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84" r:id="rId3"/>
    <p:sldId id="299" r:id="rId4"/>
    <p:sldId id="300" r:id="rId5"/>
    <p:sldId id="301" r:id="rId6"/>
    <p:sldId id="302" r:id="rId7"/>
    <p:sldId id="260" r:id="rId8"/>
    <p:sldId id="262" r:id="rId9"/>
    <p:sldId id="303" r:id="rId10"/>
    <p:sldId id="289" r:id="rId11"/>
    <p:sldId id="290" r:id="rId12"/>
    <p:sldId id="297" r:id="rId13"/>
    <p:sldId id="298" r:id="rId14"/>
    <p:sldId id="291" r:id="rId15"/>
    <p:sldId id="294" r:id="rId16"/>
    <p:sldId id="295" r:id="rId17"/>
    <p:sldId id="296" r:id="rId18"/>
    <p:sldId id="293" r:id="rId19"/>
    <p:sldId id="292" r:id="rId20"/>
    <p:sldId id="258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B07"/>
    <a:srgbClr val="9461D3"/>
    <a:srgbClr val="E6E6E6"/>
    <a:srgbClr val="A37172"/>
    <a:srgbClr val="FED877"/>
    <a:srgbClr val="FEF1E1"/>
    <a:srgbClr val="D2ECED"/>
    <a:srgbClr val="BDE0F3"/>
    <a:srgbClr val="D8E9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ECAAA5-DFEB-4B36-8907-4FCF50C404F1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0BC35F-DF9D-414F-AA30-5472DBB76C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449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43AF9B-9CAC-4250-A4BA-A7367E91C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0A123B9-76E3-47DF-9E86-B2A33DDB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8B5B2D-2D94-4C5E-BD89-B568462A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C8986A-AFE7-4C1A-8121-02E255F6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E05B6F-17FC-4BE7-AE84-8299C0FD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275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46650A-9466-4ECD-8D2B-63F2E75D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BDC5BE9-99C4-4C25-B65B-DEAC4E6C6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8C4651-33BE-4B3D-A8DB-E728C175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7B1FA2-3A48-4BB6-BB6B-104970B9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F8B73E-E228-434A-85A5-E676AFD1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822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0BA3B43-CE46-46B4-B813-E7D3B0DF8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A4A4E04-B0D6-4142-AF8C-791084DD6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782E07-4314-4BDF-8FF8-A0E13EA9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1F5FA3-7288-4562-84C2-6E12CE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77CE12-E332-4882-9AF1-88D8E41D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2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526C9D-CC1C-4CA6-9341-2785A88F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778549-5555-457B-A436-9161C8CFA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2E4716-BCDF-4D37-B853-910100D9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F73414-6047-4F57-81AD-998D8A11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D25465-949F-442D-9CB5-47AF9884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362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E949F5-FDFD-4B2E-A49E-F4164020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447F82-46F3-450A-A037-CB0D3D03F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5A1A05-8C2A-470B-BBB3-AEC6F79B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362F48-7E6D-4FE0-AC12-9CBB5D99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369F71-9EED-4826-85E4-5F59D9F0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6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C75F6A-3EAB-4542-A8AA-D3C9FE38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59E4B1-30B4-4A5B-92E0-FC2949E55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9A69BA3-F893-48C5-8CA8-3747DBB3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D882C0-CB0D-4AA5-A2DF-EC9A2405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EA463C-499F-4515-9AB2-AC258978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042AD2-DADF-47A9-9479-065DD667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3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2425FC-B214-49FA-9370-31D80809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27067C-754F-4DEB-9A77-659B3A441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CE0241-3498-49ED-A370-E82E0B429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55E74E2-E938-4871-9E9D-E4C38A508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917EC86-AE15-4E02-B683-452B2E750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2C4F802-5541-4F08-AFDE-E3DB12E9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6728B20-600F-420E-9A1B-93D0049E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BE03D86-6C7F-4BFF-99FE-C8F2BA3E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688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2488D5-52F8-44A4-9E71-618C809C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ECF9B1B-FD17-466A-B1AD-370C8BED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DE5C06B-58DD-4694-A1AA-F0C60C41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F88F245-8969-44CA-A615-D81548AB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43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44D1059-6D2E-448C-A8D2-5E10F5A6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F8DD3CD-81DB-4382-A3DB-F52BD8D6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FC1FC40-B205-49DE-B713-8D8E1C82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95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E8F75A-1AF5-4BE5-AE41-04FF20AE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BD7CD6-F4E9-48BE-86CE-E11ECAF6D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8F26A05-3AB0-4A45-86BB-31916DC72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0D7147B-254F-4AB2-91A1-4AD707C7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39E857-776D-4A6F-AB68-B8BC9CA0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68754C1-5D2A-460D-BEC7-27839D58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95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206DC9-EAC7-4D99-A366-28C5F2B9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1F63237-300E-4E3D-BFD6-65C110F12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019D83D-CB5D-4A1F-9BBB-3C520D8AC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F679CB-4E6B-4C6C-99A3-A8EAE84B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C603-1934-4331-B209-FED0AF5862F9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4ED00E-FCD5-4C69-AC04-14413131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7A6CD6-5D8E-4EAC-B8E7-485214E6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49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A89E688-907E-46E6-B4CB-CD2BD54A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7E5EA6-7DD3-4548-A0ED-24FBA1DC8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F63891-28C9-4D3F-A295-338A2266F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3C603-1934-4331-B209-FED0AF5862F9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4F43C2-44DD-43A9-8037-A01D49A68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E6A67F-2CC1-4D18-A1BC-5E82A0DDB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D05C-4EDF-4AFB-AAD8-D6AB09D2A8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234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13" name="قلب الصفحة.wav"/>
          </p:stSnd>
        </p:sndAc>
      </p:transition>
    </mc:Choice>
    <mc:Fallback xmlns="">
      <p:transition spd="slow">
        <p:fade/>
        <p:sndAc>
          <p:stSnd>
            <p:snd r:embed="rId14" name="قلب الصفحة.wav"/>
          </p:stSnd>
        </p:sndAc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3.jp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.pn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FB7C8FF-3143-44E6-BE49-FAAD29C71B8A}"/>
              </a:ext>
            </a:extLst>
          </p:cNvPr>
          <p:cNvSpPr/>
          <p:nvPr/>
        </p:nvSpPr>
        <p:spPr>
          <a:xfrm rot="16200000" flipH="1">
            <a:off x="2682564" y="-2501385"/>
            <a:ext cx="6747164" cy="11971605"/>
          </a:xfrm>
          <a:prstGeom prst="roundRect">
            <a:avLst>
              <a:gd name="adj" fmla="val 6753"/>
            </a:avLst>
          </a:prstGeom>
          <a:solidFill>
            <a:srgbClr val="9461D3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70751"/>
            <a:ext cx="835224" cy="542591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8B8B005-D794-47A6-87ED-372212C23C67}"/>
              </a:ext>
            </a:extLst>
          </p:cNvPr>
          <p:cNvSpPr txBox="1"/>
          <p:nvPr/>
        </p:nvSpPr>
        <p:spPr>
          <a:xfrm>
            <a:off x="5651442" y="2258912"/>
            <a:ext cx="678062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C000"/>
                </a:solidFill>
                <a:cs typeface="Sultan bold" pitchFamily="2" charset="-78"/>
              </a:rPr>
              <a:t>الوحدة الاولى:</a:t>
            </a:r>
            <a:r>
              <a:rPr lang="ar-SA" sz="4000" dirty="0">
                <a:solidFill>
                  <a:schemeClr val="bg1"/>
                </a:solidFill>
                <a:cs typeface="Sultan bold" pitchFamily="2" charset="-78"/>
              </a:rPr>
              <a:t>تحرير الصور المتقدمة</a:t>
            </a:r>
          </a:p>
          <a:p>
            <a:pPr algn="ctr"/>
            <a:r>
              <a:rPr lang="ar-SA" sz="4000" dirty="0">
                <a:solidFill>
                  <a:srgbClr val="FFC000"/>
                </a:solidFill>
                <a:cs typeface="Sultan bold" pitchFamily="2" charset="-78"/>
              </a:rPr>
              <a:t>الدرس الثالث </a:t>
            </a:r>
            <a:r>
              <a:rPr lang="ar-SA" sz="4000" dirty="0">
                <a:solidFill>
                  <a:schemeClr val="bg1"/>
                </a:solidFill>
                <a:cs typeface="Sultan bold" pitchFamily="2" charset="-78"/>
              </a:rPr>
              <a:t>:تحرير الصور</a:t>
            </a:r>
          </a:p>
          <a:p>
            <a:pPr algn="ctr"/>
            <a:r>
              <a:rPr lang="ar-SA" sz="4000" dirty="0">
                <a:solidFill>
                  <a:srgbClr val="FFC000"/>
                </a:solidFill>
                <a:cs typeface="Sultan bold" pitchFamily="2" charset="-78"/>
              </a:rPr>
              <a:t>إعداد الاستاذة </a:t>
            </a:r>
            <a:r>
              <a:rPr lang="ar-SA" sz="4000" dirty="0">
                <a:solidFill>
                  <a:schemeClr val="bg1"/>
                </a:solidFill>
                <a:cs typeface="Sultan bold" pitchFamily="2" charset="-78"/>
              </a:rPr>
              <a:t>: عبير الغريب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F0564AF-ADDC-4F43-B961-446C7AAD7F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27"/>
          <a:stretch/>
        </p:blipFill>
        <p:spPr>
          <a:xfrm>
            <a:off x="1023910" y="1035766"/>
            <a:ext cx="5411718" cy="481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158513" y="1515336"/>
            <a:ext cx="2696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الإيضاح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C718611-DA91-4BCA-8263-929563515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040" y="3541922"/>
            <a:ext cx="4250926" cy="272059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01D9C73-567B-4B1D-8B8B-56A3900252A3}"/>
              </a:ext>
            </a:extLst>
          </p:cNvPr>
          <p:cNvSpPr txBox="1"/>
          <p:nvPr/>
        </p:nvSpPr>
        <p:spPr>
          <a:xfrm>
            <a:off x="296540" y="1162831"/>
            <a:ext cx="876231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تتيح لك هذه الاداة جعل صورتك أكثر اشراقاً أو اعتاماً , يتمثل الاختلاف بين الإيضاح والسطوع في ان </a:t>
            </a:r>
            <a:r>
              <a:rPr lang="ar-SA" sz="2800" dirty="0">
                <a:solidFill>
                  <a:srgbClr val="A37172"/>
                </a:solidFill>
                <a:cs typeface="Sultan bold" pitchFamily="2" charset="-78"/>
              </a:rPr>
              <a:t>الايضاح</a:t>
            </a:r>
            <a:r>
              <a:rPr lang="ar-SA" sz="2800" dirty="0">
                <a:cs typeface="Sultan bold" pitchFamily="2" charset="-78"/>
              </a:rPr>
              <a:t> يضئ أو يغمق الصورة بأكملها </a:t>
            </a:r>
            <a:r>
              <a:rPr lang="ar-SA" sz="2800">
                <a:cs typeface="Sultan bold" pitchFamily="2" charset="-78"/>
              </a:rPr>
              <a:t>بشكل متساو, </a:t>
            </a:r>
            <a:r>
              <a:rPr lang="ar-SA" sz="2800" dirty="0">
                <a:cs typeface="Sultan bold" pitchFamily="2" charset="-78"/>
              </a:rPr>
              <a:t>بينما </a:t>
            </a:r>
            <a:r>
              <a:rPr lang="ar-SA" sz="2800" dirty="0">
                <a:solidFill>
                  <a:srgbClr val="A37172"/>
                </a:solidFill>
                <a:cs typeface="Sultan bold" pitchFamily="2" charset="-78"/>
              </a:rPr>
              <a:t>السطوع</a:t>
            </a:r>
            <a:r>
              <a:rPr lang="ar-SA" sz="2800" dirty="0">
                <a:cs typeface="Sultan bold" pitchFamily="2" charset="-78"/>
              </a:rPr>
              <a:t> يؤثر على المناطق ذات الدرجات اللونية المتوسطة في الصورة مما يعطي نتيجة أكثر اعتدالا 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5ED4202-8CFC-448D-87AF-EBA6C00D2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88" y="3474492"/>
            <a:ext cx="3998905" cy="287316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BFAC64B-DA08-42DE-8933-0F2E4A996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0966" y="3545630"/>
            <a:ext cx="35814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11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158513" y="1515336"/>
            <a:ext cx="2696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السطوع والتباين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7757592-CA9D-4C0D-83AA-B5E3FE72B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225" y="3301832"/>
            <a:ext cx="3590925" cy="2771775"/>
          </a:xfrm>
          <a:prstGeom prst="rect">
            <a:avLst/>
          </a:prstGeom>
        </p:spPr>
      </p:pic>
      <p:pic>
        <p:nvPicPr>
          <p:cNvPr id="10" name="صورة 9" descr="صورة تحتوي على نبات, زهرة, خارجي, الأقحوان الأفريقي&#10;&#10;تم إنشاء الوصف تلقائياً">
            <a:extLst>
              <a:ext uri="{FF2B5EF4-FFF2-40B4-BE49-F238E27FC236}">
                <a16:creationId xmlns:a16="http://schemas.microsoft.com/office/drawing/2014/main" id="{3EC3636E-4BD1-4ED1-B1D8-C8F9C3031A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99" y="2654855"/>
            <a:ext cx="2603960" cy="1734613"/>
          </a:xfrm>
          <a:prstGeom prst="rect">
            <a:avLst/>
          </a:prstGeom>
        </p:spPr>
      </p:pic>
      <p:pic>
        <p:nvPicPr>
          <p:cNvPr id="12" name="صورة 11" descr="صورة تحتوي على نبات, زهرة, الأقحوان الأفريقي, أقحوان&#10;&#10;تم إنشاء الوصف تلقائياً">
            <a:extLst>
              <a:ext uri="{FF2B5EF4-FFF2-40B4-BE49-F238E27FC236}">
                <a16:creationId xmlns:a16="http://schemas.microsoft.com/office/drawing/2014/main" id="{74FA24E1-01A0-4B24-8E31-9E038051A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99" y="4599966"/>
            <a:ext cx="2603960" cy="1473641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31668B6-04A1-43AE-AF0C-3593AE6C3AE1}"/>
              </a:ext>
            </a:extLst>
          </p:cNvPr>
          <p:cNvSpPr txBox="1"/>
          <p:nvPr/>
        </p:nvSpPr>
        <p:spPr>
          <a:xfrm>
            <a:off x="927847" y="1271495"/>
            <a:ext cx="80091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تعد هذا إحدى الادوات الاساسية في تعديل الصور </a:t>
            </a:r>
          </a:p>
          <a:p>
            <a:pPr algn="ctr"/>
            <a:r>
              <a:rPr lang="ar-SA" sz="2800" dirty="0">
                <a:cs typeface="Sultan bold" pitchFamily="2" charset="-78"/>
              </a:rPr>
              <a:t>وتسمح بضبط السطوع والتباين العام للصور.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3B56563-97CB-D236-69AF-9ACA30730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0" y="2334707"/>
            <a:ext cx="4269515" cy="43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4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158513" y="1515336"/>
            <a:ext cx="2696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درجة اللون والتشبع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FE42A9-79E0-499A-9039-F7FA9FCE1021}"/>
              </a:ext>
            </a:extLst>
          </p:cNvPr>
          <p:cNvSpPr txBox="1"/>
          <p:nvPr/>
        </p:nvSpPr>
        <p:spPr>
          <a:xfrm>
            <a:off x="970924" y="1299892"/>
            <a:ext cx="80091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تتيح لك هذه الاداة تغير التدرج اللوني في صورتك , وجعل الالوان غنية او باهته في تركيز الالوان 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CEADFD2-0F6A-48D8-B398-00083D765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390" y="3248901"/>
            <a:ext cx="2581275" cy="19812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ABB214F-0874-4CFC-B7FB-33CCFE9F1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535" y="3065035"/>
            <a:ext cx="3829050" cy="27146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9C3891B-6AE5-4E43-AAA6-651F5E2AB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40" y="1995904"/>
            <a:ext cx="20859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09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158513" y="1515336"/>
            <a:ext cx="2696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درجة اللون والتشبع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AB81589-0D04-46D4-8E8D-7856725B2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782" y="1329310"/>
            <a:ext cx="3486150" cy="44386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F38ABA9-CCC5-44A2-9758-90F3659D2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91" y="1989120"/>
            <a:ext cx="40005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6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158513" y="1515336"/>
            <a:ext cx="2696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اصلاح أخطاء التصوير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767626-162C-4932-B928-4842DEAF521B}"/>
              </a:ext>
            </a:extLst>
          </p:cNvPr>
          <p:cNvSpPr txBox="1"/>
          <p:nvPr/>
        </p:nvSpPr>
        <p:spPr>
          <a:xfrm>
            <a:off x="62878" y="627968"/>
            <a:ext cx="914491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تسبب الكاميرات في حدوث بعض الاخطاء وحتى تشويه الصور احياناً , وتعد هذه مشكلة شائعة في التصوير وتسمى تشويه المنظور , يمكننا تصحيح هذه المشكلة الى جانب العديد من المشاكل الاخرى في برنامج جيمب.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D427D79-0E0B-4257-8D8C-C2C6BB6CB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142" y="2854638"/>
            <a:ext cx="2444802" cy="385406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70AE6E9-E4DA-4111-ADB3-70A7156C01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3196" y="2114577"/>
            <a:ext cx="3713112" cy="470121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D99D5A2-938D-45AD-A069-04B385DC1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251" y="2723831"/>
            <a:ext cx="3164721" cy="3984874"/>
          </a:xfrm>
          <a:prstGeom prst="rect">
            <a:avLst/>
          </a:prstGeom>
        </p:spPr>
      </p:pic>
      <p:pic>
        <p:nvPicPr>
          <p:cNvPr id="16" name="صورة 15" descr="صورة تحتوي على مبنى, برج, طويلة&#10;&#10;تم إنشاء الوصف تلقائياً">
            <a:extLst>
              <a:ext uri="{FF2B5EF4-FFF2-40B4-BE49-F238E27FC236}">
                <a16:creationId xmlns:a16="http://schemas.microsoft.com/office/drawing/2014/main" id="{AB860C68-77DD-4614-A3F7-84812257F1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6" y="2854638"/>
            <a:ext cx="2071537" cy="382998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05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6A2B0B6-098C-42FD-85D0-E9BBE4D0E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33" y="872719"/>
            <a:ext cx="3902306" cy="2653882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B29F8DE9-FD8A-4F99-8FC8-3245AE6FA37B}"/>
              </a:ext>
            </a:extLst>
          </p:cNvPr>
          <p:cNvGrpSpPr/>
          <p:nvPr/>
        </p:nvGrpSpPr>
        <p:grpSpPr>
          <a:xfrm>
            <a:off x="4417759" y="1835638"/>
            <a:ext cx="5284368" cy="4750707"/>
            <a:chOff x="4759042" y="914400"/>
            <a:chExt cx="6198768" cy="5874969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C383E831-EE3D-47F3-9203-D09304EA30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2555"/>
            <a:stretch/>
          </p:blipFill>
          <p:spPr>
            <a:xfrm>
              <a:off x="4759042" y="1160094"/>
              <a:ext cx="5730335" cy="5629275"/>
            </a:xfrm>
            <a:prstGeom prst="rect">
              <a:avLst/>
            </a:prstGeom>
          </p:spPr>
        </p:pic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2BFFB7DA-A409-4662-9B03-ED37D1C4544B}"/>
                </a:ext>
              </a:extLst>
            </p:cNvPr>
            <p:cNvSpPr/>
            <p:nvPr/>
          </p:nvSpPr>
          <p:spPr>
            <a:xfrm>
              <a:off x="9533744" y="914400"/>
              <a:ext cx="1424066" cy="2623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131234E9-A59C-4715-B9EF-FD4E07AC41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148599" y="557958"/>
            <a:ext cx="2826421" cy="200275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593CFEF-2B98-4F65-8704-296A2F41DE02}"/>
              </a:ext>
            </a:extLst>
          </p:cNvPr>
          <p:cNvSpPr txBox="1"/>
          <p:nvPr/>
        </p:nvSpPr>
        <p:spPr>
          <a:xfrm>
            <a:off x="9213418" y="1183822"/>
            <a:ext cx="26967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اداة المنظور و اداة الاقتصاص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F66047A-1E71-4505-B64C-6B7B4AE926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7967" y="3058417"/>
            <a:ext cx="2013943" cy="20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86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158513" y="1515336"/>
            <a:ext cx="2696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المرشحات والتأثيرات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DF91D4-3F49-4B21-A13D-A13D964C26B3}"/>
              </a:ext>
            </a:extLst>
          </p:cNvPr>
          <p:cNvSpPr txBox="1"/>
          <p:nvPr/>
        </p:nvSpPr>
        <p:spPr>
          <a:xfrm>
            <a:off x="13597" y="1207695"/>
            <a:ext cx="914491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ultan bold" pitchFamily="2" charset="-78"/>
              </a:rPr>
              <a:t>تعتبر أدوات المرشحات في برنامج جيمب مفيدة للغاية في تحرير الصور , إضافة الى كونها ممتعة يمكن استخدام مرشحات معينة لتطبيق العديد من التأثيرات الفنية وتصحيح المشاكل وكذلك لإضفاء المظهر المثالي الذي تريده على تلك الصور.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161B75C-4C0F-4572-8A40-98FA31E30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60" y="2461119"/>
            <a:ext cx="5838825" cy="41243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E610C07-60F9-4D3C-BA00-95BFA79B9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200" y="2914524"/>
            <a:ext cx="57626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9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158513" y="1515336"/>
            <a:ext cx="2696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المرشحات الفنية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BFE6309-6F6C-4052-B0F3-933C0C84A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06" y="508513"/>
            <a:ext cx="4581525" cy="58674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8035053-76A3-44C4-BB04-256EA1F1D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412" y="4375663"/>
            <a:ext cx="2543175" cy="20002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3583B5C-9A8B-4BB9-AA8B-D97644D13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625" y="3423708"/>
            <a:ext cx="3582624" cy="274783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15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صورة تحتوي على نص, مياه, مدينة, شاطئ البحر&#10;&#10;تم إنشاء الوصف تلقائياً">
            <a:extLst>
              <a:ext uri="{FF2B5EF4-FFF2-40B4-BE49-F238E27FC236}">
                <a16:creationId xmlns:a16="http://schemas.microsoft.com/office/drawing/2014/main" id="{59C8A349-0CA4-4D9F-B58D-F436F8B611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/>
          <a:stretch/>
        </p:blipFill>
        <p:spPr>
          <a:xfrm>
            <a:off x="67735" y="67732"/>
            <a:ext cx="12056533" cy="6722533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158513" y="1515336"/>
            <a:ext cx="26967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تقويم ختامي</a:t>
            </a:r>
          </a:p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لعبة شاحنة الاسئلة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3811C0B5-685B-431A-AF2B-0CB9CB02F361}"/>
              </a:ext>
            </a:extLst>
          </p:cNvPr>
          <p:cNvGrpSpPr/>
          <p:nvPr/>
        </p:nvGrpSpPr>
        <p:grpSpPr>
          <a:xfrm>
            <a:off x="827748" y="3468850"/>
            <a:ext cx="10536504" cy="2777781"/>
            <a:chOff x="827748" y="3273778"/>
            <a:chExt cx="10536504" cy="2777781"/>
          </a:xfrm>
        </p:grpSpPr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11F5D6A1-4AA8-43A0-A144-A8E9FD10F2D5}"/>
                </a:ext>
              </a:extLst>
            </p:cNvPr>
            <p:cNvSpPr/>
            <p:nvPr/>
          </p:nvSpPr>
          <p:spPr>
            <a:xfrm>
              <a:off x="844796" y="3601797"/>
              <a:ext cx="4599302" cy="2449762"/>
            </a:xfrm>
            <a:custGeom>
              <a:avLst/>
              <a:gdLst>
                <a:gd name="connsiteX0" fmla="*/ 405793 w 2547330"/>
                <a:gd name="connsiteY0" fmla="*/ 3810 h 1356804"/>
                <a:gd name="connsiteX1" fmla="*/ 250599 w 2547330"/>
                <a:gd name="connsiteY1" fmla="*/ 19494 h 1356804"/>
                <a:gd name="connsiteX2" fmla="*/ 242725 w 2547330"/>
                <a:gd name="connsiteY2" fmla="*/ 20638 h 1356804"/>
                <a:gd name="connsiteX3" fmla="*/ 55844 w 2547330"/>
                <a:gd name="connsiteY3" fmla="*/ 153289 h 1356804"/>
                <a:gd name="connsiteX4" fmla="*/ 22253 w 2547330"/>
                <a:gd name="connsiteY4" fmla="*/ 353187 h 1356804"/>
                <a:gd name="connsiteX5" fmla="*/ 37112 w 2547330"/>
                <a:gd name="connsiteY5" fmla="*/ 369125 h 1356804"/>
                <a:gd name="connsiteX6" fmla="*/ 52352 w 2547330"/>
                <a:gd name="connsiteY6" fmla="*/ 384238 h 1356804"/>
                <a:gd name="connsiteX7" fmla="*/ 49748 w 2547330"/>
                <a:gd name="connsiteY7" fmla="*/ 596519 h 1356804"/>
                <a:gd name="connsiteX8" fmla="*/ 17363 w 2547330"/>
                <a:gd name="connsiteY8" fmla="*/ 663766 h 1356804"/>
                <a:gd name="connsiteX9" fmla="*/ 12982 w 2547330"/>
                <a:gd name="connsiteY9" fmla="*/ 667322 h 1356804"/>
                <a:gd name="connsiteX10" fmla="*/ 1425 w 2547330"/>
                <a:gd name="connsiteY10" fmla="*/ 822198 h 1356804"/>
                <a:gd name="connsiteX11" fmla="*/ 7902 w 2547330"/>
                <a:gd name="connsiteY11" fmla="*/ 965644 h 1356804"/>
                <a:gd name="connsiteX12" fmla="*/ 8410 w 2547330"/>
                <a:gd name="connsiteY12" fmla="*/ 971868 h 1356804"/>
                <a:gd name="connsiteX13" fmla="*/ 23269 w 2547330"/>
                <a:gd name="connsiteY13" fmla="*/ 1164082 h 1356804"/>
                <a:gd name="connsiteX14" fmla="*/ 22062 w 2547330"/>
                <a:gd name="connsiteY14" fmla="*/ 1286383 h 1356804"/>
                <a:gd name="connsiteX15" fmla="*/ 86324 w 2547330"/>
                <a:gd name="connsiteY15" fmla="*/ 1320991 h 1356804"/>
                <a:gd name="connsiteX16" fmla="*/ 293906 w 2547330"/>
                <a:gd name="connsiteY16" fmla="*/ 1320991 h 1356804"/>
                <a:gd name="connsiteX17" fmla="*/ 775807 w 2547330"/>
                <a:gd name="connsiteY17" fmla="*/ 1307401 h 1356804"/>
                <a:gd name="connsiteX18" fmla="*/ 829211 w 2547330"/>
                <a:gd name="connsiteY18" fmla="*/ 1307401 h 1356804"/>
                <a:gd name="connsiteX19" fmla="*/ 853658 w 2547330"/>
                <a:gd name="connsiteY19" fmla="*/ 1331849 h 1356804"/>
                <a:gd name="connsiteX20" fmla="*/ 878106 w 2547330"/>
                <a:gd name="connsiteY20" fmla="*/ 1356805 h 1356804"/>
                <a:gd name="connsiteX21" fmla="*/ 1412840 w 2547330"/>
                <a:gd name="connsiteY21" fmla="*/ 1356805 h 1356804"/>
                <a:gd name="connsiteX22" fmla="*/ 1501168 w 2547330"/>
                <a:gd name="connsiteY22" fmla="*/ 1268476 h 1356804"/>
                <a:gd name="connsiteX23" fmla="*/ 1501168 w 2547330"/>
                <a:gd name="connsiteY23" fmla="*/ 1266698 h 1356804"/>
                <a:gd name="connsiteX24" fmla="*/ 1658902 w 2547330"/>
                <a:gd name="connsiteY24" fmla="*/ 1219200 h 1356804"/>
                <a:gd name="connsiteX25" fmla="*/ 2402741 w 2547330"/>
                <a:gd name="connsiteY25" fmla="*/ 1235647 h 1356804"/>
                <a:gd name="connsiteX26" fmla="*/ 2505738 w 2547330"/>
                <a:gd name="connsiteY26" fmla="*/ 1187894 h 1356804"/>
                <a:gd name="connsiteX27" fmla="*/ 2547331 w 2547330"/>
                <a:gd name="connsiteY27" fmla="*/ 1098550 h 1356804"/>
                <a:gd name="connsiteX28" fmla="*/ 2547331 w 2547330"/>
                <a:gd name="connsiteY28" fmla="*/ 1061530 h 1356804"/>
                <a:gd name="connsiteX29" fmla="*/ 2495578 w 2547330"/>
                <a:gd name="connsiteY29" fmla="*/ 998855 h 1356804"/>
                <a:gd name="connsiteX30" fmla="*/ 2412076 w 2547330"/>
                <a:gd name="connsiteY30" fmla="*/ 986092 h 1356804"/>
                <a:gd name="connsiteX31" fmla="*/ 996470 w 2547330"/>
                <a:gd name="connsiteY31" fmla="*/ 986092 h 1356804"/>
                <a:gd name="connsiteX32" fmla="*/ 950496 w 2547330"/>
                <a:gd name="connsiteY32" fmla="*/ 898652 h 1356804"/>
                <a:gd name="connsiteX33" fmla="*/ 942368 w 2547330"/>
                <a:gd name="connsiteY33" fmla="*/ 87439 h 1356804"/>
                <a:gd name="connsiteX34" fmla="*/ 854039 w 2547330"/>
                <a:gd name="connsiteY34" fmla="*/ 0 h 1356804"/>
                <a:gd name="connsiteX35" fmla="*/ 472849 w 2547330"/>
                <a:gd name="connsiteY35" fmla="*/ 1524 h 1356804"/>
                <a:gd name="connsiteX36" fmla="*/ 405793 w 2547330"/>
                <a:gd name="connsiteY36" fmla="*/ 3810 h 1356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47330" h="1356804">
                  <a:moveTo>
                    <a:pt x="405793" y="3810"/>
                  </a:moveTo>
                  <a:lnTo>
                    <a:pt x="250599" y="19494"/>
                  </a:lnTo>
                  <a:cubicBezTo>
                    <a:pt x="247932" y="19876"/>
                    <a:pt x="245392" y="20257"/>
                    <a:pt x="242725" y="20638"/>
                  </a:cubicBezTo>
                  <a:cubicBezTo>
                    <a:pt x="217071" y="25654"/>
                    <a:pt x="82641" y="56515"/>
                    <a:pt x="55844" y="153289"/>
                  </a:cubicBezTo>
                  <a:cubicBezTo>
                    <a:pt x="32984" y="235775"/>
                    <a:pt x="24856" y="319214"/>
                    <a:pt x="22253" y="353187"/>
                  </a:cubicBezTo>
                  <a:cubicBezTo>
                    <a:pt x="21618" y="361823"/>
                    <a:pt x="28476" y="369125"/>
                    <a:pt x="37112" y="369125"/>
                  </a:cubicBezTo>
                  <a:cubicBezTo>
                    <a:pt x="45748" y="369125"/>
                    <a:pt x="52415" y="375920"/>
                    <a:pt x="52352" y="384238"/>
                  </a:cubicBezTo>
                  <a:lnTo>
                    <a:pt x="49748" y="596519"/>
                  </a:lnTo>
                  <a:cubicBezTo>
                    <a:pt x="49431" y="622618"/>
                    <a:pt x="37556" y="647255"/>
                    <a:pt x="17363" y="663766"/>
                  </a:cubicBezTo>
                  <a:lnTo>
                    <a:pt x="12982" y="667322"/>
                  </a:lnTo>
                  <a:cubicBezTo>
                    <a:pt x="12982" y="667322"/>
                    <a:pt x="-5116" y="675576"/>
                    <a:pt x="1425" y="822198"/>
                  </a:cubicBezTo>
                  <a:lnTo>
                    <a:pt x="7902" y="965644"/>
                  </a:lnTo>
                  <a:cubicBezTo>
                    <a:pt x="8092" y="967740"/>
                    <a:pt x="8219" y="969772"/>
                    <a:pt x="8410" y="971868"/>
                  </a:cubicBezTo>
                  <a:cubicBezTo>
                    <a:pt x="10886" y="993204"/>
                    <a:pt x="25555" y="1121093"/>
                    <a:pt x="23269" y="1164082"/>
                  </a:cubicBezTo>
                  <a:cubicBezTo>
                    <a:pt x="20792" y="1211009"/>
                    <a:pt x="13363" y="1262951"/>
                    <a:pt x="22062" y="1286383"/>
                  </a:cubicBezTo>
                  <a:cubicBezTo>
                    <a:pt x="30698" y="1309878"/>
                    <a:pt x="43081" y="1317244"/>
                    <a:pt x="86324" y="1320991"/>
                  </a:cubicBezTo>
                  <a:cubicBezTo>
                    <a:pt x="129568" y="1324674"/>
                    <a:pt x="293906" y="1320991"/>
                    <a:pt x="293906" y="1320991"/>
                  </a:cubicBezTo>
                  <a:lnTo>
                    <a:pt x="775807" y="1307401"/>
                  </a:lnTo>
                  <a:lnTo>
                    <a:pt x="829211" y="1307401"/>
                  </a:lnTo>
                  <a:cubicBezTo>
                    <a:pt x="842736" y="1307401"/>
                    <a:pt x="853658" y="1318324"/>
                    <a:pt x="853658" y="1331849"/>
                  </a:cubicBezTo>
                  <a:cubicBezTo>
                    <a:pt x="853658" y="1345882"/>
                    <a:pt x="864644" y="1356805"/>
                    <a:pt x="878106" y="1356805"/>
                  </a:cubicBezTo>
                  <a:lnTo>
                    <a:pt x="1412840" y="1356805"/>
                  </a:lnTo>
                  <a:cubicBezTo>
                    <a:pt x="1461607" y="1356805"/>
                    <a:pt x="1501168" y="1317244"/>
                    <a:pt x="1501168" y="1268476"/>
                  </a:cubicBezTo>
                  <a:lnTo>
                    <a:pt x="1501168" y="1266698"/>
                  </a:lnTo>
                  <a:cubicBezTo>
                    <a:pt x="1501168" y="1218120"/>
                    <a:pt x="1610324" y="1219454"/>
                    <a:pt x="1658902" y="1219200"/>
                  </a:cubicBezTo>
                  <a:lnTo>
                    <a:pt x="2402741" y="1235647"/>
                  </a:lnTo>
                  <a:cubicBezTo>
                    <a:pt x="2411949" y="1235583"/>
                    <a:pt x="2480973" y="1215898"/>
                    <a:pt x="2505738" y="1187894"/>
                  </a:cubicBezTo>
                  <a:cubicBezTo>
                    <a:pt x="2525995" y="1164971"/>
                    <a:pt x="2547331" y="1129157"/>
                    <a:pt x="2547331" y="1098550"/>
                  </a:cubicBezTo>
                  <a:lnTo>
                    <a:pt x="2547331" y="1061530"/>
                  </a:lnTo>
                  <a:cubicBezTo>
                    <a:pt x="2547331" y="1030923"/>
                    <a:pt x="2525550" y="1004761"/>
                    <a:pt x="2495578" y="998855"/>
                  </a:cubicBezTo>
                  <a:cubicBezTo>
                    <a:pt x="2457287" y="991235"/>
                    <a:pt x="2421346" y="986092"/>
                    <a:pt x="2412076" y="986092"/>
                  </a:cubicBezTo>
                  <a:lnTo>
                    <a:pt x="996470" y="986092"/>
                  </a:lnTo>
                  <a:cubicBezTo>
                    <a:pt x="948019" y="986092"/>
                    <a:pt x="951004" y="947102"/>
                    <a:pt x="950496" y="898652"/>
                  </a:cubicBezTo>
                  <a:lnTo>
                    <a:pt x="942368" y="87439"/>
                  </a:lnTo>
                  <a:cubicBezTo>
                    <a:pt x="941860" y="38989"/>
                    <a:pt x="902490" y="0"/>
                    <a:pt x="854039" y="0"/>
                  </a:cubicBezTo>
                  <a:lnTo>
                    <a:pt x="472849" y="1524"/>
                  </a:lnTo>
                  <a:cubicBezTo>
                    <a:pt x="469864" y="1778"/>
                    <a:pt x="408777" y="3619"/>
                    <a:pt x="405793" y="3810"/>
                  </a:cubicBezTo>
                  <a:close/>
                </a:path>
              </a:pathLst>
            </a:custGeom>
            <a:solidFill>
              <a:srgbClr val="00B762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EA03AA58-FD3D-4CDD-A2DD-73DE9D8E958B}"/>
                </a:ext>
              </a:extLst>
            </p:cNvPr>
            <p:cNvSpPr/>
            <p:nvPr/>
          </p:nvSpPr>
          <p:spPr>
            <a:xfrm>
              <a:off x="1032301" y="3703379"/>
              <a:ext cx="2498645" cy="2156983"/>
            </a:xfrm>
            <a:custGeom>
              <a:avLst/>
              <a:gdLst>
                <a:gd name="connsiteX0" fmla="*/ 846582 w 1383878"/>
                <a:gd name="connsiteY0" fmla="*/ 842454 h 1194648"/>
                <a:gd name="connsiteX1" fmla="*/ 838454 w 1383878"/>
                <a:gd name="connsiteY1" fmla="*/ 31242 h 1194648"/>
                <a:gd name="connsiteX2" fmla="*/ 832168 w 1383878"/>
                <a:gd name="connsiteY2" fmla="*/ 0 h 1194648"/>
                <a:gd name="connsiteX3" fmla="*/ 117856 w 1383878"/>
                <a:gd name="connsiteY3" fmla="*/ 109664 h 1194648"/>
                <a:gd name="connsiteX4" fmla="*/ 42926 w 1383878"/>
                <a:gd name="connsiteY4" fmla="*/ 189230 h 1194648"/>
                <a:gd name="connsiteX5" fmla="*/ 0 w 1383878"/>
                <a:gd name="connsiteY5" fmla="*/ 661098 h 1194648"/>
                <a:gd name="connsiteX6" fmla="*/ 90424 w 1383878"/>
                <a:gd name="connsiteY6" fmla="*/ 904303 h 1194648"/>
                <a:gd name="connsiteX7" fmla="*/ 425704 w 1383878"/>
                <a:gd name="connsiteY7" fmla="*/ 772477 h 1194648"/>
                <a:gd name="connsiteX8" fmla="*/ 596646 w 1383878"/>
                <a:gd name="connsiteY8" fmla="*/ 809942 h 1194648"/>
                <a:gd name="connsiteX9" fmla="*/ 712978 w 1383878"/>
                <a:gd name="connsiteY9" fmla="*/ 932244 h 1194648"/>
                <a:gd name="connsiteX10" fmla="*/ 941261 w 1383878"/>
                <a:gd name="connsiteY10" fmla="*/ 1135697 h 1194648"/>
                <a:gd name="connsiteX11" fmla="*/ 1214311 w 1383878"/>
                <a:gd name="connsiteY11" fmla="*/ 1190752 h 1194648"/>
                <a:gd name="connsiteX12" fmla="*/ 1373886 w 1383878"/>
                <a:gd name="connsiteY12" fmla="*/ 1107948 h 1194648"/>
                <a:gd name="connsiteX13" fmla="*/ 1330135 w 1383878"/>
                <a:gd name="connsiteY13" fmla="*/ 929767 h 1194648"/>
                <a:gd name="connsiteX14" fmla="*/ 892620 w 1383878"/>
                <a:gd name="connsiteY14" fmla="*/ 929767 h 1194648"/>
                <a:gd name="connsiteX15" fmla="*/ 846582 w 1383878"/>
                <a:gd name="connsiteY15" fmla="*/ 842454 h 119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3878" h="1194648">
                  <a:moveTo>
                    <a:pt x="846582" y="842454"/>
                  </a:moveTo>
                  <a:lnTo>
                    <a:pt x="838454" y="31242"/>
                  </a:lnTo>
                  <a:cubicBezTo>
                    <a:pt x="838327" y="20193"/>
                    <a:pt x="835978" y="9715"/>
                    <a:pt x="832168" y="0"/>
                  </a:cubicBezTo>
                  <a:lnTo>
                    <a:pt x="117856" y="109664"/>
                  </a:lnTo>
                  <a:cubicBezTo>
                    <a:pt x="77534" y="115760"/>
                    <a:pt x="46609" y="148653"/>
                    <a:pt x="42926" y="189230"/>
                  </a:cubicBezTo>
                  <a:lnTo>
                    <a:pt x="0" y="661098"/>
                  </a:lnTo>
                  <a:cubicBezTo>
                    <a:pt x="0" y="661098"/>
                    <a:pt x="31115" y="953707"/>
                    <a:pt x="90424" y="904303"/>
                  </a:cubicBezTo>
                  <a:cubicBezTo>
                    <a:pt x="149733" y="854901"/>
                    <a:pt x="296355" y="771080"/>
                    <a:pt x="425704" y="772477"/>
                  </a:cubicBezTo>
                  <a:cubicBezTo>
                    <a:pt x="474028" y="772985"/>
                    <a:pt x="552768" y="783844"/>
                    <a:pt x="596646" y="809942"/>
                  </a:cubicBezTo>
                  <a:cubicBezTo>
                    <a:pt x="677545" y="858139"/>
                    <a:pt x="688404" y="896048"/>
                    <a:pt x="712978" y="932244"/>
                  </a:cubicBezTo>
                  <a:cubicBezTo>
                    <a:pt x="765683" y="1009967"/>
                    <a:pt x="850710" y="1081786"/>
                    <a:pt x="941261" y="1135697"/>
                  </a:cubicBezTo>
                  <a:cubicBezTo>
                    <a:pt x="1024636" y="1185354"/>
                    <a:pt x="1124585" y="1203388"/>
                    <a:pt x="1214311" y="1190752"/>
                  </a:cubicBezTo>
                  <a:cubicBezTo>
                    <a:pt x="1261936" y="1184021"/>
                    <a:pt x="1334326" y="1186751"/>
                    <a:pt x="1373886" y="1107948"/>
                  </a:cubicBezTo>
                  <a:cubicBezTo>
                    <a:pt x="1373886" y="1107948"/>
                    <a:pt x="1415098" y="977582"/>
                    <a:pt x="1330135" y="929767"/>
                  </a:cubicBezTo>
                  <a:lnTo>
                    <a:pt x="892620" y="929767"/>
                  </a:lnTo>
                  <a:cubicBezTo>
                    <a:pt x="844169" y="929894"/>
                    <a:pt x="847090" y="890905"/>
                    <a:pt x="846582" y="842454"/>
                  </a:cubicBezTo>
                  <a:close/>
                </a:path>
              </a:pathLst>
            </a:custGeom>
            <a:solidFill>
              <a:srgbClr val="EEEEFB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02F8E98D-9043-4904-B5DD-BF383981AF0E}"/>
                </a:ext>
              </a:extLst>
            </p:cNvPr>
            <p:cNvSpPr/>
            <p:nvPr/>
          </p:nvSpPr>
          <p:spPr>
            <a:xfrm>
              <a:off x="914439" y="4261370"/>
              <a:ext cx="739272" cy="492103"/>
            </a:xfrm>
            <a:custGeom>
              <a:avLst/>
              <a:gdLst>
                <a:gd name="connsiteX0" fmla="*/ 409448 w 409447"/>
                <a:gd name="connsiteY0" fmla="*/ 194955 h 272552"/>
                <a:gd name="connsiteX1" fmla="*/ 409448 w 409447"/>
                <a:gd name="connsiteY1" fmla="*/ 51382 h 272552"/>
                <a:gd name="connsiteX2" fmla="*/ 356997 w 409447"/>
                <a:gd name="connsiteY2" fmla="*/ 10 h 272552"/>
                <a:gd name="connsiteX3" fmla="*/ 8192 w 409447"/>
                <a:gd name="connsiteY3" fmla="*/ 7376 h 272552"/>
                <a:gd name="connsiteX4" fmla="*/ 13843 w 409447"/>
                <a:gd name="connsiteY4" fmla="*/ 18997 h 272552"/>
                <a:gd name="connsiteX5" fmla="*/ 11240 w 409447"/>
                <a:gd name="connsiteY5" fmla="*/ 231277 h 272552"/>
                <a:gd name="connsiteX6" fmla="*/ 0 w 409447"/>
                <a:gd name="connsiteY6" fmla="*/ 272552 h 272552"/>
                <a:gd name="connsiteX7" fmla="*/ 385572 w 409447"/>
                <a:gd name="connsiteY7" fmla="*/ 226388 h 272552"/>
                <a:gd name="connsiteX8" fmla="*/ 409448 w 409447"/>
                <a:gd name="connsiteY8" fmla="*/ 194955 h 27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447" h="272552">
                  <a:moveTo>
                    <a:pt x="409448" y="194955"/>
                  </a:moveTo>
                  <a:lnTo>
                    <a:pt x="409448" y="51382"/>
                  </a:lnTo>
                  <a:cubicBezTo>
                    <a:pt x="409448" y="22616"/>
                    <a:pt x="385763" y="-561"/>
                    <a:pt x="356997" y="10"/>
                  </a:cubicBezTo>
                  <a:lnTo>
                    <a:pt x="8192" y="7376"/>
                  </a:lnTo>
                  <a:cubicBezTo>
                    <a:pt x="11621" y="10170"/>
                    <a:pt x="13907" y="14234"/>
                    <a:pt x="13843" y="18997"/>
                  </a:cubicBezTo>
                  <a:lnTo>
                    <a:pt x="11240" y="231277"/>
                  </a:lnTo>
                  <a:cubicBezTo>
                    <a:pt x="11049" y="245946"/>
                    <a:pt x="6922" y="259979"/>
                    <a:pt x="0" y="272552"/>
                  </a:cubicBezTo>
                  <a:cubicBezTo>
                    <a:pt x="98552" y="261440"/>
                    <a:pt x="366776" y="231087"/>
                    <a:pt x="385572" y="226388"/>
                  </a:cubicBezTo>
                  <a:cubicBezTo>
                    <a:pt x="408623" y="220482"/>
                    <a:pt x="409448" y="194955"/>
                    <a:pt x="409448" y="194955"/>
                  </a:cubicBezTo>
                  <a:close/>
                </a:path>
              </a:pathLst>
            </a:custGeom>
            <a:solidFill>
              <a:srgbClr val="4FCEF6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15" name="رسم 4">
              <a:extLst>
                <a:ext uri="{FF2B5EF4-FFF2-40B4-BE49-F238E27FC236}">
                  <a16:creationId xmlns:a16="http://schemas.microsoft.com/office/drawing/2014/main" id="{504BD744-F97F-4301-ADF8-2983784C1F7B}"/>
                </a:ext>
              </a:extLst>
            </p:cNvPr>
            <p:cNvGrpSpPr/>
            <p:nvPr/>
          </p:nvGrpSpPr>
          <p:grpSpPr>
            <a:xfrm>
              <a:off x="2849991" y="3273778"/>
              <a:ext cx="8514261" cy="2057539"/>
              <a:chOff x="4295013" y="3036442"/>
              <a:chExt cx="4715636" cy="1139571"/>
            </a:xfrm>
          </p:grpSpPr>
          <p:sp>
            <p:nvSpPr>
              <p:cNvPr id="61" name="شكل حر: شكل 60">
                <a:extLst>
                  <a:ext uri="{FF2B5EF4-FFF2-40B4-BE49-F238E27FC236}">
                    <a16:creationId xmlns:a16="http://schemas.microsoft.com/office/drawing/2014/main" id="{79409B42-7376-4927-A18F-705D3FB78965}"/>
                  </a:ext>
                </a:extLst>
              </p:cNvPr>
              <p:cNvSpPr/>
              <p:nvPr/>
            </p:nvSpPr>
            <p:spPr>
              <a:xfrm>
                <a:off x="4308792" y="3050159"/>
                <a:ext cx="4688141" cy="1112075"/>
              </a:xfrm>
              <a:custGeom>
                <a:avLst/>
                <a:gdLst>
                  <a:gd name="connsiteX0" fmla="*/ 0 w 4688141"/>
                  <a:gd name="connsiteY0" fmla="*/ 0 h 1112075"/>
                  <a:gd name="connsiteX1" fmla="*/ 4688142 w 4688141"/>
                  <a:gd name="connsiteY1" fmla="*/ 0 h 1112075"/>
                  <a:gd name="connsiteX2" fmla="*/ 4688142 w 4688141"/>
                  <a:gd name="connsiteY2" fmla="*/ 1112075 h 1112075"/>
                  <a:gd name="connsiteX3" fmla="*/ 0 w 4688141"/>
                  <a:gd name="connsiteY3" fmla="*/ 1112075 h 111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88141" h="1112075">
                    <a:moveTo>
                      <a:pt x="0" y="0"/>
                    </a:moveTo>
                    <a:lnTo>
                      <a:pt x="4688142" y="0"/>
                    </a:lnTo>
                    <a:lnTo>
                      <a:pt x="4688142" y="1112075"/>
                    </a:lnTo>
                    <a:lnTo>
                      <a:pt x="0" y="1112075"/>
                    </a:lnTo>
                    <a:close/>
                  </a:path>
                </a:pathLst>
              </a:custGeom>
              <a:solidFill>
                <a:srgbClr val="9999A4"/>
              </a:solidFill>
              <a:ln w="63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62" name="شكل حر: شكل 61">
                <a:extLst>
                  <a:ext uri="{FF2B5EF4-FFF2-40B4-BE49-F238E27FC236}">
                    <a16:creationId xmlns:a16="http://schemas.microsoft.com/office/drawing/2014/main" id="{7C9505ED-21A8-4C28-8D69-DBE358A5430D}"/>
                  </a:ext>
                </a:extLst>
              </p:cNvPr>
              <p:cNvSpPr/>
              <p:nvPr/>
            </p:nvSpPr>
            <p:spPr>
              <a:xfrm>
                <a:off x="4295013" y="3036442"/>
                <a:ext cx="4715636" cy="1139571"/>
              </a:xfrm>
              <a:custGeom>
                <a:avLst/>
                <a:gdLst>
                  <a:gd name="connsiteX0" fmla="*/ 4715637 w 4715636"/>
                  <a:gd name="connsiteY0" fmla="*/ 1139571 h 1139571"/>
                  <a:gd name="connsiteX1" fmla="*/ 0 w 4715636"/>
                  <a:gd name="connsiteY1" fmla="*/ 1139571 h 1139571"/>
                  <a:gd name="connsiteX2" fmla="*/ 0 w 4715636"/>
                  <a:gd name="connsiteY2" fmla="*/ 0 h 1139571"/>
                  <a:gd name="connsiteX3" fmla="*/ 4715637 w 4715636"/>
                  <a:gd name="connsiteY3" fmla="*/ 0 h 1139571"/>
                  <a:gd name="connsiteX4" fmla="*/ 4715637 w 4715636"/>
                  <a:gd name="connsiteY4" fmla="*/ 1139571 h 1139571"/>
                  <a:gd name="connsiteX5" fmla="*/ 27495 w 4715636"/>
                  <a:gd name="connsiteY5" fmla="*/ 1112076 h 1139571"/>
                  <a:gd name="connsiteX6" fmla="*/ 4688078 w 4715636"/>
                  <a:gd name="connsiteY6" fmla="*/ 1112076 h 1139571"/>
                  <a:gd name="connsiteX7" fmla="*/ 4688078 w 4715636"/>
                  <a:gd name="connsiteY7" fmla="*/ 27496 h 1139571"/>
                  <a:gd name="connsiteX8" fmla="*/ 27495 w 4715636"/>
                  <a:gd name="connsiteY8" fmla="*/ 27496 h 1139571"/>
                  <a:gd name="connsiteX9" fmla="*/ 27495 w 4715636"/>
                  <a:gd name="connsiteY9" fmla="*/ 1112076 h 113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15636" h="1139571">
                    <a:moveTo>
                      <a:pt x="4715637" y="1139571"/>
                    </a:moveTo>
                    <a:lnTo>
                      <a:pt x="0" y="1139571"/>
                    </a:lnTo>
                    <a:lnTo>
                      <a:pt x="0" y="0"/>
                    </a:lnTo>
                    <a:lnTo>
                      <a:pt x="4715637" y="0"/>
                    </a:lnTo>
                    <a:lnTo>
                      <a:pt x="4715637" y="1139571"/>
                    </a:lnTo>
                    <a:close/>
                    <a:moveTo>
                      <a:pt x="27495" y="1112076"/>
                    </a:moveTo>
                    <a:lnTo>
                      <a:pt x="4688078" y="1112076"/>
                    </a:lnTo>
                    <a:lnTo>
                      <a:pt x="4688078" y="27496"/>
                    </a:lnTo>
                    <a:lnTo>
                      <a:pt x="27495" y="27496"/>
                    </a:lnTo>
                    <a:lnTo>
                      <a:pt x="27495" y="1112076"/>
                    </a:lnTo>
                    <a:close/>
                  </a:path>
                </a:pathLst>
              </a:custGeom>
              <a:solidFill>
                <a:srgbClr val="231F20"/>
              </a:solidFill>
              <a:ln w="63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EC4C0F8F-B46A-44BC-B991-4341913EC863}"/>
                </a:ext>
              </a:extLst>
            </p:cNvPr>
            <p:cNvSpPr/>
            <p:nvPr/>
          </p:nvSpPr>
          <p:spPr>
            <a:xfrm>
              <a:off x="2874869" y="4898163"/>
              <a:ext cx="8464504" cy="401165"/>
            </a:xfrm>
            <a:custGeom>
              <a:avLst/>
              <a:gdLst>
                <a:gd name="connsiteX0" fmla="*/ 4688078 w 4688078"/>
                <a:gd name="connsiteY0" fmla="*/ 222186 h 222186"/>
                <a:gd name="connsiteX1" fmla="*/ 4688078 w 4688078"/>
                <a:gd name="connsiteY1" fmla="*/ 129349 h 222186"/>
                <a:gd name="connsiteX2" fmla="*/ 4116388 w 4688078"/>
                <a:gd name="connsiteY2" fmla="*/ 128270 h 222186"/>
                <a:gd name="connsiteX3" fmla="*/ 2541016 w 4688078"/>
                <a:gd name="connsiteY3" fmla="*/ 77788 h 222186"/>
                <a:gd name="connsiteX4" fmla="*/ 1504188 w 4688078"/>
                <a:gd name="connsiteY4" fmla="*/ 157036 h 222186"/>
                <a:gd name="connsiteX5" fmla="*/ 287909 w 4688078"/>
                <a:gd name="connsiteY5" fmla="*/ 58230 h 222186"/>
                <a:gd name="connsiteX6" fmla="*/ 0 w 4688078"/>
                <a:gd name="connsiteY6" fmla="*/ 0 h 222186"/>
                <a:gd name="connsiteX7" fmla="*/ 0 w 4688078"/>
                <a:gd name="connsiteY7" fmla="*/ 222186 h 222186"/>
                <a:gd name="connsiteX8" fmla="*/ 4688078 w 4688078"/>
                <a:gd name="connsiteY8" fmla="*/ 222186 h 22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8078" h="222186">
                  <a:moveTo>
                    <a:pt x="4688078" y="222186"/>
                  </a:moveTo>
                  <a:lnTo>
                    <a:pt x="4688078" y="129349"/>
                  </a:lnTo>
                  <a:cubicBezTo>
                    <a:pt x="4586542" y="135763"/>
                    <a:pt x="4358132" y="146050"/>
                    <a:pt x="4116388" y="128270"/>
                  </a:cubicBezTo>
                  <a:cubicBezTo>
                    <a:pt x="3791014" y="104394"/>
                    <a:pt x="3001137" y="36322"/>
                    <a:pt x="2541016" y="77788"/>
                  </a:cubicBezTo>
                  <a:cubicBezTo>
                    <a:pt x="2080832" y="119253"/>
                    <a:pt x="1889760" y="172847"/>
                    <a:pt x="1504188" y="157036"/>
                  </a:cubicBezTo>
                  <a:cubicBezTo>
                    <a:pt x="1118680" y="141161"/>
                    <a:pt x="478600" y="109093"/>
                    <a:pt x="287909" y="58230"/>
                  </a:cubicBezTo>
                  <a:cubicBezTo>
                    <a:pt x="197866" y="34227"/>
                    <a:pt x="109918" y="14224"/>
                    <a:pt x="0" y="0"/>
                  </a:cubicBezTo>
                  <a:lnTo>
                    <a:pt x="0" y="222186"/>
                  </a:lnTo>
                  <a:lnTo>
                    <a:pt x="4688078" y="222186"/>
                  </a:lnTo>
                  <a:close/>
                </a:path>
              </a:pathLst>
            </a:custGeom>
            <a:solidFill>
              <a:srgbClr val="EEEEFB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 dirty="0"/>
            </a:p>
          </p:txBody>
        </p:sp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id="{728B2CE9-F127-4A02-AA8A-0CAAAD7B6D40}"/>
                </a:ext>
              </a:extLst>
            </p:cNvPr>
            <p:cNvSpPr/>
            <p:nvPr/>
          </p:nvSpPr>
          <p:spPr>
            <a:xfrm>
              <a:off x="1964419" y="3595836"/>
              <a:ext cx="268151" cy="1727342"/>
            </a:xfrm>
            <a:custGeom>
              <a:avLst/>
              <a:gdLst>
                <a:gd name="connsiteX0" fmla="*/ 6540 w 148516"/>
                <a:gd name="connsiteY0" fmla="*/ 956691 h 956691"/>
                <a:gd name="connsiteX1" fmla="*/ 0 w 148516"/>
                <a:gd name="connsiteY1" fmla="*/ 954786 h 956691"/>
                <a:gd name="connsiteX2" fmla="*/ 122746 w 148516"/>
                <a:gd name="connsiteY2" fmla="*/ 340360 h 956691"/>
                <a:gd name="connsiteX3" fmla="*/ 138684 w 148516"/>
                <a:gd name="connsiteY3" fmla="*/ 5080 h 956691"/>
                <a:gd name="connsiteX4" fmla="*/ 141605 w 148516"/>
                <a:gd name="connsiteY4" fmla="*/ 3874 h 956691"/>
                <a:gd name="connsiteX5" fmla="*/ 141288 w 148516"/>
                <a:gd name="connsiteY5" fmla="*/ 0 h 956691"/>
                <a:gd name="connsiteX6" fmla="*/ 144082 w 148516"/>
                <a:gd name="connsiteY6" fmla="*/ 1016 h 956691"/>
                <a:gd name="connsiteX7" fmla="*/ 129540 w 148516"/>
                <a:gd name="connsiteY7" fmla="*/ 340995 h 956691"/>
                <a:gd name="connsiteX8" fmla="*/ 6540 w 148516"/>
                <a:gd name="connsiteY8" fmla="*/ 956691 h 95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516" h="956691">
                  <a:moveTo>
                    <a:pt x="6540" y="956691"/>
                  </a:moveTo>
                  <a:lnTo>
                    <a:pt x="0" y="954786"/>
                  </a:lnTo>
                  <a:cubicBezTo>
                    <a:pt x="952" y="951548"/>
                    <a:pt x="94043" y="628650"/>
                    <a:pt x="122746" y="340360"/>
                  </a:cubicBezTo>
                  <a:cubicBezTo>
                    <a:pt x="151956" y="46990"/>
                    <a:pt x="138811" y="5398"/>
                    <a:pt x="138684" y="5080"/>
                  </a:cubicBezTo>
                  <a:lnTo>
                    <a:pt x="141605" y="3874"/>
                  </a:lnTo>
                  <a:lnTo>
                    <a:pt x="141288" y="0"/>
                  </a:lnTo>
                  <a:lnTo>
                    <a:pt x="144082" y="1016"/>
                  </a:lnTo>
                  <a:cubicBezTo>
                    <a:pt x="148654" y="5652"/>
                    <a:pt x="155702" y="78042"/>
                    <a:pt x="129540" y="340995"/>
                  </a:cubicBezTo>
                  <a:cubicBezTo>
                    <a:pt x="100774" y="629983"/>
                    <a:pt x="7493" y="953452"/>
                    <a:pt x="6540" y="956691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9BCF7A39-F22F-4830-99D3-C79377CAF4D9}"/>
                </a:ext>
              </a:extLst>
            </p:cNvPr>
            <p:cNvSpPr/>
            <p:nvPr/>
          </p:nvSpPr>
          <p:spPr>
            <a:xfrm>
              <a:off x="5481590" y="5306553"/>
              <a:ext cx="5808711" cy="481880"/>
            </a:xfrm>
            <a:custGeom>
              <a:avLst/>
              <a:gdLst>
                <a:gd name="connsiteX0" fmla="*/ 3217164 w 3217163"/>
                <a:gd name="connsiteY0" fmla="*/ 266891 h 266890"/>
                <a:gd name="connsiteX1" fmla="*/ 163957 w 3217163"/>
                <a:gd name="connsiteY1" fmla="*/ 266891 h 266890"/>
                <a:gd name="connsiteX2" fmla="*/ 0 w 3217163"/>
                <a:gd name="connsiteY2" fmla="*/ 0 h 266890"/>
                <a:gd name="connsiteX3" fmla="*/ 3217164 w 3217163"/>
                <a:gd name="connsiteY3" fmla="*/ 0 h 26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7163" h="266890">
                  <a:moveTo>
                    <a:pt x="3217164" y="266891"/>
                  </a:moveTo>
                  <a:lnTo>
                    <a:pt x="163957" y="266891"/>
                  </a:lnTo>
                  <a:lnTo>
                    <a:pt x="0" y="0"/>
                  </a:lnTo>
                  <a:lnTo>
                    <a:pt x="3217164" y="0"/>
                  </a:lnTo>
                  <a:close/>
                </a:path>
              </a:pathLst>
            </a:custGeom>
            <a:solidFill>
              <a:srgbClr val="11101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E4B629AC-6EB4-48DC-95B6-1A80B592CD23}"/>
                </a:ext>
              </a:extLst>
            </p:cNvPr>
            <p:cNvSpPr/>
            <p:nvPr/>
          </p:nvSpPr>
          <p:spPr>
            <a:xfrm>
              <a:off x="1355328" y="5305063"/>
              <a:ext cx="964300" cy="681948"/>
            </a:xfrm>
            <a:custGeom>
              <a:avLst/>
              <a:gdLst>
                <a:gd name="connsiteX0" fmla="*/ 526513 w 534079"/>
                <a:gd name="connsiteY0" fmla="*/ 364109 h 377698"/>
                <a:gd name="connsiteX1" fmla="*/ 524672 w 534079"/>
                <a:gd name="connsiteY1" fmla="*/ 196660 h 377698"/>
                <a:gd name="connsiteX2" fmla="*/ 260004 w 534079"/>
                <a:gd name="connsiteY2" fmla="*/ 0 h 377698"/>
                <a:gd name="connsiteX3" fmla="*/ 5940 w 534079"/>
                <a:gd name="connsiteY3" fmla="*/ 224092 h 377698"/>
                <a:gd name="connsiteX4" fmla="*/ 11211 w 534079"/>
                <a:gd name="connsiteY4" fmla="*/ 377698 h 377698"/>
                <a:gd name="connsiteX5" fmla="*/ 526513 w 534079"/>
                <a:gd name="connsiteY5" fmla="*/ 364109 h 37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079" h="377698">
                  <a:moveTo>
                    <a:pt x="526513" y="364109"/>
                  </a:moveTo>
                  <a:cubicBezTo>
                    <a:pt x="539848" y="249111"/>
                    <a:pt x="533181" y="231140"/>
                    <a:pt x="524672" y="196660"/>
                  </a:cubicBezTo>
                  <a:cubicBezTo>
                    <a:pt x="491588" y="63056"/>
                    <a:pt x="390179" y="0"/>
                    <a:pt x="260004" y="0"/>
                  </a:cubicBezTo>
                  <a:cubicBezTo>
                    <a:pt x="129829" y="0"/>
                    <a:pt x="25244" y="92139"/>
                    <a:pt x="5940" y="224092"/>
                  </a:cubicBezTo>
                  <a:cubicBezTo>
                    <a:pt x="225" y="263144"/>
                    <a:pt x="-5934" y="345059"/>
                    <a:pt x="11211" y="377698"/>
                  </a:cubicBezTo>
                  <a:lnTo>
                    <a:pt x="526513" y="364109"/>
                  </a:lnTo>
                  <a:close/>
                </a:path>
              </a:pathLst>
            </a:custGeom>
            <a:solidFill>
              <a:srgbClr val="11101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63C30B1C-4465-4FEB-9D73-8CB0B06BCCB3}"/>
                </a:ext>
              </a:extLst>
            </p:cNvPr>
            <p:cNvSpPr/>
            <p:nvPr/>
          </p:nvSpPr>
          <p:spPr>
            <a:xfrm>
              <a:off x="846605" y="5251020"/>
              <a:ext cx="169529" cy="417881"/>
            </a:xfrm>
            <a:custGeom>
              <a:avLst/>
              <a:gdLst>
                <a:gd name="connsiteX0" fmla="*/ 41444 w 93894"/>
                <a:gd name="connsiteY0" fmla="*/ 531 h 231444"/>
                <a:gd name="connsiteX1" fmla="*/ 73575 w 93894"/>
                <a:gd name="connsiteY1" fmla="*/ 22312 h 231444"/>
                <a:gd name="connsiteX2" fmla="*/ 93641 w 93894"/>
                <a:gd name="connsiteY2" fmla="*/ 145312 h 231444"/>
                <a:gd name="connsiteX3" fmla="*/ 93895 w 93894"/>
                <a:gd name="connsiteY3" fmla="*/ 152106 h 231444"/>
                <a:gd name="connsiteX4" fmla="*/ 89640 w 93894"/>
                <a:gd name="connsiteY4" fmla="*/ 198144 h 231444"/>
                <a:gd name="connsiteX5" fmla="*/ 70781 w 93894"/>
                <a:gd name="connsiteY5" fmla="*/ 221194 h 231444"/>
                <a:gd name="connsiteX6" fmla="*/ 40809 w 93894"/>
                <a:gd name="connsiteY6" fmla="*/ 230275 h 231444"/>
                <a:gd name="connsiteX7" fmla="*/ 6392 w 93894"/>
                <a:gd name="connsiteY7" fmla="*/ 205827 h 231444"/>
                <a:gd name="connsiteX8" fmla="*/ 42 w 93894"/>
                <a:gd name="connsiteY8" fmla="*/ 52919 h 231444"/>
                <a:gd name="connsiteX9" fmla="*/ 41444 w 93894"/>
                <a:gd name="connsiteY9" fmla="*/ 531 h 23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894" h="231444">
                  <a:moveTo>
                    <a:pt x="41444" y="531"/>
                  </a:moveTo>
                  <a:cubicBezTo>
                    <a:pt x="56938" y="-2453"/>
                    <a:pt x="71162" y="7453"/>
                    <a:pt x="73575" y="22312"/>
                  </a:cubicBezTo>
                  <a:lnTo>
                    <a:pt x="93641" y="145312"/>
                  </a:lnTo>
                  <a:cubicBezTo>
                    <a:pt x="93704" y="147597"/>
                    <a:pt x="93768" y="149820"/>
                    <a:pt x="93895" y="152106"/>
                  </a:cubicBezTo>
                  <a:lnTo>
                    <a:pt x="89640" y="198144"/>
                  </a:lnTo>
                  <a:cubicBezTo>
                    <a:pt x="88624" y="208938"/>
                    <a:pt x="81195" y="218082"/>
                    <a:pt x="70781" y="221194"/>
                  </a:cubicBezTo>
                  <a:lnTo>
                    <a:pt x="40809" y="230275"/>
                  </a:lnTo>
                  <a:cubicBezTo>
                    <a:pt x="24108" y="235354"/>
                    <a:pt x="7090" y="223289"/>
                    <a:pt x="6392" y="205827"/>
                  </a:cubicBezTo>
                  <a:lnTo>
                    <a:pt x="42" y="52919"/>
                  </a:lnTo>
                  <a:cubicBezTo>
                    <a:pt x="-974" y="27646"/>
                    <a:pt x="16615" y="5357"/>
                    <a:pt x="41444" y="531"/>
                  </a:cubicBezTo>
                  <a:close/>
                </a:path>
              </a:pathLst>
            </a:custGeom>
            <a:solidFill>
              <a:srgbClr val="E3D0A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BB96C5C1-5974-48C4-8F04-3EC5A1951C20}"/>
                </a:ext>
              </a:extLst>
            </p:cNvPr>
            <p:cNvSpPr/>
            <p:nvPr/>
          </p:nvSpPr>
          <p:spPr>
            <a:xfrm>
              <a:off x="897816" y="4117844"/>
              <a:ext cx="1652015" cy="3553"/>
            </a:xfrm>
            <a:custGeom>
              <a:avLst/>
              <a:gdLst>
                <a:gd name="connsiteX0" fmla="*/ 0 w 914971"/>
                <a:gd name="connsiteY0" fmla="*/ 0 h 1968"/>
                <a:gd name="connsiteX1" fmla="*/ 914972 w 914971"/>
                <a:gd name="connsiteY1" fmla="*/ 0 h 1968"/>
                <a:gd name="connsiteX2" fmla="*/ 914972 w 914971"/>
                <a:gd name="connsiteY2" fmla="*/ 1968 h 1968"/>
                <a:gd name="connsiteX3" fmla="*/ 0 w 914971"/>
                <a:gd name="connsiteY3" fmla="*/ 1968 h 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971" h="1968">
                  <a:moveTo>
                    <a:pt x="0" y="0"/>
                  </a:moveTo>
                  <a:lnTo>
                    <a:pt x="914972" y="0"/>
                  </a:lnTo>
                  <a:lnTo>
                    <a:pt x="914972" y="1968"/>
                  </a:lnTo>
                  <a:lnTo>
                    <a:pt x="0" y="196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5B548000-E4D3-41CD-A52C-2463AC41DC87}"/>
                </a:ext>
              </a:extLst>
            </p:cNvPr>
            <p:cNvSpPr/>
            <p:nvPr/>
          </p:nvSpPr>
          <p:spPr>
            <a:xfrm>
              <a:off x="5819812" y="5440352"/>
              <a:ext cx="1798197" cy="546657"/>
            </a:xfrm>
            <a:custGeom>
              <a:avLst/>
              <a:gdLst>
                <a:gd name="connsiteX0" fmla="*/ 995934 w 995934"/>
                <a:gd name="connsiteY0" fmla="*/ 151384 h 302767"/>
                <a:gd name="connsiteX1" fmla="*/ 844550 w 995934"/>
                <a:gd name="connsiteY1" fmla="*/ 302768 h 302767"/>
                <a:gd name="connsiteX2" fmla="*/ 151384 w 995934"/>
                <a:gd name="connsiteY2" fmla="*/ 302768 h 302767"/>
                <a:gd name="connsiteX3" fmla="*/ 0 w 995934"/>
                <a:gd name="connsiteY3" fmla="*/ 151384 h 302767"/>
                <a:gd name="connsiteX4" fmla="*/ 151384 w 995934"/>
                <a:gd name="connsiteY4" fmla="*/ 0 h 302767"/>
                <a:gd name="connsiteX5" fmla="*/ 844614 w 995934"/>
                <a:gd name="connsiteY5" fmla="*/ 0 h 302767"/>
                <a:gd name="connsiteX6" fmla="*/ 995934 w 995934"/>
                <a:gd name="connsiteY6" fmla="*/ 151384 h 302767"/>
                <a:gd name="connsiteX7" fmla="*/ 995934 w 995934"/>
                <a:gd name="connsiteY7" fmla="*/ 151384 h 3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5934" h="302767">
                  <a:moveTo>
                    <a:pt x="995934" y="151384"/>
                  </a:moveTo>
                  <a:cubicBezTo>
                    <a:pt x="995934" y="235013"/>
                    <a:pt x="928180" y="302768"/>
                    <a:pt x="844550" y="302768"/>
                  </a:cubicBezTo>
                  <a:lnTo>
                    <a:pt x="151384" y="302768"/>
                  </a:lnTo>
                  <a:cubicBezTo>
                    <a:pt x="67755" y="302768"/>
                    <a:pt x="0" y="235013"/>
                    <a:pt x="0" y="151384"/>
                  </a:cubicBezTo>
                  <a:cubicBezTo>
                    <a:pt x="0" y="67754"/>
                    <a:pt x="67755" y="0"/>
                    <a:pt x="151384" y="0"/>
                  </a:cubicBezTo>
                  <a:lnTo>
                    <a:pt x="844614" y="0"/>
                  </a:lnTo>
                  <a:cubicBezTo>
                    <a:pt x="928180" y="0"/>
                    <a:pt x="995934" y="67754"/>
                    <a:pt x="995934" y="151384"/>
                  </a:cubicBezTo>
                  <a:lnTo>
                    <a:pt x="995934" y="151384"/>
                  </a:lnTo>
                  <a:close/>
                </a:path>
              </a:pathLst>
            </a:custGeom>
            <a:solidFill>
              <a:srgbClr val="00B762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1DD679C0-F500-43E0-9E6B-582C807BE390}"/>
                </a:ext>
              </a:extLst>
            </p:cNvPr>
            <p:cNvSpPr/>
            <p:nvPr/>
          </p:nvSpPr>
          <p:spPr>
            <a:xfrm>
              <a:off x="10384554" y="5521639"/>
              <a:ext cx="844867" cy="495525"/>
            </a:xfrm>
            <a:custGeom>
              <a:avLst/>
              <a:gdLst>
                <a:gd name="connsiteX0" fmla="*/ 431991 w 467931"/>
                <a:gd name="connsiteY0" fmla="*/ 0 h 274447"/>
                <a:gd name="connsiteX1" fmla="*/ 35878 w 467931"/>
                <a:gd name="connsiteY1" fmla="*/ 0 h 274447"/>
                <a:gd name="connsiteX2" fmla="*/ 0 w 467931"/>
                <a:gd name="connsiteY2" fmla="*/ 35878 h 274447"/>
                <a:gd name="connsiteX3" fmla="*/ 0 w 467931"/>
                <a:gd name="connsiteY3" fmla="*/ 238570 h 274447"/>
                <a:gd name="connsiteX4" fmla="*/ 35878 w 467931"/>
                <a:gd name="connsiteY4" fmla="*/ 274447 h 274447"/>
                <a:gd name="connsiteX5" fmla="*/ 432054 w 467931"/>
                <a:gd name="connsiteY5" fmla="*/ 274447 h 274447"/>
                <a:gd name="connsiteX6" fmla="*/ 467932 w 467931"/>
                <a:gd name="connsiteY6" fmla="*/ 238570 h 274447"/>
                <a:gd name="connsiteX7" fmla="*/ 467932 w 467931"/>
                <a:gd name="connsiteY7" fmla="*/ 35878 h 274447"/>
                <a:gd name="connsiteX8" fmla="*/ 431991 w 467931"/>
                <a:gd name="connsiteY8" fmla="*/ 0 h 27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931" h="274447">
                  <a:moveTo>
                    <a:pt x="431991" y="0"/>
                  </a:moveTo>
                  <a:lnTo>
                    <a:pt x="35878" y="0"/>
                  </a:lnTo>
                  <a:cubicBezTo>
                    <a:pt x="16066" y="0"/>
                    <a:pt x="0" y="16066"/>
                    <a:pt x="0" y="35878"/>
                  </a:cubicBezTo>
                  <a:lnTo>
                    <a:pt x="0" y="238570"/>
                  </a:lnTo>
                  <a:cubicBezTo>
                    <a:pt x="0" y="258382"/>
                    <a:pt x="16066" y="274447"/>
                    <a:pt x="35878" y="274447"/>
                  </a:cubicBezTo>
                  <a:lnTo>
                    <a:pt x="432054" y="274447"/>
                  </a:lnTo>
                  <a:cubicBezTo>
                    <a:pt x="451866" y="274447"/>
                    <a:pt x="467932" y="258382"/>
                    <a:pt x="467932" y="238570"/>
                  </a:cubicBezTo>
                  <a:lnTo>
                    <a:pt x="467932" y="35878"/>
                  </a:lnTo>
                  <a:cubicBezTo>
                    <a:pt x="467868" y="16066"/>
                    <a:pt x="451803" y="0"/>
                    <a:pt x="431991" y="0"/>
                  </a:cubicBezTo>
                  <a:close/>
                </a:path>
              </a:pathLst>
            </a:custGeom>
            <a:solidFill>
              <a:srgbClr val="00B762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42088181-EE05-4FD0-804E-274B5A8AF2C6}"/>
                </a:ext>
              </a:extLst>
            </p:cNvPr>
            <p:cNvSpPr/>
            <p:nvPr/>
          </p:nvSpPr>
          <p:spPr>
            <a:xfrm>
              <a:off x="859177" y="5746013"/>
              <a:ext cx="102957" cy="144920"/>
            </a:xfrm>
            <a:custGeom>
              <a:avLst/>
              <a:gdLst>
                <a:gd name="connsiteX0" fmla="*/ 57023 w 57023"/>
                <a:gd name="connsiteY0" fmla="*/ 40132 h 80264"/>
                <a:gd name="connsiteX1" fmla="*/ 31242 w 57023"/>
                <a:gd name="connsiteY1" fmla="*/ 80264 h 80264"/>
                <a:gd name="connsiteX2" fmla="*/ 25718 w 57023"/>
                <a:gd name="connsiteY2" fmla="*/ 80264 h 80264"/>
                <a:gd name="connsiteX3" fmla="*/ 0 w 57023"/>
                <a:gd name="connsiteY3" fmla="*/ 40132 h 80264"/>
                <a:gd name="connsiteX4" fmla="*/ 25718 w 57023"/>
                <a:gd name="connsiteY4" fmla="*/ 0 h 80264"/>
                <a:gd name="connsiteX5" fmla="*/ 31242 w 57023"/>
                <a:gd name="connsiteY5" fmla="*/ 0 h 80264"/>
                <a:gd name="connsiteX6" fmla="*/ 57023 w 57023"/>
                <a:gd name="connsiteY6" fmla="*/ 40132 h 80264"/>
                <a:gd name="connsiteX7" fmla="*/ 57023 w 57023"/>
                <a:gd name="connsiteY7" fmla="*/ 40132 h 8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23" h="80264">
                  <a:moveTo>
                    <a:pt x="57023" y="40132"/>
                  </a:moveTo>
                  <a:cubicBezTo>
                    <a:pt x="57023" y="62293"/>
                    <a:pt x="45466" y="80264"/>
                    <a:pt x="31242" y="80264"/>
                  </a:cubicBezTo>
                  <a:lnTo>
                    <a:pt x="25718" y="80264"/>
                  </a:lnTo>
                  <a:cubicBezTo>
                    <a:pt x="11494" y="80264"/>
                    <a:pt x="0" y="62293"/>
                    <a:pt x="0" y="40132"/>
                  </a:cubicBezTo>
                  <a:cubicBezTo>
                    <a:pt x="0" y="17971"/>
                    <a:pt x="11557" y="0"/>
                    <a:pt x="25718" y="0"/>
                  </a:cubicBezTo>
                  <a:lnTo>
                    <a:pt x="31242" y="0"/>
                  </a:lnTo>
                  <a:cubicBezTo>
                    <a:pt x="45466" y="0"/>
                    <a:pt x="57023" y="17971"/>
                    <a:pt x="57023" y="40132"/>
                  </a:cubicBezTo>
                  <a:lnTo>
                    <a:pt x="57023" y="40132"/>
                  </a:lnTo>
                  <a:close/>
                </a:path>
              </a:pathLst>
            </a:custGeom>
            <a:solidFill>
              <a:srgbClr val="E3D0A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DBA5E5FB-92A5-4E53-AF3D-125D397C9FB3}"/>
                </a:ext>
              </a:extLst>
            </p:cNvPr>
            <p:cNvSpPr/>
            <p:nvPr/>
          </p:nvSpPr>
          <p:spPr>
            <a:xfrm>
              <a:off x="979561" y="3626448"/>
              <a:ext cx="105593" cy="167390"/>
            </a:xfrm>
            <a:custGeom>
              <a:avLst/>
              <a:gdLst>
                <a:gd name="connsiteX0" fmla="*/ 58483 w 58483"/>
                <a:gd name="connsiteY0" fmla="*/ 46355 h 92709"/>
                <a:gd name="connsiteX1" fmla="*/ 32068 w 58483"/>
                <a:gd name="connsiteY1" fmla="*/ 92710 h 92709"/>
                <a:gd name="connsiteX2" fmla="*/ 26416 w 58483"/>
                <a:gd name="connsiteY2" fmla="*/ 92710 h 92709"/>
                <a:gd name="connsiteX3" fmla="*/ 0 w 58483"/>
                <a:gd name="connsiteY3" fmla="*/ 46355 h 92709"/>
                <a:gd name="connsiteX4" fmla="*/ 26416 w 58483"/>
                <a:gd name="connsiteY4" fmla="*/ 0 h 92709"/>
                <a:gd name="connsiteX5" fmla="*/ 32068 w 58483"/>
                <a:gd name="connsiteY5" fmla="*/ 0 h 92709"/>
                <a:gd name="connsiteX6" fmla="*/ 58483 w 58483"/>
                <a:gd name="connsiteY6" fmla="*/ 46355 h 92709"/>
                <a:gd name="connsiteX7" fmla="*/ 58483 w 58483"/>
                <a:gd name="connsiteY7" fmla="*/ 46355 h 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83" h="92709">
                  <a:moveTo>
                    <a:pt x="58483" y="46355"/>
                  </a:moveTo>
                  <a:cubicBezTo>
                    <a:pt x="58483" y="71946"/>
                    <a:pt x="46672" y="92710"/>
                    <a:pt x="32068" y="92710"/>
                  </a:cubicBezTo>
                  <a:lnTo>
                    <a:pt x="26416" y="92710"/>
                  </a:lnTo>
                  <a:cubicBezTo>
                    <a:pt x="11811" y="92710"/>
                    <a:pt x="0" y="71946"/>
                    <a:pt x="0" y="46355"/>
                  </a:cubicBezTo>
                  <a:cubicBezTo>
                    <a:pt x="0" y="20765"/>
                    <a:pt x="11811" y="0"/>
                    <a:pt x="26416" y="0"/>
                  </a:cubicBezTo>
                  <a:lnTo>
                    <a:pt x="32068" y="0"/>
                  </a:lnTo>
                  <a:cubicBezTo>
                    <a:pt x="46672" y="64"/>
                    <a:pt x="58483" y="20765"/>
                    <a:pt x="58483" y="46355"/>
                  </a:cubicBezTo>
                  <a:lnTo>
                    <a:pt x="58483" y="46355"/>
                  </a:lnTo>
                  <a:close/>
                </a:path>
              </a:pathLst>
            </a:custGeom>
            <a:solidFill>
              <a:srgbClr val="E3D0A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6" name="شكل حر: شكل 25">
              <a:extLst>
                <a:ext uri="{FF2B5EF4-FFF2-40B4-BE49-F238E27FC236}">
                  <a16:creationId xmlns:a16="http://schemas.microsoft.com/office/drawing/2014/main" id="{9A47BA01-DD3A-4F62-86C8-3C74B4408FB3}"/>
                </a:ext>
              </a:extLst>
            </p:cNvPr>
            <p:cNvSpPr/>
            <p:nvPr/>
          </p:nvSpPr>
          <p:spPr>
            <a:xfrm>
              <a:off x="1527369" y="4763676"/>
              <a:ext cx="141249" cy="37147"/>
            </a:xfrm>
            <a:custGeom>
              <a:avLst/>
              <a:gdLst>
                <a:gd name="connsiteX0" fmla="*/ 78232 w 78231"/>
                <a:gd name="connsiteY0" fmla="*/ 10288 h 20574"/>
                <a:gd name="connsiteX1" fmla="*/ 67945 w 78231"/>
                <a:gd name="connsiteY1" fmla="*/ 20575 h 20574"/>
                <a:gd name="connsiteX2" fmla="*/ 10287 w 78231"/>
                <a:gd name="connsiteY2" fmla="*/ 20575 h 20574"/>
                <a:gd name="connsiteX3" fmla="*/ 0 w 78231"/>
                <a:gd name="connsiteY3" fmla="*/ 10288 h 20574"/>
                <a:gd name="connsiteX4" fmla="*/ 10287 w 78231"/>
                <a:gd name="connsiteY4" fmla="*/ 1 h 20574"/>
                <a:gd name="connsiteX5" fmla="*/ 67945 w 78231"/>
                <a:gd name="connsiteY5" fmla="*/ 1 h 20574"/>
                <a:gd name="connsiteX6" fmla="*/ 78232 w 78231"/>
                <a:gd name="connsiteY6" fmla="*/ 10288 h 20574"/>
                <a:gd name="connsiteX7" fmla="*/ 78232 w 78231"/>
                <a:gd name="connsiteY7" fmla="*/ 10288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231" h="20574">
                  <a:moveTo>
                    <a:pt x="78232" y="10288"/>
                  </a:moveTo>
                  <a:cubicBezTo>
                    <a:pt x="78232" y="16003"/>
                    <a:pt x="73596" y="20575"/>
                    <a:pt x="67945" y="20575"/>
                  </a:cubicBezTo>
                  <a:lnTo>
                    <a:pt x="10287" y="20575"/>
                  </a:lnTo>
                  <a:cubicBezTo>
                    <a:pt x="4572" y="20575"/>
                    <a:pt x="0" y="15939"/>
                    <a:pt x="0" y="10288"/>
                  </a:cubicBezTo>
                  <a:cubicBezTo>
                    <a:pt x="0" y="4572"/>
                    <a:pt x="4635" y="1"/>
                    <a:pt x="10287" y="1"/>
                  </a:cubicBezTo>
                  <a:lnTo>
                    <a:pt x="67945" y="1"/>
                  </a:lnTo>
                  <a:cubicBezTo>
                    <a:pt x="73596" y="-63"/>
                    <a:pt x="78232" y="4572"/>
                    <a:pt x="78232" y="10288"/>
                  </a:cubicBezTo>
                  <a:lnTo>
                    <a:pt x="78232" y="1028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7" name="شكل حر: شكل 26">
              <a:extLst>
                <a:ext uri="{FF2B5EF4-FFF2-40B4-BE49-F238E27FC236}">
                  <a16:creationId xmlns:a16="http://schemas.microsoft.com/office/drawing/2014/main" id="{B5C523DD-B7A1-4BAD-81BD-A777C98DFACE}"/>
                </a:ext>
              </a:extLst>
            </p:cNvPr>
            <p:cNvSpPr/>
            <p:nvPr/>
          </p:nvSpPr>
          <p:spPr>
            <a:xfrm>
              <a:off x="1378204" y="4872024"/>
              <a:ext cx="1182747" cy="338107"/>
            </a:xfrm>
            <a:custGeom>
              <a:avLst/>
              <a:gdLst>
                <a:gd name="connsiteX0" fmla="*/ 654940 w 655066"/>
                <a:gd name="connsiteY0" fmla="*/ 187261 h 187261"/>
                <a:gd name="connsiteX1" fmla="*/ 406210 w 655066"/>
                <a:gd name="connsiteY1" fmla="*/ 183769 h 187261"/>
                <a:gd name="connsiteX2" fmla="*/ 375667 w 655066"/>
                <a:gd name="connsiteY2" fmla="*/ 182499 h 187261"/>
                <a:gd name="connsiteX3" fmla="*/ 315342 w 655066"/>
                <a:gd name="connsiteY3" fmla="*/ 178245 h 187261"/>
                <a:gd name="connsiteX4" fmla="*/ 30671 w 655066"/>
                <a:gd name="connsiteY4" fmla="*/ 158242 h 187261"/>
                <a:gd name="connsiteX5" fmla="*/ 1906 w 655066"/>
                <a:gd name="connsiteY5" fmla="*/ 145415 h 187261"/>
                <a:gd name="connsiteX6" fmla="*/ 3303 w 655066"/>
                <a:gd name="connsiteY6" fmla="*/ 125222 h 187261"/>
                <a:gd name="connsiteX7" fmla="*/ 55436 w 655066"/>
                <a:gd name="connsiteY7" fmla="*/ 46482 h 187261"/>
                <a:gd name="connsiteX8" fmla="*/ 161862 w 655066"/>
                <a:gd name="connsiteY8" fmla="*/ 15939 h 187261"/>
                <a:gd name="connsiteX9" fmla="*/ 164783 w 655066"/>
                <a:gd name="connsiteY9" fmla="*/ 16002 h 187261"/>
                <a:gd name="connsiteX10" fmla="*/ 653098 w 655066"/>
                <a:gd name="connsiteY10" fmla="*/ 0 h 187261"/>
                <a:gd name="connsiteX11" fmla="*/ 653162 w 655066"/>
                <a:gd name="connsiteY11" fmla="*/ 1968 h 187261"/>
                <a:gd name="connsiteX12" fmla="*/ 164847 w 655066"/>
                <a:gd name="connsiteY12" fmla="*/ 17970 h 187261"/>
                <a:gd name="connsiteX13" fmla="*/ 56706 w 655066"/>
                <a:gd name="connsiteY13" fmla="*/ 48006 h 187261"/>
                <a:gd name="connsiteX14" fmla="*/ 5081 w 655066"/>
                <a:gd name="connsiteY14" fmla="*/ 126111 h 187261"/>
                <a:gd name="connsiteX15" fmla="*/ 3684 w 655066"/>
                <a:gd name="connsiteY15" fmla="*/ 144463 h 187261"/>
                <a:gd name="connsiteX16" fmla="*/ 30798 w 655066"/>
                <a:gd name="connsiteY16" fmla="*/ 156210 h 187261"/>
                <a:gd name="connsiteX17" fmla="*/ 315532 w 655066"/>
                <a:gd name="connsiteY17" fmla="*/ 176213 h 187261"/>
                <a:gd name="connsiteX18" fmla="*/ 375857 w 655066"/>
                <a:gd name="connsiteY18" fmla="*/ 180467 h 187261"/>
                <a:gd name="connsiteX19" fmla="*/ 406337 w 655066"/>
                <a:gd name="connsiteY19" fmla="*/ 181737 h 187261"/>
                <a:gd name="connsiteX20" fmla="*/ 655067 w 655066"/>
                <a:gd name="connsiteY20" fmla="*/ 185229 h 187261"/>
                <a:gd name="connsiteX21" fmla="*/ 654940 w 655066"/>
                <a:gd name="connsiteY21" fmla="*/ 187261 h 18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5066" h="187261">
                  <a:moveTo>
                    <a:pt x="654940" y="187261"/>
                  </a:moveTo>
                  <a:lnTo>
                    <a:pt x="406210" y="183769"/>
                  </a:lnTo>
                  <a:cubicBezTo>
                    <a:pt x="395669" y="183642"/>
                    <a:pt x="385636" y="183197"/>
                    <a:pt x="375667" y="182499"/>
                  </a:cubicBezTo>
                  <a:lnTo>
                    <a:pt x="315342" y="178245"/>
                  </a:lnTo>
                  <a:cubicBezTo>
                    <a:pt x="218758" y="171450"/>
                    <a:pt x="60326" y="160338"/>
                    <a:pt x="30671" y="158242"/>
                  </a:cubicBezTo>
                  <a:cubicBezTo>
                    <a:pt x="15495" y="157163"/>
                    <a:pt x="5779" y="152845"/>
                    <a:pt x="1906" y="145415"/>
                  </a:cubicBezTo>
                  <a:cubicBezTo>
                    <a:pt x="-2984" y="136144"/>
                    <a:pt x="3049" y="125666"/>
                    <a:pt x="3303" y="125222"/>
                  </a:cubicBezTo>
                  <a:cubicBezTo>
                    <a:pt x="3493" y="124714"/>
                    <a:pt x="29909" y="66992"/>
                    <a:pt x="55436" y="46482"/>
                  </a:cubicBezTo>
                  <a:cubicBezTo>
                    <a:pt x="91187" y="17716"/>
                    <a:pt x="148337" y="15939"/>
                    <a:pt x="161862" y="15939"/>
                  </a:cubicBezTo>
                  <a:cubicBezTo>
                    <a:pt x="163704" y="15939"/>
                    <a:pt x="164720" y="15939"/>
                    <a:pt x="164783" y="16002"/>
                  </a:cubicBezTo>
                  <a:lnTo>
                    <a:pt x="653098" y="0"/>
                  </a:lnTo>
                  <a:lnTo>
                    <a:pt x="653162" y="1968"/>
                  </a:lnTo>
                  <a:lnTo>
                    <a:pt x="164847" y="17970"/>
                  </a:lnTo>
                  <a:cubicBezTo>
                    <a:pt x="164021" y="17970"/>
                    <a:pt x="96711" y="15875"/>
                    <a:pt x="56706" y="48006"/>
                  </a:cubicBezTo>
                  <a:cubicBezTo>
                    <a:pt x="31560" y="68199"/>
                    <a:pt x="5335" y="125539"/>
                    <a:pt x="5081" y="126111"/>
                  </a:cubicBezTo>
                  <a:cubicBezTo>
                    <a:pt x="4954" y="126301"/>
                    <a:pt x="-698" y="136208"/>
                    <a:pt x="3684" y="144463"/>
                  </a:cubicBezTo>
                  <a:cubicBezTo>
                    <a:pt x="7240" y="151193"/>
                    <a:pt x="16384" y="155194"/>
                    <a:pt x="30798" y="156210"/>
                  </a:cubicBezTo>
                  <a:cubicBezTo>
                    <a:pt x="60453" y="158305"/>
                    <a:pt x="218885" y="169482"/>
                    <a:pt x="315532" y="176213"/>
                  </a:cubicBezTo>
                  <a:lnTo>
                    <a:pt x="375857" y="180467"/>
                  </a:lnTo>
                  <a:cubicBezTo>
                    <a:pt x="385827" y="181165"/>
                    <a:pt x="395796" y="181546"/>
                    <a:pt x="406337" y="181737"/>
                  </a:cubicBezTo>
                  <a:lnTo>
                    <a:pt x="655067" y="185229"/>
                  </a:lnTo>
                  <a:lnTo>
                    <a:pt x="654940" y="187261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8" name="شكل حر: شكل 27">
              <a:extLst>
                <a:ext uri="{FF2B5EF4-FFF2-40B4-BE49-F238E27FC236}">
                  <a16:creationId xmlns:a16="http://schemas.microsoft.com/office/drawing/2014/main" id="{19BCE505-22CF-450A-956E-646960A06DB2}"/>
                </a:ext>
              </a:extLst>
            </p:cNvPr>
            <p:cNvSpPr/>
            <p:nvPr/>
          </p:nvSpPr>
          <p:spPr>
            <a:xfrm>
              <a:off x="1132851" y="5591806"/>
              <a:ext cx="205111" cy="27287"/>
            </a:xfrm>
            <a:custGeom>
              <a:avLst/>
              <a:gdLst>
                <a:gd name="connsiteX0" fmla="*/ 107569 w 113601"/>
                <a:gd name="connsiteY0" fmla="*/ 15113 h 15113"/>
                <a:gd name="connsiteX1" fmla="*/ 6032 w 113601"/>
                <a:gd name="connsiteY1" fmla="*/ 15113 h 15113"/>
                <a:gd name="connsiteX2" fmla="*/ 0 w 113601"/>
                <a:gd name="connsiteY2" fmla="*/ 7557 h 15113"/>
                <a:gd name="connsiteX3" fmla="*/ 6032 w 113601"/>
                <a:gd name="connsiteY3" fmla="*/ 0 h 15113"/>
                <a:gd name="connsiteX4" fmla="*/ 107569 w 113601"/>
                <a:gd name="connsiteY4" fmla="*/ 0 h 15113"/>
                <a:gd name="connsiteX5" fmla="*/ 113602 w 113601"/>
                <a:gd name="connsiteY5" fmla="*/ 7557 h 15113"/>
                <a:gd name="connsiteX6" fmla="*/ 107569 w 113601"/>
                <a:gd name="connsiteY6" fmla="*/ 15113 h 15113"/>
                <a:gd name="connsiteX7" fmla="*/ 6032 w 113601"/>
                <a:gd name="connsiteY7" fmla="*/ 1968 h 15113"/>
                <a:gd name="connsiteX8" fmla="*/ 1968 w 113601"/>
                <a:gd name="connsiteY8" fmla="*/ 7557 h 15113"/>
                <a:gd name="connsiteX9" fmla="*/ 6032 w 113601"/>
                <a:gd name="connsiteY9" fmla="*/ 13208 h 15113"/>
                <a:gd name="connsiteX10" fmla="*/ 107569 w 113601"/>
                <a:gd name="connsiteY10" fmla="*/ 13208 h 15113"/>
                <a:gd name="connsiteX11" fmla="*/ 111633 w 113601"/>
                <a:gd name="connsiteY11" fmla="*/ 7557 h 15113"/>
                <a:gd name="connsiteX12" fmla="*/ 107569 w 113601"/>
                <a:gd name="connsiteY12" fmla="*/ 1968 h 15113"/>
                <a:gd name="connsiteX13" fmla="*/ 6032 w 113601"/>
                <a:gd name="connsiteY13" fmla="*/ 1968 h 1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601" h="15113">
                  <a:moveTo>
                    <a:pt x="107569" y="15113"/>
                  </a:moveTo>
                  <a:lnTo>
                    <a:pt x="6032" y="15113"/>
                  </a:lnTo>
                  <a:cubicBezTo>
                    <a:pt x="2731" y="15113"/>
                    <a:pt x="0" y="11748"/>
                    <a:pt x="0" y="7557"/>
                  </a:cubicBezTo>
                  <a:cubicBezTo>
                    <a:pt x="0" y="3366"/>
                    <a:pt x="2731" y="0"/>
                    <a:pt x="6032" y="0"/>
                  </a:cubicBezTo>
                  <a:lnTo>
                    <a:pt x="107569" y="0"/>
                  </a:lnTo>
                  <a:cubicBezTo>
                    <a:pt x="110871" y="0"/>
                    <a:pt x="113602" y="3366"/>
                    <a:pt x="113602" y="7557"/>
                  </a:cubicBezTo>
                  <a:cubicBezTo>
                    <a:pt x="113602" y="11748"/>
                    <a:pt x="110871" y="15113"/>
                    <a:pt x="107569" y="15113"/>
                  </a:cubicBezTo>
                  <a:close/>
                  <a:moveTo>
                    <a:pt x="6032" y="1968"/>
                  </a:moveTo>
                  <a:cubicBezTo>
                    <a:pt x="3810" y="1968"/>
                    <a:pt x="1968" y="4509"/>
                    <a:pt x="1968" y="7557"/>
                  </a:cubicBezTo>
                  <a:cubicBezTo>
                    <a:pt x="1968" y="10668"/>
                    <a:pt x="3810" y="13208"/>
                    <a:pt x="6032" y="13208"/>
                  </a:cubicBezTo>
                  <a:lnTo>
                    <a:pt x="107569" y="13208"/>
                  </a:lnTo>
                  <a:cubicBezTo>
                    <a:pt x="109792" y="13208"/>
                    <a:pt x="111633" y="10668"/>
                    <a:pt x="111633" y="7557"/>
                  </a:cubicBezTo>
                  <a:cubicBezTo>
                    <a:pt x="111633" y="4445"/>
                    <a:pt x="109792" y="1968"/>
                    <a:pt x="107569" y="1968"/>
                  </a:cubicBezTo>
                  <a:lnTo>
                    <a:pt x="6032" y="196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9" name="شكل حر: شكل 28">
              <a:extLst>
                <a:ext uri="{FF2B5EF4-FFF2-40B4-BE49-F238E27FC236}">
                  <a16:creationId xmlns:a16="http://schemas.microsoft.com/office/drawing/2014/main" id="{9E8CB48F-4D37-4EC4-82FA-A32564BB324D}"/>
                </a:ext>
              </a:extLst>
            </p:cNvPr>
            <p:cNvSpPr/>
            <p:nvPr/>
          </p:nvSpPr>
          <p:spPr>
            <a:xfrm>
              <a:off x="1132851" y="5707834"/>
              <a:ext cx="192499" cy="27287"/>
            </a:xfrm>
            <a:custGeom>
              <a:avLst/>
              <a:gdLst>
                <a:gd name="connsiteX0" fmla="*/ 100902 w 106616"/>
                <a:gd name="connsiteY0" fmla="*/ 15113 h 15113"/>
                <a:gd name="connsiteX1" fmla="*/ 5715 w 106616"/>
                <a:gd name="connsiteY1" fmla="*/ 15113 h 15113"/>
                <a:gd name="connsiteX2" fmla="*/ 0 w 106616"/>
                <a:gd name="connsiteY2" fmla="*/ 7557 h 15113"/>
                <a:gd name="connsiteX3" fmla="*/ 5715 w 106616"/>
                <a:gd name="connsiteY3" fmla="*/ 0 h 15113"/>
                <a:gd name="connsiteX4" fmla="*/ 100902 w 106616"/>
                <a:gd name="connsiteY4" fmla="*/ 0 h 15113"/>
                <a:gd name="connsiteX5" fmla="*/ 106617 w 106616"/>
                <a:gd name="connsiteY5" fmla="*/ 7557 h 15113"/>
                <a:gd name="connsiteX6" fmla="*/ 100902 w 106616"/>
                <a:gd name="connsiteY6" fmla="*/ 15113 h 15113"/>
                <a:gd name="connsiteX7" fmla="*/ 5715 w 106616"/>
                <a:gd name="connsiteY7" fmla="*/ 1968 h 15113"/>
                <a:gd name="connsiteX8" fmla="*/ 1968 w 106616"/>
                <a:gd name="connsiteY8" fmla="*/ 7557 h 15113"/>
                <a:gd name="connsiteX9" fmla="*/ 5715 w 106616"/>
                <a:gd name="connsiteY9" fmla="*/ 13145 h 15113"/>
                <a:gd name="connsiteX10" fmla="*/ 100902 w 106616"/>
                <a:gd name="connsiteY10" fmla="*/ 13145 h 15113"/>
                <a:gd name="connsiteX11" fmla="*/ 104648 w 106616"/>
                <a:gd name="connsiteY11" fmla="*/ 7557 h 15113"/>
                <a:gd name="connsiteX12" fmla="*/ 100902 w 106616"/>
                <a:gd name="connsiteY12" fmla="*/ 1968 h 15113"/>
                <a:gd name="connsiteX13" fmla="*/ 5715 w 106616"/>
                <a:gd name="connsiteY13" fmla="*/ 1968 h 1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16" h="15113">
                  <a:moveTo>
                    <a:pt x="100902" y="15113"/>
                  </a:moveTo>
                  <a:lnTo>
                    <a:pt x="5715" y="15113"/>
                  </a:lnTo>
                  <a:cubicBezTo>
                    <a:pt x="2540" y="15113"/>
                    <a:pt x="0" y="11748"/>
                    <a:pt x="0" y="7557"/>
                  </a:cubicBezTo>
                  <a:cubicBezTo>
                    <a:pt x="0" y="3302"/>
                    <a:pt x="2476" y="0"/>
                    <a:pt x="5715" y="0"/>
                  </a:cubicBezTo>
                  <a:lnTo>
                    <a:pt x="100902" y="0"/>
                  </a:lnTo>
                  <a:cubicBezTo>
                    <a:pt x="104077" y="0"/>
                    <a:pt x="106617" y="3302"/>
                    <a:pt x="106617" y="7557"/>
                  </a:cubicBezTo>
                  <a:cubicBezTo>
                    <a:pt x="106553" y="11748"/>
                    <a:pt x="104013" y="15113"/>
                    <a:pt x="100902" y="15113"/>
                  </a:cubicBezTo>
                  <a:close/>
                  <a:moveTo>
                    <a:pt x="5715" y="1968"/>
                  </a:moveTo>
                  <a:cubicBezTo>
                    <a:pt x="3683" y="1968"/>
                    <a:pt x="1968" y="4509"/>
                    <a:pt x="1968" y="7557"/>
                  </a:cubicBezTo>
                  <a:cubicBezTo>
                    <a:pt x="1968" y="10605"/>
                    <a:pt x="3683" y="13145"/>
                    <a:pt x="5715" y="13145"/>
                  </a:cubicBezTo>
                  <a:lnTo>
                    <a:pt x="100902" y="13145"/>
                  </a:lnTo>
                  <a:cubicBezTo>
                    <a:pt x="102933" y="13145"/>
                    <a:pt x="104648" y="10541"/>
                    <a:pt x="104648" y="7557"/>
                  </a:cubicBezTo>
                  <a:cubicBezTo>
                    <a:pt x="104648" y="4445"/>
                    <a:pt x="102997" y="1968"/>
                    <a:pt x="100902" y="1968"/>
                  </a:cubicBezTo>
                  <a:lnTo>
                    <a:pt x="5715" y="196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7C3D3F3C-F219-4BD5-AD97-4B57266601C8}"/>
                </a:ext>
              </a:extLst>
            </p:cNvPr>
            <p:cNvSpPr/>
            <p:nvPr/>
          </p:nvSpPr>
          <p:spPr>
            <a:xfrm>
              <a:off x="1132851" y="5823861"/>
              <a:ext cx="165559" cy="27287"/>
            </a:xfrm>
            <a:custGeom>
              <a:avLst/>
              <a:gdLst>
                <a:gd name="connsiteX0" fmla="*/ 86741 w 91695"/>
                <a:gd name="connsiteY0" fmla="*/ 15113 h 15113"/>
                <a:gd name="connsiteX1" fmla="*/ 5017 w 91695"/>
                <a:gd name="connsiteY1" fmla="*/ 15113 h 15113"/>
                <a:gd name="connsiteX2" fmla="*/ 0 w 91695"/>
                <a:gd name="connsiteY2" fmla="*/ 7557 h 15113"/>
                <a:gd name="connsiteX3" fmla="*/ 5017 w 91695"/>
                <a:gd name="connsiteY3" fmla="*/ 0 h 15113"/>
                <a:gd name="connsiteX4" fmla="*/ 86678 w 91695"/>
                <a:gd name="connsiteY4" fmla="*/ 0 h 15113"/>
                <a:gd name="connsiteX5" fmla="*/ 91694 w 91695"/>
                <a:gd name="connsiteY5" fmla="*/ 7557 h 15113"/>
                <a:gd name="connsiteX6" fmla="*/ 86741 w 91695"/>
                <a:gd name="connsiteY6" fmla="*/ 15113 h 15113"/>
                <a:gd name="connsiteX7" fmla="*/ 5017 w 91695"/>
                <a:gd name="connsiteY7" fmla="*/ 1905 h 15113"/>
                <a:gd name="connsiteX8" fmla="*/ 1968 w 91695"/>
                <a:gd name="connsiteY8" fmla="*/ 7557 h 15113"/>
                <a:gd name="connsiteX9" fmla="*/ 5017 w 91695"/>
                <a:gd name="connsiteY9" fmla="*/ 13145 h 15113"/>
                <a:gd name="connsiteX10" fmla="*/ 86678 w 91695"/>
                <a:gd name="connsiteY10" fmla="*/ 13145 h 15113"/>
                <a:gd name="connsiteX11" fmla="*/ 89725 w 91695"/>
                <a:gd name="connsiteY11" fmla="*/ 7557 h 15113"/>
                <a:gd name="connsiteX12" fmla="*/ 86678 w 91695"/>
                <a:gd name="connsiteY12" fmla="*/ 1905 h 15113"/>
                <a:gd name="connsiteX13" fmla="*/ 5017 w 91695"/>
                <a:gd name="connsiteY13" fmla="*/ 1905 h 1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695" h="15113">
                  <a:moveTo>
                    <a:pt x="86741" y="15113"/>
                  </a:moveTo>
                  <a:lnTo>
                    <a:pt x="5017" y="15113"/>
                  </a:lnTo>
                  <a:cubicBezTo>
                    <a:pt x="2159" y="15113"/>
                    <a:pt x="0" y="11811"/>
                    <a:pt x="0" y="7557"/>
                  </a:cubicBezTo>
                  <a:cubicBezTo>
                    <a:pt x="0" y="3302"/>
                    <a:pt x="2222" y="0"/>
                    <a:pt x="5017" y="0"/>
                  </a:cubicBezTo>
                  <a:lnTo>
                    <a:pt x="86678" y="0"/>
                  </a:lnTo>
                  <a:cubicBezTo>
                    <a:pt x="89535" y="0"/>
                    <a:pt x="91694" y="3302"/>
                    <a:pt x="91694" y="7557"/>
                  </a:cubicBezTo>
                  <a:cubicBezTo>
                    <a:pt x="91757" y="11811"/>
                    <a:pt x="89535" y="15113"/>
                    <a:pt x="86741" y="15113"/>
                  </a:cubicBezTo>
                  <a:close/>
                  <a:moveTo>
                    <a:pt x="5017" y="1905"/>
                  </a:moveTo>
                  <a:cubicBezTo>
                    <a:pt x="3556" y="1905"/>
                    <a:pt x="1968" y="4191"/>
                    <a:pt x="1968" y="7557"/>
                  </a:cubicBezTo>
                  <a:cubicBezTo>
                    <a:pt x="1968" y="10541"/>
                    <a:pt x="3365" y="13145"/>
                    <a:pt x="5017" y="13145"/>
                  </a:cubicBezTo>
                  <a:lnTo>
                    <a:pt x="86678" y="13145"/>
                  </a:lnTo>
                  <a:cubicBezTo>
                    <a:pt x="88328" y="13145"/>
                    <a:pt x="89725" y="10541"/>
                    <a:pt x="89725" y="7557"/>
                  </a:cubicBezTo>
                  <a:cubicBezTo>
                    <a:pt x="89725" y="4255"/>
                    <a:pt x="88138" y="1905"/>
                    <a:pt x="86678" y="1905"/>
                  </a:cubicBezTo>
                  <a:lnTo>
                    <a:pt x="5017" y="1905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BB34F13D-D20F-4A02-B645-EB293A9865D1}"/>
                </a:ext>
              </a:extLst>
            </p:cNvPr>
            <p:cNvSpPr/>
            <p:nvPr/>
          </p:nvSpPr>
          <p:spPr>
            <a:xfrm>
              <a:off x="834513" y="4872573"/>
              <a:ext cx="120413" cy="49336"/>
            </a:xfrm>
            <a:custGeom>
              <a:avLst/>
              <a:gdLst>
                <a:gd name="connsiteX0" fmla="*/ 66683 w 66691"/>
                <a:gd name="connsiteY0" fmla="*/ 12522 h 27325"/>
                <a:gd name="connsiteX1" fmla="*/ 54174 w 66691"/>
                <a:gd name="connsiteY1" fmla="*/ 25921 h 27325"/>
                <a:gd name="connsiteX2" fmla="*/ 13407 w 66691"/>
                <a:gd name="connsiteY2" fmla="*/ 27318 h 27325"/>
                <a:gd name="connsiteX3" fmla="*/ 8 w 66691"/>
                <a:gd name="connsiteY3" fmla="*/ 14808 h 27325"/>
                <a:gd name="connsiteX4" fmla="*/ 12518 w 66691"/>
                <a:gd name="connsiteY4" fmla="*/ 1410 h 27325"/>
                <a:gd name="connsiteX5" fmla="*/ 53285 w 66691"/>
                <a:gd name="connsiteY5" fmla="*/ 13 h 27325"/>
                <a:gd name="connsiteX6" fmla="*/ 66683 w 66691"/>
                <a:gd name="connsiteY6" fmla="*/ 12522 h 27325"/>
                <a:gd name="connsiteX7" fmla="*/ 66683 w 66691"/>
                <a:gd name="connsiteY7" fmla="*/ 12522 h 2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91" h="27325">
                  <a:moveTo>
                    <a:pt x="66683" y="12522"/>
                  </a:moveTo>
                  <a:cubicBezTo>
                    <a:pt x="66937" y="19698"/>
                    <a:pt x="61286" y="25667"/>
                    <a:pt x="54174" y="25921"/>
                  </a:cubicBezTo>
                  <a:lnTo>
                    <a:pt x="13407" y="27318"/>
                  </a:lnTo>
                  <a:cubicBezTo>
                    <a:pt x="6231" y="27572"/>
                    <a:pt x="262" y="21920"/>
                    <a:pt x="8" y="14808"/>
                  </a:cubicBezTo>
                  <a:cubicBezTo>
                    <a:pt x="-246" y="7633"/>
                    <a:pt x="5406" y="1664"/>
                    <a:pt x="12518" y="1410"/>
                  </a:cubicBezTo>
                  <a:lnTo>
                    <a:pt x="53285" y="13"/>
                  </a:lnTo>
                  <a:cubicBezTo>
                    <a:pt x="60460" y="-305"/>
                    <a:pt x="66429" y="5347"/>
                    <a:pt x="66683" y="12522"/>
                  </a:cubicBezTo>
                  <a:lnTo>
                    <a:pt x="66683" y="12522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636B2E87-4DFF-4A5E-A366-1D82EF22AAA5}"/>
                </a:ext>
              </a:extLst>
            </p:cNvPr>
            <p:cNvSpPr/>
            <p:nvPr/>
          </p:nvSpPr>
          <p:spPr>
            <a:xfrm>
              <a:off x="827748" y="4960519"/>
              <a:ext cx="120413" cy="49329"/>
            </a:xfrm>
            <a:custGeom>
              <a:avLst/>
              <a:gdLst>
                <a:gd name="connsiteX0" fmla="*/ 66683 w 66691"/>
                <a:gd name="connsiteY0" fmla="*/ 12518 h 27321"/>
                <a:gd name="connsiteX1" fmla="*/ 54174 w 66691"/>
                <a:gd name="connsiteY1" fmla="*/ 25916 h 27321"/>
                <a:gd name="connsiteX2" fmla="*/ 13407 w 66691"/>
                <a:gd name="connsiteY2" fmla="*/ 27313 h 27321"/>
                <a:gd name="connsiteX3" fmla="*/ 8 w 66691"/>
                <a:gd name="connsiteY3" fmla="*/ 14804 h 27321"/>
                <a:gd name="connsiteX4" fmla="*/ 12518 w 66691"/>
                <a:gd name="connsiteY4" fmla="*/ 1405 h 27321"/>
                <a:gd name="connsiteX5" fmla="*/ 53285 w 66691"/>
                <a:gd name="connsiteY5" fmla="*/ 8 h 27321"/>
                <a:gd name="connsiteX6" fmla="*/ 66683 w 66691"/>
                <a:gd name="connsiteY6" fmla="*/ 12518 h 27321"/>
                <a:gd name="connsiteX7" fmla="*/ 66683 w 66691"/>
                <a:gd name="connsiteY7" fmla="*/ 12518 h 2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91" h="27321">
                  <a:moveTo>
                    <a:pt x="66683" y="12518"/>
                  </a:moveTo>
                  <a:cubicBezTo>
                    <a:pt x="66937" y="19693"/>
                    <a:pt x="61286" y="25662"/>
                    <a:pt x="54174" y="25916"/>
                  </a:cubicBezTo>
                  <a:lnTo>
                    <a:pt x="13407" y="27313"/>
                  </a:lnTo>
                  <a:cubicBezTo>
                    <a:pt x="6231" y="27567"/>
                    <a:pt x="262" y="21916"/>
                    <a:pt x="8" y="14804"/>
                  </a:cubicBezTo>
                  <a:cubicBezTo>
                    <a:pt x="-246" y="7628"/>
                    <a:pt x="5406" y="1659"/>
                    <a:pt x="12518" y="1405"/>
                  </a:cubicBezTo>
                  <a:lnTo>
                    <a:pt x="53285" y="8"/>
                  </a:lnTo>
                  <a:cubicBezTo>
                    <a:pt x="60460" y="-246"/>
                    <a:pt x="66493" y="5406"/>
                    <a:pt x="66683" y="12518"/>
                  </a:cubicBezTo>
                  <a:lnTo>
                    <a:pt x="66683" y="1251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A8988D97-0E3E-4416-8F34-FB74577E46A2}"/>
                </a:ext>
              </a:extLst>
            </p:cNvPr>
            <p:cNvSpPr/>
            <p:nvPr/>
          </p:nvSpPr>
          <p:spPr>
            <a:xfrm>
              <a:off x="827748" y="5056139"/>
              <a:ext cx="120413" cy="49329"/>
            </a:xfrm>
            <a:custGeom>
              <a:avLst/>
              <a:gdLst>
                <a:gd name="connsiteX0" fmla="*/ 66683 w 66691"/>
                <a:gd name="connsiteY0" fmla="*/ 12518 h 27321"/>
                <a:gd name="connsiteX1" fmla="*/ 54174 w 66691"/>
                <a:gd name="connsiteY1" fmla="*/ 25916 h 27321"/>
                <a:gd name="connsiteX2" fmla="*/ 13407 w 66691"/>
                <a:gd name="connsiteY2" fmla="*/ 27313 h 27321"/>
                <a:gd name="connsiteX3" fmla="*/ 8 w 66691"/>
                <a:gd name="connsiteY3" fmla="*/ 14804 h 27321"/>
                <a:gd name="connsiteX4" fmla="*/ 12518 w 66691"/>
                <a:gd name="connsiteY4" fmla="*/ 1405 h 27321"/>
                <a:gd name="connsiteX5" fmla="*/ 53285 w 66691"/>
                <a:gd name="connsiteY5" fmla="*/ 8 h 27321"/>
                <a:gd name="connsiteX6" fmla="*/ 66683 w 66691"/>
                <a:gd name="connsiteY6" fmla="*/ 12518 h 27321"/>
                <a:gd name="connsiteX7" fmla="*/ 66683 w 66691"/>
                <a:gd name="connsiteY7" fmla="*/ 12518 h 2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91" h="27321">
                  <a:moveTo>
                    <a:pt x="66683" y="12518"/>
                  </a:moveTo>
                  <a:cubicBezTo>
                    <a:pt x="66937" y="19693"/>
                    <a:pt x="61286" y="25662"/>
                    <a:pt x="54174" y="25916"/>
                  </a:cubicBezTo>
                  <a:lnTo>
                    <a:pt x="13407" y="27313"/>
                  </a:lnTo>
                  <a:cubicBezTo>
                    <a:pt x="6231" y="27567"/>
                    <a:pt x="262" y="21916"/>
                    <a:pt x="8" y="14804"/>
                  </a:cubicBezTo>
                  <a:cubicBezTo>
                    <a:pt x="-246" y="7628"/>
                    <a:pt x="5406" y="1659"/>
                    <a:pt x="12518" y="1405"/>
                  </a:cubicBezTo>
                  <a:lnTo>
                    <a:pt x="53285" y="8"/>
                  </a:lnTo>
                  <a:cubicBezTo>
                    <a:pt x="60460" y="-246"/>
                    <a:pt x="66493" y="5342"/>
                    <a:pt x="66683" y="12518"/>
                  </a:cubicBezTo>
                  <a:lnTo>
                    <a:pt x="66683" y="1251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D8D8A43B-7A11-4F45-B164-3A2B193E8759}"/>
                </a:ext>
              </a:extLst>
            </p:cNvPr>
            <p:cNvSpPr/>
            <p:nvPr/>
          </p:nvSpPr>
          <p:spPr>
            <a:xfrm>
              <a:off x="997792" y="4262995"/>
              <a:ext cx="521665" cy="480963"/>
            </a:xfrm>
            <a:custGeom>
              <a:avLst/>
              <a:gdLst>
                <a:gd name="connsiteX0" fmla="*/ 288925 w 288925"/>
                <a:gd name="connsiteY0" fmla="*/ 0 h 266382"/>
                <a:gd name="connsiteX1" fmla="*/ 123761 w 288925"/>
                <a:gd name="connsiteY1" fmla="*/ 3492 h 266382"/>
                <a:gd name="connsiteX2" fmla="*/ 0 w 288925"/>
                <a:gd name="connsiteY2" fmla="*/ 266382 h 266382"/>
                <a:gd name="connsiteX3" fmla="*/ 193421 w 288925"/>
                <a:gd name="connsiteY3" fmla="*/ 244094 h 266382"/>
                <a:gd name="connsiteX4" fmla="*/ 288925 w 288925"/>
                <a:gd name="connsiteY4" fmla="*/ 0 h 26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25" h="266382">
                  <a:moveTo>
                    <a:pt x="288925" y="0"/>
                  </a:moveTo>
                  <a:lnTo>
                    <a:pt x="123761" y="3492"/>
                  </a:lnTo>
                  <a:lnTo>
                    <a:pt x="0" y="266382"/>
                  </a:lnTo>
                  <a:cubicBezTo>
                    <a:pt x="50800" y="260667"/>
                    <a:pt x="125158" y="252095"/>
                    <a:pt x="193421" y="244094"/>
                  </a:cubicBezTo>
                  <a:lnTo>
                    <a:pt x="288925" y="0"/>
                  </a:lnTo>
                  <a:close/>
                </a:path>
              </a:pathLst>
            </a:custGeom>
            <a:solidFill>
              <a:srgbClr val="E8EFF6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C0425F03-000E-4DC5-9834-27EABCC34483}"/>
                </a:ext>
              </a:extLst>
            </p:cNvPr>
            <p:cNvSpPr/>
            <p:nvPr/>
          </p:nvSpPr>
          <p:spPr>
            <a:xfrm>
              <a:off x="1132851" y="4209222"/>
              <a:ext cx="612583" cy="1286506"/>
            </a:xfrm>
            <a:custGeom>
              <a:avLst/>
              <a:gdLst>
                <a:gd name="connsiteX0" fmla="*/ 127699 w 339280"/>
                <a:gd name="connsiteY0" fmla="*/ 712533 h 712533"/>
                <a:gd name="connsiteX1" fmla="*/ 42608 w 339280"/>
                <a:gd name="connsiteY1" fmla="*/ 712533 h 712533"/>
                <a:gd name="connsiteX2" fmla="*/ 11621 w 339280"/>
                <a:gd name="connsiteY2" fmla="*/ 699135 h 712533"/>
                <a:gd name="connsiteX3" fmla="*/ 127 w 339280"/>
                <a:gd name="connsiteY3" fmla="*/ 667448 h 712533"/>
                <a:gd name="connsiteX4" fmla="*/ 0 w 339280"/>
                <a:gd name="connsiteY4" fmla="*/ 341249 h 712533"/>
                <a:gd name="connsiteX5" fmla="*/ 254 w 339280"/>
                <a:gd name="connsiteY5" fmla="*/ 337757 h 712533"/>
                <a:gd name="connsiteX6" fmla="*/ 39624 w 339280"/>
                <a:gd name="connsiteY6" fmla="*/ 61341 h 712533"/>
                <a:gd name="connsiteX7" fmla="*/ 110300 w 339280"/>
                <a:gd name="connsiteY7" fmla="*/ 0 h 712533"/>
                <a:gd name="connsiteX8" fmla="*/ 262890 w 339280"/>
                <a:gd name="connsiteY8" fmla="*/ 0 h 712533"/>
                <a:gd name="connsiteX9" fmla="*/ 339280 w 339280"/>
                <a:gd name="connsiteY9" fmla="*/ 76390 h 712533"/>
                <a:gd name="connsiteX10" fmla="*/ 339280 w 339280"/>
                <a:gd name="connsiteY10" fmla="*/ 520573 h 712533"/>
                <a:gd name="connsiteX11" fmla="*/ 278448 w 339280"/>
                <a:gd name="connsiteY11" fmla="*/ 584898 h 712533"/>
                <a:gd name="connsiteX12" fmla="*/ 175387 w 339280"/>
                <a:gd name="connsiteY12" fmla="*/ 650176 h 712533"/>
                <a:gd name="connsiteX13" fmla="*/ 149288 w 339280"/>
                <a:gd name="connsiteY13" fmla="*/ 699452 h 712533"/>
                <a:gd name="connsiteX14" fmla="*/ 127699 w 339280"/>
                <a:gd name="connsiteY14" fmla="*/ 712533 h 712533"/>
                <a:gd name="connsiteX15" fmla="*/ 110300 w 339280"/>
                <a:gd name="connsiteY15" fmla="*/ 2032 h 712533"/>
                <a:gd name="connsiteX16" fmla="*/ 41529 w 339280"/>
                <a:gd name="connsiteY16" fmla="*/ 61722 h 712533"/>
                <a:gd name="connsiteX17" fmla="*/ 2159 w 339280"/>
                <a:gd name="connsiteY17" fmla="*/ 338138 h 712533"/>
                <a:gd name="connsiteX18" fmla="*/ 1968 w 339280"/>
                <a:gd name="connsiteY18" fmla="*/ 341376 h 712533"/>
                <a:gd name="connsiteX19" fmla="*/ 2096 w 339280"/>
                <a:gd name="connsiteY19" fmla="*/ 667639 h 712533"/>
                <a:gd name="connsiteX20" fmla="*/ 13081 w 339280"/>
                <a:gd name="connsiteY20" fmla="*/ 697928 h 712533"/>
                <a:gd name="connsiteX21" fmla="*/ 42608 w 339280"/>
                <a:gd name="connsiteY21" fmla="*/ 710692 h 712533"/>
                <a:gd name="connsiteX22" fmla="*/ 127699 w 339280"/>
                <a:gd name="connsiteY22" fmla="*/ 710692 h 712533"/>
                <a:gd name="connsiteX23" fmla="*/ 147574 w 339280"/>
                <a:gd name="connsiteY23" fmla="*/ 698690 h 712533"/>
                <a:gd name="connsiteX24" fmla="*/ 173673 w 339280"/>
                <a:gd name="connsiteY24" fmla="*/ 649414 h 712533"/>
                <a:gd name="connsiteX25" fmla="*/ 277051 w 339280"/>
                <a:gd name="connsiteY25" fmla="*/ 583184 h 712533"/>
                <a:gd name="connsiteX26" fmla="*/ 337312 w 339280"/>
                <a:gd name="connsiteY26" fmla="*/ 520764 h 712533"/>
                <a:gd name="connsiteX27" fmla="*/ 337312 w 339280"/>
                <a:gd name="connsiteY27" fmla="*/ 76581 h 712533"/>
                <a:gd name="connsiteX28" fmla="*/ 262890 w 339280"/>
                <a:gd name="connsiteY28" fmla="*/ 2159 h 712533"/>
                <a:gd name="connsiteX29" fmla="*/ 110300 w 339280"/>
                <a:gd name="connsiteY29" fmla="*/ 2159 h 7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9280" h="712533">
                  <a:moveTo>
                    <a:pt x="127699" y="712533"/>
                  </a:moveTo>
                  <a:lnTo>
                    <a:pt x="42608" y="712533"/>
                  </a:lnTo>
                  <a:cubicBezTo>
                    <a:pt x="30797" y="712533"/>
                    <a:pt x="19749" y="707771"/>
                    <a:pt x="11621" y="699135"/>
                  </a:cubicBezTo>
                  <a:cubicBezTo>
                    <a:pt x="3493" y="690499"/>
                    <a:pt x="-572" y="679259"/>
                    <a:pt x="127" y="667448"/>
                  </a:cubicBezTo>
                  <a:lnTo>
                    <a:pt x="0" y="341249"/>
                  </a:lnTo>
                  <a:cubicBezTo>
                    <a:pt x="0" y="340042"/>
                    <a:pt x="64" y="338963"/>
                    <a:pt x="254" y="337757"/>
                  </a:cubicBezTo>
                  <a:lnTo>
                    <a:pt x="39624" y="61341"/>
                  </a:lnTo>
                  <a:cubicBezTo>
                    <a:pt x="44577" y="26352"/>
                    <a:pt x="74993" y="0"/>
                    <a:pt x="110300" y="0"/>
                  </a:cubicBezTo>
                  <a:lnTo>
                    <a:pt x="262890" y="0"/>
                  </a:lnTo>
                  <a:cubicBezTo>
                    <a:pt x="304991" y="0"/>
                    <a:pt x="339280" y="34290"/>
                    <a:pt x="339280" y="76390"/>
                  </a:cubicBezTo>
                  <a:lnTo>
                    <a:pt x="339280" y="520573"/>
                  </a:lnTo>
                  <a:cubicBezTo>
                    <a:pt x="339280" y="554736"/>
                    <a:pt x="312547" y="582930"/>
                    <a:pt x="278448" y="584898"/>
                  </a:cubicBezTo>
                  <a:cubicBezTo>
                    <a:pt x="234442" y="587439"/>
                    <a:pt x="195453" y="612394"/>
                    <a:pt x="175387" y="650176"/>
                  </a:cubicBezTo>
                  <a:lnTo>
                    <a:pt x="149288" y="699452"/>
                  </a:lnTo>
                  <a:cubicBezTo>
                    <a:pt x="145098" y="707517"/>
                    <a:pt x="136779" y="712533"/>
                    <a:pt x="127699" y="712533"/>
                  </a:cubicBezTo>
                  <a:close/>
                  <a:moveTo>
                    <a:pt x="110300" y="2032"/>
                  </a:moveTo>
                  <a:cubicBezTo>
                    <a:pt x="75946" y="2032"/>
                    <a:pt x="46355" y="27686"/>
                    <a:pt x="41529" y="61722"/>
                  </a:cubicBezTo>
                  <a:lnTo>
                    <a:pt x="2159" y="338138"/>
                  </a:lnTo>
                  <a:cubicBezTo>
                    <a:pt x="2032" y="339217"/>
                    <a:pt x="1968" y="340296"/>
                    <a:pt x="1968" y="341376"/>
                  </a:cubicBezTo>
                  <a:lnTo>
                    <a:pt x="2096" y="667639"/>
                  </a:lnTo>
                  <a:cubicBezTo>
                    <a:pt x="1397" y="678942"/>
                    <a:pt x="5334" y="689673"/>
                    <a:pt x="13081" y="697928"/>
                  </a:cubicBezTo>
                  <a:cubicBezTo>
                    <a:pt x="20828" y="706120"/>
                    <a:pt x="31306" y="710692"/>
                    <a:pt x="42608" y="710692"/>
                  </a:cubicBezTo>
                  <a:lnTo>
                    <a:pt x="127699" y="710692"/>
                  </a:lnTo>
                  <a:cubicBezTo>
                    <a:pt x="136017" y="710692"/>
                    <a:pt x="143701" y="706057"/>
                    <a:pt x="147574" y="698690"/>
                  </a:cubicBezTo>
                  <a:lnTo>
                    <a:pt x="173673" y="649414"/>
                  </a:lnTo>
                  <a:cubicBezTo>
                    <a:pt x="194056" y="610997"/>
                    <a:pt x="233616" y="585660"/>
                    <a:pt x="277051" y="583184"/>
                  </a:cubicBezTo>
                  <a:cubicBezTo>
                    <a:pt x="311404" y="581215"/>
                    <a:pt x="337312" y="553847"/>
                    <a:pt x="337312" y="520764"/>
                  </a:cubicBezTo>
                  <a:lnTo>
                    <a:pt x="337312" y="76581"/>
                  </a:lnTo>
                  <a:cubicBezTo>
                    <a:pt x="337312" y="35560"/>
                    <a:pt x="303911" y="2159"/>
                    <a:pt x="262890" y="2159"/>
                  </a:cubicBezTo>
                  <a:lnTo>
                    <a:pt x="110300" y="2159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E5C50C2D-6FE5-444C-8570-57D28293B542}"/>
                </a:ext>
              </a:extLst>
            </p:cNvPr>
            <p:cNvSpPr/>
            <p:nvPr/>
          </p:nvSpPr>
          <p:spPr>
            <a:xfrm>
              <a:off x="2295878" y="4012480"/>
              <a:ext cx="104217" cy="44714"/>
            </a:xfrm>
            <a:custGeom>
              <a:avLst/>
              <a:gdLst>
                <a:gd name="connsiteX0" fmla="*/ 57721 w 57721"/>
                <a:gd name="connsiteY0" fmla="*/ 12383 h 24765"/>
                <a:gd name="connsiteX1" fmla="*/ 45339 w 57721"/>
                <a:gd name="connsiteY1" fmla="*/ 24765 h 24765"/>
                <a:gd name="connsiteX2" fmla="*/ 12382 w 57721"/>
                <a:gd name="connsiteY2" fmla="*/ 24765 h 24765"/>
                <a:gd name="connsiteX3" fmla="*/ 0 w 57721"/>
                <a:gd name="connsiteY3" fmla="*/ 12383 h 24765"/>
                <a:gd name="connsiteX4" fmla="*/ 12382 w 57721"/>
                <a:gd name="connsiteY4" fmla="*/ 0 h 24765"/>
                <a:gd name="connsiteX5" fmla="*/ 45339 w 57721"/>
                <a:gd name="connsiteY5" fmla="*/ 0 h 24765"/>
                <a:gd name="connsiteX6" fmla="*/ 57721 w 57721"/>
                <a:gd name="connsiteY6" fmla="*/ 12383 h 24765"/>
                <a:gd name="connsiteX7" fmla="*/ 57721 w 57721"/>
                <a:gd name="connsiteY7" fmla="*/ 12383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5">
                  <a:moveTo>
                    <a:pt x="57721" y="12383"/>
                  </a:moveTo>
                  <a:cubicBezTo>
                    <a:pt x="57721" y="19241"/>
                    <a:pt x="52197" y="24765"/>
                    <a:pt x="45339" y="24765"/>
                  </a:cubicBezTo>
                  <a:lnTo>
                    <a:pt x="12382" y="24765"/>
                  </a:lnTo>
                  <a:cubicBezTo>
                    <a:pt x="5524" y="24765"/>
                    <a:pt x="0" y="19241"/>
                    <a:pt x="0" y="12383"/>
                  </a:cubicBezTo>
                  <a:cubicBezTo>
                    <a:pt x="0" y="5588"/>
                    <a:pt x="5524" y="0"/>
                    <a:pt x="12382" y="0"/>
                  </a:cubicBezTo>
                  <a:lnTo>
                    <a:pt x="45339" y="0"/>
                  </a:lnTo>
                  <a:cubicBezTo>
                    <a:pt x="52197" y="0"/>
                    <a:pt x="57721" y="5524"/>
                    <a:pt x="57721" y="12383"/>
                  </a:cubicBezTo>
                  <a:lnTo>
                    <a:pt x="57721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7" name="شكل حر: شكل 36">
              <a:extLst>
                <a:ext uri="{FF2B5EF4-FFF2-40B4-BE49-F238E27FC236}">
                  <a16:creationId xmlns:a16="http://schemas.microsoft.com/office/drawing/2014/main" id="{F404983E-2BA2-44F7-987F-62FFD55231C6}"/>
                </a:ext>
              </a:extLst>
            </p:cNvPr>
            <p:cNvSpPr/>
            <p:nvPr/>
          </p:nvSpPr>
          <p:spPr>
            <a:xfrm>
              <a:off x="1906521" y="4012480"/>
              <a:ext cx="104217" cy="44714"/>
            </a:xfrm>
            <a:custGeom>
              <a:avLst/>
              <a:gdLst>
                <a:gd name="connsiteX0" fmla="*/ 57721 w 57721"/>
                <a:gd name="connsiteY0" fmla="*/ 12383 h 24765"/>
                <a:gd name="connsiteX1" fmla="*/ 45339 w 57721"/>
                <a:gd name="connsiteY1" fmla="*/ 24765 h 24765"/>
                <a:gd name="connsiteX2" fmla="*/ 12382 w 57721"/>
                <a:gd name="connsiteY2" fmla="*/ 24765 h 24765"/>
                <a:gd name="connsiteX3" fmla="*/ 0 w 57721"/>
                <a:gd name="connsiteY3" fmla="*/ 12383 h 24765"/>
                <a:gd name="connsiteX4" fmla="*/ 12382 w 57721"/>
                <a:gd name="connsiteY4" fmla="*/ 0 h 24765"/>
                <a:gd name="connsiteX5" fmla="*/ 45339 w 57721"/>
                <a:gd name="connsiteY5" fmla="*/ 0 h 24765"/>
                <a:gd name="connsiteX6" fmla="*/ 57721 w 57721"/>
                <a:gd name="connsiteY6" fmla="*/ 12383 h 24765"/>
                <a:gd name="connsiteX7" fmla="*/ 57721 w 57721"/>
                <a:gd name="connsiteY7" fmla="*/ 12383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5">
                  <a:moveTo>
                    <a:pt x="57721" y="12383"/>
                  </a:moveTo>
                  <a:cubicBezTo>
                    <a:pt x="57721" y="19241"/>
                    <a:pt x="52197" y="24765"/>
                    <a:pt x="45339" y="24765"/>
                  </a:cubicBezTo>
                  <a:lnTo>
                    <a:pt x="12382" y="24765"/>
                  </a:lnTo>
                  <a:cubicBezTo>
                    <a:pt x="5588" y="24765"/>
                    <a:pt x="0" y="19241"/>
                    <a:pt x="0" y="12383"/>
                  </a:cubicBezTo>
                  <a:cubicBezTo>
                    <a:pt x="0" y="5588"/>
                    <a:pt x="5525" y="0"/>
                    <a:pt x="12382" y="0"/>
                  </a:cubicBezTo>
                  <a:lnTo>
                    <a:pt x="45339" y="0"/>
                  </a:lnTo>
                  <a:cubicBezTo>
                    <a:pt x="52197" y="0"/>
                    <a:pt x="57721" y="5524"/>
                    <a:pt x="57721" y="12383"/>
                  </a:cubicBezTo>
                  <a:lnTo>
                    <a:pt x="57721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93A50A7B-3461-4E0F-803D-1BB4F6F4E1A1}"/>
                </a:ext>
              </a:extLst>
            </p:cNvPr>
            <p:cNvSpPr/>
            <p:nvPr/>
          </p:nvSpPr>
          <p:spPr>
            <a:xfrm>
              <a:off x="1517278" y="4012480"/>
              <a:ext cx="104217" cy="44714"/>
            </a:xfrm>
            <a:custGeom>
              <a:avLst/>
              <a:gdLst>
                <a:gd name="connsiteX0" fmla="*/ 57721 w 57721"/>
                <a:gd name="connsiteY0" fmla="*/ 12383 h 24765"/>
                <a:gd name="connsiteX1" fmla="*/ 45339 w 57721"/>
                <a:gd name="connsiteY1" fmla="*/ 24765 h 24765"/>
                <a:gd name="connsiteX2" fmla="*/ 12382 w 57721"/>
                <a:gd name="connsiteY2" fmla="*/ 24765 h 24765"/>
                <a:gd name="connsiteX3" fmla="*/ 0 w 57721"/>
                <a:gd name="connsiteY3" fmla="*/ 12383 h 24765"/>
                <a:gd name="connsiteX4" fmla="*/ 12382 w 57721"/>
                <a:gd name="connsiteY4" fmla="*/ 0 h 24765"/>
                <a:gd name="connsiteX5" fmla="*/ 45339 w 57721"/>
                <a:gd name="connsiteY5" fmla="*/ 0 h 24765"/>
                <a:gd name="connsiteX6" fmla="*/ 57721 w 57721"/>
                <a:gd name="connsiteY6" fmla="*/ 12383 h 24765"/>
                <a:gd name="connsiteX7" fmla="*/ 57721 w 57721"/>
                <a:gd name="connsiteY7" fmla="*/ 12383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5">
                  <a:moveTo>
                    <a:pt x="57721" y="12383"/>
                  </a:moveTo>
                  <a:cubicBezTo>
                    <a:pt x="57721" y="19241"/>
                    <a:pt x="52197" y="24765"/>
                    <a:pt x="45339" y="24765"/>
                  </a:cubicBezTo>
                  <a:lnTo>
                    <a:pt x="12382" y="24765"/>
                  </a:lnTo>
                  <a:cubicBezTo>
                    <a:pt x="5524" y="24765"/>
                    <a:pt x="0" y="19241"/>
                    <a:pt x="0" y="12383"/>
                  </a:cubicBezTo>
                  <a:cubicBezTo>
                    <a:pt x="0" y="5588"/>
                    <a:pt x="5524" y="0"/>
                    <a:pt x="12382" y="0"/>
                  </a:cubicBezTo>
                  <a:lnTo>
                    <a:pt x="45339" y="0"/>
                  </a:lnTo>
                  <a:cubicBezTo>
                    <a:pt x="52197" y="0"/>
                    <a:pt x="57721" y="5524"/>
                    <a:pt x="57721" y="12383"/>
                  </a:cubicBezTo>
                  <a:lnTo>
                    <a:pt x="57721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01515A6B-FBA8-44D5-B265-271B10460398}"/>
                </a:ext>
              </a:extLst>
            </p:cNvPr>
            <p:cNvSpPr/>
            <p:nvPr/>
          </p:nvSpPr>
          <p:spPr>
            <a:xfrm>
              <a:off x="1127922" y="4012480"/>
              <a:ext cx="104217" cy="44714"/>
            </a:xfrm>
            <a:custGeom>
              <a:avLst/>
              <a:gdLst>
                <a:gd name="connsiteX0" fmla="*/ 57721 w 57721"/>
                <a:gd name="connsiteY0" fmla="*/ 12383 h 24765"/>
                <a:gd name="connsiteX1" fmla="*/ 45339 w 57721"/>
                <a:gd name="connsiteY1" fmla="*/ 24765 h 24765"/>
                <a:gd name="connsiteX2" fmla="*/ 12382 w 57721"/>
                <a:gd name="connsiteY2" fmla="*/ 24765 h 24765"/>
                <a:gd name="connsiteX3" fmla="*/ 0 w 57721"/>
                <a:gd name="connsiteY3" fmla="*/ 12383 h 24765"/>
                <a:gd name="connsiteX4" fmla="*/ 12382 w 57721"/>
                <a:gd name="connsiteY4" fmla="*/ 0 h 24765"/>
                <a:gd name="connsiteX5" fmla="*/ 45339 w 57721"/>
                <a:gd name="connsiteY5" fmla="*/ 0 h 24765"/>
                <a:gd name="connsiteX6" fmla="*/ 57721 w 57721"/>
                <a:gd name="connsiteY6" fmla="*/ 12383 h 24765"/>
                <a:gd name="connsiteX7" fmla="*/ 57721 w 57721"/>
                <a:gd name="connsiteY7" fmla="*/ 12383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5">
                  <a:moveTo>
                    <a:pt x="57721" y="12383"/>
                  </a:moveTo>
                  <a:cubicBezTo>
                    <a:pt x="57721" y="19241"/>
                    <a:pt x="52197" y="24765"/>
                    <a:pt x="45339" y="24765"/>
                  </a:cubicBezTo>
                  <a:lnTo>
                    <a:pt x="12382" y="24765"/>
                  </a:lnTo>
                  <a:cubicBezTo>
                    <a:pt x="5588" y="24765"/>
                    <a:pt x="0" y="19241"/>
                    <a:pt x="0" y="12383"/>
                  </a:cubicBezTo>
                  <a:cubicBezTo>
                    <a:pt x="0" y="5588"/>
                    <a:pt x="5525" y="0"/>
                    <a:pt x="12382" y="0"/>
                  </a:cubicBezTo>
                  <a:lnTo>
                    <a:pt x="45339" y="0"/>
                  </a:lnTo>
                  <a:cubicBezTo>
                    <a:pt x="52197" y="0"/>
                    <a:pt x="57721" y="5524"/>
                    <a:pt x="57721" y="12383"/>
                  </a:cubicBezTo>
                  <a:lnTo>
                    <a:pt x="57721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FF6E9A1F-9666-489B-AA50-0E8D8F45E45F}"/>
                </a:ext>
              </a:extLst>
            </p:cNvPr>
            <p:cNvSpPr/>
            <p:nvPr/>
          </p:nvSpPr>
          <p:spPr>
            <a:xfrm>
              <a:off x="2627565" y="5927508"/>
              <a:ext cx="104217" cy="44712"/>
            </a:xfrm>
            <a:custGeom>
              <a:avLst/>
              <a:gdLst>
                <a:gd name="connsiteX0" fmla="*/ 57722 w 57721"/>
                <a:gd name="connsiteY0" fmla="*/ 12383 h 24764"/>
                <a:gd name="connsiteX1" fmla="*/ 45339 w 57721"/>
                <a:gd name="connsiteY1" fmla="*/ 24765 h 24764"/>
                <a:gd name="connsiteX2" fmla="*/ 12382 w 57721"/>
                <a:gd name="connsiteY2" fmla="*/ 24765 h 24764"/>
                <a:gd name="connsiteX3" fmla="*/ 0 w 57721"/>
                <a:gd name="connsiteY3" fmla="*/ 12383 h 24764"/>
                <a:gd name="connsiteX4" fmla="*/ 12382 w 57721"/>
                <a:gd name="connsiteY4" fmla="*/ 0 h 24764"/>
                <a:gd name="connsiteX5" fmla="*/ 45339 w 57721"/>
                <a:gd name="connsiteY5" fmla="*/ 0 h 24764"/>
                <a:gd name="connsiteX6" fmla="*/ 57722 w 57721"/>
                <a:gd name="connsiteY6" fmla="*/ 12383 h 24764"/>
                <a:gd name="connsiteX7" fmla="*/ 57722 w 57721"/>
                <a:gd name="connsiteY7" fmla="*/ 12383 h 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4">
                  <a:moveTo>
                    <a:pt x="57722" y="12383"/>
                  </a:moveTo>
                  <a:cubicBezTo>
                    <a:pt x="57722" y="19177"/>
                    <a:pt x="52197" y="24765"/>
                    <a:pt x="45339" y="24765"/>
                  </a:cubicBezTo>
                  <a:lnTo>
                    <a:pt x="12382" y="24765"/>
                  </a:lnTo>
                  <a:cubicBezTo>
                    <a:pt x="5525" y="24765"/>
                    <a:pt x="0" y="19240"/>
                    <a:pt x="0" y="12383"/>
                  </a:cubicBezTo>
                  <a:cubicBezTo>
                    <a:pt x="0" y="5524"/>
                    <a:pt x="5525" y="0"/>
                    <a:pt x="12382" y="0"/>
                  </a:cubicBezTo>
                  <a:lnTo>
                    <a:pt x="45339" y="0"/>
                  </a:lnTo>
                  <a:cubicBezTo>
                    <a:pt x="52197" y="64"/>
                    <a:pt x="57722" y="5588"/>
                    <a:pt x="57722" y="12383"/>
                  </a:cubicBezTo>
                  <a:lnTo>
                    <a:pt x="57722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126F948C-66C6-4CDE-A304-3C9769FD9078}"/>
                </a:ext>
              </a:extLst>
            </p:cNvPr>
            <p:cNvSpPr/>
            <p:nvPr/>
          </p:nvSpPr>
          <p:spPr>
            <a:xfrm>
              <a:off x="1016136" y="5914207"/>
              <a:ext cx="104217" cy="44714"/>
            </a:xfrm>
            <a:custGeom>
              <a:avLst/>
              <a:gdLst>
                <a:gd name="connsiteX0" fmla="*/ 57721 w 57721"/>
                <a:gd name="connsiteY0" fmla="*/ 12383 h 24765"/>
                <a:gd name="connsiteX1" fmla="*/ 45339 w 57721"/>
                <a:gd name="connsiteY1" fmla="*/ 24765 h 24765"/>
                <a:gd name="connsiteX2" fmla="*/ 12382 w 57721"/>
                <a:gd name="connsiteY2" fmla="*/ 24765 h 24765"/>
                <a:gd name="connsiteX3" fmla="*/ 0 w 57721"/>
                <a:gd name="connsiteY3" fmla="*/ 12383 h 24765"/>
                <a:gd name="connsiteX4" fmla="*/ 12382 w 57721"/>
                <a:gd name="connsiteY4" fmla="*/ 0 h 24765"/>
                <a:gd name="connsiteX5" fmla="*/ 45339 w 57721"/>
                <a:gd name="connsiteY5" fmla="*/ 0 h 24765"/>
                <a:gd name="connsiteX6" fmla="*/ 57721 w 57721"/>
                <a:gd name="connsiteY6" fmla="*/ 12383 h 24765"/>
                <a:gd name="connsiteX7" fmla="*/ 57721 w 57721"/>
                <a:gd name="connsiteY7" fmla="*/ 12383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5">
                  <a:moveTo>
                    <a:pt x="57721" y="12383"/>
                  </a:moveTo>
                  <a:cubicBezTo>
                    <a:pt x="57721" y="19177"/>
                    <a:pt x="52197" y="24765"/>
                    <a:pt x="45339" y="24765"/>
                  </a:cubicBezTo>
                  <a:lnTo>
                    <a:pt x="12382" y="24765"/>
                  </a:lnTo>
                  <a:cubicBezTo>
                    <a:pt x="5525" y="24765"/>
                    <a:pt x="0" y="19241"/>
                    <a:pt x="0" y="12383"/>
                  </a:cubicBezTo>
                  <a:cubicBezTo>
                    <a:pt x="0" y="5524"/>
                    <a:pt x="5525" y="0"/>
                    <a:pt x="12382" y="0"/>
                  </a:cubicBezTo>
                  <a:lnTo>
                    <a:pt x="45339" y="0"/>
                  </a:lnTo>
                  <a:cubicBezTo>
                    <a:pt x="52133" y="0"/>
                    <a:pt x="57721" y="5524"/>
                    <a:pt x="57721" y="12383"/>
                  </a:cubicBezTo>
                  <a:lnTo>
                    <a:pt x="57721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746F3CE1-A400-4150-A522-DD65B72EAC7F}"/>
                </a:ext>
              </a:extLst>
            </p:cNvPr>
            <p:cNvSpPr/>
            <p:nvPr/>
          </p:nvSpPr>
          <p:spPr>
            <a:xfrm>
              <a:off x="3183856" y="5927508"/>
              <a:ext cx="104217" cy="44712"/>
            </a:xfrm>
            <a:custGeom>
              <a:avLst/>
              <a:gdLst>
                <a:gd name="connsiteX0" fmla="*/ 57721 w 57721"/>
                <a:gd name="connsiteY0" fmla="*/ 12383 h 24764"/>
                <a:gd name="connsiteX1" fmla="*/ 45339 w 57721"/>
                <a:gd name="connsiteY1" fmla="*/ 24765 h 24764"/>
                <a:gd name="connsiteX2" fmla="*/ 12383 w 57721"/>
                <a:gd name="connsiteY2" fmla="*/ 24765 h 24764"/>
                <a:gd name="connsiteX3" fmla="*/ 0 w 57721"/>
                <a:gd name="connsiteY3" fmla="*/ 12383 h 24764"/>
                <a:gd name="connsiteX4" fmla="*/ 12383 w 57721"/>
                <a:gd name="connsiteY4" fmla="*/ 0 h 24764"/>
                <a:gd name="connsiteX5" fmla="*/ 45339 w 57721"/>
                <a:gd name="connsiteY5" fmla="*/ 0 h 24764"/>
                <a:gd name="connsiteX6" fmla="*/ 57721 w 57721"/>
                <a:gd name="connsiteY6" fmla="*/ 12383 h 24764"/>
                <a:gd name="connsiteX7" fmla="*/ 57721 w 57721"/>
                <a:gd name="connsiteY7" fmla="*/ 12383 h 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4">
                  <a:moveTo>
                    <a:pt x="57721" y="12383"/>
                  </a:moveTo>
                  <a:cubicBezTo>
                    <a:pt x="57721" y="19177"/>
                    <a:pt x="52197" y="24765"/>
                    <a:pt x="45339" y="24765"/>
                  </a:cubicBezTo>
                  <a:lnTo>
                    <a:pt x="12383" y="24765"/>
                  </a:lnTo>
                  <a:cubicBezTo>
                    <a:pt x="5588" y="24765"/>
                    <a:pt x="0" y="19240"/>
                    <a:pt x="0" y="12383"/>
                  </a:cubicBezTo>
                  <a:cubicBezTo>
                    <a:pt x="0" y="5524"/>
                    <a:pt x="5524" y="0"/>
                    <a:pt x="12383" y="0"/>
                  </a:cubicBezTo>
                  <a:lnTo>
                    <a:pt x="45339" y="0"/>
                  </a:lnTo>
                  <a:cubicBezTo>
                    <a:pt x="52197" y="64"/>
                    <a:pt x="57721" y="5588"/>
                    <a:pt x="57721" y="12383"/>
                  </a:cubicBezTo>
                  <a:lnTo>
                    <a:pt x="57721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EB7BEF00-334B-464C-81A9-4472CAF0EDD7}"/>
                </a:ext>
              </a:extLst>
            </p:cNvPr>
            <p:cNvSpPr/>
            <p:nvPr/>
          </p:nvSpPr>
          <p:spPr>
            <a:xfrm>
              <a:off x="3767204" y="5306554"/>
              <a:ext cx="535422" cy="75899"/>
            </a:xfrm>
            <a:custGeom>
              <a:avLst/>
              <a:gdLst>
                <a:gd name="connsiteX0" fmla="*/ 0 w 296544"/>
                <a:gd name="connsiteY0" fmla="*/ 0 h 42037"/>
                <a:gd name="connsiteX1" fmla="*/ 296545 w 296544"/>
                <a:gd name="connsiteY1" fmla="*/ 0 h 42037"/>
                <a:gd name="connsiteX2" fmla="*/ 296545 w 296544"/>
                <a:gd name="connsiteY2" fmla="*/ 42037 h 42037"/>
                <a:gd name="connsiteX3" fmla="*/ 0 w 296544"/>
                <a:gd name="connsiteY3" fmla="*/ 42037 h 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44" h="42037">
                  <a:moveTo>
                    <a:pt x="0" y="0"/>
                  </a:moveTo>
                  <a:lnTo>
                    <a:pt x="296545" y="0"/>
                  </a:lnTo>
                  <a:lnTo>
                    <a:pt x="296545" y="42037"/>
                  </a:lnTo>
                  <a:lnTo>
                    <a:pt x="0" y="42037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673E98A-9AD3-4A39-9769-A9661BFA4DAB}"/>
                </a:ext>
              </a:extLst>
            </p:cNvPr>
            <p:cNvSpPr/>
            <p:nvPr/>
          </p:nvSpPr>
          <p:spPr>
            <a:xfrm>
              <a:off x="10442452" y="5798065"/>
              <a:ext cx="754179" cy="17884"/>
            </a:xfrm>
            <a:custGeom>
              <a:avLst/>
              <a:gdLst>
                <a:gd name="connsiteX0" fmla="*/ 417703 w 417703"/>
                <a:gd name="connsiteY0" fmla="*/ 4953 h 9905"/>
                <a:gd name="connsiteX1" fmla="*/ 407797 w 417703"/>
                <a:gd name="connsiteY1" fmla="*/ 9906 h 9905"/>
                <a:gd name="connsiteX2" fmla="*/ 9906 w 417703"/>
                <a:gd name="connsiteY2" fmla="*/ 9906 h 9905"/>
                <a:gd name="connsiteX3" fmla="*/ 0 w 417703"/>
                <a:gd name="connsiteY3" fmla="*/ 4953 h 9905"/>
                <a:gd name="connsiteX4" fmla="*/ 9906 w 417703"/>
                <a:gd name="connsiteY4" fmla="*/ 0 h 9905"/>
                <a:gd name="connsiteX5" fmla="*/ 407797 w 417703"/>
                <a:gd name="connsiteY5" fmla="*/ 0 h 9905"/>
                <a:gd name="connsiteX6" fmla="*/ 417703 w 417703"/>
                <a:gd name="connsiteY6" fmla="*/ 4953 h 9905"/>
                <a:gd name="connsiteX7" fmla="*/ 417703 w 417703"/>
                <a:gd name="connsiteY7" fmla="*/ 4953 h 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703" h="9905">
                  <a:moveTo>
                    <a:pt x="417703" y="4953"/>
                  </a:moveTo>
                  <a:cubicBezTo>
                    <a:pt x="417703" y="7684"/>
                    <a:pt x="413258" y="9906"/>
                    <a:pt x="407797" y="9906"/>
                  </a:cubicBezTo>
                  <a:lnTo>
                    <a:pt x="9906" y="9906"/>
                  </a:lnTo>
                  <a:cubicBezTo>
                    <a:pt x="4445" y="9906"/>
                    <a:pt x="0" y="7684"/>
                    <a:pt x="0" y="4953"/>
                  </a:cubicBezTo>
                  <a:cubicBezTo>
                    <a:pt x="0" y="2223"/>
                    <a:pt x="4445" y="0"/>
                    <a:pt x="9906" y="0"/>
                  </a:cubicBezTo>
                  <a:lnTo>
                    <a:pt x="407797" y="0"/>
                  </a:lnTo>
                  <a:cubicBezTo>
                    <a:pt x="413258" y="0"/>
                    <a:pt x="417703" y="2223"/>
                    <a:pt x="417703" y="4953"/>
                  </a:cubicBezTo>
                  <a:lnTo>
                    <a:pt x="417703" y="4953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75C1D59A-16A4-413C-ADEF-D3E2E043838D}"/>
                </a:ext>
              </a:extLst>
            </p:cNvPr>
            <p:cNvSpPr/>
            <p:nvPr/>
          </p:nvSpPr>
          <p:spPr>
            <a:xfrm>
              <a:off x="11290303" y="5306554"/>
              <a:ext cx="49069" cy="481880"/>
            </a:xfrm>
            <a:custGeom>
              <a:avLst/>
              <a:gdLst>
                <a:gd name="connsiteX0" fmla="*/ 0 w 27177"/>
                <a:gd name="connsiteY0" fmla="*/ 0 h 266890"/>
                <a:gd name="connsiteX1" fmla="*/ 27178 w 27177"/>
                <a:gd name="connsiteY1" fmla="*/ 0 h 266890"/>
                <a:gd name="connsiteX2" fmla="*/ 27178 w 27177"/>
                <a:gd name="connsiteY2" fmla="*/ 266891 h 266890"/>
                <a:gd name="connsiteX3" fmla="*/ 0 w 27177"/>
                <a:gd name="connsiteY3" fmla="*/ 266891 h 26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7" h="266890">
                  <a:moveTo>
                    <a:pt x="0" y="0"/>
                  </a:moveTo>
                  <a:lnTo>
                    <a:pt x="27178" y="0"/>
                  </a:lnTo>
                  <a:lnTo>
                    <a:pt x="27178" y="266891"/>
                  </a:lnTo>
                  <a:lnTo>
                    <a:pt x="0" y="266891"/>
                  </a:lnTo>
                  <a:close/>
                </a:path>
              </a:pathLst>
            </a:custGeom>
            <a:solidFill>
              <a:srgbClr val="E11E31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98E18F54-88C4-4271-B7B6-1CC16551289F}"/>
                </a:ext>
              </a:extLst>
            </p:cNvPr>
            <p:cNvSpPr/>
            <p:nvPr/>
          </p:nvSpPr>
          <p:spPr>
            <a:xfrm>
              <a:off x="5886424" y="5440352"/>
              <a:ext cx="1730208" cy="358186"/>
            </a:xfrm>
            <a:custGeom>
              <a:avLst/>
              <a:gdLst>
                <a:gd name="connsiteX0" fmla="*/ 807657 w 958278"/>
                <a:gd name="connsiteY0" fmla="*/ 0 h 198382"/>
                <a:gd name="connsiteX1" fmla="*/ 114491 w 958278"/>
                <a:gd name="connsiteY1" fmla="*/ 0 h 198382"/>
                <a:gd name="connsiteX2" fmla="*/ 0 w 958278"/>
                <a:gd name="connsiteY2" fmla="*/ 52514 h 198382"/>
                <a:gd name="connsiteX3" fmla="*/ 537274 w 958278"/>
                <a:gd name="connsiteY3" fmla="*/ 198120 h 198382"/>
                <a:gd name="connsiteX4" fmla="*/ 958279 w 958278"/>
                <a:gd name="connsiteY4" fmla="*/ 135826 h 198382"/>
                <a:gd name="connsiteX5" fmla="*/ 807657 w 958278"/>
                <a:gd name="connsiteY5" fmla="*/ 0 h 19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8278" h="198382">
                  <a:moveTo>
                    <a:pt x="807657" y="0"/>
                  </a:moveTo>
                  <a:lnTo>
                    <a:pt x="114491" y="0"/>
                  </a:lnTo>
                  <a:cubicBezTo>
                    <a:pt x="68707" y="0"/>
                    <a:pt x="27750" y="20383"/>
                    <a:pt x="0" y="52514"/>
                  </a:cubicBezTo>
                  <a:cubicBezTo>
                    <a:pt x="126873" y="113157"/>
                    <a:pt x="349758" y="203898"/>
                    <a:pt x="537274" y="198120"/>
                  </a:cubicBezTo>
                  <a:cubicBezTo>
                    <a:pt x="681419" y="193675"/>
                    <a:pt x="839026" y="163830"/>
                    <a:pt x="958279" y="135826"/>
                  </a:cubicBezTo>
                  <a:cubicBezTo>
                    <a:pt x="950532" y="59563"/>
                    <a:pt x="886016" y="0"/>
                    <a:pt x="807657" y="0"/>
                  </a:cubicBezTo>
                  <a:close/>
                </a:path>
              </a:pathLst>
            </a:custGeom>
            <a:solidFill>
              <a:srgbClr val="EEEEFB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A11F0CE5-994E-4215-B096-E7F27747E711}"/>
                </a:ext>
              </a:extLst>
            </p:cNvPr>
            <p:cNvSpPr/>
            <p:nvPr/>
          </p:nvSpPr>
          <p:spPr>
            <a:xfrm>
              <a:off x="6201489" y="5616573"/>
              <a:ext cx="21555" cy="208321"/>
            </a:xfrm>
            <a:custGeom>
              <a:avLst/>
              <a:gdLst>
                <a:gd name="connsiteX0" fmla="*/ 11938 w 11938"/>
                <a:gd name="connsiteY0" fmla="*/ 109410 h 115379"/>
                <a:gd name="connsiteX1" fmla="*/ 5969 w 11938"/>
                <a:gd name="connsiteY1" fmla="*/ 115379 h 115379"/>
                <a:gd name="connsiteX2" fmla="*/ 0 w 11938"/>
                <a:gd name="connsiteY2" fmla="*/ 109410 h 115379"/>
                <a:gd name="connsiteX3" fmla="*/ 0 w 11938"/>
                <a:gd name="connsiteY3" fmla="*/ 5969 h 115379"/>
                <a:gd name="connsiteX4" fmla="*/ 5969 w 11938"/>
                <a:gd name="connsiteY4" fmla="*/ 0 h 115379"/>
                <a:gd name="connsiteX5" fmla="*/ 11938 w 11938"/>
                <a:gd name="connsiteY5" fmla="*/ 5969 h 115379"/>
                <a:gd name="connsiteX6" fmla="*/ 11938 w 11938"/>
                <a:gd name="connsiteY6" fmla="*/ 109410 h 11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38" h="115379">
                  <a:moveTo>
                    <a:pt x="11938" y="109410"/>
                  </a:moveTo>
                  <a:cubicBezTo>
                    <a:pt x="11938" y="112713"/>
                    <a:pt x="9271" y="115379"/>
                    <a:pt x="5969" y="115379"/>
                  </a:cubicBezTo>
                  <a:cubicBezTo>
                    <a:pt x="2667" y="115379"/>
                    <a:pt x="0" y="112713"/>
                    <a:pt x="0" y="109410"/>
                  </a:cubicBezTo>
                  <a:lnTo>
                    <a:pt x="0" y="5969"/>
                  </a:lnTo>
                  <a:cubicBezTo>
                    <a:pt x="0" y="2667"/>
                    <a:pt x="2667" y="0"/>
                    <a:pt x="5969" y="0"/>
                  </a:cubicBezTo>
                  <a:cubicBezTo>
                    <a:pt x="9271" y="0"/>
                    <a:pt x="11938" y="2667"/>
                    <a:pt x="11938" y="5969"/>
                  </a:cubicBezTo>
                  <a:lnTo>
                    <a:pt x="11938" y="109410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2C153EAA-C8E3-4677-9311-3EFBBA335F19}"/>
                </a:ext>
              </a:extLst>
            </p:cNvPr>
            <p:cNvSpPr/>
            <p:nvPr/>
          </p:nvSpPr>
          <p:spPr>
            <a:xfrm>
              <a:off x="6454753" y="5616573"/>
              <a:ext cx="21555" cy="208321"/>
            </a:xfrm>
            <a:custGeom>
              <a:avLst/>
              <a:gdLst>
                <a:gd name="connsiteX0" fmla="*/ 11938 w 11938"/>
                <a:gd name="connsiteY0" fmla="*/ 109410 h 115379"/>
                <a:gd name="connsiteX1" fmla="*/ 5969 w 11938"/>
                <a:gd name="connsiteY1" fmla="*/ 115379 h 115379"/>
                <a:gd name="connsiteX2" fmla="*/ 0 w 11938"/>
                <a:gd name="connsiteY2" fmla="*/ 109410 h 115379"/>
                <a:gd name="connsiteX3" fmla="*/ 0 w 11938"/>
                <a:gd name="connsiteY3" fmla="*/ 5969 h 115379"/>
                <a:gd name="connsiteX4" fmla="*/ 5969 w 11938"/>
                <a:gd name="connsiteY4" fmla="*/ 0 h 115379"/>
                <a:gd name="connsiteX5" fmla="*/ 11938 w 11938"/>
                <a:gd name="connsiteY5" fmla="*/ 5969 h 115379"/>
                <a:gd name="connsiteX6" fmla="*/ 11938 w 11938"/>
                <a:gd name="connsiteY6" fmla="*/ 109410 h 11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38" h="115379">
                  <a:moveTo>
                    <a:pt x="11938" y="109410"/>
                  </a:moveTo>
                  <a:cubicBezTo>
                    <a:pt x="11938" y="112713"/>
                    <a:pt x="9271" y="115379"/>
                    <a:pt x="5969" y="115379"/>
                  </a:cubicBezTo>
                  <a:cubicBezTo>
                    <a:pt x="2667" y="115379"/>
                    <a:pt x="0" y="112713"/>
                    <a:pt x="0" y="109410"/>
                  </a:cubicBezTo>
                  <a:lnTo>
                    <a:pt x="0" y="5969"/>
                  </a:lnTo>
                  <a:cubicBezTo>
                    <a:pt x="0" y="2667"/>
                    <a:pt x="2667" y="0"/>
                    <a:pt x="5969" y="0"/>
                  </a:cubicBezTo>
                  <a:cubicBezTo>
                    <a:pt x="9271" y="0"/>
                    <a:pt x="11938" y="2667"/>
                    <a:pt x="11938" y="5969"/>
                  </a:cubicBezTo>
                  <a:lnTo>
                    <a:pt x="11938" y="109410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CA6C10DE-0C1F-4D77-BA18-9DEDCC62A83E}"/>
                </a:ext>
              </a:extLst>
            </p:cNvPr>
            <p:cNvSpPr/>
            <p:nvPr/>
          </p:nvSpPr>
          <p:spPr>
            <a:xfrm>
              <a:off x="6708133" y="5616573"/>
              <a:ext cx="21555" cy="208321"/>
            </a:xfrm>
            <a:custGeom>
              <a:avLst/>
              <a:gdLst>
                <a:gd name="connsiteX0" fmla="*/ 11938 w 11938"/>
                <a:gd name="connsiteY0" fmla="*/ 109410 h 115379"/>
                <a:gd name="connsiteX1" fmla="*/ 5969 w 11938"/>
                <a:gd name="connsiteY1" fmla="*/ 115379 h 115379"/>
                <a:gd name="connsiteX2" fmla="*/ 0 w 11938"/>
                <a:gd name="connsiteY2" fmla="*/ 109410 h 115379"/>
                <a:gd name="connsiteX3" fmla="*/ 0 w 11938"/>
                <a:gd name="connsiteY3" fmla="*/ 5969 h 115379"/>
                <a:gd name="connsiteX4" fmla="*/ 5969 w 11938"/>
                <a:gd name="connsiteY4" fmla="*/ 0 h 115379"/>
                <a:gd name="connsiteX5" fmla="*/ 11938 w 11938"/>
                <a:gd name="connsiteY5" fmla="*/ 5969 h 115379"/>
                <a:gd name="connsiteX6" fmla="*/ 11938 w 11938"/>
                <a:gd name="connsiteY6" fmla="*/ 109410 h 11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38" h="115379">
                  <a:moveTo>
                    <a:pt x="11938" y="109410"/>
                  </a:moveTo>
                  <a:cubicBezTo>
                    <a:pt x="11938" y="112713"/>
                    <a:pt x="9271" y="115379"/>
                    <a:pt x="5969" y="115379"/>
                  </a:cubicBezTo>
                  <a:cubicBezTo>
                    <a:pt x="2667" y="115379"/>
                    <a:pt x="0" y="112713"/>
                    <a:pt x="0" y="109410"/>
                  </a:cubicBezTo>
                  <a:lnTo>
                    <a:pt x="0" y="5969"/>
                  </a:lnTo>
                  <a:cubicBezTo>
                    <a:pt x="0" y="2667"/>
                    <a:pt x="2667" y="0"/>
                    <a:pt x="5969" y="0"/>
                  </a:cubicBezTo>
                  <a:cubicBezTo>
                    <a:pt x="9271" y="0"/>
                    <a:pt x="11938" y="2667"/>
                    <a:pt x="11938" y="5969"/>
                  </a:cubicBezTo>
                  <a:lnTo>
                    <a:pt x="11938" y="109410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0" name="شكل حر: شكل 49">
              <a:extLst>
                <a:ext uri="{FF2B5EF4-FFF2-40B4-BE49-F238E27FC236}">
                  <a16:creationId xmlns:a16="http://schemas.microsoft.com/office/drawing/2014/main" id="{F48B51DD-CD41-4770-A5D8-3B1B712F273E}"/>
                </a:ext>
              </a:extLst>
            </p:cNvPr>
            <p:cNvSpPr/>
            <p:nvPr/>
          </p:nvSpPr>
          <p:spPr>
            <a:xfrm>
              <a:off x="6961398" y="5616573"/>
              <a:ext cx="21555" cy="208321"/>
            </a:xfrm>
            <a:custGeom>
              <a:avLst/>
              <a:gdLst>
                <a:gd name="connsiteX0" fmla="*/ 11938 w 11938"/>
                <a:gd name="connsiteY0" fmla="*/ 109410 h 115379"/>
                <a:gd name="connsiteX1" fmla="*/ 5969 w 11938"/>
                <a:gd name="connsiteY1" fmla="*/ 115379 h 115379"/>
                <a:gd name="connsiteX2" fmla="*/ 0 w 11938"/>
                <a:gd name="connsiteY2" fmla="*/ 109410 h 115379"/>
                <a:gd name="connsiteX3" fmla="*/ 0 w 11938"/>
                <a:gd name="connsiteY3" fmla="*/ 5969 h 115379"/>
                <a:gd name="connsiteX4" fmla="*/ 5969 w 11938"/>
                <a:gd name="connsiteY4" fmla="*/ 0 h 115379"/>
                <a:gd name="connsiteX5" fmla="*/ 11938 w 11938"/>
                <a:gd name="connsiteY5" fmla="*/ 5969 h 115379"/>
                <a:gd name="connsiteX6" fmla="*/ 11938 w 11938"/>
                <a:gd name="connsiteY6" fmla="*/ 109410 h 11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38" h="115379">
                  <a:moveTo>
                    <a:pt x="11938" y="109410"/>
                  </a:moveTo>
                  <a:cubicBezTo>
                    <a:pt x="11938" y="112713"/>
                    <a:pt x="9271" y="115379"/>
                    <a:pt x="5969" y="115379"/>
                  </a:cubicBezTo>
                  <a:cubicBezTo>
                    <a:pt x="2667" y="115379"/>
                    <a:pt x="0" y="112713"/>
                    <a:pt x="0" y="109410"/>
                  </a:cubicBezTo>
                  <a:lnTo>
                    <a:pt x="0" y="5969"/>
                  </a:lnTo>
                  <a:cubicBezTo>
                    <a:pt x="0" y="2667"/>
                    <a:pt x="2667" y="0"/>
                    <a:pt x="5969" y="0"/>
                  </a:cubicBezTo>
                  <a:cubicBezTo>
                    <a:pt x="9271" y="0"/>
                    <a:pt x="11938" y="2667"/>
                    <a:pt x="11938" y="5969"/>
                  </a:cubicBezTo>
                  <a:lnTo>
                    <a:pt x="11938" y="109410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665079F0-C451-4B68-9B91-195CB546EE2C}"/>
                </a:ext>
              </a:extLst>
            </p:cNvPr>
            <p:cNvSpPr/>
            <p:nvPr/>
          </p:nvSpPr>
          <p:spPr>
            <a:xfrm>
              <a:off x="7214665" y="5616573"/>
              <a:ext cx="21555" cy="208321"/>
            </a:xfrm>
            <a:custGeom>
              <a:avLst/>
              <a:gdLst>
                <a:gd name="connsiteX0" fmla="*/ 11938 w 11938"/>
                <a:gd name="connsiteY0" fmla="*/ 109410 h 115379"/>
                <a:gd name="connsiteX1" fmla="*/ 5969 w 11938"/>
                <a:gd name="connsiteY1" fmla="*/ 115379 h 115379"/>
                <a:gd name="connsiteX2" fmla="*/ 0 w 11938"/>
                <a:gd name="connsiteY2" fmla="*/ 109410 h 115379"/>
                <a:gd name="connsiteX3" fmla="*/ 0 w 11938"/>
                <a:gd name="connsiteY3" fmla="*/ 5969 h 115379"/>
                <a:gd name="connsiteX4" fmla="*/ 5969 w 11938"/>
                <a:gd name="connsiteY4" fmla="*/ 0 h 115379"/>
                <a:gd name="connsiteX5" fmla="*/ 11938 w 11938"/>
                <a:gd name="connsiteY5" fmla="*/ 5969 h 115379"/>
                <a:gd name="connsiteX6" fmla="*/ 11938 w 11938"/>
                <a:gd name="connsiteY6" fmla="*/ 109410 h 11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38" h="115379">
                  <a:moveTo>
                    <a:pt x="11938" y="109410"/>
                  </a:moveTo>
                  <a:cubicBezTo>
                    <a:pt x="11938" y="112713"/>
                    <a:pt x="9271" y="115379"/>
                    <a:pt x="5969" y="115379"/>
                  </a:cubicBezTo>
                  <a:cubicBezTo>
                    <a:pt x="2667" y="115379"/>
                    <a:pt x="0" y="112713"/>
                    <a:pt x="0" y="109410"/>
                  </a:cubicBezTo>
                  <a:lnTo>
                    <a:pt x="0" y="5969"/>
                  </a:lnTo>
                  <a:cubicBezTo>
                    <a:pt x="0" y="2667"/>
                    <a:pt x="2667" y="0"/>
                    <a:pt x="5969" y="0"/>
                  </a:cubicBezTo>
                  <a:cubicBezTo>
                    <a:pt x="9271" y="0"/>
                    <a:pt x="11938" y="2667"/>
                    <a:pt x="11938" y="5969"/>
                  </a:cubicBezTo>
                  <a:lnTo>
                    <a:pt x="11938" y="109410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D29C94D3-13B5-4606-B631-3A458A1C355D}"/>
                </a:ext>
              </a:extLst>
            </p:cNvPr>
            <p:cNvSpPr/>
            <p:nvPr/>
          </p:nvSpPr>
          <p:spPr>
            <a:xfrm>
              <a:off x="10384554" y="5521639"/>
              <a:ext cx="844867" cy="220825"/>
            </a:xfrm>
            <a:custGeom>
              <a:avLst/>
              <a:gdLst>
                <a:gd name="connsiteX0" fmla="*/ 431991 w 467931"/>
                <a:gd name="connsiteY0" fmla="*/ 0 h 122304"/>
                <a:gd name="connsiteX1" fmla="*/ 35878 w 467931"/>
                <a:gd name="connsiteY1" fmla="*/ 0 h 122304"/>
                <a:gd name="connsiteX2" fmla="*/ 0 w 467931"/>
                <a:gd name="connsiteY2" fmla="*/ 35878 h 122304"/>
                <a:gd name="connsiteX3" fmla="*/ 0 w 467931"/>
                <a:gd name="connsiteY3" fmla="*/ 91694 h 122304"/>
                <a:gd name="connsiteX4" fmla="*/ 240983 w 467931"/>
                <a:gd name="connsiteY4" fmla="*/ 121222 h 122304"/>
                <a:gd name="connsiteX5" fmla="*/ 467932 w 467931"/>
                <a:gd name="connsiteY5" fmla="*/ 91948 h 122304"/>
                <a:gd name="connsiteX6" fmla="*/ 467932 w 467931"/>
                <a:gd name="connsiteY6" fmla="*/ 35941 h 122304"/>
                <a:gd name="connsiteX7" fmla="*/ 431991 w 467931"/>
                <a:gd name="connsiteY7" fmla="*/ 0 h 12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931" h="122304">
                  <a:moveTo>
                    <a:pt x="431991" y="0"/>
                  </a:moveTo>
                  <a:lnTo>
                    <a:pt x="35878" y="0"/>
                  </a:lnTo>
                  <a:cubicBezTo>
                    <a:pt x="16066" y="0"/>
                    <a:pt x="0" y="16066"/>
                    <a:pt x="0" y="35878"/>
                  </a:cubicBezTo>
                  <a:lnTo>
                    <a:pt x="0" y="91694"/>
                  </a:lnTo>
                  <a:cubicBezTo>
                    <a:pt x="104902" y="115189"/>
                    <a:pt x="201803" y="125921"/>
                    <a:pt x="240983" y="121222"/>
                  </a:cubicBezTo>
                  <a:cubicBezTo>
                    <a:pt x="291655" y="115126"/>
                    <a:pt x="376999" y="102870"/>
                    <a:pt x="467932" y="91948"/>
                  </a:cubicBezTo>
                  <a:lnTo>
                    <a:pt x="467932" y="35941"/>
                  </a:lnTo>
                  <a:cubicBezTo>
                    <a:pt x="467868" y="16066"/>
                    <a:pt x="451803" y="0"/>
                    <a:pt x="431991" y="0"/>
                  </a:cubicBezTo>
                  <a:close/>
                </a:path>
              </a:pathLst>
            </a:custGeom>
            <a:solidFill>
              <a:srgbClr val="EEEEFB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90A1286C-A2B9-47B5-BE7D-06AE673B8350}"/>
                </a:ext>
              </a:extLst>
            </p:cNvPr>
            <p:cNvSpPr/>
            <p:nvPr/>
          </p:nvSpPr>
          <p:spPr>
            <a:xfrm>
              <a:off x="914212" y="4259553"/>
              <a:ext cx="741222" cy="495525"/>
            </a:xfrm>
            <a:custGeom>
              <a:avLst/>
              <a:gdLst>
                <a:gd name="connsiteX0" fmla="*/ 254 w 410527"/>
                <a:gd name="connsiteY0" fmla="*/ 274447 h 274447"/>
                <a:gd name="connsiteX1" fmla="*/ 0 w 410527"/>
                <a:gd name="connsiteY1" fmla="*/ 272479 h 274447"/>
                <a:gd name="connsiteX2" fmla="*/ 385445 w 410527"/>
                <a:gd name="connsiteY2" fmla="*/ 226314 h 274447"/>
                <a:gd name="connsiteX3" fmla="*/ 408559 w 410527"/>
                <a:gd name="connsiteY3" fmla="*/ 195961 h 274447"/>
                <a:gd name="connsiteX4" fmla="*/ 408559 w 410527"/>
                <a:gd name="connsiteY4" fmla="*/ 52388 h 274447"/>
                <a:gd name="connsiteX5" fmla="*/ 393446 w 410527"/>
                <a:gd name="connsiteY5" fmla="*/ 16383 h 274447"/>
                <a:gd name="connsiteX6" fmla="*/ 358203 w 410527"/>
                <a:gd name="connsiteY6" fmla="*/ 1968 h 274447"/>
                <a:gd name="connsiteX7" fmla="*/ 8318 w 410527"/>
                <a:gd name="connsiteY7" fmla="*/ 9335 h 274447"/>
                <a:gd name="connsiteX8" fmla="*/ 8255 w 410527"/>
                <a:gd name="connsiteY8" fmla="*/ 7366 h 274447"/>
                <a:gd name="connsiteX9" fmla="*/ 357061 w 410527"/>
                <a:gd name="connsiteY9" fmla="*/ 0 h 274447"/>
                <a:gd name="connsiteX10" fmla="*/ 394780 w 410527"/>
                <a:gd name="connsiteY10" fmla="*/ 14923 h 274447"/>
                <a:gd name="connsiteX11" fmla="*/ 410528 w 410527"/>
                <a:gd name="connsiteY11" fmla="*/ 52324 h 274447"/>
                <a:gd name="connsiteX12" fmla="*/ 410528 w 410527"/>
                <a:gd name="connsiteY12" fmla="*/ 195898 h 274447"/>
                <a:gd name="connsiteX13" fmla="*/ 385889 w 410527"/>
                <a:gd name="connsiteY13" fmla="*/ 228156 h 274447"/>
                <a:gd name="connsiteX14" fmla="*/ 254 w 410527"/>
                <a:gd name="connsiteY14" fmla="*/ 274447 h 27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527" h="274447">
                  <a:moveTo>
                    <a:pt x="254" y="274447"/>
                  </a:moveTo>
                  <a:lnTo>
                    <a:pt x="0" y="272479"/>
                  </a:lnTo>
                  <a:cubicBezTo>
                    <a:pt x="109728" y="260160"/>
                    <a:pt x="366967" y="230950"/>
                    <a:pt x="385445" y="226314"/>
                  </a:cubicBezTo>
                  <a:cubicBezTo>
                    <a:pt x="407543" y="220790"/>
                    <a:pt x="408559" y="196215"/>
                    <a:pt x="408559" y="195961"/>
                  </a:cubicBezTo>
                  <a:lnTo>
                    <a:pt x="408559" y="52388"/>
                  </a:lnTo>
                  <a:cubicBezTo>
                    <a:pt x="408559" y="38735"/>
                    <a:pt x="403162" y="25972"/>
                    <a:pt x="393446" y="16383"/>
                  </a:cubicBezTo>
                  <a:cubicBezTo>
                    <a:pt x="383984" y="7049"/>
                    <a:pt x="371475" y="1968"/>
                    <a:pt x="358203" y="1968"/>
                  </a:cubicBezTo>
                  <a:cubicBezTo>
                    <a:pt x="357124" y="1968"/>
                    <a:pt x="8318" y="9335"/>
                    <a:pt x="8318" y="9335"/>
                  </a:cubicBezTo>
                  <a:lnTo>
                    <a:pt x="8255" y="7366"/>
                  </a:lnTo>
                  <a:lnTo>
                    <a:pt x="357061" y="0"/>
                  </a:lnTo>
                  <a:cubicBezTo>
                    <a:pt x="371983" y="0"/>
                    <a:pt x="384937" y="5271"/>
                    <a:pt x="394780" y="14923"/>
                  </a:cubicBezTo>
                  <a:cubicBezTo>
                    <a:pt x="404939" y="24829"/>
                    <a:pt x="410528" y="38100"/>
                    <a:pt x="410528" y="52324"/>
                  </a:cubicBezTo>
                  <a:lnTo>
                    <a:pt x="410528" y="195898"/>
                  </a:lnTo>
                  <a:cubicBezTo>
                    <a:pt x="410528" y="196215"/>
                    <a:pt x="409384" y="222314"/>
                    <a:pt x="385889" y="228156"/>
                  </a:cubicBezTo>
                  <a:cubicBezTo>
                    <a:pt x="367348" y="232855"/>
                    <a:pt x="109982" y="262065"/>
                    <a:pt x="254" y="274447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387021A3-8C85-4395-86A1-963FF1706A6E}"/>
                </a:ext>
              </a:extLst>
            </p:cNvPr>
            <p:cNvSpPr/>
            <p:nvPr/>
          </p:nvSpPr>
          <p:spPr>
            <a:xfrm>
              <a:off x="1897578" y="4243847"/>
              <a:ext cx="502517" cy="381611"/>
            </a:xfrm>
            <a:custGeom>
              <a:avLst/>
              <a:gdLst>
                <a:gd name="connsiteX0" fmla="*/ 39370 w 278320"/>
                <a:gd name="connsiteY0" fmla="*/ 0 h 211356"/>
                <a:gd name="connsiteX1" fmla="*/ 246253 w 278320"/>
                <a:gd name="connsiteY1" fmla="*/ 0 h 211356"/>
                <a:gd name="connsiteX2" fmla="*/ 278321 w 278320"/>
                <a:gd name="connsiteY2" fmla="*/ 32068 h 211356"/>
                <a:gd name="connsiteX3" fmla="*/ 278321 w 278320"/>
                <a:gd name="connsiteY3" fmla="*/ 172339 h 211356"/>
                <a:gd name="connsiteX4" fmla="*/ 249618 w 278320"/>
                <a:gd name="connsiteY4" fmla="*/ 202248 h 211356"/>
                <a:gd name="connsiteX5" fmla="*/ 33782 w 278320"/>
                <a:gd name="connsiteY5" fmla="*/ 211328 h 211356"/>
                <a:gd name="connsiteX6" fmla="*/ 0 w 278320"/>
                <a:gd name="connsiteY6" fmla="*/ 178943 h 211356"/>
                <a:gd name="connsiteX7" fmla="*/ 0 w 278320"/>
                <a:gd name="connsiteY7" fmla="*/ 39370 h 211356"/>
                <a:gd name="connsiteX8" fmla="*/ 39370 w 278320"/>
                <a:gd name="connsiteY8" fmla="*/ 0 h 2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320" h="211356">
                  <a:moveTo>
                    <a:pt x="39370" y="0"/>
                  </a:moveTo>
                  <a:lnTo>
                    <a:pt x="246253" y="0"/>
                  </a:lnTo>
                  <a:cubicBezTo>
                    <a:pt x="263970" y="0"/>
                    <a:pt x="278321" y="14351"/>
                    <a:pt x="278321" y="32068"/>
                  </a:cubicBezTo>
                  <a:lnTo>
                    <a:pt x="278321" y="172339"/>
                  </a:lnTo>
                  <a:cubicBezTo>
                    <a:pt x="278321" y="188405"/>
                    <a:pt x="265684" y="201549"/>
                    <a:pt x="249618" y="202248"/>
                  </a:cubicBezTo>
                  <a:lnTo>
                    <a:pt x="33782" y="211328"/>
                  </a:lnTo>
                  <a:cubicBezTo>
                    <a:pt x="15367" y="212090"/>
                    <a:pt x="0" y="197358"/>
                    <a:pt x="0" y="178943"/>
                  </a:cubicBezTo>
                  <a:lnTo>
                    <a:pt x="0" y="39370"/>
                  </a:lnTo>
                  <a:cubicBezTo>
                    <a:pt x="0" y="17590"/>
                    <a:pt x="17653" y="0"/>
                    <a:pt x="39370" y="0"/>
                  </a:cubicBezTo>
                  <a:close/>
                </a:path>
              </a:pathLst>
            </a:custGeom>
            <a:solidFill>
              <a:srgbClr val="4FCEF6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7B73B4A6-E65A-4816-BCD3-36567AC2769F}"/>
                </a:ext>
              </a:extLst>
            </p:cNvPr>
            <p:cNvSpPr/>
            <p:nvPr/>
          </p:nvSpPr>
          <p:spPr>
            <a:xfrm>
              <a:off x="1897578" y="4243847"/>
              <a:ext cx="239277" cy="381620"/>
            </a:xfrm>
            <a:custGeom>
              <a:avLst/>
              <a:gdLst>
                <a:gd name="connsiteX0" fmla="*/ 39370 w 132524"/>
                <a:gd name="connsiteY0" fmla="*/ 0 h 211361"/>
                <a:gd name="connsiteX1" fmla="*/ 0 w 132524"/>
                <a:gd name="connsiteY1" fmla="*/ 39370 h 211361"/>
                <a:gd name="connsiteX2" fmla="*/ 0 w 132524"/>
                <a:gd name="connsiteY2" fmla="*/ 178943 h 211361"/>
                <a:gd name="connsiteX3" fmla="*/ 33782 w 132524"/>
                <a:gd name="connsiteY3" fmla="*/ 211328 h 211361"/>
                <a:gd name="connsiteX4" fmla="*/ 50101 w 132524"/>
                <a:gd name="connsiteY4" fmla="*/ 210630 h 211361"/>
                <a:gd name="connsiteX5" fmla="*/ 132524 w 132524"/>
                <a:gd name="connsiteY5" fmla="*/ 0 h 211361"/>
                <a:gd name="connsiteX6" fmla="*/ 39370 w 132524"/>
                <a:gd name="connsiteY6" fmla="*/ 0 h 21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524" h="211361">
                  <a:moveTo>
                    <a:pt x="39370" y="0"/>
                  </a:moveTo>
                  <a:cubicBezTo>
                    <a:pt x="17653" y="0"/>
                    <a:pt x="0" y="17653"/>
                    <a:pt x="0" y="39370"/>
                  </a:cubicBezTo>
                  <a:lnTo>
                    <a:pt x="0" y="178943"/>
                  </a:lnTo>
                  <a:cubicBezTo>
                    <a:pt x="0" y="197422"/>
                    <a:pt x="15367" y="212154"/>
                    <a:pt x="33782" y="211328"/>
                  </a:cubicBezTo>
                  <a:lnTo>
                    <a:pt x="50101" y="210630"/>
                  </a:lnTo>
                  <a:lnTo>
                    <a:pt x="132524" y="0"/>
                  </a:lnTo>
                  <a:lnTo>
                    <a:pt x="39370" y="0"/>
                  </a:lnTo>
                  <a:close/>
                </a:path>
              </a:pathLst>
            </a:custGeom>
            <a:solidFill>
              <a:srgbClr val="E8EFF6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CDE7CFEA-59D6-48C9-92E7-6D6B8BF6D3A6}"/>
                </a:ext>
              </a:extLst>
            </p:cNvPr>
            <p:cNvSpPr/>
            <p:nvPr/>
          </p:nvSpPr>
          <p:spPr>
            <a:xfrm>
              <a:off x="2239814" y="4281337"/>
              <a:ext cx="160281" cy="332259"/>
            </a:xfrm>
            <a:custGeom>
              <a:avLst/>
              <a:gdLst>
                <a:gd name="connsiteX0" fmla="*/ 60071 w 88772"/>
                <a:gd name="connsiteY0" fmla="*/ 181483 h 184022"/>
                <a:gd name="connsiteX1" fmla="*/ 88773 w 88772"/>
                <a:gd name="connsiteY1" fmla="*/ 151574 h 184022"/>
                <a:gd name="connsiteX2" fmla="*/ 88773 w 88772"/>
                <a:gd name="connsiteY2" fmla="*/ 11303 h 184022"/>
                <a:gd name="connsiteX3" fmla="*/ 86614 w 88772"/>
                <a:gd name="connsiteY3" fmla="*/ 0 h 184022"/>
                <a:gd name="connsiteX4" fmla="*/ 0 w 88772"/>
                <a:gd name="connsiteY4" fmla="*/ 184023 h 184022"/>
                <a:gd name="connsiteX5" fmla="*/ 60071 w 88772"/>
                <a:gd name="connsiteY5" fmla="*/ 181483 h 18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72" h="184022">
                  <a:moveTo>
                    <a:pt x="60071" y="181483"/>
                  </a:moveTo>
                  <a:cubicBezTo>
                    <a:pt x="76073" y="180785"/>
                    <a:pt x="88773" y="167640"/>
                    <a:pt x="88773" y="151574"/>
                  </a:cubicBezTo>
                  <a:lnTo>
                    <a:pt x="88773" y="11303"/>
                  </a:lnTo>
                  <a:cubicBezTo>
                    <a:pt x="88773" y="7303"/>
                    <a:pt x="87947" y="3492"/>
                    <a:pt x="86614" y="0"/>
                  </a:cubicBezTo>
                  <a:lnTo>
                    <a:pt x="0" y="184023"/>
                  </a:lnTo>
                  <a:lnTo>
                    <a:pt x="60071" y="181483"/>
                  </a:lnTo>
                  <a:close/>
                </a:path>
              </a:pathLst>
            </a:custGeom>
            <a:solidFill>
              <a:srgbClr val="E8EFF6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C83C6278-422A-40B8-B2CD-8E3D4160010B}"/>
                </a:ext>
              </a:extLst>
            </p:cNvPr>
            <p:cNvSpPr/>
            <p:nvPr/>
          </p:nvSpPr>
          <p:spPr>
            <a:xfrm>
              <a:off x="1895859" y="4242012"/>
              <a:ext cx="505957" cy="385228"/>
            </a:xfrm>
            <a:custGeom>
              <a:avLst/>
              <a:gdLst>
                <a:gd name="connsiteX0" fmla="*/ 33401 w 280225"/>
                <a:gd name="connsiteY0" fmla="*/ 213360 h 213359"/>
                <a:gd name="connsiteX1" fmla="*/ 0 w 280225"/>
                <a:gd name="connsiteY1" fmla="*/ 179959 h 213359"/>
                <a:gd name="connsiteX2" fmla="*/ 0 w 280225"/>
                <a:gd name="connsiteY2" fmla="*/ 40386 h 213359"/>
                <a:gd name="connsiteX3" fmla="*/ 40322 w 280225"/>
                <a:gd name="connsiteY3" fmla="*/ 0 h 213359"/>
                <a:gd name="connsiteX4" fmla="*/ 247205 w 280225"/>
                <a:gd name="connsiteY4" fmla="*/ 0 h 213359"/>
                <a:gd name="connsiteX5" fmla="*/ 280225 w 280225"/>
                <a:gd name="connsiteY5" fmla="*/ 33020 h 213359"/>
                <a:gd name="connsiteX6" fmla="*/ 280225 w 280225"/>
                <a:gd name="connsiteY6" fmla="*/ 173291 h 213359"/>
                <a:gd name="connsiteX7" fmla="*/ 250635 w 280225"/>
                <a:gd name="connsiteY7" fmla="*/ 204216 h 213359"/>
                <a:gd name="connsiteX8" fmla="*/ 34798 w 280225"/>
                <a:gd name="connsiteY8" fmla="*/ 213296 h 213359"/>
                <a:gd name="connsiteX9" fmla="*/ 33401 w 280225"/>
                <a:gd name="connsiteY9" fmla="*/ 213360 h 213359"/>
                <a:gd name="connsiteX10" fmla="*/ 40322 w 280225"/>
                <a:gd name="connsiteY10" fmla="*/ 1968 h 213359"/>
                <a:gd name="connsiteX11" fmla="*/ 1968 w 280225"/>
                <a:gd name="connsiteY11" fmla="*/ 40322 h 213359"/>
                <a:gd name="connsiteX12" fmla="*/ 1968 w 280225"/>
                <a:gd name="connsiteY12" fmla="*/ 179896 h 213359"/>
                <a:gd name="connsiteX13" fmla="*/ 33401 w 280225"/>
                <a:gd name="connsiteY13" fmla="*/ 211328 h 213359"/>
                <a:gd name="connsiteX14" fmla="*/ 34735 w 280225"/>
                <a:gd name="connsiteY14" fmla="*/ 211328 h 213359"/>
                <a:gd name="connsiteX15" fmla="*/ 250571 w 280225"/>
                <a:gd name="connsiteY15" fmla="*/ 202247 h 213359"/>
                <a:gd name="connsiteX16" fmla="*/ 278321 w 280225"/>
                <a:gd name="connsiteY16" fmla="*/ 173291 h 213359"/>
                <a:gd name="connsiteX17" fmla="*/ 278321 w 280225"/>
                <a:gd name="connsiteY17" fmla="*/ 33020 h 213359"/>
                <a:gd name="connsiteX18" fmla="*/ 247269 w 280225"/>
                <a:gd name="connsiteY18" fmla="*/ 1968 h 213359"/>
                <a:gd name="connsiteX19" fmla="*/ 40322 w 280225"/>
                <a:gd name="connsiteY19" fmla="*/ 1968 h 2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225" h="213359">
                  <a:moveTo>
                    <a:pt x="33401" y="213360"/>
                  </a:moveTo>
                  <a:cubicBezTo>
                    <a:pt x="14986" y="213360"/>
                    <a:pt x="0" y="198374"/>
                    <a:pt x="0" y="179959"/>
                  </a:cubicBezTo>
                  <a:lnTo>
                    <a:pt x="0" y="40386"/>
                  </a:lnTo>
                  <a:cubicBezTo>
                    <a:pt x="0" y="18097"/>
                    <a:pt x="18097" y="0"/>
                    <a:pt x="40322" y="0"/>
                  </a:cubicBezTo>
                  <a:lnTo>
                    <a:pt x="247205" y="0"/>
                  </a:lnTo>
                  <a:cubicBezTo>
                    <a:pt x="265430" y="0"/>
                    <a:pt x="280225" y="14796"/>
                    <a:pt x="280225" y="33020"/>
                  </a:cubicBezTo>
                  <a:lnTo>
                    <a:pt x="280225" y="173291"/>
                  </a:lnTo>
                  <a:cubicBezTo>
                    <a:pt x="280225" y="189928"/>
                    <a:pt x="267208" y="203517"/>
                    <a:pt x="250635" y="204216"/>
                  </a:cubicBezTo>
                  <a:lnTo>
                    <a:pt x="34798" y="213296"/>
                  </a:lnTo>
                  <a:cubicBezTo>
                    <a:pt x="34354" y="213360"/>
                    <a:pt x="33846" y="213360"/>
                    <a:pt x="33401" y="213360"/>
                  </a:cubicBezTo>
                  <a:close/>
                  <a:moveTo>
                    <a:pt x="40322" y="1968"/>
                  </a:moveTo>
                  <a:cubicBezTo>
                    <a:pt x="19177" y="1968"/>
                    <a:pt x="1968" y="19177"/>
                    <a:pt x="1968" y="40322"/>
                  </a:cubicBezTo>
                  <a:lnTo>
                    <a:pt x="1968" y="179896"/>
                  </a:lnTo>
                  <a:cubicBezTo>
                    <a:pt x="1968" y="197231"/>
                    <a:pt x="16065" y="211328"/>
                    <a:pt x="33401" y="211328"/>
                  </a:cubicBezTo>
                  <a:cubicBezTo>
                    <a:pt x="33846" y="211328"/>
                    <a:pt x="34290" y="211328"/>
                    <a:pt x="34735" y="211328"/>
                  </a:cubicBezTo>
                  <a:lnTo>
                    <a:pt x="250571" y="202247"/>
                  </a:lnTo>
                  <a:cubicBezTo>
                    <a:pt x="266129" y="201613"/>
                    <a:pt x="278321" y="188849"/>
                    <a:pt x="278321" y="173291"/>
                  </a:cubicBezTo>
                  <a:lnTo>
                    <a:pt x="278321" y="33020"/>
                  </a:lnTo>
                  <a:cubicBezTo>
                    <a:pt x="278321" y="15875"/>
                    <a:pt x="264414" y="1968"/>
                    <a:pt x="247269" y="1968"/>
                  </a:cubicBezTo>
                  <a:lnTo>
                    <a:pt x="40322" y="196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14FE3EF-1133-4163-A83B-17C5C756F33D}"/>
                </a:ext>
              </a:extLst>
            </p:cNvPr>
            <p:cNvSpPr/>
            <p:nvPr/>
          </p:nvSpPr>
          <p:spPr>
            <a:xfrm>
              <a:off x="1032301" y="4226420"/>
              <a:ext cx="37606" cy="442324"/>
            </a:xfrm>
            <a:custGeom>
              <a:avLst/>
              <a:gdLst>
                <a:gd name="connsiteX0" fmla="*/ 20828 w 20828"/>
                <a:gd name="connsiteY0" fmla="*/ 237553 h 244982"/>
                <a:gd name="connsiteX1" fmla="*/ 10414 w 20828"/>
                <a:gd name="connsiteY1" fmla="*/ 244983 h 244982"/>
                <a:gd name="connsiteX2" fmla="*/ 0 w 20828"/>
                <a:gd name="connsiteY2" fmla="*/ 237553 h 244982"/>
                <a:gd name="connsiteX3" fmla="*/ 0 w 20828"/>
                <a:gd name="connsiteY3" fmla="*/ 7429 h 244982"/>
                <a:gd name="connsiteX4" fmla="*/ 10414 w 20828"/>
                <a:gd name="connsiteY4" fmla="*/ 0 h 244982"/>
                <a:gd name="connsiteX5" fmla="*/ 20828 w 20828"/>
                <a:gd name="connsiteY5" fmla="*/ 7429 h 244982"/>
                <a:gd name="connsiteX6" fmla="*/ 20828 w 20828"/>
                <a:gd name="connsiteY6" fmla="*/ 237553 h 24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8" h="244982">
                  <a:moveTo>
                    <a:pt x="20828" y="237553"/>
                  </a:moveTo>
                  <a:cubicBezTo>
                    <a:pt x="20828" y="241681"/>
                    <a:pt x="16193" y="244983"/>
                    <a:pt x="10414" y="244983"/>
                  </a:cubicBezTo>
                  <a:cubicBezTo>
                    <a:pt x="4636" y="244983"/>
                    <a:pt x="0" y="241681"/>
                    <a:pt x="0" y="237553"/>
                  </a:cubicBezTo>
                  <a:lnTo>
                    <a:pt x="0" y="7429"/>
                  </a:lnTo>
                  <a:cubicBezTo>
                    <a:pt x="0" y="3302"/>
                    <a:pt x="4636" y="0"/>
                    <a:pt x="10414" y="0"/>
                  </a:cubicBezTo>
                  <a:cubicBezTo>
                    <a:pt x="16129" y="0"/>
                    <a:pt x="20828" y="3302"/>
                    <a:pt x="20828" y="7429"/>
                  </a:cubicBezTo>
                  <a:lnTo>
                    <a:pt x="20828" y="237553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9" name="شكل حر: شكل 58">
              <a:extLst>
                <a:ext uri="{FF2B5EF4-FFF2-40B4-BE49-F238E27FC236}">
                  <a16:creationId xmlns:a16="http://schemas.microsoft.com/office/drawing/2014/main" id="{E1B6BF1D-C494-4796-9145-2B1CD241D13E}"/>
                </a:ext>
              </a:extLst>
            </p:cNvPr>
            <p:cNvSpPr/>
            <p:nvPr/>
          </p:nvSpPr>
          <p:spPr>
            <a:xfrm>
              <a:off x="1007630" y="4157645"/>
              <a:ext cx="190228" cy="139514"/>
            </a:xfrm>
            <a:custGeom>
              <a:avLst/>
              <a:gdLst>
                <a:gd name="connsiteX0" fmla="*/ 15061 w 105358"/>
                <a:gd name="connsiteY0" fmla="*/ 77270 h 77270"/>
                <a:gd name="connsiteX1" fmla="*/ 1282 w 105358"/>
                <a:gd name="connsiteY1" fmla="*/ 35297 h 77270"/>
                <a:gd name="connsiteX2" fmla="*/ 4965 w 105358"/>
                <a:gd name="connsiteY2" fmla="*/ 8754 h 77270"/>
                <a:gd name="connsiteX3" fmla="*/ 28904 w 105358"/>
                <a:gd name="connsiteY3" fmla="*/ 55 h 77270"/>
                <a:gd name="connsiteX4" fmla="*/ 105358 w 105358"/>
                <a:gd name="connsiteY4" fmla="*/ 16818 h 77270"/>
                <a:gd name="connsiteX5" fmla="*/ 103009 w 105358"/>
                <a:gd name="connsiteY5" fmla="*/ 21136 h 77270"/>
                <a:gd name="connsiteX6" fmla="*/ 28714 w 105358"/>
                <a:gd name="connsiteY6" fmla="*/ 4944 h 77270"/>
                <a:gd name="connsiteX7" fmla="*/ 8838 w 105358"/>
                <a:gd name="connsiteY7" fmla="*/ 11738 h 77270"/>
                <a:gd name="connsiteX8" fmla="*/ 5981 w 105358"/>
                <a:gd name="connsiteY8" fmla="*/ 33836 h 77270"/>
                <a:gd name="connsiteX9" fmla="*/ 19951 w 105358"/>
                <a:gd name="connsiteY9" fmla="*/ 76508 h 77270"/>
                <a:gd name="connsiteX10" fmla="*/ 15061 w 105358"/>
                <a:gd name="connsiteY10" fmla="*/ 77270 h 7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58" h="77270">
                  <a:moveTo>
                    <a:pt x="15061" y="77270"/>
                  </a:moveTo>
                  <a:cubicBezTo>
                    <a:pt x="14680" y="75366"/>
                    <a:pt x="6552" y="51108"/>
                    <a:pt x="1282" y="35297"/>
                  </a:cubicBezTo>
                  <a:cubicBezTo>
                    <a:pt x="1091" y="34535"/>
                    <a:pt x="-3163" y="19105"/>
                    <a:pt x="4965" y="8754"/>
                  </a:cubicBezTo>
                  <a:cubicBezTo>
                    <a:pt x="9791" y="2594"/>
                    <a:pt x="17855" y="-453"/>
                    <a:pt x="28904" y="55"/>
                  </a:cubicBezTo>
                  <a:cubicBezTo>
                    <a:pt x="62813" y="1261"/>
                    <a:pt x="91769" y="9325"/>
                    <a:pt x="105358" y="16818"/>
                  </a:cubicBezTo>
                  <a:lnTo>
                    <a:pt x="103009" y="21136"/>
                  </a:lnTo>
                  <a:cubicBezTo>
                    <a:pt x="89864" y="13961"/>
                    <a:pt x="61797" y="6150"/>
                    <a:pt x="28714" y="4944"/>
                  </a:cubicBezTo>
                  <a:cubicBezTo>
                    <a:pt x="19570" y="4690"/>
                    <a:pt x="12648" y="6912"/>
                    <a:pt x="8838" y="11738"/>
                  </a:cubicBezTo>
                  <a:cubicBezTo>
                    <a:pt x="2234" y="20120"/>
                    <a:pt x="5917" y="33710"/>
                    <a:pt x="5981" y="33836"/>
                  </a:cubicBezTo>
                  <a:cubicBezTo>
                    <a:pt x="10045" y="45965"/>
                    <a:pt x="19697" y="74604"/>
                    <a:pt x="19951" y="76508"/>
                  </a:cubicBezTo>
                  <a:lnTo>
                    <a:pt x="15061" y="77270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0" name="شكل حر: شكل 59">
              <a:extLst>
                <a:ext uri="{FF2B5EF4-FFF2-40B4-BE49-F238E27FC236}">
                  <a16:creationId xmlns:a16="http://schemas.microsoft.com/office/drawing/2014/main" id="{4CBDEAF3-D84C-4248-AA24-14B3A1831DD6}"/>
                </a:ext>
              </a:extLst>
            </p:cNvPr>
            <p:cNvSpPr/>
            <p:nvPr/>
          </p:nvSpPr>
          <p:spPr>
            <a:xfrm>
              <a:off x="1180433" y="4175973"/>
              <a:ext cx="30727" cy="32332"/>
            </a:xfrm>
            <a:custGeom>
              <a:avLst/>
              <a:gdLst>
                <a:gd name="connsiteX0" fmla="*/ 17018 w 17018"/>
                <a:gd name="connsiteY0" fmla="*/ 9398 h 17907"/>
                <a:gd name="connsiteX1" fmla="*/ 8509 w 17018"/>
                <a:gd name="connsiteY1" fmla="*/ 17907 h 17907"/>
                <a:gd name="connsiteX2" fmla="*/ 0 w 17018"/>
                <a:gd name="connsiteY2" fmla="*/ 9398 h 17907"/>
                <a:gd name="connsiteX3" fmla="*/ 8509 w 17018"/>
                <a:gd name="connsiteY3" fmla="*/ 0 h 17907"/>
                <a:gd name="connsiteX4" fmla="*/ 17018 w 17018"/>
                <a:gd name="connsiteY4" fmla="*/ 8509 h 17907"/>
                <a:gd name="connsiteX5" fmla="*/ 17018 w 17018"/>
                <a:gd name="connsiteY5" fmla="*/ 9398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8" h="17907">
                  <a:moveTo>
                    <a:pt x="17018" y="9398"/>
                  </a:moveTo>
                  <a:cubicBezTo>
                    <a:pt x="17018" y="14097"/>
                    <a:pt x="13208" y="17907"/>
                    <a:pt x="8509" y="17907"/>
                  </a:cubicBezTo>
                  <a:cubicBezTo>
                    <a:pt x="3810" y="17907"/>
                    <a:pt x="0" y="14097"/>
                    <a:pt x="0" y="9398"/>
                  </a:cubicBezTo>
                  <a:cubicBezTo>
                    <a:pt x="0" y="3810"/>
                    <a:pt x="3810" y="0"/>
                    <a:pt x="8509" y="0"/>
                  </a:cubicBezTo>
                  <a:cubicBezTo>
                    <a:pt x="13208" y="0"/>
                    <a:pt x="17018" y="3810"/>
                    <a:pt x="17018" y="8509"/>
                  </a:cubicBezTo>
                  <a:lnTo>
                    <a:pt x="17018" y="939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AD473478-A99D-475E-9006-94F36A8F0192}"/>
              </a:ext>
            </a:extLst>
          </p:cNvPr>
          <p:cNvGrpSpPr/>
          <p:nvPr/>
        </p:nvGrpSpPr>
        <p:grpSpPr>
          <a:xfrm>
            <a:off x="1438757" y="5611817"/>
            <a:ext cx="816510" cy="816510"/>
            <a:chOff x="3513399" y="4223327"/>
            <a:chExt cx="452225" cy="452225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5A3CFA25-36E9-4B5C-8EC8-0F401242CE22}"/>
                </a:ext>
              </a:extLst>
            </p:cNvPr>
            <p:cNvSpPr/>
            <p:nvPr/>
          </p:nvSpPr>
          <p:spPr>
            <a:xfrm rot="16999982">
              <a:off x="3513399" y="4223327"/>
              <a:ext cx="452225" cy="452225"/>
            </a:xfrm>
            <a:custGeom>
              <a:avLst/>
              <a:gdLst>
                <a:gd name="connsiteX0" fmla="*/ 452226 w 452225"/>
                <a:gd name="connsiteY0" fmla="*/ 226113 h 452225"/>
                <a:gd name="connsiteX1" fmla="*/ 226113 w 452225"/>
                <a:gd name="connsiteY1" fmla="*/ 452226 h 452225"/>
                <a:gd name="connsiteX2" fmla="*/ 0 w 452225"/>
                <a:gd name="connsiteY2" fmla="*/ 226113 h 452225"/>
                <a:gd name="connsiteX3" fmla="*/ 226113 w 452225"/>
                <a:gd name="connsiteY3" fmla="*/ 0 h 452225"/>
                <a:gd name="connsiteX4" fmla="*/ 452226 w 452225"/>
                <a:gd name="connsiteY4" fmla="*/ 226113 h 45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25" h="452225">
                  <a:moveTo>
                    <a:pt x="452226" y="226113"/>
                  </a:moveTo>
                  <a:cubicBezTo>
                    <a:pt x="452226" y="350992"/>
                    <a:pt x="350991" y="452226"/>
                    <a:pt x="226113" y="452226"/>
                  </a:cubicBezTo>
                  <a:cubicBezTo>
                    <a:pt x="101234" y="452226"/>
                    <a:pt x="0" y="350992"/>
                    <a:pt x="0" y="226113"/>
                  </a:cubicBezTo>
                  <a:cubicBezTo>
                    <a:pt x="0" y="101234"/>
                    <a:pt x="101234" y="0"/>
                    <a:pt x="226113" y="0"/>
                  </a:cubicBezTo>
                  <a:cubicBezTo>
                    <a:pt x="350991" y="0"/>
                    <a:pt x="452226" y="101234"/>
                    <a:pt x="452226" y="226113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7609874D-4153-4979-9657-D9A3BBE35230}"/>
                </a:ext>
              </a:extLst>
            </p:cNvPr>
            <p:cNvSpPr/>
            <p:nvPr/>
          </p:nvSpPr>
          <p:spPr>
            <a:xfrm>
              <a:off x="3587496" y="4297171"/>
              <a:ext cx="304418" cy="304419"/>
            </a:xfrm>
            <a:custGeom>
              <a:avLst/>
              <a:gdLst>
                <a:gd name="connsiteX0" fmla="*/ 304419 w 304418"/>
                <a:gd name="connsiteY0" fmla="*/ 152210 h 304419"/>
                <a:gd name="connsiteX1" fmla="*/ 152209 w 304418"/>
                <a:gd name="connsiteY1" fmla="*/ 304419 h 304419"/>
                <a:gd name="connsiteX2" fmla="*/ 0 w 304418"/>
                <a:gd name="connsiteY2" fmla="*/ 152210 h 304419"/>
                <a:gd name="connsiteX3" fmla="*/ 152209 w 304418"/>
                <a:gd name="connsiteY3" fmla="*/ 0 h 304419"/>
                <a:gd name="connsiteX4" fmla="*/ 304419 w 304418"/>
                <a:gd name="connsiteY4" fmla="*/ 152210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8" h="304419">
                  <a:moveTo>
                    <a:pt x="304419" y="152210"/>
                  </a:moveTo>
                  <a:cubicBezTo>
                    <a:pt x="304419" y="236284"/>
                    <a:pt x="236283" y="304419"/>
                    <a:pt x="152209" y="304419"/>
                  </a:cubicBezTo>
                  <a:cubicBezTo>
                    <a:pt x="68135" y="304419"/>
                    <a:pt x="0" y="236284"/>
                    <a:pt x="0" y="152210"/>
                  </a:cubicBezTo>
                  <a:cubicBezTo>
                    <a:pt x="0" y="68136"/>
                    <a:pt x="68135" y="0"/>
                    <a:pt x="152209" y="0"/>
                  </a:cubicBezTo>
                  <a:cubicBezTo>
                    <a:pt x="236283" y="0"/>
                    <a:pt x="304419" y="68136"/>
                    <a:pt x="304419" y="152210"/>
                  </a:cubicBezTo>
                  <a:close/>
                </a:path>
              </a:pathLst>
            </a:custGeom>
            <a:solidFill>
              <a:srgbClr val="A2A7B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66" name="رسم 4">
              <a:extLst>
                <a:ext uri="{FF2B5EF4-FFF2-40B4-BE49-F238E27FC236}">
                  <a16:creationId xmlns:a16="http://schemas.microsoft.com/office/drawing/2014/main" id="{A908C3A1-0EFE-49B7-ADEA-D2796203E463}"/>
                </a:ext>
              </a:extLst>
            </p:cNvPr>
            <p:cNvGrpSpPr/>
            <p:nvPr/>
          </p:nvGrpSpPr>
          <p:grpSpPr>
            <a:xfrm>
              <a:off x="3620593" y="4328454"/>
              <a:ext cx="239780" cy="241916"/>
              <a:chOff x="3620593" y="4328454"/>
              <a:chExt cx="239780" cy="241916"/>
            </a:xfrm>
            <a:solidFill>
              <a:srgbClr val="231F20"/>
            </a:solidFill>
          </p:grpSpPr>
          <p:grpSp>
            <p:nvGrpSpPr>
              <p:cNvPr id="67" name="رسم 4">
                <a:extLst>
                  <a:ext uri="{FF2B5EF4-FFF2-40B4-BE49-F238E27FC236}">
                    <a16:creationId xmlns:a16="http://schemas.microsoft.com/office/drawing/2014/main" id="{2291BDE2-5075-48E1-AD03-84B08834145C}"/>
                  </a:ext>
                </a:extLst>
              </p:cNvPr>
              <p:cNvGrpSpPr/>
              <p:nvPr/>
            </p:nvGrpSpPr>
            <p:grpSpPr>
              <a:xfrm>
                <a:off x="3750539" y="4449380"/>
                <a:ext cx="109772" cy="62955"/>
                <a:chOff x="3750539" y="4449380"/>
                <a:chExt cx="109772" cy="62955"/>
              </a:xfrm>
              <a:solidFill>
                <a:srgbClr val="231F20"/>
              </a:solidFill>
            </p:grpSpPr>
            <p:sp>
              <p:nvSpPr>
                <p:cNvPr id="118" name="شكل حر: شكل 117">
                  <a:extLst>
                    <a:ext uri="{FF2B5EF4-FFF2-40B4-BE49-F238E27FC236}">
                      <a16:creationId xmlns:a16="http://schemas.microsoft.com/office/drawing/2014/main" id="{F1C8C949-D9E8-4856-AC30-1586C5418BC6}"/>
                    </a:ext>
                  </a:extLst>
                </p:cNvPr>
                <p:cNvSpPr/>
                <p:nvPr/>
              </p:nvSpPr>
              <p:spPr>
                <a:xfrm>
                  <a:off x="3778874" y="4449380"/>
                  <a:ext cx="81437" cy="19738"/>
                </a:xfrm>
                <a:custGeom>
                  <a:avLst/>
                  <a:gdLst>
                    <a:gd name="connsiteX0" fmla="*/ 5598 w 81437"/>
                    <a:gd name="connsiteY0" fmla="*/ 7747 h 19738"/>
                    <a:gd name="connsiteX1" fmla="*/ 10 w 81437"/>
                    <a:gd name="connsiteY1" fmla="*/ 3366 h 19738"/>
                    <a:gd name="connsiteX2" fmla="*/ 6424 w 81437"/>
                    <a:gd name="connsiteY2" fmla="*/ 1 h 19738"/>
                    <a:gd name="connsiteX3" fmla="*/ 76210 w 81437"/>
                    <a:gd name="connsiteY3" fmla="*/ 1 h 19738"/>
                    <a:gd name="connsiteX4" fmla="*/ 81354 w 81437"/>
                    <a:gd name="connsiteY4" fmla="*/ 10351 h 19738"/>
                    <a:gd name="connsiteX5" fmla="*/ 74305 w 81437"/>
                    <a:gd name="connsiteY5" fmla="*/ 19685 h 19738"/>
                    <a:gd name="connsiteX6" fmla="*/ 5598 w 81437"/>
                    <a:gd name="connsiteY6" fmla="*/ 7747 h 1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37" h="19738">
                      <a:moveTo>
                        <a:pt x="5598" y="7747"/>
                      </a:moveTo>
                      <a:cubicBezTo>
                        <a:pt x="2360" y="7113"/>
                        <a:pt x="-180" y="5144"/>
                        <a:pt x="10" y="3366"/>
                      </a:cubicBezTo>
                      <a:cubicBezTo>
                        <a:pt x="201" y="1588"/>
                        <a:pt x="3121" y="64"/>
                        <a:pt x="6424" y="1"/>
                      </a:cubicBezTo>
                      <a:lnTo>
                        <a:pt x="76210" y="1"/>
                      </a:lnTo>
                      <a:cubicBezTo>
                        <a:pt x="79512" y="-63"/>
                        <a:pt x="81925" y="4572"/>
                        <a:pt x="81354" y="10351"/>
                      </a:cubicBezTo>
                      <a:cubicBezTo>
                        <a:pt x="80782" y="16130"/>
                        <a:pt x="77544" y="20257"/>
                        <a:pt x="74305" y="19685"/>
                      </a:cubicBezTo>
                      <a:lnTo>
                        <a:pt x="5598" y="774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9" name="شكل حر: شكل 118">
                  <a:extLst>
                    <a:ext uri="{FF2B5EF4-FFF2-40B4-BE49-F238E27FC236}">
                      <a16:creationId xmlns:a16="http://schemas.microsoft.com/office/drawing/2014/main" id="{D8CDE31D-E05F-4011-A3BA-C6BB876EE865}"/>
                    </a:ext>
                  </a:extLst>
                </p:cNvPr>
                <p:cNvSpPr/>
                <p:nvPr/>
              </p:nvSpPr>
              <p:spPr>
                <a:xfrm>
                  <a:off x="3751832" y="4449628"/>
                  <a:ext cx="9595" cy="2606"/>
                </a:xfrm>
                <a:custGeom>
                  <a:avLst/>
                  <a:gdLst>
                    <a:gd name="connsiteX0" fmla="*/ 4764 w 9595"/>
                    <a:gd name="connsiteY0" fmla="*/ 2420 h 2606"/>
                    <a:gd name="connsiteX1" fmla="*/ 1 w 9595"/>
                    <a:gd name="connsiteY1" fmla="*/ 769 h 2606"/>
                    <a:gd name="connsiteX2" fmla="*/ 5081 w 9595"/>
                    <a:gd name="connsiteY2" fmla="*/ 7 h 2606"/>
                    <a:gd name="connsiteX3" fmla="*/ 9590 w 9595"/>
                    <a:gd name="connsiteY3" fmla="*/ 1594 h 2606"/>
                    <a:gd name="connsiteX4" fmla="*/ 4764 w 9595"/>
                    <a:gd name="connsiteY4" fmla="*/ 2420 h 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95" h="2606">
                      <a:moveTo>
                        <a:pt x="4764" y="2420"/>
                      </a:moveTo>
                      <a:cubicBezTo>
                        <a:pt x="2160" y="1975"/>
                        <a:pt x="-62" y="1213"/>
                        <a:pt x="1" y="769"/>
                      </a:cubicBezTo>
                      <a:cubicBezTo>
                        <a:pt x="65" y="325"/>
                        <a:pt x="2414" y="-57"/>
                        <a:pt x="5081" y="7"/>
                      </a:cubicBezTo>
                      <a:cubicBezTo>
                        <a:pt x="7748" y="7"/>
                        <a:pt x="9717" y="769"/>
                        <a:pt x="9590" y="1594"/>
                      </a:cubicBezTo>
                      <a:cubicBezTo>
                        <a:pt x="9526" y="2484"/>
                        <a:pt x="7431" y="2865"/>
                        <a:pt x="4764" y="24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20" name="شكل حر: شكل 119">
                  <a:extLst>
                    <a:ext uri="{FF2B5EF4-FFF2-40B4-BE49-F238E27FC236}">
                      <a16:creationId xmlns:a16="http://schemas.microsoft.com/office/drawing/2014/main" id="{2EE9BBAB-9354-49BE-A9FE-0C40BC015941}"/>
                    </a:ext>
                  </a:extLst>
                </p:cNvPr>
                <p:cNvSpPr/>
                <p:nvPr/>
              </p:nvSpPr>
              <p:spPr>
                <a:xfrm>
                  <a:off x="3774319" y="4466353"/>
                  <a:ext cx="74320" cy="45983"/>
                </a:xfrm>
                <a:custGeom>
                  <a:avLst/>
                  <a:gdLst>
                    <a:gd name="connsiteX0" fmla="*/ 3677 w 74320"/>
                    <a:gd name="connsiteY0" fmla="*/ 7603 h 45983"/>
                    <a:gd name="connsiteX1" fmla="*/ 248 w 74320"/>
                    <a:gd name="connsiteY1" fmla="*/ 1380 h 45983"/>
                    <a:gd name="connsiteX2" fmla="*/ 7423 w 74320"/>
                    <a:gd name="connsiteY2" fmla="*/ 808 h 45983"/>
                    <a:gd name="connsiteX3" fmla="*/ 71749 w 74320"/>
                    <a:gd name="connsiteY3" fmla="*/ 27986 h 45983"/>
                    <a:gd name="connsiteX4" fmla="*/ 72511 w 74320"/>
                    <a:gd name="connsiteY4" fmla="*/ 39543 h 45983"/>
                    <a:gd name="connsiteX5" fmla="*/ 62414 w 74320"/>
                    <a:gd name="connsiteY5" fmla="*/ 45385 h 45983"/>
                    <a:gd name="connsiteX6" fmla="*/ 3677 w 74320"/>
                    <a:gd name="connsiteY6" fmla="*/ 7603 h 4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20" h="45983">
                      <a:moveTo>
                        <a:pt x="3677" y="7603"/>
                      </a:moveTo>
                      <a:cubicBezTo>
                        <a:pt x="946" y="5761"/>
                        <a:pt x="-641" y="2967"/>
                        <a:pt x="248" y="1380"/>
                      </a:cubicBezTo>
                      <a:cubicBezTo>
                        <a:pt x="1137" y="-208"/>
                        <a:pt x="4439" y="-462"/>
                        <a:pt x="7423" y="808"/>
                      </a:cubicBezTo>
                      <a:lnTo>
                        <a:pt x="71749" y="27986"/>
                      </a:lnTo>
                      <a:cubicBezTo>
                        <a:pt x="74797" y="29193"/>
                        <a:pt x="75241" y="34463"/>
                        <a:pt x="72511" y="39543"/>
                      </a:cubicBezTo>
                      <a:cubicBezTo>
                        <a:pt x="69780" y="44687"/>
                        <a:pt x="65145" y="47227"/>
                        <a:pt x="62414" y="45385"/>
                      </a:cubicBezTo>
                      <a:lnTo>
                        <a:pt x="3677" y="760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21" name="شكل حر: شكل 120">
                  <a:extLst>
                    <a:ext uri="{FF2B5EF4-FFF2-40B4-BE49-F238E27FC236}">
                      <a16:creationId xmlns:a16="http://schemas.microsoft.com/office/drawing/2014/main" id="{7B740FB2-4846-488D-B371-0540F71139F9}"/>
                    </a:ext>
                  </a:extLst>
                </p:cNvPr>
                <p:cNvSpPr/>
                <p:nvPr/>
              </p:nvSpPr>
              <p:spPr>
                <a:xfrm>
                  <a:off x="3750539" y="4454921"/>
                  <a:ext cx="8610" cy="4974"/>
                </a:xfrm>
                <a:custGeom>
                  <a:avLst/>
                  <a:gdLst>
                    <a:gd name="connsiteX0" fmla="*/ 3771 w 8610"/>
                    <a:gd name="connsiteY0" fmla="*/ 3477 h 4974"/>
                    <a:gd name="connsiteX1" fmla="*/ 24 w 8610"/>
                    <a:gd name="connsiteY1" fmla="*/ 112 h 4974"/>
                    <a:gd name="connsiteX2" fmla="*/ 4977 w 8610"/>
                    <a:gd name="connsiteY2" fmla="*/ 1382 h 4974"/>
                    <a:gd name="connsiteX3" fmla="*/ 8533 w 8610"/>
                    <a:gd name="connsiteY3" fmla="*/ 4620 h 4974"/>
                    <a:gd name="connsiteX4" fmla="*/ 3771 w 8610"/>
                    <a:gd name="connsiteY4" fmla="*/ 3477 h 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74">
                      <a:moveTo>
                        <a:pt x="3771" y="3477"/>
                      </a:moveTo>
                      <a:cubicBezTo>
                        <a:pt x="1548" y="2017"/>
                        <a:pt x="-230" y="493"/>
                        <a:pt x="24" y="112"/>
                      </a:cubicBezTo>
                      <a:cubicBezTo>
                        <a:pt x="278" y="-269"/>
                        <a:pt x="2564" y="366"/>
                        <a:pt x="4977" y="1382"/>
                      </a:cubicBezTo>
                      <a:cubicBezTo>
                        <a:pt x="7454" y="2461"/>
                        <a:pt x="8978" y="3858"/>
                        <a:pt x="8533" y="4620"/>
                      </a:cubicBezTo>
                      <a:cubicBezTo>
                        <a:pt x="8089" y="5382"/>
                        <a:pt x="6057" y="4874"/>
                        <a:pt x="3771" y="34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68" name="رسم 4">
                <a:extLst>
                  <a:ext uri="{FF2B5EF4-FFF2-40B4-BE49-F238E27FC236}">
                    <a16:creationId xmlns:a16="http://schemas.microsoft.com/office/drawing/2014/main" id="{286FD3D1-CDEC-42D5-8CAA-0940A5105F26}"/>
                  </a:ext>
                </a:extLst>
              </p:cNvPr>
              <p:cNvGrpSpPr/>
              <p:nvPr/>
            </p:nvGrpSpPr>
            <p:grpSpPr>
              <a:xfrm>
                <a:off x="3745595" y="4456752"/>
                <a:ext cx="92949" cy="99956"/>
                <a:chOff x="3745595" y="4456752"/>
                <a:chExt cx="92949" cy="99956"/>
              </a:xfrm>
              <a:solidFill>
                <a:srgbClr val="231F20"/>
              </a:solidFill>
            </p:grpSpPr>
            <p:sp>
              <p:nvSpPr>
                <p:cNvPr id="114" name="شكل حر: شكل 113">
                  <a:extLst>
                    <a:ext uri="{FF2B5EF4-FFF2-40B4-BE49-F238E27FC236}">
                      <a16:creationId xmlns:a16="http://schemas.microsoft.com/office/drawing/2014/main" id="{56725592-CE16-43B8-87B1-5E7844B6D5B5}"/>
                    </a:ext>
                  </a:extLst>
                </p:cNvPr>
                <p:cNvSpPr/>
                <p:nvPr/>
              </p:nvSpPr>
              <p:spPr>
                <a:xfrm>
                  <a:off x="3770385" y="4472509"/>
                  <a:ext cx="68159" cy="55796"/>
                </a:xfrm>
                <a:custGeom>
                  <a:avLst/>
                  <a:gdLst>
                    <a:gd name="connsiteX0" fmla="*/ 2721 w 68159"/>
                    <a:gd name="connsiteY0" fmla="*/ 7543 h 55796"/>
                    <a:gd name="connsiteX1" fmla="*/ 498 w 68159"/>
                    <a:gd name="connsiteY1" fmla="*/ 875 h 55796"/>
                    <a:gd name="connsiteX2" fmla="*/ 7547 w 68159"/>
                    <a:gd name="connsiteY2" fmla="*/ 1447 h 55796"/>
                    <a:gd name="connsiteX3" fmla="*/ 66221 w 68159"/>
                    <a:gd name="connsiteY3" fmla="*/ 39229 h 55796"/>
                    <a:gd name="connsiteX4" fmla="*/ 65141 w 68159"/>
                    <a:gd name="connsiteY4" fmla="*/ 50850 h 55796"/>
                    <a:gd name="connsiteX5" fmla="*/ 54092 w 68159"/>
                    <a:gd name="connsiteY5" fmla="*/ 54787 h 55796"/>
                    <a:gd name="connsiteX6" fmla="*/ 2721 w 68159"/>
                    <a:gd name="connsiteY6" fmla="*/ 7543 h 5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159" h="55796">
                      <a:moveTo>
                        <a:pt x="2721" y="7543"/>
                      </a:moveTo>
                      <a:cubicBezTo>
                        <a:pt x="371" y="5256"/>
                        <a:pt x="-708" y="2272"/>
                        <a:pt x="498" y="875"/>
                      </a:cubicBezTo>
                      <a:cubicBezTo>
                        <a:pt x="1832" y="-458"/>
                        <a:pt x="4880" y="-268"/>
                        <a:pt x="7547" y="1447"/>
                      </a:cubicBezTo>
                      <a:lnTo>
                        <a:pt x="66221" y="39229"/>
                      </a:lnTo>
                      <a:cubicBezTo>
                        <a:pt x="69078" y="41007"/>
                        <a:pt x="68824" y="46405"/>
                        <a:pt x="65141" y="50850"/>
                      </a:cubicBezTo>
                      <a:cubicBezTo>
                        <a:pt x="61522" y="55358"/>
                        <a:pt x="56505" y="57073"/>
                        <a:pt x="54092" y="54787"/>
                      </a:cubicBezTo>
                      <a:lnTo>
                        <a:pt x="2721" y="75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5" name="شكل حر: شكل 114">
                  <a:extLst>
                    <a:ext uri="{FF2B5EF4-FFF2-40B4-BE49-F238E27FC236}">
                      <a16:creationId xmlns:a16="http://schemas.microsoft.com/office/drawing/2014/main" id="{99D683B8-DF0D-457F-946B-7934A8A33978}"/>
                    </a:ext>
                  </a:extLst>
                </p:cNvPr>
                <p:cNvSpPr/>
                <p:nvPr/>
              </p:nvSpPr>
              <p:spPr>
                <a:xfrm>
                  <a:off x="3749439" y="4456752"/>
                  <a:ext cx="7810" cy="6175"/>
                </a:xfrm>
                <a:custGeom>
                  <a:avLst/>
                  <a:gdLst>
                    <a:gd name="connsiteX0" fmla="*/ 3093 w 7810"/>
                    <a:gd name="connsiteY0" fmla="*/ 3932 h 6175"/>
                    <a:gd name="connsiteX1" fmla="*/ 45 w 7810"/>
                    <a:gd name="connsiteY1" fmla="*/ 58 h 6175"/>
                    <a:gd name="connsiteX2" fmla="*/ 4744 w 7810"/>
                    <a:gd name="connsiteY2" fmla="*/ 2154 h 6175"/>
                    <a:gd name="connsiteX3" fmla="*/ 7665 w 7810"/>
                    <a:gd name="connsiteY3" fmla="*/ 5964 h 6175"/>
                    <a:gd name="connsiteX4" fmla="*/ 3093 w 7810"/>
                    <a:gd name="connsiteY4" fmla="*/ 3932 h 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75">
                      <a:moveTo>
                        <a:pt x="3093" y="3932"/>
                      </a:moveTo>
                      <a:cubicBezTo>
                        <a:pt x="1125" y="2154"/>
                        <a:pt x="-272" y="376"/>
                        <a:pt x="45" y="58"/>
                      </a:cubicBezTo>
                      <a:cubicBezTo>
                        <a:pt x="363" y="-259"/>
                        <a:pt x="2649" y="757"/>
                        <a:pt x="4744" y="2154"/>
                      </a:cubicBezTo>
                      <a:cubicBezTo>
                        <a:pt x="7094" y="3678"/>
                        <a:pt x="8237" y="5265"/>
                        <a:pt x="7665" y="5964"/>
                      </a:cubicBezTo>
                      <a:cubicBezTo>
                        <a:pt x="7030" y="6599"/>
                        <a:pt x="5062" y="5774"/>
                        <a:pt x="3093" y="39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6" name="شكل حر: شكل 115">
                  <a:extLst>
                    <a:ext uri="{FF2B5EF4-FFF2-40B4-BE49-F238E27FC236}">
                      <a16:creationId xmlns:a16="http://schemas.microsoft.com/office/drawing/2014/main" id="{1E6A1F86-3E88-449C-B39F-569298C0FE0A}"/>
                    </a:ext>
                  </a:extLst>
                </p:cNvPr>
                <p:cNvSpPr/>
                <p:nvPr/>
              </p:nvSpPr>
              <p:spPr>
                <a:xfrm>
                  <a:off x="3757678" y="4483434"/>
                  <a:ext cx="47852" cy="73274"/>
                </a:xfrm>
                <a:custGeom>
                  <a:avLst/>
                  <a:gdLst>
                    <a:gd name="connsiteX0" fmla="*/ 886 w 47852"/>
                    <a:gd name="connsiteY0" fmla="*/ 7286 h 73274"/>
                    <a:gd name="connsiteX1" fmla="*/ 1331 w 47852"/>
                    <a:gd name="connsiteY1" fmla="*/ 237 h 73274"/>
                    <a:gd name="connsiteX2" fmla="*/ 7681 w 47852"/>
                    <a:gd name="connsiteY2" fmla="*/ 3603 h 73274"/>
                    <a:gd name="connsiteX3" fmla="*/ 47178 w 47852"/>
                    <a:gd name="connsiteY3" fmla="*/ 61197 h 73274"/>
                    <a:gd name="connsiteX4" fmla="*/ 41590 w 47852"/>
                    <a:gd name="connsiteY4" fmla="*/ 71357 h 73274"/>
                    <a:gd name="connsiteX5" fmla="*/ 29906 w 47852"/>
                    <a:gd name="connsiteY5" fmla="*/ 70786 h 73274"/>
                    <a:gd name="connsiteX6" fmla="*/ 886 w 47852"/>
                    <a:gd name="connsiteY6" fmla="*/ 7286 h 7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52" h="73274">
                      <a:moveTo>
                        <a:pt x="886" y="7286"/>
                      </a:moveTo>
                      <a:cubicBezTo>
                        <a:pt x="-447" y="4301"/>
                        <a:pt x="-257" y="1063"/>
                        <a:pt x="1331" y="237"/>
                      </a:cubicBezTo>
                      <a:cubicBezTo>
                        <a:pt x="2918" y="-652"/>
                        <a:pt x="5903" y="1063"/>
                        <a:pt x="7681" y="3603"/>
                      </a:cubicBezTo>
                      <a:lnTo>
                        <a:pt x="47178" y="61197"/>
                      </a:lnTo>
                      <a:cubicBezTo>
                        <a:pt x="49146" y="63991"/>
                        <a:pt x="46670" y="68563"/>
                        <a:pt x="41590" y="71357"/>
                      </a:cubicBezTo>
                      <a:cubicBezTo>
                        <a:pt x="36510" y="74151"/>
                        <a:pt x="31239" y="73834"/>
                        <a:pt x="29906" y="70786"/>
                      </a:cubicBezTo>
                      <a:lnTo>
                        <a:pt x="886" y="728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7" name="شكل حر: شكل 116">
                  <a:extLst>
                    <a:ext uri="{FF2B5EF4-FFF2-40B4-BE49-F238E27FC236}">
                      <a16:creationId xmlns:a16="http://schemas.microsoft.com/office/drawing/2014/main" id="{15D70EB3-9B7B-47C7-ABFC-1642DD078831}"/>
                    </a:ext>
                  </a:extLst>
                </p:cNvPr>
                <p:cNvSpPr/>
                <p:nvPr/>
              </p:nvSpPr>
              <p:spPr>
                <a:xfrm>
                  <a:off x="3745595" y="4460035"/>
                  <a:ext cx="5234" cy="8501"/>
                </a:xfrm>
                <a:custGeom>
                  <a:avLst/>
                  <a:gdLst>
                    <a:gd name="connsiteX0" fmla="*/ 1476 w 5234"/>
                    <a:gd name="connsiteY0" fmla="*/ 4840 h 8501"/>
                    <a:gd name="connsiteX1" fmla="*/ 143 w 5234"/>
                    <a:gd name="connsiteY1" fmla="*/ 14 h 8501"/>
                    <a:gd name="connsiteX2" fmla="*/ 3635 w 5234"/>
                    <a:gd name="connsiteY2" fmla="*/ 3824 h 8501"/>
                    <a:gd name="connsiteX3" fmla="*/ 4842 w 5234"/>
                    <a:gd name="connsiteY3" fmla="*/ 8460 h 8501"/>
                    <a:gd name="connsiteX4" fmla="*/ 1476 w 5234"/>
                    <a:gd name="connsiteY4" fmla="*/ 4840 h 8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4" h="8501">
                      <a:moveTo>
                        <a:pt x="1476" y="4840"/>
                      </a:moveTo>
                      <a:cubicBezTo>
                        <a:pt x="333" y="2427"/>
                        <a:pt x="-302" y="205"/>
                        <a:pt x="143" y="14"/>
                      </a:cubicBezTo>
                      <a:cubicBezTo>
                        <a:pt x="524" y="-176"/>
                        <a:pt x="2175" y="1601"/>
                        <a:pt x="3635" y="3824"/>
                      </a:cubicBezTo>
                      <a:cubicBezTo>
                        <a:pt x="5159" y="6047"/>
                        <a:pt x="5667" y="8015"/>
                        <a:pt x="4842" y="8460"/>
                      </a:cubicBezTo>
                      <a:cubicBezTo>
                        <a:pt x="4080" y="8777"/>
                        <a:pt x="2619" y="7253"/>
                        <a:pt x="1476" y="484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69" name="رسم 4">
                <a:extLst>
                  <a:ext uri="{FF2B5EF4-FFF2-40B4-BE49-F238E27FC236}">
                    <a16:creationId xmlns:a16="http://schemas.microsoft.com/office/drawing/2014/main" id="{89E1FC4D-B81F-4AA4-A066-3E12842980CE}"/>
                  </a:ext>
                </a:extLst>
              </p:cNvPr>
              <p:cNvGrpSpPr/>
              <p:nvPr/>
            </p:nvGrpSpPr>
            <p:grpSpPr>
              <a:xfrm>
                <a:off x="3723281" y="4460875"/>
                <a:ext cx="64730" cy="109496"/>
                <a:chOff x="3723281" y="4460875"/>
                <a:chExt cx="64730" cy="109496"/>
              </a:xfrm>
              <a:solidFill>
                <a:srgbClr val="231F20"/>
              </a:solidFill>
            </p:grpSpPr>
            <p:sp>
              <p:nvSpPr>
                <p:cNvPr id="110" name="شكل حر: شكل 109">
                  <a:extLst>
                    <a:ext uri="{FF2B5EF4-FFF2-40B4-BE49-F238E27FC236}">
                      <a16:creationId xmlns:a16="http://schemas.microsoft.com/office/drawing/2014/main" id="{C1FA1F69-7D94-4001-8AB4-5C253234A0EB}"/>
                    </a:ext>
                  </a:extLst>
                </p:cNvPr>
                <p:cNvSpPr/>
                <p:nvPr/>
              </p:nvSpPr>
              <p:spPr>
                <a:xfrm>
                  <a:off x="3750957" y="4486426"/>
                  <a:ext cx="37054" cy="77837"/>
                </a:xfrm>
                <a:custGeom>
                  <a:avLst/>
                  <a:gdLst>
                    <a:gd name="connsiteX0" fmla="*/ 305 w 37054"/>
                    <a:gd name="connsiteY0" fmla="*/ 6770 h 77837"/>
                    <a:gd name="connsiteX1" fmla="*/ 2020 w 37054"/>
                    <a:gd name="connsiteY1" fmla="*/ 39 h 77837"/>
                    <a:gd name="connsiteX2" fmla="*/ 7671 w 37054"/>
                    <a:gd name="connsiteY2" fmla="*/ 4293 h 77837"/>
                    <a:gd name="connsiteX3" fmla="*/ 36691 w 37054"/>
                    <a:gd name="connsiteY3" fmla="*/ 67793 h 77837"/>
                    <a:gd name="connsiteX4" fmla="*/ 29515 w 37054"/>
                    <a:gd name="connsiteY4" fmla="*/ 77001 h 77837"/>
                    <a:gd name="connsiteX5" fmla="*/ 18022 w 37054"/>
                    <a:gd name="connsiteY5" fmla="*/ 74334 h 77837"/>
                    <a:gd name="connsiteX6" fmla="*/ 305 w 37054"/>
                    <a:gd name="connsiteY6" fmla="*/ 6770 h 77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4" h="77837">
                      <a:moveTo>
                        <a:pt x="305" y="6770"/>
                      </a:moveTo>
                      <a:cubicBezTo>
                        <a:pt x="-457" y="3595"/>
                        <a:pt x="242" y="483"/>
                        <a:pt x="2020" y="39"/>
                      </a:cubicBezTo>
                      <a:cubicBezTo>
                        <a:pt x="3861" y="-279"/>
                        <a:pt x="6274" y="1372"/>
                        <a:pt x="7671" y="4293"/>
                      </a:cubicBezTo>
                      <a:lnTo>
                        <a:pt x="36691" y="67793"/>
                      </a:lnTo>
                      <a:cubicBezTo>
                        <a:pt x="38151" y="70841"/>
                        <a:pt x="35103" y="75350"/>
                        <a:pt x="29515" y="77001"/>
                      </a:cubicBezTo>
                      <a:cubicBezTo>
                        <a:pt x="23991" y="78842"/>
                        <a:pt x="18784" y="77509"/>
                        <a:pt x="18022" y="74334"/>
                      </a:cubicBezTo>
                      <a:lnTo>
                        <a:pt x="305" y="677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1" name="شكل حر: شكل 110">
                  <a:extLst>
                    <a:ext uri="{FF2B5EF4-FFF2-40B4-BE49-F238E27FC236}">
                      <a16:creationId xmlns:a16="http://schemas.microsoft.com/office/drawing/2014/main" id="{878A69B4-A237-48BA-91CF-D53A27E4B517}"/>
                    </a:ext>
                  </a:extLst>
                </p:cNvPr>
                <p:cNvSpPr/>
                <p:nvPr/>
              </p:nvSpPr>
              <p:spPr>
                <a:xfrm>
                  <a:off x="3743611" y="4460875"/>
                  <a:ext cx="4017" cy="9157"/>
                </a:xfrm>
                <a:custGeom>
                  <a:avLst/>
                  <a:gdLst>
                    <a:gd name="connsiteX0" fmla="*/ 729 w 4017"/>
                    <a:gd name="connsiteY0" fmla="*/ 4890 h 9157"/>
                    <a:gd name="connsiteX1" fmla="*/ 221 w 4017"/>
                    <a:gd name="connsiteY1" fmla="*/ 0 h 9157"/>
                    <a:gd name="connsiteX2" fmla="*/ 3015 w 4017"/>
                    <a:gd name="connsiteY2" fmla="*/ 4318 h 9157"/>
                    <a:gd name="connsiteX3" fmla="*/ 3460 w 4017"/>
                    <a:gd name="connsiteY3" fmla="*/ 9144 h 9157"/>
                    <a:gd name="connsiteX4" fmla="*/ 729 w 4017"/>
                    <a:gd name="connsiteY4" fmla="*/ 4890 h 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7">
                      <a:moveTo>
                        <a:pt x="729" y="4890"/>
                      </a:moveTo>
                      <a:cubicBezTo>
                        <a:pt x="31" y="2286"/>
                        <a:pt x="-223" y="64"/>
                        <a:pt x="221" y="0"/>
                      </a:cubicBezTo>
                      <a:cubicBezTo>
                        <a:pt x="666" y="0"/>
                        <a:pt x="1936" y="1968"/>
                        <a:pt x="3015" y="4318"/>
                      </a:cubicBezTo>
                      <a:cubicBezTo>
                        <a:pt x="4158" y="6858"/>
                        <a:pt x="4349" y="8953"/>
                        <a:pt x="3460" y="9144"/>
                      </a:cubicBezTo>
                      <a:cubicBezTo>
                        <a:pt x="2634" y="9334"/>
                        <a:pt x="1428" y="7493"/>
                        <a:pt x="729" y="489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2" name="شكل حر: شكل 111">
                  <a:extLst>
                    <a:ext uri="{FF2B5EF4-FFF2-40B4-BE49-F238E27FC236}">
                      <a16:creationId xmlns:a16="http://schemas.microsoft.com/office/drawing/2014/main" id="{434E64FD-D519-45B1-8425-49AC72089164}"/>
                    </a:ext>
                  </a:extLst>
                </p:cNvPr>
                <p:cNvSpPr/>
                <p:nvPr/>
              </p:nvSpPr>
              <p:spPr>
                <a:xfrm>
                  <a:off x="3723281" y="4488670"/>
                  <a:ext cx="19728" cy="81700"/>
                </a:xfrm>
                <a:custGeom>
                  <a:avLst/>
                  <a:gdLst>
                    <a:gd name="connsiteX0" fmla="*/ 10011 w 19728"/>
                    <a:gd name="connsiteY0" fmla="*/ 5542 h 81700"/>
                    <a:gd name="connsiteX1" fmla="*/ 14202 w 19728"/>
                    <a:gd name="connsiteY1" fmla="*/ 18 h 81700"/>
                    <a:gd name="connsiteX2" fmla="*/ 17758 w 19728"/>
                    <a:gd name="connsiteY2" fmla="*/ 6114 h 81700"/>
                    <a:gd name="connsiteX3" fmla="*/ 19726 w 19728"/>
                    <a:gd name="connsiteY3" fmla="*/ 75900 h 81700"/>
                    <a:gd name="connsiteX4" fmla="*/ 9566 w 19728"/>
                    <a:gd name="connsiteY4" fmla="*/ 81615 h 81700"/>
                    <a:gd name="connsiteX5" fmla="*/ 41 w 19728"/>
                    <a:gd name="connsiteY5" fmla="*/ 74694 h 81700"/>
                    <a:gd name="connsiteX6" fmla="*/ 10011 w 19728"/>
                    <a:gd name="connsiteY6" fmla="*/ 5542 h 8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700">
                      <a:moveTo>
                        <a:pt x="10011" y="5542"/>
                      </a:moveTo>
                      <a:cubicBezTo>
                        <a:pt x="10519" y="2303"/>
                        <a:pt x="12424" y="-236"/>
                        <a:pt x="14202" y="18"/>
                      </a:cubicBezTo>
                      <a:cubicBezTo>
                        <a:pt x="16043" y="462"/>
                        <a:pt x="17631" y="2939"/>
                        <a:pt x="17758" y="6114"/>
                      </a:cubicBezTo>
                      <a:lnTo>
                        <a:pt x="19726" y="75900"/>
                      </a:lnTo>
                      <a:cubicBezTo>
                        <a:pt x="19853" y="79265"/>
                        <a:pt x="15345" y="82250"/>
                        <a:pt x="9566" y="81615"/>
                      </a:cubicBezTo>
                      <a:cubicBezTo>
                        <a:pt x="3788" y="81170"/>
                        <a:pt x="-467" y="77932"/>
                        <a:pt x="41" y="74694"/>
                      </a:cubicBezTo>
                      <a:lnTo>
                        <a:pt x="10011" y="554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3" name="شكل حر: شكل 112">
                  <a:extLst>
                    <a:ext uri="{FF2B5EF4-FFF2-40B4-BE49-F238E27FC236}">
                      <a16:creationId xmlns:a16="http://schemas.microsoft.com/office/drawing/2014/main" id="{B8D81B26-BE42-4ACE-AA73-363EE8EB15C4}"/>
                    </a:ext>
                  </a:extLst>
                </p:cNvPr>
                <p:cNvSpPr/>
                <p:nvPr/>
              </p:nvSpPr>
              <p:spPr>
                <a:xfrm>
                  <a:off x="3737409" y="4461625"/>
                  <a:ext cx="2554" cy="9621"/>
                </a:xfrm>
                <a:custGeom>
                  <a:avLst/>
                  <a:gdLst>
                    <a:gd name="connsiteX0" fmla="*/ 137 w 2554"/>
                    <a:gd name="connsiteY0" fmla="*/ 4647 h 9621"/>
                    <a:gd name="connsiteX1" fmla="*/ 1598 w 2554"/>
                    <a:gd name="connsiteY1" fmla="*/ 12 h 9621"/>
                    <a:gd name="connsiteX2" fmla="*/ 2550 w 2554"/>
                    <a:gd name="connsiteY2" fmla="*/ 5028 h 9621"/>
                    <a:gd name="connsiteX3" fmla="*/ 1090 w 2554"/>
                    <a:gd name="connsiteY3" fmla="*/ 9600 h 9621"/>
                    <a:gd name="connsiteX4" fmla="*/ 137 w 2554"/>
                    <a:gd name="connsiteY4" fmla="*/ 4647 h 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21">
                      <a:moveTo>
                        <a:pt x="137" y="4647"/>
                      </a:moveTo>
                      <a:cubicBezTo>
                        <a:pt x="518" y="1980"/>
                        <a:pt x="1153" y="-179"/>
                        <a:pt x="1598" y="12"/>
                      </a:cubicBezTo>
                      <a:cubicBezTo>
                        <a:pt x="2042" y="202"/>
                        <a:pt x="2487" y="2488"/>
                        <a:pt x="2550" y="5028"/>
                      </a:cubicBezTo>
                      <a:cubicBezTo>
                        <a:pt x="2613" y="7822"/>
                        <a:pt x="1979" y="9854"/>
                        <a:pt x="1090" y="9600"/>
                      </a:cubicBezTo>
                      <a:cubicBezTo>
                        <a:pt x="201" y="9410"/>
                        <a:pt x="-244" y="7251"/>
                        <a:pt x="137" y="464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70" name="رسم 4">
                <a:extLst>
                  <a:ext uri="{FF2B5EF4-FFF2-40B4-BE49-F238E27FC236}">
                    <a16:creationId xmlns:a16="http://schemas.microsoft.com/office/drawing/2014/main" id="{E30A5350-95A1-4FEA-BE79-6BB5C05615A4}"/>
                  </a:ext>
                </a:extLst>
              </p:cNvPr>
              <p:cNvGrpSpPr/>
              <p:nvPr/>
            </p:nvGrpSpPr>
            <p:grpSpPr>
              <a:xfrm>
                <a:off x="3663354" y="4459351"/>
                <a:ext cx="73831" cy="108556"/>
                <a:chOff x="3663354" y="4459351"/>
                <a:chExt cx="73831" cy="108556"/>
              </a:xfrm>
              <a:solidFill>
                <a:srgbClr val="231F20"/>
              </a:solidFill>
            </p:grpSpPr>
            <p:sp>
              <p:nvSpPr>
                <p:cNvPr id="106" name="شكل حر: شكل 105">
                  <a:extLst>
                    <a:ext uri="{FF2B5EF4-FFF2-40B4-BE49-F238E27FC236}">
                      <a16:creationId xmlns:a16="http://schemas.microsoft.com/office/drawing/2014/main" id="{84A31164-3E29-4864-BA13-55484E93C325}"/>
                    </a:ext>
                  </a:extLst>
                </p:cNvPr>
                <p:cNvSpPr/>
                <p:nvPr/>
              </p:nvSpPr>
              <p:spPr>
                <a:xfrm>
                  <a:off x="3703894" y="4487748"/>
                  <a:ext cx="29427" cy="80159"/>
                </a:xfrm>
                <a:custGeom>
                  <a:avLst/>
                  <a:gdLst>
                    <a:gd name="connsiteX0" fmla="*/ 21841 w 29427"/>
                    <a:gd name="connsiteY0" fmla="*/ 4685 h 80159"/>
                    <a:gd name="connsiteX1" fmla="*/ 26858 w 29427"/>
                    <a:gd name="connsiteY1" fmla="*/ 114 h 80159"/>
                    <a:gd name="connsiteX2" fmla="*/ 29334 w 29427"/>
                    <a:gd name="connsiteY2" fmla="*/ 6464 h 80159"/>
                    <a:gd name="connsiteX3" fmla="*/ 19428 w 29427"/>
                    <a:gd name="connsiteY3" fmla="*/ 75552 h 80159"/>
                    <a:gd name="connsiteX4" fmla="*/ 8379 w 29427"/>
                    <a:gd name="connsiteY4" fmla="*/ 79679 h 80159"/>
                    <a:gd name="connsiteX5" fmla="*/ 188 w 29427"/>
                    <a:gd name="connsiteY5" fmla="*/ 71043 h 80159"/>
                    <a:gd name="connsiteX6" fmla="*/ 21841 w 29427"/>
                    <a:gd name="connsiteY6" fmla="*/ 4685 h 8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7" h="80159">
                      <a:moveTo>
                        <a:pt x="21841" y="4685"/>
                      </a:moveTo>
                      <a:cubicBezTo>
                        <a:pt x="22921" y="1574"/>
                        <a:pt x="25143" y="-521"/>
                        <a:pt x="26858" y="114"/>
                      </a:cubicBezTo>
                      <a:cubicBezTo>
                        <a:pt x="28572" y="812"/>
                        <a:pt x="29779" y="3098"/>
                        <a:pt x="29334" y="6464"/>
                      </a:cubicBezTo>
                      <a:lnTo>
                        <a:pt x="19428" y="75552"/>
                      </a:lnTo>
                      <a:cubicBezTo>
                        <a:pt x="19047" y="78663"/>
                        <a:pt x="13967" y="81267"/>
                        <a:pt x="8379" y="79679"/>
                      </a:cubicBezTo>
                      <a:cubicBezTo>
                        <a:pt x="2791" y="78155"/>
                        <a:pt x="-892" y="74154"/>
                        <a:pt x="188" y="71043"/>
                      </a:cubicBezTo>
                      <a:lnTo>
                        <a:pt x="21841" y="46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7" name="شكل حر: شكل 106">
                  <a:extLst>
                    <a:ext uri="{FF2B5EF4-FFF2-40B4-BE49-F238E27FC236}">
                      <a16:creationId xmlns:a16="http://schemas.microsoft.com/office/drawing/2014/main" id="{BAB24A54-1CA7-41A1-A059-102532402619}"/>
                    </a:ext>
                  </a:extLst>
                </p:cNvPr>
                <p:cNvSpPr/>
                <p:nvPr/>
              </p:nvSpPr>
              <p:spPr>
                <a:xfrm>
                  <a:off x="3734093" y="4461360"/>
                  <a:ext cx="3092" cy="9484"/>
                </a:xfrm>
                <a:custGeom>
                  <a:avLst/>
                  <a:gdLst>
                    <a:gd name="connsiteX0" fmla="*/ 596 w 3092"/>
                    <a:gd name="connsiteY0" fmla="*/ 4277 h 9484"/>
                    <a:gd name="connsiteX1" fmla="*/ 2755 w 3092"/>
                    <a:gd name="connsiteY1" fmla="*/ 22 h 9484"/>
                    <a:gd name="connsiteX2" fmla="*/ 2882 w 3092"/>
                    <a:gd name="connsiteY2" fmla="*/ 4848 h 9484"/>
                    <a:gd name="connsiteX3" fmla="*/ 596 w 3092"/>
                    <a:gd name="connsiteY3" fmla="*/ 9420 h 9484"/>
                    <a:gd name="connsiteX4" fmla="*/ 596 w 3092"/>
                    <a:gd name="connsiteY4" fmla="*/ 4277 h 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92" h="9484">
                      <a:moveTo>
                        <a:pt x="596" y="4277"/>
                      </a:moveTo>
                      <a:cubicBezTo>
                        <a:pt x="1421" y="1736"/>
                        <a:pt x="2374" y="-232"/>
                        <a:pt x="2755" y="22"/>
                      </a:cubicBezTo>
                      <a:cubicBezTo>
                        <a:pt x="3072" y="467"/>
                        <a:pt x="3263" y="2054"/>
                        <a:pt x="2882" y="4848"/>
                      </a:cubicBezTo>
                      <a:cubicBezTo>
                        <a:pt x="2564" y="7324"/>
                        <a:pt x="1358" y="9928"/>
                        <a:pt x="596" y="9420"/>
                      </a:cubicBezTo>
                      <a:cubicBezTo>
                        <a:pt x="-166" y="9103"/>
                        <a:pt x="-230" y="6817"/>
                        <a:pt x="596" y="42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8" name="شكل حر: شكل 107">
                  <a:extLst>
                    <a:ext uri="{FF2B5EF4-FFF2-40B4-BE49-F238E27FC236}">
                      <a16:creationId xmlns:a16="http://schemas.microsoft.com/office/drawing/2014/main" id="{FE8B1803-9ECD-458F-924F-73FBA466D1E5}"/>
                    </a:ext>
                  </a:extLst>
                </p:cNvPr>
                <p:cNvSpPr/>
                <p:nvPr/>
              </p:nvSpPr>
              <p:spPr>
                <a:xfrm>
                  <a:off x="3663354" y="4480825"/>
                  <a:ext cx="54165" cy="69290"/>
                </a:xfrm>
                <a:custGeom>
                  <a:avLst/>
                  <a:gdLst>
                    <a:gd name="connsiteX0" fmla="*/ 46697 w 54165"/>
                    <a:gd name="connsiteY0" fmla="*/ 2783 h 69290"/>
                    <a:gd name="connsiteX1" fmla="*/ 53174 w 54165"/>
                    <a:gd name="connsiteY1" fmla="*/ 496 h 69290"/>
                    <a:gd name="connsiteX2" fmla="*/ 52920 w 54165"/>
                    <a:gd name="connsiteY2" fmla="*/ 7418 h 69290"/>
                    <a:gd name="connsiteX3" fmla="*/ 16852 w 54165"/>
                    <a:gd name="connsiteY3" fmla="*/ 67171 h 69290"/>
                    <a:gd name="connsiteX4" fmla="*/ 5104 w 54165"/>
                    <a:gd name="connsiteY4" fmla="*/ 66600 h 69290"/>
                    <a:gd name="connsiteX5" fmla="*/ 913 w 54165"/>
                    <a:gd name="connsiteY5" fmla="*/ 55551 h 69290"/>
                    <a:gd name="connsiteX6" fmla="*/ 46697 w 54165"/>
                    <a:gd name="connsiteY6" fmla="*/ 2783 h 6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65" h="69290">
                      <a:moveTo>
                        <a:pt x="46697" y="2783"/>
                      </a:moveTo>
                      <a:cubicBezTo>
                        <a:pt x="48856" y="370"/>
                        <a:pt x="51840" y="-710"/>
                        <a:pt x="53174" y="496"/>
                      </a:cubicBezTo>
                      <a:cubicBezTo>
                        <a:pt x="54380" y="1957"/>
                        <a:pt x="54698" y="4434"/>
                        <a:pt x="52920" y="7418"/>
                      </a:cubicBezTo>
                      <a:lnTo>
                        <a:pt x="16852" y="67171"/>
                      </a:lnTo>
                      <a:cubicBezTo>
                        <a:pt x="15328" y="69839"/>
                        <a:pt x="9549" y="70346"/>
                        <a:pt x="5104" y="66600"/>
                      </a:cubicBezTo>
                      <a:cubicBezTo>
                        <a:pt x="532" y="63044"/>
                        <a:pt x="-1246" y="58028"/>
                        <a:pt x="913" y="55551"/>
                      </a:cubicBezTo>
                      <a:lnTo>
                        <a:pt x="46697" y="27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9" name="شكل حر: شكل 108">
                  <a:extLst>
                    <a:ext uri="{FF2B5EF4-FFF2-40B4-BE49-F238E27FC236}">
                      <a16:creationId xmlns:a16="http://schemas.microsoft.com/office/drawing/2014/main" id="{A91D2106-CE92-470B-955F-EC66A7C8E2E0}"/>
                    </a:ext>
                  </a:extLst>
                </p:cNvPr>
                <p:cNvSpPr/>
                <p:nvPr/>
              </p:nvSpPr>
              <p:spPr>
                <a:xfrm>
                  <a:off x="3726665" y="4459351"/>
                  <a:ext cx="5897" cy="8074"/>
                </a:xfrm>
                <a:custGeom>
                  <a:avLst/>
                  <a:gdLst>
                    <a:gd name="connsiteX0" fmla="*/ 2118 w 5897"/>
                    <a:gd name="connsiteY0" fmla="*/ 3111 h 8074"/>
                    <a:gd name="connsiteX1" fmla="*/ 5865 w 5897"/>
                    <a:gd name="connsiteY1" fmla="*/ 63 h 8074"/>
                    <a:gd name="connsiteX2" fmla="*/ 4023 w 5897"/>
                    <a:gd name="connsiteY2" fmla="*/ 4635 h 8074"/>
                    <a:gd name="connsiteX3" fmla="*/ 213 w 5897"/>
                    <a:gd name="connsiteY3" fmla="*/ 7873 h 8074"/>
                    <a:gd name="connsiteX4" fmla="*/ 2118 w 5897"/>
                    <a:gd name="connsiteY4" fmla="*/ 3111 h 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97" h="8074">
                      <a:moveTo>
                        <a:pt x="2118" y="3111"/>
                      </a:moveTo>
                      <a:cubicBezTo>
                        <a:pt x="3833" y="1079"/>
                        <a:pt x="5547" y="-318"/>
                        <a:pt x="5865" y="63"/>
                      </a:cubicBezTo>
                      <a:cubicBezTo>
                        <a:pt x="6055" y="634"/>
                        <a:pt x="5420" y="2285"/>
                        <a:pt x="4023" y="4635"/>
                      </a:cubicBezTo>
                      <a:cubicBezTo>
                        <a:pt x="2690" y="6857"/>
                        <a:pt x="721" y="8699"/>
                        <a:pt x="213" y="7873"/>
                      </a:cubicBezTo>
                      <a:cubicBezTo>
                        <a:pt x="-422" y="7175"/>
                        <a:pt x="404" y="5079"/>
                        <a:pt x="2118" y="311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71" name="رسم 4">
                <a:extLst>
                  <a:ext uri="{FF2B5EF4-FFF2-40B4-BE49-F238E27FC236}">
                    <a16:creationId xmlns:a16="http://schemas.microsoft.com/office/drawing/2014/main" id="{C3B979E8-B678-46E1-A980-3B4241CD663E}"/>
                  </a:ext>
                </a:extLst>
              </p:cNvPr>
              <p:cNvGrpSpPr/>
              <p:nvPr/>
            </p:nvGrpSpPr>
            <p:grpSpPr>
              <a:xfrm>
                <a:off x="3625955" y="4453643"/>
                <a:ext cx="104902" cy="84126"/>
                <a:chOff x="3625955" y="4453643"/>
                <a:chExt cx="104902" cy="84126"/>
              </a:xfrm>
              <a:solidFill>
                <a:srgbClr val="231F20"/>
              </a:solidFill>
            </p:grpSpPr>
            <p:sp>
              <p:nvSpPr>
                <p:cNvPr id="102" name="شكل حر: شكل 101">
                  <a:extLst>
                    <a:ext uri="{FF2B5EF4-FFF2-40B4-BE49-F238E27FC236}">
                      <a16:creationId xmlns:a16="http://schemas.microsoft.com/office/drawing/2014/main" id="{779CA303-96CF-4056-8B93-20C829E4BF34}"/>
                    </a:ext>
                  </a:extLst>
                </p:cNvPr>
                <p:cNvSpPr/>
                <p:nvPr/>
              </p:nvSpPr>
              <p:spPr>
                <a:xfrm>
                  <a:off x="3649176" y="4476103"/>
                  <a:ext cx="62869" cy="61666"/>
                </a:xfrm>
                <a:custGeom>
                  <a:avLst/>
                  <a:gdLst>
                    <a:gd name="connsiteX0" fmla="*/ 55477 w 62869"/>
                    <a:gd name="connsiteY0" fmla="*/ 1917 h 61666"/>
                    <a:gd name="connsiteX1" fmla="*/ 62144 w 62869"/>
                    <a:gd name="connsiteY1" fmla="*/ 837 h 61666"/>
                    <a:gd name="connsiteX2" fmla="*/ 60874 w 62869"/>
                    <a:gd name="connsiteY2" fmla="*/ 7505 h 61666"/>
                    <a:gd name="connsiteX3" fmla="*/ 15154 w 62869"/>
                    <a:gd name="connsiteY3" fmla="*/ 60273 h 61666"/>
                    <a:gd name="connsiteX4" fmla="*/ 3597 w 62869"/>
                    <a:gd name="connsiteY4" fmla="*/ 57796 h 61666"/>
                    <a:gd name="connsiteX5" fmla="*/ 1438 w 62869"/>
                    <a:gd name="connsiteY5" fmla="*/ 46112 h 61666"/>
                    <a:gd name="connsiteX6" fmla="*/ 55477 w 62869"/>
                    <a:gd name="connsiteY6" fmla="*/ 1917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69" h="61666">
                      <a:moveTo>
                        <a:pt x="55477" y="1917"/>
                      </a:moveTo>
                      <a:cubicBezTo>
                        <a:pt x="58080" y="-116"/>
                        <a:pt x="61065" y="-624"/>
                        <a:pt x="62144" y="837"/>
                      </a:cubicBezTo>
                      <a:cubicBezTo>
                        <a:pt x="63414" y="2170"/>
                        <a:pt x="63033" y="4964"/>
                        <a:pt x="60874" y="7505"/>
                      </a:cubicBezTo>
                      <a:lnTo>
                        <a:pt x="15154" y="60273"/>
                      </a:lnTo>
                      <a:cubicBezTo>
                        <a:pt x="13122" y="62750"/>
                        <a:pt x="7598" y="61924"/>
                        <a:pt x="3597" y="57796"/>
                      </a:cubicBezTo>
                      <a:cubicBezTo>
                        <a:pt x="-213" y="53478"/>
                        <a:pt x="-1102" y="48144"/>
                        <a:pt x="1438" y="46112"/>
                      </a:cubicBezTo>
                      <a:lnTo>
                        <a:pt x="55477" y="191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3" name="شكل حر: شكل 102">
                  <a:extLst>
                    <a:ext uri="{FF2B5EF4-FFF2-40B4-BE49-F238E27FC236}">
                      <a16:creationId xmlns:a16="http://schemas.microsoft.com/office/drawing/2014/main" id="{1F958583-1BAF-42D6-B270-4D424C6438DC}"/>
                    </a:ext>
                  </a:extLst>
                </p:cNvPr>
                <p:cNvSpPr/>
                <p:nvPr/>
              </p:nvSpPr>
              <p:spPr>
                <a:xfrm>
                  <a:off x="3723802" y="4457917"/>
                  <a:ext cx="7055" cy="7013"/>
                </a:xfrm>
                <a:custGeom>
                  <a:avLst/>
                  <a:gdLst>
                    <a:gd name="connsiteX0" fmla="*/ 2886 w 7055"/>
                    <a:gd name="connsiteY0" fmla="*/ 2450 h 7013"/>
                    <a:gd name="connsiteX1" fmla="*/ 7013 w 7055"/>
                    <a:gd name="connsiteY1" fmla="*/ 100 h 7013"/>
                    <a:gd name="connsiteX2" fmla="*/ 4537 w 7055"/>
                    <a:gd name="connsiteY2" fmla="*/ 4164 h 7013"/>
                    <a:gd name="connsiteX3" fmla="*/ 92 w 7055"/>
                    <a:gd name="connsiteY3" fmla="*/ 6831 h 7013"/>
                    <a:gd name="connsiteX4" fmla="*/ 2886 w 7055"/>
                    <a:gd name="connsiteY4" fmla="*/ 2450 h 7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7013">
                      <a:moveTo>
                        <a:pt x="2886" y="2450"/>
                      </a:moveTo>
                      <a:cubicBezTo>
                        <a:pt x="4918" y="735"/>
                        <a:pt x="6823" y="-344"/>
                        <a:pt x="7013" y="100"/>
                      </a:cubicBezTo>
                      <a:cubicBezTo>
                        <a:pt x="7267" y="481"/>
                        <a:pt x="6378" y="2132"/>
                        <a:pt x="4537" y="4164"/>
                      </a:cubicBezTo>
                      <a:cubicBezTo>
                        <a:pt x="2822" y="6133"/>
                        <a:pt x="663" y="7530"/>
                        <a:pt x="92" y="6831"/>
                      </a:cubicBezTo>
                      <a:cubicBezTo>
                        <a:pt x="-353" y="6069"/>
                        <a:pt x="854" y="4101"/>
                        <a:pt x="2886" y="245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4" name="شكل حر: شكل 103">
                  <a:extLst>
                    <a:ext uri="{FF2B5EF4-FFF2-40B4-BE49-F238E27FC236}">
                      <a16:creationId xmlns:a16="http://schemas.microsoft.com/office/drawing/2014/main" id="{B4364FC9-8C27-4F60-B9D5-D48A4F57E504}"/>
                    </a:ext>
                  </a:extLst>
                </p:cNvPr>
                <p:cNvSpPr/>
                <p:nvPr/>
              </p:nvSpPr>
              <p:spPr>
                <a:xfrm>
                  <a:off x="3625955" y="4461759"/>
                  <a:ext cx="77034" cy="38846"/>
                </a:xfrm>
                <a:custGeom>
                  <a:avLst/>
                  <a:gdLst>
                    <a:gd name="connsiteX0" fmla="*/ 70316 w 77034"/>
                    <a:gd name="connsiteY0" fmla="*/ 385 h 38846"/>
                    <a:gd name="connsiteX1" fmla="*/ 76984 w 77034"/>
                    <a:gd name="connsiteY1" fmla="*/ 1973 h 38846"/>
                    <a:gd name="connsiteX2" fmla="*/ 73110 w 77034"/>
                    <a:gd name="connsiteY2" fmla="*/ 7625 h 38846"/>
                    <a:gd name="connsiteX3" fmla="*/ 10499 w 77034"/>
                    <a:gd name="connsiteY3" fmla="*/ 38485 h 38846"/>
                    <a:gd name="connsiteX4" fmla="*/ 911 w 77034"/>
                    <a:gd name="connsiteY4" fmla="*/ 31627 h 38846"/>
                    <a:gd name="connsiteX5" fmla="*/ 3387 w 77034"/>
                    <a:gd name="connsiteY5" fmla="*/ 20007 h 38846"/>
                    <a:gd name="connsiteX6" fmla="*/ 70316 w 77034"/>
                    <a:gd name="connsiteY6" fmla="*/ 385 h 3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4" h="38846">
                      <a:moveTo>
                        <a:pt x="70316" y="385"/>
                      </a:moveTo>
                      <a:cubicBezTo>
                        <a:pt x="73491" y="-504"/>
                        <a:pt x="76539" y="195"/>
                        <a:pt x="76984" y="1973"/>
                      </a:cubicBezTo>
                      <a:cubicBezTo>
                        <a:pt x="77301" y="3814"/>
                        <a:pt x="76158" y="6100"/>
                        <a:pt x="73110" y="7625"/>
                      </a:cubicBezTo>
                      <a:lnTo>
                        <a:pt x="10499" y="38485"/>
                      </a:lnTo>
                      <a:cubicBezTo>
                        <a:pt x="7705" y="39882"/>
                        <a:pt x="2689" y="37152"/>
                        <a:pt x="911" y="31627"/>
                      </a:cubicBezTo>
                      <a:cubicBezTo>
                        <a:pt x="-994" y="26166"/>
                        <a:pt x="212" y="20896"/>
                        <a:pt x="3387" y="20007"/>
                      </a:cubicBezTo>
                      <a:lnTo>
                        <a:pt x="70316" y="3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5" name="شكل حر: شكل 104">
                  <a:extLst>
                    <a:ext uri="{FF2B5EF4-FFF2-40B4-BE49-F238E27FC236}">
                      <a16:creationId xmlns:a16="http://schemas.microsoft.com/office/drawing/2014/main" id="{ED39A082-273B-4D5D-A1D0-59DD33802EF6}"/>
                    </a:ext>
                  </a:extLst>
                </p:cNvPr>
                <p:cNvSpPr/>
                <p:nvPr/>
              </p:nvSpPr>
              <p:spPr>
                <a:xfrm>
                  <a:off x="3719129" y="4453643"/>
                  <a:ext cx="9019" cy="4238"/>
                </a:xfrm>
                <a:custGeom>
                  <a:avLst/>
                  <a:gdLst>
                    <a:gd name="connsiteX0" fmla="*/ 4320 w 9019"/>
                    <a:gd name="connsiteY0" fmla="*/ 818 h 4238"/>
                    <a:gd name="connsiteX1" fmla="*/ 9019 w 9019"/>
                    <a:gd name="connsiteY1" fmla="*/ 247 h 4238"/>
                    <a:gd name="connsiteX2" fmla="*/ 5018 w 9019"/>
                    <a:gd name="connsiteY2" fmla="*/ 3041 h 4238"/>
                    <a:gd name="connsiteX3" fmla="*/ 2 w 9019"/>
                    <a:gd name="connsiteY3" fmla="*/ 3739 h 4238"/>
                    <a:gd name="connsiteX4" fmla="*/ 4320 w 9019"/>
                    <a:gd name="connsiteY4" fmla="*/ 818 h 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19" h="4238">
                      <a:moveTo>
                        <a:pt x="4320" y="818"/>
                      </a:moveTo>
                      <a:cubicBezTo>
                        <a:pt x="6860" y="56"/>
                        <a:pt x="9082" y="-261"/>
                        <a:pt x="9019" y="247"/>
                      </a:cubicBezTo>
                      <a:cubicBezTo>
                        <a:pt x="8828" y="818"/>
                        <a:pt x="7558" y="1835"/>
                        <a:pt x="5018" y="3041"/>
                      </a:cubicBezTo>
                      <a:cubicBezTo>
                        <a:pt x="2732" y="4184"/>
                        <a:pt x="-62" y="4692"/>
                        <a:pt x="2" y="3739"/>
                      </a:cubicBezTo>
                      <a:cubicBezTo>
                        <a:pt x="-62" y="2850"/>
                        <a:pt x="1780" y="1580"/>
                        <a:pt x="4320" y="8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72" name="رسم 4">
                <a:extLst>
                  <a:ext uri="{FF2B5EF4-FFF2-40B4-BE49-F238E27FC236}">
                    <a16:creationId xmlns:a16="http://schemas.microsoft.com/office/drawing/2014/main" id="{394F5473-E027-4CCB-9378-F0C1A6CF8472}"/>
                  </a:ext>
                </a:extLst>
              </p:cNvPr>
              <p:cNvGrpSpPr/>
              <p:nvPr/>
            </p:nvGrpSpPr>
            <p:grpSpPr>
              <a:xfrm>
                <a:off x="3620593" y="4416848"/>
                <a:ext cx="106879" cy="65067"/>
                <a:chOff x="3620593" y="4416848"/>
                <a:chExt cx="106879" cy="65067"/>
              </a:xfrm>
              <a:solidFill>
                <a:srgbClr val="231F20"/>
              </a:solidFill>
            </p:grpSpPr>
            <p:sp>
              <p:nvSpPr>
                <p:cNvPr id="98" name="شكل حر: شكل 97">
                  <a:extLst>
                    <a:ext uri="{FF2B5EF4-FFF2-40B4-BE49-F238E27FC236}">
                      <a16:creationId xmlns:a16="http://schemas.microsoft.com/office/drawing/2014/main" id="{2091B17D-9B86-4EB7-A47A-26DF6F07B2E8}"/>
                    </a:ext>
                  </a:extLst>
                </p:cNvPr>
                <p:cNvSpPr/>
                <p:nvPr/>
              </p:nvSpPr>
              <p:spPr>
                <a:xfrm>
                  <a:off x="3620593" y="4454474"/>
                  <a:ext cx="80409" cy="27441"/>
                </a:xfrm>
                <a:custGeom>
                  <a:avLst/>
                  <a:gdLst>
                    <a:gd name="connsiteX0" fmla="*/ 74217 w 80409"/>
                    <a:gd name="connsiteY0" fmla="*/ 51 h 27441"/>
                    <a:gd name="connsiteX1" fmla="*/ 80314 w 80409"/>
                    <a:gd name="connsiteY1" fmla="*/ 2781 h 27441"/>
                    <a:gd name="connsiteX2" fmla="*/ 75678 w 80409"/>
                    <a:gd name="connsiteY2" fmla="*/ 7671 h 27441"/>
                    <a:gd name="connsiteX3" fmla="*/ 8685 w 80409"/>
                    <a:gd name="connsiteY3" fmla="*/ 27292 h 27441"/>
                    <a:gd name="connsiteX4" fmla="*/ 176 w 80409"/>
                    <a:gd name="connsiteY4" fmla="*/ 18910 h 27441"/>
                    <a:gd name="connsiteX5" fmla="*/ 4812 w 80409"/>
                    <a:gd name="connsiteY5" fmla="*/ 7925 h 27441"/>
                    <a:gd name="connsiteX6" fmla="*/ 74217 w 80409"/>
                    <a:gd name="connsiteY6" fmla="*/ 51 h 27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09" h="27441">
                      <a:moveTo>
                        <a:pt x="74217" y="51"/>
                      </a:moveTo>
                      <a:cubicBezTo>
                        <a:pt x="77456" y="-267"/>
                        <a:pt x="80250" y="940"/>
                        <a:pt x="80314" y="2781"/>
                      </a:cubicBezTo>
                      <a:cubicBezTo>
                        <a:pt x="80885" y="4496"/>
                        <a:pt x="78853" y="6655"/>
                        <a:pt x="75678" y="7671"/>
                      </a:cubicBezTo>
                      <a:lnTo>
                        <a:pt x="8685" y="27292"/>
                      </a:lnTo>
                      <a:cubicBezTo>
                        <a:pt x="5574" y="28245"/>
                        <a:pt x="1573" y="24562"/>
                        <a:pt x="176" y="18910"/>
                      </a:cubicBezTo>
                      <a:cubicBezTo>
                        <a:pt x="-649" y="13195"/>
                        <a:pt x="1510" y="8242"/>
                        <a:pt x="4812" y="7925"/>
                      </a:cubicBezTo>
                      <a:lnTo>
                        <a:pt x="74217" y="5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9" name="شكل حر: شكل 98">
                  <a:extLst>
                    <a:ext uri="{FF2B5EF4-FFF2-40B4-BE49-F238E27FC236}">
                      <a16:creationId xmlns:a16="http://schemas.microsoft.com/office/drawing/2014/main" id="{137813F2-FA1E-411B-9D7C-FB402BB48763}"/>
                    </a:ext>
                  </a:extLst>
                </p:cNvPr>
                <p:cNvSpPr/>
                <p:nvPr/>
              </p:nvSpPr>
              <p:spPr>
                <a:xfrm>
                  <a:off x="3717988" y="4451430"/>
                  <a:ext cx="9484" cy="3056"/>
                </a:xfrm>
                <a:custGeom>
                  <a:avLst/>
                  <a:gdLst>
                    <a:gd name="connsiteX0" fmla="*/ 4826 w 9484"/>
                    <a:gd name="connsiteY0" fmla="*/ 173 h 3056"/>
                    <a:gd name="connsiteX1" fmla="*/ 9462 w 9484"/>
                    <a:gd name="connsiteY1" fmla="*/ 491 h 3056"/>
                    <a:gd name="connsiteX2" fmla="*/ 5271 w 9484"/>
                    <a:gd name="connsiteY2" fmla="*/ 2522 h 3056"/>
                    <a:gd name="connsiteX3" fmla="*/ 0 w 9484"/>
                    <a:gd name="connsiteY3" fmla="*/ 2396 h 3056"/>
                    <a:gd name="connsiteX4" fmla="*/ 4826 w 9484"/>
                    <a:gd name="connsiteY4" fmla="*/ 173 h 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56">
                      <a:moveTo>
                        <a:pt x="4826" y="173"/>
                      </a:moveTo>
                      <a:cubicBezTo>
                        <a:pt x="7493" y="-144"/>
                        <a:pt x="9652" y="-17"/>
                        <a:pt x="9462" y="491"/>
                      </a:cubicBezTo>
                      <a:cubicBezTo>
                        <a:pt x="9715" y="872"/>
                        <a:pt x="7811" y="1760"/>
                        <a:pt x="5271" y="2522"/>
                      </a:cubicBezTo>
                      <a:cubicBezTo>
                        <a:pt x="2731" y="3285"/>
                        <a:pt x="381" y="3221"/>
                        <a:pt x="0" y="2396"/>
                      </a:cubicBezTo>
                      <a:cubicBezTo>
                        <a:pt x="127" y="1443"/>
                        <a:pt x="2223" y="491"/>
                        <a:pt x="4826" y="17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0" name="شكل حر: شكل 99">
                  <a:extLst>
                    <a:ext uri="{FF2B5EF4-FFF2-40B4-BE49-F238E27FC236}">
                      <a16:creationId xmlns:a16="http://schemas.microsoft.com/office/drawing/2014/main" id="{CB14EBAC-8B49-4DF2-9D97-ADD066B2F858}"/>
                    </a:ext>
                  </a:extLst>
                </p:cNvPr>
                <p:cNvSpPr/>
                <p:nvPr/>
              </p:nvSpPr>
              <p:spPr>
                <a:xfrm>
                  <a:off x="3620660" y="4416848"/>
                  <a:ext cx="80342" cy="27439"/>
                </a:xfrm>
                <a:custGeom>
                  <a:avLst/>
                  <a:gdLst>
                    <a:gd name="connsiteX0" fmla="*/ 75611 w 80342"/>
                    <a:gd name="connsiteY0" fmla="*/ 19769 h 27439"/>
                    <a:gd name="connsiteX1" fmla="*/ 80247 w 80342"/>
                    <a:gd name="connsiteY1" fmla="*/ 24659 h 27439"/>
                    <a:gd name="connsiteX2" fmla="*/ 74151 w 80342"/>
                    <a:gd name="connsiteY2" fmla="*/ 27389 h 27439"/>
                    <a:gd name="connsiteX3" fmla="*/ 4809 w 80342"/>
                    <a:gd name="connsiteY3" fmla="*/ 19515 h 27439"/>
                    <a:gd name="connsiteX4" fmla="*/ 173 w 80342"/>
                    <a:gd name="connsiteY4" fmla="*/ 8530 h 27439"/>
                    <a:gd name="connsiteX5" fmla="*/ 8682 w 80342"/>
                    <a:gd name="connsiteY5" fmla="*/ 148 h 27439"/>
                    <a:gd name="connsiteX6" fmla="*/ 75611 w 80342"/>
                    <a:gd name="connsiteY6" fmla="*/ 19769 h 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42" h="27439">
                      <a:moveTo>
                        <a:pt x="75611" y="19769"/>
                      </a:moveTo>
                      <a:cubicBezTo>
                        <a:pt x="78786" y="20722"/>
                        <a:pt x="80818" y="22944"/>
                        <a:pt x="80247" y="24659"/>
                      </a:cubicBezTo>
                      <a:cubicBezTo>
                        <a:pt x="80183" y="26500"/>
                        <a:pt x="77389" y="27707"/>
                        <a:pt x="74151" y="27389"/>
                      </a:cubicBezTo>
                      <a:lnTo>
                        <a:pt x="4809" y="19515"/>
                      </a:lnTo>
                      <a:cubicBezTo>
                        <a:pt x="1570" y="19198"/>
                        <a:pt x="-652" y="14245"/>
                        <a:pt x="173" y="8530"/>
                      </a:cubicBezTo>
                      <a:cubicBezTo>
                        <a:pt x="1570" y="2942"/>
                        <a:pt x="5571" y="-805"/>
                        <a:pt x="8682" y="148"/>
                      </a:cubicBezTo>
                      <a:lnTo>
                        <a:pt x="75611" y="19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1" name="شكل حر: شكل 100">
                  <a:extLst>
                    <a:ext uri="{FF2B5EF4-FFF2-40B4-BE49-F238E27FC236}">
                      <a16:creationId xmlns:a16="http://schemas.microsoft.com/office/drawing/2014/main" id="{0958F96B-B51B-4191-AE50-173E097809EE}"/>
                    </a:ext>
                  </a:extLst>
                </p:cNvPr>
                <p:cNvSpPr/>
                <p:nvPr/>
              </p:nvSpPr>
              <p:spPr>
                <a:xfrm>
                  <a:off x="3717988" y="4444275"/>
                  <a:ext cx="9484" cy="3028"/>
                </a:xfrm>
                <a:custGeom>
                  <a:avLst/>
                  <a:gdLst>
                    <a:gd name="connsiteX0" fmla="*/ 5271 w 9484"/>
                    <a:gd name="connsiteY0" fmla="*/ 534 h 3028"/>
                    <a:gd name="connsiteX1" fmla="*/ 9462 w 9484"/>
                    <a:gd name="connsiteY1" fmla="*/ 2566 h 3028"/>
                    <a:gd name="connsiteX2" fmla="*/ 4826 w 9484"/>
                    <a:gd name="connsiteY2" fmla="*/ 2884 h 3028"/>
                    <a:gd name="connsiteX3" fmla="*/ 0 w 9484"/>
                    <a:gd name="connsiteY3" fmla="*/ 661 h 3028"/>
                    <a:gd name="connsiteX4" fmla="*/ 5271 w 9484"/>
                    <a:gd name="connsiteY4" fmla="*/ 534 h 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28">
                      <a:moveTo>
                        <a:pt x="5271" y="534"/>
                      </a:moveTo>
                      <a:cubicBezTo>
                        <a:pt x="7874" y="1296"/>
                        <a:pt x="9715" y="2185"/>
                        <a:pt x="9462" y="2566"/>
                      </a:cubicBezTo>
                      <a:cubicBezTo>
                        <a:pt x="9589" y="3074"/>
                        <a:pt x="7493" y="3138"/>
                        <a:pt x="4826" y="2884"/>
                      </a:cubicBezTo>
                      <a:cubicBezTo>
                        <a:pt x="2159" y="2566"/>
                        <a:pt x="64" y="1614"/>
                        <a:pt x="0" y="661"/>
                      </a:cubicBezTo>
                      <a:cubicBezTo>
                        <a:pt x="381" y="-165"/>
                        <a:pt x="2731" y="-228"/>
                        <a:pt x="5271" y="53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73" name="رسم 4">
                <a:extLst>
                  <a:ext uri="{FF2B5EF4-FFF2-40B4-BE49-F238E27FC236}">
                    <a16:creationId xmlns:a16="http://schemas.microsoft.com/office/drawing/2014/main" id="{90055229-B28E-4D4B-9AD5-21CE1F984E37}"/>
                  </a:ext>
                </a:extLst>
              </p:cNvPr>
              <p:cNvGrpSpPr/>
              <p:nvPr/>
            </p:nvGrpSpPr>
            <p:grpSpPr>
              <a:xfrm>
                <a:off x="3625891" y="4360993"/>
                <a:ext cx="104964" cy="84098"/>
                <a:chOff x="3625891" y="4360993"/>
                <a:chExt cx="104964" cy="84098"/>
              </a:xfrm>
              <a:solidFill>
                <a:srgbClr val="231F20"/>
              </a:solidFill>
            </p:grpSpPr>
            <p:sp>
              <p:nvSpPr>
                <p:cNvPr id="94" name="شكل حر: شكل 93">
                  <a:extLst>
                    <a:ext uri="{FF2B5EF4-FFF2-40B4-BE49-F238E27FC236}">
                      <a16:creationId xmlns:a16="http://schemas.microsoft.com/office/drawing/2014/main" id="{74A18D3B-64F5-4203-8708-041471DF86C9}"/>
                    </a:ext>
                  </a:extLst>
                </p:cNvPr>
                <p:cNvSpPr/>
                <p:nvPr/>
              </p:nvSpPr>
              <p:spPr>
                <a:xfrm>
                  <a:off x="3625891" y="4398156"/>
                  <a:ext cx="77098" cy="38818"/>
                </a:xfrm>
                <a:custGeom>
                  <a:avLst/>
                  <a:gdLst>
                    <a:gd name="connsiteX0" fmla="*/ 73174 w 77098"/>
                    <a:gd name="connsiteY0" fmla="*/ 31222 h 38818"/>
                    <a:gd name="connsiteX1" fmla="*/ 77047 w 77098"/>
                    <a:gd name="connsiteY1" fmla="*/ 36874 h 38818"/>
                    <a:gd name="connsiteX2" fmla="*/ 70380 w 77098"/>
                    <a:gd name="connsiteY2" fmla="*/ 38461 h 38818"/>
                    <a:gd name="connsiteX3" fmla="*/ 3387 w 77098"/>
                    <a:gd name="connsiteY3" fmla="*/ 18840 h 38818"/>
                    <a:gd name="connsiteX4" fmla="*/ 911 w 77098"/>
                    <a:gd name="connsiteY4" fmla="*/ 7219 h 38818"/>
                    <a:gd name="connsiteX5" fmla="*/ 10499 w 77098"/>
                    <a:gd name="connsiteY5" fmla="*/ 361 h 38818"/>
                    <a:gd name="connsiteX6" fmla="*/ 73174 w 77098"/>
                    <a:gd name="connsiteY6" fmla="*/ 31222 h 3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98" h="38818">
                      <a:moveTo>
                        <a:pt x="73174" y="31222"/>
                      </a:moveTo>
                      <a:cubicBezTo>
                        <a:pt x="76222" y="32810"/>
                        <a:pt x="77365" y="35096"/>
                        <a:pt x="77047" y="36874"/>
                      </a:cubicBezTo>
                      <a:cubicBezTo>
                        <a:pt x="76603" y="38652"/>
                        <a:pt x="73555" y="39287"/>
                        <a:pt x="70380" y="38461"/>
                      </a:cubicBezTo>
                      <a:lnTo>
                        <a:pt x="3387" y="18840"/>
                      </a:lnTo>
                      <a:cubicBezTo>
                        <a:pt x="212" y="17951"/>
                        <a:pt x="-994" y="12744"/>
                        <a:pt x="911" y="7219"/>
                      </a:cubicBezTo>
                      <a:cubicBezTo>
                        <a:pt x="2689" y="1695"/>
                        <a:pt x="7769" y="-1036"/>
                        <a:pt x="10499" y="361"/>
                      </a:cubicBezTo>
                      <a:lnTo>
                        <a:pt x="73174" y="3122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5" name="شكل حر: شكل 94">
                  <a:extLst>
                    <a:ext uri="{FF2B5EF4-FFF2-40B4-BE49-F238E27FC236}">
                      <a16:creationId xmlns:a16="http://schemas.microsoft.com/office/drawing/2014/main" id="{CBCDDF42-A8A0-45CF-B943-56D04F540017}"/>
                    </a:ext>
                  </a:extLst>
                </p:cNvPr>
                <p:cNvSpPr/>
                <p:nvPr/>
              </p:nvSpPr>
              <p:spPr>
                <a:xfrm>
                  <a:off x="3719252" y="4440881"/>
                  <a:ext cx="8959" cy="4210"/>
                </a:xfrm>
                <a:custGeom>
                  <a:avLst/>
                  <a:gdLst>
                    <a:gd name="connsiteX0" fmla="*/ 4959 w 8959"/>
                    <a:gd name="connsiteY0" fmla="*/ 1198 h 4210"/>
                    <a:gd name="connsiteX1" fmla="*/ 8960 w 8959"/>
                    <a:gd name="connsiteY1" fmla="*/ 3992 h 4210"/>
                    <a:gd name="connsiteX2" fmla="*/ 4261 w 8959"/>
                    <a:gd name="connsiteY2" fmla="*/ 3420 h 4210"/>
                    <a:gd name="connsiteX3" fmla="*/ 6 w 8959"/>
                    <a:gd name="connsiteY3" fmla="*/ 499 h 4210"/>
                    <a:gd name="connsiteX4" fmla="*/ 4959 w 8959"/>
                    <a:gd name="connsiteY4" fmla="*/ 1198 h 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9" h="4210">
                      <a:moveTo>
                        <a:pt x="4959" y="1198"/>
                      </a:moveTo>
                      <a:cubicBezTo>
                        <a:pt x="7499" y="2404"/>
                        <a:pt x="8769" y="3484"/>
                        <a:pt x="8960" y="3992"/>
                      </a:cubicBezTo>
                      <a:cubicBezTo>
                        <a:pt x="8960" y="4436"/>
                        <a:pt x="6801" y="4182"/>
                        <a:pt x="4261" y="3420"/>
                      </a:cubicBezTo>
                      <a:cubicBezTo>
                        <a:pt x="1721" y="2658"/>
                        <a:pt x="-121" y="1388"/>
                        <a:pt x="6" y="499"/>
                      </a:cubicBezTo>
                      <a:cubicBezTo>
                        <a:pt x="-57" y="-453"/>
                        <a:pt x="2673" y="55"/>
                        <a:pt x="4959" y="119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6" name="شكل حر: شكل 95">
                  <a:extLst>
                    <a:ext uri="{FF2B5EF4-FFF2-40B4-BE49-F238E27FC236}">
                      <a16:creationId xmlns:a16="http://schemas.microsoft.com/office/drawing/2014/main" id="{76CF6924-AB34-449A-999E-6ED23AB7A0ED}"/>
                    </a:ext>
                  </a:extLst>
                </p:cNvPr>
                <p:cNvSpPr/>
                <p:nvPr/>
              </p:nvSpPr>
              <p:spPr>
                <a:xfrm>
                  <a:off x="3649159" y="4360993"/>
                  <a:ext cx="62886" cy="61666"/>
                </a:xfrm>
                <a:custGeom>
                  <a:avLst/>
                  <a:gdLst>
                    <a:gd name="connsiteX0" fmla="*/ 60891 w 62886"/>
                    <a:gd name="connsiteY0" fmla="*/ 54162 h 61666"/>
                    <a:gd name="connsiteX1" fmla="*/ 62161 w 62886"/>
                    <a:gd name="connsiteY1" fmla="*/ 60829 h 61666"/>
                    <a:gd name="connsiteX2" fmla="*/ 55494 w 62886"/>
                    <a:gd name="connsiteY2" fmla="*/ 59750 h 61666"/>
                    <a:gd name="connsiteX3" fmla="*/ 1455 w 62886"/>
                    <a:gd name="connsiteY3" fmla="*/ 15553 h 61666"/>
                    <a:gd name="connsiteX4" fmla="*/ 3614 w 62886"/>
                    <a:gd name="connsiteY4" fmla="*/ 3870 h 61666"/>
                    <a:gd name="connsiteX5" fmla="*/ 15171 w 62886"/>
                    <a:gd name="connsiteY5" fmla="*/ 1393 h 61666"/>
                    <a:gd name="connsiteX6" fmla="*/ 60891 w 62886"/>
                    <a:gd name="connsiteY6" fmla="*/ 54162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86" h="61666">
                      <a:moveTo>
                        <a:pt x="60891" y="54162"/>
                      </a:moveTo>
                      <a:cubicBezTo>
                        <a:pt x="63050" y="56765"/>
                        <a:pt x="63431" y="59496"/>
                        <a:pt x="62161" y="60829"/>
                      </a:cubicBezTo>
                      <a:cubicBezTo>
                        <a:pt x="61082" y="62290"/>
                        <a:pt x="58034" y="61782"/>
                        <a:pt x="55494" y="59750"/>
                      </a:cubicBezTo>
                      <a:lnTo>
                        <a:pt x="1455" y="15553"/>
                      </a:lnTo>
                      <a:cubicBezTo>
                        <a:pt x="-1085" y="13522"/>
                        <a:pt x="-259" y="8188"/>
                        <a:pt x="3614" y="3870"/>
                      </a:cubicBezTo>
                      <a:cubicBezTo>
                        <a:pt x="7615" y="-258"/>
                        <a:pt x="13139" y="-1084"/>
                        <a:pt x="15171" y="1393"/>
                      </a:cubicBezTo>
                      <a:lnTo>
                        <a:pt x="60891" y="5416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7" name="شكل حر: شكل 96">
                  <a:extLst>
                    <a:ext uri="{FF2B5EF4-FFF2-40B4-BE49-F238E27FC236}">
                      <a16:creationId xmlns:a16="http://schemas.microsoft.com/office/drawing/2014/main" id="{3BAE8939-B85B-4214-834A-9C9897D2A509}"/>
                    </a:ext>
                  </a:extLst>
                </p:cNvPr>
                <p:cNvSpPr/>
                <p:nvPr/>
              </p:nvSpPr>
              <p:spPr>
                <a:xfrm>
                  <a:off x="3723781" y="4433795"/>
                  <a:ext cx="7074" cy="6986"/>
                </a:xfrm>
                <a:custGeom>
                  <a:avLst/>
                  <a:gdLst>
                    <a:gd name="connsiteX0" fmla="*/ 4557 w 7074"/>
                    <a:gd name="connsiteY0" fmla="*/ 2822 h 6986"/>
                    <a:gd name="connsiteX1" fmla="*/ 7033 w 7074"/>
                    <a:gd name="connsiteY1" fmla="*/ 6886 h 6986"/>
                    <a:gd name="connsiteX2" fmla="*/ 2906 w 7074"/>
                    <a:gd name="connsiteY2" fmla="*/ 4537 h 6986"/>
                    <a:gd name="connsiteX3" fmla="*/ 112 w 7074"/>
                    <a:gd name="connsiteY3" fmla="*/ 155 h 6986"/>
                    <a:gd name="connsiteX4" fmla="*/ 4557 w 7074"/>
                    <a:gd name="connsiteY4" fmla="*/ 2822 h 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4" h="6986">
                      <a:moveTo>
                        <a:pt x="4557" y="2822"/>
                      </a:moveTo>
                      <a:cubicBezTo>
                        <a:pt x="6335" y="4918"/>
                        <a:pt x="7288" y="6505"/>
                        <a:pt x="7033" y="6886"/>
                      </a:cubicBezTo>
                      <a:cubicBezTo>
                        <a:pt x="6843" y="7331"/>
                        <a:pt x="5002" y="6251"/>
                        <a:pt x="2906" y="4537"/>
                      </a:cubicBezTo>
                      <a:cubicBezTo>
                        <a:pt x="874" y="2822"/>
                        <a:pt x="-396" y="917"/>
                        <a:pt x="112" y="155"/>
                      </a:cubicBezTo>
                      <a:cubicBezTo>
                        <a:pt x="683" y="-480"/>
                        <a:pt x="2842" y="917"/>
                        <a:pt x="4557" y="282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74" name="رسم 4">
                <a:extLst>
                  <a:ext uri="{FF2B5EF4-FFF2-40B4-BE49-F238E27FC236}">
                    <a16:creationId xmlns:a16="http://schemas.microsoft.com/office/drawing/2014/main" id="{B7A9A364-A0DA-4F02-AD3C-152B7C4386F5}"/>
                  </a:ext>
                </a:extLst>
              </p:cNvPr>
              <p:cNvGrpSpPr/>
              <p:nvPr/>
            </p:nvGrpSpPr>
            <p:grpSpPr>
              <a:xfrm>
                <a:off x="3663481" y="4330791"/>
                <a:ext cx="73750" cy="108619"/>
                <a:chOff x="3663481" y="4330791"/>
                <a:chExt cx="73750" cy="108619"/>
              </a:xfrm>
              <a:solidFill>
                <a:srgbClr val="231F20"/>
              </a:solidFill>
            </p:grpSpPr>
            <p:sp>
              <p:nvSpPr>
                <p:cNvPr id="90" name="شكل حر: شكل 89">
                  <a:extLst>
                    <a:ext uri="{FF2B5EF4-FFF2-40B4-BE49-F238E27FC236}">
                      <a16:creationId xmlns:a16="http://schemas.microsoft.com/office/drawing/2014/main" id="{A9FFEDCF-8192-4646-9679-EFE95935A90B}"/>
                    </a:ext>
                  </a:extLst>
                </p:cNvPr>
                <p:cNvSpPr/>
                <p:nvPr/>
              </p:nvSpPr>
              <p:spPr>
                <a:xfrm>
                  <a:off x="3663481" y="4348622"/>
                  <a:ext cx="54102" cy="69315"/>
                </a:xfrm>
                <a:custGeom>
                  <a:avLst/>
                  <a:gdLst>
                    <a:gd name="connsiteX0" fmla="*/ 52856 w 54102"/>
                    <a:gd name="connsiteY0" fmla="*/ 61897 h 69315"/>
                    <a:gd name="connsiteX1" fmla="*/ 53110 w 54102"/>
                    <a:gd name="connsiteY1" fmla="*/ 68818 h 69315"/>
                    <a:gd name="connsiteX2" fmla="*/ 46633 w 54102"/>
                    <a:gd name="connsiteY2" fmla="*/ 66532 h 69315"/>
                    <a:gd name="connsiteX3" fmla="*/ 913 w 54102"/>
                    <a:gd name="connsiteY3" fmla="*/ 13764 h 69315"/>
                    <a:gd name="connsiteX4" fmla="*/ 5104 w 54102"/>
                    <a:gd name="connsiteY4" fmla="*/ 2715 h 69315"/>
                    <a:gd name="connsiteX5" fmla="*/ 16852 w 54102"/>
                    <a:gd name="connsiteY5" fmla="*/ 2143 h 69315"/>
                    <a:gd name="connsiteX6" fmla="*/ 52856 w 54102"/>
                    <a:gd name="connsiteY6" fmla="*/ 61897 h 6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02" h="69315">
                      <a:moveTo>
                        <a:pt x="52856" y="61897"/>
                      </a:moveTo>
                      <a:cubicBezTo>
                        <a:pt x="54634" y="64881"/>
                        <a:pt x="54317" y="67358"/>
                        <a:pt x="53110" y="68818"/>
                      </a:cubicBezTo>
                      <a:cubicBezTo>
                        <a:pt x="51777" y="70025"/>
                        <a:pt x="48792" y="68945"/>
                        <a:pt x="46633" y="66532"/>
                      </a:cubicBezTo>
                      <a:lnTo>
                        <a:pt x="913" y="13764"/>
                      </a:lnTo>
                      <a:cubicBezTo>
                        <a:pt x="-1246" y="11351"/>
                        <a:pt x="532" y="6271"/>
                        <a:pt x="5104" y="2715"/>
                      </a:cubicBezTo>
                      <a:cubicBezTo>
                        <a:pt x="9486" y="-1032"/>
                        <a:pt x="15264" y="-587"/>
                        <a:pt x="16852" y="2143"/>
                      </a:cubicBezTo>
                      <a:lnTo>
                        <a:pt x="52856" y="6189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1" name="شكل حر: شكل 90">
                  <a:extLst>
                    <a:ext uri="{FF2B5EF4-FFF2-40B4-BE49-F238E27FC236}">
                      <a16:creationId xmlns:a16="http://schemas.microsoft.com/office/drawing/2014/main" id="{11D47B8C-472E-4182-A2CA-F6B96A28B84A}"/>
                    </a:ext>
                  </a:extLst>
                </p:cNvPr>
                <p:cNvSpPr/>
                <p:nvPr/>
              </p:nvSpPr>
              <p:spPr>
                <a:xfrm>
                  <a:off x="3726609" y="4431358"/>
                  <a:ext cx="5953" cy="8052"/>
                </a:xfrm>
                <a:custGeom>
                  <a:avLst/>
                  <a:gdLst>
                    <a:gd name="connsiteX0" fmla="*/ 4079 w 5953"/>
                    <a:gd name="connsiteY0" fmla="*/ 3418 h 8052"/>
                    <a:gd name="connsiteX1" fmla="*/ 5920 w 5953"/>
                    <a:gd name="connsiteY1" fmla="*/ 7990 h 8052"/>
                    <a:gd name="connsiteX2" fmla="*/ 2174 w 5953"/>
                    <a:gd name="connsiteY2" fmla="*/ 4942 h 8052"/>
                    <a:gd name="connsiteX3" fmla="*/ 205 w 5953"/>
                    <a:gd name="connsiteY3" fmla="*/ 179 h 8052"/>
                    <a:gd name="connsiteX4" fmla="*/ 4079 w 5953"/>
                    <a:gd name="connsiteY4" fmla="*/ 3418 h 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" h="8052">
                      <a:moveTo>
                        <a:pt x="4079" y="3418"/>
                      </a:moveTo>
                      <a:cubicBezTo>
                        <a:pt x="5476" y="5767"/>
                        <a:pt x="6111" y="7418"/>
                        <a:pt x="5920" y="7990"/>
                      </a:cubicBezTo>
                      <a:cubicBezTo>
                        <a:pt x="5666" y="8371"/>
                        <a:pt x="3952" y="6974"/>
                        <a:pt x="2174" y="4942"/>
                      </a:cubicBezTo>
                      <a:cubicBezTo>
                        <a:pt x="459" y="2910"/>
                        <a:pt x="-430" y="878"/>
                        <a:pt x="205" y="179"/>
                      </a:cubicBezTo>
                      <a:cubicBezTo>
                        <a:pt x="777" y="-583"/>
                        <a:pt x="2682" y="1195"/>
                        <a:pt x="4079" y="34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2" name="شكل حر: شكل 91">
                  <a:extLst>
                    <a:ext uri="{FF2B5EF4-FFF2-40B4-BE49-F238E27FC236}">
                      <a16:creationId xmlns:a16="http://schemas.microsoft.com/office/drawing/2014/main" id="{658378A5-5AAA-45BA-B88D-2E719F3DE0EB}"/>
                    </a:ext>
                  </a:extLst>
                </p:cNvPr>
                <p:cNvSpPr/>
                <p:nvPr/>
              </p:nvSpPr>
              <p:spPr>
                <a:xfrm>
                  <a:off x="3704021" y="4330791"/>
                  <a:ext cx="29360" cy="80222"/>
                </a:xfrm>
                <a:custGeom>
                  <a:avLst/>
                  <a:gdLst>
                    <a:gd name="connsiteX0" fmla="*/ 29271 w 29360"/>
                    <a:gd name="connsiteY0" fmla="*/ 73759 h 80222"/>
                    <a:gd name="connsiteX1" fmla="*/ 26794 w 29360"/>
                    <a:gd name="connsiteY1" fmla="*/ 80109 h 80222"/>
                    <a:gd name="connsiteX2" fmla="*/ 21778 w 29360"/>
                    <a:gd name="connsiteY2" fmla="*/ 75536 h 80222"/>
                    <a:gd name="connsiteX3" fmla="*/ 188 w 29360"/>
                    <a:gd name="connsiteY3" fmla="*/ 9116 h 80222"/>
                    <a:gd name="connsiteX4" fmla="*/ 8379 w 29360"/>
                    <a:gd name="connsiteY4" fmla="*/ 480 h 80222"/>
                    <a:gd name="connsiteX5" fmla="*/ 19428 w 29360"/>
                    <a:gd name="connsiteY5" fmla="*/ 4607 h 80222"/>
                    <a:gd name="connsiteX6" fmla="*/ 29271 w 29360"/>
                    <a:gd name="connsiteY6" fmla="*/ 73759 h 8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360" h="80222">
                      <a:moveTo>
                        <a:pt x="29271" y="73759"/>
                      </a:moveTo>
                      <a:cubicBezTo>
                        <a:pt x="29715" y="77188"/>
                        <a:pt x="28445" y="79410"/>
                        <a:pt x="26794" y="80109"/>
                      </a:cubicBezTo>
                      <a:cubicBezTo>
                        <a:pt x="25080" y="80744"/>
                        <a:pt x="22794" y="78648"/>
                        <a:pt x="21778" y="75536"/>
                      </a:cubicBezTo>
                      <a:lnTo>
                        <a:pt x="188" y="9116"/>
                      </a:lnTo>
                      <a:cubicBezTo>
                        <a:pt x="-892" y="6004"/>
                        <a:pt x="2791" y="2067"/>
                        <a:pt x="8379" y="480"/>
                      </a:cubicBezTo>
                      <a:cubicBezTo>
                        <a:pt x="13967" y="-1108"/>
                        <a:pt x="19047" y="1496"/>
                        <a:pt x="19428" y="4607"/>
                      </a:cubicBezTo>
                      <a:lnTo>
                        <a:pt x="29271" y="7375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3" name="شكل حر: شكل 92">
                  <a:extLst>
                    <a:ext uri="{FF2B5EF4-FFF2-40B4-BE49-F238E27FC236}">
                      <a16:creationId xmlns:a16="http://schemas.microsoft.com/office/drawing/2014/main" id="{3A48B971-E37D-401A-AB53-A221AFCF724D}"/>
                    </a:ext>
                  </a:extLst>
                </p:cNvPr>
                <p:cNvSpPr/>
                <p:nvPr/>
              </p:nvSpPr>
              <p:spPr>
                <a:xfrm>
                  <a:off x="3734069" y="4427792"/>
                  <a:ext cx="3162" cy="9546"/>
                </a:xfrm>
                <a:custGeom>
                  <a:avLst/>
                  <a:gdLst>
                    <a:gd name="connsiteX0" fmla="*/ 2905 w 3162"/>
                    <a:gd name="connsiteY0" fmla="*/ 4699 h 9546"/>
                    <a:gd name="connsiteX1" fmla="*/ 2778 w 3162"/>
                    <a:gd name="connsiteY1" fmla="*/ 9524 h 9546"/>
                    <a:gd name="connsiteX2" fmla="*/ 619 w 3162"/>
                    <a:gd name="connsiteY2" fmla="*/ 5270 h 9546"/>
                    <a:gd name="connsiteX3" fmla="*/ 619 w 3162"/>
                    <a:gd name="connsiteY3" fmla="*/ 63 h 9546"/>
                    <a:gd name="connsiteX4" fmla="*/ 2905 w 3162"/>
                    <a:gd name="connsiteY4" fmla="*/ 4699 h 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2" h="9546">
                      <a:moveTo>
                        <a:pt x="2905" y="4699"/>
                      </a:moveTo>
                      <a:cubicBezTo>
                        <a:pt x="3350" y="7492"/>
                        <a:pt x="3159" y="9080"/>
                        <a:pt x="2778" y="9524"/>
                      </a:cubicBezTo>
                      <a:cubicBezTo>
                        <a:pt x="2397" y="9779"/>
                        <a:pt x="1445" y="7810"/>
                        <a:pt x="619" y="5270"/>
                      </a:cubicBezTo>
                      <a:cubicBezTo>
                        <a:pt x="-206" y="2730"/>
                        <a:pt x="-206" y="444"/>
                        <a:pt x="619" y="63"/>
                      </a:cubicBezTo>
                      <a:cubicBezTo>
                        <a:pt x="1381" y="-445"/>
                        <a:pt x="2588" y="2222"/>
                        <a:pt x="2905" y="46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75" name="رسم 4">
                <a:extLst>
                  <a:ext uri="{FF2B5EF4-FFF2-40B4-BE49-F238E27FC236}">
                    <a16:creationId xmlns:a16="http://schemas.microsoft.com/office/drawing/2014/main" id="{44289695-4587-4F17-A180-318E0298D3AD}"/>
                  </a:ext>
                </a:extLst>
              </p:cNvPr>
              <p:cNvGrpSpPr/>
              <p:nvPr/>
            </p:nvGrpSpPr>
            <p:grpSpPr>
              <a:xfrm>
                <a:off x="3723344" y="4328454"/>
                <a:ext cx="64539" cy="109369"/>
                <a:chOff x="3723344" y="4328454"/>
                <a:chExt cx="64539" cy="109369"/>
              </a:xfrm>
              <a:solidFill>
                <a:srgbClr val="231F20"/>
              </a:solidFill>
            </p:grpSpPr>
            <p:sp>
              <p:nvSpPr>
                <p:cNvPr id="86" name="شكل حر: شكل 85">
                  <a:extLst>
                    <a:ext uri="{FF2B5EF4-FFF2-40B4-BE49-F238E27FC236}">
                      <a16:creationId xmlns:a16="http://schemas.microsoft.com/office/drawing/2014/main" id="{3C302F8E-4DD1-41C5-AB50-C77B2CE47245}"/>
                    </a:ext>
                  </a:extLst>
                </p:cNvPr>
                <p:cNvSpPr/>
                <p:nvPr/>
              </p:nvSpPr>
              <p:spPr>
                <a:xfrm>
                  <a:off x="3723344" y="4328454"/>
                  <a:ext cx="19728" cy="81637"/>
                </a:xfrm>
                <a:custGeom>
                  <a:avLst/>
                  <a:gdLst>
                    <a:gd name="connsiteX0" fmla="*/ 17694 w 19728"/>
                    <a:gd name="connsiteY0" fmla="*/ 75524 h 81637"/>
                    <a:gd name="connsiteX1" fmla="*/ 14138 w 19728"/>
                    <a:gd name="connsiteY1" fmla="*/ 81620 h 81637"/>
                    <a:gd name="connsiteX2" fmla="*/ 9947 w 19728"/>
                    <a:gd name="connsiteY2" fmla="*/ 76096 h 81637"/>
                    <a:gd name="connsiteX3" fmla="*/ 41 w 19728"/>
                    <a:gd name="connsiteY3" fmla="*/ 7008 h 81637"/>
                    <a:gd name="connsiteX4" fmla="*/ 9566 w 19728"/>
                    <a:gd name="connsiteY4" fmla="*/ 86 h 81637"/>
                    <a:gd name="connsiteX5" fmla="*/ 19726 w 19728"/>
                    <a:gd name="connsiteY5" fmla="*/ 5801 h 81637"/>
                    <a:gd name="connsiteX6" fmla="*/ 17694 w 19728"/>
                    <a:gd name="connsiteY6" fmla="*/ 75524 h 8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637">
                      <a:moveTo>
                        <a:pt x="17694" y="75524"/>
                      </a:moveTo>
                      <a:cubicBezTo>
                        <a:pt x="17567" y="78699"/>
                        <a:pt x="15980" y="81175"/>
                        <a:pt x="14138" y="81620"/>
                      </a:cubicBezTo>
                      <a:cubicBezTo>
                        <a:pt x="12360" y="81874"/>
                        <a:pt x="10455" y="79334"/>
                        <a:pt x="9947" y="76096"/>
                      </a:cubicBezTo>
                      <a:lnTo>
                        <a:pt x="41" y="7008"/>
                      </a:lnTo>
                      <a:cubicBezTo>
                        <a:pt x="-467" y="3769"/>
                        <a:pt x="3788" y="530"/>
                        <a:pt x="9566" y="86"/>
                      </a:cubicBezTo>
                      <a:cubicBezTo>
                        <a:pt x="15345" y="-549"/>
                        <a:pt x="19853" y="2436"/>
                        <a:pt x="19726" y="5801"/>
                      </a:cubicBezTo>
                      <a:lnTo>
                        <a:pt x="17694" y="7552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7" name="شكل حر: شكل 86">
                  <a:extLst>
                    <a:ext uri="{FF2B5EF4-FFF2-40B4-BE49-F238E27FC236}">
                      <a16:creationId xmlns:a16="http://schemas.microsoft.com/office/drawing/2014/main" id="{814D38DC-A7FE-4FD4-87F0-5B162746B6C5}"/>
                    </a:ext>
                  </a:extLst>
                </p:cNvPr>
                <p:cNvSpPr/>
                <p:nvPr/>
              </p:nvSpPr>
              <p:spPr>
                <a:xfrm>
                  <a:off x="3737409" y="4427461"/>
                  <a:ext cx="2554" cy="9669"/>
                </a:xfrm>
                <a:custGeom>
                  <a:avLst/>
                  <a:gdLst>
                    <a:gd name="connsiteX0" fmla="*/ 2550 w 2554"/>
                    <a:gd name="connsiteY0" fmla="*/ 4648 h 9669"/>
                    <a:gd name="connsiteX1" fmla="*/ 1598 w 2554"/>
                    <a:gd name="connsiteY1" fmla="*/ 9664 h 9669"/>
                    <a:gd name="connsiteX2" fmla="*/ 137 w 2554"/>
                    <a:gd name="connsiteY2" fmla="*/ 4966 h 9669"/>
                    <a:gd name="connsiteX3" fmla="*/ 1090 w 2554"/>
                    <a:gd name="connsiteY3" fmla="*/ 12 h 9669"/>
                    <a:gd name="connsiteX4" fmla="*/ 2550 w 2554"/>
                    <a:gd name="connsiteY4" fmla="*/ 4648 h 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69">
                      <a:moveTo>
                        <a:pt x="2550" y="4648"/>
                      </a:moveTo>
                      <a:cubicBezTo>
                        <a:pt x="2487" y="7188"/>
                        <a:pt x="2042" y="9474"/>
                        <a:pt x="1598" y="9664"/>
                      </a:cubicBezTo>
                      <a:cubicBezTo>
                        <a:pt x="1153" y="9792"/>
                        <a:pt x="518" y="7632"/>
                        <a:pt x="137" y="4966"/>
                      </a:cubicBezTo>
                      <a:cubicBezTo>
                        <a:pt x="-244" y="2298"/>
                        <a:pt x="201" y="139"/>
                        <a:pt x="1090" y="12"/>
                      </a:cubicBezTo>
                      <a:cubicBezTo>
                        <a:pt x="1915" y="-178"/>
                        <a:pt x="2613" y="1854"/>
                        <a:pt x="2550" y="464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8" name="شكل حر: شكل 87">
                  <a:extLst>
                    <a:ext uri="{FF2B5EF4-FFF2-40B4-BE49-F238E27FC236}">
                      <a16:creationId xmlns:a16="http://schemas.microsoft.com/office/drawing/2014/main" id="{48E9DDB7-25CF-4414-934B-2D4845F67D49}"/>
                    </a:ext>
                  </a:extLst>
                </p:cNvPr>
                <p:cNvSpPr/>
                <p:nvPr/>
              </p:nvSpPr>
              <p:spPr>
                <a:xfrm>
                  <a:off x="3750903" y="4334498"/>
                  <a:ext cx="36981" cy="77836"/>
                </a:xfrm>
                <a:custGeom>
                  <a:avLst/>
                  <a:gdLst>
                    <a:gd name="connsiteX0" fmla="*/ 7661 w 36981"/>
                    <a:gd name="connsiteY0" fmla="*/ 73544 h 77836"/>
                    <a:gd name="connsiteX1" fmla="*/ 2010 w 36981"/>
                    <a:gd name="connsiteY1" fmla="*/ 77799 h 77836"/>
                    <a:gd name="connsiteX2" fmla="*/ 295 w 36981"/>
                    <a:gd name="connsiteY2" fmla="*/ 71068 h 77836"/>
                    <a:gd name="connsiteX3" fmla="*/ 17948 w 36981"/>
                    <a:gd name="connsiteY3" fmla="*/ 3504 h 77836"/>
                    <a:gd name="connsiteX4" fmla="*/ 29442 w 36981"/>
                    <a:gd name="connsiteY4" fmla="*/ 837 h 77836"/>
                    <a:gd name="connsiteX5" fmla="*/ 36617 w 36981"/>
                    <a:gd name="connsiteY5" fmla="*/ 10044 h 77836"/>
                    <a:gd name="connsiteX6" fmla="*/ 7661 w 36981"/>
                    <a:gd name="connsiteY6" fmla="*/ 73544 h 77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1" h="77836">
                      <a:moveTo>
                        <a:pt x="7661" y="73544"/>
                      </a:moveTo>
                      <a:cubicBezTo>
                        <a:pt x="6264" y="76402"/>
                        <a:pt x="3851" y="78117"/>
                        <a:pt x="2010" y="77799"/>
                      </a:cubicBezTo>
                      <a:cubicBezTo>
                        <a:pt x="295" y="77291"/>
                        <a:pt x="-467" y="74243"/>
                        <a:pt x="295" y="71068"/>
                      </a:cubicBezTo>
                      <a:lnTo>
                        <a:pt x="17948" y="3504"/>
                      </a:lnTo>
                      <a:cubicBezTo>
                        <a:pt x="18710" y="329"/>
                        <a:pt x="23917" y="-1005"/>
                        <a:pt x="29442" y="837"/>
                      </a:cubicBezTo>
                      <a:cubicBezTo>
                        <a:pt x="35030" y="2488"/>
                        <a:pt x="38078" y="6997"/>
                        <a:pt x="36617" y="10044"/>
                      </a:cubicBezTo>
                      <a:lnTo>
                        <a:pt x="7661" y="7354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9" name="شكل حر: شكل 88">
                  <a:extLst>
                    <a:ext uri="{FF2B5EF4-FFF2-40B4-BE49-F238E27FC236}">
                      <a16:creationId xmlns:a16="http://schemas.microsoft.com/office/drawing/2014/main" id="{56525A1B-6F88-4968-B468-F9F47BDBAF61}"/>
                    </a:ext>
                  </a:extLst>
                </p:cNvPr>
                <p:cNvSpPr/>
                <p:nvPr/>
              </p:nvSpPr>
              <p:spPr>
                <a:xfrm>
                  <a:off x="3743611" y="4428674"/>
                  <a:ext cx="4017" cy="9150"/>
                </a:xfrm>
                <a:custGeom>
                  <a:avLst/>
                  <a:gdLst>
                    <a:gd name="connsiteX0" fmla="*/ 3015 w 4017"/>
                    <a:gd name="connsiteY0" fmla="*/ 4832 h 9150"/>
                    <a:gd name="connsiteX1" fmla="*/ 221 w 4017"/>
                    <a:gd name="connsiteY1" fmla="*/ 9150 h 9150"/>
                    <a:gd name="connsiteX2" fmla="*/ 729 w 4017"/>
                    <a:gd name="connsiteY2" fmla="*/ 4261 h 9150"/>
                    <a:gd name="connsiteX3" fmla="*/ 3460 w 4017"/>
                    <a:gd name="connsiteY3" fmla="*/ 6 h 9150"/>
                    <a:gd name="connsiteX4" fmla="*/ 3015 w 4017"/>
                    <a:gd name="connsiteY4" fmla="*/ 4832 h 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0">
                      <a:moveTo>
                        <a:pt x="3015" y="4832"/>
                      </a:moveTo>
                      <a:cubicBezTo>
                        <a:pt x="1936" y="7118"/>
                        <a:pt x="666" y="9150"/>
                        <a:pt x="221" y="9150"/>
                      </a:cubicBezTo>
                      <a:cubicBezTo>
                        <a:pt x="-223" y="9087"/>
                        <a:pt x="31" y="6865"/>
                        <a:pt x="729" y="4261"/>
                      </a:cubicBezTo>
                      <a:cubicBezTo>
                        <a:pt x="1428" y="1657"/>
                        <a:pt x="2634" y="-121"/>
                        <a:pt x="3460" y="6"/>
                      </a:cubicBezTo>
                      <a:cubicBezTo>
                        <a:pt x="4349" y="197"/>
                        <a:pt x="4158" y="2292"/>
                        <a:pt x="3015" y="48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76" name="رسم 4">
                <a:extLst>
                  <a:ext uri="{FF2B5EF4-FFF2-40B4-BE49-F238E27FC236}">
                    <a16:creationId xmlns:a16="http://schemas.microsoft.com/office/drawing/2014/main" id="{5D2830AC-AA9D-45F2-BB7D-372846EAB7F1}"/>
                  </a:ext>
                </a:extLst>
              </p:cNvPr>
              <p:cNvGrpSpPr/>
              <p:nvPr/>
            </p:nvGrpSpPr>
            <p:grpSpPr>
              <a:xfrm>
                <a:off x="3745626" y="4342148"/>
                <a:ext cx="93092" cy="99798"/>
                <a:chOff x="3745626" y="4342148"/>
                <a:chExt cx="93092" cy="99798"/>
              </a:xfrm>
              <a:solidFill>
                <a:srgbClr val="231F20"/>
              </a:solidFill>
            </p:grpSpPr>
            <p:sp>
              <p:nvSpPr>
                <p:cNvPr id="82" name="شكل حر: شكل 81">
                  <a:extLst>
                    <a:ext uri="{FF2B5EF4-FFF2-40B4-BE49-F238E27FC236}">
                      <a16:creationId xmlns:a16="http://schemas.microsoft.com/office/drawing/2014/main" id="{33F7FAA5-3C63-476D-9257-EA88C1072CEE}"/>
                    </a:ext>
                  </a:extLst>
                </p:cNvPr>
                <p:cNvSpPr/>
                <p:nvPr/>
              </p:nvSpPr>
              <p:spPr>
                <a:xfrm>
                  <a:off x="3757742" y="4342148"/>
                  <a:ext cx="47879" cy="73220"/>
                </a:xfrm>
                <a:custGeom>
                  <a:avLst/>
                  <a:gdLst>
                    <a:gd name="connsiteX0" fmla="*/ 7681 w 47879"/>
                    <a:gd name="connsiteY0" fmla="*/ 69641 h 73220"/>
                    <a:gd name="connsiteX1" fmla="*/ 1331 w 47879"/>
                    <a:gd name="connsiteY1" fmla="*/ 73006 h 73220"/>
                    <a:gd name="connsiteX2" fmla="*/ 886 w 47879"/>
                    <a:gd name="connsiteY2" fmla="*/ 65958 h 73220"/>
                    <a:gd name="connsiteX3" fmla="*/ 29906 w 47879"/>
                    <a:gd name="connsiteY3" fmla="*/ 2458 h 73220"/>
                    <a:gd name="connsiteX4" fmla="*/ 41590 w 47879"/>
                    <a:gd name="connsiteY4" fmla="*/ 1949 h 73220"/>
                    <a:gd name="connsiteX5" fmla="*/ 47178 w 47879"/>
                    <a:gd name="connsiteY5" fmla="*/ 12110 h 73220"/>
                    <a:gd name="connsiteX6" fmla="*/ 7681 w 47879"/>
                    <a:gd name="connsiteY6" fmla="*/ 69641 h 7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79" h="73220">
                      <a:moveTo>
                        <a:pt x="7681" y="69641"/>
                      </a:moveTo>
                      <a:cubicBezTo>
                        <a:pt x="5903" y="72180"/>
                        <a:pt x="2918" y="73832"/>
                        <a:pt x="1331" y="73006"/>
                      </a:cubicBezTo>
                      <a:cubicBezTo>
                        <a:pt x="-257" y="72180"/>
                        <a:pt x="-447" y="68942"/>
                        <a:pt x="886" y="65958"/>
                      </a:cubicBezTo>
                      <a:lnTo>
                        <a:pt x="29906" y="2458"/>
                      </a:lnTo>
                      <a:cubicBezTo>
                        <a:pt x="31239" y="-527"/>
                        <a:pt x="36510" y="-908"/>
                        <a:pt x="41590" y="1949"/>
                      </a:cubicBezTo>
                      <a:cubicBezTo>
                        <a:pt x="46670" y="4807"/>
                        <a:pt x="49210" y="9316"/>
                        <a:pt x="47178" y="12110"/>
                      </a:cubicBezTo>
                      <a:lnTo>
                        <a:pt x="7681" y="6964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3" name="شكل حر: شكل 82">
                  <a:extLst>
                    <a:ext uri="{FF2B5EF4-FFF2-40B4-BE49-F238E27FC236}">
                      <a16:creationId xmlns:a16="http://schemas.microsoft.com/office/drawing/2014/main" id="{632220DC-0561-4F8B-B8C1-A699A24636E2}"/>
                    </a:ext>
                  </a:extLst>
                </p:cNvPr>
                <p:cNvSpPr/>
                <p:nvPr/>
              </p:nvSpPr>
              <p:spPr>
                <a:xfrm>
                  <a:off x="3745626" y="4430256"/>
                  <a:ext cx="5190" cy="8463"/>
                </a:xfrm>
                <a:custGeom>
                  <a:avLst/>
                  <a:gdLst>
                    <a:gd name="connsiteX0" fmla="*/ 3604 w 5190"/>
                    <a:gd name="connsiteY0" fmla="*/ 4646 h 8463"/>
                    <a:gd name="connsiteX1" fmla="*/ 111 w 5190"/>
                    <a:gd name="connsiteY1" fmla="*/ 8457 h 8463"/>
                    <a:gd name="connsiteX2" fmla="*/ 1445 w 5190"/>
                    <a:gd name="connsiteY2" fmla="*/ 3631 h 8463"/>
                    <a:gd name="connsiteX3" fmla="*/ 4810 w 5190"/>
                    <a:gd name="connsiteY3" fmla="*/ 75 h 8463"/>
                    <a:gd name="connsiteX4" fmla="*/ 3604 w 5190"/>
                    <a:gd name="connsiteY4" fmla="*/ 4646 h 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0" h="8463">
                      <a:moveTo>
                        <a:pt x="3604" y="4646"/>
                      </a:moveTo>
                      <a:cubicBezTo>
                        <a:pt x="2080" y="6869"/>
                        <a:pt x="492" y="8584"/>
                        <a:pt x="111" y="8457"/>
                      </a:cubicBezTo>
                      <a:cubicBezTo>
                        <a:pt x="-270" y="8266"/>
                        <a:pt x="365" y="6044"/>
                        <a:pt x="1445" y="3631"/>
                      </a:cubicBezTo>
                      <a:cubicBezTo>
                        <a:pt x="2588" y="1218"/>
                        <a:pt x="4048" y="-370"/>
                        <a:pt x="4810" y="75"/>
                      </a:cubicBezTo>
                      <a:cubicBezTo>
                        <a:pt x="5636" y="456"/>
                        <a:pt x="5064" y="2488"/>
                        <a:pt x="3604" y="46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4" name="شكل حر: شكل 83">
                  <a:extLst>
                    <a:ext uri="{FF2B5EF4-FFF2-40B4-BE49-F238E27FC236}">
                      <a16:creationId xmlns:a16="http://schemas.microsoft.com/office/drawing/2014/main" id="{90851843-5F77-43BE-9CFE-53CF7A18BAF9}"/>
                    </a:ext>
                  </a:extLst>
                </p:cNvPr>
                <p:cNvSpPr/>
                <p:nvPr/>
              </p:nvSpPr>
              <p:spPr>
                <a:xfrm>
                  <a:off x="3770449" y="4370393"/>
                  <a:ext cx="68269" cy="55801"/>
                </a:xfrm>
                <a:custGeom>
                  <a:avLst/>
                  <a:gdLst>
                    <a:gd name="connsiteX0" fmla="*/ 7547 w 68269"/>
                    <a:gd name="connsiteY0" fmla="*/ 54413 h 55801"/>
                    <a:gd name="connsiteX1" fmla="*/ 498 w 68269"/>
                    <a:gd name="connsiteY1" fmla="*/ 54922 h 55801"/>
                    <a:gd name="connsiteX2" fmla="*/ 2721 w 68269"/>
                    <a:gd name="connsiteY2" fmla="*/ 48254 h 55801"/>
                    <a:gd name="connsiteX3" fmla="*/ 54156 w 68269"/>
                    <a:gd name="connsiteY3" fmla="*/ 1010 h 55801"/>
                    <a:gd name="connsiteX4" fmla="*/ 65205 w 68269"/>
                    <a:gd name="connsiteY4" fmla="*/ 4947 h 55801"/>
                    <a:gd name="connsiteX5" fmla="*/ 66284 w 68269"/>
                    <a:gd name="connsiteY5" fmla="*/ 16567 h 55801"/>
                    <a:gd name="connsiteX6" fmla="*/ 7547 w 68269"/>
                    <a:gd name="connsiteY6" fmla="*/ 54413 h 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269" h="55801">
                      <a:moveTo>
                        <a:pt x="7547" y="54413"/>
                      </a:moveTo>
                      <a:cubicBezTo>
                        <a:pt x="4880" y="56065"/>
                        <a:pt x="1768" y="56255"/>
                        <a:pt x="498" y="54922"/>
                      </a:cubicBezTo>
                      <a:cubicBezTo>
                        <a:pt x="-708" y="53524"/>
                        <a:pt x="371" y="50540"/>
                        <a:pt x="2721" y="48254"/>
                      </a:cubicBezTo>
                      <a:lnTo>
                        <a:pt x="54156" y="1010"/>
                      </a:lnTo>
                      <a:cubicBezTo>
                        <a:pt x="56505" y="-1276"/>
                        <a:pt x="61585" y="438"/>
                        <a:pt x="65205" y="4947"/>
                      </a:cubicBezTo>
                      <a:cubicBezTo>
                        <a:pt x="68951" y="9392"/>
                        <a:pt x="69205" y="14726"/>
                        <a:pt x="66284" y="16567"/>
                      </a:cubicBezTo>
                      <a:lnTo>
                        <a:pt x="7547" y="5441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5" name="شكل حر: شكل 84">
                  <a:extLst>
                    <a:ext uri="{FF2B5EF4-FFF2-40B4-BE49-F238E27FC236}">
                      <a16:creationId xmlns:a16="http://schemas.microsoft.com/office/drawing/2014/main" id="{75BAEEB5-47CE-4288-9D83-776900E8ABC3}"/>
                    </a:ext>
                  </a:extLst>
                </p:cNvPr>
                <p:cNvSpPr/>
                <p:nvPr/>
              </p:nvSpPr>
              <p:spPr>
                <a:xfrm>
                  <a:off x="3749439" y="4435778"/>
                  <a:ext cx="7810" cy="6168"/>
                </a:xfrm>
                <a:custGeom>
                  <a:avLst/>
                  <a:gdLst>
                    <a:gd name="connsiteX0" fmla="*/ 4744 w 7810"/>
                    <a:gd name="connsiteY0" fmla="*/ 4015 h 6168"/>
                    <a:gd name="connsiteX1" fmla="*/ 45 w 7810"/>
                    <a:gd name="connsiteY1" fmla="*/ 6110 h 6168"/>
                    <a:gd name="connsiteX2" fmla="*/ 3093 w 7810"/>
                    <a:gd name="connsiteY2" fmla="*/ 2237 h 6168"/>
                    <a:gd name="connsiteX3" fmla="*/ 7665 w 7810"/>
                    <a:gd name="connsiteY3" fmla="*/ 205 h 6168"/>
                    <a:gd name="connsiteX4" fmla="*/ 4744 w 7810"/>
                    <a:gd name="connsiteY4" fmla="*/ 4015 h 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68">
                      <a:moveTo>
                        <a:pt x="4744" y="4015"/>
                      </a:moveTo>
                      <a:cubicBezTo>
                        <a:pt x="2649" y="5412"/>
                        <a:pt x="363" y="6428"/>
                        <a:pt x="45" y="6110"/>
                      </a:cubicBezTo>
                      <a:cubicBezTo>
                        <a:pt x="-272" y="5793"/>
                        <a:pt x="1125" y="4015"/>
                        <a:pt x="3093" y="2237"/>
                      </a:cubicBezTo>
                      <a:cubicBezTo>
                        <a:pt x="5062" y="459"/>
                        <a:pt x="7094" y="-431"/>
                        <a:pt x="7665" y="205"/>
                      </a:cubicBezTo>
                      <a:cubicBezTo>
                        <a:pt x="8237" y="903"/>
                        <a:pt x="7094" y="2491"/>
                        <a:pt x="4744" y="401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77" name="رسم 4">
                <a:extLst>
                  <a:ext uri="{FF2B5EF4-FFF2-40B4-BE49-F238E27FC236}">
                    <a16:creationId xmlns:a16="http://schemas.microsoft.com/office/drawing/2014/main" id="{D96FE412-9CE3-4183-9EA1-75728725D004}"/>
                  </a:ext>
                </a:extLst>
              </p:cNvPr>
              <p:cNvGrpSpPr/>
              <p:nvPr/>
            </p:nvGrpSpPr>
            <p:grpSpPr>
              <a:xfrm>
                <a:off x="3750539" y="4386433"/>
                <a:ext cx="109834" cy="63012"/>
                <a:chOff x="3750539" y="4386433"/>
                <a:chExt cx="109834" cy="63012"/>
              </a:xfrm>
              <a:solidFill>
                <a:srgbClr val="231F20"/>
              </a:solidFill>
            </p:grpSpPr>
            <p:sp>
              <p:nvSpPr>
                <p:cNvPr id="78" name="شكل حر: شكل 77">
                  <a:extLst>
                    <a:ext uri="{FF2B5EF4-FFF2-40B4-BE49-F238E27FC236}">
                      <a16:creationId xmlns:a16="http://schemas.microsoft.com/office/drawing/2014/main" id="{9D680F96-7C28-4CCB-8CB8-2C4FC2A5B22B}"/>
                    </a:ext>
                  </a:extLst>
                </p:cNvPr>
                <p:cNvSpPr/>
                <p:nvPr/>
              </p:nvSpPr>
              <p:spPr>
                <a:xfrm>
                  <a:off x="3774319" y="4386433"/>
                  <a:ext cx="74256" cy="45988"/>
                </a:xfrm>
                <a:custGeom>
                  <a:avLst/>
                  <a:gdLst>
                    <a:gd name="connsiteX0" fmla="*/ 7423 w 74256"/>
                    <a:gd name="connsiteY0" fmla="*/ 45232 h 45988"/>
                    <a:gd name="connsiteX1" fmla="*/ 248 w 74256"/>
                    <a:gd name="connsiteY1" fmla="*/ 44596 h 45988"/>
                    <a:gd name="connsiteX2" fmla="*/ 3677 w 74256"/>
                    <a:gd name="connsiteY2" fmla="*/ 38374 h 45988"/>
                    <a:gd name="connsiteX3" fmla="*/ 62351 w 74256"/>
                    <a:gd name="connsiteY3" fmla="*/ 591 h 45988"/>
                    <a:gd name="connsiteX4" fmla="*/ 72447 w 74256"/>
                    <a:gd name="connsiteY4" fmla="*/ 6433 h 45988"/>
                    <a:gd name="connsiteX5" fmla="*/ 71685 w 74256"/>
                    <a:gd name="connsiteY5" fmla="*/ 17990 h 45988"/>
                    <a:gd name="connsiteX6" fmla="*/ 7423 w 74256"/>
                    <a:gd name="connsiteY6" fmla="*/ 45232 h 45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256" h="45988">
                      <a:moveTo>
                        <a:pt x="7423" y="45232"/>
                      </a:moveTo>
                      <a:cubicBezTo>
                        <a:pt x="4375" y="46438"/>
                        <a:pt x="1073" y="46184"/>
                        <a:pt x="248" y="44596"/>
                      </a:cubicBezTo>
                      <a:cubicBezTo>
                        <a:pt x="-641" y="43009"/>
                        <a:pt x="946" y="40215"/>
                        <a:pt x="3677" y="38374"/>
                      </a:cubicBezTo>
                      <a:lnTo>
                        <a:pt x="62351" y="591"/>
                      </a:lnTo>
                      <a:cubicBezTo>
                        <a:pt x="65081" y="-1250"/>
                        <a:pt x="69717" y="1353"/>
                        <a:pt x="72447" y="6433"/>
                      </a:cubicBezTo>
                      <a:cubicBezTo>
                        <a:pt x="75178" y="11576"/>
                        <a:pt x="74733" y="16783"/>
                        <a:pt x="71685" y="17990"/>
                      </a:cubicBezTo>
                      <a:lnTo>
                        <a:pt x="7423" y="4523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79" name="شكل حر: شكل 78">
                  <a:extLst>
                    <a:ext uri="{FF2B5EF4-FFF2-40B4-BE49-F238E27FC236}">
                      <a16:creationId xmlns:a16="http://schemas.microsoft.com/office/drawing/2014/main" id="{FA491331-6D95-401A-88A2-26DF1D8126F2}"/>
                    </a:ext>
                  </a:extLst>
                </p:cNvPr>
                <p:cNvSpPr/>
                <p:nvPr/>
              </p:nvSpPr>
              <p:spPr>
                <a:xfrm>
                  <a:off x="3750539" y="4438790"/>
                  <a:ext cx="8610" cy="4993"/>
                </a:xfrm>
                <a:custGeom>
                  <a:avLst/>
                  <a:gdLst>
                    <a:gd name="connsiteX0" fmla="*/ 4977 w 8610"/>
                    <a:gd name="connsiteY0" fmla="*/ 3606 h 4993"/>
                    <a:gd name="connsiteX1" fmla="*/ 24 w 8610"/>
                    <a:gd name="connsiteY1" fmla="*/ 4875 h 4993"/>
                    <a:gd name="connsiteX2" fmla="*/ 3771 w 8610"/>
                    <a:gd name="connsiteY2" fmla="*/ 1510 h 4993"/>
                    <a:gd name="connsiteX3" fmla="*/ 8533 w 8610"/>
                    <a:gd name="connsiteY3" fmla="*/ 367 h 4993"/>
                    <a:gd name="connsiteX4" fmla="*/ 4977 w 8610"/>
                    <a:gd name="connsiteY4" fmla="*/ 3606 h 4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93">
                      <a:moveTo>
                        <a:pt x="4977" y="3606"/>
                      </a:moveTo>
                      <a:cubicBezTo>
                        <a:pt x="2501" y="4685"/>
                        <a:pt x="215" y="5256"/>
                        <a:pt x="24" y="4875"/>
                      </a:cubicBezTo>
                      <a:cubicBezTo>
                        <a:pt x="-230" y="4494"/>
                        <a:pt x="1548" y="2970"/>
                        <a:pt x="3771" y="1510"/>
                      </a:cubicBezTo>
                      <a:cubicBezTo>
                        <a:pt x="5993" y="50"/>
                        <a:pt x="8089" y="-395"/>
                        <a:pt x="8533" y="367"/>
                      </a:cubicBezTo>
                      <a:cubicBezTo>
                        <a:pt x="8978" y="1193"/>
                        <a:pt x="7454" y="2589"/>
                        <a:pt x="4977" y="360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0" name="شكل حر: شكل 79">
                  <a:extLst>
                    <a:ext uri="{FF2B5EF4-FFF2-40B4-BE49-F238E27FC236}">
                      <a16:creationId xmlns:a16="http://schemas.microsoft.com/office/drawing/2014/main" id="{631A3141-1CF5-4504-8D64-6A29CDCDA5C3}"/>
                    </a:ext>
                  </a:extLst>
                </p:cNvPr>
                <p:cNvSpPr/>
                <p:nvPr/>
              </p:nvSpPr>
              <p:spPr>
                <a:xfrm>
                  <a:off x="3778874" y="4429696"/>
                  <a:ext cx="81499" cy="19749"/>
                </a:xfrm>
                <a:custGeom>
                  <a:avLst/>
                  <a:gdLst>
                    <a:gd name="connsiteX0" fmla="*/ 6424 w 81499"/>
                    <a:gd name="connsiteY0" fmla="*/ 19685 h 19749"/>
                    <a:gd name="connsiteX1" fmla="*/ 10 w 81499"/>
                    <a:gd name="connsiteY1" fmla="*/ 16320 h 19749"/>
                    <a:gd name="connsiteX2" fmla="*/ 5598 w 81499"/>
                    <a:gd name="connsiteY2" fmla="*/ 11938 h 19749"/>
                    <a:gd name="connsiteX3" fmla="*/ 74369 w 81499"/>
                    <a:gd name="connsiteY3" fmla="*/ 64 h 19749"/>
                    <a:gd name="connsiteX4" fmla="*/ 81417 w 81499"/>
                    <a:gd name="connsiteY4" fmla="*/ 9398 h 19749"/>
                    <a:gd name="connsiteX5" fmla="*/ 76274 w 81499"/>
                    <a:gd name="connsiteY5" fmla="*/ 19749 h 19749"/>
                    <a:gd name="connsiteX6" fmla="*/ 6424 w 81499"/>
                    <a:gd name="connsiteY6" fmla="*/ 19749 h 1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99" h="19749">
                      <a:moveTo>
                        <a:pt x="6424" y="19685"/>
                      </a:moveTo>
                      <a:cubicBezTo>
                        <a:pt x="3121" y="19622"/>
                        <a:pt x="201" y="18098"/>
                        <a:pt x="10" y="16320"/>
                      </a:cubicBezTo>
                      <a:cubicBezTo>
                        <a:pt x="-180" y="14478"/>
                        <a:pt x="2360" y="12510"/>
                        <a:pt x="5598" y="11938"/>
                      </a:cubicBezTo>
                      <a:lnTo>
                        <a:pt x="74369" y="64"/>
                      </a:lnTo>
                      <a:cubicBezTo>
                        <a:pt x="77607" y="-571"/>
                        <a:pt x="80846" y="3620"/>
                        <a:pt x="81417" y="9398"/>
                      </a:cubicBezTo>
                      <a:cubicBezTo>
                        <a:pt x="81988" y="15177"/>
                        <a:pt x="79512" y="19812"/>
                        <a:pt x="76274" y="19749"/>
                      </a:cubicBezTo>
                      <a:lnTo>
                        <a:pt x="6424" y="1974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1" name="شكل حر: شكل 80">
                  <a:extLst>
                    <a:ext uri="{FF2B5EF4-FFF2-40B4-BE49-F238E27FC236}">
                      <a16:creationId xmlns:a16="http://schemas.microsoft.com/office/drawing/2014/main" id="{C6F7B1E6-5E33-480B-BF6D-EA0A2B23BB10}"/>
                    </a:ext>
                  </a:extLst>
                </p:cNvPr>
                <p:cNvSpPr/>
                <p:nvPr/>
              </p:nvSpPr>
              <p:spPr>
                <a:xfrm>
                  <a:off x="3751896" y="4446464"/>
                  <a:ext cx="9654" cy="2599"/>
                </a:xfrm>
                <a:custGeom>
                  <a:avLst/>
                  <a:gdLst>
                    <a:gd name="connsiteX0" fmla="*/ 5081 w 9654"/>
                    <a:gd name="connsiteY0" fmla="*/ 2599 h 2599"/>
                    <a:gd name="connsiteX1" fmla="*/ 1 w 9654"/>
                    <a:gd name="connsiteY1" fmla="*/ 1837 h 2599"/>
                    <a:gd name="connsiteX2" fmla="*/ 4764 w 9654"/>
                    <a:gd name="connsiteY2" fmla="*/ 186 h 2599"/>
                    <a:gd name="connsiteX3" fmla="*/ 9653 w 9654"/>
                    <a:gd name="connsiteY3" fmla="*/ 1012 h 2599"/>
                    <a:gd name="connsiteX4" fmla="*/ 5081 w 9654"/>
                    <a:gd name="connsiteY4" fmla="*/ 2599 h 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54" h="2599">
                      <a:moveTo>
                        <a:pt x="5081" y="2599"/>
                      </a:moveTo>
                      <a:cubicBezTo>
                        <a:pt x="2414" y="2599"/>
                        <a:pt x="65" y="2282"/>
                        <a:pt x="1" y="1837"/>
                      </a:cubicBezTo>
                      <a:cubicBezTo>
                        <a:pt x="-62" y="1393"/>
                        <a:pt x="2160" y="631"/>
                        <a:pt x="4764" y="186"/>
                      </a:cubicBezTo>
                      <a:cubicBezTo>
                        <a:pt x="7367" y="-258"/>
                        <a:pt x="9526" y="123"/>
                        <a:pt x="9653" y="1012"/>
                      </a:cubicBezTo>
                      <a:cubicBezTo>
                        <a:pt x="9717" y="1901"/>
                        <a:pt x="7748" y="2599"/>
                        <a:pt x="5081" y="25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122" name="مجموعة 121">
            <a:extLst>
              <a:ext uri="{FF2B5EF4-FFF2-40B4-BE49-F238E27FC236}">
                <a16:creationId xmlns:a16="http://schemas.microsoft.com/office/drawing/2014/main" id="{8A224881-0B99-4686-B972-EA4A87D35A86}"/>
              </a:ext>
            </a:extLst>
          </p:cNvPr>
          <p:cNvGrpSpPr/>
          <p:nvPr/>
        </p:nvGrpSpPr>
        <p:grpSpPr>
          <a:xfrm>
            <a:off x="3619581" y="5612050"/>
            <a:ext cx="816558" cy="816558"/>
            <a:chOff x="4721252" y="4223456"/>
            <a:chExt cx="452252" cy="452252"/>
          </a:xfrm>
        </p:grpSpPr>
        <p:sp>
          <p:nvSpPr>
            <p:cNvPr id="123" name="شكل حر: شكل 122">
              <a:extLst>
                <a:ext uri="{FF2B5EF4-FFF2-40B4-BE49-F238E27FC236}">
                  <a16:creationId xmlns:a16="http://schemas.microsoft.com/office/drawing/2014/main" id="{F1EB469E-4725-4F31-891F-6B08ABC94B6A}"/>
                </a:ext>
              </a:extLst>
            </p:cNvPr>
            <p:cNvSpPr/>
            <p:nvPr/>
          </p:nvSpPr>
          <p:spPr>
            <a:xfrm rot="19277781">
              <a:off x="4721252" y="4223456"/>
              <a:ext cx="452252" cy="452252"/>
            </a:xfrm>
            <a:custGeom>
              <a:avLst/>
              <a:gdLst>
                <a:gd name="connsiteX0" fmla="*/ 452253 w 452252"/>
                <a:gd name="connsiteY0" fmla="*/ 226126 h 452252"/>
                <a:gd name="connsiteX1" fmla="*/ 226126 w 452252"/>
                <a:gd name="connsiteY1" fmla="*/ 452252 h 452252"/>
                <a:gd name="connsiteX2" fmla="*/ 0 w 452252"/>
                <a:gd name="connsiteY2" fmla="*/ 226126 h 452252"/>
                <a:gd name="connsiteX3" fmla="*/ 226126 w 452252"/>
                <a:gd name="connsiteY3" fmla="*/ 0 h 452252"/>
                <a:gd name="connsiteX4" fmla="*/ 452253 w 452252"/>
                <a:gd name="connsiteY4" fmla="*/ 226126 h 45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52" h="452252">
                  <a:moveTo>
                    <a:pt x="452253" y="226126"/>
                  </a:moveTo>
                  <a:cubicBezTo>
                    <a:pt x="452253" y="351012"/>
                    <a:pt x="351012" y="452252"/>
                    <a:pt x="226126" y="452252"/>
                  </a:cubicBezTo>
                  <a:cubicBezTo>
                    <a:pt x="101240" y="452252"/>
                    <a:pt x="0" y="351012"/>
                    <a:pt x="0" y="226126"/>
                  </a:cubicBezTo>
                  <a:cubicBezTo>
                    <a:pt x="0" y="101240"/>
                    <a:pt x="101240" y="0"/>
                    <a:pt x="226126" y="0"/>
                  </a:cubicBezTo>
                  <a:cubicBezTo>
                    <a:pt x="351013" y="0"/>
                    <a:pt x="452253" y="101240"/>
                    <a:pt x="452253" y="226126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24" name="شكل حر: شكل 123">
              <a:extLst>
                <a:ext uri="{FF2B5EF4-FFF2-40B4-BE49-F238E27FC236}">
                  <a16:creationId xmlns:a16="http://schemas.microsoft.com/office/drawing/2014/main" id="{49DF0E0E-3746-46A7-9787-D9AA5B425008}"/>
                </a:ext>
              </a:extLst>
            </p:cNvPr>
            <p:cNvSpPr/>
            <p:nvPr/>
          </p:nvSpPr>
          <p:spPr>
            <a:xfrm>
              <a:off x="4795139" y="4297171"/>
              <a:ext cx="304418" cy="304419"/>
            </a:xfrm>
            <a:custGeom>
              <a:avLst/>
              <a:gdLst>
                <a:gd name="connsiteX0" fmla="*/ 304419 w 304418"/>
                <a:gd name="connsiteY0" fmla="*/ 152210 h 304419"/>
                <a:gd name="connsiteX1" fmla="*/ 152209 w 304418"/>
                <a:gd name="connsiteY1" fmla="*/ 304419 h 304419"/>
                <a:gd name="connsiteX2" fmla="*/ 0 w 304418"/>
                <a:gd name="connsiteY2" fmla="*/ 152210 h 304419"/>
                <a:gd name="connsiteX3" fmla="*/ 152209 w 304418"/>
                <a:gd name="connsiteY3" fmla="*/ 0 h 304419"/>
                <a:gd name="connsiteX4" fmla="*/ 304419 w 304418"/>
                <a:gd name="connsiteY4" fmla="*/ 152210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8" h="304419">
                  <a:moveTo>
                    <a:pt x="304419" y="152210"/>
                  </a:moveTo>
                  <a:cubicBezTo>
                    <a:pt x="304419" y="236284"/>
                    <a:pt x="236283" y="304419"/>
                    <a:pt x="152209" y="304419"/>
                  </a:cubicBezTo>
                  <a:cubicBezTo>
                    <a:pt x="68135" y="304419"/>
                    <a:pt x="0" y="236284"/>
                    <a:pt x="0" y="152210"/>
                  </a:cubicBezTo>
                  <a:cubicBezTo>
                    <a:pt x="0" y="68136"/>
                    <a:pt x="68135" y="0"/>
                    <a:pt x="152209" y="0"/>
                  </a:cubicBezTo>
                  <a:cubicBezTo>
                    <a:pt x="236283" y="0"/>
                    <a:pt x="304419" y="68136"/>
                    <a:pt x="304419" y="152210"/>
                  </a:cubicBezTo>
                  <a:close/>
                </a:path>
              </a:pathLst>
            </a:custGeom>
            <a:solidFill>
              <a:srgbClr val="A2A7B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125" name="رسم 4">
              <a:extLst>
                <a:ext uri="{FF2B5EF4-FFF2-40B4-BE49-F238E27FC236}">
                  <a16:creationId xmlns:a16="http://schemas.microsoft.com/office/drawing/2014/main" id="{80AFD354-5D0F-484C-B614-7548745A2655}"/>
                </a:ext>
              </a:extLst>
            </p:cNvPr>
            <p:cNvGrpSpPr/>
            <p:nvPr/>
          </p:nvGrpSpPr>
          <p:grpSpPr>
            <a:xfrm>
              <a:off x="4828236" y="4328454"/>
              <a:ext cx="239780" cy="241916"/>
              <a:chOff x="4828236" y="4328454"/>
              <a:chExt cx="239780" cy="241916"/>
            </a:xfrm>
            <a:solidFill>
              <a:srgbClr val="231F20"/>
            </a:solidFill>
          </p:grpSpPr>
          <p:grpSp>
            <p:nvGrpSpPr>
              <p:cNvPr id="126" name="رسم 4">
                <a:extLst>
                  <a:ext uri="{FF2B5EF4-FFF2-40B4-BE49-F238E27FC236}">
                    <a16:creationId xmlns:a16="http://schemas.microsoft.com/office/drawing/2014/main" id="{3D0AF657-9C39-4A5D-A6D8-1490805B4CD1}"/>
                  </a:ext>
                </a:extLst>
              </p:cNvPr>
              <p:cNvGrpSpPr/>
              <p:nvPr/>
            </p:nvGrpSpPr>
            <p:grpSpPr>
              <a:xfrm>
                <a:off x="4958182" y="4449380"/>
                <a:ext cx="109772" cy="62955"/>
                <a:chOff x="4958182" y="4449380"/>
                <a:chExt cx="109772" cy="62955"/>
              </a:xfrm>
              <a:solidFill>
                <a:srgbClr val="231F20"/>
              </a:solidFill>
            </p:grpSpPr>
            <p:sp>
              <p:nvSpPr>
                <p:cNvPr id="177" name="شكل حر: شكل 176">
                  <a:extLst>
                    <a:ext uri="{FF2B5EF4-FFF2-40B4-BE49-F238E27FC236}">
                      <a16:creationId xmlns:a16="http://schemas.microsoft.com/office/drawing/2014/main" id="{40580B15-E609-4F5D-9194-8A1FF653743B}"/>
                    </a:ext>
                  </a:extLst>
                </p:cNvPr>
                <p:cNvSpPr/>
                <p:nvPr/>
              </p:nvSpPr>
              <p:spPr>
                <a:xfrm>
                  <a:off x="4986517" y="4449380"/>
                  <a:ext cx="81437" cy="19738"/>
                </a:xfrm>
                <a:custGeom>
                  <a:avLst/>
                  <a:gdLst>
                    <a:gd name="connsiteX0" fmla="*/ 5598 w 81437"/>
                    <a:gd name="connsiteY0" fmla="*/ 7747 h 19738"/>
                    <a:gd name="connsiteX1" fmla="*/ 10 w 81437"/>
                    <a:gd name="connsiteY1" fmla="*/ 3366 h 19738"/>
                    <a:gd name="connsiteX2" fmla="*/ 6424 w 81437"/>
                    <a:gd name="connsiteY2" fmla="*/ 1 h 19738"/>
                    <a:gd name="connsiteX3" fmla="*/ 76210 w 81437"/>
                    <a:gd name="connsiteY3" fmla="*/ 1 h 19738"/>
                    <a:gd name="connsiteX4" fmla="*/ 81354 w 81437"/>
                    <a:gd name="connsiteY4" fmla="*/ 10351 h 19738"/>
                    <a:gd name="connsiteX5" fmla="*/ 74305 w 81437"/>
                    <a:gd name="connsiteY5" fmla="*/ 19685 h 19738"/>
                    <a:gd name="connsiteX6" fmla="*/ 5598 w 81437"/>
                    <a:gd name="connsiteY6" fmla="*/ 7747 h 1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37" h="19738">
                      <a:moveTo>
                        <a:pt x="5598" y="7747"/>
                      </a:moveTo>
                      <a:cubicBezTo>
                        <a:pt x="2360" y="7113"/>
                        <a:pt x="-180" y="5144"/>
                        <a:pt x="10" y="3366"/>
                      </a:cubicBezTo>
                      <a:cubicBezTo>
                        <a:pt x="201" y="1588"/>
                        <a:pt x="3121" y="64"/>
                        <a:pt x="6424" y="1"/>
                      </a:cubicBezTo>
                      <a:lnTo>
                        <a:pt x="76210" y="1"/>
                      </a:lnTo>
                      <a:cubicBezTo>
                        <a:pt x="79512" y="-63"/>
                        <a:pt x="81925" y="4572"/>
                        <a:pt x="81354" y="10351"/>
                      </a:cubicBezTo>
                      <a:cubicBezTo>
                        <a:pt x="80782" y="16130"/>
                        <a:pt x="77544" y="20257"/>
                        <a:pt x="74305" y="19685"/>
                      </a:cubicBezTo>
                      <a:lnTo>
                        <a:pt x="5598" y="774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8" name="شكل حر: شكل 177">
                  <a:extLst>
                    <a:ext uri="{FF2B5EF4-FFF2-40B4-BE49-F238E27FC236}">
                      <a16:creationId xmlns:a16="http://schemas.microsoft.com/office/drawing/2014/main" id="{79006688-8B36-4EF9-B1CB-A8661BDEA54B}"/>
                    </a:ext>
                  </a:extLst>
                </p:cNvPr>
                <p:cNvSpPr/>
                <p:nvPr/>
              </p:nvSpPr>
              <p:spPr>
                <a:xfrm>
                  <a:off x="4959539" y="4449628"/>
                  <a:ext cx="9595" cy="2606"/>
                </a:xfrm>
                <a:custGeom>
                  <a:avLst/>
                  <a:gdLst>
                    <a:gd name="connsiteX0" fmla="*/ 4764 w 9595"/>
                    <a:gd name="connsiteY0" fmla="*/ 2420 h 2606"/>
                    <a:gd name="connsiteX1" fmla="*/ 1 w 9595"/>
                    <a:gd name="connsiteY1" fmla="*/ 769 h 2606"/>
                    <a:gd name="connsiteX2" fmla="*/ 5081 w 9595"/>
                    <a:gd name="connsiteY2" fmla="*/ 7 h 2606"/>
                    <a:gd name="connsiteX3" fmla="*/ 9590 w 9595"/>
                    <a:gd name="connsiteY3" fmla="*/ 1594 h 2606"/>
                    <a:gd name="connsiteX4" fmla="*/ 4764 w 9595"/>
                    <a:gd name="connsiteY4" fmla="*/ 2420 h 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95" h="2606">
                      <a:moveTo>
                        <a:pt x="4764" y="2420"/>
                      </a:moveTo>
                      <a:cubicBezTo>
                        <a:pt x="2160" y="1975"/>
                        <a:pt x="-62" y="1213"/>
                        <a:pt x="1" y="769"/>
                      </a:cubicBezTo>
                      <a:cubicBezTo>
                        <a:pt x="65" y="325"/>
                        <a:pt x="2414" y="-57"/>
                        <a:pt x="5081" y="7"/>
                      </a:cubicBezTo>
                      <a:cubicBezTo>
                        <a:pt x="7748" y="7"/>
                        <a:pt x="9717" y="769"/>
                        <a:pt x="9590" y="1594"/>
                      </a:cubicBezTo>
                      <a:cubicBezTo>
                        <a:pt x="9463" y="2484"/>
                        <a:pt x="7367" y="2865"/>
                        <a:pt x="4764" y="24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9" name="شكل حر: شكل 178">
                  <a:extLst>
                    <a:ext uri="{FF2B5EF4-FFF2-40B4-BE49-F238E27FC236}">
                      <a16:creationId xmlns:a16="http://schemas.microsoft.com/office/drawing/2014/main" id="{89B8E6A8-8A27-484F-A2DD-A9272CF2C58B}"/>
                    </a:ext>
                  </a:extLst>
                </p:cNvPr>
                <p:cNvSpPr/>
                <p:nvPr/>
              </p:nvSpPr>
              <p:spPr>
                <a:xfrm>
                  <a:off x="4981962" y="4466353"/>
                  <a:ext cx="74320" cy="45983"/>
                </a:xfrm>
                <a:custGeom>
                  <a:avLst/>
                  <a:gdLst>
                    <a:gd name="connsiteX0" fmla="*/ 3677 w 74320"/>
                    <a:gd name="connsiteY0" fmla="*/ 7603 h 45983"/>
                    <a:gd name="connsiteX1" fmla="*/ 248 w 74320"/>
                    <a:gd name="connsiteY1" fmla="*/ 1380 h 45983"/>
                    <a:gd name="connsiteX2" fmla="*/ 7423 w 74320"/>
                    <a:gd name="connsiteY2" fmla="*/ 808 h 45983"/>
                    <a:gd name="connsiteX3" fmla="*/ 71749 w 74320"/>
                    <a:gd name="connsiteY3" fmla="*/ 27986 h 45983"/>
                    <a:gd name="connsiteX4" fmla="*/ 72511 w 74320"/>
                    <a:gd name="connsiteY4" fmla="*/ 39543 h 45983"/>
                    <a:gd name="connsiteX5" fmla="*/ 62414 w 74320"/>
                    <a:gd name="connsiteY5" fmla="*/ 45385 h 45983"/>
                    <a:gd name="connsiteX6" fmla="*/ 3677 w 74320"/>
                    <a:gd name="connsiteY6" fmla="*/ 7603 h 4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20" h="45983">
                      <a:moveTo>
                        <a:pt x="3677" y="7603"/>
                      </a:moveTo>
                      <a:cubicBezTo>
                        <a:pt x="946" y="5761"/>
                        <a:pt x="-641" y="2967"/>
                        <a:pt x="248" y="1380"/>
                      </a:cubicBezTo>
                      <a:cubicBezTo>
                        <a:pt x="1137" y="-208"/>
                        <a:pt x="4439" y="-462"/>
                        <a:pt x="7423" y="808"/>
                      </a:cubicBezTo>
                      <a:lnTo>
                        <a:pt x="71749" y="27986"/>
                      </a:lnTo>
                      <a:cubicBezTo>
                        <a:pt x="74797" y="29193"/>
                        <a:pt x="75241" y="34463"/>
                        <a:pt x="72511" y="39543"/>
                      </a:cubicBezTo>
                      <a:cubicBezTo>
                        <a:pt x="69780" y="44687"/>
                        <a:pt x="65145" y="47227"/>
                        <a:pt x="62414" y="45385"/>
                      </a:cubicBezTo>
                      <a:lnTo>
                        <a:pt x="3677" y="760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80" name="شكل حر: شكل 179">
                  <a:extLst>
                    <a:ext uri="{FF2B5EF4-FFF2-40B4-BE49-F238E27FC236}">
                      <a16:creationId xmlns:a16="http://schemas.microsoft.com/office/drawing/2014/main" id="{747ECD0F-8DCF-477D-A23E-1E985DC70365}"/>
                    </a:ext>
                  </a:extLst>
                </p:cNvPr>
                <p:cNvSpPr/>
                <p:nvPr/>
              </p:nvSpPr>
              <p:spPr>
                <a:xfrm>
                  <a:off x="4958182" y="4454921"/>
                  <a:ext cx="8610" cy="4974"/>
                </a:xfrm>
                <a:custGeom>
                  <a:avLst/>
                  <a:gdLst>
                    <a:gd name="connsiteX0" fmla="*/ 3771 w 8610"/>
                    <a:gd name="connsiteY0" fmla="*/ 3477 h 4974"/>
                    <a:gd name="connsiteX1" fmla="*/ 24 w 8610"/>
                    <a:gd name="connsiteY1" fmla="*/ 112 h 4974"/>
                    <a:gd name="connsiteX2" fmla="*/ 4977 w 8610"/>
                    <a:gd name="connsiteY2" fmla="*/ 1382 h 4974"/>
                    <a:gd name="connsiteX3" fmla="*/ 8533 w 8610"/>
                    <a:gd name="connsiteY3" fmla="*/ 4620 h 4974"/>
                    <a:gd name="connsiteX4" fmla="*/ 3771 w 8610"/>
                    <a:gd name="connsiteY4" fmla="*/ 3477 h 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74">
                      <a:moveTo>
                        <a:pt x="3771" y="3477"/>
                      </a:moveTo>
                      <a:cubicBezTo>
                        <a:pt x="1548" y="2017"/>
                        <a:pt x="-230" y="493"/>
                        <a:pt x="24" y="112"/>
                      </a:cubicBezTo>
                      <a:cubicBezTo>
                        <a:pt x="278" y="-269"/>
                        <a:pt x="2564" y="366"/>
                        <a:pt x="4977" y="1382"/>
                      </a:cubicBezTo>
                      <a:cubicBezTo>
                        <a:pt x="7454" y="2461"/>
                        <a:pt x="8978" y="3858"/>
                        <a:pt x="8533" y="4620"/>
                      </a:cubicBezTo>
                      <a:cubicBezTo>
                        <a:pt x="8152" y="5382"/>
                        <a:pt x="6057" y="4874"/>
                        <a:pt x="3771" y="34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27" name="رسم 4">
                <a:extLst>
                  <a:ext uri="{FF2B5EF4-FFF2-40B4-BE49-F238E27FC236}">
                    <a16:creationId xmlns:a16="http://schemas.microsoft.com/office/drawing/2014/main" id="{5A261B3C-144B-45F7-9571-339283CFB925}"/>
                  </a:ext>
                </a:extLst>
              </p:cNvPr>
              <p:cNvGrpSpPr/>
              <p:nvPr/>
            </p:nvGrpSpPr>
            <p:grpSpPr>
              <a:xfrm>
                <a:off x="4953238" y="4456752"/>
                <a:ext cx="93013" cy="99956"/>
                <a:chOff x="4953238" y="4456752"/>
                <a:chExt cx="93013" cy="99956"/>
              </a:xfrm>
              <a:solidFill>
                <a:srgbClr val="231F20"/>
              </a:solidFill>
            </p:grpSpPr>
            <p:sp>
              <p:nvSpPr>
                <p:cNvPr id="173" name="شكل حر: شكل 172">
                  <a:extLst>
                    <a:ext uri="{FF2B5EF4-FFF2-40B4-BE49-F238E27FC236}">
                      <a16:creationId xmlns:a16="http://schemas.microsoft.com/office/drawing/2014/main" id="{9D7B6EB8-0855-460C-93E9-3092CAB79E28}"/>
                    </a:ext>
                  </a:extLst>
                </p:cNvPr>
                <p:cNvSpPr/>
                <p:nvPr/>
              </p:nvSpPr>
              <p:spPr>
                <a:xfrm>
                  <a:off x="4978092" y="4472509"/>
                  <a:ext cx="68159" cy="55796"/>
                </a:xfrm>
                <a:custGeom>
                  <a:avLst/>
                  <a:gdLst>
                    <a:gd name="connsiteX0" fmla="*/ 2721 w 68159"/>
                    <a:gd name="connsiteY0" fmla="*/ 7543 h 55796"/>
                    <a:gd name="connsiteX1" fmla="*/ 498 w 68159"/>
                    <a:gd name="connsiteY1" fmla="*/ 875 h 55796"/>
                    <a:gd name="connsiteX2" fmla="*/ 7547 w 68159"/>
                    <a:gd name="connsiteY2" fmla="*/ 1447 h 55796"/>
                    <a:gd name="connsiteX3" fmla="*/ 66221 w 68159"/>
                    <a:gd name="connsiteY3" fmla="*/ 39229 h 55796"/>
                    <a:gd name="connsiteX4" fmla="*/ 65141 w 68159"/>
                    <a:gd name="connsiteY4" fmla="*/ 50850 h 55796"/>
                    <a:gd name="connsiteX5" fmla="*/ 54092 w 68159"/>
                    <a:gd name="connsiteY5" fmla="*/ 54787 h 55796"/>
                    <a:gd name="connsiteX6" fmla="*/ 2721 w 68159"/>
                    <a:gd name="connsiteY6" fmla="*/ 7543 h 5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159" h="55796">
                      <a:moveTo>
                        <a:pt x="2721" y="7543"/>
                      </a:moveTo>
                      <a:cubicBezTo>
                        <a:pt x="371" y="5256"/>
                        <a:pt x="-708" y="2272"/>
                        <a:pt x="498" y="875"/>
                      </a:cubicBezTo>
                      <a:cubicBezTo>
                        <a:pt x="1832" y="-458"/>
                        <a:pt x="4880" y="-268"/>
                        <a:pt x="7547" y="1447"/>
                      </a:cubicBezTo>
                      <a:lnTo>
                        <a:pt x="66221" y="39229"/>
                      </a:lnTo>
                      <a:cubicBezTo>
                        <a:pt x="69078" y="41007"/>
                        <a:pt x="68824" y="46405"/>
                        <a:pt x="65141" y="50850"/>
                      </a:cubicBezTo>
                      <a:cubicBezTo>
                        <a:pt x="61522" y="55358"/>
                        <a:pt x="56505" y="57073"/>
                        <a:pt x="54092" y="54787"/>
                      </a:cubicBezTo>
                      <a:lnTo>
                        <a:pt x="2721" y="75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4" name="شكل حر: شكل 173">
                  <a:extLst>
                    <a:ext uri="{FF2B5EF4-FFF2-40B4-BE49-F238E27FC236}">
                      <a16:creationId xmlns:a16="http://schemas.microsoft.com/office/drawing/2014/main" id="{1D81C471-3E52-40CF-8F4E-9F42986C95A7}"/>
                    </a:ext>
                  </a:extLst>
                </p:cNvPr>
                <p:cNvSpPr/>
                <p:nvPr/>
              </p:nvSpPr>
              <p:spPr>
                <a:xfrm>
                  <a:off x="4957082" y="4456752"/>
                  <a:ext cx="7810" cy="6175"/>
                </a:xfrm>
                <a:custGeom>
                  <a:avLst/>
                  <a:gdLst>
                    <a:gd name="connsiteX0" fmla="*/ 3093 w 7810"/>
                    <a:gd name="connsiteY0" fmla="*/ 3932 h 6175"/>
                    <a:gd name="connsiteX1" fmla="*/ 45 w 7810"/>
                    <a:gd name="connsiteY1" fmla="*/ 58 h 6175"/>
                    <a:gd name="connsiteX2" fmla="*/ 4744 w 7810"/>
                    <a:gd name="connsiteY2" fmla="*/ 2154 h 6175"/>
                    <a:gd name="connsiteX3" fmla="*/ 7665 w 7810"/>
                    <a:gd name="connsiteY3" fmla="*/ 5964 h 6175"/>
                    <a:gd name="connsiteX4" fmla="*/ 3093 w 7810"/>
                    <a:gd name="connsiteY4" fmla="*/ 3932 h 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75">
                      <a:moveTo>
                        <a:pt x="3093" y="3932"/>
                      </a:moveTo>
                      <a:cubicBezTo>
                        <a:pt x="1125" y="2154"/>
                        <a:pt x="-272" y="376"/>
                        <a:pt x="45" y="58"/>
                      </a:cubicBezTo>
                      <a:cubicBezTo>
                        <a:pt x="363" y="-259"/>
                        <a:pt x="2649" y="757"/>
                        <a:pt x="4744" y="2154"/>
                      </a:cubicBezTo>
                      <a:cubicBezTo>
                        <a:pt x="7094" y="3678"/>
                        <a:pt x="8237" y="5265"/>
                        <a:pt x="7665" y="5964"/>
                      </a:cubicBezTo>
                      <a:cubicBezTo>
                        <a:pt x="7030" y="6599"/>
                        <a:pt x="5062" y="5774"/>
                        <a:pt x="3093" y="39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5" name="شكل حر: شكل 174">
                  <a:extLst>
                    <a:ext uri="{FF2B5EF4-FFF2-40B4-BE49-F238E27FC236}">
                      <a16:creationId xmlns:a16="http://schemas.microsoft.com/office/drawing/2014/main" id="{5BEEEB12-5BA3-4254-9306-A70965E20EA7}"/>
                    </a:ext>
                  </a:extLst>
                </p:cNvPr>
                <p:cNvSpPr/>
                <p:nvPr/>
              </p:nvSpPr>
              <p:spPr>
                <a:xfrm>
                  <a:off x="4965327" y="4483434"/>
                  <a:ext cx="47910" cy="73274"/>
                </a:xfrm>
                <a:custGeom>
                  <a:avLst/>
                  <a:gdLst>
                    <a:gd name="connsiteX0" fmla="*/ 880 w 47910"/>
                    <a:gd name="connsiteY0" fmla="*/ 7286 h 73274"/>
                    <a:gd name="connsiteX1" fmla="*/ 1389 w 47910"/>
                    <a:gd name="connsiteY1" fmla="*/ 237 h 73274"/>
                    <a:gd name="connsiteX2" fmla="*/ 7739 w 47910"/>
                    <a:gd name="connsiteY2" fmla="*/ 3603 h 73274"/>
                    <a:gd name="connsiteX3" fmla="*/ 47236 w 47910"/>
                    <a:gd name="connsiteY3" fmla="*/ 61197 h 73274"/>
                    <a:gd name="connsiteX4" fmla="*/ 41648 w 47910"/>
                    <a:gd name="connsiteY4" fmla="*/ 71357 h 73274"/>
                    <a:gd name="connsiteX5" fmla="*/ 29964 w 47910"/>
                    <a:gd name="connsiteY5" fmla="*/ 70786 h 73274"/>
                    <a:gd name="connsiteX6" fmla="*/ 880 w 47910"/>
                    <a:gd name="connsiteY6" fmla="*/ 7286 h 7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910" h="73274">
                      <a:moveTo>
                        <a:pt x="880" y="7286"/>
                      </a:moveTo>
                      <a:cubicBezTo>
                        <a:pt x="-453" y="4301"/>
                        <a:pt x="-262" y="1063"/>
                        <a:pt x="1389" y="237"/>
                      </a:cubicBezTo>
                      <a:cubicBezTo>
                        <a:pt x="2976" y="-652"/>
                        <a:pt x="5961" y="1063"/>
                        <a:pt x="7739" y="3603"/>
                      </a:cubicBezTo>
                      <a:lnTo>
                        <a:pt x="47236" y="61197"/>
                      </a:lnTo>
                      <a:cubicBezTo>
                        <a:pt x="49204" y="63991"/>
                        <a:pt x="46727" y="68563"/>
                        <a:pt x="41648" y="71357"/>
                      </a:cubicBezTo>
                      <a:cubicBezTo>
                        <a:pt x="36568" y="74151"/>
                        <a:pt x="31297" y="73834"/>
                        <a:pt x="29964" y="70786"/>
                      </a:cubicBezTo>
                      <a:lnTo>
                        <a:pt x="880" y="728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6" name="شكل حر: شكل 175">
                  <a:extLst>
                    <a:ext uri="{FF2B5EF4-FFF2-40B4-BE49-F238E27FC236}">
                      <a16:creationId xmlns:a16="http://schemas.microsoft.com/office/drawing/2014/main" id="{08058E4C-1A68-41B5-AC59-D3C829805A91}"/>
                    </a:ext>
                  </a:extLst>
                </p:cNvPr>
                <p:cNvSpPr/>
                <p:nvPr/>
              </p:nvSpPr>
              <p:spPr>
                <a:xfrm>
                  <a:off x="4953238" y="4460035"/>
                  <a:ext cx="5234" cy="8501"/>
                </a:xfrm>
                <a:custGeom>
                  <a:avLst/>
                  <a:gdLst>
                    <a:gd name="connsiteX0" fmla="*/ 1476 w 5234"/>
                    <a:gd name="connsiteY0" fmla="*/ 4840 h 8501"/>
                    <a:gd name="connsiteX1" fmla="*/ 143 w 5234"/>
                    <a:gd name="connsiteY1" fmla="*/ 14 h 8501"/>
                    <a:gd name="connsiteX2" fmla="*/ 3635 w 5234"/>
                    <a:gd name="connsiteY2" fmla="*/ 3824 h 8501"/>
                    <a:gd name="connsiteX3" fmla="*/ 4842 w 5234"/>
                    <a:gd name="connsiteY3" fmla="*/ 8460 h 8501"/>
                    <a:gd name="connsiteX4" fmla="*/ 1476 w 5234"/>
                    <a:gd name="connsiteY4" fmla="*/ 4840 h 8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4" h="8501">
                      <a:moveTo>
                        <a:pt x="1476" y="4840"/>
                      </a:moveTo>
                      <a:cubicBezTo>
                        <a:pt x="333" y="2427"/>
                        <a:pt x="-302" y="205"/>
                        <a:pt x="143" y="14"/>
                      </a:cubicBezTo>
                      <a:cubicBezTo>
                        <a:pt x="524" y="-176"/>
                        <a:pt x="2175" y="1601"/>
                        <a:pt x="3635" y="3824"/>
                      </a:cubicBezTo>
                      <a:cubicBezTo>
                        <a:pt x="5159" y="6047"/>
                        <a:pt x="5667" y="8015"/>
                        <a:pt x="4842" y="8460"/>
                      </a:cubicBezTo>
                      <a:cubicBezTo>
                        <a:pt x="4080" y="8777"/>
                        <a:pt x="2619" y="7253"/>
                        <a:pt x="1476" y="484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28" name="رسم 4">
                <a:extLst>
                  <a:ext uri="{FF2B5EF4-FFF2-40B4-BE49-F238E27FC236}">
                    <a16:creationId xmlns:a16="http://schemas.microsoft.com/office/drawing/2014/main" id="{CA5BF8C7-6161-4D17-A209-DC586352B8F9}"/>
                  </a:ext>
                </a:extLst>
              </p:cNvPr>
              <p:cNvGrpSpPr/>
              <p:nvPr/>
            </p:nvGrpSpPr>
            <p:grpSpPr>
              <a:xfrm>
                <a:off x="4930987" y="4460875"/>
                <a:ext cx="64666" cy="109496"/>
                <a:chOff x="4930987" y="4460875"/>
                <a:chExt cx="64666" cy="109496"/>
              </a:xfrm>
              <a:solidFill>
                <a:srgbClr val="231F20"/>
              </a:solidFill>
            </p:grpSpPr>
            <p:sp>
              <p:nvSpPr>
                <p:cNvPr id="169" name="شكل حر: شكل 168">
                  <a:extLst>
                    <a:ext uri="{FF2B5EF4-FFF2-40B4-BE49-F238E27FC236}">
                      <a16:creationId xmlns:a16="http://schemas.microsoft.com/office/drawing/2014/main" id="{A5B8ED94-1F81-4ACB-917E-826C093BFCE7}"/>
                    </a:ext>
                  </a:extLst>
                </p:cNvPr>
                <p:cNvSpPr/>
                <p:nvPr/>
              </p:nvSpPr>
              <p:spPr>
                <a:xfrm>
                  <a:off x="4958600" y="4486426"/>
                  <a:ext cx="37054" cy="77837"/>
                </a:xfrm>
                <a:custGeom>
                  <a:avLst/>
                  <a:gdLst>
                    <a:gd name="connsiteX0" fmla="*/ 305 w 37054"/>
                    <a:gd name="connsiteY0" fmla="*/ 6770 h 77837"/>
                    <a:gd name="connsiteX1" fmla="*/ 2020 w 37054"/>
                    <a:gd name="connsiteY1" fmla="*/ 39 h 77837"/>
                    <a:gd name="connsiteX2" fmla="*/ 7671 w 37054"/>
                    <a:gd name="connsiteY2" fmla="*/ 4293 h 77837"/>
                    <a:gd name="connsiteX3" fmla="*/ 36691 w 37054"/>
                    <a:gd name="connsiteY3" fmla="*/ 67793 h 77837"/>
                    <a:gd name="connsiteX4" fmla="*/ 29515 w 37054"/>
                    <a:gd name="connsiteY4" fmla="*/ 77001 h 77837"/>
                    <a:gd name="connsiteX5" fmla="*/ 18022 w 37054"/>
                    <a:gd name="connsiteY5" fmla="*/ 74334 h 77837"/>
                    <a:gd name="connsiteX6" fmla="*/ 305 w 37054"/>
                    <a:gd name="connsiteY6" fmla="*/ 6770 h 77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4" h="77837">
                      <a:moveTo>
                        <a:pt x="305" y="6770"/>
                      </a:moveTo>
                      <a:cubicBezTo>
                        <a:pt x="-457" y="3595"/>
                        <a:pt x="242" y="483"/>
                        <a:pt x="2020" y="39"/>
                      </a:cubicBezTo>
                      <a:cubicBezTo>
                        <a:pt x="3861" y="-279"/>
                        <a:pt x="6274" y="1372"/>
                        <a:pt x="7671" y="4293"/>
                      </a:cubicBezTo>
                      <a:lnTo>
                        <a:pt x="36691" y="67793"/>
                      </a:lnTo>
                      <a:cubicBezTo>
                        <a:pt x="38151" y="70841"/>
                        <a:pt x="35103" y="75350"/>
                        <a:pt x="29515" y="77001"/>
                      </a:cubicBezTo>
                      <a:cubicBezTo>
                        <a:pt x="23991" y="78842"/>
                        <a:pt x="18784" y="77509"/>
                        <a:pt x="18022" y="74334"/>
                      </a:cubicBezTo>
                      <a:lnTo>
                        <a:pt x="305" y="677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0" name="شكل حر: شكل 169">
                  <a:extLst>
                    <a:ext uri="{FF2B5EF4-FFF2-40B4-BE49-F238E27FC236}">
                      <a16:creationId xmlns:a16="http://schemas.microsoft.com/office/drawing/2014/main" id="{AD8479B9-7A56-4300-96C4-98EDBB77888E}"/>
                    </a:ext>
                  </a:extLst>
                </p:cNvPr>
                <p:cNvSpPr/>
                <p:nvPr/>
              </p:nvSpPr>
              <p:spPr>
                <a:xfrm>
                  <a:off x="4951254" y="4460875"/>
                  <a:ext cx="4017" cy="9157"/>
                </a:xfrm>
                <a:custGeom>
                  <a:avLst/>
                  <a:gdLst>
                    <a:gd name="connsiteX0" fmla="*/ 729 w 4017"/>
                    <a:gd name="connsiteY0" fmla="*/ 4890 h 9157"/>
                    <a:gd name="connsiteX1" fmla="*/ 221 w 4017"/>
                    <a:gd name="connsiteY1" fmla="*/ 0 h 9157"/>
                    <a:gd name="connsiteX2" fmla="*/ 3015 w 4017"/>
                    <a:gd name="connsiteY2" fmla="*/ 4318 h 9157"/>
                    <a:gd name="connsiteX3" fmla="*/ 3460 w 4017"/>
                    <a:gd name="connsiteY3" fmla="*/ 9144 h 9157"/>
                    <a:gd name="connsiteX4" fmla="*/ 729 w 4017"/>
                    <a:gd name="connsiteY4" fmla="*/ 4890 h 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7">
                      <a:moveTo>
                        <a:pt x="729" y="4890"/>
                      </a:moveTo>
                      <a:cubicBezTo>
                        <a:pt x="31" y="2286"/>
                        <a:pt x="-223" y="64"/>
                        <a:pt x="221" y="0"/>
                      </a:cubicBezTo>
                      <a:cubicBezTo>
                        <a:pt x="666" y="0"/>
                        <a:pt x="1936" y="1968"/>
                        <a:pt x="3015" y="4318"/>
                      </a:cubicBezTo>
                      <a:cubicBezTo>
                        <a:pt x="4158" y="6858"/>
                        <a:pt x="4349" y="8953"/>
                        <a:pt x="3460" y="9144"/>
                      </a:cubicBezTo>
                      <a:cubicBezTo>
                        <a:pt x="2634" y="9334"/>
                        <a:pt x="1428" y="7493"/>
                        <a:pt x="729" y="489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1" name="شكل حر: شكل 170">
                  <a:extLst>
                    <a:ext uri="{FF2B5EF4-FFF2-40B4-BE49-F238E27FC236}">
                      <a16:creationId xmlns:a16="http://schemas.microsoft.com/office/drawing/2014/main" id="{73366996-E512-4564-8F73-0D8192873D3E}"/>
                    </a:ext>
                  </a:extLst>
                </p:cNvPr>
                <p:cNvSpPr/>
                <p:nvPr/>
              </p:nvSpPr>
              <p:spPr>
                <a:xfrm>
                  <a:off x="4930987" y="4488670"/>
                  <a:ext cx="19728" cy="81700"/>
                </a:xfrm>
                <a:custGeom>
                  <a:avLst/>
                  <a:gdLst>
                    <a:gd name="connsiteX0" fmla="*/ 9947 w 19728"/>
                    <a:gd name="connsiteY0" fmla="*/ 5542 h 81700"/>
                    <a:gd name="connsiteX1" fmla="*/ 14202 w 19728"/>
                    <a:gd name="connsiteY1" fmla="*/ 18 h 81700"/>
                    <a:gd name="connsiteX2" fmla="*/ 17758 w 19728"/>
                    <a:gd name="connsiteY2" fmla="*/ 6114 h 81700"/>
                    <a:gd name="connsiteX3" fmla="*/ 19726 w 19728"/>
                    <a:gd name="connsiteY3" fmla="*/ 75900 h 81700"/>
                    <a:gd name="connsiteX4" fmla="*/ 9566 w 19728"/>
                    <a:gd name="connsiteY4" fmla="*/ 81615 h 81700"/>
                    <a:gd name="connsiteX5" fmla="*/ 41 w 19728"/>
                    <a:gd name="connsiteY5" fmla="*/ 74694 h 81700"/>
                    <a:gd name="connsiteX6" fmla="*/ 9947 w 19728"/>
                    <a:gd name="connsiteY6" fmla="*/ 5542 h 8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700">
                      <a:moveTo>
                        <a:pt x="9947" y="5542"/>
                      </a:moveTo>
                      <a:cubicBezTo>
                        <a:pt x="10455" y="2303"/>
                        <a:pt x="12360" y="-236"/>
                        <a:pt x="14202" y="18"/>
                      </a:cubicBezTo>
                      <a:cubicBezTo>
                        <a:pt x="16043" y="462"/>
                        <a:pt x="17631" y="2939"/>
                        <a:pt x="17758" y="6114"/>
                      </a:cubicBezTo>
                      <a:lnTo>
                        <a:pt x="19726" y="75900"/>
                      </a:lnTo>
                      <a:cubicBezTo>
                        <a:pt x="19853" y="79265"/>
                        <a:pt x="15345" y="82250"/>
                        <a:pt x="9566" y="81615"/>
                      </a:cubicBezTo>
                      <a:cubicBezTo>
                        <a:pt x="3788" y="81170"/>
                        <a:pt x="-467" y="77932"/>
                        <a:pt x="41" y="74694"/>
                      </a:cubicBezTo>
                      <a:lnTo>
                        <a:pt x="9947" y="554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2" name="شكل حر: شكل 171">
                  <a:extLst>
                    <a:ext uri="{FF2B5EF4-FFF2-40B4-BE49-F238E27FC236}">
                      <a16:creationId xmlns:a16="http://schemas.microsoft.com/office/drawing/2014/main" id="{02AB1D85-AECF-42C7-AFAF-2478E3B323E0}"/>
                    </a:ext>
                  </a:extLst>
                </p:cNvPr>
                <p:cNvSpPr/>
                <p:nvPr/>
              </p:nvSpPr>
              <p:spPr>
                <a:xfrm>
                  <a:off x="4945052" y="4461625"/>
                  <a:ext cx="2554" cy="9621"/>
                </a:xfrm>
                <a:custGeom>
                  <a:avLst/>
                  <a:gdLst>
                    <a:gd name="connsiteX0" fmla="*/ 137 w 2554"/>
                    <a:gd name="connsiteY0" fmla="*/ 4647 h 9621"/>
                    <a:gd name="connsiteX1" fmla="*/ 1598 w 2554"/>
                    <a:gd name="connsiteY1" fmla="*/ 12 h 9621"/>
                    <a:gd name="connsiteX2" fmla="*/ 2550 w 2554"/>
                    <a:gd name="connsiteY2" fmla="*/ 5028 h 9621"/>
                    <a:gd name="connsiteX3" fmla="*/ 1090 w 2554"/>
                    <a:gd name="connsiteY3" fmla="*/ 9600 h 9621"/>
                    <a:gd name="connsiteX4" fmla="*/ 137 w 2554"/>
                    <a:gd name="connsiteY4" fmla="*/ 4647 h 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21">
                      <a:moveTo>
                        <a:pt x="137" y="4647"/>
                      </a:moveTo>
                      <a:cubicBezTo>
                        <a:pt x="518" y="1980"/>
                        <a:pt x="1153" y="-179"/>
                        <a:pt x="1598" y="12"/>
                      </a:cubicBezTo>
                      <a:cubicBezTo>
                        <a:pt x="2042" y="202"/>
                        <a:pt x="2487" y="2488"/>
                        <a:pt x="2550" y="5028"/>
                      </a:cubicBezTo>
                      <a:cubicBezTo>
                        <a:pt x="2614" y="7822"/>
                        <a:pt x="1979" y="9854"/>
                        <a:pt x="1090" y="9600"/>
                      </a:cubicBezTo>
                      <a:cubicBezTo>
                        <a:pt x="201" y="9410"/>
                        <a:pt x="-244" y="7251"/>
                        <a:pt x="137" y="464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29" name="رسم 4">
                <a:extLst>
                  <a:ext uri="{FF2B5EF4-FFF2-40B4-BE49-F238E27FC236}">
                    <a16:creationId xmlns:a16="http://schemas.microsoft.com/office/drawing/2014/main" id="{89B0C786-E7E7-4427-A332-9DCCE28DD3E7}"/>
                  </a:ext>
                </a:extLst>
              </p:cNvPr>
              <p:cNvGrpSpPr/>
              <p:nvPr/>
            </p:nvGrpSpPr>
            <p:grpSpPr>
              <a:xfrm>
                <a:off x="4871060" y="4459351"/>
                <a:ext cx="73832" cy="108556"/>
                <a:chOff x="4871060" y="4459351"/>
                <a:chExt cx="73832" cy="108556"/>
              </a:xfrm>
              <a:solidFill>
                <a:srgbClr val="231F20"/>
              </a:solidFill>
            </p:grpSpPr>
            <p:sp>
              <p:nvSpPr>
                <p:cNvPr id="165" name="شكل حر: شكل 164">
                  <a:extLst>
                    <a:ext uri="{FF2B5EF4-FFF2-40B4-BE49-F238E27FC236}">
                      <a16:creationId xmlns:a16="http://schemas.microsoft.com/office/drawing/2014/main" id="{8C27CE29-3816-4F19-A95A-75270B468178}"/>
                    </a:ext>
                  </a:extLst>
                </p:cNvPr>
                <p:cNvSpPr/>
                <p:nvPr/>
              </p:nvSpPr>
              <p:spPr>
                <a:xfrm>
                  <a:off x="4911537" y="4487748"/>
                  <a:ext cx="29427" cy="80159"/>
                </a:xfrm>
                <a:custGeom>
                  <a:avLst/>
                  <a:gdLst>
                    <a:gd name="connsiteX0" fmla="*/ 21841 w 29427"/>
                    <a:gd name="connsiteY0" fmla="*/ 4685 h 80159"/>
                    <a:gd name="connsiteX1" fmla="*/ 26858 w 29427"/>
                    <a:gd name="connsiteY1" fmla="*/ 114 h 80159"/>
                    <a:gd name="connsiteX2" fmla="*/ 29334 w 29427"/>
                    <a:gd name="connsiteY2" fmla="*/ 6464 h 80159"/>
                    <a:gd name="connsiteX3" fmla="*/ 19428 w 29427"/>
                    <a:gd name="connsiteY3" fmla="*/ 75552 h 80159"/>
                    <a:gd name="connsiteX4" fmla="*/ 8379 w 29427"/>
                    <a:gd name="connsiteY4" fmla="*/ 79679 h 80159"/>
                    <a:gd name="connsiteX5" fmla="*/ 188 w 29427"/>
                    <a:gd name="connsiteY5" fmla="*/ 71043 h 80159"/>
                    <a:gd name="connsiteX6" fmla="*/ 21841 w 29427"/>
                    <a:gd name="connsiteY6" fmla="*/ 4685 h 8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7" h="80159">
                      <a:moveTo>
                        <a:pt x="21841" y="4685"/>
                      </a:moveTo>
                      <a:cubicBezTo>
                        <a:pt x="22921" y="1574"/>
                        <a:pt x="25143" y="-521"/>
                        <a:pt x="26858" y="114"/>
                      </a:cubicBezTo>
                      <a:cubicBezTo>
                        <a:pt x="28572" y="812"/>
                        <a:pt x="29779" y="3098"/>
                        <a:pt x="29334" y="6464"/>
                      </a:cubicBezTo>
                      <a:lnTo>
                        <a:pt x="19428" y="75552"/>
                      </a:lnTo>
                      <a:cubicBezTo>
                        <a:pt x="19047" y="78663"/>
                        <a:pt x="13968" y="81267"/>
                        <a:pt x="8379" y="79679"/>
                      </a:cubicBezTo>
                      <a:cubicBezTo>
                        <a:pt x="2791" y="78155"/>
                        <a:pt x="-892" y="74154"/>
                        <a:pt x="188" y="71043"/>
                      </a:cubicBezTo>
                      <a:lnTo>
                        <a:pt x="21841" y="46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6" name="شكل حر: شكل 165">
                  <a:extLst>
                    <a:ext uri="{FF2B5EF4-FFF2-40B4-BE49-F238E27FC236}">
                      <a16:creationId xmlns:a16="http://schemas.microsoft.com/office/drawing/2014/main" id="{93A8EAB1-820B-4C8B-B1D8-47312E69D367}"/>
                    </a:ext>
                  </a:extLst>
                </p:cNvPr>
                <p:cNvSpPr/>
                <p:nvPr/>
              </p:nvSpPr>
              <p:spPr>
                <a:xfrm>
                  <a:off x="4941776" y="4461360"/>
                  <a:ext cx="3116" cy="9484"/>
                </a:xfrm>
                <a:custGeom>
                  <a:avLst/>
                  <a:gdLst>
                    <a:gd name="connsiteX0" fmla="*/ 619 w 3116"/>
                    <a:gd name="connsiteY0" fmla="*/ 4277 h 9484"/>
                    <a:gd name="connsiteX1" fmla="*/ 2778 w 3116"/>
                    <a:gd name="connsiteY1" fmla="*/ 22 h 9484"/>
                    <a:gd name="connsiteX2" fmla="*/ 2905 w 3116"/>
                    <a:gd name="connsiteY2" fmla="*/ 4848 h 9484"/>
                    <a:gd name="connsiteX3" fmla="*/ 619 w 3116"/>
                    <a:gd name="connsiteY3" fmla="*/ 9420 h 9484"/>
                    <a:gd name="connsiteX4" fmla="*/ 619 w 3116"/>
                    <a:gd name="connsiteY4" fmla="*/ 4277 h 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6" h="9484">
                      <a:moveTo>
                        <a:pt x="619" y="4277"/>
                      </a:moveTo>
                      <a:cubicBezTo>
                        <a:pt x="1445" y="1736"/>
                        <a:pt x="2397" y="-232"/>
                        <a:pt x="2778" y="22"/>
                      </a:cubicBezTo>
                      <a:cubicBezTo>
                        <a:pt x="3096" y="467"/>
                        <a:pt x="3286" y="2054"/>
                        <a:pt x="2905" y="4848"/>
                      </a:cubicBezTo>
                      <a:cubicBezTo>
                        <a:pt x="2524" y="7324"/>
                        <a:pt x="1381" y="9928"/>
                        <a:pt x="619" y="9420"/>
                      </a:cubicBezTo>
                      <a:cubicBezTo>
                        <a:pt x="-206" y="9103"/>
                        <a:pt x="-206" y="6817"/>
                        <a:pt x="619" y="42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7" name="شكل حر: شكل 166">
                  <a:extLst>
                    <a:ext uri="{FF2B5EF4-FFF2-40B4-BE49-F238E27FC236}">
                      <a16:creationId xmlns:a16="http://schemas.microsoft.com/office/drawing/2014/main" id="{3C0899B4-441C-4AEF-A45F-F9401E43CEA4}"/>
                    </a:ext>
                  </a:extLst>
                </p:cNvPr>
                <p:cNvSpPr/>
                <p:nvPr/>
              </p:nvSpPr>
              <p:spPr>
                <a:xfrm>
                  <a:off x="4871060" y="4480825"/>
                  <a:ext cx="54165" cy="69290"/>
                </a:xfrm>
                <a:custGeom>
                  <a:avLst/>
                  <a:gdLst>
                    <a:gd name="connsiteX0" fmla="*/ 46697 w 54165"/>
                    <a:gd name="connsiteY0" fmla="*/ 2783 h 69290"/>
                    <a:gd name="connsiteX1" fmla="*/ 53174 w 54165"/>
                    <a:gd name="connsiteY1" fmla="*/ 496 h 69290"/>
                    <a:gd name="connsiteX2" fmla="*/ 52920 w 54165"/>
                    <a:gd name="connsiteY2" fmla="*/ 7418 h 69290"/>
                    <a:gd name="connsiteX3" fmla="*/ 16852 w 54165"/>
                    <a:gd name="connsiteY3" fmla="*/ 67171 h 69290"/>
                    <a:gd name="connsiteX4" fmla="*/ 5104 w 54165"/>
                    <a:gd name="connsiteY4" fmla="*/ 66600 h 69290"/>
                    <a:gd name="connsiteX5" fmla="*/ 913 w 54165"/>
                    <a:gd name="connsiteY5" fmla="*/ 55551 h 69290"/>
                    <a:gd name="connsiteX6" fmla="*/ 46697 w 54165"/>
                    <a:gd name="connsiteY6" fmla="*/ 2783 h 6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65" h="69290">
                      <a:moveTo>
                        <a:pt x="46697" y="2783"/>
                      </a:moveTo>
                      <a:cubicBezTo>
                        <a:pt x="48856" y="370"/>
                        <a:pt x="51840" y="-710"/>
                        <a:pt x="53174" y="496"/>
                      </a:cubicBezTo>
                      <a:cubicBezTo>
                        <a:pt x="54380" y="1957"/>
                        <a:pt x="54698" y="4434"/>
                        <a:pt x="52920" y="7418"/>
                      </a:cubicBezTo>
                      <a:lnTo>
                        <a:pt x="16852" y="67171"/>
                      </a:lnTo>
                      <a:cubicBezTo>
                        <a:pt x="15328" y="69839"/>
                        <a:pt x="9549" y="70346"/>
                        <a:pt x="5104" y="66600"/>
                      </a:cubicBezTo>
                      <a:cubicBezTo>
                        <a:pt x="532" y="63044"/>
                        <a:pt x="-1246" y="58028"/>
                        <a:pt x="913" y="55551"/>
                      </a:cubicBezTo>
                      <a:lnTo>
                        <a:pt x="46697" y="27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8" name="شكل حر: شكل 167">
                  <a:extLst>
                    <a:ext uri="{FF2B5EF4-FFF2-40B4-BE49-F238E27FC236}">
                      <a16:creationId xmlns:a16="http://schemas.microsoft.com/office/drawing/2014/main" id="{FEC9EB88-CAF9-4BD3-878A-D3EF9A86CF04}"/>
                    </a:ext>
                  </a:extLst>
                </p:cNvPr>
                <p:cNvSpPr/>
                <p:nvPr/>
              </p:nvSpPr>
              <p:spPr>
                <a:xfrm>
                  <a:off x="4934308" y="4459351"/>
                  <a:ext cx="5898" cy="8074"/>
                </a:xfrm>
                <a:custGeom>
                  <a:avLst/>
                  <a:gdLst>
                    <a:gd name="connsiteX0" fmla="*/ 2118 w 5898"/>
                    <a:gd name="connsiteY0" fmla="*/ 3111 h 8074"/>
                    <a:gd name="connsiteX1" fmla="*/ 5865 w 5898"/>
                    <a:gd name="connsiteY1" fmla="*/ 63 h 8074"/>
                    <a:gd name="connsiteX2" fmla="*/ 4023 w 5898"/>
                    <a:gd name="connsiteY2" fmla="*/ 4635 h 8074"/>
                    <a:gd name="connsiteX3" fmla="*/ 213 w 5898"/>
                    <a:gd name="connsiteY3" fmla="*/ 7873 h 8074"/>
                    <a:gd name="connsiteX4" fmla="*/ 2118 w 5898"/>
                    <a:gd name="connsiteY4" fmla="*/ 3111 h 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98" h="8074">
                      <a:moveTo>
                        <a:pt x="2118" y="3111"/>
                      </a:moveTo>
                      <a:cubicBezTo>
                        <a:pt x="3833" y="1079"/>
                        <a:pt x="5547" y="-318"/>
                        <a:pt x="5865" y="63"/>
                      </a:cubicBezTo>
                      <a:cubicBezTo>
                        <a:pt x="6055" y="634"/>
                        <a:pt x="5420" y="2285"/>
                        <a:pt x="4023" y="4635"/>
                      </a:cubicBezTo>
                      <a:cubicBezTo>
                        <a:pt x="2690" y="6857"/>
                        <a:pt x="721" y="8699"/>
                        <a:pt x="213" y="7873"/>
                      </a:cubicBezTo>
                      <a:cubicBezTo>
                        <a:pt x="-422" y="7175"/>
                        <a:pt x="404" y="5079"/>
                        <a:pt x="2118" y="311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30" name="رسم 4">
                <a:extLst>
                  <a:ext uri="{FF2B5EF4-FFF2-40B4-BE49-F238E27FC236}">
                    <a16:creationId xmlns:a16="http://schemas.microsoft.com/office/drawing/2014/main" id="{4E43DDF7-444A-4D2E-BCCC-348501F892DF}"/>
                  </a:ext>
                </a:extLst>
              </p:cNvPr>
              <p:cNvGrpSpPr/>
              <p:nvPr/>
            </p:nvGrpSpPr>
            <p:grpSpPr>
              <a:xfrm>
                <a:off x="4833661" y="4453643"/>
                <a:ext cx="104839" cy="84126"/>
                <a:chOff x="4833661" y="4453643"/>
                <a:chExt cx="104839" cy="84126"/>
              </a:xfrm>
              <a:solidFill>
                <a:srgbClr val="231F20"/>
              </a:solidFill>
            </p:grpSpPr>
            <p:sp>
              <p:nvSpPr>
                <p:cNvPr id="161" name="شكل حر: شكل 160">
                  <a:extLst>
                    <a:ext uri="{FF2B5EF4-FFF2-40B4-BE49-F238E27FC236}">
                      <a16:creationId xmlns:a16="http://schemas.microsoft.com/office/drawing/2014/main" id="{CFEDDB55-A338-4E6F-A3E0-C61B3FE06FF8}"/>
                    </a:ext>
                  </a:extLst>
                </p:cNvPr>
                <p:cNvSpPr/>
                <p:nvPr/>
              </p:nvSpPr>
              <p:spPr>
                <a:xfrm>
                  <a:off x="4856883" y="4476103"/>
                  <a:ext cx="62869" cy="61666"/>
                </a:xfrm>
                <a:custGeom>
                  <a:avLst/>
                  <a:gdLst>
                    <a:gd name="connsiteX0" fmla="*/ 55477 w 62869"/>
                    <a:gd name="connsiteY0" fmla="*/ 1917 h 61666"/>
                    <a:gd name="connsiteX1" fmla="*/ 62144 w 62869"/>
                    <a:gd name="connsiteY1" fmla="*/ 837 h 61666"/>
                    <a:gd name="connsiteX2" fmla="*/ 60874 w 62869"/>
                    <a:gd name="connsiteY2" fmla="*/ 7505 h 61666"/>
                    <a:gd name="connsiteX3" fmla="*/ 15154 w 62869"/>
                    <a:gd name="connsiteY3" fmla="*/ 60273 h 61666"/>
                    <a:gd name="connsiteX4" fmla="*/ 3597 w 62869"/>
                    <a:gd name="connsiteY4" fmla="*/ 57796 h 61666"/>
                    <a:gd name="connsiteX5" fmla="*/ 1438 w 62869"/>
                    <a:gd name="connsiteY5" fmla="*/ 46112 h 61666"/>
                    <a:gd name="connsiteX6" fmla="*/ 55477 w 62869"/>
                    <a:gd name="connsiteY6" fmla="*/ 1917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69" h="61666">
                      <a:moveTo>
                        <a:pt x="55477" y="1917"/>
                      </a:moveTo>
                      <a:cubicBezTo>
                        <a:pt x="58017" y="-116"/>
                        <a:pt x="61065" y="-624"/>
                        <a:pt x="62144" y="837"/>
                      </a:cubicBezTo>
                      <a:cubicBezTo>
                        <a:pt x="63414" y="2170"/>
                        <a:pt x="63033" y="4964"/>
                        <a:pt x="60874" y="7505"/>
                      </a:cubicBezTo>
                      <a:lnTo>
                        <a:pt x="15154" y="60273"/>
                      </a:lnTo>
                      <a:cubicBezTo>
                        <a:pt x="13122" y="62750"/>
                        <a:pt x="7598" y="61924"/>
                        <a:pt x="3597" y="57796"/>
                      </a:cubicBezTo>
                      <a:cubicBezTo>
                        <a:pt x="-213" y="53478"/>
                        <a:pt x="-1102" y="48144"/>
                        <a:pt x="1438" y="46112"/>
                      </a:cubicBezTo>
                      <a:lnTo>
                        <a:pt x="55477" y="191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2" name="شكل حر: شكل 161">
                  <a:extLst>
                    <a:ext uri="{FF2B5EF4-FFF2-40B4-BE49-F238E27FC236}">
                      <a16:creationId xmlns:a16="http://schemas.microsoft.com/office/drawing/2014/main" id="{523944FB-2F34-4BCE-90DD-CA6DBB61FD1C}"/>
                    </a:ext>
                  </a:extLst>
                </p:cNvPr>
                <p:cNvSpPr/>
                <p:nvPr/>
              </p:nvSpPr>
              <p:spPr>
                <a:xfrm>
                  <a:off x="4931445" y="4457917"/>
                  <a:ext cx="7055" cy="7013"/>
                </a:xfrm>
                <a:custGeom>
                  <a:avLst/>
                  <a:gdLst>
                    <a:gd name="connsiteX0" fmla="*/ 2886 w 7055"/>
                    <a:gd name="connsiteY0" fmla="*/ 2450 h 7013"/>
                    <a:gd name="connsiteX1" fmla="*/ 7013 w 7055"/>
                    <a:gd name="connsiteY1" fmla="*/ 100 h 7013"/>
                    <a:gd name="connsiteX2" fmla="*/ 4537 w 7055"/>
                    <a:gd name="connsiteY2" fmla="*/ 4164 h 7013"/>
                    <a:gd name="connsiteX3" fmla="*/ 92 w 7055"/>
                    <a:gd name="connsiteY3" fmla="*/ 6831 h 7013"/>
                    <a:gd name="connsiteX4" fmla="*/ 2886 w 7055"/>
                    <a:gd name="connsiteY4" fmla="*/ 2450 h 7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7013">
                      <a:moveTo>
                        <a:pt x="2886" y="2450"/>
                      </a:moveTo>
                      <a:cubicBezTo>
                        <a:pt x="4918" y="735"/>
                        <a:pt x="6823" y="-344"/>
                        <a:pt x="7013" y="100"/>
                      </a:cubicBezTo>
                      <a:cubicBezTo>
                        <a:pt x="7267" y="481"/>
                        <a:pt x="6378" y="2132"/>
                        <a:pt x="4537" y="4164"/>
                      </a:cubicBezTo>
                      <a:cubicBezTo>
                        <a:pt x="2822" y="6133"/>
                        <a:pt x="663" y="7530"/>
                        <a:pt x="92" y="6831"/>
                      </a:cubicBezTo>
                      <a:cubicBezTo>
                        <a:pt x="-353" y="6069"/>
                        <a:pt x="854" y="4101"/>
                        <a:pt x="2886" y="245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3" name="شكل حر: شكل 162">
                  <a:extLst>
                    <a:ext uri="{FF2B5EF4-FFF2-40B4-BE49-F238E27FC236}">
                      <a16:creationId xmlns:a16="http://schemas.microsoft.com/office/drawing/2014/main" id="{BE2F458E-2950-4224-B1B1-56D228F2B20E}"/>
                    </a:ext>
                  </a:extLst>
                </p:cNvPr>
                <p:cNvSpPr/>
                <p:nvPr/>
              </p:nvSpPr>
              <p:spPr>
                <a:xfrm>
                  <a:off x="4833661" y="4461759"/>
                  <a:ext cx="77034" cy="38846"/>
                </a:xfrm>
                <a:custGeom>
                  <a:avLst/>
                  <a:gdLst>
                    <a:gd name="connsiteX0" fmla="*/ 70316 w 77034"/>
                    <a:gd name="connsiteY0" fmla="*/ 385 h 38846"/>
                    <a:gd name="connsiteX1" fmla="*/ 76984 w 77034"/>
                    <a:gd name="connsiteY1" fmla="*/ 1973 h 38846"/>
                    <a:gd name="connsiteX2" fmla="*/ 73110 w 77034"/>
                    <a:gd name="connsiteY2" fmla="*/ 7625 h 38846"/>
                    <a:gd name="connsiteX3" fmla="*/ 10499 w 77034"/>
                    <a:gd name="connsiteY3" fmla="*/ 38485 h 38846"/>
                    <a:gd name="connsiteX4" fmla="*/ 911 w 77034"/>
                    <a:gd name="connsiteY4" fmla="*/ 31627 h 38846"/>
                    <a:gd name="connsiteX5" fmla="*/ 3387 w 77034"/>
                    <a:gd name="connsiteY5" fmla="*/ 20007 h 38846"/>
                    <a:gd name="connsiteX6" fmla="*/ 70316 w 77034"/>
                    <a:gd name="connsiteY6" fmla="*/ 385 h 3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4" h="38846">
                      <a:moveTo>
                        <a:pt x="70316" y="385"/>
                      </a:moveTo>
                      <a:cubicBezTo>
                        <a:pt x="73491" y="-504"/>
                        <a:pt x="76476" y="195"/>
                        <a:pt x="76984" y="1973"/>
                      </a:cubicBezTo>
                      <a:cubicBezTo>
                        <a:pt x="77301" y="3814"/>
                        <a:pt x="76158" y="6100"/>
                        <a:pt x="73110" y="7625"/>
                      </a:cubicBezTo>
                      <a:lnTo>
                        <a:pt x="10499" y="38485"/>
                      </a:lnTo>
                      <a:cubicBezTo>
                        <a:pt x="7705" y="39882"/>
                        <a:pt x="2689" y="37152"/>
                        <a:pt x="911" y="31627"/>
                      </a:cubicBezTo>
                      <a:cubicBezTo>
                        <a:pt x="-994" y="26166"/>
                        <a:pt x="212" y="20896"/>
                        <a:pt x="3387" y="20007"/>
                      </a:cubicBezTo>
                      <a:lnTo>
                        <a:pt x="70316" y="3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4" name="شكل حر: شكل 163">
                  <a:extLst>
                    <a:ext uri="{FF2B5EF4-FFF2-40B4-BE49-F238E27FC236}">
                      <a16:creationId xmlns:a16="http://schemas.microsoft.com/office/drawing/2014/main" id="{1CDB9B98-93E6-45C8-8B8D-C62EC38E599E}"/>
                    </a:ext>
                  </a:extLst>
                </p:cNvPr>
                <p:cNvSpPr/>
                <p:nvPr/>
              </p:nvSpPr>
              <p:spPr>
                <a:xfrm>
                  <a:off x="4926831" y="4453643"/>
                  <a:ext cx="9024" cy="4238"/>
                </a:xfrm>
                <a:custGeom>
                  <a:avLst/>
                  <a:gdLst>
                    <a:gd name="connsiteX0" fmla="*/ 4324 w 9024"/>
                    <a:gd name="connsiteY0" fmla="*/ 818 h 4238"/>
                    <a:gd name="connsiteX1" fmla="*/ 9023 w 9024"/>
                    <a:gd name="connsiteY1" fmla="*/ 247 h 4238"/>
                    <a:gd name="connsiteX2" fmla="*/ 5023 w 9024"/>
                    <a:gd name="connsiteY2" fmla="*/ 3041 h 4238"/>
                    <a:gd name="connsiteX3" fmla="*/ 6 w 9024"/>
                    <a:gd name="connsiteY3" fmla="*/ 3739 h 4238"/>
                    <a:gd name="connsiteX4" fmla="*/ 4324 w 9024"/>
                    <a:gd name="connsiteY4" fmla="*/ 818 h 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4" h="4238">
                      <a:moveTo>
                        <a:pt x="4324" y="818"/>
                      </a:moveTo>
                      <a:cubicBezTo>
                        <a:pt x="6864" y="56"/>
                        <a:pt x="9087" y="-261"/>
                        <a:pt x="9023" y="247"/>
                      </a:cubicBezTo>
                      <a:cubicBezTo>
                        <a:pt x="8833" y="818"/>
                        <a:pt x="7563" y="1835"/>
                        <a:pt x="5023" y="3041"/>
                      </a:cubicBezTo>
                      <a:cubicBezTo>
                        <a:pt x="2737" y="4184"/>
                        <a:pt x="6" y="4692"/>
                        <a:pt x="6" y="3739"/>
                      </a:cubicBezTo>
                      <a:cubicBezTo>
                        <a:pt x="-121" y="2850"/>
                        <a:pt x="1721" y="1580"/>
                        <a:pt x="4324" y="8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31" name="رسم 4">
                <a:extLst>
                  <a:ext uri="{FF2B5EF4-FFF2-40B4-BE49-F238E27FC236}">
                    <a16:creationId xmlns:a16="http://schemas.microsoft.com/office/drawing/2014/main" id="{E2E03D74-3B9F-48AB-88FA-A3B0C80D68DA}"/>
                  </a:ext>
                </a:extLst>
              </p:cNvPr>
              <p:cNvGrpSpPr/>
              <p:nvPr/>
            </p:nvGrpSpPr>
            <p:grpSpPr>
              <a:xfrm>
                <a:off x="4828236" y="4416848"/>
                <a:ext cx="106943" cy="65067"/>
                <a:chOff x="4828236" y="4416848"/>
                <a:chExt cx="106943" cy="65067"/>
              </a:xfrm>
              <a:solidFill>
                <a:srgbClr val="231F20"/>
              </a:solidFill>
            </p:grpSpPr>
            <p:sp>
              <p:nvSpPr>
                <p:cNvPr id="157" name="شكل حر: شكل 156">
                  <a:extLst>
                    <a:ext uri="{FF2B5EF4-FFF2-40B4-BE49-F238E27FC236}">
                      <a16:creationId xmlns:a16="http://schemas.microsoft.com/office/drawing/2014/main" id="{124E0D22-7B78-4FC5-A396-2A6C7F4FCB76}"/>
                    </a:ext>
                  </a:extLst>
                </p:cNvPr>
                <p:cNvSpPr/>
                <p:nvPr/>
              </p:nvSpPr>
              <p:spPr>
                <a:xfrm>
                  <a:off x="4828236" y="4454474"/>
                  <a:ext cx="80409" cy="27441"/>
                </a:xfrm>
                <a:custGeom>
                  <a:avLst/>
                  <a:gdLst>
                    <a:gd name="connsiteX0" fmla="*/ 74217 w 80409"/>
                    <a:gd name="connsiteY0" fmla="*/ 51 h 27441"/>
                    <a:gd name="connsiteX1" fmla="*/ 80313 w 80409"/>
                    <a:gd name="connsiteY1" fmla="*/ 2781 h 27441"/>
                    <a:gd name="connsiteX2" fmla="*/ 75678 w 80409"/>
                    <a:gd name="connsiteY2" fmla="*/ 7671 h 27441"/>
                    <a:gd name="connsiteX3" fmla="*/ 8685 w 80409"/>
                    <a:gd name="connsiteY3" fmla="*/ 27292 h 27441"/>
                    <a:gd name="connsiteX4" fmla="*/ 176 w 80409"/>
                    <a:gd name="connsiteY4" fmla="*/ 18910 h 27441"/>
                    <a:gd name="connsiteX5" fmla="*/ 4812 w 80409"/>
                    <a:gd name="connsiteY5" fmla="*/ 7925 h 27441"/>
                    <a:gd name="connsiteX6" fmla="*/ 74217 w 80409"/>
                    <a:gd name="connsiteY6" fmla="*/ 51 h 27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09" h="27441">
                      <a:moveTo>
                        <a:pt x="74217" y="51"/>
                      </a:moveTo>
                      <a:cubicBezTo>
                        <a:pt x="77456" y="-267"/>
                        <a:pt x="80250" y="940"/>
                        <a:pt x="80313" y="2781"/>
                      </a:cubicBezTo>
                      <a:cubicBezTo>
                        <a:pt x="80885" y="4496"/>
                        <a:pt x="78853" y="6655"/>
                        <a:pt x="75678" y="7671"/>
                      </a:cubicBezTo>
                      <a:lnTo>
                        <a:pt x="8685" y="27292"/>
                      </a:lnTo>
                      <a:cubicBezTo>
                        <a:pt x="5574" y="28245"/>
                        <a:pt x="1573" y="24562"/>
                        <a:pt x="176" y="18910"/>
                      </a:cubicBezTo>
                      <a:cubicBezTo>
                        <a:pt x="-649" y="13195"/>
                        <a:pt x="1510" y="8242"/>
                        <a:pt x="4812" y="7925"/>
                      </a:cubicBezTo>
                      <a:lnTo>
                        <a:pt x="74217" y="5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8" name="شكل حر: شكل 157">
                  <a:extLst>
                    <a:ext uri="{FF2B5EF4-FFF2-40B4-BE49-F238E27FC236}">
                      <a16:creationId xmlns:a16="http://schemas.microsoft.com/office/drawing/2014/main" id="{0753F785-CCEA-469B-BBB0-1339A38801F0}"/>
                    </a:ext>
                  </a:extLst>
                </p:cNvPr>
                <p:cNvSpPr/>
                <p:nvPr/>
              </p:nvSpPr>
              <p:spPr>
                <a:xfrm>
                  <a:off x="4925695" y="4451430"/>
                  <a:ext cx="9484" cy="3056"/>
                </a:xfrm>
                <a:custGeom>
                  <a:avLst/>
                  <a:gdLst>
                    <a:gd name="connsiteX0" fmla="*/ 4826 w 9484"/>
                    <a:gd name="connsiteY0" fmla="*/ 173 h 3056"/>
                    <a:gd name="connsiteX1" fmla="*/ 9461 w 9484"/>
                    <a:gd name="connsiteY1" fmla="*/ 491 h 3056"/>
                    <a:gd name="connsiteX2" fmla="*/ 5270 w 9484"/>
                    <a:gd name="connsiteY2" fmla="*/ 2522 h 3056"/>
                    <a:gd name="connsiteX3" fmla="*/ 0 w 9484"/>
                    <a:gd name="connsiteY3" fmla="*/ 2396 h 3056"/>
                    <a:gd name="connsiteX4" fmla="*/ 4826 w 9484"/>
                    <a:gd name="connsiteY4" fmla="*/ 173 h 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56">
                      <a:moveTo>
                        <a:pt x="4826" y="173"/>
                      </a:moveTo>
                      <a:cubicBezTo>
                        <a:pt x="7493" y="-144"/>
                        <a:pt x="9652" y="-17"/>
                        <a:pt x="9461" y="491"/>
                      </a:cubicBezTo>
                      <a:cubicBezTo>
                        <a:pt x="9715" y="872"/>
                        <a:pt x="7874" y="1760"/>
                        <a:pt x="5270" y="2522"/>
                      </a:cubicBezTo>
                      <a:cubicBezTo>
                        <a:pt x="2730" y="3285"/>
                        <a:pt x="381" y="3221"/>
                        <a:pt x="0" y="2396"/>
                      </a:cubicBezTo>
                      <a:cubicBezTo>
                        <a:pt x="63" y="1443"/>
                        <a:pt x="2159" y="491"/>
                        <a:pt x="4826" y="17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9" name="شكل حر: شكل 158">
                  <a:extLst>
                    <a:ext uri="{FF2B5EF4-FFF2-40B4-BE49-F238E27FC236}">
                      <a16:creationId xmlns:a16="http://schemas.microsoft.com/office/drawing/2014/main" id="{11BBCD9B-6334-46E1-B695-E29DC9425CC5}"/>
                    </a:ext>
                  </a:extLst>
                </p:cNvPr>
                <p:cNvSpPr/>
                <p:nvPr/>
              </p:nvSpPr>
              <p:spPr>
                <a:xfrm>
                  <a:off x="4828366" y="4416848"/>
                  <a:ext cx="80342" cy="27439"/>
                </a:xfrm>
                <a:custGeom>
                  <a:avLst/>
                  <a:gdLst>
                    <a:gd name="connsiteX0" fmla="*/ 75611 w 80342"/>
                    <a:gd name="connsiteY0" fmla="*/ 19769 h 27439"/>
                    <a:gd name="connsiteX1" fmla="*/ 80247 w 80342"/>
                    <a:gd name="connsiteY1" fmla="*/ 24659 h 27439"/>
                    <a:gd name="connsiteX2" fmla="*/ 74151 w 80342"/>
                    <a:gd name="connsiteY2" fmla="*/ 27389 h 27439"/>
                    <a:gd name="connsiteX3" fmla="*/ 4809 w 80342"/>
                    <a:gd name="connsiteY3" fmla="*/ 19515 h 27439"/>
                    <a:gd name="connsiteX4" fmla="*/ 173 w 80342"/>
                    <a:gd name="connsiteY4" fmla="*/ 8530 h 27439"/>
                    <a:gd name="connsiteX5" fmla="*/ 8682 w 80342"/>
                    <a:gd name="connsiteY5" fmla="*/ 148 h 27439"/>
                    <a:gd name="connsiteX6" fmla="*/ 75611 w 80342"/>
                    <a:gd name="connsiteY6" fmla="*/ 19769 h 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42" h="27439">
                      <a:moveTo>
                        <a:pt x="75611" y="19769"/>
                      </a:moveTo>
                      <a:cubicBezTo>
                        <a:pt x="78786" y="20722"/>
                        <a:pt x="80818" y="22944"/>
                        <a:pt x="80247" y="24659"/>
                      </a:cubicBezTo>
                      <a:cubicBezTo>
                        <a:pt x="80183" y="26500"/>
                        <a:pt x="77389" y="27707"/>
                        <a:pt x="74151" y="27389"/>
                      </a:cubicBezTo>
                      <a:lnTo>
                        <a:pt x="4809" y="19515"/>
                      </a:lnTo>
                      <a:cubicBezTo>
                        <a:pt x="1570" y="19198"/>
                        <a:pt x="-652" y="14245"/>
                        <a:pt x="173" y="8530"/>
                      </a:cubicBezTo>
                      <a:cubicBezTo>
                        <a:pt x="1570" y="2942"/>
                        <a:pt x="5571" y="-805"/>
                        <a:pt x="8682" y="148"/>
                      </a:cubicBezTo>
                      <a:lnTo>
                        <a:pt x="75611" y="19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0" name="شكل حر: شكل 159">
                  <a:extLst>
                    <a:ext uri="{FF2B5EF4-FFF2-40B4-BE49-F238E27FC236}">
                      <a16:creationId xmlns:a16="http://schemas.microsoft.com/office/drawing/2014/main" id="{163FF802-A064-431A-8CB8-37A1FE5DCF0F}"/>
                    </a:ext>
                  </a:extLst>
                </p:cNvPr>
                <p:cNvSpPr/>
                <p:nvPr/>
              </p:nvSpPr>
              <p:spPr>
                <a:xfrm>
                  <a:off x="4925695" y="4444275"/>
                  <a:ext cx="9484" cy="3028"/>
                </a:xfrm>
                <a:custGeom>
                  <a:avLst/>
                  <a:gdLst>
                    <a:gd name="connsiteX0" fmla="*/ 5270 w 9484"/>
                    <a:gd name="connsiteY0" fmla="*/ 534 h 3028"/>
                    <a:gd name="connsiteX1" fmla="*/ 9461 w 9484"/>
                    <a:gd name="connsiteY1" fmla="*/ 2566 h 3028"/>
                    <a:gd name="connsiteX2" fmla="*/ 4826 w 9484"/>
                    <a:gd name="connsiteY2" fmla="*/ 2884 h 3028"/>
                    <a:gd name="connsiteX3" fmla="*/ 0 w 9484"/>
                    <a:gd name="connsiteY3" fmla="*/ 661 h 3028"/>
                    <a:gd name="connsiteX4" fmla="*/ 5270 w 9484"/>
                    <a:gd name="connsiteY4" fmla="*/ 534 h 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28">
                      <a:moveTo>
                        <a:pt x="5270" y="534"/>
                      </a:moveTo>
                      <a:cubicBezTo>
                        <a:pt x="7874" y="1296"/>
                        <a:pt x="9715" y="2185"/>
                        <a:pt x="9461" y="2566"/>
                      </a:cubicBezTo>
                      <a:cubicBezTo>
                        <a:pt x="9652" y="3074"/>
                        <a:pt x="7493" y="3138"/>
                        <a:pt x="4826" y="2884"/>
                      </a:cubicBezTo>
                      <a:cubicBezTo>
                        <a:pt x="2159" y="2566"/>
                        <a:pt x="63" y="1614"/>
                        <a:pt x="0" y="661"/>
                      </a:cubicBezTo>
                      <a:cubicBezTo>
                        <a:pt x="317" y="-165"/>
                        <a:pt x="2730" y="-228"/>
                        <a:pt x="5270" y="53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32" name="رسم 4">
                <a:extLst>
                  <a:ext uri="{FF2B5EF4-FFF2-40B4-BE49-F238E27FC236}">
                    <a16:creationId xmlns:a16="http://schemas.microsoft.com/office/drawing/2014/main" id="{15D70E89-1D4A-44D5-8C73-806F0AAFA9B0}"/>
                  </a:ext>
                </a:extLst>
              </p:cNvPr>
              <p:cNvGrpSpPr/>
              <p:nvPr/>
            </p:nvGrpSpPr>
            <p:grpSpPr>
              <a:xfrm>
                <a:off x="4833534" y="4360993"/>
                <a:ext cx="104966" cy="84098"/>
                <a:chOff x="4833534" y="4360993"/>
                <a:chExt cx="104966" cy="84098"/>
              </a:xfrm>
              <a:solidFill>
                <a:srgbClr val="231F20"/>
              </a:solidFill>
            </p:grpSpPr>
            <p:sp>
              <p:nvSpPr>
                <p:cNvPr id="153" name="شكل حر: شكل 152">
                  <a:extLst>
                    <a:ext uri="{FF2B5EF4-FFF2-40B4-BE49-F238E27FC236}">
                      <a16:creationId xmlns:a16="http://schemas.microsoft.com/office/drawing/2014/main" id="{E5C8B1EF-A24D-4BC3-A76E-F01B3BA71C8C}"/>
                    </a:ext>
                  </a:extLst>
                </p:cNvPr>
                <p:cNvSpPr/>
                <p:nvPr/>
              </p:nvSpPr>
              <p:spPr>
                <a:xfrm>
                  <a:off x="4833534" y="4398156"/>
                  <a:ext cx="77098" cy="38818"/>
                </a:xfrm>
                <a:custGeom>
                  <a:avLst/>
                  <a:gdLst>
                    <a:gd name="connsiteX0" fmla="*/ 73174 w 77098"/>
                    <a:gd name="connsiteY0" fmla="*/ 31222 h 38818"/>
                    <a:gd name="connsiteX1" fmla="*/ 77047 w 77098"/>
                    <a:gd name="connsiteY1" fmla="*/ 36874 h 38818"/>
                    <a:gd name="connsiteX2" fmla="*/ 70380 w 77098"/>
                    <a:gd name="connsiteY2" fmla="*/ 38461 h 38818"/>
                    <a:gd name="connsiteX3" fmla="*/ 3387 w 77098"/>
                    <a:gd name="connsiteY3" fmla="*/ 18840 h 38818"/>
                    <a:gd name="connsiteX4" fmla="*/ 911 w 77098"/>
                    <a:gd name="connsiteY4" fmla="*/ 7219 h 38818"/>
                    <a:gd name="connsiteX5" fmla="*/ 10499 w 77098"/>
                    <a:gd name="connsiteY5" fmla="*/ 361 h 38818"/>
                    <a:gd name="connsiteX6" fmla="*/ 73174 w 77098"/>
                    <a:gd name="connsiteY6" fmla="*/ 31222 h 3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98" h="38818">
                      <a:moveTo>
                        <a:pt x="73174" y="31222"/>
                      </a:moveTo>
                      <a:cubicBezTo>
                        <a:pt x="76222" y="32810"/>
                        <a:pt x="77365" y="35096"/>
                        <a:pt x="77047" y="36874"/>
                      </a:cubicBezTo>
                      <a:cubicBezTo>
                        <a:pt x="76603" y="38652"/>
                        <a:pt x="73555" y="39287"/>
                        <a:pt x="70380" y="38461"/>
                      </a:cubicBezTo>
                      <a:lnTo>
                        <a:pt x="3387" y="18840"/>
                      </a:lnTo>
                      <a:cubicBezTo>
                        <a:pt x="212" y="17951"/>
                        <a:pt x="-994" y="12744"/>
                        <a:pt x="911" y="7219"/>
                      </a:cubicBezTo>
                      <a:cubicBezTo>
                        <a:pt x="2689" y="1695"/>
                        <a:pt x="7769" y="-1036"/>
                        <a:pt x="10499" y="361"/>
                      </a:cubicBezTo>
                      <a:lnTo>
                        <a:pt x="73174" y="3122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4" name="شكل حر: شكل 153">
                  <a:extLst>
                    <a:ext uri="{FF2B5EF4-FFF2-40B4-BE49-F238E27FC236}">
                      <a16:creationId xmlns:a16="http://schemas.microsoft.com/office/drawing/2014/main" id="{847AC856-E56D-45AC-B55B-916DDF0E8C34}"/>
                    </a:ext>
                  </a:extLst>
                </p:cNvPr>
                <p:cNvSpPr/>
                <p:nvPr/>
              </p:nvSpPr>
              <p:spPr>
                <a:xfrm>
                  <a:off x="4926895" y="4440881"/>
                  <a:ext cx="8959" cy="4210"/>
                </a:xfrm>
                <a:custGeom>
                  <a:avLst/>
                  <a:gdLst>
                    <a:gd name="connsiteX0" fmla="*/ 4959 w 8959"/>
                    <a:gd name="connsiteY0" fmla="*/ 1198 h 4210"/>
                    <a:gd name="connsiteX1" fmla="*/ 8960 w 8959"/>
                    <a:gd name="connsiteY1" fmla="*/ 3992 h 4210"/>
                    <a:gd name="connsiteX2" fmla="*/ 4261 w 8959"/>
                    <a:gd name="connsiteY2" fmla="*/ 3420 h 4210"/>
                    <a:gd name="connsiteX3" fmla="*/ 6 w 8959"/>
                    <a:gd name="connsiteY3" fmla="*/ 499 h 4210"/>
                    <a:gd name="connsiteX4" fmla="*/ 4959 w 8959"/>
                    <a:gd name="connsiteY4" fmla="*/ 1198 h 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9" h="4210">
                      <a:moveTo>
                        <a:pt x="4959" y="1198"/>
                      </a:moveTo>
                      <a:cubicBezTo>
                        <a:pt x="7499" y="2404"/>
                        <a:pt x="8769" y="3484"/>
                        <a:pt x="8960" y="3992"/>
                      </a:cubicBezTo>
                      <a:cubicBezTo>
                        <a:pt x="8960" y="4436"/>
                        <a:pt x="6801" y="4182"/>
                        <a:pt x="4261" y="3420"/>
                      </a:cubicBezTo>
                      <a:cubicBezTo>
                        <a:pt x="1721" y="2658"/>
                        <a:pt x="-121" y="1388"/>
                        <a:pt x="6" y="499"/>
                      </a:cubicBezTo>
                      <a:cubicBezTo>
                        <a:pt x="-57" y="-453"/>
                        <a:pt x="2737" y="55"/>
                        <a:pt x="4959" y="119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5" name="شكل حر: شكل 154">
                  <a:extLst>
                    <a:ext uri="{FF2B5EF4-FFF2-40B4-BE49-F238E27FC236}">
                      <a16:creationId xmlns:a16="http://schemas.microsoft.com/office/drawing/2014/main" id="{6D25A105-F9E8-40D1-A754-28035CD5493B}"/>
                    </a:ext>
                  </a:extLst>
                </p:cNvPr>
                <p:cNvSpPr/>
                <p:nvPr/>
              </p:nvSpPr>
              <p:spPr>
                <a:xfrm>
                  <a:off x="4856866" y="4360993"/>
                  <a:ext cx="62886" cy="61666"/>
                </a:xfrm>
                <a:custGeom>
                  <a:avLst/>
                  <a:gdLst>
                    <a:gd name="connsiteX0" fmla="*/ 60891 w 62886"/>
                    <a:gd name="connsiteY0" fmla="*/ 54162 h 61666"/>
                    <a:gd name="connsiteX1" fmla="*/ 62161 w 62886"/>
                    <a:gd name="connsiteY1" fmla="*/ 60829 h 61666"/>
                    <a:gd name="connsiteX2" fmla="*/ 55494 w 62886"/>
                    <a:gd name="connsiteY2" fmla="*/ 59750 h 61666"/>
                    <a:gd name="connsiteX3" fmla="*/ 1455 w 62886"/>
                    <a:gd name="connsiteY3" fmla="*/ 15553 h 61666"/>
                    <a:gd name="connsiteX4" fmla="*/ 3614 w 62886"/>
                    <a:gd name="connsiteY4" fmla="*/ 3870 h 61666"/>
                    <a:gd name="connsiteX5" fmla="*/ 15171 w 62886"/>
                    <a:gd name="connsiteY5" fmla="*/ 1393 h 61666"/>
                    <a:gd name="connsiteX6" fmla="*/ 60891 w 62886"/>
                    <a:gd name="connsiteY6" fmla="*/ 54162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86" h="61666">
                      <a:moveTo>
                        <a:pt x="60891" y="54162"/>
                      </a:moveTo>
                      <a:cubicBezTo>
                        <a:pt x="63050" y="56765"/>
                        <a:pt x="63431" y="59496"/>
                        <a:pt x="62161" y="60829"/>
                      </a:cubicBezTo>
                      <a:cubicBezTo>
                        <a:pt x="61082" y="62290"/>
                        <a:pt x="58034" y="61782"/>
                        <a:pt x="55494" y="59750"/>
                      </a:cubicBezTo>
                      <a:lnTo>
                        <a:pt x="1455" y="15553"/>
                      </a:lnTo>
                      <a:cubicBezTo>
                        <a:pt x="-1085" y="13522"/>
                        <a:pt x="-259" y="8188"/>
                        <a:pt x="3614" y="3870"/>
                      </a:cubicBezTo>
                      <a:cubicBezTo>
                        <a:pt x="7615" y="-258"/>
                        <a:pt x="13139" y="-1084"/>
                        <a:pt x="15171" y="1393"/>
                      </a:cubicBezTo>
                      <a:lnTo>
                        <a:pt x="60891" y="5416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6" name="شكل حر: شكل 155">
                  <a:extLst>
                    <a:ext uri="{FF2B5EF4-FFF2-40B4-BE49-F238E27FC236}">
                      <a16:creationId xmlns:a16="http://schemas.microsoft.com/office/drawing/2014/main" id="{257F8019-1754-4150-A593-3EA75BAFF085}"/>
                    </a:ext>
                  </a:extLst>
                </p:cNvPr>
                <p:cNvSpPr/>
                <p:nvPr/>
              </p:nvSpPr>
              <p:spPr>
                <a:xfrm>
                  <a:off x="4931424" y="4433795"/>
                  <a:ext cx="7076" cy="6986"/>
                </a:xfrm>
                <a:custGeom>
                  <a:avLst/>
                  <a:gdLst>
                    <a:gd name="connsiteX0" fmla="*/ 4557 w 7076"/>
                    <a:gd name="connsiteY0" fmla="*/ 2822 h 6986"/>
                    <a:gd name="connsiteX1" fmla="*/ 7033 w 7076"/>
                    <a:gd name="connsiteY1" fmla="*/ 6886 h 6986"/>
                    <a:gd name="connsiteX2" fmla="*/ 2906 w 7076"/>
                    <a:gd name="connsiteY2" fmla="*/ 4537 h 6986"/>
                    <a:gd name="connsiteX3" fmla="*/ 112 w 7076"/>
                    <a:gd name="connsiteY3" fmla="*/ 155 h 6986"/>
                    <a:gd name="connsiteX4" fmla="*/ 4557 w 7076"/>
                    <a:gd name="connsiteY4" fmla="*/ 2822 h 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6" h="6986">
                      <a:moveTo>
                        <a:pt x="4557" y="2822"/>
                      </a:moveTo>
                      <a:cubicBezTo>
                        <a:pt x="6398" y="4918"/>
                        <a:pt x="7288" y="6505"/>
                        <a:pt x="7033" y="6886"/>
                      </a:cubicBezTo>
                      <a:cubicBezTo>
                        <a:pt x="6843" y="7331"/>
                        <a:pt x="5002" y="6251"/>
                        <a:pt x="2906" y="4537"/>
                      </a:cubicBezTo>
                      <a:cubicBezTo>
                        <a:pt x="874" y="2822"/>
                        <a:pt x="-396" y="917"/>
                        <a:pt x="112" y="155"/>
                      </a:cubicBezTo>
                      <a:cubicBezTo>
                        <a:pt x="683" y="-480"/>
                        <a:pt x="2906" y="917"/>
                        <a:pt x="4557" y="282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33" name="رسم 4">
                <a:extLst>
                  <a:ext uri="{FF2B5EF4-FFF2-40B4-BE49-F238E27FC236}">
                    <a16:creationId xmlns:a16="http://schemas.microsoft.com/office/drawing/2014/main" id="{840A611F-731F-49A5-A0EA-D32247AD7FD1}"/>
                  </a:ext>
                </a:extLst>
              </p:cNvPr>
              <p:cNvGrpSpPr/>
              <p:nvPr/>
            </p:nvGrpSpPr>
            <p:grpSpPr>
              <a:xfrm>
                <a:off x="4871124" y="4330791"/>
                <a:ext cx="73750" cy="108619"/>
                <a:chOff x="4871124" y="4330791"/>
                <a:chExt cx="73750" cy="108619"/>
              </a:xfrm>
              <a:solidFill>
                <a:srgbClr val="231F20"/>
              </a:solidFill>
            </p:grpSpPr>
            <p:sp>
              <p:nvSpPr>
                <p:cNvPr id="149" name="شكل حر: شكل 148">
                  <a:extLst>
                    <a:ext uri="{FF2B5EF4-FFF2-40B4-BE49-F238E27FC236}">
                      <a16:creationId xmlns:a16="http://schemas.microsoft.com/office/drawing/2014/main" id="{17732E69-5A03-4BE0-993C-D789B7E6230C}"/>
                    </a:ext>
                  </a:extLst>
                </p:cNvPr>
                <p:cNvSpPr/>
                <p:nvPr/>
              </p:nvSpPr>
              <p:spPr>
                <a:xfrm>
                  <a:off x="4871124" y="4348622"/>
                  <a:ext cx="54102" cy="69315"/>
                </a:xfrm>
                <a:custGeom>
                  <a:avLst/>
                  <a:gdLst>
                    <a:gd name="connsiteX0" fmla="*/ 52856 w 54102"/>
                    <a:gd name="connsiteY0" fmla="*/ 61897 h 69315"/>
                    <a:gd name="connsiteX1" fmla="*/ 53110 w 54102"/>
                    <a:gd name="connsiteY1" fmla="*/ 68818 h 69315"/>
                    <a:gd name="connsiteX2" fmla="*/ 46633 w 54102"/>
                    <a:gd name="connsiteY2" fmla="*/ 66532 h 69315"/>
                    <a:gd name="connsiteX3" fmla="*/ 913 w 54102"/>
                    <a:gd name="connsiteY3" fmla="*/ 13764 h 69315"/>
                    <a:gd name="connsiteX4" fmla="*/ 5104 w 54102"/>
                    <a:gd name="connsiteY4" fmla="*/ 2715 h 69315"/>
                    <a:gd name="connsiteX5" fmla="*/ 16852 w 54102"/>
                    <a:gd name="connsiteY5" fmla="*/ 2143 h 69315"/>
                    <a:gd name="connsiteX6" fmla="*/ 52856 w 54102"/>
                    <a:gd name="connsiteY6" fmla="*/ 61897 h 6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02" h="69315">
                      <a:moveTo>
                        <a:pt x="52856" y="61897"/>
                      </a:moveTo>
                      <a:cubicBezTo>
                        <a:pt x="54634" y="64881"/>
                        <a:pt x="54317" y="67358"/>
                        <a:pt x="53110" y="68818"/>
                      </a:cubicBezTo>
                      <a:cubicBezTo>
                        <a:pt x="51777" y="70025"/>
                        <a:pt x="48792" y="68945"/>
                        <a:pt x="46633" y="66532"/>
                      </a:cubicBezTo>
                      <a:lnTo>
                        <a:pt x="913" y="13764"/>
                      </a:lnTo>
                      <a:cubicBezTo>
                        <a:pt x="-1246" y="11351"/>
                        <a:pt x="532" y="6271"/>
                        <a:pt x="5104" y="2715"/>
                      </a:cubicBezTo>
                      <a:cubicBezTo>
                        <a:pt x="9486" y="-1032"/>
                        <a:pt x="15264" y="-587"/>
                        <a:pt x="16852" y="2143"/>
                      </a:cubicBezTo>
                      <a:lnTo>
                        <a:pt x="52856" y="6189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0" name="شكل حر: شكل 149">
                  <a:extLst>
                    <a:ext uri="{FF2B5EF4-FFF2-40B4-BE49-F238E27FC236}">
                      <a16:creationId xmlns:a16="http://schemas.microsoft.com/office/drawing/2014/main" id="{61D4B809-B903-4F71-922E-A96CC96F1879}"/>
                    </a:ext>
                  </a:extLst>
                </p:cNvPr>
                <p:cNvSpPr/>
                <p:nvPr/>
              </p:nvSpPr>
              <p:spPr>
                <a:xfrm>
                  <a:off x="4934252" y="4431358"/>
                  <a:ext cx="5953" cy="8052"/>
                </a:xfrm>
                <a:custGeom>
                  <a:avLst/>
                  <a:gdLst>
                    <a:gd name="connsiteX0" fmla="*/ 4079 w 5953"/>
                    <a:gd name="connsiteY0" fmla="*/ 3418 h 8052"/>
                    <a:gd name="connsiteX1" fmla="*/ 5920 w 5953"/>
                    <a:gd name="connsiteY1" fmla="*/ 7990 h 8052"/>
                    <a:gd name="connsiteX2" fmla="*/ 2174 w 5953"/>
                    <a:gd name="connsiteY2" fmla="*/ 4942 h 8052"/>
                    <a:gd name="connsiteX3" fmla="*/ 205 w 5953"/>
                    <a:gd name="connsiteY3" fmla="*/ 179 h 8052"/>
                    <a:gd name="connsiteX4" fmla="*/ 4079 w 5953"/>
                    <a:gd name="connsiteY4" fmla="*/ 3418 h 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" h="8052">
                      <a:moveTo>
                        <a:pt x="4079" y="3418"/>
                      </a:moveTo>
                      <a:cubicBezTo>
                        <a:pt x="5476" y="5767"/>
                        <a:pt x="6111" y="7418"/>
                        <a:pt x="5920" y="7990"/>
                      </a:cubicBezTo>
                      <a:cubicBezTo>
                        <a:pt x="5666" y="8371"/>
                        <a:pt x="3952" y="6974"/>
                        <a:pt x="2174" y="4942"/>
                      </a:cubicBezTo>
                      <a:cubicBezTo>
                        <a:pt x="459" y="2910"/>
                        <a:pt x="-430" y="878"/>
                        <a:pt x="205" y="179"/>
                      </a:cubicBezTo>
                      <a:cubicBezTo>
                        <a:pt x="777" y="-583"/>
                        <a:pt x="2745" y="1195"/>
                        <a:pt x="4079" y="34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1" name="شكل حر: شكل 150">
                  <a:extLst>
                    <a:ext uri="{FF2B5EF4-FFF2-40B4-BE49-F238E27FC236}">
                      <a16:creationId xmlns:a16="http://schemas.microsoft.com/office/drawing/2014/main" id="{054CAEF3-0397-40BD-AE11-C09F18E1E6D0}"/>
                    </a:ext>
                  </a:extLst>
                </p:cNvPr>
                <p:cNvSpPr/>
                <p:nvPr/>
              </p:nvSpPr>
              <p:spPr>
                <a:xfrm>
                  <a:off x="4911664" y="4330791"/>
                  <a:ext cx="29360" cy="80222"/>
                </a:xfrm>
                <a:custGeom>
                  <a:avLst/>
                  <a:gdLst>
                    <a:gd name="connsiteX0" fmla="*/ 29271 w 29360"/>
                    <a:gd name="connsiteY0" fmla="*/ 73759 h 80222"/>
                    <a:gd name="connsiteX1" fmla="*/ 26794 w 29360"/>
                    <a:gd name="connsiteY1" fmla="*/ 80109 h 80222"/>
                    <a:gd name="connsiteX2" fmla="*/ 21778 w 29360"/>
                    <a:gd name="connsiteY2" fmla="*/ 75536 h 80222"/>
                    <a:gd name="connsiteX3" fmla="*/ 188 w 29360"/>
                    <a:gd name="connsiteY3" fmla="*/ 9116 h 80222"/>
                    <a:gd name="connsiteX4" fmla="*/ 8379 w 29360"/>
                    <a:gd name="connsiteY4" fmla="*/ 480 h 80222"/>
                    <a:gd name="connsiteX5" fmla="*/ 19428 w 29360"/>
                    <a:gd name="connsiteY5" fmla="*/ 4607 h 80222"/>
                    <a:gd name="connsiteX6" fmla="*/ 29271 w 29360"/>
                    <a:gd name="connsiteY6" fmla="*/ 73759 h 8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360" h="80222">
                      <a:moveTo>
                        <a:pt x="29271" y="73759"/>
                      </a:moveTo>
                      <a:cubicBezTo>
                        <a:pt x="29716" y="77188"/>
                        <a:pt x="28445" y="79410"/>
                        <a:pt x="26794" y="80109"/>
                      </a:cubicBezTo>
                      <a:cubicBezTo>
                        <a:pt x="25080" y="80744"/>
                        <a:pt x="22794" y="78648"/>
                        <a:pt x="21778" y="75536"/>
                      </a:cubicBezTo>
                      <a:lnTo>
                        <a:pt x="188" y="9116"/>
                      </a:lnTo>
                      <a:cubicBezTo>
                        <a:pt x="-892" y="6004"/>
                        <a:pt x="2791" y="2067"/>
                        <a:pt x="8379" y="480"/>
                      </a:cubicBezTo>
                      <a:cubicBezTo>
                        <a:pt x="13967" y="-1108"/>
                        <a:pt x="19047" y="1496"/>
                        <a:pt x="19428" y="4607"/>
                      </a:cubicBezTo>
                      <a:lnTo>
                        <a:pt x="29271" y="7375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2" name="شكل حر: شكل 151">
                  <a:extLst>
                    <a:ext uri="{FF2B5EF4-FFF2-40B4-BE49-F238E27FC236}">
                      <a16:creationId xmlns:a16="http://schemas.microsoft.com/office/drawing/2014/main" id="{C1AA2640-55AD-46CC-80ED-7E8CB864D199}"/>
                    </a:ext>
                  </a:extLst>
                </p:cNvPr>
                <p:cNvSpPr/>
                <p:nvPr/>
              </p:nvSpPr>
              <p:spPr>
                <a:xfrm>
                  <a:off x="4941712" y="4427792"/>
                  <a:ext cx="3162" cy="9546"/>
                </a:xfrm>
                <a:custGeom>
                  <a:avLst/>
                  <a:gdLst>
                    <a:gd name="connsiteX0" fmla="*/ 2905 w 3162"/>
                    <a:gd name="connsiteY0" fmla="*/ 4699 h 9546"/>
                    <a:gd name="connsiteX1" fmla="*/ 2778 w 3162"/>
                    <a:gd name="connsiteY1" fmla="*/ 9524 h 9546"/>
                    <a:gd name="connsiteX2" fmla="*/ 619 w 3162"/>
                    <a:gd name="connsiteY2" fmla="*/ 5270 h 9546"/>
                    <a:gd name="connsiteX3" fmla="*/ 619 w 3162"/>
                    <a:gd name="connsiteY3" fmla="*/ 63 h 9546"/>
                    <a:gd name="connsiteX4" fmla="*/ 2905 w 3162"/>
                    <a:gd name="connsiteY4" fmla="*/ 4699 h 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2" h="9546">
                      <a:moveTo>
                        <a:pt x="2905" y="4699"/>
                      </a:moveTo>
                      <a:cubicBezTo>
                        <a:pt x="3350" y="7492"/>
                        <a:pt x="3159" y="9080"/>
                        <a:pt x="2778" y="9524"/>
                      </a:cubicBezTo>
                      <a:cubicBezTo>
                        <a:pt x="2397" y="9779"/>
                        <a:pt x="1445" y="7810"/>
                        <a:pt x="619" y="5270"/>
                      </a:cubicBezTo>
                      <a:cubicBezTo>
                        <a:pt x="-206" y="2730"/>
                        <a:pt x="-206" y="444"/>
                        <a:pt x="619" y="63"/>
                      </a:cubicBezTo>
                      <a:cubicBezTo>
                        <a:pt x="1381" y="-445"/>
                        <a:pt x="2588" y="2222"/>
                        <a:pt x="2905" y="46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34" name="رسم 4">
                <a:extLst>
                  <a:ext uri="{FF2B5EF4-FFF2-40B4-BE49-F238E27FC236}">
                    <a16:creationId xmlns:a16="http://schemas.microsoft.com/office/drawing/2014/main" id="{E68BD2C9-DBA2-4141-897C-305978938A68}"/>
                  </a:ext>
                </a:extLst>
              </p:cNvPr>
              <p:cNvGrpSpPr/>
              <p:nvPr/>
            </p:nvGrpSpPr>
            <p:grpSpPr>
              <a:xfrm>
                <a:off x="4930924" y="4328454"/>
                <a:ext cx="64603" cy="109369"/>
                <a:chOff x="4930924" y="4328454"/>
                <a:chExt cx="64603" cy="109369"/>
              </a:xfrm>
              <a:solidFill>
                <a:srgbClr val="231F20"/>
              </a:solidFill>
            </p:grpSpPr>
            <p:sp>
              <p:nvSpPr>
                <p:cNvPr id="145" name="شكل حر: شكل 144">
                  <a:extLst>
                    <a:ext uri="{FF2B5EF4-FFF2-40B4-BE49-F238E27FC236}">
                      <a16:creationId xmlns:a16="http://schemas.microsoft.com/office/drawing/2014/main" id="{64806209-EF97-4097-AD5B-0B36B9993F3B}"/>
                    </a:ext>
                  </a:extLst>
                </p:cNvPr>
                <p:cNvSpPr/>
                <p:nvPr/>
              </p:nvSpPr>
              <p:spPr>
                <a:xfrm>
                  <a:off x="4930924" y="4328454"/>
                  <a:ext cx="19728" cy="81637"/>
                </a:xfrm>
                <a:custGeom>
                  <a:avLst/>
                  <a:gdLst>
                    <a:gd name="connsiteX0" fmla="*/ 17758 w 19728"/>
                    <a:gd name="connsiteY0" fmla="*/ 75524 h 81637"/>
                    <a:gd name="connsiteX1" fmla="*/ 14202 w 19728"/>
                    <a:gd name="connsiteY1" fmla="*/ 81620 h 81637"/>
                    <a:gd name="connsiteX2" fmla="*/ 9947 w 19728"/>
                    <a:gd name="connsiteY2" fmla="*/ 76096 h 81637"/>
                    <a:gd name="connsiteX3" fmla="*/ 41 w 19728"/>
                    <a:gd name="connsiteY3" fmla="*/ 7008 h 81637"/>
                    <a:gd name="connsiteX4" fmla="*/ 9566 w 19728"/>
                    <a:gd name="connsiteY4" fmla="*/ 86 h 81637"/>
                    <a:gd name="connsiteX5" fmla="*/ 19726 w 19728"/>
                    <a:gd name="connsiteY5" fmla="*/ 5801 h 81637"/>
                    <a:gd name="connsiteX6" fmla="*/ 17758 w 19728"/>
                    <a:gd name="connsiteY6" fmla="*/ 75524 h 8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637">
                      <a:moveTo>
                        <a:pt x="17758" y="75524"/>
                      </a:moveTo>
                      <a:cubicBezTo>
                        <a:pt x="17631" y="78699"/>
                        <a:pt x="16043" y="81175"/>
                        <a:pt x="14202" y="81620"/>
                      </a:cubicBezTo>
                      <a:cubicBezTo>
                        <a:pt x="12360" y="81874"/>
                        <a:pt x="10519" y="79334"/>
                        <a:pt x="9947" y="76096"/>
                      </a:cubicBezTo>
                      <a:lnTo>
                        <a:pt x="41" y="7008"/>
                      </a:lnTo>
                      <a:cubicBezTo>
                        <a:pt x="-467" y="3769"/>
                        <a:pt x="3788" y="530"/>
                        <a:pt x="9566" y="86"/>
                      </a:cubicBezTo>
                      <a:cubicBezTo>
                        <a:pt x="15345" y="-549"/>
                        <a:pt x="19853" y="2436"/>
                        <a:pt x="19726" y="5801"/>
                      </a:cubicBezTo>
                      <a:lnTo>
                        <a:pt x="17758" y="7552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46" name="شكل حر: شكل 145">
                  <a:extLst>
                    <a:ext uri="{FF2B5EF4-FFF2-40B4-BE49-F238E27FC236}">
                      <a16:creationId xmlns:a16="http://schemas.microsoft.com/office/drawing/2014/main" id="{712475E7-3B45-4977-BBAE-8FC010D35DB9}"/>
                    </a:ext>
                  </a:extLst>
                </p:cNvPr>
                <p:cNvSpPr/>
                <p:nvPr/>
              </p:nvSpPr>
              <p:spPr>
                <a:xfrm>
                  <a:off x="4945052" y="4427461"/>
                  <a:ext cx="2554" cy="9669"/>
                </a:xfrm>
                <a:custGeom>
                  <a:avLst/>
                  <a:gdLst>
                    <a:gd name="connsiteX0" fmla="*/ 2550 w 2554"/>
                    <a:gd name="connsiteY0" fmla="*/ 4648 h 9669"/>
                    <a:gd name="connsiteX1" fmla="*/ 1598 w 2554"/>
                    <a:gd name="connsiteY1" fmla="*/ 9664 h 9669"/>
                    <a:gd name="connsiteX2" fmla="*/ 137 w 2554"/>
                    <a:gd name="connsiteY2" fmla="*/ 4966 h 9669"/>
                    <a:gd name="connsiteX3" fmla="*/ 1090 w 2554"/>
                    <a:gd name="connsiteY3" fmla="*/ 12 h 9669"/>
                    <a:gd name="connsiteX4" fmla="*/ 2550 w 2554"/>
                    <a:gd name="connsiteY4" fmla="*/ 4648 h 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69">
                      <a:moveTo>
                        <a:pt x="2550" y="4648"/>
                      </a:moveTo>
                      <a:cubicBezTo>
                        <a:pt x="2487" y="7188"/>
                        <a:pt x="2042" y="9474"/>
                        <a:pt x="1598" y="9664"/>
                      </a:cubicBezTo>
                      <a:cubicBezTo>
                        <a:pt x="1153" y="9792"/>
                        <a:pt x="518" y="7632"/>
                        <a:pt x="137" y="4966"/>
                      </a:cubicBezTo>
                      <a:cubicBezTo>
                        <a:pt x="-244" y="2298"/>
                        <a:pt x="201" y="139"/>
                        <a:pt x="1090" y="12"/>
                      </a:cubicBezTo>
                      <a:cubicBezTo>
                        <a:pt x="1979" y="-178"/>
                        <a:pt x="2614" y="1854"/>
                        <a:pt x="2550" y="464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47" name="شكل حر: شكل 146">
                  <a:extLst>
                    <a:ext uri="{FF2B5EF4-FFF2-40B4-BE49-F238E27FC236}">
                      <a16:creationId xmlns:a16="http://schemas.microsoft.com/office/drawing/2014/main" id="{7C0F82AA-44D3-4BB7-805C-D0E1A583C155}"/>
                    </a:ext>
                  </a:extLst>
                </p:cNvPr>
                <p:cNvSpPr/>
                <p:nvPr/>
              </p:nvSpPr>
              <p:spPr>
                <a:xfrm>
                  <a:off x="4958546" y="4334498"/>
                  <a:ext cx="36981" cy="77836"/>
                </a:xfrm>
                <a:custGeom>
                  <a:avLst/>
                  <a:gdLst>
                    <a:gd name="connsiteX0" fmla="*/ 7661 w 36981"/>
                    <a:gd name="connsiteY0" fmla="*/ 73544 h 77836"/>
                    <a:gd name="connsiteX1" fmla="*/ 2010 w 36981"/>
                    <a:gd name="connsiteY1" fmla="*/ 77799 h 77836"/>
                    <a:gd name="connsiteX2" fmla="*/ 295 w 36981"/>
                    <a:gd name="connsiteY2" fmla="*/ 71068 h 77836"/>
                    <a:gd name="connsiteX3" fmla="*/ 17948 w 36981"/>
                    <a:gd name="connsiteY3" fmla="*/ 3504 h 77836"/>
                    <a:gd name="connsiteX4" fmla="*/ 29442 w 36981"/>
                    <a:gd name="connsiteY4" fmla="*/ 837 h 77836"/>
                    <a:gd name="connsiteX5" fmla="*/ 36617 w 36981"/>
                    <a:gd name="connsiteY5" fmla="*/ 10044 h 77836"/>
                    <a:gd name="connsiteX6" fmla="*/ 7661 w 36981"/>
                    <a:gd name="connsiteY6" fmla="*/ 73544 h 77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1" h="77836">
                      <a:moveTo>
                        <a:pt x="7661" y="73544"/>
                      </a:moveTo>
                      <a:cubicBezTo>
                        <a:pt x="6264" y="76402"/>
                        <a:pt x="3851" y="78117"/>
                        <a:pt x="2010" y="77799"/>
                      </a:cubicBezTo>
                      <a:cubicBezTo>
                        <a:pt x="295" y="77291"/>
                        <a:pt x="-467" y="74243"/>
                        <a:pt x="295" y="71068"/>
                      </a:cubicBezTo>
                      <a:lnTo>
                        <a:pt x="17948" y="3504"/>
                      </a:lnTo>
                      <a:cubicBezTo>
                        <a:pt x="18710" y="329"/>
                        <a:pt x="23917" y="-1005"/>
                        <a:pt x="29442" y="837"/>
                      </a:cubicBezTo>
                      <a:cubicBezTo>
                        <a:pt x="35030" y="2488"/>
                        <a:pt x="38078" y="6997"/>
                        <a:pt x="36617" y="10044"/>
                      </a:cubicBezTo>
                      <a:lnTo>
                        <a:pt x="7661" y="7354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48" name="شكل حر: شكل 147">
                  <a:extLst>
                    <a:ext uri="{FF2B5EF4-FFF2-40B4-BE49-F238E27FC236}">
                      <a16:creationId xmlns:a16="http://schemas.microsoft.com/office/drawing/2014/main" id="{D31AA6B0-013C-4B82-8FC2-0AEA337D12AB}"/>
                    </a:ext>
                  </a:extLst>
                </p:cNvPr>
                <p:cNvSpPr/>
                <p:nvPr/>
              </p:nvSpPr>
              <p:spPr>
                <a:xfrm>
                  <a:off x="4951254" y="4428674"/>
                  <a:ext cx="4017" cy="9150"/>
                </a:xfrm>
                <a:custGeom>
                  <a:avLst/>
                  <a:gdLst>
                    <a:gd name="connsiteX0" fmla="*/ 3015 w 4017"/>
                    <a:gd name="connsiteY0" fmla="*/ 4832 h 9150"/>
                    <a:gd name="connsiteX1" fmla="*/ 221 w 4017"/>
                    <a:gd name="connsiteY1" fmla="*/ 9150 h 9150"/>
                    <a:gd name="connsiteX2" fmla="*/ 729 w 4017"/>
                    <a:gd name="connsiteY2" fmla="*/ 4261 h 9150"/>
                    <a:gd name="connsiteX3" fmla="*/ 3460 w 4017"/>
                    <a:gd name="connsiteY3" fmla="*/ 6 h 9150"/>
                    <a:gd name="connsiteX4" fmla="*/ 3015 w 4017"/>
                    <a:gd name="connsiteY4" fmla="*/ 4832 h 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0">
                      <a:moveTo>
                        <a:pt x="3015" y="4832"/>
                      </a:moveTo>
                      <a:cubicBezTo>
                        <a:pt x="1936" y="7118"/>
                        <a:pt x="666" y="9150"/>
                        <a:pt x="221" y="9150"/>
                      </a:cubicBezTo>
                      <a:cubicBezTo>
                        <a:pt x="-223" y="9087"/>
                        <a:pt x="31" y="6865"/>
                        <a:pt x="729" y="4261"/>
                      </a:cubicBezTo>
                      <a:cubicBezTo>
                        <a:pt x="1428" y="1657"/>
                        <a:pt x="2634" y="-121"/>
                        <a:pt x="3460" y="6"/>
                      </a:cubicBezTo>
                      <a:cubicBezTo>
                        <a:pt x="4349" y="197"/>
                        <a:pt x="4158" y="2292"/>
                        <a:pt x="3015" y="48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35" name="رسم 4">
                <a:extLst>
                  <a:ext uri="{FF2B5EF4-FFF2-40B4-BE49-F238E27FC236}">
                    <a16:creationId xmlns:a16="http://schemas.microsoft.com/office/drawing/2014/main" id="{106D3469-BD36-4057-A8EB-13669B809401}"/>
                  </a:ext>
                </a:extLst>
              </p:cNvPr>
              <p:cNvGrpSpPr/>
              <p:nvPr/>
            </p:nvGrpSpPr>
            <p:grpSpPr>
              <a:xfrm>
                <a:off x="4953269" y="4342148"/>
                <a:ext cx="93092" cy="99798"/>
                <a:chOff x="4953269" y="4342148"/>
                <a:chExt cx="93092" cy="99798"/>
              </a:xfrm>
              <a:solidFill>
                <a:srgbClr val="231F20"/>
              </a:solidFill>
            </p:grpSpPr>
            <p:sp>
              <p:nvSpPr>
                <p:cNvPr id="141" name="شكل حر: شكل 140">
                  <a:extLst>
                    <a:ext uri="{FF2B5EF4-FFF2-40B4-BE49-F238E27FC236}">
                      <a16:creationId xmlns:a16="http://schemas.microsoft.com/office/drawing/2014/main" id="{37A8F7AB-41CC-4253-A84C-34B57E781C2E}"/>
                    </a:ext>
                  </a:extLst>
                </p:cNvPr>
                <p:cNvSpPr/>
                <p:nvPr/>
              </p:nvSpPr>
              <p:spPr>
                <a:xfrm>
                  <a:off x="4965374" y="4342148"/>
                  <a:ext cx="47826" cy="73220"/>
                </a:xfrm>
                <a:custGeom>
                  <a:avLst/>
                  <a:gdLst>
                    <a:gd name="connsiteX0" fmla="*/ 7692 w 47826"/>
                    <a:gd name="connsiteY0" fmla="*/ 69641 h 73220"/>
                    <a:gd name="connsiteX1" fmla="*/ 1342 w 47826"/>
                    <a:gd name="connsiteY1" fmla="*/ 73006 h 73220"/>
                    <a:gd name="connsiteX2" fmla="*/ 833 w 47826"/>
                    <a:gd name="connsiteY2" fmla="*/ 65958 h 73220"/>
                    <a:gd name="connsiteX3" fmla="*/ 29853 w 47826"/>
                    <a:gd name="connsiteY3" fmla="*/ 2458 h 73220"/>
                    <a:gd name="connsiteX4" fmla="*/ 41537 w 47826"/>
                    <a:gd name="connsiteY4" fmla="*/ 1949 h 73220"/>
                    <a:gd name="connsiteX5" fmla="*/ 47125 w 47826"/>
                    <a:gd name="connsiteY5" fmla="*/ 12110 h 73220"/>
                    <a:gd name="connsiteX6" fmla="*/ 7692 w 47826"/>
                    <a:gd name="connsiteY6" fmla="*/ 69641 h 7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26" h="73220">
                      <a:moveTo>
                        <a:pt x="7692" y="69641"/>
                      </a:moveTo>
                      <a:cubicBezTo>
                        <a:pt x="5914" y="72180"/>
                        <a:pt x="2929" y="73832"/>
                        <a:pt x="1342" y="73006"/>
                      </a:cubicBezTo>
                      <a:cubicBezTo>
                        <a:pt x="-246" y="72180"/>
                        <a:pt x="-436" y="68942"/>
                        <a:pt x="833" y="65958"/>
                      </a:cubicBezTo>
                      <a:lnTo>
                        <a:pt x="29853" y="2458"/>
                      </a:lnTo>
                      <a:cubicBezTo>
                        <a:pt x="31186" y="-527"/>
                        <a:pt x="36457" y="-908"/>
                        <a:pt x="41537" y="1949"/>
                      </a:cubicBezTo>
                      <a:cubicBezTo>
                        <a:pt x="46617" y="4807"/>
                        <a:pt x="49157" y="9316"/>
                        <a:pt x="47125" y="12110"/>
                      </a:cubicBezTo>
                      <a:lnTo>
                        <a:pt x="7692" y="6964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42" name="شكل حر: شكل 141">
                  <a:extLst>
                    <a:ext uri="{FF2B5EF4-FFF2-40B4-BE49-F238E27FC236}">
                      <a16:creationId xmlns:a16="http://schemas.microsoft.com/office/drawing/2014/main" id="{908E032B-91AD-4632-B98E-E23C7CA38C7A}"/>
                    </a:ext>
                  </a:extLst>
                </p:cNvPr>
                <p:cNvSpPr/>
                <p:nvPr/>
              </p:nvSpPr>
              <p:spPr>
                <a:xfrm>
                  <a:off x="4953269" y="4430256"/>
                  <a:ext cx="5203" cy="8463"/>
                </a:xfrm>
                <a:custGeom>
                  <a:avLst/>
                  <a:gdLst>
                    <a:gd name="connsiteX0" fmla="*/ 3604 w 5203"/>
                    <a:gd name="connsiteY0" fmla="*/ 4646 h 8463"/>
                    <a:gd name="connsiteX1" fmla="*/ 111 w 5203"/>
                    <a:gd name="connsiteY1" fmla="*/ 8457 h 8463"/>
                    <a:gd name="connsiteX2" fmla="*/ 1445 w 5203"/>
                    <a:gd name="connsiteY2" fmla="*/ 3631 h 8463"/>
                    <a:gd name="connsiteX3" fmla="*/ 4810 w 5203"/>
                    <a:gd name="connsiteY3" fmla="*/ 75 h 8463"/>
                    <a:gd name="connsiteX4" fmla="*/ 3604 w 5203"/>
                    <a:gd name="connsiteY4" fmla="*/ 4646 h 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3" h="8463">
                      <a:moveTo>
                        <a:pt x="3604" y="4646"/>
                      </a:moveTo>
                      <a:cubicBezTo>
                        <a:pt x="2080" y="6869"/>
                        <a:pt x="492" y="8584"/>
                        <a:pt x="111" y="8457"/>
                      </a:cubicBezTo>
                      <a:cubicBezTo>
                        <a:pt x="-270" y="8266"/>
                        <a:pt x="365" y="6044"/>
                        <a:pt x="1445" y="3631"/>
                      </a:cubicBezTo>
                      <a:cubicBezTo>
                        <a:pt x="2588" y="1218"/>
                        <a:pt x="4048" y="-370"/>
                        <a:pt x="4810" y="75"/>
                      </a:cubicBezTo>
                      <a:cubicBezTo>
                        <a:pt x="5636" y="456"/>
                        <a:pt x="5128" y="2488"/>
                        <a:pt x="3604" y="46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43" name="شكل حر: شكل 142">
                  <a:extLst>
                    <a:ext uri="{FF2B5EF4-FFF2-40B4-BE49-F238E27FC236}">
                      <a16:creationId xmlns:a16="http://schemas.microsoft.com/office/drawing/2014/main" id="{9A52709B-6E7F-4C61-ACEA-2DB984B47D85}"/>
                    </a:ext>
                  </a:extLst>
                </p:cNvPr>
                <p:cNvSpPr/>
                <p:nvPr/>
              </p:nvSpPr>
              <p:spPr>
                <a:xfrm>
                  <a:off x="4978092" y="4370393"/>
                  <a:ext cx="68269" cy="55801"/>
                </a:xfrm>
                <a:custGeom>
                  <a:avLst/>
                  <a:gdLst>
                    <a:gd name="connsiteX0" fmla="*/ 7547 w 68269"/>
                    <a:gd name="connsiteY0" fmla="*/ 54413 h 55801"/>
                    <a:gd name="connsiteX1" fmla="*/ 498 w 68269"/>
                    <a:gd name="connsiteY1" fmla="*/ 54922 h 55801"/>
                    <a:gd name="connsiteX2" fmla="*/ 2721 w 68269"/>
                    <a:gd name="connsiteY2" fmla="*/ 48254 h 55801"/>
                    <a:gd name="connsiteX3" fmla="*/ 54156 w 68269"/>
                    <a:gd name="connsiteY3" fmla="*/ 1010 h 55801"/>
                    <a:gd name="connsiteX4" fmla="*/ 65205 w 68269"/>
                    <a:gd name="connsiteY4" fmla="*/ 4947 h 55801"/>
                    <a:gd name="connsiteX5" fmla="*/ 66284 w 68269"/>
                    <a:gd name="connsiteY5" fmla="*/ 16567 h 55801"/>
                    <a:gd name="connsiteX6" fmla="*/ 7547 w 68269"/>
                    <a:gd name="connsiteY6" fmla="*/ 54413 h 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269" h="55801">
                      <a:moveTo>
                        <a:pt x="7547" y="54413"/>
                      </a:moveTo>
                      <a:cubicBezTo>
                        <a:pt x="4880" y="56065"/>
                        <a:pt x="1768" y="56255"/>
                        <a:pt x="498" y="54922"/>
                      </a:cubicBezTo>
                      <a:cubicBezTo>
                        <a:pt x="-708" y="53524"/>
                        <a:pt x="371" y="50540"/>
                        <a:pt x="2721" y="48254"/>
                      </a:cubicBezTo>
                      <a:lnTo>
                        <a:pt x="54156" y="1010"/>
                      </a:lnTo>
                      <a:cubicBezTo>
                        <a:pt x="56505" y="-1276"/>
                        <a:pt x="61585" y="438"/>
                        <a:pt x="65205" y="4947"/>
                      </a:cubicBezTo>
                      <a:cubicBezTo>
                        <a:pt x="68951" y="9392"/>
                        <a:pt x="69205" y="14726"/>
                        <a:pt x="66284" y="16567"/>
                      </a:cubicBezTo>
                      <a:lnTo>
                        <a:pt x="7547" y="5441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44" name="شكل حر: شكل 143">
                  <a:extLst>
                    <a:ext uri="{FF2B5EF4-FFF2-40B4-BE49-F238E27FC236}">
                      <a16:creationId xmlns:a16="http://schemas.microsoft.com/office/drawing/2014/main" id="{6F28856F-AE98-49DE-AA11-DAB63E1D0C77}"/>
                    </a:ext>
                  </a:extLst>
                </p:cNvPr>
                <p:cNvSpPr/>
                <p:nvPr/>
              </p:nvSpPr>
              <p:spPr>
                <a:xfrm>
                  <a:off x="4957082" y="4435778"/>
                  <a:ext cx="7810" cy="6168"/>
                </a:xfrm>
                <a:custGeom>
                  <a:avLst/>
                  <a:gdLst>
                    <a:gd name="connsiteX0" fmla="*/ 4744 w 7810"/>
                    <a:gd name="connsiteY0" fmla="*/ 4015 h 6168"/>
                    <a:gd name="connsiteX1" fmla="*/ 45 w 7810"/>
                    <a:gd name="connsiteY1" fmla="*/ 6110 h 6168"/>
                    <a:gd name="connsiteX2" fmla="*/ 3093 w 7810"/>
                    <a:gd name="connsiteY2" fmla="*/ 2237 h 6168"/>
                    <a:gd name="connsiteX3" fmla="*/ 7665 w 7810"/>
                    <a:gd name="connsiteY3" fmla="*/ 205 h 6168"/>
                    <a:gd name="connsiteX4" fmla="*/ 4744 w 7810"/>
                    <a:gd name="connsiteY4" fmla="*/ 4015 h 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68">
                      <a:moveTo>
                        <a:pt x="4744" y="4015"/>
                      </a:moveTo>
                      <a:cubicBezTo>
                        <a:pt x="2649" y="5412"/>
                        <a:pt x="363" y="6428"/>
                        <a:pt x="45" y="6110"/>
                      </a:cubicBezTo>
                      <a:cubicBezTo>
                        <a:pt x="-272" y="5793"/>
                        <a:pt x="1125" y="4015"/>
                        <a:pt x="3093" y="2237"/>
                      </a:cubicBezTo>
                      <a:cubicBezTo>
                        <a:pt x="5062" y="459"/>
                        <a:pt x="7094" y="-431"/>
                        <a:pt x="7665" y="205"/>
                      </a:cubicBezTo>
                      <a:cubicBezTo>
                        <a:pt x="8237" y="903"/>
                        <a:pt x="7094" y="2491"/>
                        <a:pt x="4744" y="401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36" name="رسم 4">
                <a:extLst>
                  <a:ext uri="{FF2B5EF4-FFF2-40B4-BE49-F238E27FC236}">
                    <a16:creationId xmlns:a16="http://schemas.microsoft.com/office/drawing/2014/main" id="{1FB49465-8833-4AE8-A408-C7CFB503141E}"/>
                  </a:ext>
                </a:extLst>
              </p:cNvPr>
              <p:cNvGrpSpPr/>
              <p:nvPr/>
            </p:nvGrpSpPr>
            <p:grpSpPr>
              <a:xfrm>
                <a:off x="4958182" y="4386433"/>
                <a:ext cx="109834" cy="63012"/>
                <a:chOff x="4958182" y="4386433"/>
                <a:chExt cx="109834" cy="63012"/>
              </a:xfrm>
              <a:solidFill>
                <a:srgbClr val="231F20"/>
              </a:solidFill>
            </p:grpSpPr>
            <p:sp>
              <p:nvSpPr>
                <p:cNvPr id="137" name="شكل حر: شكل 136">
                  <a:extLst>
                    <a:ext uri="{FF2B5EF4-FFF2-40B4-BE49-F238E27FC236}">
                      <a16:creationId xmlns:a16="http://schemas.microsoft.com/office/drawing/2014/main" id="{E15C32D7-D231-4944-94DC-4B4BDEBC2432}"/>
                    </a:ext>
                  </a:extLst>
                </p:cNvPr>
                <p:cNvSpPr/>
                <p:nvPr/>
              </p:nvSpPr>
              <p:spPr>
                <a:xfrm>
                  <a:off x="4981962" y="4386433"/>
                  <a:ext cx="74256" cy="45988"/>
                </a:xfrm>
                <a:custGeom>
                  <a:avLst/>
                  <a:gdLst>
                    <a:gd name="connsiteX0" fmla="*/ 7423 w 74256"/>
                    <a:gd name="connsiteY0" fmla="*/ 45232 h 45988"/>
                    <a:gd name="connsiteX1" fmla="*/ 248 w 74256"/>
                    <a:gd name="connsiteY1" fmla="*/ 44596 h 45988"/>
                    <a:gd name="connsiteX2" fmla="*/ 3677 w 74256"/>
                    <a:gd name="connsiteY2" fmla="*/ 38374 h 45988"/>
                    <a:gd name="connsiteX3" fmla="*/ 62351 w 74256"/>
                    <a:gd name="connsiteY3" fmla="*/ 591 h 45988"/>
                    <a:gd name="connsiteX4" fmla="*/ 72447 w 74256"/>
                    <a:gd name="connsiteY4" fmla="*/ 6433 h 45988"/>
                    <a:gd name="connsiteX5" fmla="*/ 71685 w 74256"/>
                    <a:gd name="connsiteY5" fmla="*/ 17990 h 45988"/>
                    <a:gd name="connsiteX6" fmla="*/ 7423 w 74256"/>
                    <a:gd name="connsiteY6" fmla="*/ 45232 h 45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256" h="45988">
                      <a:moveTo>
                        <a:pt x="7423" y="45232"/>
                      </a:moveTo>
                      <a:cubicBezTo>
                        <a:pt x="4375" y="46438"/>
                        <a:pt x="1073" y="46184"/>
                        <a:pt x="248" y="44596"/>
                      </a:cubicBezTo>
                      <a:cubicBezTo>
                        <a:pt x="-641" y="43009"/>
                        <a:pt x="946" y="40215"/>
                        <a:pt x="3677" y="38374"/>
                      </a:cubicBezTo>
                      <a:lnTo>
                        <a:pt x="62351" y="591"/>
                      </a:lnTo>
                      <a:cubicBezTo>
                        <a:pt x="65081" y="-1250"/>
                        <a:pt x="69717" y="1353"/>
                        <a:pt x="72447" y="6433"/>
                      </a:cubicBezTo>
                      <a:cubicBezTo>
                        <a:pt x="75178" y="11576"/>
                        <a:pt x="74733" y="16783"/>
                        <a:pt x="71685" y="17990"/>
                      </a:cubicBezTo>
                      <a:lnTo>
                        <a:pt x="7423" y="4523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38" name="شكل حر: شكل 137">
                  <a:extLst>
                    <a:ext uri="{FF2B5EF4-FFF2-40B4-BE49-F238E27FC236}">
                      <a16:creationId xmlns:a16="http://schemas.microsoft.com/office/drawing/2014/main" id="{E6A39CDF-D13B-49A7-90BE-A325A3A7DDC1}"/>
                    </a:ext>
                  </a:extLst>
                </p:cNvPr>
                <p:cNvSpPr/>
                <p:nvPr/>
              </p:nvSpPr>
              <p:spPr>
                <a:xfrm>
                  <a:off x="4958182" y="4438790"/>
                  <a:ext cx="8610" cy="4993"/>
                </a:xfrm>
                <a:custGeom>
                  <a:avLst/>
                  <a:gdLst>
                    <a:gd name="connsiteX0" fmla="*/ 4977 w 8610"/>
                    <a:gd name="connsiteY0" fmla="*/ 3606 h 4993"/>
                    <a:gd name="connsiteX1" fmla="*/ 24 w 8610"/>
                    <a:gd name="connsiteY1" fmla="*/ 4875 h 4993"/>
                    <a:gd name="connsiteX2" fmla="*/ 3771 w 8610"/>
                    <a:gd name="connsiteY2" fmla="*/ 1510 h 4993"/>
                    <a:gd name="connsiteX3" fmla="*/ 8533 w 8610"/>
                    <a:gd name="connsiteY3" fmla="*/ 367 h 4993"/>
                    <a:gd name="connsiteX4" fmla="*/ 4977 w 8610"/>
                    <a:gd name="connsiteY4" fmla="*/ 3606 h 4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93">
                      <a:moveTo>
                        <a:pt x="4977" y="3606"/>
                      </a:moveTo>
                      <a:cubicBezTo>
                        <a:pt x="2501" y="4685"/>
                        <a:pt x="215" y="5256"/>
                        <a:pt x="24" y="4875"/>
                      </a:cubicBezTo>
                      <a:cubicBezTo>
                        <a:pt x="-230" y="4494"/>
                        <a:pt x="1548" y="2970"/>
                        <a:pt x="3771" y="1510"/>
                      </a:cubicBezTo>
                      <a:cubicBezTo>
                        <a:pt x="5993" y="50"/>
                        <a:pt x="8089" y="-395"/>
                        <a:pt x="8533" y="367"/>
                      </a:cubicBezTo>
                      <a:cubicBezTo>
                        <a:pt x="8978" y="1193"/>
                        <a:pt x="7454" y="2589"/>
                        <a:pt x="4977" y="360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39" name="شكل حر: شكل 138">
                  <a:extLst>
                    <a:ext uri="{FF2B5EF4-FFF2-40B4-BE49-F238E27FC236}">
                      <a16:creationId xmlns:a16="http://schemas.microsoft.com/office/drawing/2014/main" id="{3F36C615-57D2-438A-AA23-6C567E205980}"/>
                    </a:ext>
                  </a:extLst>
                </p:cNvPr>
                <p:cNvSpPr/>
                <p:nvPr/>
              </p:nvSpPr>
              <p:spPr>
                <a:xfrm>
                  <a:off x="4986517" y="4429696"/>
                  <a:ext cx="81499" cy="19749"/>
                </a:xfrm>
                <a:custGeom>
                  <a:avLst/>
                  <a:gdLst>
                    <a:gd name="connsiteX0" fmla="*/ 6424 w 81499"/>
                    <a:gd name="connsiteY0" fmla="*/ 19685 h 19749"/>
                    <a:gd name="connsiteX1" fmla="*/ 10 w 81499"/>
                    <a:gd name="connsiteY1" fmla="*/ 16320 h 19749"/>
                    <a:gd name="connsiteX2" fmla="*/ 5598 w 81499"/>
                    <a:gd name="connsiteY2" fmla="*/ 11938 h 19749"/>
                    <a:gd name="connsiteX3" fmla="*/ 74369 w 81499"/>
                    <a:gd name="connsiteY3" fmla="*/ 64 h 19749"/>
                    <a:gd name="connsiteX4" fmla="*/ 81417 w 81499"/>
                    <a:gd name="connsiteY4" fmla="*/ 9398 h 19749"/>
                    <a:gd name="connsiteX5" fmla="*/ 76274 w 81499"/>
                    <a:gd name="connsiteY5" fmla="*/ 19749 h 19749"/>
                    <a:gd name="connsiteX6" fmla="*/ 6424 w 81499"/>
                    <a:gd name="connsiteY6" fmla="*/ 19749 h 1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99" h="19749">
                      <a:moveTo>
                        <a:pt x="6424" y="19685"/>
                      </a:moveTo>
                      <a:cubicBezTo>
                        <a:pt x="3121" y="19622"/>
                        <a:pt x="201" y="18098"/>
                        <a:pt x="10" y="16320"/>
                      </a:cubicBezTo>
                      <a:cubicBezTo>
                        <a:pt x="-180" y="14478"/>
                        <a:pt x="2360" y="12510"/>
                        <a:pt x="5598" y="11938"/>
                      </a:cubicBezTo>
                      <a:lnTo>
                        <a:pt x="74369" y="64"/>
                      </a:lnTo>
                      <a:cubicBezTo>
                        <a:pt x="77607" y="-571"/>
                        <a:pt x="80846" y="3620"/>
                        <a:pt x="81417" y="9398"/>
                      </a:cubicBezTo>
                      <a:cubicBezTo>
                        <a:pt x="81989" y="15177"/>
                        <a:pt x="79512" y="19812"/>
                        <a:pt x="76274" y="19749"/>
                      </a:cubicBezTo>
                      <a:lnTo>
                        <a:pt x="6424" y="1974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40" name="شكل حر: شكل 139">
                  <a:extLst>
                    <a:ext uri="{FF2B5EF4-FFF2-40B4-BE49-F238E27FC236}">
                      <a16:creationId xmlns:a16="http://schemas.microsoft.com/office/drawing/2014/main" id="{F744C28B-F231-41AF-A75E-8A8E486605B7}"/>
                    </a:ext>
                  </a:extLst>
                </p:cNvPr>
                <p:cNvSpPr/>
                <p:nvPr/>
              </p:nvSpPr>
              <p:spPr>
                <a:xfrm>
                  <a:off x="4959539" y="4446464"/>
                  <a:ext cx="9654" cy="2599"/>
                </a:xfrm>
                <a:custGeom>
                  <a:avLst/>
                  <a:gdLst>
                    <a:gd name="connsiteX0" fmla="*/ 5081 w 9654"/>
                    <a:gd name="connsiteY0" fmla="*/ 2599 h 2599"/>
                    <a:gd name="connsiteX1" fmla="*/ 1 w 9654"/>
                    <a:gd name="connsiteY1" fmla="*/ 1837 h 2599"/>
                    <a:gd name="connsiteX2" fmla="*/ 4764 w 9654"/>
                    <a:gd name="connsiteY2" fmla="*/ 186 h 2599"/>
                    <a:gd name="connsiteX3" fmla="*/ 9653 w 9654"/>
                    <a:gd name="connsiteY3" fmla="*/ 1012 h 2599"/>
                    <a:gd name="connsiteX4" fmla="*/ 5081 w 9654"/>
                    <a:gd name="connsiteY4" fmla="*/ 2599 h 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54" h="2599">
                      <a:moveTo>
                        <a:pt x="5081" y="2599"/>
                      </a:moveTo>
                      <a:cubicBezTo>
                        <a:pt x="2414" y="2599"/>
                        <a:pt x="65" y="2282"/>
                        <a:pt x="1" y="1837"/>
                      </a:cubicBezTo>
                      <a:cubicBezTo>
                        <a:pt x="-62" y="1393"/>
                        <a:pt x="2160" y="631"/>
                        <a:pt x="4764" y="186"/>
                      </a:cubicBezTo>
                      <a:cubicBezTo>
                        <a:pt x="7367" y="-258"/>
                        <a:pt x="9526" y="123"/>
                        <a:pt x="9653" y="1012"/>
                      </a:cubicBezTo>
                      <a:cubicBezTo>
                        <a:pt x="9717" y="1901"/>
                        <a:pt x="7748" y="2599"/>
                        <a:pt x="5081" y="25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181" name="مجموعة 180">
            <a:extLst>
              <a:ext uri="{FF2B5EF4-FFF2-40B4-BE49-F238E27FC236}">
                <a16:creationId xmlns:a16="http://schemas.microsoft.com/office/drawing/2014/main" id="{24F46459-55B9-4142-866B-81E4A4B22CB5}"/>
              </a:ext>
            </a:extLst>
          </p:cNvPr>
          <p:cNvGrpSpPr/>
          <p:nvPr/>
        </p:nvGrpSpPr>
        <p:grpSpPr>
          <a:xfrm>
            <a:off x="4494166" y="5611696"/>
            <a:ext cx="816546" cy="816546"/>
            <a:chOff x="5205642" y="4223260"/>
            <a:chExt cx="452245" cy="452245"/>
          </a:xfrm>
        </p:grpSpPr>
        <p:sp>
          <p:nvSpPr>
            <p:cNvPr id="182" name="شكل حر: شكل 181">
              <a:extLst>
                <a:ext uri="{FF2B5EF4-FFF2-40B4-BE49-F238E27FC236}">
                  <a16:creationId xmlns:a16="http://schemas.microsoft.com/office/drawing/2014/main" id="{B5CB108F-2C35-4D15-8A95-02CDABD96186}"/>
                </a:ext>
              </a:extLst>
            </p:cNvPr>
            <p:cNvSpPr/>
            <p:nvPr/>
          </p:nvSpPr>
          <p:spPr>
            <a:xfrm rot="18776729">
              <a:off x="5205642" y="4223260"/>
              <a:ext cx="452245" cy="452245"/>
            </a:xfrm>
            <a:custGeom>
              <a:avLst/>
              <a:gdLst>
                <a:gd name="connsiteX0" fmla="*/ 452246 w 452245"/>
                <a:gd name="connsiteY0" fmla="*/ 226123 h 452245"/>
                <a:gd name="connsiteX1" fmla="*/ 226123 w 452245"/>
                <a:gd name="connsiteY1" fmla="*/ 452246 h 452245"/>
                <a:gd name="connsiteX2" fmla="*/ 0 w 452245"/>
                <a:gd name="connsiteY2" fmla="*/ 226123 h 452245"/>
                <a:gd name="connsiteX3" fmla="*/ 226123 w 452245"/>
                <a:gd name="connsiteY3" fmla="*/ 0 h 452245"/>
                <a:gd name="connsiteX4" fmla="*/ 452246 w 452245"/>
                <a:gd name="connsiteY4" fmla="*/ 226123 h 4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45" h="452245">
                  <a:moveTo>
                    <a:pt x="452246" y="226123"/>
                  </a:moveTo>
                  <a:cubicBezTo>
                    <a:pt x="452246" y="351007"/>
                    <a:pt x="351007" y="452246"/>
                    <a:pt x="226123" y="452246"/>
                  </a:cubicBezTo>
                  <a:cubicBezTo>
                    <a:pt x="101239" y="452246"/>
                    <a:pt x="0" y="351007"/>
                    <a:pt x="0" y="226123"/>
                  </a:cubicBezTo>
                  <a:cubicBezTo>
                    <a:pt x="0" y="101239"/>
                    <a:pt x="101239" y="0"/>
                    <a:pt x="226123" y="0"/>
                  </a:cubicBezTo>
                  <a:cubicBezTo>
                    <a:pt x="351007" y="0"/>
                    <a:pt x="452246" y="101239"/>
                    <a:pt x="452246" y="226123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83" name="شكل حر: شكل 182">
              <a:extLst>
                <a:ext uri="{FF2B5EF4-FFF2-40B4-BE49-F238E27FC236}">
                  <a16:creationId xmlns:a16="http://schemas.microsoft.com/office/drawing/2014/main" id="{ACF1582C-9B38-4838-9282-C84038216ABB}"/>
                </a:ext>
              </a:extLst>
            </p:cNvPr>
            <p:cNvSpPr/>
            <p:nvPr/>
          </p:nvSpPr>
          <p:spPr>
            <a:xfrm>
              <a:off x="5279580" y="4297171"/>
              <a:ext cx="304419" cy="304419"/>
            </a:xfrm>
            <a:custGeom>
              <a:avLst/>
              <a:gdLst>
                <a:gd name="connsiteX0" fmla="*/ 304419 w 304419"/>
                <a:gd name="connsiteY0" fmla="*/ 152210 h 304419"/>
                <a:gd name="connsiteX1" fmla="*/ 152210 w 304419"/>
                <a:gd name="connsiteY1" fmla="*/ 304419 h 304419"/>
                <a:gd name="connsiteX2" fmla="*/ 0 w 304419"/>
                <a:gd name="connsiteY2" fmla="*/ 152210 h 304419"/>
                <a:gd name="connsiteX3" fmla="*/ 152210 w 304419"/>
                <a:gd name="connsiteY3" fmla="*/ 0 h 304419"/>
                <a:gd name="connsiteX4" fmla="*/ 304419 w 304419"/>
                <a:gd name="connsiteY4" fmla="*/ 152210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304419">
                  <a:moveTo>
                    <a:pt x="304419" y="152210"/>
                  </a:moveTo>
                  <a:cubicBezTo>
                    <a:pt x="304419" y="236284"/>
                    <a:pt x="236284" y="304419"/>
                    <a:pt x="152210" y="304419"/>
                  </a:cubicBezTo>
                  <a:cubicBezTo>
                    <a:pt x="68136" y="304419"/>
                    <a:pt x="0" y="236284"/>
                    <a:pt x="0" y="152210"/>
                  </a:cubicBezTo>
                  <a:cubicBezTo>
                    <a:pt x="0" y="68136"/>
                    <a:pt x="68136" y="0"/>
                    <a:pt x="152210" y="0"/>
                  </a:cubicBezTo>
                  <a:cubicBezTo>
                    <a:pt x="236220" y="0"/>
                    <a:pt x="304419" y="68136"/>
                    <a:pt x="304419" y="152210"/>
                  </a:cubicBezTo>
                  <a:close/>
                </a:path>
              </a:pathLst>
            </a:custGeom>
            <a:solidFill>
              <a:srgbClr val="A2A7B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184" name="رسم 4">
              <a:extLst>
                <a:ext uri="{FF2B5EF4-FFF2-40B4-BE49-F238E27FC236}">
                  <a16:creationId xmlns:a16="http://schemas.microsoft.com/office/drawing/2014/main" id="{33DA86AB-1394-47B0-9D6D-5D6F5818C7FD}"/>
                </a:ext>
              </a:extLst>
            </p:cNvPr>
            <p:cNvGrpSpPr/>
            <p:nvPr/>
          </p:nvGrpSpPr>
          <p:grpSpPr>
            <a:xfrm>
              <a:off x="5312678" y="4328454"/>
              <a:ext cx="239717" cy="241916"/>
              <a:chOff x="5312678" y="4328454"/>
              <a:chExt cx="239717" cy="241916"/>
            </a:xfrm>
            <a:solidFill>
              <a:srgbClr val="231F20"/>
            </a:solidFill>
          </p:grpSpPr>
          <p:grpSp>
            <p:nvGrpSpPr>
              <p:cNvPr id="185" name="رسم 4">
                <a:extLst>
                  <a:ext uri="{FF2B5EF4-FFF2-40B4-BE49-F238E27FC236}">
                    <a16:creationId xmlns:a16="http://schemas.microsoft.com/office/drawing/2014/main" id="{C0672B5F-D492-4E97-93FC-8E8DAA70FFDD}"/>
                  </a:ext>
                </a:extLst>
              </p:cNvPr>
              <p:cNvGrpSpPr/>
              <p:nvPr/>
            </p:nvGrpSpPr>
            <p:grpSpPr>
              <a:xfrm>
                <a:off x="5442560" y="4449380"/>
                <a:ext cx="109772" cy="62955"/>
                <a:chOff x="5442560" y="4449380"/>
                <a:chExt cx="109772" cy="62955"/>
              </a:xfrm>
              <a:solidFill>
                <a:srgbClr val="231F20"/>
              </a:solidFill>
            </p:grpSpPr>
            <p:sp>
              <p:nvSpPr>
                <p:cNvPr id="236" name="شكل حر: شكل 235">
                  <a:extLst>
                    <a:ext uri="{FF2B5EF4-FFF2-40B4-BE49-F238E27FC236}">
                      <a16:creationId xmlns:a16="http://schemas.microsoft.com/office/drawing/2014/main" id="{1CE6EAC1-DC63-43FD-B3CF-D12D6EA74326}"/>
                    </a:ext>
                  </a:extLst>
                </p:cNvPr>
                <p:cNvSpPr/>
                <p:nvPr/>
              </p:nvSpPr>
              <p:spPr>
                <a:xfrm>
                  <a:off x="5470895" y="4449380"/>
                  <a:ext cx="81437" cy="19738"/>
                </a:xfrm>
                <a:custGeom>
                  <a:avLst/>
                  <a:gdLst>
                    <a:gd name="connsiteX0" fmla="*/ 5598 w 81437"/>
                    <a:gd name="connsiteY0" fmla="*/ 7747 h 19738"/>
                    <a:gd name="connsiteX1" fmla="*/ 10 w 81437"/>
                    <a:gd name="connsiteY1" fmla="*/ 3366 h 19738"/>
                    <a:gd name="connsiteX2" fmla="*/ 6424 w 81437"/>
                    <a:gd name="connsiteY2" fmla="*/ 1 h 19738"/>
                    <a:gd name="connsiteX3" fmla="*/ 76210 w 81437"/>
                    <a:gd name="connsiteY3" fmla="*/ 1 h 19738"/>
                    <a:gd name="connsiteX4" fmla="*/ 81354 w 81437"/>
                    <a:gd name="connsiteY4" fmla="*/ 10351 h 19738"/>
                    <a:gd name="connsiteX5" fmla="*/ 74305 w 81437"/>
                    <a:gd name="connsiteY5" fmla="*/ 19685 h 19738"/>
                    <a:gd name="connsiteX6" fmla="*/ 5598 w 81437"/>
                    <a:gd name="connsiteY6" fmla="*/ 7747 h 1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37" h="19738">
                      <a:moveTo>
                        <a:pt x="5598" y="7747"/>
                      </a:moveTo>
                      <a:cubicBezTo>
                        <a:pt x="2360" y="7113"/>
                        <a:pt x="-180" y="5144"/>
                        <a:pt x="10" y="3366"/>
                      </a:cubicBezTo>
                      <a:cubicBezTo>
                        <a:pt x="201" y="1588"/>
                        <a:pt x="3121" y="64"/>
                        <a:pt x="6424" y="1"/>
                      </a:cubicBezTo>
                      <a:lnTo>
                        <a:pt x="76210" y="1"/>
                      </a:lnTo>
                      <a:cubicBezTo>
                        <a:pt x="79512" y="-63"/>
                        <a:pt x="81925" y="4572"/>
                        <a:pt x="81354" y="10351"/>
                      </a:cubicBezTo>
                      <a:cubicBezTo>
                        <a:pt x="80782" y="16130"/>
                        <a:pt x="77544" y="20257"/>
                        <a:pt x="74305" y="19685"/>
                      </a:cubicBezTo>
                      <a:lnTo>
                        <a:pt x="5598" y="774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7" name="شكل حر: شكل 236">
                  <a:extLst>
                    <a:ext uri="{FF2B5EF4-FFF2-40B4-BE49-F238E27FC236}">
                      <a16:creationId xmlns:a16="http://schemas.microsoft.com/office/drawing/2014/main" id="{77F049F7-F646-432E-81EA-70D418CF9787}"/>
                    </a:ext>
                  </a:extLst>
                </p:cNvPr>
                <p:cNvSpPr/>
                <p:nvPr/>
              </p:nvSpPr>
              <p:spPr>
                <a:xfrm>
                  <a:off x="5443917" y="4449628"/>
                  <a:ext cx="9595" cy="2606"/>
                </a:xfrm>
                <a:custGeom>
                  <a:avLst/>
                  <a:gdLst>
                    <a:gd name="connsiteX0" fmla="*/ 4764 w 9595"/>
                    <a:gd name="connsiteY0" fmla="*/ 2420 h 2606"/>
                    <a:gd name="connsiteX1" fmla="*/ 1 w 9595"/>
                    <a:gd name="connsiteY1" fmla="*/ 769 h 2606"/>
                    <a:gd name="connsiteX2" fmla="*/ 5081 w 9595"/>
                    <a:gd name="connsiteY2" fmla="*/ 7 h 2606"/>
                    <a:gd name="connsiteX3" fmla="*/ 9590 w 9595"/>
                    <a:gd name="connsiteY3" fmla="*/ 1594 h 2606"/>
                    <a:gd name="connsiteX4" fmla="*/ 4764 w 9595"/>
                    <a:gd name="connsiteY4" fmla="*/ 2420 h 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95" h="2606">
                      <a:moveTo>
                        <a:pt x="4764" y="2420"/>
                      </a:moveTo>
                      <a:cubicBezTo>
                        <a:pt x="2160" y="1975"/>
                        <a:pt x="-62" y="1213"/>
                        <a:pt x="1" y="769"/>
                      </a:cubicBezTo>
                      <a:cubicBezTo>
                        <a:pt x="65" y="325"/>
                        <a:pt x="2414" y="-57"/>
                        <a:pt x="5081" y="7"/>
                      </a:cubicBezTo>
                      <a:cubicBezTo>
                        <a:pt x="7748" y="7"/>
                        <a:pt x="9717" y="769"/>
                        <a:pt x="9590" y="1594"/>
                      </a:cubicBezTo>
                      <a:cubicBezTo>
                        <a:pt x="9463" y="2484"/>
                        <a:pt x="7367" y="2865"/>
                        <a:pt x="4764" y="24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8" name="شكل حر: شكل 237">
                  <a:extLst>
                    <a:ext uri="{FF2B5EF4-FFF2-40B4-BE49-F238E27FC236}">
                      <a16:creationId xmlns:a16="http://schemas.microsoft.com/office/drawing/2014/main" id="{15087402-43F8-40F8-B693-F8141577D42A}"/>
                    </a:ext>
                  </a:extLst>
                </p:cNvPr>
                <p:cNvSpPr/>
                <p:nvPr/>
              </p:nvSpPr>
              <p:spPr>
                <a:xfrm>
                  <a:off x="5466340" y="4466353"/>
                  <a:ext cx="74320" cy="45983"/>
                </a:xfrm>
                <a:custGeom>
                  <a:avLst/>
                  <a:gdLst>
                    <a:gd name="connsiteX0" fmla="*/ 3677 w 74320"/>
                    <a:gd name="connsiteY0" fmla="*/ 7603 h 45983"/>
                    <a:gd name="connsiteX1" fmla="*/ 248 w 74320"/>
                    <a:gd name="connsiteY1" fmla="*/ 1380 h 45983"/>
                    <a:gd name="connsiteX2" fmla="*/ 7423 w 74320"/>
                    <a:gd name="connsiteY2" fmla="*/ 808 h 45983"/>
                    <a:gd name="connsiteX3" fmla="*/ 71749 w 74320"/>
                    <a:gd name="connsiteY3" fmla="*/ 27986 h 45983"/>
                    <a:gd name="connsiteX4" fmla="*/ 72511 w 74320"/>
                    <a:gd name="connsiteY4" fmla="*/ 39543 h 45983"/>
                    <a:gd name="connsiteX5" fmla="*/ 62414 w 74320"/>
                    <a:gd name="connsiteY5" fmla="*/ 45385 h 45983"/>
                    <a:gd name="connsiteX6" fmla="*/ 3677 w 74320"/>
                    <a:gd name="connsiteY6" fmla="*/ 7603 h 4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20" h="45983">
                      <a:moveTo>
                        <a:pt x="3677" y="7603"/>
                      </a:moveTo>
                      <a:cubicBezTo>
                        <a:pt x="946" y="5761"/>
                        <a:pt x="-641" y="2967"/>
                        <a:pt x="248" y="1380"/>
                      </a:cubicBezTo>
                      <a:cubicBezTo>
                        <a:pt x="1137" y="-208"/>
                        <a:pt x="4439" y="-462"/>
                        <a:pt x="7423" y="808"/>
                      </a:cubicBezTo>
                      <a:lnTo>
                        <a:pt x="71749" y="27986"/>
                      </a:lnTo>
                      <a:cubicBezTo>
                        <a:pt x="74797" y="29193"/>
                        <a:pt x="75241" y="34463"/>
                        <a:pt x="72511" y="39543"/>
                      </a:cubicBezTo>
                      <a:cubicBezTo>
                        <a:pt x="69780" y="44687"/>
                        <a:pt x="65145" y="47227"/>
                        <a:pt x="62414" y="45385"/>
                      </a:cubicBezTo>
                      <a:lnTo>
                        <a:pt x="3677" y="760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9" name="شكل حر: شكل 238">
                  <a:extLst>
                    <a:ext uri="{FF2B5EF4-FFF2-40B4-BE49-F238E27FC236}">
                      <a16:creationId xmlns:a16="http://schemas.microsoft.com/office/drawing/2014/main" id="{E493B2DF-DA0B-4B7D-93BE-3D054E3554BE}"/>
                    </a:ext>
                  </a:extLst>
                </p:cNvPr>
                <p:cNvSpPr/>
                <p:nvPr/>
              </p:nvSpPr>
              <p:spPr>
                <a:xfrm>
                  <a:off x="5442560" y="4454921"/>
                  <a:ext cx="8610" cy="4974"/>
                </a:xfrm>
                <a:custGeom>
                  <a:avLst/>
                  <a:gdLst>
                    <a:gd name="connsiteX0" fmla="*/ 3771 w 8610"/>
                    <a:gd name="connsiteY0" fmla="*/ 3477 h 4974"/>
                    <a:gd name="connsiteX1" fmla="*/ 24 w 8610"/>
                    <a:gd name="connsiteY1" fmla="*/ 112 h 4974"/>
                    <a:gd name="connsiteX2" fmla="*/ 4977 w 8610"/>
                    <a:gd name="connsiteY2" fmla="*/ 1382 h 4974"/>
                    <a:gd name="connsiteX3" fmla="*/ 8533 w 8610"/>
                    <a:gd name="connsiteY3" fmla="*/ 4620 h 4974"/>
                    <a:gd name="connsiteX4" fmla="*/ 3771 w 8610"/>
                    <a:gd name="connsiteY4" fmla="*/ 3477 h 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74">
                      <a:moveTo>
                        <a:pt x="3771" y="3477"/>
                      </a:moveTo>
                      <a:cubicBezTo>
                        <a:pt x="1548" y="2017"/>
                        <a:pt x="-230" y="493"/>
                        <a:pt x="24" y="112"/>
                      </a:cubicBezTo>
                      <a:cubicBezTo>
                        <a:pt x="278" y="-269"/>
                        <a:pt x="2564" y="366"/>
                        <a:pt x="4977" y="1382"/>
                      </a:cubicBezTo>
                      <a:cubicBezTo>
                        <a:pt x="7454" y="2461"/>
                        <a:pt x="8978" y="3858"/>
                        <a:pt x="8533" y="4620"/>
                      </a:cubicBezTo>
                      <a:cubicBezTo>
                        <a:pt x="8152" y="5382"/>
                        <a:pt x="6057" y="4874"/>
                        <a:pt x="3771" y="34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86" name="رسم 4">
                <a:extLst>
                  <a:ext uri="{FF2B5EF4-FFF2-40B4-BE49-F238E27FC236}">
                    <a16:creationId xmlns:a16="http://schemas.microsoft.com/office/drawing/2014/main" id="{CCF439F7-5C65-4546-9674-0298CF593DD2}"/>
                  </a:ext>
                </a:extLst>
              </p:cNvPr>
              <p:cNvGrpSpPr/>
              <p:nvPr/>
            </p:nvGrpSpPr>
            <p:grpSpPr>
              <a:xfrm>
                <a:off x="5437616" y="4456752"/>
                <a:ext cx="93013" cy="99956"/>
                <a:chOff x="5437616" y="4456752"/>
                <a:chExt cx="93013" cy="99956"/>
              </a:xfrm>
              <a:solidFill>
                <a:srgbClr val="231F20"/>
              </a:solidFill>
            </p:grpSpPr>
            <p:sp>
              <p:nvSpPr>
                <p:cNvPr id="232" name="شكل حر: شكل 231">
                  <a:extLst>
                    <a:ext uri="{FF2B5EF4-FFF2-40B4-BE49-F238E27FC236}">
                      <a16:creationId xmlns:a16="http://schemas.microsoft.com/office/drawing/2014/main" id="{5289A70E-7904-4A0D-A263-4AB986E18D4A}"/>
                    </a:ext>
                  </a:extLst>
                </p:cNvPr>
                <p:cNvSpPr/>
                <p:nvPr/>
              </p:nvSpPr>
              <p:spPr>
                <a:xfrm>
                  <a:off x="5462470" y="4472509"/>
                  <a:ext cx="68159" cy="55796"/>
                </a:xfrm>
                <a:custGeom>
                  <a:avLst/>
                  <a:gdLst>
                    <a:gd name="connsiteX0" fmla="*/ 2721 w 68159"/>
                    <a:gd name="connsiteY0" fmla="*/ 7543 h 55796"/>
                    <a:gd name="connsiteX1" fmla="*/ 498 w 68159"/>
                    <a:gd name="connsiteY1" fmla="*/ 875 h 55796"/>
                    <a:gd name="connsiteX2" fmla="*/ 7547 w 68159"/>
                    <a:gd name="connsiteY2" fmla="*/ 1447 h 55796"/>
                    <a:gd name="connsiteX3" fmla="*/ 66221 w 68159"/>
                    <a:gd name="connsiteY3" fmla="*/ 39229 h 55796"/>
                    <a:gd name="connsiteX4" fmla="*/ 65141 w 68159"/>
                    <a:gd name="connsiteY4" fmla="*/ 50850 h 55796"/>
                    <a:gd name="connsiteX5" fmla="*/ 54092 w 68159"/>
                    <a:gd name="connsiteY5" fmla="*/ 54787 h 55796"/>
                    <a:gd name="connsiteX6" fmla="*/ 2721 w 68159"/>
                    <a:gd name="connsiteY6" fmla="*/ 7543 h 5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159" h="55796">
                      <a:moveTo>
                        <a:pt x="2721" y="7543"/>
                      </a:moveTo>
                      <a:cubicBezTo>
                        <a:pt x="371" y="5256"/>
                        <a:pt x="-708" y="2272"/>
                        <a:pt x="498" y="875"/>
                      </a:cubicBezTo>
                      <a:cubicBezTo>
                        <a:pt x="1832" y="-458"/>
                        <a:pt x="4880" y="-268"/>
                        <a:pt x="7547" y="1447"/>
                      </a:cubicBezTo>
                      <a:lnTo>
                        <a:pt x="66221" y="39229"/>
                      </a:lnTo>
                      <a:cubicBezTo>
                        <a:pt x="69078" y="41007"/>
                        <a:pt x="68824" y="46405"/>
                        <a:pt x="65141" y="50850"/>
                      </a:cubicBezTo>
                      <a:cubicBezTo>
                        <a:pt x="61522" y="55358"/>
                        <a:pt x="56505" y="57073"/>
                        <a:pt x="54092" y="54787"/>
                      </a:cubicBezTo>
                      <a:lnTo>
                        <a:pt x="2721" y="75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3" name="شكل حر: شكل 232">
                  <a:extLst>
                    <a:ext uri="{FF2B5EF4-FFF2-40B4-BE49-F238E27FC236}">
                      <a16:creationId xmlns:a16="http://schemas.microsoft.com/office/drawing/2014/main" id="{1530B17F-EA54-42BE-BE49-5328957F4B9D}"/>
                    </a:ext>
                  </a:extLst>
                </p:cNvPr>
                <p:cNvSpPr/>
                <p:nvPr/>
              </p:nvSpPr>
              <p:spPr>
                <a:xfrm>
                  <a:off x="5441460" y="4456752"/>
                  <a:ext cx="7810" cy="6175"/>
                </a:xfrm>
                <a:custGeom>
                  <a:avLst/>
                  <a:gdLst>
                    <a:gd name="connsiteX0" fmla="*/ 3093 w 7810"/>
                    <a:gd name="connsiteY0" fmla="*/ 3932 h 6175"/>
                    <a:gd name="connsiteX1" fmla="*/ 45 w 7810"/>
                    <a:gd name="connsiteY1" fmla="*/ 58 h 6175"/>
                    <a:gd name="connsiteX2" fmla="*/ 4744 w 7810"/>
                    <a:gd name="connsiteY2" fmla="*/ 2154 h 6175"/>
                    <a:gd name="connsiteX3" fmla="*/ 7665 w 7810"/>
                    <a:gd name="connsiteY3" fmla="*/ 5964 h 6175"/>
                    <a:gd name="connsiteX4" fmla="*/ 3093 w 7810"/>
                    <a:gd name="connsiteY4" fmla="*/ 3932 h 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75">
                      <a:moveTo>
                        <a:pt x="3093" y="3932"/>
                      </a:moveTo>
                      <a:cubicBezTo>
                        <a:pt x="1125" y="2154"/>
                        <a:pt x="-272" y="376"/>
                        <a:pt x="45" y="58"/>
                      </a:cubicBezTo>
                      <a:cubicBezTo>
                        <a:pt x="363" y="-259"/>
                        <a:pt x="2649" y="757"/>
                        <a:pt x="4744" y="2154"/>
                      </a:cubicBezTo>
                      <a:cubicBezTo>
                        <a:pt x="7094" y="3678"/>
                        <a:pt x="8237" y="5265"/>
                        <a:pt x="7665" y="5964"/>
                      </a:cubicBezTo>
                      <a:cubicBezTo>
                        <a:pt x="7030" y="6599"/>
                        <a:pt x="5062" y="5774"/>
                        <a:pt x="3093" y="39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4" name="شكل حر: شكل 233">
                  <a:extLst>
                    <a:ext uri="{FF2B5EF4-FFF2-40B4-BE49-F238E27FC236}">
                      <a16:creationId xmlns:a16="http://schemas.microsoft.com/office/drawing/2014/main" id="{2DDCD349-8C8E-4383-A8D5-E2CD6B37FF38}"/>
                    </a:ext>
                  </a:extLst>
                </p:cNvPr>
                <p:cNvSpPr/>
                <p:nvPr/>
              </p:nvSpPr>
              <p:spPr>
                <a:xfrm>
                  <a:off x="5449769" y="4483434"/>
                  <a:ext cx="47910" cy="73274"/>
                </a:xfrm>
                <a:custGeom>
                  <a:avLst/>
                  <a:gdLst>
                    <a:gd name="connsiteX0" fmla="*/ 880 w 47910"/>
                    <a:gd name="connsiteY0" fmla="*/ 7286 h 73274"/>
                    <a:gd name="connsiteX1" fmla="*/ 1389 w 47910"/>
                    <a:gd name="connsiteY1" fmla="*/ 237 h 73274"/>
                    <a:gd name="connsiteX2" fmla="*/ 7739 w 47910"/>
                    <a:gd name="connsiteY2" fmla="*/ 3603 h 73274"/>
                    <a:gd name="connsiteX3" fmla="*/ 47236 w 47910"/>
                    <a:gd name="connsiteY3" fmla="*/ 61197 h 73274"/>
                    <a:gd name="connsiteX4" fmla="*/ 41648 w 47910"/>
                    <a:gd name="connsiteY4" fmla="*/ 71357 h 73274"/>
                    <a:gd name="connsiteX5" fmla="*/ 29964 w 47910"/>
                    <a:gd name="connsiteY5" fmla="*/ 70786 h 73274"/>
                    <a:gd name="connsiteX6" fmla="*/ 880 w 47910"/>
                    <a:gd name="connsiteY6" fmla="*/ 7286 h 7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910" h="73274">
                      <a:moveTo>
                        <a:pt x="880" y="7286"/>
                      </a:moveTo>
                      <a:cubicBezTo>
                        <a:pt x="-453" y="4301"/>
                        <a:pt x="-262" y="1063"/>
                        <a:pt x="1389" y="237"/>
                      </a:cubicBezTo>
                      <a:cubicBezTo>
                        <a:pt x="2976" y="-652"/>
                        <a:pt x="5961" y="1063"/>
                        <a:pt x="7739" y="3603"/>
                      </a:cubicBezTo>
                      <a:lnTo>
                        <a:pt x="47236" y="61197"/>
                      </a:lnTo>
                      <a:cubicBezTo>
                        <a:pt x="49204" y="63991"/>
                        <a:pt x="46727" y="68563"/>
                        <a:pt x="41648" y="71357"/>
                      </a:cubicBezTo>
                      <a:cubicBezTo>
                        <a:pt x="36567" y="74151"/>
                        <a:pt x="31297" y="73834"/>
                        <a:pt x="29964" y="70786"/>
                      </a:cubicBezTo>
                      <a:lnTo>
                        <a:pt x="880" y="728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5" name="شكل حر: شكل 234">
                  <a:extLst>
                    <a:ext uri="{FF2B5EF4-FFF2-40B4-BE49-F238E27FC236}">
                      <a16:creationId xmlns:a16="http://schemas.microsoft.com/office/drawing/2014/main" id="{BEAB81BA-6707-4AA9-AB44-15BA071A4F3F}"/>
                    </a:ext>
                  </a:extLst>
                </p:cNvPr>
                <p:cNvSpPr/>
                <p:nvPr/>
              </p:nvSpPr>
              <p:spPr>
                <a:xfrm>
                  <a:off x="5437616" y="4460035"/>
                  <a:ext cx="5234" cy="8501"/>
                </a:xfrm>
                <a:custGeom>
                  <a:avLst/>
                  <a:gdLst>
                    <a:gd name="connsiteX0" fmla="*/ 1476 w 5234"/>
                    <a:gd name="connsiteY0" fmla="*/ 4840 h 8501"/>
                    <a:gd name="connsiteX1" fmla="*/ 143 w 5234"/>
                    <a:gd name="connsiteY1" fmla="*/ 14 h 8501"/>
                    <a:gd name="connsiteX2" fmla="*/ 3635 w 5234"/>
                    <a:gd name="connsiteY2" fmla="*/ 3824 h 8501"/>
                    <a:gd name="connsiteX3" fmla="*/ 4842 w 5234"/>
                    <a:gd name="connsiteY3" fmla="*/ 8460 h 8501"/>
                    <a:gd name="connsiteX4" fmla="*/ 1476 w 5234"/>
                    <a:gd name="connsiteY4" fmla="*/ 4840 h 8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4" h="8501">
                      <a:moveTo>
                        <a:pt x="1476" y="4840"/>
                      </a:moveTo>
                      <a:cubicBezTo>
                        <a:pt x="333" y="2427"/>
                        <a:pt x="-302" y="205"/>
                        <a:pt x="143" y="14"/>
                      </a:cubicBezTo>
                      <a:cubicBezTo>
                        <a:pt x="524" y="-176"/>
                        <a:pt x="2175" y="1601"/>
                        <a:pt x="3635" y="3824"/>
                      </a:cubicBezTo>
                      <a:cubicBezTo>
                        <a:pt x="5159" y="6047"/>
                        <a:pt x="5667" y="8015"/>
                        <a:pt x="4842" y="8460"/>
                      </a:cubicBezTo>
                      <a:cubicBezTo>
                        <a:pt x="4080" y="8777"/>
                        <a:pt x="2619" y="7253"/>
                        <a:pt x="1476" y="484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87" name="رسم 4">
                <a:extLst>
                  <a:ext uri="{FF2B5EF4-FFF2-40B4-BE49-F238E27FC236}">
                    <a16:creationId xmlns:a16="http://schemas.microsoft.com/office/drawing/2014/main" id="{65B01472-EFCD-4813-B8AF-744700C7B47A}"/>
                  </a:ext>
                </a:extLst>
              </p:cNvPr>
              <p:cNvGrpSpPr/>
              <p:nvPr/>
            </p:nvGrpSpPr>
            <p:grpSpPr>
              <a:xfrm>
                <a:off x="5415302" y="4460875"/>
                <a:ext cx="64730" cy="109496"/>
                <a:chOff x="5415302" y="4460875"/>
                <a:chExt cx="64730" cy="109496"/>
              </a:xfrm>
              <a:solidFill>
                <a:srgbClr val="231F20"/>
              </a:solidFill>
            </p:grpSpPr>
            <p:sp>
              <p:nvSpPr>
                <p:cNvPr id="228" name="شكل حر: شكل 227">
                  <a:extLst>
                    <a:ext uri="{FF2B5EF4-FFF2-40B4-BE49-F238E27FC236}">
                      <a16:creationId xmlns:a16="http://schemas.microsoft.com/office/drawing/2014/main" id="{B1052589-3050-4B3B-AB34-D25602235645}"/>
                    </a:ext>
                  </a:extLst>
                </p:cNvPr>
                <p:cNvSpPr/>
                <p:nvPr/>
              </p:nvSpPr>
              <p:spPr>
                <a:xfrm>
                  <a:off x="5442978" y="4486426"/>
                  <a:ext cx="37054" cy="77837"/>
                </a:xfrm>
                <a:custGeom>
                  <a:avLst/>
                  <a:gdLst>
                    <a:gd name="connsiteX0" fmla="*/ 305 w 37054"/>
                    <a:gd name="connsiteY0" fmla="*/ 6770 h 77837"/>
                    <a:gd name="connsiteX1" fmla="*/ 2020 w 37054"/>
                    <a:gd name="connsiteY1" fmla="*/ 39 h 77837"/>
                    <a:gd name="connsiteX2" fmla="*/ 7671 w 37054"/>
                    <a:gd name="connsiteY2" fmla="*/ 4293 h 77837"/>
                    <a:gd name="connsiteX3" fmla="*/ 36691 w 37054"/>
                    <a:gd name="connsiteY3" fmla="*/ 67793 h 77837"/>
                    <a:gd name="connsiteX4" fmla="*/ 29515 w 37054"/>
                    <a:gd name="connsiteY4" fmla="*/ 77001 h 77837"/>
                    <a:gd name="connsiteX5" fmla="*/ 18022 w 37054"/>
                    <a:gd name="connsiteY5" fmla="*/ 74334 h 77837"/>
                    <a:gd name="connsiteX6" fmla="*/ 305 w 37054"/>
                    <a:gd name="connsiteY6" fmla="*/ 6770 h 77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4" h="77837">
                      <a:moveTo>
                        <a:pt x="305" y="6770"/>
                      </a:moveTo>
                      <a:cubicBezTo>
                        <a:pt x="-457" y="3595"/>
                        <a:pt x="242" y="483"/>
                        <a:pt x="2020" y="39"/>
                      </a:cubicBezTo>
                      <a:cubicBezTo>
                        <a:pt x="3861" y="-279"/>
                        <a:pt x="6274" y="1372"/>
                        <a:pt x="7671" y="4293"/>
                      </a:cubicBezTo>
                      <a:lnTo>
                        <a:pt x="36691" y="67793"/>
                      </a:lnTo>
                      <a:cubicBezTo>
                        <a:pt x="38151" y="70841"/>
                        <a:pt x="35103" y="75350"/>
                        <a:pt x="29515" y="77001"/>
                      </a:cubicBezTo>
                      <a:cubicBezTo>
                        <a:pt x="23991" y="78842"/>
                        <a:pt x="18784" y="77509"/>
                        <a:pt x="18022" y="74334"/>
                      </a:cubicBezTo>
                      <a:lnTo>
                        <a:pt x="305" y="677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9" name="شكل حر: شكل 228">
                  <a:extLst>
                    <a:ext uri="{FF2B5EF4-FFF2-40B4-BE49-F238E27FC236}">
                      <a16:creationId xmlns:a16="http://schemas.microsoft.com/office/drawing/2014/main" id="{0A138607-B923-492A-BAA7-1DA63E547538}"/>
                    </a:ext>
                  </a:extLst>
                </p:cNvPr>
                <p:cNvSpPr/>
                <p:nvPr/>
              </p:nvSpPr>
              <p:spPr>
                <a:xfrm>
                  <a:off x="5435632" y="4460875"/>
                  <a:ext cx="4017" cy="9157"/>
                </a:xfrm>
                <a:custGeom>
                  <a:avLst/>
                  <a:gdLst>
                    <a:gd name="connsiteX0" fmla="*/ 729 w 4017"/>
                    <a:gd name="connsiteY0" fmla="*/ 4890 h 9157"/>
                    <a:gd name="connsiteX1" fmla="*/ 221 w 4017"/>
                    <a:gd name="connsiteY1" fmla="*/ 0 h 9157"/>
                    <a:gd name="connsiteX2" fmla="*/ 3015 w 4017"/>
                    <a:gd name="connsiteY2" fmla="*/ 4318 h 9157"/>
                    <a:gd name="connsiteX3" fmla="*/ 3460 w 4017"/>
                    <a:gd name="connsiteY3" fmla="*/ 9144 h 9157"/>
                    <a:gd name="connsiteX4" fmla="*/ 729 w 4017"/>
                    <a:gd name="connsiteY4" fmla="*/ 4890 h 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7">
                      <a:moveTo>
                        <a:pt x="729" y="4890"/>
                      </a:moveTo>
                      <a:cubicBezTo>
                        <a:pt x="31" y="2286"/>
                        <a:pt x="-223" y="64"/>
                        <a:pt x="221" y="0"/>
                      </a:cubicBezTo>
                      <a:cubicBezTo>
                        <a:pt x="666" y="0"/>
                        <a:pt x="1936" y="1968"/>
                        <a:pt x="3015" y="4318"/>
                      </a:cubicBezTo>
                      <a:cubicBezTo>
                        <a:pt x="4158" y="6858"/>
                        <a:pt x="4349" y="8953"/>
                        <a:pt x="3460" y="9144"/>
                      </a:cubicBezTo>
                      <a:cubicBezTo>
                        <a:pt x="2634" y="9334"/>
                        <a:pt x="1428" y="7493"/>
                        <a:pt x="729" y="489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0" name="شكل حر: شكل 229">
                  <a:extLst>
                    <a:ext uri="{FF2B5EF4-FFF2-40B4-BE49-F238E27FC236}">
                      <a16:creationId xmlns:a16="http://schemas.microsoft.com/office/drawing/2014/main" id="{26B8A02D-F9E6-4387-B5A8-5760393CDA9A}"/>
                    </a:ext>
                  </a:extLst>
                </p:cNvPr>
                <p:cNvSpPr/>
                <p:nvPr/>
              </p:nvSpPr>
              <p:spPr>
                <a:xfrm>
                  <a:off x="5415302" y="4488670"/>
                  <a:ext cx="19728" cy="81700"/>
                </a:xfrm>
                <a:custGeom>
                  <a:avLst/>
                  <a:gdLst>
                    <a:gd name="connsiteX0" fmla="*/ 10011 w 19728"/>
                    <a:gd name="connsiteY0" fmla="*/ 5542 h 81700"/>
                    <a:gd name="connsiteX1" fmla="*/ 14202 w 19728"/>
                    <a:gd name="connsiteY1" fmla="*/ 18 h 81700"/>
                    <a:gd name="connsiteX2" fmla="*/ 17758 w 19728"/>
                    <a:gd name="connsiteY2" fmla="*/ 6114 h 81700"/>
                    <a:gd name="connsiteX3" fmla="*/ 19726 w 19728"/>
                    <a:gd name="connsiteY3" fmla="*/ 75900 h 81700"/>
                    <a:gd name="connsiteX4" fmla="*/ 9566 w 19728"/>
                    <a:gd name="connsiteY4" fmla="*/ 81615 h 81700"/>
                    <a:gd name="connsiteX5" fmla="*/ 41 w 19728"/>
                    <a:gd name="connsiteY5" fmla="*/ 74694 h 81700"/>
                    <a:gd name="connsiteX6" fmla="*/ 10011 w 19728"/>
                    <a:gd name="connsiteY6" fmla="*/ 5542 h 8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700">
                      <a:moveTo>
                        <a:pt x="10011" y="5542"/>
                      </a:moveTo>
                      <a:cubicBezTo>
                        <a:pt x="10519" y="2303"/>
                        <a:pt x="12424" y="-236"/>
                        <a:pt x="14202" y="18"/>
                      </a:cubicBezTo>
                      <a:cubicBezTo>
                        <a:pt x="16043" y="462"/>
                        <a:pt x="17631" y="2939"/>
                        <a:pt x="17758" y="6114"/>
                      </a:cubicBezTo>
                      <a:lnTo>
                        <a:pt x="19726" y="75900"/>
                      </a:lnTo>
                      <a:cubicBezTo>
                        <a:pt x="19853" y="79265"/>
                        <a:pt x="15345" y="82250"/>
                        <a:pt x="9566" y="81615"/>
                      </a:cubicBezTo>
                      <a:cubicBezTo>
                        <a:pt x="3788" y="81170"/>
                        <a:pt x="-467" y="77932"/>
                        <a:pt x="41" y="74694"/>
                      </a:cubicBezTo>
                      <a:lnTo>
                        <a:pt x="10011" y="554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1" name="شكل حر: شكل 230">
                  <a:extLst>
                    <a:ext uri="{FF2B5EF4-FFF2-40B4-BE49-F238E27FC236}">
                      <a16:creationId xmlns:a16="http://schemas.microsoft.com/office/drawing/2014/main" id="{790F45CB-B8DC-4CB5-95FC-11B8A16490A1}"/>
                    </a:ext>
                  </a:extLst>
                </p:cNvPr>
                <p:cNvSpPr/>
                <p:nvPr/>
              </p:nvSpPr>
              <p:spPr>
                <a:xfrm>
                  <a:off x="5429430" y="4461625"/>
                  <a:ext cx="2554" cy="9621"/>
                </a:xfrm>
                <a:custGeom>
                  <a:avLst/>
                  <a:gdLst>
                    <a:gd name="connsiteX0" fmla="*/ 137 w 2554"/>
                    <a:gd name="connsiteY0" fmla="*/ 4647 h 9621"/>
                    <a:gd name="connsiteX1" fmla="*/ 1598 w 2554"/>
                    <a:gd name="connsiteY1" fmla="*/ 12 h 9621"/>
                    <a:gd name="connsiteX2" fmla="*/ 2550 w 2554"/>
                    <a:gd name="connsiteY2" fmla="*/ 5028 h 9621"/>
                    <a:gd name="connsiteX3" fmla="*/ 1090 w 2554"/>
                    <a:gd name="connsiteY3" fmla="*/ 9600 h 9621"/>
                    <a:gd name="connsiteX4" fmla="*/ 137 w 2554"/>
                    <a:gd name="connsiteY4" fmla="*/ 4647 h 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21">
                      <a:moveTo>
                        <a:pt x="137" y="4647"/>
                      </a:moveTo>
                      <a:cubicBezTo>
                        <a:pt x="518" y="1980"/>
                        <a:pt x="1153" y="-179"/>
                        <a:pt x="1598" y="12"/>
                      </a:cubicBezTo>
                      <a:cubicBezTo>
                        <a:pt x="2042" y="202"/>
                        <a:pt x="2487" y="2488"/>
                        <a:pt x="2550" y="5028"/>
                      </a:cubicBezTo>
                      <a:cubicBezTo>
                        <a:pt x="2614" y="7822"/>
                        <a:pt x="1915" y="9854"/>
                        <a:pt x="1090" y="9600"/>
                      </a:cubicBezTo>
                      <a:cubicBezTo>
                        <a:pt x="201" y="9410"/>
                        <a:pt x="-244" y="7251"/>
                        <a:pt x="137" y="464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88" name="رسم 4">
                <a:extLst>
                  <a:ext uri="{FF2B5EF4-FFF2-40B4-BE49-F238E27FC236}">
                    <a16:creationId xmlns:a16="http://schemas.microsoft.com/office/drawing/2014/main" id="{D896296F-EDDD-495E-A64E-79011F7B5282}"/>
                  </a:ext>
                </a:extLst>
              </p:cNvPr>
              <p:cNvGrpSpPr/>
              <p:nvPr/>
            </p:nvGrpSpPr>
            <p:grpSpPr>
              <a:xfrm>
                <a:off x="5355438" y="4459351"/>
                <a:ext cx="73832" cy="108556"/>
                <a:chOff x="5355438" y="4459351"/>
                <a:chExt cx="73832" cy="108556"/>
              </a:xfrm>
              <a:solidFill>
                <a:srgbClr val="231F20"/>
              </a:solidFill>
            </p:grpSpPr>
            <p:sp>
              <p:nvSpPr>
                <p:cNvPr id="224" name="شكل حر: شكل 223">
                  <a:extLst>
                    <a:ext uri="{FF2B5EF4-FFF2-40B4-BE49-F238E27FC236}">
                      <a16:creationId xmlns:a16="http://schemas.microsoft.com/office/drawing/2014/main" id="{51AD0DDB-EAF4-4FDE-8FF1-2BCAE583E1A0}"/>
                    </a:ext>
                  </a:extLst>
                </p:cNvPr>
                <p:cNvSpPr/>
                <p:nvPr/>
              </p:nvSpPr>
              <p:spPr>
                <a:xfrm>
                  <a:off x="5395915" y="4487748"/>
                  <a:ext cx="29427" cy="80159"/>
                </a:xfrm>
                <a:custGeom>
                  <a:avLst/>
                  <a:gdLst>
                    <a:gd name="connsiteX0" fmla="*/ 21841 w 29427"/>
                    <a:gd name="connsiteY0" fmla="*/ 4685 h 80159"/>
                    <a:gd name="connsiteX1" fmla="*/ 26858 w 29427"/>
                    <a:gd name="connsiteY1" fmla="*/ 114 h 80159"/>
                    <a:gd name="connsiteX2" fmla="*/ 29334 w 29427"/>
                    <a:gd name="connsiteY2" fmla="*/ 6464 h 80159"/>
                    <a:gd name="connsiteX3" fmla="*/ 19428 w 29427"/>
                    <a:gd name="connsiteY3" fmla="*/ 75552 h 80159"/>
                    <a:gd name="connsiteX4" fmla="*/ 8379 w 29427"/>
                    <a:gd name="connsiteY4" fmla="*/ 79679 h 80159"/>
                    <a:gd name="connsiteX5" fmla="*/ 188 w 29427"/>
                    <a:gd name="connsiteY5" fmla="*/ 71043 h 80159"/>
                    <a:gd name="connsiteX6" fmla="*/ 21841 w 29427"/>
                    <a:gd name="connsiteY6" fmla="*/ 4685 h 8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7" h="80159">
                      <a:moveTo>
                        <a:pt x="21841" y="4685"/>
                      </a:moveTo>
                      <a:cubicBezTo>
                        <a:pt x="22921" y="1574"/>
                        <a:pt x="25143" y="-521"/>
                        <a:pt x="26858" y="114"/>
                      </a:cubicBezTo>
                      <a:cubicBezTo>
                        <a:pt x="28572" y="812"/>
                        <a:pt x="29779" y="3098"/>
                        <a:pt x="29334" y="6464"/>
                      </a:cubicBezTo>
                      <a:lnTo>
                        <a:pt x="19428" y="75552"/>
                      </a:lnTo>
                      <a:cubicBezTo>
                        <a:pt x="19047" y="78663"/>
                        <a:pt x="13968" y="81267"/>
                        <a:pt x="8379" y="79679"/>
                      </a:cubicBezTo>
                      <a:cubicBezTo>
                        <a:pt x="2791" y="78155"/>
                        <a:pt x="-892" y="74154"/>
                        <a:pt x="188" y="71043"/>
                      </a:cubicBezTo>
                      <a:lnTo>
                        <a:pt x="21841" y="46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5" name="شكل حر: شكل 224">
                  <a:extLst>
                    <a:ext uri="{FF2B5EF4-FFF2-40B4-BE49-F238E27FC236}">
                      <a16:creationId xmlns:a16="http://schemas.microsoft.com/office/drawing/2014/main" id="{D5E02730-279E-4285-BB9C-1D7389D6E29C}"/>
                    </a:ext>
                  </a:extLst>
                </p:cNvPr>
                <p:cNvSpPr/>
                <p:nvPr/>
              </p:nvSpPr>
              <p:spPr>
                <a:xfrm>
                  <a:off x="5426154" y="4461360"/>
                  <a:ext cx="3116" cy="9484"/>
                </a:xfrm>
                <a:custGeom>
                  <a:avLst/>
                  <a:gdLst>
                    <a:gd name="connsiteX0" fmla="*/ 619 w 3116"/>
                    <a:gd name="connsiteY0" fmla="*/ 4277 h 9484"/>
                    <a:gd name="connsiteX1" fmla="*/ 2778 w 3116"/>
                    <a:gd name="connsiteY1" fmla="*/ 22 h 9484"/>
                    <a:gd name="connsiteX2" fmla="*/ 2905 w 3116"/>
                    <a:gd name="connsiteY2" fmla="*/ 4848 h 9484"/>
                    <a:gd name="connsiteX3" fmla="*/ 619 w 3116"/>
                    <a:gd name="connsiteY3" fmla="*/ 9420 h 9484"/>
                    <a:gd name="connsiteX4" fmla="*/ 619 w 3116"/>
                    <a:gd name="connsiteY4" fmla="*/ 4277 h 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6" h="9484">
                      <a:moveTo>
                        <a:pt x="619" y="4277"/>
                      </a:moveTo>
                      <a:cubicBezTo>
                        <a:pt x="1445" y="1736"/>
                        <a:pt x="2397" y="-232"/>
                        <a:pt x="2778" y="22"/>
                      </a:cubicBezTo>
                      <a:cubicBezTo>
                        <a:pt x="3096" y="467"/>
                        <a:pt x="3286" y="2054"/>
                        <a:pt x="2905" y="4848"/>
                      </a:cubicBezTo>
                      <a:cubicBezTo>
                        <a:pt x="2524" y="7324"/>
                        <a:pt x="1381" y="9928"/>
                        <a:pt x="619" y="9420"/>
                      </a:cubicBezTo>
                      <a:cubicBezTo>
                        <a:pt x="-206" y="9103"/>
                        <a:pt x="-206" y="6817"/>
                        <a:pt x="619" y="42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6" name="شكل حر: شكل 225">
                  <a:extLst>
                    <a:ext uri="{FF2B5EF4-FFF2-40B4-BE49-F238E27FC236}">
                      <a16:creationId xmlns:a16="http://schemas.microsoft.com/office/drawing/2014/main" id="{A75C7A4E-266B-448D-B1B4-723D39908E22}"/>
                    </a:ext>
                  </a:extLst>
                </p:cNvPr>
                <p:cNvSpPr/>
                <p:nvPr/>
              </p:nvSpPr>
              <p:spPr>
                <a:xfrm>
                  <a:off x="5355438" y="4480825"/>
                  <a:ext cx="54165" cy="69290"/>
                </a:xfrm>
                <a:custGeom>
                  <a:avLst/>
                  <a:gdLst>
                    <a:gd name="connsiteX0" fmla="*/ 46697 w 54165"/>
                    <a:gd name="connsiteY0" fmla="*/ 2783 h 69290"/>
                    <a:gd name="connsiteX1" fmla="*/ 53174 w 54165"/>
                    <a:gd name="connsiteY1" fmla="*/ 496 h 69290"/>
                    <a:gd name="connsiteX2" fmla="*/ 52920 w 54165"/>
                    <a:gd name="connsiteY2" fmla="*/ 7418 h 69290"/>
                    <a:gd name="connsiteX3" fmla="*/ 16852 w 54165"/>
                    <a:gd name="connsiteY3" fmla="*/ 67171 h 69290"/>
                    <a:gd name="connsiteX4" fmla="*/ 5104 w 54165"/>
                    <a:gd name="connsiteY4" fmla="*/ 66600 h 69290"/>
                    <a:gd name="connsiteX5" fmla="*/ 913 w 54165"/>
                    <a:gd name="connsiteY5" fmla="*/ 55551 h 69290"/>
                    <a:gd name="connsiteX6" fmla="*/ 46697 w 54165"/>
                    <a:gd name="connsiteY6" fmla="*/ 2783 h 6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65" h="69290">
                      <a:moveTo>
                        <a:pt x="46697" y="2783"/>
                      </a:moveTo>
                      <a:cubicBezTo>
                        <a:pt x="48856" y="370"/>
                        <a:pt x="51840" y="-710"/>
                        <a:pt x="53174" y="496"/>
                      </a:cubicBezTo>
                      <a:cubicBezTo>
                        <a:pt x="54380" y="1957"/>
                        <a:pt x="54698" y="4434"/>
                        <a:pt x="52920" y="7418"/>
                      </a:cubicBezTo>
                      <a:lnTo>
                        <a:pt x="16852" y="67171"/>
                      </a:lnTo>
                      <a:cubicBezTo>
                        <a:pt x="15328" y="69839"/>
                        <a:pt x="9549" y="70346"/>
                        <a:pt x="5104" y="66600"/>
                      </a:cubicBezTo>
                      <a:cubicBezTo>
                        <a:pt x="532" y="63044"/>
                        <a:pt x="-1246" y="58028"/>
                        <a:pt x="913" y="55551"/>
                      </a:cubicBezTo>
                      <a:lnTo>
                        <a:pt x="46697" y="27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7" name="شكل حر: شكل 226">
                  <a:extLst>
                    <a:ext uri="{FF2B5EF4-FFF2-40B4-BE49-F238E27FC236}">
                      <a16:creationId xmlns:a16="http://schemas.microsoft.com/office/drawing/2014/main" id="{B5C12820-AAB1-4CA7-8A53-68AD3B244A9A}"/>
                    </a:ext>
                  </a:extLst>
                </p:cNvPr>
                <p:cNvSpPr/>
                <p:nvPr/>
              </p:nvSpPr>
              <p:spPr>
                <a:xfrm>
                  <a:off x="5418686" y="4459351"/>
                  <a:ext cx="5898" cy="8074"/>
                </a:xfrm>
                <a:custGeom>
                  <a:avLst/>
                  <a:gdLst>
                    <a:gd name="connsiteX0" fmla="*/ 2118 w 5898"/>
                    <a:gd name="connsiteY0" fmla="*/ 3111 h 8074"/>
                    <a:gd name="connsiteX1" fmla="*/ 5865 w 5898"/>
                    <a:gd name="connsiteY1" fmla="*/ 63 h 8074"/>
                    <a:gd name="connsiteX2" fmla="*/ 4023 w 5898"/>
                    <a:gd name="connsiteY2" fmla="*/ 4635 h 8074"/>
                    <a:gd name="connsiteX3" fmla="*/ 213 w 5898"/>
                    <a:gd name="connsiteY3" fmla="*/ 7873 h 8074"/>
                    <a:gd name="connsiteX4" fmla="*/ 2118 w 5898"/>
                    <a:gd name="connsiteY4" fmla="*/ 3111 h 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98" h="8074">
                      <a:moveTo>
                        <a:pt x="2118" y="3111"/>
                      </a:moveTo>
                      <a:cubicBezTo>
                        <a:pt x="3833" y="1079"/>
                        <a:pt x="5547" y="-318"/>
                        <a:pt x="5865" y="63"/>
                      </a:cubicBezTo>
                      <a:cubicBezTo>
                        <a:pt x="6055" y="634"/>
                        <a:pt x="5420" y="2285"/>
                        <a:pt x="4023" y="4635"/>
                      </a:cubicBezTo>
                      <a:cubicBezTo>
                        <a:pt x="2690" y="6857"/>
                        <a:pt x="721" y="8699"/>
                        <a:pt x="213" y="7873"/>
                      </a:cubicBezTo>
                      <a:cubicBezTo>
                        <a:pt x="-422" y="7175"/>
                        <a:pt x="404" y="5079"/>
                        <a:pt x="2118" y="311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89" name="رسم 4">
                <a:extLst>
                  <a:ext uri="{FF2B5EF4-FFF2-40B4-BE49-F238E27FC236}">
                    <a16:creationId xmlns:a16="http://schemas.microsoft.com/office/drawing/2014/main" id="{7FF4EF3C-09C1-4932-B7E5-465400D4F56B}"/>
                  </a:ext>
                </a:extLst>
              </p:cNvPr>
              <p:cNvGrpSpPr/>
              <p:nvPr/>
            </p:nvGrpSpPr>
            <p:grpSpPr>
              <a:xfrm>
                <a:off x="5318039" y="4453643"/>
                <a:ext cx="104839" cy="84126"/>
                <a:chOff x="5318039" y="4453643"/>
                <a:chExt cx="104839" cy="84126"/>
              </a:xfrm>
              <a:solidFill>
                <a:srgbClr val="231F20"/>
              </a:solidFill>
            </p:grpSpPr>
            <p:sp>
              <p:nvSpPr>
                <p:cNvPr id="220" name="شكل حر: شكل 219">
                  <a:extLst>
                    <a:ext uri="{FF2B5EF4-FFF2-40B4-BE49-F238E27FC236}">
                      <a16:creationId xmlns:a16="http://schemas.microsoft.com/office/drawing/2014/main" id="{71BBC649-6EFA-4C6F-80FA-53AA8578ACA1}"/>
                    </a:ext>
                  </a:extLst>
                </p:cNvPr>
                <p:cNvSpPr/>
                <p:nvPr/>
              </p:nvSpPr>
              <p:spPr>
                <a:xfrm>
                  <a:off x="5341261" y="4476103"/>
                  <a:ext cx="62869" cy="61666"/>
                </a:xfrm>
                <a:custGeom>
                  <a:avLst/>
                  <a:gdLst>
                    <a:gd name="connsiteX0" fmla="*/ 55477 w 62869"/>
                    <a:gd name="connsiteY0" fmla="*/ 1917 h 61666"/>
                    <a:gd name="connsiteX1" fmla="*/ 62144 w 62869"/>
                    <a:gd name="connsiteY1" fmla="*/ 837 h 61666"/>
                    <a:gd name="connsiteX2" fmla="*/ 60874 w 62869"/>
                    <a:gd name="connsiteY2" fmla="*/ 7505 h 61666"/>
                    <a:gd name="connsiteX3" fmla="*/ 15154 w 62869"/>
                    <a:gd name="connsiteY3" fmla="*/ 60273 h 61666"/>
                    <a:gd name="connsiteX4" fmla="*/ 3597 w 62869"/>
                    <a:gd name="connsiteY4" fmla="*/ 57796 h 61666"/>
                    <a:gd name="connsiteX5" fmla="*/ 1438 w 62869"/>
                    <a:gd name="connsiteY5" fmla="*/ 46112 h 61666"/>
                    <a:gd name="connsiteX6" fmla="*/ 55477 w 62869"/>
                    <a:gd name="connsiteY6" fmla="*/ 1917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69" h="61666">
                      <a:moveTo>
                        <a:pt x="55477" y="1917"/>
                      </a:moveTo>
                      <a:cubicBezTo>
                        <a:pt x="58080" y="-116"/>
                        <a:pt x="61065" y="-624"/>
                        <a:pt x="62144" y="837"/>
                      </a:cubicBezTo>
                      <a:cubicBezTo>
                        <a:pt x="63414" y="2170"/>
                        <a:pt x="63033" y="4964"/>
                        <a:pt x="60874" y="7505"/>
                      </a:cubicBezTo>
                      <a:lnTo>
                        <a:pt x="15154" y="60273"/>
                      </a:lnTo>
                      <a:cubicBezTo>
                        <a:pt x="13122" y="62750"/>
                        <a:pt x="7598" y="61924"/>
                        <a:pt x="3597" y="57796"/>
                      </a:cubicBezTo>
                      <a:cubicBezTo>
                        <a:pt x="-213" y="53478"/>
                        <a:pt x="-1102" y="48144"/>
                        <a:pt x="1438" y="46112"/>
                      </a:cubicBezTo>
                      <a:lnTo>
                        <a:pt x="55477" y="191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1" name="شكل حر: شكل 220">
                  <a:extLst>
                    <a:ext uri="{FF2B5EF4-FFF2-40B4-BE49-F238E27FC236}">
                      <a16:creationId xmlns:a16="http://schemas.microsoft.com/office/drawing/2014/main" id="{228E35B9-4E9A-44F9-9AC6-28B531DACF15}"/>
                    </a:ext>
                  </a:extLst>
                </p:cNvPr>
                <p:cNvSpPr/>
                <p:nvPr/>
              </p:nvSpPr>
              <p:spPr>
                <a:xfrm>
                  <a:off x="5415823" y="4457917"/>
                  <a:ext cx="7055" cy="7013"/>
                </a:xfrm>
                <a:custGeom>
                  <a:avLst/>
                  <a:gdLst>
                    <a:gd name="connsiteX0" fmla="*/ 2886 w 7055"/>
                    <a:gd name="connsiteY0" fmla="*/ 2450 h 7013"/>
                    <a:gd name="connsiteX1" fmla="*/ 7013 w 7055"/>
                    <a:gd name="connsiteY1" fmla="*/ 100 h 7013"/>
                    <a:gd name="connsiteX2" fmla="*/ 4537 w 7055"/>
                    <a:gd name="connsiteY2" fmla="*/ 4164 h 7013"/>
                    <a:gd name="connsiteX3" fmla="*/ 92 w 7055"/>
                    <a:gd name="connsiteY3" fmla="*/ 6831 h 7013"/>
                    <a:gd name="connsiteX4" fmla="*/ 2886 w 7055"/>
                    <a:gd name="connsiteY4" fmla="*/ 2450 h 7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7013">
                      <a:moveTo>
                        <a:pt x="2886" y="2450"/>
                      </a:moveTo>
                      <a:cubicBezTo>
                        <a:pt x="4918" y="735"/>
                        <a:pt x="6823" y="-344"/>
                        <a:pt x="7013" y="100"/>
                      </a:cubicBezTo>
                      <a:cubicBezTo>
                        <a:pt x="7267" y="481"/>
                        <a:pt x="6379" y="2132"/>
                        <a:pt x="4537" y="4164"/>
                      </a:cubicBezTo>
                      <a:cubicBezTo>
                        <a:pt x="2822" y="6133"/>
                        <a:pt x="663" y="7530"/>
                        <a:pt x="92" y="6831"/>
                      </a:cubicBezTo>
                      <a:cubicBezTo>
                        <a:pt x="-353" y="6069"/>
                        <a:pt x="854" y="4101"/>
                        <a:pt x="2886" y="245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2" name="شكل حر: شكل 221">
                  <a:extLst>
                    <a:ext uri="{FF2B5EF4-FFF2-40B4-BE49-F238E27FC236}">
                      <a16:creationId xmlns:a16="http://schemas.microsoft.com/office/drawing/2014/main" id="{37C2CD84-B27D-47DD-BCA0-38C85418459A}"/>
                    </a:ext>
                  </a:extLst>
                </p:cNvPr>
                <p:cNvSpPr/>
                <p:nvPr/>
              </p:nvSpPr>
              <p:spPr>
                <a:xfrm>
                  <a:off x="5318039" y="4461759"/>
                  <a:ext cx="77034" cy="38846"/>
                </a:xfrm>
                <a:custGeom>
                  <a:avLst/>
                  <a:gdLst>
                    <a:gd name="connsiteX0" fmla="*/ 70316 w 77034"/>
                    <a:gd name="connsiteY0" fmla="*/ 385 h 38846"/>
                    <a:gd name="connsiteX1" fmla="*/ 76984 w 77034"/>
                    <a:gd name="connsiteY1" fmla="*/ 1973 h 38846"/>
                    <a:gd name="connsiteX2" fmla="*/ 73110 w 77034"/>
                    <a:gd name="connsiteY2" fmla="*/ 7625 h 38846"/>
                    <a:gd name="connsiteX3" fmla="*/ 10499 w 77034"/>
                    <a:gd name="connsiteY3" fmla="*/ 38485 h 38846"/>
                    <a:gd name="connsiteX4" fmla="*/ 911 w 77034"/>
                    <a:gd name="connsiteY4" fmla="*/ 31627 h 38846"/>
                    <a:gd name="connsiteX5" fmla="*/ 3387 w 77034"/>
                    <a:gd name="connsiteY5" fmla="*/ 20007 h 38846"/>
                    <a:gd name="connsiteX6" fmla="*/ 70316 w 77034"/>
                    <a:gd name="connsiteY6" fmla="*/ 385 h 3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4" h="38846">
                      <a:moveTo>
                        <a:pt x="70316" y="385"/>
                      </a:moveTo>
                      <a:cubicBezTo>
                        <a:pt x="73491" y="-504"/>
                        <a:pt x="76476" y="195"/>
                        <a:pt x="76984" y="1973"/>
                      </a:cubicBezTo>
                      <a:cubicBezTo>
                        <a:pt x="77301" y="3814"/>
                        <a:pt x="76158" y="6100"/>
                        <a:pt x="73110" y="7625"/>
                      </a:cubicBezTo>
                      <a:lnTo>
                        <a:pt x="10499" y="38485"/>
                      </a:lnTo>
                      <a:cubicBezTo>
                        <a:pt x="7705" y="39882"/>
                        <a:pt x="2689" y="37152"/>
                        <a:pt x="911" y="31627"/>
                      </a:cubicBezTo>
                      <a:cubicBezTo>
                        <a:pt x="-994" y="26166"/>
                        <a:pt x="212" y="20896"/>
                        <a:pt x="3387" y="20007"/>
                      </a:cubicBezTo>
                      <a:lnTo>
                        <a:pt x="70316" y="3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3" name="شكل حر: شكل 222">
                  <a:extLst>
                    <a:ext uri="{FF2B5EF4-FFF2-40B4-BE49-F238E27FC236}">
                      <a16:creationId xmlns:a16="http://schemas.microsoft.com/office/drawing/2014/main" id="{BB8C6327-9691-44F3-925B-6913BC1818BD}"/>
                    </a:ext>
                  </a:extLst>
                </p:cNvPr>
                <p:cNvSpPr/>
                <p:nvPr/>
              </p:nvSpPr>
              <p:spPr>
                <a:xfrm>
                  <a:off x="5411209" y="4453643"/>
                  <a:ext cx="9024" cy="4238"/>
                </a:xfrm>
                <a:custGeom>
                  <a:avLst/>
                  <a:gdLst>
                    <a:gd name="connsiteX0" fmla="*/ 4324 w 9024"/>
                    <a:gd name="connsiteY0" fmla="*/ 818 h 4238"/>
                    <a:gd name="connsiteX1" fmla="*/ 9023 w 9024"/>
                    <a:gd name="connsiteY1" fmla="*/ 247 h 4238"/>
                    <a:gd name="connsiteX2" fmla="*/ 5023 w 9024"/>
                    <a:gd name="connsiteY2" fmla="*/ 3041 h 4238"/>
                    <a:gd name="connsiteX3" fmla="*/ 6 w 9024"/>
                    <a:gd name="connsiteY3" fmla="*/ 3739 h 4238"/>
                    <a:gd name="connsiteX4" fmla="*/ 4324 w 9024"/>
                    <a:gd name="connsiteY4" fmla="*/ 818 h 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4" h="4238">
                      <a:moveTo>
                        <a:pt x="4324" y="818"/>
                      </a:moveTo>
                      <a:cubicBezTo>
                        <a:pt x="6864" y="56"/>
                        <a:pt x="9087" y="-261"/>
                        <a:pt x="9023" y="247"/>
                      </a:cubicBezTo>
                      <a:cubicBezTo>
                        <a:pt x="8833" y="818"/>
                        <a:pt x="7563" y="1835"/>
                        <a:pt x="5023" y="3041"/>
                      </a:cubicBezTo>
                      <a:cubicBezTo>
                        <a:pt x="2737" y="4184"/>
                        <a:pt x="6" y="4692"/>
                        <a:pt x="6" y="3739"/>
                      </a:cubicBezTo>
                      <a:cubicBezTo>
                        <a:pt x="-121" y="2850"/>
                        <a:pt x="1721" y="1580"/>
                        <a:pt x="4324" y="8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90" name="رسم 4">
                <a:extLst>
                  <a:ext uri="{FF2B5EF4-FFF2-40B4-BE49-F238E27FC236}">
                    <a16:creationId xmlns:a16="http://schemas.microsoft.com/office/drawing/2014/main" id="{A6142F45-3A74-4AEF-82E9-0E864238AB4D}"/>
                  </a:ext>
                </a:extLst>
              </p:cNvPr>
              <p:cNvGrpSpPr/>
              <p:nvPr/>
            </p:nvGrpSpPr>
            <p:grpSpPr>
              <a:xfrm>
                <a:off x="5312678" y="4416848"/>
                <a:ext cx="106879" cy="65067"/>
                <a:chOff x="5312678" y="4416848"/>
                <a:chExt cx="106879" cy="65067"/>
              </a:xfrm>
              <a:solidFill>
                <a:srgbClr val="231F20"/>
              </a:solidFill>
            </p:grpSpPr>
            <p:sp>
              <p:nvSpPr>
                <p:cNvPr id="216" name="شكل حر: شكل 215">
                  <a:extLst>
                    <a:ext uri="{FF2B5EF4-FFF2-40B4-BE49-F238E27FC236}">
                      <a16:creationId xmlns:a16="http://schemas.microsoft.com/office/drawing/2014/main" id="{0F769910-31F8-41FE-B9E7-02BE7159A07A}"/>
                    </a:ext>
                  </a:extLst>
                </p:cNvPr>
                <p:cNvSpPr/>
                <p:nvPr/>
              </p:nvSpPr>
              <p:spPr>
                <a:xfrm>
                  <a:off x="5312678" y="4454474"/>
                  <a:ext cx="80346" cy="27441"/>
                </a:xfrm>
                <a:custGeom>
                  <a:avLst/>
                  <a:gdLst>
                    <a:gd name="connsiteX0" fmla="*/ 74154 w 80346"/>
                    <a:gd name="connsiteY0" fmla="*/ 51 h 27441"/>
                    <a:gd name="connsiteX1" fmla="*/ 80250 w 80346"/>
                    <a:gd name="connsiteY1" fmla="*/ 2781 h 27441"/>
                    <a:gd name="connsiteX2" fmla="*/ 75678 w 80346"/>
                    <a:gd name="connsiteY2" fmla="*/ 7671 h 27441"/>
                    <a:gd name="connsiteX3" fmla="*/ 8685 w 80346"/>
                    <a:gd name="connsiteY3" fmla="*/ 27292 h 27441"/>
                    <a:gd name="connsiteX4" fmla="*/ 176 w 80346"/>
                    <a:gd name="connsiteY4" fmla="*/ 18910 h 27441"/>
                    <a:gd name="connsiteX5" fmla="*/ 4812 w 80346"/>
                    <a:gd name="connsiteY5" fmla="*/ 7925 h 27441"/>
                    <a:gd name="connsiteX6" fmla="*/ 74154 w 80346"/>
                    <a:gd name="connsiteY6" fmla="*/ 51 h 27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46" h="27441">
                      <a:moveTo>
                        <a:pt x="74154" y="51"/>
                      </a:moveTo>
                      <a:cubicBezTo>
                        <a:pt x="77392" y="-267"/>
                        <a:pt x="80186" y="940"/>
                        <a:pt x="80250" y="2781"/>
                      </a:cubicBezTo>
                      <a:cubicBezTo>
                        <a:pt x="80821" y="4496"/>
                        <a:pt x="78789" y="6655"/>
                        <a:pt x="75678" y="7671"/>
                      </a:cubicBezTo>
                      <a:lnTo>
                        <a:pt x="8685" y="27292"/>
                      </a:lnTo>
                      <a:cubicBezTo>
                        <a:pt x="5574" y="28245"/>
                        <a:pt x="1573" y="24562"/>
                        <a:pt x="176" y="18910"/>
                      </a:cubicBezTo>
                      <a:cubicBezTo>
                        <a:pt x="-649" y="13195"/>
                        <a:pt x="1510" y="8242"/>
                        <a:pt x="4812" y="7925"/>
                      </a:cubicBezTo>
                      <a:lnTo>
                        <a:pt x="74154" y="5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7" name="شكل حر: شكل 216">
                  <a:extLst>
                    <a:ext uri="{FF2B5EF4-FFF2-40B4-BE49-F238E27FC236}">
                      <a16:creationId xmlns:a16="http://schemas.microsoft.com/office/drawing/2014/main" id="{73384DB4-5FA0-4FD9-9AE8-8C2F2F830A7B}"/>
                    </a:ext>
                  </a:extLst>
                </p:cNvPr>
                <p:cNvSpPr/>
                <p:nvPr/>
              </p:nvSpPr>
              <p:spPr>
                <a:xfrm>
                  <a:off x="5410073" y="4451430"/>
                  <a:ext cx="9484" cy="3056"/>
                </a:xfrm>
                <a:custGeom>
                  <a:avLst/>
                  <a:gdLst>
                    <a:gd name="connsiteX0" fmla="*/ 4826 w 9484"/>
                    <a:gd name="connsiteY0" fmla="*/ 173 h 3056"/>
                    <a:gd name="connsiteX1" fmla="*/ 9461 w 9484"/>
                    <a:gd name="connsiteY1" fmla="*/ 491 h 3056"/>
                    <a:gd name="connsiteX2" fmla="*/ 5270 w 9484"/>
                    <a:gd name="connsiteY2" fmla="*/ 2522 h 3056"/>
                    <a:gd name="connsiteX3" fmla="*/ 0 w 9484"/>
                    <a:gd name="connsiteY3" fmla="*/ 2396 h 3056"/>
                    <a:gd name="connsiteX4" fmla="*/ 4826 w 9484"/>
                    <a:gd name="connsiteY4" fmla="*/ 173 h 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56">
                      <a:moveTo>
                        <a:pt x="4826" y="173"/>
                      </a:moveTo>
                      <a:cubicBezTo>
                        <a:pt x="7493" y="-144"/>
                        <a:pt x="9652" y="-17"/>
                        <a:pt x="9461" y="491"/>
                      </a:cubicBezTo>
                      <a:cubicBezTo>
                        <a:pt x="9715" y="872"/>
                        <a:pt x="7810" y="1760"/>
                        <a:pt x="5270" y="2522"/>
                      </a:cubicBezTo>
                      <a:cubicBezTo>
                        <a:pt x="2730" y="3285"/>
                        <a:pt x="381" y="3221"/>
                        <a:pt x="0" y="2396"/>
                      </a:cubicBezTo>
                      <a:cubicBezTo>
                        <a:pt x="63" y="1443"/>
                        <a:pt x="2159" y="491"/>
                        <a:pt x="4826" y="17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8" name="شكل حر: شكل 217">
                  <a:extLst>
                    <a:ext uri="{FF2B5EF4-FFF2-40B4-BE49-F238E27FC236}">
                      <a16:creationId xmlns:a16="http://schemas.microsoft.com/office/drawing/2014/main" id="{504C72BC-EDF3-4D03-A9BD-B0C94FBF600C}"/>
                    </a:ext>
                  </a:extLst>
                </p:cNvPr>
                <p:cNvSpPr/>
                <p:nvPr/>
              </p:nvSpPr>
              <p:spPr>
                <a:xfrm>
                  <a:off x="5312681" y="4416848"/>
                  <a:ext cx="80362" cy="27439"/>
                </a:xfrm>
                <a:custGeom>
                  <a:avLst/>
                  <a:gdLst>
                    <a:gd name="connsiteX0" fmla="*/ 75675 w 80362"/>
                    <a:gd name="connsiteY0" fmla="*/ 19769 h 27439"/>
                    <a:gd name="connsiteX1" fmla="*/ 80247 w 80362"/>
                    <a:gd name="connsiteY1" fmla="*/ 24659 h 27439"/>
                    <a:gd name="connsiteX2" fmla="*/ 74151 w 80362"/>
                    <a:gd name="connsiteY2" fmla="*/ 27389 h 27439"/>
                    <a:gd name="connsiteX3" fmla="*/ 4808 w 80362"/>
                    <a:gd name="connsiteY3" fmla="*/ 19515 h 27439"/>
                    <a:gd name="connsiteX4" fmla="*/ 173 w 80362"/>
                    <a:gd name="connsiteY4" fmla="*/ 8530 h 27439"/>
                    <a:gd name="connsiteX5" fmla="*/ 8682 w 80362"/>
                    <a:gd name="connsiteY5" fmla="*/ 148 h 27439"/>
                    <a:gd name="connsiteX6" fmla="*/ 75675 w 80362"/>
                    <a:gd name="connsiteY6" fmla="*/ 19769 h 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62" h="27439">
                      <a:moveTo>
                        <a:pt x="75675" y="19769"/>
                      </a:moveTo>
                      <a:cubicBezTo>
                        <a:pt x="78850" y="20722"/>
                        <a:pt x="80882" y="22944"/>
                        <a:pt x="80247" y="24659"/>
                      </a:cubicBezTo>
                      <a:cubicBezTo>
                        <a:pt x="80183" y="26500"/>
                        <a:pt x="77389" y="27707"/>
                        <a:pt x="74151" y="27389"/>
                      </a:cubicBezTo>
                      <a:lnTo>
                        <a:pt x="4808" y="19515"/>
                      </a:lnTo>
                      <a:cubicBezTo>
                        <a:pt x="1570" y="19198"/>
                        <a:pt x="-652" y="14245"/>
                        <a:pt x="173" y="8530"/>
                      </a:cubicBezTo>
                      <a:cubicBezTo>
                        <a:pt x="1570" y="2942"/>
                        <a:pt x="5570" y="-805"/>
                        <a:pt x="8682" y="148"/>
                      </a:cubicBezTo>
                      <a:lnTo>
                        <a:pt x="75675" y="19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9" name="شكل حر: شكل 218">
                  <a:extLst>
                    <a:ext uri="{FF2B5EF4-FFF2-40B4-BE49-F238E27FC236}">
                      <a16:creationId xmlns:a16="http://schemas.microsoft.com/office/drawing/2014/main" id="{B23BBEF7-6B96-4C47-84C4-A7ECE0F30A57}"/>
                    </a:ext>
                  </a:extLst>
                </p:cNvPr>
                <p:cNvSpPr/>
                <p:nvPr/>
              </p:nvSpPr>
              <p:spPr>
                <a:xfrm>
                  <a:off x="5410073" y="4444275"/>
                  <a:ext cx="9484" cy="3028"/>
                </a:xfrm>
                <a:custGeom>
                  <a:avLst/>
                  <a:gdLst>
                    <a:gd name="connsiteX0" fmla="*/ 5270 w 9484"/>
                    <a:gd name="connsiteY0" fmla="*/ 534 h 3028"/>
                    <a:gd name="connsiteX1" fmla="*/ 9461 w 9484"/>
                    <a:gd name="connsiteY1" fmla="*/ 2566 h 3028"/>
                    <a:gd name="connsiteX2" fmla="*/ 4826 w 9484"/>
                    <a:gd name="connsiteY2" fmla="*/ 2884 h 3028"/>
                    <a:gd name="connsiteX3" fmla="*/ 0 w 9484"/>
                    <a:gd name="connsiteY3" fmla="*/ 661 h 3028"/>
                    <a:gd name="connsiteX4" fmla="*/ 5270 w 9484"/>
                    <a:gd name="connsiteY4" fmla="*/ 534 h 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28">
                      <a:moveTo>
                        <a:pt x="5270" y="534"/>
                      </a:moveTo>
                      <a:cubicBezTo>
                        <a:pt x="7874" y="1296"/>
                        <a:pt x="9715" y="2185"/>
                        <a:pt x="9461" y="2566"/>
                      </a:cubicBezTo>
                      <a:cubicBezTo>
                        <a:pt x="9588" y="3074"/>
                        <a:pt x="7493" y="3138"/>
                        <a:pt x="4826" y="2884"/>
                      </a:cubicBezTo>
                      <a:cubicBezTo>
                        <a:pt x="2159" y="2566"/>
                        <a:pt x="63" y="1614"/>
                        <a:pt x="0" y="661"/>
                      </a:cubicBezTo>
                      <a:cubicBezTo>
                        <a:pt x="317" y="-165"/>
                        <a:pt x="2730" y="-228"/>
                        <a:pt x="5270" y="53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91" name="رسم 4">
                <a:extLst>
                  <a:ext uri="{FF2B5EF4-FFF2-40B4-BE49-F238E27FC236}">
                    <a16:creationId xmlns:a16="http://schemas.microsoft.com/office/drawing/2014/main" id="{44CAEF4A-6551-4184-9531-60EE5ADF8E19}"/>
                  </a:ext>
                </a:extLst>
              </p:cNvPr>
              <p:cNvGrpSpPr/>
              <p:nvPr/>
            </p:nvGrpSpPr>
            <p:grpSpPr>
              <a:xfrm>
                <a:off x="5317912" y="4360993"/>
                <a:ext cx="104966" cy="84098"/>
                <a:chOff x="5317912" y="4360993"/>
                <a:chExt cx="104966" cy="84098"/>
              </a:xfrm>
              <a:solidFill>
                <a:srgbClr val="231F20"/>
              </a:solidFill>
            </p:grpSpPr>
            <p:sp>
              <p:nvSpPr>
                <p:cNvPr id="212" name="شكل حر: شكل 211">
                  <a:extLst>
                    <a:ext uri="{FF2B5EF4-FFF2-40B4-BE49-F238E27FC236}">
                      <a16:creationId xmlns:a16="http://schemas.microsoft.com/office/drawing/2014/main" id="{E65591F8-7179-4550-93A2-BFA6FAD05908}"/>
                    </a:ext>
                  </a:extLst>
                </p:cNvPr>
                <p:cNvSpPr/>
                <p:nvPr/>
              </p:nvSpPr>
              <p:spPr>
                <a:xfrm>
                  <a:off x="5317912" y="4398156"/>
                  <a:ext cx="77098" cy="38818"/>
                </a:xfrm>
                <a:custGeom>
                  <a:avLst/>
                  <a:gdLst>
                    <a:gd name="connsiteX0" fmla="*/ 73174 w 77098"/>
                    <a:gd name="connsiteY0" fmla="*/ 31222 h 38818"/>
                    <a:gd name="connsiteX1" fmla="*/ 77047 w 77098"/>
                    <a:gd name="connsiteY1" fmla="*/ 36874 h 38818"/>
                    <a:gd name="connsiteX2" fmla="*/ 70380 w 77098"/>
                    <a:gd name="connsiteY2" fmla="*/ 38461 h 38818"/>
                    <a:gd name="connsiteX3" fmla="*/ 3387 w 77098"/>
                    <a:gd name="connsiteY3" fmla="*/ 18840 h 38818"/>
                    <a:gd name="connsiteX4" fmla="*/ 911 w 77098"/>
                    <a:gd name="connsiteY4" fmla="*/ 7219 h 38818"/>
                    <a:gd name="connsiteX5" fmla="*/ 10499 w 77098"/>
                    <a:gd name="connsiteY5" fmla="*/ 361 h 38818"/>
                    <a:gd name="connsiteX6" fmla="*/ 73174 w 77098"/>
                    <a:gd name="connsiteY6" fmla="*/ 31222 h 3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98" h="38818">
                      <a:moveTo>
                        <a:pt x="73174" y="31222"/>
                      </a:moveTo>
                      <a:cubicBezTo>
                        <a:pt x="76222" y="32810"/>
                        <a:pt x="77365" y="35096"/>
                        <a:pt x="77047" y="36874"/>
                      </a:cubicBezTo>
                      <a:cubicBezTo>
                        <a:pt x="76603" y="38652"/>
                        <a:pt x="73555" y="39287"/>
                        <a:pt x="70380" y="38461"/>
                      </a:cubicBezTo>
                      <a:lnTo>
                        <a:pt x="3387" y="18840"/>
                      </a:lnTo>
                      <a:cubicBezTo>
                        <a:pt x="212" y="17951"/>
                        <a:pt x="-994" y="12744"/>
                        <a:pt x="911" y="7219"/>
                      </a:cubicBezTo>
                      <a:cubicBezTo>
                        <a:pt x="2689" y="1695"/>
                        <a:pt x="7769" y="-1036"/>
                        <a:pt x="10499" y="361"/>
                      </a:cubicBezTo>
                      <a:lnTo>
                        <a:pt x="73174" y="3122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3" name="شكل حر: شكل 212">
                  <a:extLst>
                    <a:ext uri="{FF2B5EF4-FFF2-40B4-BE49-F238E27FC236}">
                      <a16:creationId xmlns:a16="http://schemas.microsoft.com/office/drawing/2014/main" id="{9085270B-552B-4140-A935-139EEE6B3243}"/>
                    </a:ext>
                  </a:extLst>
                </p:cNvPr>
                <p:cNvSpPr/>
                <p:nvPr/>
              </p:nvSpPr>
              <p:spPr>
                <a:xfrm>
                  <a:off x="5411266" y="4440881"/>
                  <a:ext cx="8966" cy="4210"/>
                </a:xfrm>
                <a:custGeom>
                  <a:avLst/>
                  <a:gdLst>
                    <a:gd name="connsiteX0" fmla="*/ 4966 w 8966"/>
                    <a:gd name="connsiteY0" fmla="*/ 1198 h 4210"/>
                    <a:gd name="connsiteX1" fmla="*/ 8966 w 8966"/>
                    <a:gd name="connsiteY1" fmla="*/ 3992 h 4210"/>
                    <a:gd name="connsiteX2" fmla="*/ 4268 w 8966"/>
                    <a:gd name="connsiteY2" fmla="*/ 3420 h 4210"/>
                    <a:gd name="connsiteX3" fmla="*/ 13 w 8966"/>
                    <a:gd name="connsiteY3" fmla="*/ 499 h 4210"/>
                    <a:gd name="connsiteX4" fmla="*/ 4966 w 8966"/>
                    <a:gd name="connsiteY4" fmla="*/ 1198 h 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66" h="4210">
                      <a:moveTo>
                        <a:pt x="4966" y="1198"/>
                      </a:moveTo>
                      <a:cubicBezTo>
                        <a:pt x="7506" y="2404"/>
                        <a:pt x="8776" y="3484"/>
                        <a:pt x="8966" y="3992"/>
                      </a:cubicBezTo>
                      <a:cubicBezTo>
                        <a:pt x="8966" y="4436"/>
                        <a:pt x="6807" y="4182"/>
                        <a:pt x="4268" y="3420"/>
                      </a:cubicBezTo>
                      <a:cubicBezTo>
                        <a:pt x="1728" y="2658"/>
                        <a:pt x="-177" y="1388"/>
                        <a:pt x="13" y="499"/>
                      </a:cubicBezTo>
                      <a:cubicBezTo>
                        <a:pt x="-50" y="-453"/>
                        <a:pt x="2744" y="55"/>
                        <a:pt x="4966" y="119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4" name="شكل حر: شكل 213">
                  <a:extLst>
                    <a:ext uri="{FF2B5EF4-FFF2-40B4-BE49-F238E27FC236}">
                      <a16:creationId xmlns:a16="http://schemas.microsoft.com/office/drawing/2014/main" id="{1FA829D5-786C-49BC-BD17-986E44D321E3}"/>
                    </a:ext>
                  </a:extLst>
                </p:cNvPr>
                <p:cNvSpPr/>
                <p:nvPr/>
              </p:nvSpPr>
              <p:spPr>
                <a:xfrm>
                  <a:off x="5341244" y="4360993"/>
                  <a:ext cx="62886" cy="61666"/>
                </a:xfrm>
                <a:custGeom>
                  <a:avLst/>
                  <a:gdLst>
                    <a:gd name="connsiteX0" fmla="*/ 60891 w 62886"/>
                    <a:gd name="connsiteY0" fmla="*/ 54162 h 61666"/>
                    <a:gd name="connsiteX1" fmla="*/ 62161 w 62886"/>
                    <a:gd name="connsiteY1" fmla="*/ 60829 h 61666"/>
                    <a:gd name="connsiteX2" fmla="*/ 55494 w 62886"/>
                    <a:gd name="connsiteY2" fmla="*/ 59750 h 61666"/>
                    <a:gd name="connsiteX3" fmla="*/ 1455 w 62886"/>
                    <a:gd name="connsiteY3" fmla="*/ 15553 h 61666"/>
                    <a:gd name="connsiteX4" fmla="*/ 3614 w 62886"/>
                    <a:gd name="connsiteY4" fmla="*/ 3870 h 61666"/>
                    <a:gd name="connsiteX5" fmla="*/ 15171 w 62886"/>
                    <a:gd name="connsiteY5" fmla="*/ 1393 h 61666"/>
                    <a:gd name="connsiteX6" fmla="*/ 60891 w 62886"/>
                    <a:gd name="connsiteY6" fmla="*/ 54162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86" h="61666">
                      <a:moveTo>
                        <a:pt x="60891" y="54162"/>
                      </a:moveTo>
                      <a:cubicBezTo>
                        <a:pt x="63050" y="56765"/>
                        <a:pt x="63431" y="59496"/>
                        <a:pt x="62161" y="60829"/>
                      </a:cubicBezTo>
                      <a:cubicBezTo>
                        <a:pt x="61082" y="62290"/>
                        <a:pt x="58034" y="61782"/>
                        <a:pt x="55494" y="59750"/>
                      </a:cubicBezTo>
                      <a:lnTo>
                        <a:pt x="1455" y="15553"/>
                      </a:lnTo>
                      <a:cubicBezTo>
                        <a:pt x="-1085" y="13522"/>
                        <a:pt x="-259" y="8188"/>
                        <a:pt x="3614" y="3870"/>
                      </a:cubicBezTo>
                      <a:cubicBezTo>
                        <a:pt x="7615" y="-258"/>
                        <a:pt x="13139" y="-1084"/>
                        <a:pt x="15171" y="1393"/>
                      </a:cubicBezTo>
                      <a:lnTo>
                        <a:pt x="60891" y="5416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5" name="شكل حر: شكل 214">
                  <a:extLst>
                    <a:ext uri="{FF2B5EF4-FFF2-40B4-BE49-F238E27FC236}">
                      <a16:creationId xmlns:a16="http://schemas.microsoft.com/office/drawing/2014/main" id="{BFC0B42B-2EF8-44D7-B030-7BC69B23CD2B}"/>
                    </a:ext>
                  </a:extLst>
                </p:cNvPr>
                <p:cNvSpPr/>
                <p:nvPr/>
              </p:nvSpPr>
              <p:spPr>
                <a:xfrm>
                  <a:off x="5415802" y="4433795"/>
                  <a:ext cx="7076" cy="6986"/>
                </a:xfrm>
                <a:custGeom>
                  <a:avLst/>
                  <a:gdLst>
                    <a:gd name="connsiteX0" fmla="*/ 4557 w 7076"/>
                    <a:gd name="connsiteY0" fmla="*/ 2822 h 6986"/>
                    <a:gd name="connsiteX1" fmla="*/ 7033 w 7076"/>
                    <a:gd name="connsiteY1" fmla="*/ 6886 h 6986"/>
                    <a:gd name="connsiteX2" fmla="*/ 2906 w 7076"/>
                    <a:gd name="connsiteY2" fmla="*/ 4537 h 6986"/>
                    <a:gd name="connsiteX3" fmla="*/ 112 w 7076"/>
                    <a:gd name="connsiteY3" fmla="*/ 155 h 6986"/>
                    <a:gd name="connsiteX4" fmla="*/ 4557 w 7076"/>
                    <a:gd name="connsiteY4" fmla="*/ 2822 h 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6" h="6986">
                      <a:moveTo>
                        <a:pt x="4557" y="2822"/>
                      </a:moveTo>
                      <a:cubicBezTo>
                        <a:pt x="6399" y="4918"/>
                        <a:pt x="7288" y="6505"/>
                        <a:pt x="7033" y="6886"/>
                      </a:cubicBezTo>
                      <a:cubicBezTo>
                        <a:pt x="6843" y="7331"/>
                        <a:pt x="5002" y="6251"/>
                        <a:pt x="2906" y="4537"/>
                      </a:cubicBezTo>
                      <a:cubicBezTo>
                        <a:pt x="874" y="2822"/>
                        <a:pt x="-396" y="917"/>
                        <a:pt x="112" y="155"/>
                      </a:cubicBezTo>
                      <a:cubicBezTo>
                        <a:pt x="683" y="-480"/>
                        <a:pt x="2906" y="917"/>
                        <a:pt x="4557" y="282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92" name="رسم 4">
                <a:extLst>
                  <a:ext uri="{FF2B5EF4-FFF2-40B4-BE49-F238E27FC236}">
                    <a16:creationId xmlns:a16="http://schemas.microsoft.com/office/drawing/2014/main" id="{26785E4A-E28F-427A-A859-CBA6B4B125E4}"/>
                  </a:ext>
                </a:extLst>
              </p:cNvPr>
              <p:cNvGrpSpPr/>
              <p:nvPr/>
            </p:nvGrpSpPr>
            <p:grpSpPr>
              <a:xfrm>
                <a:off x="5355502" y="4330791"/>
                <a:ext cx="73750" cy="108619"/>
                <a:chOff x="5355502" y="4330791"/>
                <a:chExt cx="73750" cy="108619"/>
              </a:xfrm>
              <a:solidFill>
                <a:srgbClr val="231F20"/>
              </a:solidFill>
            </p:grpSpPr>
            <p:sp>
              <p:nvSpPr>
                <p:cNvPr id="208" name="شكل حر: شكل 207">
                  <a:extLst>
                    <a:ext uri="{FF2B5EF4-FFF2-40B4-BE49-F238E27FC236}">
                      <a16:creationId xmlns:a16="http://schemas.microsoft.com/office/drawing/2014/main" id="{A7134E3D-50C6-4B5F-BD24-0E076B719F12}"/>
                    </a:ext>
                  </a:extLst>
                </p:cNvPr>
                <p:cNvSpPr/>
                <p:nvPr/>
              </p:nvSpPr>
              <p:spPr>
                <a:xfrm>
                  <a:off x="5355502" y="4348622"/>
                  <a:ext cx="54102" cy="69315"/>
                </a:xfrm>
                <a:custGeom>
                  <a:avLst/>
                  <a:gdLst>
                    <a:gd name="connsiteX0" fmla="*/ 52856 w 54102"/>
                    <a:gd name="connsiteY0" fmla="*/ 61897 h 69315"/>
                    <a:gd name="connsiteX1" fmla="*/ 53110 w 54102"/>
                    <a:gd name="connsiteY1" fmla="*/ 68818 h 69315"/>
                    <a:gd name="connsiteX2" fmla="*/ 46633 w 54102"/>
                    <a:gd name="connsiteY2" fmla="*/ 66532 h 69315"/>
                    <a:gd name="connsiteX3" fmla="*/ 913 w 54102"/>
                    <a:gd name="connsiteY3" fmla="*/ 13764 h 69315"/>
                    <a:gd name="connsiteX4" fmla="*/ 5104 w 54102"/>
                    <a:gd name="connsiteY4" fmla="*/ 2715 h 69315"/>
                    <a:gd name="connsiteX5" fmla="*/ 16852 w 54102"/>
                    <a:gd name="connsiteY5" fmla="*/ 2143 h 69315"/>
                    <a:gd name="connsiteX6" fmla="*/ 52856 w 54102"/>
                    <a:gd name="connsiteY6" fmla="*/ 61897 h 6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02" h="69315">
                      <a:moveTo>
                        <a:pt x="52856" y="61897"/>
                      </a:moveTo>
                      <a:cubicBezTo>
                        <a:pt x="54634" y="64881"/>
                        <a:pt x="54317" y="67358"/>
                        <a:pt x="53110" y="68818"/>
                      </a:cubicBezTo>
                      <a:cubicBezTo>
                        <a:pt x="51777" y="70025"/>
                        <a:pt x="48792" y="68945"/>
                        <a:pt x="46633" y="66532"/>
                      </a:cubicBezTo>
                      <a:lnTo>
                        <a:pt x="913" y="13764"/>
                      </a:lnTo>
                      <a:cubicBezTo>
                        <a:pt x="-1246" y="11351"/>
                        <a:pt x="532" y="6271"/>
                        <a:pt x="5104" y="2715"/>
                      </a:cubicBezTo>
                      <a:cubicBezTo>
                        <a:pt x="9486" y="-1032"/>
                        <a:pt x="15264" y="-587"/>
                        <a:pt x="16852" y="2143"/>
                      </a:cubicBezTo>
                      <a:lnTo>
                        <a:pt x="52856" y="6189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09" name="شكل حر: شكل 208">
                  <a:extLst>
                    <a:ext uri="{FF2B5EF4-FFF2-40B4-BE49-F238E27FC236}">
                      <a16:creationId xmlns:a16="http://schemas.microsoft.com/office/drawing/2014/main" id="{59BA750F-8568-4502-8443-87903C1F5B13}"/>
                    </a:ext>
                  </a:extLst>
                </p:cNvPr>
                <p:cNvSpPr/>
                <p:nvPr/>
              </p:nvSpPr>
              <p:spPr>
                <a:xfrm>
                  <a:off x="5418630" y="4431358"/>
                  <a:ext cx="5953" cy="8052"/>
                </a:xfrm>
                <a:custGeom>
                  <a:avLst/>
                  <a:gdLst>
                    <a:gd name="connsiteX0" fmla="*/ 4079 w 5953"/>
                    <a:gd name="connsiteY0" fmla="*/ 3418 h 8052"/>
                    <a:gd name="connsiteX1" fmla="*/ 5920 w 5953"/>
                    <a:gd name="connsiteY1" fmla="*/ 7990 h 8052"/>
                    <a:gd name="connsiteX2" fmla="*/ 2174 w 5953"/>
                    <a:gd name="connsiteY2" fmla="*/ 4942 h 8052"/>
                    <a:gd name="connsiteX3" fmla="*/ 205 w 5953"/>
                    <a:gd name="connsiteY3" fmla="*/ 179 h 8052"/>
                    <a:gd name="connsiteX4" fmla="*/ 4079 w 5953"/>
                    <a:gd name="connsiteY4" fmla="*/ 3418 h 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" h="8052">
                      <a:moveTo>
                        <a:pt x="4079" y="3418"/>
                      </a:moveTo>
                      <a:cubicBezTo>
                        <a:pt x="5476" y="5767"/>
                        <a:pt x="6111" y="7418"/>
                        <a:pt x="5920" y="7990"/>
                      </a:cubicBezTo>
                      <a:cubicBezTo>
                        <a:pt x="5666" y="8371"/>
                        <a:pt x="3952" y="6974"/>
                        <a:pt x="2174" y="4942"/>
                      </a:cubicBezTo>
                      <a:cubicBezTo>
                        <a:pt x="459" y="2910"/>
                        <a:pt x="-430" y="878"/>
                        <a:pt x="205" y="179"/>
                      </a:cubicBezTo>
                      <a:cubicBezTo>
                        <a:pt x="777" y="-583"/>
                        <a:pt x="2745" y="1195"/>
                        <a:pt x="4079" y="34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0" name="شكل حر: شكل 209">
                  <a:extLst>
                    <a:ext uri="{FF2B5EF4-FFF2-40B4-BE49-F238E27FC236}">
                      <a16:creationId xmlns:a16="http://schemas.microsoft.com/office/drawing/2014/main" id="{7CB41417-0393-4F77-B823-C07F2602E126}"/>
                    </a:ext>
                  </a:extLst>
                </p:cNvPr>
                <p:cNvSpPr/>
                <p:nvPr/>
              </p:nvSpPr>
              <p:spPr>
                <a:xfrm>
                  <a:off x="5396042" y="4330791"/>
                  <a:ext cx="29360" cy="80222"/>
                </a:xfrm>
                <a:custGeom>
                  <a:avLst/>
                  <a:gdLst>
                    <a:gd name="connsiteX0" fmla="*/ 29271 w 29360"/>
                    <a:gd name="connsiteY0" fmla="*/ 73759 h 80222"/>
                    <a:gd name="connsiteX1" fmla="*/ 26794 w 29360"/>
                    <a:gd name="connsiteY1" fmla="*/ 80109 h 80222"/>
                    <a:gd name="connsiteX2" fmla="*/ 21778 w 29360"/>
                    <a:gd name="connsiteY2" fmla="*/ 75536 h 80222"/>
                    <a:gd name="connsiteX3" fmla="*/ 188 w 29360"/>
                    <a:gd name="connsiteY3" fmla="*/ 9116 h 80222"/>
                    <a:gd name="connsiteX4" fmla="*/ 8379 w 29360"/>
                    <a:gd name="connsiteY4" fmla="*/ 480 h 80222"/>
                    <a:gd name="connsiteX5" fmla="*/ 19428 w 29360"/>
                    <a:gd name="connsiteY5" fmla="*/ 4607 h 80222"/>
                    <a:gd name="connsiteX6" fmla="*/ 29271 w 29360"/>
                    <a:gd name="connsiteY6" fmla="*/ 73759 h 8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360" h="80222">
                      <a:moveTo>
                        <a:pt x="29271" y="73759"/>
                      </a:moveTo>
                      <a:cubicBezTo>
                        <a:pt x="29716" y="77188"/>
                        <a:pt x="28445" y="79410"/>
                        <a:pt x="26794" y="80109"/>
                      </a:cubicBezTo>
                      <a:cubicBezTo>
                        <a:pt x="25080" y="80744"/>
                        <a:pt x="22794" y="78648"/>
                        <a:pt x="21778" y="75536"/>
                      </a:cubicBezTo>
                      <a:lnTo>
                        <a:pt x="188" y="9116"/>
                      </a:lnTo>
                      <a:cubicBezTo>
                        <a:pt x="-892" y="6004"/>
                        <a:pt x="2791" y="2067"/>
                        <a:pt x="8379" y="480"/>
                      </a:cubicBezTo>
                      <a:cubicBezTo>
                        <a:pt x="13967" y="-1108"/>
                        <a:pt x="19047" y="1496"/>
                        <a:pt x="19428" y="4607"/>
                      </a:cubicBezTo>
                      <a:lnTo>
                        <a:pt x="29271" y="7375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1" name="شكل حر: شكل 210">
                  <a:extLst>
                    <a:ext uri="{FF2B5EF4-FFF2-40B4-BE49-F238E27FC236}">
                      <a16:creationId xmlns:a16="http://schemas.microsoft.com/office/drawing/2014/main" id="{EBDA0393-02A7-40B9-9430-EB754C1388E9}"/>
                    </a:ext>
                  </a:extLst>
                </p:cNvPr>
                <p:cNvSpPr/>
                <p:nvPr/>
              </p:nvSpPr>
              <p:spPr>
                <a:xfrm>
                  <a:off x="5426090" y="4427792"/>
                  <a:ext cx="3162" cy="9546"/>
                </a:xfrm>
                <a:custGeom>
                  <a:avLst/>
                  <a:gdLst>
                    <a:gd name="connsiteX0" fmla="*/ 2905 w 3162"/>
                    <a:gd name="connsiteY0" fmla="*/ 4699 h 9546"/>
                    <a:gd name="connsiteX1" fmla="*/ 2778 w 3162"/>
                    <a:gd name="connsiteY1" fmla="*/ 9524 h 9546"/>
                    <a:gd name="connsiteX2" fmla="*/ 619 w 3162"/>
                    <a:gd name="connsiteY2" fmla="*/ 5270 h 9546"/>
                    <a:gd name="connsiteX3" fmla="*/ 619 w 3162"/>
                    <a:gd name="connsiteY3" fmla="*/ 63 h 9546"/>
                    <a:gd name="connsiteX4" fmla="*/ 2905 w 3162"/>
                    <a:gd name="connsiteY4" fmla="*/ 4699 h 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2" h="9546">
                      <a:moveTo>
                        <a:pt x="2905" y="4699"/>
                      </a:moveTo>
                      <a:cubicBezTo>
                        <a:pt x="3350" y="7492"/>
                        <a:pt x="3159" y="9080"/>
                        <a:pt x="2778" y="9524"/>
                      </a:cubicBezTo>
                      <a:cubicBezTo>
                        <a:pt x="2397" y="9779"/>
                        <a:pt x="1445" y="7810"/>
                        <a:pt x="619" y="5270"/>
                      </a:cubicBezTo>
                      <a:cubicBezTo>
                        <a:pt x="-206" y="2730"/>
                        <a:pt x="-206" y="444"/>
                        <a:pt x="619" y="63"/>
                      </a:cubicBezTo>
                      <a:cubicBezTo>
                        <a:pt x="1445" y="-445"/>
                        <a:pt x="2588" y="2222"/>
                        <a:pt x="2905" y="46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93" name="رسم 4">
                <a:extLst>
                  <a:ext uri="{FF2B5EF4-FFF2-40B4-BE49-F238E27FC236}">
                    <a16:creationId xmlns:a16="http://schemas.microsoft.com/office/drawing/2014/main" id="{212522F1-441D-4EBF-8AC9-8BED116D7781}"/>
                  </a:ext>
                </a:extLst>
              </p:cNvPr>
              <p:cNvGrpSpPr/>
              <p:nvPr/>
            </p:nvGrpSpPr>
            <p:grpSpPr>
              <a:xfrm>
                <a:off x="5415365" y="4328454"/>
                <a:ext cx="64603" cy="109369"/>
                <a:chOff x="5415365" y="4328454"/>
                <a:chExt cx="64603" cy="109369"/>
              </a:xfrm>
              <a:solidFill>
                <a:srgbClr val="231F20"/>
              </a:solidFill>
            </p:grpSpPr>
            <p:sp>
              <p:nvSpPr>
                <p:cNvPr id="204" name="شكل حر: شكل 203">
                  <a:extLst>
                    <a:ext uri="{FF2B5EF4-FFF2-40B4-BE49-F238E27FC236}">
                      <a16:creationId xmlns:a16="http://schemas.microsoft.com/office/drawing/2014/main" id="{F444A2F8-FC5E-4FDD-A25A-7B1819D8FD97}"/>
                    </a:ext>
                  </a:extLst>
                </p:cNvPr>
                <p:cNvSpPr/>
                <p:nvPr/>
              </p:nvSpPr>
              <p:spPr>
                <a:xfrm>
                  <a:off x="5415365" y="4328454"/>
                  <a:ext cx="19728" cy="81637"/>
                </a:xfrm>
                <a:custGeom>
                  <a:avLst/>
                  <a:gdLst>
                    <a:gd name="connsiteX0" fmla="*/ 17694 w 19728"/>
                    <a:gd name="connsiteY0" fmla="*/ 75524 h 81637"/>
                    <a:gd name="connsiteX1" fmla="*/ 14138 w 19728"/>
                    <a:gd name="connsiteY1" fmla="*/ 81620 h 81637"/>
                    <a:gd name="connsiteX2" fmla="*/ 9947 w 19728"/>
                    <a:gd name="connsiteY2" fmla="*/ 76096 h 81637"/>
                    <a:gd name="connsiteX3" fmla="*/ 41 w 19728"/>
                    <a:gd name="connsiteY3" fmla="*/ 7008 h 81637"/>
                    <a:gd name="connsiteX4" fmla="*/ 9566 w 19728"/>
                    <a:gd name="connsiteY4" fmla="*/ 86 h 81637"/>
                    <a:gd name="connsiteX5" fmla="*/ 19726 w 19728"/>
                    <a:gd name="connsiteY5" fmla="*/ 5801 h 81637"/>
                    <a:gd name="connsiteX6" fmla="*/ 17694 w 19728"/>
                    <a:gd name="connsiteY6" fmla="*/ 75524 h 8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637">
                      <a:moveTo>
                        <a:pt x="17694" y="75524"/>
                      </a:moveTo>
                      <a:cubicBezTo>
                        <a:pt x="17567" y="78699"/>
                        <a:pt x="15980" y="81175"/>
                        <a:pt x="14138" y="81620"/>
                      </a:cubicBezTo>
                      <a:cubicBezTo>
                        <a:pt x="12360" y="81874"/>
                        <a:pt x="10455" y="79334"/>
                        <a:pt x="9947" y="76096"/>
                      </a:cubicBezTo>
                      <a:lnTo>
                        <a:pt x="41" y="7008"/>
                      </a:lnTo>
                      <a:cubicBezTo>
                        <a:pt x="-467" y="3769"/>
                        <a:pt x="3788" y="530"/>
                        <a:pt x="9566" y="86"/>
                      </a:cubicBezTo>
                      <a:cubicBezTo>
                        <a:pt x="15345" y="-549"/>
                        <a:pt x="19853" y="2436"/>
                        <a:pt x="19726" y="5801"/>
                      </a:cubicBezTo>
                      <a:lnTo>
                        <a:pt x="17694" y="7552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05" name="شكل حر: شكل 204">
                  <a:extLst>
                    <a:ext uri="{FF2B5EF4-FFF2-40B4-BE49-F238E27FC236}">
                      <a16:creationId xmlns:a16="http://schemas.microsoft.com/office/drawing/2014/main" id="{8949411B-13AC-4F57-BA3C-E8A7C3BF5328}"/>
                    </a:ext>
                  </a:extLst>
                </p:cNvPr>
                <p:cNvSpPr/>
                <p:nvPr/>
              </p:nvSpPr>
              <p:spPr>
                <a:xfrm>
                  <a:off x="5429430" y="4427461"/>
                  <a:ext cx="2554" cy="9669"/>
                </a:xfrm>
                <a:custGeom>
                  <a:avLst/>
                  <a:gdLst>
                    <a:gd name="connsiteX0" fmla="*/ 2550 w 2554"/>
                    <a:gd name="connsiteY0" fmla="*/ 4648 h 9669"/>
                    <a:gd name="connsiteX1" fmla="*/ 1598 w 2554"/>
                    <a:gd name="connsiteY1" fmla="*/ 9664 h 9669"/>
                    <a:gd name="connsiteX2" fmla="*/ 137 w 2554"/>
                    <a:gd name="connsiteY2" fmla="*/ 4966 h 9669"/>
                    <a:gd name="connsiteX3" fmla="*/ 1090 w 2554"/>
                    <a:gd name="connsiteY3" fmla="*/ 12 h 9669"/>
                    <a:gd name="connsiteX4" fmla="*/ 2550 w 2554"/>
                    <a:gd name="connsiteY4" fmla="*/ 4648 h 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69">
                      <a:moveTo>
                        <a:pt x="2550" y="4648"/>
                      </a:moveTo>
                      <a:cubicBezTo>
                        <a:pt x="2487" y="7188"/>
                        <a:pt x="2042" y="9474"/>
                        <a:pt x="1598" y="9664"/>
                      </a:cubicBezTo>
                      <a:cubicBezTo>
                        <a:pt x="1153" y="9792"/>
                        <a:pt x="518" y="7632"/>
                        <a:pt x="137" y="4966"/>
                      </a:cubicBezTo>
                      <a:cubicBezTo>
                        <a:pt x="-244" y="2298"/>
                        <a:pt x="201" y="139"/>
                        <a:pt x="1090" y="12"/>
                      </a:cubicBezTo>
                      <a:cubicBezTo>
                        <a:pt x="1979" y="-178"/>
                        <a:pt x="2614" y="1854"/>
                        <a:pt x="2550" y="464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06" name="شكل حر: شكل 205">
                  <a:extLst>
                    <a:ext uri="{FF2B5EF4-FFF2-40B4-BE49-F238E27FC236}">
                      <a16:creationId xmlns:a16="http://schemas.microsoft.com/office/drawing/2014/main" id="{99F51C84-3FC7-4A1C-A85D-E2EC64E7A737}"/>
                    </a:ext>
                  </a:extLst>
                </p:cNvPr>
                <p:cNvSpPr/>
                <p:nvPr/>
              </p:nvSpPr>
              <p:spPr>
                <a:xfrm>
                  <a:off x="5442988" y="4334498"/>
                  <a:ext cx="36981" cy="77836"/>
                </a:xfrm>
                <a:custGeom>
                  <a:avLst/>
                  <a:gdLst>
                    <a:gd name="connsiteX0" fmla="*/ 7661 w 36981"/>
                    <a:gd name="connsiteY0" fmla="*/ 73544 h 77836"/>
                    <a:gd name="connsiteX1" fmla="*/ 2010 w 36981"/>
                    <a:gd name="connsiteY1" fmla="*/ 77799 h 77836"/>
                    <a:gd name="connsiteX2" fmla="*/ 295 w 36981"/>
                    <a:gd name="connsiteY2" fmla="*/ 71068 h 77836"/>
                    <a:gd name="connsiteX3" fmla="*/ 17948 w 36981"/>
                    <a:gd name="connsiteY3" fmla="*/ 3504 h 77836"/>
                    <a:gd name="connsiteX4" fmla="*/ 29442 w 36981"/>
                    <a:gd name="connsiteY4" fmla="*/ 837 h 77836"/>
                    <a:gd name="connsiteX5" fmla="*/ 36617 w 36981"/>
                    <a:gd name="connsiteY5" fmla="*/ 10044 h 77836"/>
                    <a:gd name="connsiteX6" fmla="*/ 7661 w 36981"/>
                    <a:gd name="connsiteY6" fmla="*/ 73544 h 77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1" h="77836">
                      <a:moveTo>
                        <a:pt x="7661" y="73544"/>
                      </a:moveTo>
                      <a:cubicBezTo>
                        <a:pt x="6264" y="76402"/>
                        <a:pt x="3851" y="78117"/>
                        <a:pt x="2010" y="77799"/>
                      </a:cubicBezTo>
                      <a:cubicBezTo>
                        <a:pt x="295" y="77291"/>
                        <a:pt x="-467" y="74243"/>
                        <a:pt x="295" y="71068"/>
                      </a:cubicBezTo>
                      <a:lnTo>
                        <a:pt x="17948" y="3504"/>
                      </a:lnTo>
                      <a:cubicBezTo>
                        <a:pt x="18710" y="329"/>
                        <a:pt x="23917" y="-1005"/>
                        <a:pt x="29442" y="837"/>
                      </a:cubicBezTo>
                      <a:cubicBezTo>
                        <a:pt x="35030" y="2488"/>
                        <a:pt x="38078" y="6997"/>
                        <a:pt x="36617" y="10044"/>
                      </a:cubicBezTo>
                      <a:lnTo>
                        <a:pt x="7661" y="7354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07" name="شكل حر: شكل 206">
                  <a:extLst>
                    <a:ext uri="{FF2B5EF4-FFF2-40B4-BE49-F238E27FC236}">
                      <a16:creationId xmlns:a16="http://schemas.microsoft.com/office/drawing/2014/main" id="{2A6B6844-8F2F-49AE-90C3-49BD78F59C7E}"/>
                    </a:ext>
                  </a:extLst>
                </p:cNvPr>
                <p:cNvSpPr/>
                <p:nvPr/>
              </p:nvSpPr>
              <p:spPr>
                <a:xfrm>
                  <a:off x="5435632" y="4428674"/>
                  <a:ext cx="4017" cy="9150"/>
                </a:xfrm>
                <a:custGeom>
                  <a:avLst/>
                  <a:gdLst>
                    <a:gd name="connsiteX0" fmla="*/ 3015 w 4017"/>
                    <a:gd name="connsiteY0" fmla="*/ 4832 h 9150"/>
                    <a:gd name="connsiteX1" fmla="*/ 221 w 4017"/>
                    <a:gd name="connsiteY1" fmla="*/ 9150 h 9150"/>
                    <a:gd name="connsiteX2" fmla="*/ 729 w 4017"/>
                    <a:gd name="connsiteY2" fmla="*/ 4261 h 9150"/>
                    <a:gd name="connsiteX3" fmla="*/ 3460 w 4017"/>
                    <a:gd name="connsiteY3" fmla="*/ 6 h 9150"/>
                    <a:gd name="connsiteX4" fmla="*/ 3015 w 4017"/>
                    <a:gd name="connsiteY4" fmla="*/ 4832 h 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0">
                      <a:moveTo>
                        <a:pt x="3015" y="4832"/>
                      </a:moveTo>
                      <a:cubicBezTo>
                        <a:pt x="1936" y="7118"/>
                        <a:pt x="666" y="9150"/>
                        <a:pt x="221" y="9150"/>
                      </a:cubicBezTo>
                      <a:cubicBezTo>
                        <a:pt x="-223" y="9087"/>
                        <a:pt x="31" y="6865"/>
                        <a:pt x="729" y="4261"/>
                      </a:cubicBezTo>
                      <a:cubicBezTo>
                        <a:pt x="1428" y="1657"/>
                        <a:pt x="2634" y="-121"/>
                        <a:pt x="3460" y="6"/>
                      </a:cubicBezTo>
                      <a:cubicBezTo>
                        <a:pt x="4349" y="197"/>
                        <a:pt x="4158" y="2292"/>
                        <a:pt x="3015" y="48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94" name="رسم 4">
                <a:extLst>
                  <a:ext uri="{FF2B5EF4-FFF2-40B4-BE49-F238E27FC236}">
                    <a16:creationId xmlns:a16="http://schemas.microsoft.com/office/drawing/2014/main" id="{4BB752F0-DAC2-4DD8-841B-153EC7D80C73}"/>
                  </a:ext>
                </a:extLst>
              </p:cNvPr>
              <p:cNvGrpSpPr/>
              <p:nvPr/>
            </p:nvGrpSpPr>
            <p:grpSpPr>
              <a:xfrm>
                <a:off x="5437647" y="4342148"/>
                <a:ext cx="93092" cy="99798"/>
                <a:chOff x="5437647" y="4342148"/>
                <a:chExt cx="93092" cy="99798"/>
              </a:xfrm>
              <a:solidFill>
                <a:srgbClr val="231F20"/>
              </a:solidFill>
            </p:grpSpPr>
            <p:sp>
              <p:nvSpPr>
                <p:cNvPr id="200" name="شكل حر: شكل 199">
                  <a:extLst>
                    <a:ext uri="{FF2B5EF4-FFF2-40B4-BE49-F238E27FC236}">
                      <a16:creationId xmlns:a16="http://schemas.microsoft.com/office/drawing/2014/main" id="{1C4EA3B1-FF89-47C0-932C-51D320B0CF8C}"/>
                    </a:ext>
                  </a:extLst>
                </p:cNvPr>
                <p:cNvSpPr/>
                <p:nvPr/>
              </p:nvSpPr>
              <p:spPr>
                <a:xfrm>
                  <a:off x="5449752" y="4342148"/>
                  <a:ext cx="47826" cy="73220"/>
                </a:xfrm>
                <a:custGeom>
                  <a:avLst/>
                  <a:gdLst>
                    <a:gd name="connsiteX0" fmla="*/ 7692 w 47826"/>
                    <a:gd name="connsiteY0" fmla="*/ 69641 h 73220"/>
                    <a:gd name="connsiteX1" fmla="*/ 1342 w 47826"/>
                    <a:gd name="connsiteY1" fmla="*/ 73006 h 73220"/>
                    <a:gd name="connsiteX2" fmla="*/ 833 w 47826"/>
                    <a:gd name="connsiteY2" fmla="*/ 65958 h 73220"/>
                    <a:gd name="connsiteX3" fmla="*/ 29853 w 47826"/>
                    <a:gd name="connsiteY3" fmla="*/ 2458 h 73220"/>
                    <a:gd name="connsiteX4" fmla="*/ 41537 w 47826"/>
                    <a:gd name="connsiteY4" fmla="*/ 1949 h 73220"/>
                    <a:gd name="connsiteX5" fmla="*/ 47125 w 47826"/>
                    <a:gd name="connsiteY5" fmla="*/ 12110 h 73220"/>
                    <a:gd name="connsiteX6" fmla="*/ 7692 w 47826"/>
                    <a:gd name="connsiteY6" fmla="*/ 69641 h 7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26" h="73220">
                      <a:moveTo>
                        <a:pt x="7692" y="69641"/>
                      </a:moveTo>
                      <a:cubicBezTo>
                        <a:pt x="5914" y="72180"/>
                        <a:pt x="2929" y="73832"/>
                        <a:pt x="1342" y="73006"/>
                      </a:cubicBezTo>
                      <a:cubicBezTo>
                        <a:pt x="-246" y="72180"/>
                        <a:pt x="-436" y="68942"/>
                        <a:pt x="833" y="65958"/>
                      </a:cubicBezTo>
                      <a:lnTo>
                        <a:pt x="29853" y="2458"/>
                      </a:lnTo>
                      <a:cubicBezTo>
                        <a:pt x="31187" y="-527"/>
                        <a:pt x="36457" y="-908"/>
                        <a:pt x="41537" y="1949"/>
                      </a:cubicBezTo>
                      <a:cubicBezTo>
                        <a:pt x="46617" y="4807"/>
                        <a:pt x="49157" y="9316"/>
                        <a:pt x="47125" y="12110"/>
                      </a:cubicBezTo>
                      <a:lnTo>
                        <a:pt x="7692" y="6964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01" name="شكل حر: شكل 200">
                  <a:extLst>
                    <a:ext uri="{FF2B5EF4-FFF2-40B4-BE49-F238E27FC236}">
                      <a16:creationId xmlns:a16="http://schemas.microsoft.com/office/drawing/2014/main" id="{010756F9-88E0-498C-A9BF-42B1CE338D83}"/>
                    </a:ext>
                  </a:extLst>
                </p:cNvPr>
                <p:cNvSpPr/>
                <p:nvPr/>
              </p:nvSpPr>
              <p:spPr>
                <a:xfrm>
                  <a:off x="5437647" y="4430256"/>
                  <a:ext cx="5203" cy="8463"/>
                </a:xfrm>
                <a:custGeom>
                  <a:avLst/>
                  <a:gdLst>
                    <a:gd name="connsiteX0" fmla="*/ 3604 w 5203"/>
                    <a:gd name="connsiteY0" fmla="*/ 4646 h 8463"/>
                    <a:gd name="connsiteX1" fmla="*/ 111 w 5203"/>
                    <a:gd name="connsiteY1" fmla="*/ 8457 h 8463"/>
                    <a:gd name="connsiteX2" fmla="*/ 1445 w 5203"/>
                    <a:gd name="connsiteY2" fmla="*/ 3631 h 8463"/>
                    <a:gd name="connsiteX3" fmla="*/ 4810 w 5203"/>
                    <a:gd name="connsiteY3" fmla="*/ 75 h 8463"/>
                    <a:gd name="connsiteX4" fmla="*/ 3604 w 5203"/>
                    <a:gd name="connsiteY4" fmla="*/ 4646 h 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3" h="8463">
                      <a:moveTo>
                        <a:pt x="3604" y="4646"/>
                      </a:moveTo>
                      <a:cubicBezTo>
                        <a:pt x="2080" y="6869"/>
                        <a:pt x="492" y="8584"/>
                        <a:pt x="111" y="8457"/>
                      </a:cubicBezTo>
                      <a:cubicBezTo>
                        <a:pt x="-270" y="8266"/>
                        <a:pt x="365" y="6044"/>
                        <a:pt x="1445" y="3631"/>
                      </a:cubicBezTo>
                      <a:cubicBezTo>
                        <a:pt x="2588" y="1218"/>
                        <a:pt x="4048" y="-370"/>
                        <a:pt x="4810" y="75"/>
                      </a:cubicBezTo>
                      <a:cubicBezTo>
                        <a:pt x="5636" y="456"/>
                        <a:pt x="5128" y="2488"/>
                        <a:pt x="3604" y="46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02" name="شكل حر: شكل 201">
                  <a:extLst>
                    <a:ext uri="{FF2B5EF4-FFF2-40B4-BE49-F238E27FC236}">
                      <a16:creationId xmlns:a16="http://schemas.microsoft.com/office/drawing/2014/main" id="{5A63FCF4-4D24-4440-9BE8-BF5633B556AD}"/>
                    </a:ext>
                  </a:extLst>
                </p:cNvPr>
                <p:cNvSpPr/>
                <p:nvPr/>
              </p:nvSpPr>
              <p:spPr>
                <a:xfrm>
                  <a:off x="5462470" y="4370393"/>
                  <a:ext cx="68269" cy="55801"/>
                </a:xfrm>
                <a:custGeom>
                  <a:avLst/>
                  <a:gdLst>
                    <a:gd name="connsiteX0" fmla="*/ 7547 w 68269"/>
                    <a:gd name="connsiteY0" fmla="*/ 54413 h 55801"/>
                    <a:gd name="connsiteX1" fmla="*/ 498 w 68269"/>
                    <a:gd name="connsiteY1" fmla="*/ 54922 h 55801"/>
                    <a:gd name="connsiteX2" fmla="*/ 2721 w 68269"/>
                    <a:gd name="connsiteY2" fmla="*/ 48254 h 55801"/>
                    <a:gd name="connsiteX3" fmla="*/ 54156 w 68269"/>
                    <a:gd name="connsiteY3" fmla="*/ 1010 h 55801"/>
                    <a:gd name="connsiteX4" fmla="*/ 65205 w 68269"/>
                    <a:gd name="connsiteY4" fmla="*/ 4947 h 55801"/>
                    <a:gd name="connsiteX5" fmla="*/ 66284 w 68269"/>
                    <a:gd name="connsiteY5" fmla="*/ 16567 h 55801"/>
                    <a:gd name="connsiteX6" fmla="*/ 7547 w 68269"/>
                    <a:gd name="connsiteY6" fmla="*/ 54413 h 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269" h="55801">
                      <a:moveTo>
                        <a:pt x="7547" y="54413"/>
                      </a:moveTo>
                      <a:cubicBezTo>
                        <a:pt x="4880" y="56065"/>
                        <a:pt x="1768" y="56255"/>
                        <a:pt x="498" y="54922"/>
                      </a:cubicBezTo>
                      <a:cubicBezTo>
                        <a:pt x="-708" y="53524"/>
                        <a:pt x="371" y="50540"/>
                        <a:pt x="2721" y="48254"/>
                      </a:cubicBezTo>
                      <a:lnTo>
                        <a:pt x="54156" y="1010"/>
                      </a:lnTo>
                      <a:cubicBezTo>
                        <a:pt x="56505" y="-1276"/>
                        <a:pt x="61585" y="438"/>
                        <a:pt x="65205" y="4947"/>
                      </a:cubicBezTo>
                      <a:cubicBezTo>
                        <a:pt x="68951" y="9392"/>
                        <a:pt x="69205" y="14726"/>
                        <a:pt x="66284" y="16567"/>
                      </a:cubicBezTo>
                      <a:lnTo>
                        <a:pt x="7547" y="5441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03" name="شكل حر: شكل 202">
                  <a:extLst>
                    <a:ext uri="{FF2B5EF4-FFF2-40B4-BE49-F238E27FC236}">
                      <a16:creationId xmlns:a16="http://schemas.microsoft.com/office/drawing/2014/main" id="{E0255735-D6AB-45DC-B790-1D017CC51800}"/>
                    </a:ext>
                  </a:extLst>
                </p:cNvPr>
                <p:cNvSpPr/>
                <p:nvPr/>
              </p:nvSpPr>
              <p:spPr>
                <a:xfrm>
                  <a:off x="5441460" y="4435778"/>
                  <a:ext cx="7810" cy="6168"/>
                </a:xfrm>
                <a:custGeom>
                  <a:avLst/>
                  <a:gdLst>
                    <a:gd name="connsiteX0" fmla="*/ 4744 w 7810"/>
                    <a:gd name="connsiteY0" fmla="*/ 4015 h 6168"/>
                    <a:gd name="connsiteX1" fmla="*/ 45 w 7810"/>
                    <a:gd name="connsiteY1" fmla="*/ 6110 h 6168"/>
                    <a:gd name="connsiteX2" fmla="*/ 3093 w 7810"/>
                    <a:gd name="connsiteY2" fmla="*/ 2237 h 6168"/>
                    <a:gd name="connsiteX3" fmla="*/ 7665 w 7810"/>
                    <a:gd name="connsiteY3" fmla="*/ 205 h 6168"/>
                    <a:gd name="connsiteX4" fmla="*/ 4744 w 7810"/>
                    <a:gd name="connsiteY4" fmla="*/ 4015 h 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68">
                      <a:moveTo>
                        <a:pt x="4744" y="4015"/>
                      </a:moveTo>
                      <a:cubicBezTo>
                        <a:pt x="2649" y="5412"/>
                        <a:pt x="363" y="6428"/>
                        <a:pt x="45" y="6110"/>
                      </a:cubicBezTo>
                      <a:cubicBezTo>
                        <a:pt x="-272" y="5793"/>
                        <a:pt x="1125" y="4015"/>
                        <a:pt x="3093" y="2237"/>
                      </a:cubicBezTo>
                      <a:cubicBezTo>
                        <a:pt x="5062" y="459"/>
                        <a:pt x="7094" y="-431"/>
                        <a:pt x="7665" y="205"/>
                      </a:cubicBezTo>
                      <a:cubicBezTo>
                        <a:pt x="8237" y="903"/>
                        <a:pt x="7094" y="2491"/>
                        <a:pt x="4744" y="401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95" name="رسم 4">
                <a:extLst>
                  <a:ext uri="{FF2B5EF4-FFF2-40B4-BE49-F238E27FC236}">
                    <a16:creationId xmlns:a16="http://schemas.microsoft.com/office/drawing/2014/main" id="{E9055466-95CA-420B-82E9-369D5FFD31AD}"/>
                  </a:ext>
                </a:extLst>
              </p:cNvPr>
              <p:cNvGrpSpPr/>
              <p:nvPr/>
            </p:nvGrpSpPr>
            <p:grpSpPr>
              <a:xfrm>
                <a:off x="5442560" y="4386433"/>
                <a:ext cx="109834" cy="63012"/>
                <a:chOff x="5442560" y="4386433"/>
                <a:chExt cx="109834" cy="63012"/>
              </a:xfrm>
              <a:solidFill>
                <a:srgbClr val="231F20"/>
              </a:solidFill>
            </p:grpSpPr>
            <p:sp>
              <p:nvSpPr>
                <p:cNvPr id="196" name="شكل حر: شكل 195">
                  <a:extLst>
                    <a:ext uri="{FF2B5EF4-FFF2-40B4-BE49-F238E27FC236}">
                      <a16:creationId xmlns:a16="http://schemas.microsoft.com/office/drawing/2014/main" id="{DA6B253E-56E9-44E2-A3C0-45CEBE806372}"/>
                    </a:ext>
                  </a:extLst>
                </p:cNvPr>
                <p:cNvSpPr/>
                <p:nvPr/>
              </p:nvSpPr>
              <p:spPr>
                <a:xfrm>
                  <a:off x="5466340" y="4386433"/>
                  <a:ext cx="74256" cy="45988"/>
                </a:xfrm>
                <a:custGeom>
                  <a:avLst/>
                  <a:gdLst>
                    <a:gd name="connsiteX0" fmla="*/ 7423 w 74256"/>
                    <a:gd name="connsiteY0" fmla="*/ 45232 h 45988"/>
                    <a:gd name="connsiteX1" fmla="*/ 248 w 74256"/>
                    <a:gd name="connsiteY1" fmla="*/ 44596 h 45988"/>
                    <a:gd name="connsiteX2" fmla="*/ 3677 w 74256"/>
                    <a:gd name="connsiteY2" fmla="*/ 38374 h 45988"/>
                    <a:gd name="connsiteX3" fmla="*/ 62351 w 74256"/>
                    <a:gd name="connsiteY3" fmla="*/ 591 h 45988"/>
                    <a:gd name="connsiteX4" fmla="*/ 72447 w 74256"/>
                    <a:gd name="connsiteY4" fmla="*/ 6433 h 45988"/>
                    <a:gd name="connsiteX5" fmla="*/ 71685 w 74256"/>
                    <a:gd name="connsiteY5" fmla="*/ 17990 h 45988"/>
                    <a:gd name="connsiteX6" fmla="*/ 7423 w 74256"/>
                    <a:gd name="connsiteY6" fmla="*/ 45232 h 45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256" h="45988">
                      <a:moveTo>
                        <a:pt x="7423" y="45232"/>
                      </a:moveTo>
                      <a:cubicBezTo>
                        <a:pt x="4375" y="46438"/>
                        <a:pt x="1073" y="46184"/>
                        <a:pt x="248" y="44596"/>
                      </a:cubicBezTo>
                      <a:cubicBezTo>
                        <a:pt x="-641" y="43009"/>
                        <a:pt x="946" y="40215"/>
                        <a:pt x="3677" y="38374"/>
                      </a:cubicBezTo>
                      <a:lnTo>
                        <a:pt x="62351" y="591"/>
                      </a:lnTo>
                      <a:cubicBezTo>
                        <a:pt x="65081" y="-1250"/>
                        <a:pt x="69717" y="1353"/>
                        <a:pt x="72447" y="6433"/>
                      </a:cubicBezTo>
                      <a:cubicBezTo>
                        <a:pt x="75178" y="11576"/>
                        <a:pt x="74733" y="16783"/>
                        <a:pt x="71685" y="17990"/>
                      </a:cubicBezTo>
                      <a:lnTo>
                        <a:pt x="7423" y="4523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97" name="شكل حر: شكل 196">
                  <a:extLst>
                    <a:ext uri="{FF2B5EF4-FFF2-40B4-BE49-F238E27FC236}">
                      <a16:creationId xmlns:a16="http://schemas.microsoft.com/office/drawing/2014/main" id="{E9D58037-85C8-490C-B92F-81491D846CB0}"/>
                    </a:ext>
                  </a:extLst>
                </p:cNvPr>
                <p:cNvSpPr/>
                <p:nvPr/>
              </p:nvSpPr>
              <p:spPr>
                <a:xfrm>
                  <a:off x="5442560" y="4438790"/>
                  <a:ext cx="8610" cy="4993"/>
                </a:xfrm>
                <a:custGeom>
                  <a:avLst/>
                  <a:gdLst>
                    <a:gd name="connsiteX0" fmla="*/ 4977 w 8610"/>
                    <a:gd name="connsiteY0" fmla="*/ 3606 h 4993"/>
                    <a:gd name="connsiteX1" fmla="*/ 24 w 8610"/>
                    <a:gd name="connsiteY1" fmla="*/ 4875 h 4993"/>
                    <a:gd name="connsiteX2" fmla="*/ 3771 w 8610"/>
                    <a:gd name="connsiteY2" fmla="*/ 1510 h 4993"/>
                    <a:gd name="connsiteX3" fmla="*/ 8533 w 8610"/>
                    <a:gd name="connsiteY3" fmla="*/ 367 h 4993"/>
                    <a:gd name="connsiteX4" fmla="*/ 4977 w 8610"/>
                    <a:gd name="connsiteY4" fmla="*/ 3606 h 4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93">
                      <a:moveTo>
                        <a:pt x="4977" y="3606"/>
                      </a:moveTo>
                      <a:cubicBezTo>
                        <a:pt x="2501" y="4685"/>
                        <a:pt x="215" y="5256"/>
                        <a:pt x="24" y="4875"/>
                      </a:cubicBezTo>
                      <a:cubicBezTo>
                        <a:pt x="-230" y="4494"/>
                        <a:pt x="1548" y="2970"/>
                        <a:pt x="3771" y="1510"/>
                      </a:cubicBezTo>
                      <a:cubicBezTo>
                        <a:pt x="5993" y="50"/>
                        <a:pt x="8089" y="-395"/>
                        <a:pt x="8533" y="367"/>
                      </a:cubicBezTo>
                      <a:cubicBezTo>
                        <a:pt x="8978" y="1193"/>
                        <a:pt x="7454" y="2589"/>
                        <a:pt x="4977" y="360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98" name="شكل حر: شكل 197">
                  <a:extLst>
                    <a:ext uri="{FF2B5EF4-FFF2-40B4-BE49-F238E27FC236}">
                      <a16:creationId xmlns:a16="http://schemas.microsoft.com/office/drawing/2014/main" id="{9E52ECB6-4E8E-4C01-BFDA-5ABA3ED18146}"/>
                    </a:ext>
                  </a:extLst>
                </p:cNvPr>
                <p:cNvSpPr/>
                <p:nvPr/>
              </p:nvSpPr>
              <p:spPr>
                <a:xfrm>
                  <a:off x="5470895" y="4429696"/>
                  <a:ext cx="81499" cy="19749"/>
                </a:xfrm>
                <a:custGeom>
                  <a:avLst/>
                  <a:gdLst>
                    <a:gd name="connsiteX0" fmla="*/ 6424 w 81499"/>
                    <a:gd name="connsiteY0" fmla="*/ 19685 h 19749"/>
                    <a:gd name="connsiteX1" fmla="*/ 10 w 81499"/>
                    <a:gd name="connsiteY1" fmla="*/ 16320 h 19749"/>
                    <a:gd name="connsiteX2" fmla="*/ 5598 w 81499"/>
                    <a:gd name="connsiteY2" fmla="*/ 11938 h 19749"/>
                    <a:gd name="connsiteX3" fmla="*/ 74369 w 81499"/>
                    <a:gd name="connsiteY3" fmla="*/ 64 h 19749"/>
                    <a:gd name="connsiteX4" fmla="*/ 81417 w 81499"/>
                    <a:gd name="connsiteY4" fmla="*/ 9398 h 19749"/>
                    <a:gd name="connsiteX5" fmla="*/ 76274 w 81499"/>
                    <a:gd name="connsiteY5" fmla="*/ 19749 h 19749"/>
                    <a:gd name="connsiteX6" fmla="*/ 6424 w 81499"/>
                    <a:gd name="connsiteY6" fmla="*/ 19749 h 1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99" h="19749">
                      <a:moveTo>
                        <a:pt x="6424" y="19685"/>
                      </a:moveTo>
                      <a:cubicBezTo>
                        <a:pt x="3121" y="19622"/>
                        <a:pt x="201" y="18098"/>
                        <a:pt x="10" y="16320"/>
                      </a:cubicBezTo>
                      <a:cubicBezTo>
                        <a:pt x="-180" y="14478"/>
                        <a:pt x="2360" y="12510"/>
                        <a:pt x="5598" y="11938"/>
                      </a:cubicBezTo>
                      <a:lnTo>
                        <a:pt x="74369" y="64"/>
                      </a:lnTo>
                      <a:cubicBezTo>
                        <a:pt x="77607" y="-571"/>
                        <a:pt x="80846" y="3620"/>
                        <a:pt x="81417" y="9398"/>
                      </a:cubicBezTo>
                      <a:cubicBezTo>
                        <a:pt x="81989" y="15177"/>
                        <a:pt x="79512" y="19812"/>
                        <a:pt x="76274" y="19749"/>
                      </a:cubicBezTo>
                      <a:lnTo>
                        <a:pt x="6424" y="1974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99" name="شكل حر: شكل 198">
                  <a:extLst>
                    <a:ext uri="{FF2B5EF4-FFF2-40B4-BE49-F238E27FC236}">
                      <a16:creationId xmlns:a16="http://schemas.microsoft.com/office/drawing/2014/main" id="{BCF6AB41-75DC-48C2-A712-2CAF69AF62E4}"/>
                    </a:ext>
                  </a:extLst>
                </p:cNvPr>
                <p:cNvSpPr/>
                <p:nvPr/>
              </p:nvSpPr>
              <p:spPr>
                <a:xfrm>
                  <a:off x="5443917" y="4446464"/>
                  <a:ext cx="9654" cy="2599"/>
                </a:xfrm>
                <a:custGeom>
                  <a:avLst/>
                  <a:gdLst>
                    <a:gd name="connsiteX0" fmla="*/ 5081 w 9654"/>
                    <a:gd name="connsiteY0" fmla="*/ 2599 h 2599"/>
                    <a:gd name="connsiteX1" fmla="*/ 1 w 9654"/>
                    <a:gd name="connsiteY1" fmla="*/ 1837 h 2599"/>
                    <a:gd name="connsiteX2" fmla="*/ 4764 w 9654"/>
                    <a:gd name="connsiteY2" fmla="*/ 186 h 2599"/>
                    <a:gd name="connsiteX3" fmla="*/ 9653 w 9654"/>
                    <a:gd name="connsiteY3" fmla="*/ 1012 h 2599"/>
                    <a:gd name="connsiteX4" fmla="*/ 5081 w 9654"/>
                    <a:gd name="connsiteY4" fmla="*/ 2599 h 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54" h="2599">
                      <a:moveTo>
                        <a:pt x="5081" y="2599"/>
                      </a:moveTo>
                      <a:cubicBezTo>
                        <a:pt x="2414" y="2599"/>
                        <a:pt x="65" y="2282"/>
                        <a:pt x="1" y="1837"/>
                      </a:cubicBezTo>
                      <a:cubicBezTo>
                        <a:pt x="-62" y="1393"/>
                        <a:pt x="2160" y="631"/>
                        <a:pt x="4764" y="186"/>
                      </a:cubicBezTo>
                      <a:cubicBezTo>
                        <a:pt x="7367" y="-258"/>
                        <a:pt x="9526" y="123"/>
                        <a:pt x="9653" y="1012"/>
                      </a:cubicBezTo>
                      <a:cubicBezTo>
                        <a:pt x="9717" y="1901"/>
                        <a:pt x="7748" y="2599"/>
                        <a:pt x="5081" y="25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240" name="مجموعة 239">
            <a:extLst>
              <a:ext uri="{FF2B5EF4-FFF2-40B4-BE49-F238E27FC236}">
                <a16:creationId xmlns:a16="http://schemas.microsoft.com/office/drawing/2014/main" id="{7013ABB1-5B68-4833-B809-6F63FEE6DEEC}"/>
              </a:ext>
            </a:extLst>
          </p:cNvPr>
          <p:cNvGrpSpPr/>
          <p:nvPr/>
        </p:nvGrpSpPr>
        <p:grpSpPr>
          <a:xfrm>
            <a:off x="7700557" y="5612129"/>
            <a:ext cx="816510" cy="816510"/>
            <a:chOff x="6981506" y="4223500"/>
            <a:chExt cx="452225" cy="452225"/>
          </a:xfrm>
        </p:grpSpPr>
        <p:sp>
          <p:nvSpPr>
            <p:cNvPr id="241" name="شكل حر: شكل 240">
              <a:extLst>
                <a:ext uri="{FF2B5EF4-FFF2-40B4-BE49-F238E27FC236}">
                  <a16:creationId xmlns:a16="http://schemas.microsoft.com/office/drawing/2014/main" id="{0ABA7526-7280-4407-B740-AADF9EB07CA4}"/>
                </a:ext>
              </a:extLst>
            </p:cNvPr>
            <p:cNvSpPr/>
            <p:nvPr/>
          </p:nvSpPr>
          <p:spPr>
            <a:xfrm rot="16999982">
              <a:off x="6981506" y="4223500"/>
              <a:ext cx="452225" cy="452225"/>
            </a:xfrm>
            <a:custGeom>
              <a:avLst/>
              <a:gdLst>
                <a:gd name="connsiteX0" fmla="*/ 452226 w 452225"/>
                <a:gd name="connsiteY0" fmla="*/ 226113 h 452225"/>
                <a:gd name="connsiteX1" fmla="*/ 226113 w 452225"/>
                <a:gd name="connsiteY1" fmla="*/ 452226 h 452225"/>
                <a:gd name="connsiteX2" fmla="*/ 0 w 452225"/>
                <a:gd name="connsiteY2" fmla="*/ 226113 h 452225"/>
                <a:gd name="connsiteX3" fmla="*/ 226113 w 452225"/>
                <a:gd name="connsiteY3" fmla="*/ 0 h 452225"/>
                <a:gd name="connsiteX4" fmla="*/ 452226 w 452225"/>
                <a:gd name="connsiteY4" fmla="*/ 226113 h 45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25" h="452225">
                  <a:moveTo>
                    <a:pt x="452226" y="226113"/>
                  </a:moveTo>
                  <a:cubicBezTo>
                    <a:pt x="452226" y="350992"/>
                    <a:pt x="350992" y="452226"/>
                    <a:pt x="226113" y="452226"/>
                  </a:cubicBezTo>
                  <a:cubicBezTo>
                    <a:pt x="101234" y="452226"/>
                    <a:pt x="0" y="350992"/>
                    <a:pt x="0" y="226113"/>
                  </a:cubicBezTo>
                  <a:cubicBezTo>
                    <a:pt x="0" y="101234"/>
                    <a:pt x="101234" y="0"/>
                    <a:pt x="226113" y="0"/>
                  </a:cubicBezTo>
                  <a:cubicBezTo>
                    <a:pt x="350992" y="0"/>
                    <a:pt x="452226" y="101234"/>
                    <a:pt x="452226" y="226113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42" name="شكل حر: شكل 241">
              <a:extLst>
                <a:ext uri="{FF2B5EF4-FFF2-40B4-BE49-F238E27FC236}">
                  <a16:creationId xmlns:a16="http://schemas.microsoft.com/office/drawing/2014/main" id="{8FFA3578-1F95-4009-A937-CA9CAB924859}"/>
                </a:ext>
              </a:extLst>
            </p:cNvPr>
            <p:cNvSpPr/>
            <p:nvPr/>
          </p:nvSpPr>
          <p:spPr>
            <a:xfrm>
              <a:off x="7055611" y="4297171"/>
              <a:ext cx="304419" cy="304419"/>
            </a:xfrm>
            <a:custGeom>
              <a:avLst/>
              <a:gdLst>
                <a:gd name="connsiteX0" fmla="*/ 304419 w 304419"/>
                <a:gd name="connsiteY0" fmla="*/ 152210 h 304419"/>
                <a:gd name="connsiteX1" fmla="*/ 152210 w 304419"/>
                <a:gd name="connsiteY1" fmla="*/ 304419 h 304419"/>
                <a:gd name="connsiteX2" fmla="*/ 0 w 304419"/>
                <a:gd name="connsiteY2" fmla="*/ 152210 h 304419"/>
                <a:gd name="connsiteX3" fmla="*/ 152210 w 304419"/>
                <a:gd name="connsiteY3" fmla="*/ 0 h 304419"/>
                <a:gd name="connsiteX4" fmla="*/ 304419 w 304419"/>
                <a:gd name="connsiteY4" fmla="*/ 152210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304419">
                  <a:moveTo>
                    <a:pt x="304419" y="152210"/>
                  </a:moveTo>
                  <a:cubicBezTo>
                    <a:pt x="304419" y="236284"/>
                    <a:pt x="236284" y="304419"/>
                    <a:pt x="152210" y="304419"/>
                  </a:cubicBezTo>
                  <a:cubicBezTo>
                    <a:pt x="68135" y="304419"/>
                    <a:pt x="0" y="236284"/>
                    <a:pt x="0" y="152210"/>
                  </a:cubicBezTo>
                  <a:cubicBezTo>
                    <a:pt x="0" y="68136"/>
                    <a:pt x="68135" y="0"/>
                    <a:pt x="152210" y="0"/>
                  </a:cubicBezTo>
                  <a:cubicBezTo>
                    <a:pt x="236284" y="0"/>
                    <a:pt x="304419" y="68136"/>
                    <a:pt x="304419" y="152210"/>
                  </a:cubicBezTo>
                  <a:close/>
                </a:path>
              </a:pathLst>
            </a:custGeom>
            <a:solidFill>
              <a:srgbClr val="A2A7B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243" name="رسم 4">
              <a:extLst>
                <a:ext uri="{FF2B5EF4-FFF2-40B4-BE49-F238E27FC236}">
                  <a16:creationId xmlns:a16="http://schemas.microsoft.com/office/drawing/2014/main" id="{518AD2D1-5958-4E7D-880C-33967BE5DDDA}"/>
                </a:ext>
              </a:extLst>
            </p:cNvPr>
            <p:cNvGrpSpPr/>
            <p:nvPr/>
          </p:nvGrpSpPr>
          <p:grpSpPr>
            <a:xfrm>
              <a:off x="7088709" y="4328454"/>
              <a:ext cx="239780" cy="241916"/>
              <a:chOff x="7088709" y="4328454"/>
              <a:chExt cx="239780" cy="241916"/>
            </a:xfrm>
            <a:solidFill>
              <a:srgbClr val="231F20"/>
            </a:solidFill>
          </p:grpSpPr>
          <p:grpSp>
            <p:nvGrpSpPr>
              <p:cNvPr id="244" name="رسم 4">
                <a:extLst>
                  <a:ext uri="{FF2B5EF4-FFF2-40B4-BE49-F238E27FC236}">
                    <a16:creationId xmlns:a16="http://schemas.microsoft.com/office/drawing/2014/main" id="{E00076EA-87CB-4232-A870-EBEF44F46E8B}"/>
                  </a:ext>
                </a:extLst>
              </p:cNvPr>
              <p:cNvGrpSpPr/>
              <p:nvPr/>
            </p:nvGrpSpPr>
            <p:grpSpPr>
              <a:xfrm>
                <a:off x="7218655" y="4449380"/>
                <a:ext cx="109709" cy="62955"/>
                <a:chOff x="7218655" y="4449380"/>
                <a:chExt cx="109709" cy="62955"/>
              </a:xfrm>
              <a:solidFill>
                <a:srgbClr val="231F20"/>
              </a:solidFill>
            </p:grpSpPr>
            <p:sp>
              <p:nvSpPr>
                <p:cNvPr id="295" name="شكل حر: شكل 294">
                  <a:extLst>
                    <a:ext uri="{FF2B5EF4-FFF2-40B4-BE49-F238E27FC236}">
                      <a16:creationId xmlns:a16="http://schemas.microsoft.com/office/drawing/2014/main" id="{1F288EA1-2BB5-4ECC-B291-6463635170D5}"/>
                    </a:ext>
                  </a:extLst>
                </p:cNvPr>
                <p:cNvSpPr/>
                <p:nvPr/>
              </p:nvSpPr>
              <p:spPr>
                <a:xfrm>
                  <a:off x="7246927" y="4449380"/>
                  <a:ext cx="81437" cy="19738"/>
                </a:xfrm>
                <a:custGeom>
                  <a:avLst/>
                  <a:gdLst>
                    <a:gd name="connsiteX0" fmla="*/ 5598 w 81437"/>
                    <a:gd name="connsiteY0" fmla="*/ 7747 h 19738"/>
                    <a:gd name="connsiteX1" fmla="*/ 10 w 81437"/>
                    <a:gd name="connsiteY1" fmla="*/ 3366 h 19738"/>
                    <a:gd name="connsiteX2" fmla="*/ 6424 w 81437"/>
                    <a:gd name="connsiteY2" fmla="*/ 1 h 19738"/>
                    <a:gd name="connsiteX3" fmla="*/ 76210 w 81437"/>
                    <a:gd name="connsiteY3" fmla="*/ 1 h 19738"/>
                    <a:gd name="connsiteX4" fmla="*/ 81354 w 81437"/>
                    <a:gd name="connsiteY4" fmla="*/ 10351 h 19738"/>
                    <a:gd name="connsiteX5" fmla="*/ 74305 w 81437"/>
                    <a:gd name="connsiteY5" fmla="*/ 19685 h 19738"/>
                    <a:gd name="connsiteX6" fmla="*/ 5598 w 81437"/>
                    <a:gd name="connsiteY6" fmla="*/ 7747 h 1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37" h="19738">
                      <a:moveTo>
                        <a:pt x="5598" y="7747"/>
                      </a:moveTo>
                      <a:cubicBezTo>
                        <a:pt x="2360" y="7113"/>
                        <a:pt x="-181" y="5144"/>
                        <a:pt x="10" y="3366"/>
                      </a:cubicBezTo>
                      <a:cubicBezTo>
                        <a:pt x="201" y="1588"/>
                        <a:pt x="3122" y="64"/>
                        <a:pt x="6424" y="1"/>
                      </a:cubicBezTo>
                      <a:lnTo>
                        <a:pt x="76210" y="1"/>
                      </a:lnTo>
                      <a:cubicBezTo>
                        <a:pt x="79512" y="-63"/>
                        <a:pt x="81925" y="4572"/>
                        <a:pt x="81354" y="10351"/>
                      </a:cubicBezTo>
                      <a:cubicBezTo>
                        <a:pt x="80782" y="16130"/>
                        <a:pt x="77544" y="20257"/>
                        <a:pt x="74305" y="19685"/>
                      </a:cubicBezTo>
                      <a:lnTo>
                        <a:pt x="5598" y="774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6" name="شكل حر: شكل 295">
                  <a:extLst>
                    <a:ext uri="{FF2B5EF4-FFF2-40B4-BE49-F238E27FC236}">
                      <a16:creationId xmlns:a16="http://schemas.microsoft.com/office/drawing/2014/main" id="{0FD12649-9215-492E-A161-BE6FFB541916}"/>
                    </a:ext>
                  </a:extLst>
                </p:cNvPr>
                <p:cNvSpPr/>
                <p:nvPr/>
              </p:nvSpPr>
              <p:spPr>
                <a:xfrm>
                  <a:off x="7219948" y="4449628"/>
                  <a:ext cx="9595" cy="2606"/>
                </a:xfrm>
                <a:custGeom>
                  <a:avLst/>
                  <a:gdLst>
                    <a:gd name="connsiteX0" fmla="*/ 4764 w 9595"/>
                    <a:gd name="connsiteY0" fmla="*/ 2420 h 2606"/>
                    <a:gd name="connsiteX1" fmla="*/ 1 w 9595"/>
                    <a:gd name="connsiteY1" fmla="*/ 769 h 2606"/>
                    <a:gd name="connsiteX2" fmla="*/ 5081 w 9595"/>
                    <a:gd name="connsiteY2" fmla="*/ 7 h 2606"/>
                    <a:gd name="connsiteX3" fmla="*/ 9590 w 9595"/>
                    <a:gd name="connsiteY3" fmla="*/ 1594 h 2606"/>
                    <a:gd name="connsiteX4" fmla="*/ 4764 w 9595"/>
                    <a:gd name="connsiteY4" fmla="*/ 2420 h 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95" h="2606">
                      <a:moveTo>
                        <a:pt x="4764" y="2420"/>
                      </a:moveTo>
                      <a:cubicBezTo>
                        <a:pt x="2161" y="1975"/>
                        <a:pt x="-62" y="1213"/>
                        <a:pt x="1" y="769"/>
                      </a:cubicBezTo>
                      <a:cubicBezTo>
                        <a:pt x="65" y="325"/>
                        <a:pt x="2414" y="-57"/>
                        <a:pt x="5081" y="7"/>
                      </a:cubicBezTo>
                      <a:cubicBezTo>
                        <a:pt x="7748" y="7"/>
                        <a:pt x="9717" y="769"/>
                        <a:pt x="9590" y="1594"/>
                      </a:cubicBezTo>
                      <a:cubicBezTo>
                        <a:pt x="9526" y="2484"/>
                        <a:pt x="7431" y="2865"/>
                        <a:pt x="4764" y="24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7" name="شكل حر: شكل 296">
                  <a:extLst>
                    <a:ext uri="{FF2B5EF4-FFF2-40B4-BE49-F238E27FC236}">
                      <a16:creationId xmlns:a16="http://schemas.microsoft.com/office/drawing/2014/main" id="{3925470F-04FD-4A6A-96C7-90B9C62DD6B9}"/>
                    </a:ext>
                  </a:extLst>
                </p:cNvPr>
                <p:cNvSpPr/>
                <p:nvPr/>
              </p:nvSpPr>
              <p:spPr>
                <a:xfrm>
                  <a:off x="7242371" y="4466353"/>
                  <a:ext cx="74320" cy="45983"/>
                </a:xfrm>
                <a:custGeom>
                  <a:avLst/>
                  <a:gdLst>
                    <a:gd name="connsiteX0" fmla="*/ 3677 w 74320"/>
                    <a:gd name="connsiteY0" fmla="*/ 7603 h 45983"/>
                    <a:gd name="connsiteX1" fmla="*/ 248 w 74320"/>
                    <a:gd name="connsiteY1" fmla="*/ 1380 h 45983"/>
                    <a:gd name="connsiteX2" fmla="*/ 7423 w 74320"/>
                    <a:gd name="connsiteY2" fmla="*/ 808 h 45983"/>
                    <a:gd name="connsiteX3" fmla="*/ 71749 w 74320"/>
                    <a:gd name="connsiteY3" fmla="*/ 27986 h 45983"/>
                    <a:gd name="connsiteX4" fmla="*/ 72511 w 74320"/>
                    <a:gd name="connsiteY4" fmla="*/ 39543 h 45983"/>
                    <a:gd name="connsiteX5" fmla="*/ 62414 w 74320"/>
                    <a:gd name="connsiteY5" fmla="*/ 45385 h 45983"/>
                    <a:gd name="connsiteX6" fmla="*/ 3677 w 74320"/>
                    <a:gd name="connsiteY6" fmla="*/ 7603 h 4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20" h="45983">
                      <a:moveTo>
                        <a:pt x="3677" y="7603"/>
                      </a:moveTo>
                      <a:cubicBezTo>
                        <a:pt x="946" y="5761"/>
                        <a:pt x="-641" y="2967"/>
                        <a:pt x="248" y="1380"/>
                      </a:cubicBezTo>
                      <a:cubicBezTo>
                        <a:pt x="1137" y="-208"/>
                        <a:pt x="4439" y="-462"/>
                        <a:pt x="7423" y="808"/>
                      </a:cubicBezTo>
                      <a:lnTo>
                        <a:pt x="71749" y="27986"/>
                      </a:lnTo>
                      <a:cubicBezTo>
                        <a:pt x="74797" y="29193"/>
                        <a:pt x="75241" y="34463"/>
                        <a:pt x="72511" y="39543"/>
                      </a:cubicBezTo>
                      <a:cubicBezTo>
                        <a:pt x="69780" y="44687"/>
                        <a:pt x="65145" y="47227"/>
                        <a:pt x="62414" y="45385"/>
                      </a:cubicBezTo>
                      <a:lnTo>
                        <a:pt x="3677" y="760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8" name="شكل حر: شكل 297">
                  <a:extLst>
                    <a:ext uri="{FF2B5EF4-FFF2-40B4-BE49-F238E27FC236}">
                      <a16:creationId xmlns:a16="http://schemas.microsoft.com/office/drawing/2014/main" id="{8F791BFB-C730-437A-ACF4-266F5F054A22}"/>
                    </a:ext>
                  </a:extLst>
                </p:cNvPr>
                <p:cNvSpPr/>
                <p:nvPr/>
              </p:nvSpPr>
              <p:spPr>
                <a:xfrm>
                  <a:off x="7218655" y="4454921"/>
                  <a:ext cx="8610" cy="4974"/>
                </a:xfrm>
                <a:custGeom>
                  <a:avLst/>
                  <a:gdLst>
                    <a:gd name="connsiteX0" fmla="*/ 3771 w 8610"/>
                    <a:gd name="connsiteY0" fmla="*/ 3477 h 4974"/>
                    <a:gd name="connsiteX1" fmla="*/ 24 w 8610"/>
                    <a:gd name="connsiteY1" fmla="*/ 112 h 4974"/>
                    <a:gd name="connsiteX2" fmla="*/ 4977 w 8610"/>
                    <a:gd name="connsiteY2" fmla="*/ 1382 h 4974"/>
                    <a:gd name="connsiteX3" fmla="*/ 8533 w 8610"/>
                    <a:gd name="connsiteY3" fmla="*/ 4620 h 4974"/>
                    <a:gd name="connsiteX4" fmla="*/ 3771 w 8610"/>
                    <a:gd name="connsiteY4" fmla="*/ 3477 h 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74">
                      <a:moveTo>
                        <a:pt x="3771" y="3477"/>
                      </a:moveTo>
                      <a:cubicBezTo>
                        <a:pt x="1548" y="2017"/>
                        <a:pt x="-230" y="493"/>
                        <a:pt x="24" y="112"/>
                      </a:cubicBezTo>
                      <a:cubicBezTo>
                        <a:pt x="278" y="-269"/>
                        <a:pt x="2564" y="366"/>
                        <a:pt x="4977" y="1382"/>
                      </a:cubicBezTo>
                      <a:cubicBezTo>
                        <a:pt x="7454" y="2461"/>
                        <a:pt x="8978" y="3858"/>
                        <a:pt x="8533" y="4620"/>
                      </a:cubicBezTo>
                      <a:cubicBezTo>
                        <a:pt x="8089" y="5382"/>
                        <a:pt x="5993" y="4874"/>
                        <a:pt x="3771" y="34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45" name="رسم 4">
                <a:extLst>
                  <a:ext uri="{FF2B5EF4-FFF2-40B4-BE49-F238E27FC236}">
                    <a16:creationId xmlns:a16="http://schemas.microsoft.com/office/drawing/2014/main" id="{7886C46D-0E56-4114-890E-4E61896FE72B}"/>
                  </a:ext>
                </a:extLst>
              </p:cNvPr>
              <p:cNvGrpSpPr/>
              <p:nvPr/>
            </p:nvGrpSpPr>
            <p:grpSpPr>
              <a:xfrm>
                <a:off x="7213711" y="4456752"/>
                <a:ext cx="92949" cy="99956"/>
                <a:chOff x="7213711" y="4456752"/>
                <a:chExt cx="92949" cy="99956"/>
              </a:xfrm>
              <a:solidFill>
                <a:srgbClr val="231F20"/>
              </a:solidFill>
            </p:grpSpPr>
            <p:sp>
              <p:nvSpPr>
                <p:cNvPr id="291" name="شكل حر: شكل 290">
                  <a:extLst>
                    <a:ext uri="{FF2B5EF4-FFF2-40B4-BE49-F238E27FC236}">
                      <a16:creationId xmlns:a16="http://schemas.microsoft.com/office/drawing/2014/main" id="{9C857DCB-D0DB-4F63-B91B-1939EA26033B}"/>
                    </a:ext>
                  </a:extLst>
                </p:cNvPr>
                <p:cNvSpPr/>
                <p:nvPr/>
              </p:nvSpPr>
              <p:spPr>
                <a:xfrm>
                  <a:off x="7238501" y="4472509"/>
                  <a:ext cx="68159" cy="55796"/>
                </a:xfrm>
                <a:custGeom>
                  <a:avLst/>
                  <a:gdLst>
                    <a:gd name="connsiteX0" fmla="*/ 2720 w 68159"/>
                    <a:gd name="connsiteY0" fmla="*/ 7543 h 55796"/>
                    <a:gd name="connsiteX1" fmla="*/ 498 w 68159"/>
                    <a:gd name="connsiteY1" fmla="*/ 875 h 55796"/>
                    <a:gd name="connsiteX2" fmla="*/ 7547 w 68159"/>
                    <a:gd name="connsiteY2" fmla="*/ 1447 h 55796"/>
                    <a:gd name="connsiteX3" fmla="*/ 66220 w 68159"/>
                    <a:gd name="connsiteY3" fmla="*/ 39229 h 55796"/>
                    <a:gd name="connsiteX4" fmla="*/ 65141 w 68159"/>
                    <a:gd name="connsiteY4" fmla="*/ 50850 h 55796"/>
                    <a:gd name="connsiteX5" fmla="*/ 54092 w 68159"/>
                    <a:gd name="connsiteY5" fmla="*/ 54787 h 55796"/>
                    <a:gd name="connsiteX6" fmla="*/ 2720 w 68159"/>
                    <a:gd name="connsiteY6" fmla="*/ 7543 h 5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159" h="55796">
                      <a:moveTo>
                        <a:pt x="2720" y="7543"/>
                      </a:moveTo>
                      <a:cubicBezTo>
                        <a:pt x="371" y="5256"/>
                        <a:pt x="-708" y="2272"/>
                        <a:pt x="498" y="875"/>
                      </a:cubicBezTo>
                      <a:cubicBezTo>
                        <a:pt x="1832" y="-458"/>
                        <a:pt x="4880" y="-268"/>
                        <a:pt x="7547" y="1447"/>
                      </a:cubicBezTo>
                      <a:lnTo>
                        <a:pt x="66220" y="39229"/>
                      </a:lnTo>
                      <a:cubicBezTo>
                        <a:pt x="69078" y="41007"/>
                        <a:pt x="68824" y="46405"/>
                        <a:pt x="65141" y="50850"/>
                      </a:cubicBezTo>
                      <a:cubicBezTo>
                        <a:pt x="61522" y="55358"/>
                        <a:pt x="56505" y="57073"/>
                        <a:pt x="54092" y="54787"/>
                      </a:cubicBezTo>
                      <a:lnTo>
                        <a:pt x="2720" y="75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2" name="شكل حر: شكل 291">
                  <a:extLst>
                    <a:ext uri="{FF2B5EF4-FFF2-40B4-BE49-F238E27FC236}">
                      <a16:creationId xmlns:a16="http://schemas.microsoft.com/office/drawing/2014/main" id="{1600B298-1D0F-4A29-BFEE-041A0861F1CF}"/>
                    </a:ext>
                  </a:extLst>
                </p:cNvPr>
                <p:cNvSpPr/>
                <p:nvPr/>
              </p:nvSpPr>
              <p:spPr>
                <a:xfrm>
                  <a:off x="7217491" y="4456752"/>
                  <a:ext cx="7810" cy="6175"/>
                </a:xfrm>
                <a:custGeom>
                  <a:avLst/>
                  <a:gdLst>
                    <a:gd name="connsiteX0" fmla="*/ 3093 w 7810"/>
                    <a:gd name="connsiteY0" fmla="*/ 3932 h 6175"/>
                    <a:gd name="connsiteX1" fmla="*/ 45 w 7810"/>
                    <a:gd name="connsiteY1" fmla="*/ 58 h 6175"/>
                    <a:gd name="connsiteX2" fmla="*/ 4744 w 7810"/>
                    <a:gd name="connsiteY2" fmla="*/ 2154 h 6175"/>
                    <a:gd name="connsiteX3" fmla="*/ 7665 w 7810"/>
                    <a:gd name="connsiteY3" fmla="*/ 5964 h 6175"/>
                    <a:gd name="connsiteX4" fmla="*/ 3093 w 7810"/>
                    <a:gd name="connsiteY4" fmla="*/ 3932 h 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75">
                      <a:moveTo>
                        <a:pt x="3093" y="3932"/>
                      </a:moveTo>
                      <a:cubicBezTo>
                        <a:pt x="1124" y="2154"/>
                        <a:pt x="-272" y="376"/>
                        <a:pt x="45" y="58"/>
                      </a:cubicBezTo>
                      <a:cubicBezTo>
                        <a:pt x="362" y="-259"/>
                        <a:pt x="2649" y="757"/>
                        <a:pt x="4744" y="2154"/>
                      </a:cubicBezTo>
                      <a:cubicBezTo>
                        <a:pt x="7093" y="3678"/>
                        <a:pt x="8236" y="5265"/>
                        <a:pt x="7665" y="5964"/>
                      </a:cubicBezTo>
                      <a:cubicBezTo>
                        <a:pt x="7093" y="6599"/>
                        <a:pt x="5061" y="5774"/>
                        <a:pt x="3093" y="39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3" name="شكل حر: شكل 292">
                  <a:extLst>
                    <a:ext uri="{FF2B5EF4-FFF2-40B4-BE49-F238E27FC236}">
                      <a16:creationId xmlns:a16="http://schemas.microsoft.com/office/drawing/2014/main" id="{0168EDD0-D658-475B-9A15-81BEF8F22014}"/>
                    </a:ext>
                  </a:extLst>
                </p:cNvPr>
                <p:cNvSpPr/>
                <p:nvPr/>
              </p:nvSpPr>
              <p:spPr>
                <a:xfrm>
                  <a:off x="7225794" y="4483434"/>
                  <a:ext cx="47852" cy="73274"/>
                </a:xfrm>
                <a:custGeom>
                  <a:avLst/>
                  <a:gdLst>
                    <a:gd name="connsiteX0" fmla="*/ 886 w 47852"/>
                    <a:gd name="connsiteY0" fmla="*/ 7286 h 73274"/>
                    <a:gd name="connsiteX1" fmla="*/ 1331 w 47852"/>
                    <a:gd name="connsiteY1" fmla="*/ 237 h 73274"/>
                    <a:gd name="connsiteX2" fmla="*/ 7681 w 47852"/>
                    <a:gd name="connsiteY2" fmla="*/ 3603 h 73274"/>
                    <a:gd name="connsiteX3" fmla="*/ 47177 w 47852"/>
                    <a:gd name="connsiteY3" fmla="*/ 61197 h 73274"/>
                    <a:gd name="connsiteX4" fmla="*/ 41589 w 47852"/>
                    <a:gd name="connsiteY4" fmla="*/ 71357 h 73274"/>
                    <a:gd name="connsiteX5" fmla="*/ 29906 w 47852"/>
                    <a:gd name="connsiteY5" fmla="*/ 70786 h 73274"/>
                    <a:gd name="connsiteX6" fmla="*/ 886 w 47852"/>
                    <a:gd name="connsiteY6" fmla="*/ 7286 h 7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52" h="73274">
                      <a:moveTo>
                        <a:pt x="886" y="7286"/>
                      </a:moveTo>
                      <a:cubicBezTo>
                        <a:pt x="-448" y="4301"/>
                        <a:pt x="-257" y="1063"/>
                        <a:pt x="1331" y="237"/>
                      </a:cubicBezTo>
                      <a:cubicBezTo>
                        <a:pt x="2918" y="-652"/>
                        <a:pt x="5902" y="1063"/>
                        <a:pt x="7681" y="3603"/>
                      </a:cubicBezTo>
                      <a:lnTo>
                        <a:pt x="47177" y="61197"/>
                      </a:lnTo>
                      <a:cubicBezTo>
                        <a:pt x="49146" y="63991"/>
                        <a:pt x="46670" y="68563"/>
                        <a:pt x="41589" y="71357"/>
                      </a:cubicBezTo>
                      <a:cubicBezTo>
                        <a:pt x="36509" y="74151"/>
                        <a:pt x="31239" y="73834"/>
                        <a:pt x="29906" y="70786"/>
                      </a:cubicBezTo>
                      <a:lnTo>
                        <a:pt x="886" y="728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4" name="شكل حر: شكل 293">
                  <a:extLst>
                    <a:ext uri="{FF2B5EF4-FFF2-40B4-BE49-F238E27FC236}">
                      <a16:creationId xmlns:a16="http://schemas.microsoft.com/office/drawing/2014/main" id="{7F0B6F40-0B43-4066-95CA-79C807A0DCD9}"/>
                    </a:ext>
                  </a:extLst>
                </p:cNvPr>
                <p:cNvSpPr/>
                <p:nvPr/>
              </p:nvSpPr>
              <p:spPr>
                <a:xfrm>
                  <a:off x="7213711" y="4460035"/>
                  <a:ext cx="5235" cy="8501"/>
                </a:xfrm>
                <a:custGeom>
                  <a:avLst/>
                  <a:gdLst>
                    <a:gd name="connsiteX0" fmla="*/ 1476 w 5235"/>
                    <a:gd name="connsiteY0" fmla="*/ 4840 h 8501"/>
                    <a:gd name="connsiteX1" fmla="*/ 143 w 5235"/>
                    <a:gd name="connsiteY1" fmla="*/ 14 h 8501"/>
                    <a:gd name="connsiteX2" fmla="*/ 3636 w 5235"/>
                    <a:gd name="connsiteY2" fmla="*/ 3824 h 8501"/>
                    <a:gd name="connsiteX3" fmla="*/ 4842 w 5235"/>
                    <a:gd name="connsiteY3" fmla="*/ 8460 h 8501"/>
                    <a:gd name="connsiteX4" fmla="*/ 1476 w 5235"/>
                    <a:gd name="connsiteY4" fmla="*/ 4840 h 8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5" h="8501">
                      <a:moveTo>
                        <a:pt x="1476" y="4840"/>
                      </a:moveTo>
                      <a:cubicBezTo>
                        <a:pt x="333" y="2427"/>
                        <a:pt x="-302" y="205"/>
                        <a:pt x="143" y="14"/>
                      </a:cubicBezTo>
                      <a:cubicBezTo>
                        <a:pt x="524" y="-176"/>
                        <a:pt x="2175" y="1601"/>
                        <a:pt x="3636" y="3824"/>
                      </a:cubicBezTo>
                      <a:cubicBezTo>
                        <a:pt x="5159" y="6047"/>
                        <a:pt x="5667" y="8015"/>
                        <a:pt x="4842" y="8460"/>
                      </a:cubicBezTo>
                      <a:cubicBezTo>
                        <a:pt x="4080" y="8777"/>
                        <a:pt x="2556" y="7253"/>
                        <a:pt x="1476" y="484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46" name="رسم 4">
                <a:extLst>
                  <a:ext uri="{FF2B5EF4-FFF2-40B4-BE49-F238E27FC236}">
                    <a16:creationId xmlns:a16="http://schemas.microsoft.com/office/drawing/2014/main" id="{D952AF29-CC58-425A-B942-29EC7BF07B26}"/>
                  </a:ext>
                </a:extLst>
              </p:cNvPr>
              <p:cNvGrpSpPr/>
              <p:nvPr/>
            </p:nvGrpSpPr>
            <p:grpSpPr>
              <a:xfrm>
                <a:off x="7191397" y="4460875"/>
                <a:ext cx="64730" cy="109496"/>
                <a:chOff x="7191397" y="4460875"/>
                <a:chExt cx="64730" cy="109496"/>
              </a:xfrm>
              <a:solidFill>
                <a:srgbClr val="231F20"/>
              </a:solidFill>
            </p:grpSpPr>
            <p:sp>
              <p:nvSpPr>
                <p:cNvPr id="287" name="شكل حر: شكل 286">
                  <a:extLst>
                    <a:ext uri="{FF2B5EF4-FFF2-40B4-BE49-F238E27FC236}">
                      <a16:creationId xmlns:a16="http://schemas.microsoft.com/office/drawing/2014/main" id="{B12D2658-664E-44EC-A7C5-327ED44DF3B1}"/>
                    </a:ext>
                  </a:extLst>
                </p:cNvPr>
                <p:cNvSpPr/>
                <p:nvPr/>
              </p:nvSpPr>
              <p:spPr>
                <a:xfrm>
                  <a:off x="7219082" y="4486426"/>
                  <a:ext cx="37044" cy="77837"/>
                </a:xfrm>
                <a:custGeom>
                  <a:avLst/>
                  <a:gdLst>
                    <a:gd name="connsiteX0" fmla="*/ 295 w 37044"/>
                    <a:gd name="connsiteY0" fmla="*/ 6770 h 77837"/>
                    <a:gd name="connsiteX1" fmla="*/ 2010 w 37044"/>
                    <a:gd name="connsiteY1" fmla="*/ 39 h 77837"/>
                    <a:gd name="connsiteX2" fmla="*/ 7662 w 37044"/>
                    <a:gd name="connsiteY2" fmla="*/ 4293 h 77837"/>
                    <a:gd name="connsiteX3" fmla="*/ 36681 w 37044"/>
                    <a:gd name="connsiteY3" fmla="*/ 67793 h 77837"/>
                    <a:gd name="connsiteX4" fmla="*/ 29506 w 37044"/>
                    <a:gd name="connsiteY4" fmla="*/ 77001 h 77837"/>
                    <a:gd name="connsiteX5" fmla="*/ 18012 w 37044"/>
                    <a:gd name="connsiteY5" fmla="*/ 74334 h 77837"/>
                    <a:gd name="connsiteX6" fmla="*/ 295 w 37044"/>
                    <a:gd name="connsiteY6" fmla="*/ 6770 h 77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44" h="77837">
                      <a:moveTo>
                        <a:pt x="295" y="6770"/>
                      </a:moveTo>
                      <a:cubicBezTo>
                        <a:pt x="-467" y="3595"/>
                        <a:pt x="295" y="483"/>
                        <a:pt x="2010" y="39"/>
                      </a:cubicBezTo>
                      <a:cubicBezTo>
                        <a:pt x="3851" y="-279"/>
                        <a:pt x="6264" y="1372"/>
                        <a:pt x="7662" y="4293"/>
                      </a:cubicBezTo>
                      <a:lnTo>
                        <a:pt x="36681" y="67793"/>
                      </a:lnTo>
                      <a:cubicBezTo>
                        <a:pt x="38141" y="70841"/>
                        <a:pt x="35094" y="75350"/>
                        <a:pt x="29506" y="77001"/>
                      </a:cubicBezTo>
                      <a:cubicBezTo>
                        <a:pt x="23981" y="78842"/>
                        <a:pt x="18774" y="77509"/>
                        <a:pt x="18012" y="74334"/>
                      </a:cubicBezTo>
                      <a:lnTo>
                        <a:pt x="295" y="677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8" name="شكل حر: شكل 287">
                  <a:extLst>
                    <a:ext uri="{FF2B5EF4-FFF2-40B4-BE49-F238E27FC236}">
                      <a16:creationId xmlns:a16="http://schemas.microsoft.com/office/drawing/2014/main" id="{9F69D9C0-11BA-4EDC-8E4E-3B0B2C59F1F4}"/>
                    </a:ext>
                  </a:extLst>
                </p:cNvPr>
                <p:cNvSpPr/>
                <p:nvPr/>
              </p:nvSpPr>
              <p:spPr>
                <a:xfrm>
                  <a:off x="7211727" y="4460875"/>
                  <a:ext cx="4017" cy="9157"/>
                </a:xfrm>
                <a:custGeom>
                  <a:avLst/>
                  <a:gdLst>
                    <a:gd name="connsiteX0" fmla="*/ 729 w 4017"/>
                    <a:gd name="connsiteY0" fmla="*/ 4890 h 9157"/>
                    <a:gd name="connsiteX1" fmla="*/ 221 w 4017"/>
                    <a:gd name="connsiteY1" fmla="*/ 0 h 9157"/>
                    <a:gd name="connsiteX2" fmla="*/ 3015 w 4017"/>
                    <a:gd name="connsiteY2" fmla="*/ 4318 h 9157"/>
                    <a:gd name="connsiteX3" fmla="*/ 3460 w 4017"/>
                    <a:gd name="connsiteY3" fmla="*/ 9144 h 9157"/>
                    <a:gd name="connsiteX4" fmla="*/ 729 w 4017"/>
                    <a:gd name="connsiteY4" fmla="*/ 4890 h 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7">
                      <a:moveTo>
                        <a:pt x="729" y="4890"/>
                      </a:moveTo>
                      <a:cubicBezTo>
                        <a:pt x="31" y="2286"/>
                        <a:pt x="-223" y="64"/>
                        <a:pt x="221" y="0"/>
                      </a:cubicBezTo>
                      <a:cubicBezTo>
                        <a:pt x="666" y="0"/>
                        <a:pt x="1936" y="1968"/>
                        <a:pt x="3015" y="4318"/>
                      </a:cubicBezTo>
                      <a:cubicBezTo>
                        <a:pt x="4158" y="6858"/>
                        <a:pt x="4349" y="8953"/>
                        <a:pt x="3460" y="9144"/>
                      </a:cubicBezTo>
                      <a:cubicBezTo>
                        <a:pt x="2634" y="9334"/>
                        <a:pt x="1428" y="7493"/>
                        <a:pt x="729" y="489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9" name="شكل حر: شكل 288">
                  <a:extLst>
                    <a:ext uri="{FF2B5EF4-FFF2-40B4-BE49-F238E27FC236}">
                      <a16:creationId xmlns:a16="http://schemas.microsoft.com/office/drawing/2014/main" id="{D75CA16D-6955-4F6E-8434-3B97076331DF}"/>
                    </a:ext>
                  </a:extLst>
                </p:cNvPr>
                <p:cNvSpPr/>
                <p:nvPr/>
              </p:nvSpPr>
              <p:spPr>
                <a:xfrm>
                  <a:off x="7191397" y="4488670"/>
                  <a:ext cx="19728" cy="81700"/>
                </a:xfrm>
                <a:custGeom>
                  <a:avLst/>
                  <a:gdLst>
                    <a:gd name="connsiteX0" fmla="*/ 9947 w 19728"/>
                    <a:gd name="connsiteY0" fmla="*/ 5542 h 81700"/>
                    <a:gd name="connsiteX1" fmla="*/ 14202 w 19728"/>
                    <a:gd name="connsiteY1" fmla="*/ 18 h 81700"/>
                    <a:gd name="connsiteX2" fmla="*/ 17758 w 19728"/>
                    <a:gd name="connsiteY2" fmla="*/ 6114 h 81700"/>
                    <a:gd name="connsiteX3" fmla="*/ 19726 w 19728"/>
                    <a:gd name="connsiteY3" fmla="*/ 75900 h 81700"/>
                    <a:gd name="connsiteX4" fmla="*/ 9566 w 19728"/>
                    <a:gd name="connsiteY4" fmla="*/ 81615 h 81700"/>
                    <a:gd name="connsiteX5" fmla="*/ 41 w 19728"/>
                    <a:gd name="connsiteY5" fmla="*/ 74694 h 81700"/>
                    <a:gd name="connsiteX6" fmla="*/ 9947 w 19728"/>
                    <a:gd name="connsiteY6" fmla="*/ 5542 h 8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700">
                      <a:moveTo>
                        <a:pt x="9947" y="5542"/>
                      </a:moveTo>
                      <a:cubicBezTo>
                        <a:pt x="10455" y="2303"/>
                        <a:pt x="12360" y="-236"/>
                        <a:pt x="14202" y="18"/>
                      </a:cubicBezTo>
                      <a:cubicBezTo>
                        <a:pt x="15980" y="462"/>
                        <a:pt x="17631" y="2939"/>
                        <a:pt x="17758" y="6114"/>
                      </a:cubicBezTo>
                      <a:lnTo>
                        <a:pt x="19726" y="75900"/>
                      </a:lnTo>
                      <a:cubicBezTo>
                        <a:pt x="19853" y="79265"/>
                        <a:pt x="15344" y="82250"/>
                        <a:pt x="9566" y="81615"/>
                      </a:cubicBezTo>
                      <a:cubicBezTo>
                        <a:pt x="3787" y="81170"/>
                        <a:pt x="-467" y="77932"/>
                        <a:pt x="41" y="74694"/>
                      </a:cubicBezTo>
                      <a:lnTo>
                        <a:pt x="9947" y="554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0" name="شكل حر: شكل 289">
                  <a:extLst>
                    <a:ext uri="{FF2B5EF4-FFF2-40B4-BE49-F238E27FC236}">
                      <a16:creationId xmlns:a16="http://schemas.microsoft.com/office/drawing/2014/main" id="{5C3CAEAD-69A7-42C8-8F12-53CD443AE632}"/>
                    </a:ext>
                  </a:extLst>
                </p:cNvPr>
                <p:cNvSpPr/>
                <p:nvPr/>
              </p:nvSpPr>
              <p:spPr>
                <a:xfrm>
                  <a:off x="7205525" y="4461625"/>
                  <a:ext cx="2554" cy="9621"/>
                </a:xfrm>
                <a:custGeom>
                  <a:avLst/>
                  <a:gdLst>
                    <a:gd name="connsiteX0" fmla="*/ 137 w 2554"/>
                    <a:gd name="connsiteY0" fmla="*/ 4647 h 9621"/>
                    <a:gd name="connsiteX1" fmla="*/ 1597 w 2554"/>
                    <a:gd name="connsiteY1" fmla="*/ 12 h 9621"/>
                    <a:gd name="connsiteX2" fmla="*/ 2550 w 2554"/>
                    <a:gd name="connsiteY2" fmla="*/ 5028 h 9621"/>
                    <a:gd name="connsiteX3" fmla="*/ 1090 w 2554"/>
                    <a:gd name="connsiteY3" fmla="*/ 9600 h 9621"/>
                    <a:gd name="connsiteX4" fmla="*/ 137 w 2554"/>
                    <a:gd name="connsiteY4" fmla="*/ 4647 h 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21">
                      <a:moveTo>
                        <a:pt x="137" y="4647"/>
                      </a:moveTo>
                      <a:cubicBezTo>
                        <a:pt x="518" y="1980"/>
                        <a:pt x="1153" y="-179"/>
                        <a:pt x="1597" y="12"/>
                      </a:cubicBezTo>
                      <a:cubicBezTo>
                        <a:pt x="2042" y="202"/>
                        <a:pt x="2486" y="2488"/>
                        <a:pt x="2550" y="5028"/>
                      </a:cubicBezTo>
                      <a:cubicBezTo>
                        <a:pt x="2614" y="7822"/>
                        <a:pt x="1978" y="9854"/>
                        <a:pt x="1090" y="9600"/>
                      </a:cubicBezTo>
                      <a:cubicBezTo>
                        <a:pt x="201" y="9410"/>
                        <a:pt x="-244" y="7251"/>
                        <a:pt x="137" y="464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47" name="رسم 4">
                <a:extLst>
                  <a:ext uri="{FF2B5EF4-FFF2-40B4-BE49-F238E27FC236}">
                    <a16:creationId xmlns:a16="http://schemas.microsoft.com/office/drawing/2014/main" id="{76CCC30C-D6BC-4805-A6AD-2B2842557BD5}"/>
                  </a:ext>
                </a:extLst>
              </p:cNvPr>
              <p:cNvGrpSpPr/>
              <p:nvPr/>
            </p:nvGrpSpPr>
            <p:grpSpPr>
              <a:xfrm>
                <a:off x="7131470" y="4459351"/>
                <a:ext cx="73831" cy="108556"/>
                <a:chOff x="7131470" y="4459351"/>
                <a:chExt cx="73831" cy="108556"/>
              </a:xfrm>
              <a:solidFill>
                <a:srgbClr val="231F20"/>
              </a:solidFill>
            </p:grpSpPr>
            <p:sp>
              <p:nvSpPr>
                <p:cNvPr id="283" name="شكل حر: شكل 282">
                  <a:extLst>
                    <a:ext uri="{FF2B5EF4-FFF2-40B4-BE49-F238E27FC236}">
                      <a16:creationId xmlns:a16="http://schemas.microsoft.com/office/drawing/2014/main" id="{C9197AC7-9A8D-4D45-9E6D-78E1C69D3015}"/>
                    </a:ext>
                  </a:extLst>
                </p:cNvPr>
                <p:cNvSpPr/>
                <p:nvPr/>
              </p:nvSpPr>
              <p:spPr>
                <a:xfrm>
                  <a:off x="7172010" y="4487748"/>
                  <a:ext cx="29427" cy="80159"/>
                </a:xfrm>
                <a:custGeom>
                  <a:avLst/>
                  <a:gdLst>
                    <a:gd name="connsiteX0" fmla="*/ 21842 w 29427"/>
                    <a:gd name="connsiteY0" fmla="*/ 4685 h 80159"/>
                    <a:gd name="connsiteX1" fmla="*/ 26858 w 29427"/>
                    <a:gd name="connsiteY1" fmla="*/ 114 h 80159"/>
                    <a:gd name="connsiteX2" fmla="*/ 29335 w 29427"/>
                    <a:gd name="connsiteY2" fmla="*/ 6464 h 80159"/>
                    <a:gd name="connsiteX3" fmla="*/ 19429 w 29427"/>
                    <a:gd name="connsiteY3" fmla="*/ 75552 h 80159"/>
                    <a:gd name="connsiteX4" fmla="*/ 8380 w 29427"/>
                    <a:gd name="connsiteY4" fmla="*/ 79679 h 80159"/>
                    <a:gd name="connsiteX5" fmla="*/ 188 w 29427"/>
                    <a:gd name="connsiteY5" fmla="*/ 71043 h 80159"/>
                    <a:gd name="connsiteX6" fmla="*/ 21842 w 29427"/>
                    <a:gd name="connsiteY6" fmla="*/ 4685 h 8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7" h="80159">
                      <a:moveTo>
                        <a:pt x="21842" y="4685"/>
                      </a:moveTo>
                      <a:cubicBezTo>
                        <a:pt x="22921" y="1574"/>
                        <a:pt x="25143" y="-521"/>
                        <a:pt x="26858" y="114"/>
                      </a:cubicBezTo>
                      <a:cubicBezTo>
                        <a:pt x="28573" y="812"/>
                        <a:pt x="29779" y="3098"/>
                        <a:pt x="29335" y="6464"/>
                      </a:cubicBezTo>
                      <a:lnTo>
                        <a:pt x="19429" y="75552"/>
                      </a:lnTo>
                      <a:cubicBezTo>
                        <a:pt x="19048" y="78663"/>
                        <a:pt x="13968" y="81267"/>
                        <a:pt x="8380" y="79679"/>
                      </a:cubicBezTo>
                      <a:cubicBezTo>
                        <a:pt x="2792" y="78155"/>
                        <a:pt x="-892" y="74154"/>
                        <a:pt x="188" y="71043"/>
                      </a:cubicBezTo>
                      <a:lnTo>
                        <a:pt x="21842" y="46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4" name="شكل حر: شكل 283">
                  <a:extLst>
                    <a:ext uri="{FF2B5EF4-FFF2-40B4-BE49-F238E27FC236}">
                      <a16:creationId xmlns:a16="http://schemas.microsoft.com/office/drawing/2014/main" id="{89637B7F-DF5E-4CA3-ACFD-6F33C35D49A5}"/>
                    </a:ext>
                  </a:extLst>
                </p:cNvPr>
                <p:cNvSpPr/>
                <p:nvPr/>
              </p:nvSpPr>
              <p:spPr>
                <a:xfrm>
                  <a:off x="7202185" y="4461360"/>
                  <a:ext cx="3116" cy="9484"/>
                </a:xfrm>
                <a:custGeom>
                  <a:avLst/>
                  <a:gdLst>
                    <a:gd name="connsiteX0" fmla="*/ 619 w 3116"/>
                    <a:gd name="connsiteY0" fmla="*/ 4277 h 9484"/>
                    <a:gd name="connsiteX1" fmla="*/ 2778 w 3116"/>
                    <a:gd name="connsiteY1" fmla="*/ 22 h 9484"/>
                    <a:gd name="connsiteX2" fmla="*/ 2905 w 3116"/>
                    <a:gd name="connsiteY2" fmla="*/ 4848 h 9484"/>
                    <a:gd name="connsiteX3" fmla="*/ 619 w 3116"/>
                    <a:gd name="connsiteY3" fmla="*/ 9420 h 9484"/>
                    <a:gd name="connsiteX4" fmla="*/ 619 w 3116"/>
                    <a:gd name="connsiteY4" fmla="*/ 4277 h 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6" h="9484">
                      <a:moveTo>
                        <a:pt x="619" y="4277"/>
                      </a:moveTo>
                      <a:cubicBezTo>
                        <a:pt x="1445" y="1736"/>
                        <a:pt x="2397" y="-232"/>
                        <a:pt x="2778" y="22"/>
                      </a:cubicBezTo>
                      <a:cubicBezTo>
                        <a:pt x="3096" y="467"/>
                        <a:pt x="3286" y="2054"/>
                        <a:pt x="2905" y="4848"/>
                      </a:cubicBezTo>
                      <a:cubicBezTo>
                        <a:pt x="2588" y="7324"/>
                        <a:pt x="1381" y="9928"/>
                        <a:pt x="619" y="9420"/>
                      </a:cubicBezTo>
                      <a:cubicBezTo>
                        <a:pt x="-206" y="9103"/>
                        <a:pt x="-206" y="6817"/>
                        <a:pt x="619" y="42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5" name="شكل حر: شكل 284">
                  <a:extLst>
                    <a:ext uri="{FF2B5EF4-FFF2-40B4-BE49-F238E27FC236}">
                      <a16:creationId xmlns:a16="http://schemas.microsoft.com/office/drawing/2014/main" id="{E4D03593-1613-4295-B9C5-E92FB55AA12D}"/>
                    </a:ext>
                  </a:extLst>
                </p:cNvPr>
                <p:cNvSpPr/>
                <p:nvPr/>
              </p:nvSpPr>
              <p:spPr>
                <a:xfrm>
                  <a:off x="7131470" y="4480825"/>
                  <a:ext cx="54165" cy="69290"/>
                </a:xfrm>
                <a:custGeom>
                  <a:avLst/>
                  <a:gdLst>
                    <a:gd name="connsiteX0" fmla="*/ 46696 w 54165"/>
                    <a:gd name="connsiteY0" fmla="*/ 2783 h 69290"/>
                    <a:gd name="connsiteX1" fmla="*/ 53174 w 54165"/>
                    <a:gd name="connsiteY1" fmla="*/ 496 h 69290"/>
                    <a:gd name="connsiteX2" fmla="*/ 52920 w 54165"/>
                    <a:gd name="connsiteY2" fmla="*/ 7418 h 69290"/>
                    <a:gd name="connsiteX3" fmla="*/ 16851 w 54165"/>
                    <a:gd name="connsiteY3" fmla="*/ 67171 h 69290"/>
                    <a:gd name="connsiteX4" fmla="*/ 5104 w 54165"/>
                    <a:gd name="connsiteY4" fmla="*/ 66600 h 69290"/>
                    <a:gd name="connsiteX5" fmla="*/ 913 w 54165"/>
                    <a:gd name="connsiteY5" fmla="*/ 55551 h 69290"/>
                    <a:gd name="connsiteX6" fmla="*/ 46696 w 54165"/>
                    <a:gd name="connsiteY6" fmla="*/ 2783 h 6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65" h="69290">
                      <a:moveTo>
                        <a:pt x="46696" y="2783"/>
                      </a:moveTo>
                      <a:cubicBezTo>
                        <a:pt x="48856" y="370"/>
                        <a:pt x="51840" y="-710"/>
                        <a:pt x="53174" y="496"/>
                      </a:cubicBezTo>
                      <a:cubicBezTo>
                        <a:pt x="54380" y="1957"/>
                        <a:pt x="54697" y="4434"/>
                        <a:pt x="52920" y="7418"/>
                      </a:cubicBezTo>
                      <a:lnTo>
                        <a:pt x="16851" y="67171"/>
                      </a:lnTo>
                      <a:cubicBezTo>
                        <a:pt x="15327" y="69839"/>
                        <a:pt x="9549" y="70346"/>
                        <a:pt x="5104" y="66600"/>
                      </a:cubicBezTo>
                      <a:cubicBezTo>
                        <a:pt x="532" y="63044"/>
                        <a:pt x="-1246" y="58028"/>
                        <a:pt x="913" y="55551"/>
                      </a:cubicBezTo>
                      <a:lnTo>
                        <a:pt x="46696" y="27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6" name="شكل حر: شكل 285">
                  <a:extLst>
                    <a:ext uri="{FF2B5EF4-FFF2-40B4-BE49-F238E27FC236}">
                      <a16:creationId xmlns:a16="http://schemas.microsoft.com/office/drawing/2014/main" id="{817B5743-91DE-4994-956B-ECA9CFE4EE53}"/>
                    </a:ext>
                  </a:extLst>
                </p:cNvPr>
                <p:cNvSpPr/>
                <p:nvPr/>
              </p:nvSpPr>
              <p:spPr>
                <a:xfrm>
                  <a:off x="7194755" y="4459351"/>
                  <a:ext cx="5923" cy="8074"/>
                </a:xfrm>
                <a:custGeom>
                  <a:avLst/>
                  <a:gdLst>
                    <a:gd name="connsiteX0" fmla="*/ 2144 w 5923"/>
                    <a:gd name="connsiteY0" fmla="*/ 3111 h 8074"/>
                    <a:gd name="connsiteX1" fmla="*/ 5891 w 5923"/>
                    <a:gd name="connsiteY1" fmla="*/ 63 h 8074"/>
                    <a:gd name="connsiteX2" fmla="*/ 4049 w 5923"/>
                    <a:gd name="connsiteY2" fmla="*/ 4635 h 8074"/>
                    <a:gd name="connsiteX3" fmla="*/ 239 w 5923"/>
                    <a:gd name="connsiteY3" fmla="*/ 7873 h 8074"/>
                    <a:gd name="connsiteX4" fmla="*/ 2144 w 5923"/>
                    <a:gd name="connsiteY4" fmla="*/ 3111 h 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3" h="8074">
                      <a:moveTo>
                        <a:pt x="2144" y="3111"/>
                      </a:moveTo>
                      <a:cubicBezTo>
                        <a:pt x="3859" y="1079"/>
                        <a:pt x="5573" y="-318"/>
                        <a:pt x="5891" y="63"/>
                      </a:cubicBezTo>
                      <a:cubicBezTo>
                        <a:pt x="6081" y="634"/>
                        <a:pt x="5446" y="2285"/>
                        <a:pt x="4049" y="4635"/>
                      </a:cubicBezTo>
                      <a:cubicBezTo>
                        <a:pt x="2716" y="6857"/>
                        <a:pt x="747" y="8699"/>
                        <a:pt x="239" y="7873"/>
                      </a:cubicBezTo>
                      <a:cubicBezTo>
                        <a:pt x="-459" y="7175"/>
                        <a:pt x="430" y="5079"/>
                        <a:pt x="2144" y="311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48" name="رسم 4">
                <a:extLst>
                  <a:ext uri="{FF2B5EF4-FFF2-40B4-BE49-F238E27FC236}">
                    <a16:creationId xmlns:a16="http://schemas.microsoft.com/office/drawing/2014/main" id="{3267A925-7944-4E42-ADBE-3C71C6FF6CF3}"/>
                  </a:ext>
                </a:extLst>
              </p:cNvPr>
              <p:cNvGrpSpPr/>
              <p:nvPr/>
            </p:nvGrpSpPr>
            <p:grpSpPr>
              <a:xfrm>
                <a:off x="7094071" y="4453643"/>
                <a:ext cx="104902" cy="84126"/>
                <a:chOff x="7094071" y="4453643"/>
                <a:chExt cx="104902" cy="84126"/>
              </a:xfrm>
              <a:solidFill>
                <a:srgbClr val="231F20"/>
              </a:solidFill>
            </p:grpSpPr>
            <p:sp>
              <p:nvSpPr>
                <p:cNvPr id="279" name="شكل حر: شكل 278">
                  <a:extLst>
                    <a:ext uri="{FF2B5EF4-FFF2-40B4-BE49-F238E27FC236}">
                      <a16:creationId xmlns:a16="http://schemas.microsoft.com/office/drawing/2014/main" id="{E0F30C31-9D5A-4A70-9798-B4FF5F8C087F}"/>
                    </a:ext>
                  </a:extLst>
                </p:cNvPr>
                <p:cNvSpPr/>
                <p:nvPr/>
              </p:nvSpPr>
              <p:spPr>
                <a:xfrm>
                  <a:off x="7117292" y="4476103"/>
                  <a:ext cx="62869" cy="61666"/>
                </a:xfrm>
                <a:custGeom>
                  <a:avLst/>
                  <a:gdLst>
                    <a:gd name="connsiteX0" fmla="*/ 55477 w 62869"/>
                    <a:gd name="connsiteY0" fmla="*/ 1917 h 61666"/>
                    <a:gd name="connsiteX1" fmla="*/ 62144 w 62869"/>
                    <a:gd name="connsiteY1" fmla="*/ 837 h 61666"/>
                    <a:gd name="connsiteX2" fmla="*/ 60874 w 62869"/>
                    <a:gd name="connsiteY2" fmla="*/ 7505 h 61666"/>
                    <a:gd name="connsiteX3" fmla="*/ 15154 w 62869"/>
                    <a:gd name="connsiteY3" fmla="*/ 60273 h 61666"/>
                    <a:gd name="connsiteX4" fmla="*/ 3597 w 62869"/>
                    <a:gd name="connsiteY4" fmla="*/ 57796 h 61666"/>
                    <a:gd name="connsiteX5" fmla="*/ 1438 w 62869"/>
                    <a:gd name="connsiteY5" fmla="*/ 46112 h 61666"/>
                    <a:gd name="connsiteX6" fmla="*/ 55477 w 62869"/>
                    <a:gd name="connsiteY6" fmla="*/ 1917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69" h="61666">
                      <a:moveTo>
                        <a:pt x="55477" y="1917"/>
                      </a:moveTo>
                      <a:cubicBezTo>
                        <a:pt x="58080" y="-116"/>
                        <a:pt x="61065" y="-624"/>
                        <a:pt x="62144" y="837"/>
                      </a:cubicBezTo>
                      <a:cubicBezTo>
                        <a:pt x="63414" y="2170"/>
                        <a:pt x="63033" y="4964"/>
                        <a:pt x="60874" y="7505"/>
                      </a:cubicBezTo>
                      <a:lnTo>
                        <a:pt x="15154" y="60273"/>
                      </a:lnTo>
                      <a:cubicBezTo>
                        <a:pt x="13122" y="62750"/>
                        <a:pt x="7598" y="61924"/>
                        <a:pt x="3597" y="57796"/>
                      </a:cubicBezTo>
                      <a:cubicBezTo>
                        <a:pt x="-213" y="53478"/>
                        <a:pt x="-1102" y="48144"/>
                        <a:pt x="1438" y="46112"/>
                      </a:cubicBezTo>
                      <a:lnTo>
                        <a:pt x="55477" y="191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0" name="شكل حر: شكل 279">
                  <a:extLst>
                    <a:ext uri="{FF2B5EF4-FFF2-40B4-BE49-F238E27FC236}">
                      <a16:creationId xmlns:a16="http://schemas.microsoft.com/office/drawing/2014/main" id="{B7B2852F-F027-44CA-B4D4-4707A2FA37BD}"/>
                    </a:ext>
                  </a:extLst>
                </p:cNvPr>
                <p:cNvSpPr/>
                <p:nvPr/>
              </p:nvSpPr>
              <p:spPr>
                <a:xfrm>
                  <a:off x="7191897" y="4457917"/>
                  <a:ext cx="7076" cy="7013"/>
                </a:xfrm>
                <a:custGeom>
                  <a:avLst/>
                  <a:gdLst>
                    <a:gd name="connsiteX0" fmla="*/ 2906 w 7076"/>
                    <a:gd name="connsiteY0" fmla="*/ 2450 h 7013"/>
                    <a:gd name="connsiteX1" fmla="*/ 7034 w 7076"/>
                    <a:gd name="connsiteY1" fmla="*/ 100 h 7013"/>
                    <a:gd name="connsiteX2" fmla="*/ 4557 w 7076"/>
                    <a:gd name="connsiteY2" fmla="*/ 4164 h 7013"/>
                    <a:gd name="connsiteX3" fmla="*/ 112 w 7076"/>
                    <a:gd name="connsiteY3" fmla="*/ 6831 h 7013"/>
                    <a:gd name="connsiteX4" fmla="*/ 2906 w 7076"/>
                    <a:gd name="connsiteY4" fmla="*/ 2450 h 7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6" h="7013">
                      <a:moveTo>
                        <a:pt x="2906" y="2450"/>
                      </a:moveTo>
                      <a:cubicBezTo>
                        <a:pt x="4938" y="735"/>
                        <a:pt x="6843" y="-344"/>
                        <a:pt x="7034" y="100"/>
                      </a:cubicBezTo>
                      <a:cubicBezTo>
                        <a:pt x="7287" y="481"/>
                        <a:pt x="6399" y="2132"/>
                        <a:pt x="4557" y="4164"/>
                      </a:cubicBezTo>
                      <a:cubicBezTo>
                        <a:pt x="2843" y="6133"/>
                        <a:pt x="684" y="7530"/>
                        <a:pt x="112" y="6831"/>
                      </a:cubicBezTo>
                      <a:cubicBezTo>
                        <a:pt x="-396" y="6069"/>
                        <a:pt x="874" y="4101"/>
                        <a:pt x="2906" y="245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1" name="شكل حر: شكل 280">
                  <a:extLst>
                    <a:ext uri="{FF2B5EF4-FFF2-40B4-BE49-F238E27FC236}">
                      <a16:creationId xmlns:a16="http://schemas.microsoft.com/office/drawing/2014/main" id="{D024CA6E-1F45-41A7-B48A-226E70913064}"/>
                    </a:ext>
                  </a:extLst>
                </p:cNvPr>
                <p:cNvSpPr/>
                <p:nvPr/>
              </p:nvSpPr>
              <p:spPr>
                <a:xfrm>
                  <a:off x="7094071" y="4461759"/>
                  <a:ext cx="77034" cy="38846"/>
                </a:xfrm>
                <a:custGeom>
                  <a:avLst/>
                  <a:gdLst>
                    <a:gd name="connsiteX0" fmla="*/ 70316 w 77034"/>
                    <a:gd name="connsiteY0" fmla="*/ 385 h 38846"/>
                    <a:gd name="connsiteX1" fmla="*/ 76983 w 77034"/>
                    <a:gd name="connsiteY1" fmla="*/ 1973 h 38846"/>
                    <a:gd name="connsiteX2" fmla="*/ 73110 w 77034"/>
                    <a:gd name="connsiteY2" fmla="*/ 7625 h 38846"/>
                    <a:gd name="connsiteX3" fmla="*/ 10499 w 77034"/>
                    <a:gd name="connsiteY3" fmla="*/ 38485 h 38846"/>
                    <a:gd name="connsiteX4" fmla="*/ 911 w 77034"/>
                    <a:gd name="connsiteY4" fmla="*/ 31627 h 38846"/>
                    <a:gd name="connsiteX5" fmla="*/ 3387 w 77034"/>
                    <a:gd name="connsiteY5" fmla="*/ 20007 h 38846"/>
                    <a:gd name="connsiteX6" fmla="*/ 70316 w 77034"/>
                    <a:gd name="connsiteY6" fmla="*/ 385 h 3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4" h="38846">
                      <a:moveTo>
                        <a:pt x="70316" y="385"/>
                      </a:moveTo>
                      <a:cubicBezTo>
                        <a:pt x="73491" y="-504"/>
                        <a:pt x="76475" y="195"/>
                        <a:pt x="76983" y="1973"/>
                      </a:cubicBezTo>
                      <a:cubicBezTo>
                        <a:pt x="77301" y="3814"/>
                        <a:pt x="76158" y="6100"/>
                        <a:pt x="73110" y="7625"/>
                      </a:cubicBezTo>
                      <a:lnTo>
                        <a:pt x="10499" y="38485"/>
                      </a:lnTo>
                      <a:cubicBezTo>
                        <a:pt x="7705" y="39882"/>
                        <a:pt x="2688" y="37152"/>
                        <a:pt x="911" y="31627"/>
                      </a:cubicBezTo>
                      <a:cubicBezTo>
                        <a:pt x="-994" y="26166"/>
                        <a:pt x="212" y="20896"/>
                        <a:pt x="3387" y="20007"/>
                      </a:cubicBezTo>
                      <a:lnTo>
                        <a:pt x="70316" y="3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2" name="شكل حر: شكل 281">
                  <a:extLst>
                    <a:ext uri="{FF2B5EF4-FFF2-40B4-BE49-F238E27FC236}">
                      <a16:creationId xmlns:a16="http://schemas.microsoft.com/office/drawing/2014/main" id="{CFB5DE67-61E4-4BBE-A263-D2640FF5CEE8}"/>
                    </a:ext>
                  </a:extLst>
                </p:cNvPr>
                <p:cNvSpPr/>
                <p:nvPr/>
              </p:nvSpPr>
              <p:spPr>
                <a:xfrm>
                  <a:off x="7187245" y="4453643"/>
                  <a:ext cx="9020" cy="4238"/>
                </a:xfrm>
                <a:custGeom>
                  <a:avLst/>
                  <a:gdLst>
                    <a:gd name="connsiteX0" fmla="*/ 4320 w 9020"/>
                    <a:gd name="connsiteY0" fmla="*/ 818 h 4238"/>
                    <a:gd name="connsiteX1" fmla="*/ 9019 w 9020"/>
                    <a:gd name="connsiteY1" fmla="*/ 247 h 4238"/>
                    <a:gd name="connsiteX2" fmla="*/ 5018 w 9020"/>
                    <a:gd name="connsiteY2" fmla="*/ 3041 h 4238"/>
                    <a:gd name="connsiteX3" fmla="*/ 2 w 9020"/>
                    <a:gd name="connsiteY3" fmla="*/ 3739 h 4238"/>
                    <a:gd name="connsiteX4" fmla="*/ 4320 w 9020"/>
                    <a:gd name="connsiteY4" fmla="*/ 818 h 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0" h="4238">
                      <a:moveTo>
                        <a:pt x="4320" y="818"/>
                      </a:moveTo>
                      <a:cubicBezTo>
                        <a:pt x="6860" y="56"/>
                        <a:pt x="9082" y="-261"/>
                        <a:pt x="9019" y="247"/>
                      </a:cubicBezTo>
                      <a:cubicBezTo>
                        <a:pt x="8828" y="818"/>
                        <a:pt x="7558" y="1835"/>
                        <a:pt x="5018" y="3041"/>
                      </a:cubicBezTo>
                      <a:cubicBezTo>
                        <a:pt x="2732" y="4184"/>
                        <a:pt x="-62" y="4692"/>
                        <a:pt x="2" y="3739"/>
                      </a:cubicBezTo>
                      <a:cubicBezTo>
                        <a:pt x="-62" y="2850"/>
                        <a:pt x="1780" y="1580"/>
                        <a:pt x="4320" y="8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49" name="رسم 4">
                <a:extLst>
                  <a:ext uri="{FF2B5EF4-FFF2-40B4-BE49-F238E27FC236}">
                    <a16:creationId xmlns:a16="http://schemas.microsoft.com/office/drawing/2014/main" id="{C76AAE4E-0D3C-473E-88A9-31B1F8938CD0}"/>
                  </a:ext>
                </a:extLst>
              </p:cNvPr>
              <p:cNvGrpSpPr/>
              <p:nvPr/>
            </p:nvGrpSpPr>
            <p:grpSpPr>
              <a:xfrm>
                <a:off x="7088709" y="4416848"/>
                <a:ext cx="106879" cy="65067"/>
                <a:chOff x="7088709" y="4416848"/>
                <a:chExt cx="106879" cy="65067"/>
              </a:xfrm>
              <a:solidFill>
                <a:srgbClr val="231F20"/>
              </a:solidFill>
            </p:grpSpPr>
            <p:sp>
              <p:nvSpPr>
                <p:cNvPr id="275" name="شكل حر: شكل 274">
                  <a:extLst>
                    <a:ext uri="{FF2B5EF4-FFF2-40B4-BE49-F238E27FC236}">
                      <a16:creationId xmlns:a16="http://schemas.microsoft.com/office/drawing/2014/main" id="{729C3F24-0B06-40D8-92C9-6283F6537769}"/>
                    </a:ext>
                  </a:extLst>
                </p:cNvPr>
                <p:cNvSpPr/>
                <p:nvPr/>
              </p:nvSpPr>
              <p:spPr>
                <a:xfrm>
                  <a:off x="7088709" y="4454474"/>
                  <a:ext cx="80409" cy="27441"/>
                </a:xfrm>
                <a:custGeom>
                  <a:avLst/>
                  <a:gdLst>
                    <a:gd name="connsiteX0" fmla="*/ 74218 w 80409"/>
                    <a:gd name="connsiteY0" fmla="*/ 51 h 27441"/>
                    <a:gd name="connsiteX1" fmla="*/ 80313 w 80409"/>
                    <a:gd name="connsiteY1" fmla="*/ 2781 h 27441"/>
                    <a:gd name="connsiteX2" fmla="*/ 75678 w 80409"/>
                    <a:gd name="connsiteY2" fmla="*/ 7671 h 27441"/>
                    <a:gd name="connsiteX3" fmla="*/ 8686 w 80409"/>
                    <a:gd name="connsiteY3" fmla="*/ 27292 h 27441"/>
                    <a:gd name="connsiteX4" fmla="*/ 176 w 80409"/>
                    <a:gd name="connsiteY4" fmla="*/ 18910 h 27441"/>
                    <a:gd name="connsiteX5" fmla="*/ 4812 w 80409"/>
                    <a:gd name="connsiteY5" fmla="*/ 7925 h 27441"/>
                    <a:gd name="connsiteX6" fmla="*/ 74218 w 80409"/>
                    <a:gd name="connsiteY6" fmla="*/ 51 h 27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09" h="27441">
                      <a:moveTo>
                        <a:pt x="74218" y="51"/>
                      </a:moveTo>
                      <a:cubicBezTo>
                        <a:pt x="77456" y="-267"/>
                        <a:pt x="80250" y="940"/>
                        <a:pt x="80313" y="2781"/>
                      </a:cubicBezTo>
                      <a:cubicBezTo>
                        <a:pt x="80885" y="4496"/>
                        <a:pt x="78853" y="6655"/>
                        <a:pt x="75678" y="7671"/>
                      </a:cubicBezTo>
                      <a:lnTo>
                        <a:pt x="8686" y="27292"/>
                      </a:lnTo>
                      <a:cubicBezTo>
                        <a:pt x="5574" y="28245"/>
                        <a:pt x="1574" y="24562"/>
                        <a:pt x="176" y="18910"/>
                      </a:cubicBezTo>
                      <a:cubicBezTo>
                        <a:pt x="-649" y="13195"/>
                        <a:pt x="1510" y="8242"/>
                        <a:pt x="4812" y="7925"/>
                      </a:cubicBezTo>
                      <a:lnTo>
                        <a:pt x="74218" y="5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6" name="شكل حر: شكل 275">
                  <a:extLst>
                    <a:ext uri="{FF2B5EF4-FFF2-40B4-BE49-F238E27FC236}">
                      <a16:creationId xmlns:a16="http://schemas.microsoft.com/office/drawing/2014/main" id="{BB0D3326-27AD-43FF-97B1-E52A534A186D}"/>
                    </a:ext>
                  </a:extLst>
                </p:cNvPr>
                <p:cNvSpPr/>
                <p:nvPr/>
              </p:nvSpPr>
              <p:spPr>
                <a:xfrm>
                  <a:off x="7186104" y="4451430"/>
                  <a:ext cx="9484" cy="3056"/>
                </a:xfrm>
                <a:custGeom>
                  <a:avLst/>
                  <a:gdLst>
                    <a:gd name="connsiteX0" fmla="*/ 4826 w 9484"/>
                    <a:gd name="connsiteY0" fmla="*/ 173 h 3056"/>
                    <a:gd name="connsiteX1" fmla="*/ 9461 w 9484"/>
                    <a:gd name="connsiteY1" fmla="*/ 491 h 3056"/>
                    <a:gd name="connsiteX2" fmla="*/ 5271 w 9484"/>
                    <a:gd name="connsiteY2" fmla="*/ 2522 h 3056"/>
                    <a:gd name="connsiteX3" fmla="*/ 0 w 9484"/>
                    <a:gd name="connsiteY3" fmla="*/ 2396 h 3056"/>
                    <a:gd name="connsiteX4" fmla="*/ 4826 w 9484"/>
                    <a:gd name="connsiteY4" fmla="*/ 173 h 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56">
                      <a:moveTo>
                        <a:pt x="4826" y="173"/>
                      </a:moveTo>
                      <a:cubicBezTo>
                        <a:pt x="7493" y="-144"/>
                        <a:pt x="9652" y="-17"/>
                        <a:pt x="9461" y="491"/>
                      </a:cubicBezTo>
                      <a:cubicBezTo>
                        <a:pt x="9716" y="872"/>
                        <a:pt x="7811" y="1760"/>
                        <a:pt x="5271" y="2522"/>
                      </a:cubicBezTo>
                      <a:cubicBezTo>
                        <a:pt x="2730" y="3285"/>
                        <a:pt x="381" y="3221"/>
                        <a:pt x="0" y="2396"/>
                      </a:cubicBezTo>
                      <a:cubicBezTo>
                        <a:pt x="127" y="1443"/>
                        <a:pt x="2223" y="491"/>
                        <a:pt x="4826" y="17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7" name="شكل حر: شكل 276">
                  <a:extLst>
                    <a:ext uri="{FF2B5EF4-FFF2-40B4-BE49-F238E27FC236}">
                      <a16:creationId xmlns:a16="http://schemas.microsoft.com/office/drawing/2014/main" id="{273ECF6D-49EE-46B9-A00A-B7BE1E36D37D}"/>
                    </a:ext>
                  </a:extLst>
                </p:cNvPr>
                <p:cNvSpPr/>
                <p:nvPr/>
              </p:nvSpPr>
              <p:spPr>
                <a:xfrm>
                  <a:off x="7088776" y="4416848"/>
                  <a:ext cx="80342" cy="27439"/>
                </a:xfrm>
                <a:custGeom>
                  <a:avLst/>
                  <a:gdLst>
                    <a:gd name="connsiteX0" fmla="*/ 75611 w 80342"/>
                    <a:gd name="connsiteY0" fmla="*/ 19769 h 27439"/>
                    <a:gd name="connsiteX1" fmla="*/ 80247 w 80342"/>
                    <a:gd name="connsiteY1" fmla="*/ 24659 h 27439"/>
                    <a:gd name="connsiteX2" fmla="*/ 74151 w 80342"/>
                    <a:gd name="connsiteY2" fmla="*/ 27389 h 27439"/>
                    <a:gd name="connsiteX3" fmla="*/ 4808 w 80342"/>
                    <a:gd name="connsiteY3" fmla="*/ 19515 h 27439"/>
                    <a:gd name="connsiteX4" fmla="*/ 173 w 80342"/>
                    <a:gd name="connsiteY4" fmla="*/ 8530 h 27439"/>
                    <a:gd name="connsiteX5" fmla="*/ 8682 w 80342"/>
                    <a:gd name="connsiteY5" fmla="*/ 148 h 27439"/>
                    <a:gd name="connsiteX6" fmla="*/ 75611 w 80342"/>
                    <a:gd name="connsiteY6" fmla="*/ 19769 h 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42" h="27439">
                      <a:moveTo>
                        <a:pt x="75611" y="19769"/>
                      </a:moveTo>
                      <a:cubicBezTo>
                        <a:pt x="78786" y="20722"/>
                        <a:pt x="80818" y="22944"/>
                        <a:pt x="80247" y="24659"/>
                      </a:cubicBezTo>
                      <a:cubicBezTo>
                        <a:pt x="80183" y="26500"/>
                        <a:pt x="77389" y="27707"/>
                        <a:pt x="74151" y="27389"/>
                      </a:cubicBezTo>
                      <a:lnTo>
                        <a:pt x="4808" y="19515"/>
                      </a:lnTo>
                      <a:cubicBezTo>
                        <a:pt x="1570" y="19198"/>
                        <a:pt x="-652" y="14245"/>
                        <a:pt x="173" y="8530"/>
                      </a:cubicBezTo>
                      <a:cubicBezTo>
                        <a:pt x="1570" y="2942"/>
                        <a:pt x="5570" y="-805"/>
                        <a:pt x="8682" y="148"/>
                      </a:cubicBezTo>
                      <a:lnTo>
                        <a:pt x="75611" y="19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8" name="شكل حر: شكل 277">
                  <a:extLst>
                    <a:ext uri="{FF2B5EF4-FFF2-40B4-BE49-F238E27FC236}">
                      <a16:creationId xmlns:a16="http://schemas.microsoft.com/office/drawing/2014/main" id="{DB7CB6C8-1B99-491F-B8B6-714154991389}"/>
                    </a:ext>
                  </a:extLst>
                </p:cNvPr>
                <p:cNvSpPr/>
                <p:nvPr/>
              </p:nvSpPr>
              <p:spPr>
                <a:xfrm>
                  <a:off x="7186104" y="4444275"/>
                  <a:ext cx="9484" cy="3028"/>
                </a:xfrm>
                <a:custGeom>
                  <a:avLst/>
                  <a:gdLst>
                    <a:gd name="connsiteX0" fmla="*/ 5271 w 9484"/>
                    <a:gd name="connsiteY0" fmla="*/ 534 h 3028"/>
                    <a:gd name="connsiteX1" fmla="*/ 9461 w 9484"/>
                    <a:gd name="connsiteY1" fmla="*/ 2566 h 3028"/>
                    <a:gd name="connsiteX2" fmla="*/ 4826 w 9484"/>
                    <a:gd name="connsiteY2" fmla="*/ 2884 h 3028"/>
                    <a:gd name="connsiteX3" fmla="*/ 0 w 9484"/>
                    <a:gd name="connsiteY3" fmla="*/ 661 h 3028"/>
                    <a:gd name="connsiteX4" fmla="*/ 5271 w 9484"/>
                    <a:gd name="connsiteY4" fmla="*/ 534 h 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28">
                      <a:moveTo>
                        <a:pt x="5271" y="534"/>
                      </a:moveTo>
                      <a:cubicBezTo>
                        <a:pt x="7874" y="1296"/>
                        <a:pt x="9716" y="2185"/>
                        <a:pt x="9461" y="2566"/>
                      </a:cubicBezTo>
                      <a:cubicBezTo>
                        <a:pt x="9652" y="3074"/>
                        <a:pt x="7493" y="3138"/>
                        <a:pt x="4826" y="2884"/>
                      </a:cubicBezTo>
                      <a:cubicBezTo>
                        <a:pt x="2159" y="2566"/>
                        <a:pt x="64" y="1614"/>
                        <a:pt x="0" y="661"/>
                      </a:cubicBezTo>
                      <a:cubicBezTo>
                        <a:pt x="381" y="-165"/>
                        <a:pt x="2730" y="-228"/>
                        <a:pt x="5271" y="53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50" name="رسم 4">
                <a:extLst>
                  <a:ext uri="{FF2B5EF4-FFF2-40B4-BE49-F238E27FC236}">
                    <a16:creationId xmlns:a16="http://schemas.microsoft.com/office/drawing/2014/main" id="{54540D26-DF36-4021-AC45-C52BB5AA7226}"/>
                  </a:ext>
                </a:extLst>
              </p:cNvPr>
              <p:cNvGrpSpPr/>
              <p:nvPr/>
            </p:nvGrpSpPr>
            <p:grpSpPr>
              <a:xfrm>
                <a:off x="7094007" y="4360993"/>
                <a:ext cx="104964" cy="84098"/>
                <a:chOff x="7094007" y="4360993"/>
                <a:chExt cx="104964" cy="84098"/>
              </a:xfrm>
              <a:solidFill>
                <a:srgbClr val="231F20"/>
              </a:solidFill>
            </p:grpSpPr>
            <p:sp>
              <p:nvSpPr>
                <p:cNvPr id="271" name="شكل حر: شكل 270">
                  <a:extLst>
                    <a:ext uri="{FF2B5EF4-FFF2-40B4-BE49-F238E27FC236}">
                      <a16:creationId xmlns:a16="http://schemas.microsoft.com/office/drawing/2014/main" id="{6AD49128-46AD-48B5-8819-6DC5B4ED7528}"/>
                    </a:ext>
                  </a:extLst>
                </p:cNvPr>
                <p:cNvSpPr/>
                <p:nvPr/>
              </p:nvSpPr>
              <p:spPr>
                <a:xfrm>
                  <a:off x="7094007" y="4398156"/>
                  <a:ext cx="77098" cy="38818"/>
                </a:xfrm>
                <a:custGeom>
                  <a:avLst/>
                  <a:gdLst>
                    <a:gd name="connsiteX0" fmla="*/ 73174 w 77098"/>
                    <a:gd name="connsiteY0" fmla="*/ 31222 h 38818"/>
                    <a:gd name="connsiteX1" fmla="*/ 77047 w 77098"/>
                    <a:gd name="connsiteY1" fmla="*/ 36874 h 38818"/>
                    <a:gd name="connsiteX2" fmla="*/ 70380 w 77098"/>
                    <a:gd name="connsiteY2" fmla="*/ 38461 h 38818"/>
                    <a:gd name="connsiteX3" fmla="*/ 3387 w 77098"/>
                    <a:gd name="connsiteY3" fmla="*/ 18840 h 38818"/>
                    <a:gd name="connsiteX4" fmla="*/ 911 w 77098"/>
                    <a:gd name="connsiteY4" fmla="*/ 7219 h 38818"/>
                    <a:gd name="connsiteX5" fmla="*/ 10499 w 77098"/>
                    <a:gd name="connsiteY5" fmla="*/ 361 h 38818"/>
                    <a:gd name="connsiteX6" fmla="*/ 73174 w 77098"/>
                    <a:gd name="connsiteY6" fmla="*/ 31222 h 3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98" h="38818">
                      <a:moveTo>
                        <a:pt x="73174" y="31222"/>
                      </a:moveTo>
                      <a:cubicBezTo>
                        <a:pt x="76222" y="32810"/>
                        <a:pt x="77364" y="35096"/>
                        <a:pt x="77047" y="36874"/>
                      </a:cubicBezTo>
                      <a:cubicBezTo>
                        <a:pt x="76602" y="38652"/>
                        <a:pt x="73555" y="39287"/>
                        <a:pt x="70380" y="38461"/>
                      </a:cubicBezTo>
                      <a:lnTo>
                        <a:pt x="3387" y="18840"/>
                      </a:lnTo>
                      <a:cubicBezTo>
                        <a:pt x="212" y="17951"/>
                        <a:pt x="-994" y="12744"/>
                        <a:pt x="911" y="7219"/>
                      </a:cubicBezTo>
                      <a:cubicBezTo>
                        <a:pt x="2689" y="1695"/>
                        <a:pt x="7769" y="-1036"/>
                        <a:pt x="10499" y="361"/>
                      </a:cubicBezTo>
                      <a:lnTo>
                        <a:pt x="73174" y="3122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2" name="شكل حر: شكل 271">
                  <a:extLst>
                    <a:ext uri="{FF2B5EF4-FFF2-40B4-BE49-F238E27FC236}">
                      <a16:creationId xmlns:a16="http://schemas.microsoft.com/office/drawing/2014/main" id="{A47341DF-47DA-4056-BC82-038CFAAA206E}"/>
                    </a:ext>
                  </a:extLst>
                </p:cNvPr>
                <p:cNvSpPr/>
                <p:nvPr/>
              </p:nvSpPr>
              <p:spPr>
                <a:xfrm>
                  <a:off x="7187368" y="4440881"/>
                  <a:ext cx="8959" cy="4210"/>
                </a:xfrm>
                <a:custGeom>
                  <a:avLst/>
                  <a:gdLst>
                    <a:gd name="connsiteX0" fmla="*/ 4959 w 8959"/>
                    <a:gd name="connsiteY0" fmla="*/ 1198 h 4210"/>
                    <a:gd name="connsiteX1" fmla="*/ 8960 w 8959"/>
                    <a:gd name="connsiteY1" fmla="*/ 3992 h 4210"/>
                    <a:gd name="connsiteX2" fmla="*/ 4261 w 8959"/>
                    <a:gd name="connsiteY2" fmla="*/ 3420 h 4210"/>
                    <a:gd name="connsiteX3" fmla="*/ 6 w 8959"/>
                    <a:gd name="connsiteY3" fmla="*/ 499 h 4210"/>
                    <a:gd name="connsiteX4" fmla="*/ 4959 w 8959"/>
                    <a:gd name="connsiteY4" fmla="*/ 1198 h 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9" h="4210">
                      <a:moveTo>
                        <a:pt x="4959" y="1198"/>
                      </a:moveTo>
                      <a:cubicBezTo>
                        <a:pt x="7499" y="2404"/>
                        <a:pt x="8769" y="3484"/>
                        <a:pt x="8960" y="3992"/>
                      </a:cubicBezTo>
                      <a:cubicBezTo>
                        <a:pt x="8960" y="4436"/>
                        <a:pt x="6801" y="4182"/>
                        <a:pt x="4261" y="3420"/>
                      </a:cubicBezTo>
                      <a:cubicBezTo>
                        <a:pt x="1721" y="2658"/>
                        <a:pt x="-121" y="1388"/>
                        <a:pt x="6" y="499"/>
                      </a:cubicBezTo>
                      <a:cubicBezTo>
                        <a:pt x="-121" y="-453"/>
                        <a:pt x="2673" y="55"/>
                        <a:pt x="4959" y="119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3" name="شكل حر: شكل 272">
                  <a:extLst>
                    <a:ext uri="{FF2B5EF4-FFF2-40B4-BE49-F238E27FC236}">
                      <a16:creationId xmlns:a16="http://schemas.microsoft.com/office/drawing/2014/main" id="{260EDE6C-DB01-409C-8AD2-7FAE909C6C4F}"/>
                    </a:ext>
                  </a:extLst>
                </p:cNvPr>
                <p:cNvSpPr/>
                <p:nvPr/>
              </p:nvSpPr>
              <p:spPr>
                <a:xfrm>
                  <a:off x="7117275" y="4360993"/>
                  <a:ext cx="62887" cy="61666"/>
                </a:xfrm>
                <a:custGeom>
                  <a:avLst/>
                  <a:gdLst>
                    <a:gd name="connsiteX0" fmla="*/ 60891 w 62887"/>
                    <a:gd name="connsiteY0" fmla="*/ 54162 h 61666"/>
                    <a:gd name="connsiteX1" fmla="*/ 62161 w 62887"/>
                    <a:gd name="connsiteY1" fmla="*/ 60829 h 61666"/>
                    <a:gd name="connsiteX2" fmla="*/ 55494 w 62887"/>
                    <a:gd name="connsiteY2" fmla="*/ 59750 h 61666"/>
                    <a:gd name="connsiteX3" fmla="*/ 1455 w 62887"/>
                    <a:gd name="connsiteY3" fmla="*/ 15553 h 61666"/>
                    <a:gd name="connsiteX4" fmla="*/ 3615 w 62887"/>
                    <a:gd name="connsiteY4" fmla="*/ 3870 h 61666"/>
                    <a:gd name="connsiteX5" fmla="*/ 15171 w 62887"/>
                    <a:gd name="connsiteY5" fmla="*/ 1393 h 61666"/>
                    <a:gd name="connsiteX6" fmla="*/ 60891 w 62887"/>
                    <a:gd name="connsiteY6" fmla="*/ 54162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87" h="61666">
                      <a:moveTo>
                        <a:pt x="60891" y="54162"/>
                      </a:moveTo>
                      <a:cubicBezTo>
                        <a:pt x="63050" y="56765"/>
                        <a:pt x="63431" y="59496"/>
                        <a:pt x="62161" y="60829"/>
                      </a:cubicBezTo>
                      <a:cubicBezTo>
                        <a:pt x="61082" y="62290"/>
                        <a:pt x="58034" y="61782"/>
                        <a:pt x="55494" y="59750"/>
                      </a:cubicBezTo>
                      <a:lnTo>
                        <a:pt x="1455" y="15553"/>
                      </a:lnTo>
                      <a:cubicBezTo>
                        <a:pt x="-1085" y="13522"/>
                        <a:pt x="-259" y="8188"/>
                        <a:pt x="3615" y="3870"/>
                      </a:cubicBezTo>
                      <a:cubicBezTo>
                        <a:pt x="7615" y="-258"/>
                        <a:pt x="13140" y="-1084"/>
                        <a:pt x="15171" y="1393"/>
                      </a:cubicBezTo>
                      <a:lnTo>
                        <a:pt x="60891" y="5416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4" name="شكل حر: شكل 273">
                  <a:extLst>
                    <a:ext uri="{FF2B5EF4-FFF2-40B4-BE49-F238E27FC236}">
                      <a16:creationId xmlns:a16="http://schemas.microsoft.com/office/drawing/2014/main" id="{34936149-8D79-4EA4-B88E-61B5443CDF59}"/>
                    </a:ext>
                  </a:extLst>
                </p:cNvPr>
                <p:cNvSpPr/>
                <p:nvPr/>
              </p:nvSpPr>
              <p:spPr>
                <a:xfrm>
                  <a:off x="7191897" y="4433795"/>
                  <a:ext cx="7074" cy="6986"/>
                </a:xfrm>
                <a:custGeom>
                  <a:avLst/>
                  <a:gdLst>
                    <a:gd name="connsiteX0" fmla="*/ 4557 w 7074"/>
                    <a:gd name="connsiteY0" fmla="*/ 2822 h 6986"/>
                    <a:gd name="connsiteX1" fmla="*/ 7034 w 7074"/>
                    <a:gd name="connsiteY1" fmla="*/ 6886 h 6986"/>
                    <a:gd name="connsiteX2" fmla="*/ 2906 w 7074"/>
                    <a:gd name="connsiteY2" fmla="*/ 4537 h 6986"/>
                    <a:gd name="connsiteX3" fmla="*/ 112 w 7074"/>
                    <a:gd name="connsiteY3" fmla="*/ 155 h 6986"/>
                    <a:gd name="connsiteX4" fmla="*/ 4557 w 7074"/>
                    <a:gd name="connsiteY4" fmla="*/ 2822 h 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4" h="6986">
                      <a:moveTo>
                        <a:pt x="4557" y="2822"/>
                      </a:moveTo>
                      <a:cubicBezTo>
                        <a:pt x="6335" y="4918"/>
                        <a:pt x="7287" y="6505"/>
                        <a:pt x="7034" y="6886"/>
                      </a:cubicBezTo>
                      <a:cubicBezTo>
                        <a:pt x="6843" y="7331"/>
                        <a:pt x="5002" y="6251"/>
                        <a:pt x="2906" y="4537"/>
                      </a:cubicBezTo>
                      <a:cubicBezTo>
                        <a:pt x="874" y="2822"/>
                        <a:pt x="-396" y="917"/>
                        <a:pt x="112" y="155"/>
                      </a:cubicBezTo>
                      <a:cubicBezTo>
                        <a:pt x="684" y="-480"/>
                        <a:pt x="2843" y="917"/>
                        <a:pt x="4557" y="282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51" name="رسم 4">
                <a:extLst>
                  <a:ext uri="{FF2B5EF4-FFF2-40B4-BE49-F238E27FC236}">
                    <a16:creationId xmlns:a16="http://schemas.microsoft.com/office/drawing/2014/main" id="{F32925D9-2938-46C5-821B-58327F0C8028}"/>
                  </a:ext>
                </a:extLst>
              </p:cNvPr>
              <p:cNvGrpSpPr/>
              <p:nvPr/>
            </p:nvGrpSpPr>
            <p:grpSpPr>
              <a:xfrm>
                <a:off x="7131597" y="4330791"/>
                <a:ext cx="73750" cy="108619"/>
                <a:chOff x="7131597" y="4330791"/>
                <a:chExt cx="73750" cy="108619"/>
              </a:xfrm>
              <a:solidFill>
                <a:srgbClr val="231F20"/>
              </a:solidFill>
            </p:grpSpPr>
            <p:sp>
              <p:nvSpPr>
                <p:cNvPr id="267" name="شكل حر: شكل 266">
                  <a:extLst>
                    <a:ext uri="{FF2B5EF4-FFF2-40B4-BE49-F238E27FC236}">
                      <a16:creationId xmlns:a16="http://schemas.microsoft.com/office/drawing/2014/main" id="{7A7EED69-5238-45E9-8DC4-971B8A2FE171}"/>
                    </a:ext>
                  </a:extLst>
                </p:cNvPr>
                <p:cNvSpPr/>
                <p:nvPr/>
              </p:nvSpPr>
              <p:spPr>
                <a:xfrm>
                  <a:off x="7131597" y="4348622"/>
                  <a:ext cx="54078" cy="69315"/>
                </a:xfrm>
                <a:custGeom>
                  <a:avLst/>
                  <a:gdLst>
                    <a:gd name="connsiteX0" fmla="*/ 52856 w 54078"/>
                    <a:gd name="connsiteY0" fmla="*/ 61897 h 69315"/>
                    <a:gd name="connsiteX1" fmla="*/ 53110 w 54078"/>
                    <a:gd name="connsiteY1" fmla="*/ 68818 h 69315"/>
                    <a:gd name="connsiteX2" fmla="*/ 46633 w 54078"/>
                    <a:gd name="connsiteY2" fmla="*/ 66532 h 69315"/>
                    <a:gd name="connsiteX3" fmla="*/ 913 w 54078"/>
                    <a:gd name="connsiteY3" fmla="*/ 13764 h 69315"/>
                    <a:gd name="connsiteX4" fmla="*/ 5104 w 54078"/>
                    <a:gd name="connsiteY4" fmla="*/ 2715 h 69315"/>
                    <a:gd name="connsiteX5" fmla="*/ 16852 w 54078"/>
                    <a:gd name="connsiteY5" fmla="*/ 2143 h 69315"/>
                    <a:gd name="connsiteX6" fmla="*/ 52856 w 54078"/>
                    <a:gd name="connsiteY6" fmla="*/ 61897 h 6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78" h="69315">
                      <a:moveTo>
                        <a:pt x="52856" y="61897"/>
                      </a:moveTo>
                      <a:cubicBezTo>
                        <a:pt x="54571" y="64881"/>
                        <a:pt x="54317" y="67358"/>
                        <a:pt x="53110" y="68818"/>
                      </a:cubicBezTo>
                      <a:cubicBezTo>
                        <a:pt x="51777" y="70025"/>
                        <a:pt x="48792" y="68945"/>
                        <a:pt x="46633" y="66532"/>
                      </a:cubicBezTo>
                      <a:lnTo>
                        <a:pt x="913" y="13764"/>
                      </a:lnTo>
                      <a:cubicBezTo>
                        <a:pt x="-1246" y="11351"/>
                        <a:pt x="532" y="6271"/>
                        <a:pt x="5104" y="2715"/>
                      </a:cubicBezTo>
                      <a:cubicBezTo>
                        <a:pt x="9486" y="-1032"/>
                        <a:pt x="15264" y="-587"/>
                        <a:pt x="16852" y="2143"/>
                      </a:cubicBezTo>
                      <a:lnTo>
                        <a:pt x="52856" y="6189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68" name="شكل حر: شكل 267">
                  <a:extLst>
                    <a:ext uri="{FF2B5EF4-FFF2-40B4-BE49-F238E27FC236}">
                      <a16:creationId xmlns:a16="http://schemas.microsoft.com/office/drawing/2014/main" id="{2F7703D2-1364-4603-A4F7-BBE125448763}"/>
                    </a:ext>
                  </a:extLst>
                </p:cNvPr>
                <p:cNvSpPr/>
                <p:nvPr/>
              </p:nvSpPr>
              <p:spPr>
                <a:xfrm>
                  <a:off x="7194662" y="4431358"/>
                  <a:ext cx="5953" cy="8052"/>
                </a:xfrm>
                <a:custGeom>
                  <a:avLst/>
                  <a:gdLst>
                    <a:gd name="connsiteX0" fmla="*/ 4079 w 5953"/>
                    <a:gd name="connsiteY0" fmla="*/ 3418 h 8052"/>
                    <a:gd name="connsiteX1" fmla="*/ 5920 w 5953"/>
                    <a:gd name="connsiteY1" fmla="*/ 7990 h 8052"/>
                    <a:gd name="connsiteX2" fmla="*/ 2174 w 5953"/>
                    <a:gd name="connsiteY2" fmla="*/ 4942 h 8052"/>
                    <a:gd name="connsiteX3" fmla="*/ 205 w 5953"/>
                    <a:gd name="connsiteY3" fmla="*/ 179 h 8052"/>
                    <a:gd name="connsiteX4" fmla="*/ 4079 w 5953"/>
                    <a:gd name="connsiteY4" fmla="*/ 3418 h 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" h="8052">
                      <a:moveTo>
                        <a:pt x="4079" y="3418"/>
                      </a:moveTo>
                      <a:cubicBezTo>
                        <a:pt x="5476" y="5767"/>
                        <a:pt x="6111" y="7418"/>
                        <a:pt x="5920" y="7990"/>
                      </a:cubicBezTo>
                      <a:cubicBezTo>
                        <a:pt x="5666" y="8371"/>
                        <a:pt x="3952" y="6974"/>
                        <a:pt x="2174" y="4942"/>
                      </a:cubicBezTo>
                      <a:cubicBezTo>
                        <a:pt x="459" y="2910"/>
                        <a:pt x="-430" y="878"/>
                        <a:pt x="205" y="179"/>
                      </a:cubicBezTo>
                      <a:cubicBezTo>
                        <a:pt x="840" y="-583"/>
                        <a:pt x="2745" y="1195"/>
                        <a:pt x="4079" y="34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69" name="شكل حر: شكل 268">
                  <a:extLst>
                    <a:ext uri="{FF2B5EF4-FFF2-40B4-BE49-F238E27FC236}">
                      <a16:creationId xmlns:a16="http://schemas.microsoft.com/office/drawing/2014/main" id="{9F58FA38-BA6E-4784-90AF-C6437A99A9AB}"/>
                    </a:ext>
                  </a:extLst>
                </p:cNvPr>
                <p:cNvSpPr/>
                <p:nvPr/>
              </p:nvSpPr>
              <p:spPr>
                <a:xfrm>
                  <a:off x="7172073" y="4330791"/>
                  <a:ext cx="29360" cy="80222"/>
                </a:xfrm>
                <a:custGeom>
                  <a:avLst/>
                  <a:gdLst>
                    <a:gd name="connsiteX0" fmla="*/ 29271 w 29360"/>
                    <a:gd name="connsiteY0" fmla="*/ 73759 h 80222"/>
                    <a:gd name="connsiteX1" fmla="*/ 26794 w 29360"/>
                    <a:gd name="connsiteY1" fmla="*/ 80109 h 80222"/>
                    <a:gd name="connsiteX2" fmla="*/ 21778 w 29360"/>
                    <a:gd name="connsiteY2" fmla="*/ 75536 h 80222"/>
                    <a:gd name="connsiteX3" fmla="*/ 188 w 29360"/>
                    <a:gd name="connsiteY3" fmla="*/ 9116 h 80222"/>
                    <a:gd name="connsiteX4" fmla="*/ 8380 w 29360"/>
                    <a:gd name="connsiteY4" fmla="*/ 480 h 80222"/>
                    <a:gd name="connsiteX5" fmla="*/ 19429 w 29360"/>
                    <a:gd name="connsiteY5" fmla="*/ 4607 h 80222"/>
                    <a:gd name="connsiteX6" fmla="*/ 29271 w 29360"/>
                    <a:gd name="connsiteY6" fmla="*/ 73759 h 8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360" h="80222">
                      <a:moveTo>
                        <a:pt x="29271" y="73759"/>
                      </a:moveTo>
                      <a:cubicBezTo>
                        <a:pt x="29716" y="77188"/>
                        <a:pt x="28445" y="79410"/>
                        <a:pt x="26794" y="80109"/>
                      </a:cubicBezTo>
                      <a:cubicBezTo>
                        <a:pt x="25080" y="80744"/>
                        <a:pt x="22857" y="78648"/>
                        <a:pt x="21778" y="75536"/>
                      </a:cubicBezTo>
                      <a:lnTo>
                        <a:pt x="188" y="9116"/>
                      </a:lnTo>
                      <a:cubicBezTo>
                        <a:pt x="-892" y="6004"/>
                        <a:pt x="2792" y="2067"/>
                        <a:pt x="8380" y="480"/>
                      </a:cubicBezTo>
                      <a:cubicBezTo>
                        <a:pt x="13967" y="-1108"/>
                        <a:pt x="19048" y="1496"/>
                        <a:pt x="19429" y="4607"/>
                      </a:cubicBezTo>
                      <a:lnTo>
                        <a:pt x="29271" y="7375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0" name="شكل حر: شكل 269">
                  <a:extLst>
                    <a:ext uri="{FF2B5EF4-FFF2-40B4-BE49-F238E27FC236}">
                      <a16:creationId xmlns:a16="http://schemas.microsoft.com/office/drawing/2014/main" id="{2AA98F7B-BDDF-4C5E-9D16-3077A82CD621}"/>
                    </a:ext>
                  </a:extLst>
                </p:cNvPr>
                <p:cNvSpPr/>
                <p:nvPr/>
              </p:nvSpPr>
              <p:spPr>
                <a:xfrm>
                  <a:off x="7202185" y="4427792"/>
                  <a:ext cx="3162" cy="9546"/>
                </a:xfrm>
                <a:custGeom>
                  <a:avLst/>
                  <a:gdLst>
                    <a:gd name="connsiteX0" fmla="*/ 2905 w 3162"/>
                    <a:gd name="connsiteY0" fmla="*/ 4699 h 9546"/>
                    <a:gd name="connsiteX1" fmla="*/ 2778 w 3162"/>
                    <a:gd name="connsiteY1" fmla="*/ 9524 h 9546"/>
                    <a:gd name="connsiteX2" fmla="*/ 619 w 3162"/>
                    <a:gd name="connsiteY2" fmla="*/ 5270 h 9546"/>
                    <a:gd name="connsiteX3" fmla="*/ 619 w 3162"/>
                    <a:gd name="connsiteY3" fmla="*/ 63 h 9546"/>
                    <a:gd name="connsiteX4" fmla="*/ 2905 w 3162"/>
                    <a:gd name="connsiteY4" fmla="*/ 4699 h 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2" h="9546">
                      <a:moveTo>
                        <a:pt x="2905" y="4699"/>
                      </a:moveTo>
                      <a:cubicBezTo>
                        <a:pt x="3350" y="7492"/>
                        <a:pt x="3159" y="9080"/>
                        <a:pt x="2778" y="9524"/>
                      </a:cubicBezTo>
                      <a:cubicBezTo>
                        <a:pt x="2397" y="9779"/>
                        <a:pt x="1445" y="7810"/>
                        <a:pt x="619" y="5270"/>
                      </a:cubicBezTo>
                      <a:cubicBezTo>
                        <a:pt x="-206" y="2730"/>
                        <a:pt x="-206" y="444"/>
                        <a:pt x="619" y="63"/>
                      </a:cubicBezTo>
                      <a:cubicBezTo>
                        <a:pt x="1381" y="-445"/>
                        <a:pt x="2524" y="2222"/>
                        <a:pt x="2905" y="46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52" name="رسم 4">
                <a:extLst>
                  <a:ext uri="{FF2B5EF4-FFF2-40B4-BE49-F238E27FC236}">
                    <a16:creationId xmlns:a16="http://schemas.microsoft.com/office/drawing/2014/main" id="{9223415D-7A69-4634-8EB7-2AE487E3018E}"/>
                  </a:ext>
                </a:extLst>
              </p:cNvPr>
              <p:cNvGrpSpPr/>
              <p:nvPr/>
            </p:nvGrpSpPr>
            <p:grpSpPr>
              <a:xfrm>
                <a:off x="7191397" y="4328454"/>
                <a:ext cx="64603" cy="109369"/>
                <a:chOff x="7191397" y="4328454"/>
                <a:chExt cx="64603" cy="109369"/>
              </a:xfrm>
              <a:solidFill>
                <a:srgbClr val="231F20"/>
              </a:solidFill>
            </p:grpSpPr>
            <p:sp>
              <p:nvSpPr>
                <p:cNvPr id="263" name="شكل حر: شكل 262">
                  <a:extLst>
                    <a:ext uri="{FF2B5EF4-FFF2-40B4-BE49-F238E27FC236}">
                      <a16:creationId xmlns:a16="http://schemas.microsoft.com/office/drawing/2014/main" id="{7A137767-9378-48F1-8BA2-A1A65CAD5540}"/>
                    </a:ext>
                  </a:extLst>
                </p:cNvPr>
                <p:cNvSpPr/>
                <p:nvPr/>
              </p:nvSpPr>
              <p:spPr>
                <a:xfrm>
                  <a:off x="7191397" y="4328454"/>
                  <a:ext cx="19728" cy="81637"/>
                </a:xfrm>
                <a:custGeom>
                  <a:avLst/>
                  <a:gdLst>
                    <a:gd name="connsiteX0" fmla="*/ 17758 w 19728"/>
                    <a:gd name="connsiteY0" fmla="*/ 75524 h 81637"/>
                    <a:gd name="connsiteX1" fmla="*/ 14202 w 19728"/>
                    <a:gd name="connsiteY1" fmla="*/ 81620 h 81637"/>
                    <a:gd name="connsiteX2" fmla="*/ 9947 w 19728"/>
                    <a:gd name="connsiteY2" fmla="*/ 76096 h 81637"/>
                    <a:gd name="connsiteX3" fmla="*/ 41 w 19728"/>
                    <a:gd name="connsiteY3" fmla="*/ 7008 h 81637"/>
                    <a:gd name="connsiteX4" fmla="*/ 9566 w 19728"/>
                    <a:gd name="connsiteY4" fmla="*/ 86 h 81637"/>
                    <a:gd name="connsiteX5" fmla="*/ 19726 w 19728"/>
                    <a:gd name="connsiteY5" fmla="*/ 5801 h 81637"/>
                    <a:gd name="connsiteX6" fmla="*/ 17758 w 19728"/>
                    <a:gd name="connsiteY6" fmla="*/ 75524 h 8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637">
                      <a:moveTo>
                        <a:pt x="17758" y="75524"/>
                      </a:moveTo>
                      <a:cubicBezTo>
                        <a:pt x="17631" y="78699"/>
                        <a:pt x="16043" y="81175"/>
                        <a:pt x="14202" y="81620"/>
                      </a:cubicBezTo>
                      <a:cubicBezTo>
                        <a:pt x="12360" y="81874"/>
                        <a:pt x="10518" y="79334"/>
                        <a:pt x="9947" y="76096"/>
                      </a:cubicBezTo>
                      <a:lnTo>
                        <a:pt x="41" y="7008"/>
                      </a:lnTo>
                      <a:cubicBezTo>
                        <a:pt x="-467" y="3769"/>
                        <a:pt x="3787" y="530"/>
                        <a:pt x="9566" y="86"/>
                      </a:cubicBezTo>
                      <a:cubicBezTo>
                        <a:pt x="15344" y="-549"/>
                        <a:pt x="19853" y="2436"/>
                        <a:pt x="19726" y="5801"/>
                      </a:cubicBezTo>
                      <a:lnTo>
                        <a:pt x="17758" y="7552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64" name="شكل حر: شكل 263">
                  <a:extLst>
                    <a:ext uri="{FF2B5EF4-FFF2-40B4-BE49-F238E27FC236}">
                      <a16:creationId xmlns:a16="http://schemas.microsoft.com/office/drawing/2014/main" id="{2AC155AC-F141-4C10-8C12-BF6463C6A912}"/>
                    </a:ext>
                  </a:extLst>
                </p:cNvPr>
                <p:cNvSpPr/>
                <p:nvPr/>
              </p:nvSpPr>
              <p:spPr>
                <a:xfrm>
                  <a:off x="7205525" y="4427461"/>
                  <a:ext cx="2554" cy="9669"/>
                </a:xfrm>
                <a:custGeom>
                  <a:avLst/>
                  <a:gdLst>
                    <a:gd name="connsiteX0" fmla="*/ 2550 w 2554"/>
                    <a:gd name="connsiteY0" fmla="*/ 4648 h 9669"/>
                    <a:gd name="connsiteX1" fmla="*/ 1597 w 2554"/>
                    <a:gd name="connsiteY1" fmla="*/ 9664 h 9669"/>
                    <a:gd name="connsiteX2" fmla="*/ 137 w 2554"/>
                    <a:gd name="connsiteY2" fmla="*/ 4966 h 9669"/>
                    <a:gd name="connsiteX3" fmla="*/ 1090 w 2554"/>
                    <a:gd name="connsiteY3" fmla="*/ 12 h 9669"/>
                    <a:gd name="connsiteX4" fmla="*/ 2550 w 2554"/>
                    <a:gd name="connsiteY4" fmla="*/ 4648 h 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69">
                      <a:moveTo>
                        <a:pt x="2550" y="4648"/>
                      </a:moveTo>
                      <a:cubicBezTo>
                        <a:pt x="2486" y="7188"/>
                        <a:pt x="2042" y="9474"/>
                        <a:pt x="1597" y="9664"/>
                      </a:cubicBezTo>
                      <a:cubicBezTo>
                        <a:pt x="1153" y="9792"/>
                        <a:pt x="518" y="7632"/>
                        <a:pt x="137" y="4966"/>
                      </a:cubicBezTo>
                      <a:cubicBezTo>
                        <a:pt x="-244" y="2298"/>
                        <a:pt x="201" y="139"/>
                        <a:pt x="1090" y="12"/>
                      </a:cubicBezTo>
                      <a:cubicBezTo>
                        <a:pt x="1915" y="-178"/>
                        <a:pt x="2614" y="1854"/>
                        <a:pt x="2550" y="464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65" name="شكل حر: شكل 264">
                  <a:extLst>
                    <a:ext uri="{FF2B5EF4-FFF2-40B4-BE49-F238E27FC236}">
                      <a16:creationId xmlns:a16="http://schemas.microsoft.com/office/drawing/2014/main" id="{668DEF2C-EA69-4E3B-883E-09F08F9A815E}"/>
                    </a:ext>
                  </a:extLst>
                </p:cNvPr>
                <p:cNvSpPr/>
                <p:nvPr/>
              </p:nvSpPr>
              <p:spPr>
                <a:xfrm>
                  <a:off x="7219019" y="4334498"/>
                  <a:ext cx="36980" cy="77836"/>
                </a:xfrm>
                <a:custGeom>
                  <a:avLst/>
                  <a:gdLst>
                    <a:gd name="connsiteX0" fmla="*/ 7661 w 36980"/>
                    <a:gd name="connsiteY0" fmla="*/ 73544 h 77836"/>
                    <a:gd name="connsiteX1" fmla="*/ 2010 w 36980"/>
                    <a:gd name="connsiteY1" fmla="*/ 77799 h 77836"/>
                    <a:gd name="connsiteX2" fmla="*/ 295 w 36980"/>
                    <a:gd name="connsiteY2" fmla="*/ 71068 h 77836"/>
                    <a:gd name="connsiteX3" fmla="*/ 17948 w 36980"/>
                    <a:gd name="connsiteY3" fmla="*/ 3504 h 77836"/>
                    <a:gd name="connsiteX4" fmla="*/ 29442 w 36980"/>
                    <a:gd name="connsiteY4" fmla="*/ 837 h 77836"/>
                    <a:gd name="connsiteX5" fmla="*/ 36617 w 36980"/>
                    <a:gd name="connsiteY5" fmla="*/ 10044 h 77836"/>
                    <a:gd name="connsiteX6" fmla="*/ 7661 w 36980"/>
                    <a:gd name="connsiteY6" fmla="*/ 73544 h 77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0" h="77836">
                      <a:moveTo>
                        <a:pt x="7661" y="73544"/>
                      </a:moveTo>
                      <a:cubicBezTo>
                        <a:pt x="6264" y="76402"/>
                        <a:pt x="3851" y="78117"/>
                        <a:pt x="2010" y="77799"/>
                      </a:cubicBezTo>
                      <a:cubicBezTo>
                        <a:pt x="295" y="77291"/>
                        <a:pt x="-467" y="74243"/>
                        <a:pt x="295" y="71068"/>
                      </a:cubicBezTo>
                      <a:lnTo>
                        <a:pt x="17948" y="3504"/>
                      </a:lnTo>
                      <a:cubicBezTo>
                        <a:pt x="18710" y="329"/>
                        <a:pt x="23917" y="-1005"/>
                        <a:pt x="29442" y="837"/>
                      </a:cubicBezTo>
                      <a:cubicBezTo>
                        <a:pt x="35030" y="2488"/>
                        <a:pt x="38078" y="6997"/>
                        <a:pt x="36617" y="10044"/>
                      </a:cubicBezTo>
                      <a:lnTo>
                        <a:pt x="7661" y="7354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66" name="شكل حر: شكل 265">
                  <a:extLst>
                    <a:ext uri="{FF2B5EF4-FFF2-40B4-BE49-F238E27FC236}">
                      <a16:creationId xmlns:a16="http://schemas.microsoft.com/office/drawing/2014/main" id="{8CF97B49-D031-48D5-BD22-E3C0182E0E59}"/>
                    </a:ext>
                  </a:extLst>
                </p:cNvPr>
                <p:cNvSpPr/>
                <p:nvPr/>
              </p:nvSpPr>
              <p:spPr>
                <a:xfrm>
                  <a:off x="7211727" y="4428674"/>
                  <a:ext cx="4017" cy="9150"/>
                </a:xfrm>
                <a:custGeom>
                  <a:avLst/>
                  <a:gdLst>
                    <a:gd name="connsiteX0" fmla="*/ 3015 w 4017"/>
                    <a:gd name="connsiteY0" fmla="*/ 4832 h 9150"/>
                    <a:gd name="connsiteX1" fmla="*/ 221 w 4017"/>
                    <a:gd name="connsiteY1" fmla="*/ 9150 h 9150"/>
                    <a:gd name="connsiteX2" fmla="*/ 729 w 4017"/>
                    <a:gd name="connsiteY2" fmla="*/ 4261 h 9150"/>
                    <a:gd name="connsiteX3" fmla="*/ 3460 w 4017"/>
                    <a:gd name="connsiteY3" fmla="*/ 6 h 9150"/>
                    <a:gd name="connsiteX4" fmla="*/ 3015 w 4017"/>
                    <a:gd name="connsiteY4" fmla="*/ 4832 h 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0">
                      <a:moveTo>
                        <a:pt x="3015" y="4832"/>
                      </a:moveTo>
                      <a:cubicBezTo>
                        <a:pt x="1936" y="7118"/>
                        <a:pt x="666" y="9150"/>
                        <a:pt x="221" y="9150"/>
                      </a:cubicBezTo>
                      <a:cubicBezTo>
                        <a:pt x="-223" y="9087"/>
                        <a:pt x="31" y="6865"/>
                        <a:pt x="729" y="4261"/>
                      </a:cubicBezTo>
                      <a:cubicBezTo>
                        <a:pt x="1428" y="1657"/>
                        <a:pt x="2634" y="-121"/>
                        <a:pt x="3460" y="6"/>
                      </a:cubicBezTo>
                      <a:cubicBezTo>
                        <a:pt x="4349" y="197"/>
                        <a:pt x="4158" y="2292"/>
                        <a:pt x="3015" y="48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53" name="رسم 4">
                <a:extLst>
                  <a:ext uri="{FF2B5EF4-FFF2-40B4-BE49-F238E27FC236}">
                    <a16:creationId xmlns:a16="http://schemas.microsoft.com/office/drawing/2014/main" id="{46E87FD5-0277-4D93-88B7-34AFC008D284}"/>
                  </a:ext>
                </a:extLst>
              </p:cNvPr>
              <p:cNvGrpSpPr/>
              <p:nvPr/>
            </p:nvGrpSpPr>
            <p:grpSpPr>
              <a:xfrm>
                <a:off x="7213742" y="4342148"/>
                <a:ext cx="93029" cy="99798"/>
                <a:chOff x="7213742" y="4342148"/>
                <a:chExt cx="93029" cy="99798"/>
              </a:xfrm>
              <a:solidFill>
                <a:srgbClr val="231F20"/>
              </a:solidFill>
            </p:grpSpPr>
            <p:sp>
              <p:nvSpPr>
                <p:cNvPr id="259" name="شكل حر: شكل 258">
                  <a:extLst>
                    <a:ext uri="{FF2B5EF4-FFF2-40B4-BE49-F238E27FC236}">
                      <a16:creationId xmlns:a16="http://schemas.microsoft.com/office/drawing/2014/main" id="{2B647516-A236-410A-A528-8DDD0FCBF0CA}"/>
                    </a:ext>
                  </a:extLst>
                </p:cNvPr>
                <p:cNvSpPr/>
                <p:nvPr/>
              </p:nvSpPr>
              <p:spPr>
                <a:xfrm>
                  <a:off x="7225858" y="4342148"/>
                  <a:ext cx="47878" cy="73220"/>
                </a:xfrm>
                <a:custGeom>
                  <a:avLst/>
                  <a:gdLst>
                    <a:gd name="connsiteX0" fmla="*/ 7681 w 47878"/>
                    <a:gd name="connsiteY0" fmla="*/ 69641 h 73220"/>
                    <a:gd name="connsiteX1" fmla="*/ 1331 w 47878"/>
                    <a:gd name="connsiteY1" fmla="*/ 73006 h 73220"/>
                    <a:gd name="connsiteX2" fmla="*/ 886 w 47878"/>
                    <a:gd name="connsiteY2" fmla="*/ 65958 h 73220"/>
                    <a:gd name="connsiteX3" fmla="*/ 29906 w 47878"/>
                    <a:gd name="connsiteY3" fmla="*/ 2458 h 73220"/>
                    <a:gd name="connsiteX4" fmla="*/ 41589 w 47878"/>
                    <a:gd name="connsiteY4" fmla="*/ 1949 h 73220"/>
                    <a:gd name="connsiteX5" fmla="*/ 47177 w 47878"/>
                    <a:gd name="connsiteY5" fmla="*/ 12110 h 73220"/>
                    <a:gd name="connsiteX6" fmla="*/ 7681 w 47878"/>
                    <a:gd name="connsiteY6" fmla="*/ 69641 h 7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78" h="73220">
                      <a:moveTo>
                        <a:pt x="7681" y="69641"/>
                      </a:moveTo>
                      <a:cubicBezTo>
                        <a:pt x="5902" y="72180"/>
                        <a:pt x="2918" y="73832"/>
                        <a:pt x="1331" y="73006"/>
                      </a:cubicBezTo>
                      <a:cubicBezTo>
                        <a:pt x="-257" y="72180"/>
                        <a:pt x="-448" y="68942"/>
                        <a:pt x="886" y="65958"/>
                      </a:cubicBezTo>
                      <a:lnTo>
                        <a:pt x="29906" y="2458"/>
                      </a:lnTo>
                      <a:cubicBezTo>
                        <a:pt x="31239" y="-527"/>
                        <a:pt x="36509" y="-908"/>
                        <a:pt x="41589" y="1949"/>
                      </a:cubicBezTo>
                      <a:cubicBezTo>
                        <a:pt x="46670" y="4807"/>
                        <a:pt x="49209" y="9316"/>
                        <a:pt x="47177" y="12110"/>
                      </a:cubicBezTo>
                      <a:lnTo>
                        <a:pt x="7681" y="6964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60" name="شكل حر: شكل 259">
                  <a:extLst>
                    <a:ext uri="{FF2B5EF4-FFF2-40B4-BE49-F238E27FC236}">
                      <a16:creationId xmlns:a16="http://schemas.microsoft.com/office/drawing/2014/main" id="{4AA90BB3-1E88-455E-832E-5A57BE8BEE0E}"/>
                    </a:ext>
                  </a:extLst>
                </p:cNvPr>
                <p:cNvSpPr/>
                <p:nvPr/>
              </p:nvSpPr>
              <p:spPr>
                <a:xfrm>
                  <a:off x="7213742" y="4430256"/>
                  <a:ext cx="5162" cy="8463"/>
                </a:xfrm>
                <a:custGeom>
                  <a:avLst/>
                  <a:gdLst>
                    <a:gd name="connsiteX0" fmla="*/ 3604 w 5162"/>
                    <a:gd name="connsiteY0" fmla="*/ 4646 h 8463"/>
                    <a:gd name="connsiteX1" fmla="*/ 111 w 5162"/>
                    <a:gd name="connsiteY1" fmla="*/ 8457 h 8463"/>
                    <a:gd name="connsiteX2" fmla="*/ 1445 w 5162"/>
                    <a:gd name="connsiteY2" fmla="*/ 3631 h 8463"/>
                    <a:gd name="connsiteX3" fmla="*/ 4811 w 5162"/>
                    <a:gd name="connsiteY3" fmla="*/ 75 h 8463"/>
                    <a:gd name="connsiteX4" fmla="*/ 3604 w 5162"/>
                    <a:gd name="connsiteY4" fmla="*/ 4646 h 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2" h="8463">
                      <a:moveTo>
                        <a:pt x="3604" y="4646"/>
                      </a:moveTo>
                      <a:cubicBezTo>
                        <a:pt x="2080" y="6869"/>
                        <a:pt x="492" y="8584"/>
                        <a:pt x="111" y="8457"/>
                      </a:cubicBezTo>
                      <a:cubicBezTo>
                        <a:pt x="-270" y="8266"/>
                        <a:pt x="365" y="6044"/>
                        <a:pt x="1445" y="3631"/>
                      </a:cubicBezTo>
                      <a:cubicBezTo>
                        <a:pt x="2588" y="1218"/>
                        <a:pt x="4048" y="-370"/>
                        <a:pt x="4811" y="75"/>
                      </a:cubicBezTo>
                      <a:cubicBezTo>
                        <a:pt x="5573" y="456"/>
                        <a:pt x="5064" y="2488"/>
                        <a:pt x="3604" y="46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61" name="شكل حر: شكل 260">
                  <a:extLst>
                    <a:ext uri="{FF2B5EF4-FFF2-40B4-BE49-F238E27FC236}">
                      <a16:creationId xmlns:a16="http://schemas.microsoft.com/office/drawing/2014/main" id="{8653F554-60DF-4C28-9B88-32CF9679697E}"/>
                    </a:ext>
                  </a:extLst>
                </p:cNvPr>
                <p:cNvSpPr/>
                <p:nvPr/>
              </p:nvSpPr>
              <p:spPr>
                <a:xfrm>
                  <a:off x="7238501" y="4370393"/>
                  <a:ext cx="68269" cy="55801"/>
                </a:xfrm>
                <a:custGeom>
                  <a:avLst/>
                  <a:gdLst>
                    <a:gd name="connsiteX0" fmla="*/ 7547 w 68269"/>
                    <a:gd name="connsiteY0" fmla="*/ 54413 h 55801"/>
                    <a:gd name="connsiteX1" fmla="*/ 498 w 68269"/>
                    <a:gd name="connsiteY1" fmla="*/ 54922 h 55801"/>
                    <a:gd name="connsiteX2" fmla="*/ 2720 w 68269"/>
                    <a:gd name="connsiteY2" fmla="*/ 48254 h 55801"/>
                    <a:gd name="connsiteX3" fmla="*/ 54156 w 68269"/>
                    <a:gd name="connsiteY3" fmla="*/ 1010 h 55801"/>
                    <a:gd name="connsiteX4" fmla="*/ 65205 w 68269"/>
                    <a:gd name="connsiteY4" fmla="*/ 4947 h 55801"/>
                    <a:gd name="connsiteX5" fmla="*/ 66284 w 68269"/>
                    <a:gd name="connsiteY5" fmla="*/ 16567 h 55801"/>
                    <a:gd name="connsiteX6" fmla="*/ 7547 w 68269"/>
                    <a:gd name="connsiteY6" fmla="*/ 54413 h 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269" h="55801">
                      <a:moveTo>
                        <a:pt x="7547" y="54413"/>
                      </a:moveTo>
                      <a:cubicBezTo>
                        <a:pt x="4880" y="56065"/>
                        <a:pt x="1768" y="56255"/>
                        <a:pt x="498" y="54922"/>
                      </a:cubicBezTo>
                      <a:cubicBezTo>
                        <a:pt x="-708" y="53524"/>
                        <a:pt x="371" y="50540"/>
                        <a:pt x="2720" y="48254"/>
                      </a:cubicBezTo>
                      <a:lnTo>
                        <a:pt x="54156" y="1010"/>
                      </a:lnTo>
                      <a:cubicBezTo>
                        <a:pt x="56505" y="-1276"/>
                        <a:pt x="61585" y="438"/>
                        <a:pt x="65205" y="4947"/>
                      </a:cubicBezTo>
                      <a:cubicBezTo>
                        <a:pt x="68951" y="9392"/>
                        <a:pt x="69205" y="14726"/>
                        <a:pt x="66284" y="16567"/>
                      </a:cubicBezTo>
                      <a:lnTo>
                        <a:pt x="7547" y="5441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62" name="شكل حر: شكل 261">
                  <a:extLst>
                    <a:ext uri="{FF2B5EF4-FFF2-40B4-BE49-F238E27FC236}">
                      <a16:creationId xmlns:a16="http://schemas.microsoft.com/office/drawing/2014/main" id="{3732C52E-B421-45DC-824D-9C1F93448852}"/>
                    </a:ext>
                  </a:extLst>
                </p:cNvPr>
                <p:cNvSpPr/>
                <p:nvPr/>
              </p:nvSpPr>
              <p:spPr>
                <a:xfrm>
                  <a:off x="7217491" y="4435778"/>
                  <a:ext cx="7838" cy="6168"/>
                </a:xfrm>
                <a:custGeom>
                  <a:avLst/>
                  <a:gdLst>
                    <a:gd name="connsiteX0" fmla="*/ 4744 w 7838"/>
                    <a:gd name="connsiteY0" fmla="*/ 4015 h 6168"/>
                    <a:gd name="connsiteX1" fmla="*/ 45 w 7838"/>
                    <a:gd name="connsiteY1" fmla="*/ 6110 h 6168"/>
                    <a:gd name="connsiteX2" fmla="*/ 3093 w 7838"/>
                    <a:gd name="connsiteY2" fmla="*/ 2237 h 6168"/>
                    <a:gd name="connsiteX3" fmla="*/ 7665 w 7838"/>
                    <a:gd name="connsiteY3" fmla="*/ 205 h 6168"/>
                    <a:gd name="connsiteX4" fmla="*/ 4744 w 7838"/>
                    <a:gd name="connsiteY4" fmla="*/ 4015 h 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8" h="6168">
                      <a:moveTo>
                        <a:pt x="4744" y="4015"/>
                      </a:moveTo>
                      <a:cubicBezTo>
                        <a:pt x="2649" y="5412"/>
                        <a:pt x="362" y="6428"/>
                        <a:pt x="45" y="6110"/>
                      </a:cubicBezTo>
                      <a:cubicBezTo>
                        <a:pt x="-272" y="5793"/>
                        <a:pt x="1124" y="4015"/>
                        <a:pt x="3093" y="2237"/>
                      </a:cubicBezTo>
                      <a:cubicBezTo>
                        <a:pt x="5061" y="459"/>
                        <a:pt x="7093" y="-431"/>
                        <a:pt x="7665" y="205"/>
                      </a:cubicBezTo>
                      <a:cubicBezTo>
                        <a:pt x="8300" y="903"/>
                        <a:pt x="7157" y="2491"/>
                        <a:pt x="4744" y="401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54" name="رسم 4">
                <a:extLst>
                  <a:ext uri="{FF2B5EF4-FFF2-40B4-BE49-F238E27FC236}">
                    <a16:creationId xmlns:a16="http://schemas.microsoft.com/office/drawing/2014/main" id="{8F61168D-27B0-4F16-820E-FDF1BE979AC3}"/>
                  </a:ext>
                </a:extLst>
              </p:cNvPr>
              <p:cNvGrpSpPr/>
              <p:nvPr/>
            </p:nvGrpSpPr>
            <p:grpSpPr>
              <a:xfrm>
                <a:off x="7218655" y="4386433"/>
                <a:ext cx="109834" cy="63012"/>
                <a:chOff x="7218655" y="4386433"/>
                <a:chExt cx="109834" cy="63012"/>
              </a:xfrm>
              <a:solidFill>
                <a:srgbClr val="231F20"/>
              </a:solidFill>
            </p:grpSpPr>
            <p:sp>
              <p:nvSpPr>
                <p:cNvPr id="255" name="شكل حر: شكل 254">
                  <a:extLst>
                    <a:ext uri="{FF2B5EF4-FFF2-40B4-BE49-F238E27FC236}">
                      <a16:creationId xmlns:a16="http://schemas.microsoft.com/office/drawing/2014/main" id="{D5AC5C56-5D4D-479E-8A61-C2AC68F8EB48}"/>
                    </a:ext>
                  </a:extLst>
                </p:cNvPr>
                <p:cNvSpPr/>
                <p:nvPr/>
              </p:nvSpPr>
              <p:spPr>
                <a:xfrm>
                  <a:off x="7242371" y="4386433"/>
                  <a:ext cx="74256" cy="45988"/>
                </a:xfrm>
                <a:custGeom>
                  <a:avLst/>
                  <a:gdLst>
                    <a:gd name="connsiteX0" fmla="*/ 7423 w 74256"/>
                    <a:gd name="connsiteY0" fmla="*/ 45232 h 45988"/>
                    <a:gd name="connsiteX1" fmla="*/ 248 w 74256"/>
                    <a:gd name="connsiteY1" fmla="*/ 44596 h 45988"/>
                    <a:gd name="connsiteX2" fmla="*/ 3677 w 74256"/>
                    <a:gd name="connsiteY2" fmla="*/ 38374 h 45988"/>
                    <a:gd name="connsiteX3" fmla="*/ 62351 w 74256"/>
                    <a:gd name="connsiteY3" fmla="*/ 591 h 45988"/>
                    <a:gd name="connsiteX4" fmla="*/ 72447 w 74256"/>
                    <a:gd name="connsiteY4" fmla="*/ 6433 h 45988"/>
                    <a:gd name="connsiteX5" fmla="*/ 71685 w 74256"/>
                    <a:gd name="connsiteY5" fmla="*/ 17990 h 45988"/>
                    <a:gd name="connsiteX6" fmla="*/ 7423 w 74256"/>
                    <a:gd name="connsiteY6" fmla="*/ 45232 h 45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256" h="45988">
                      <a:moveTo>
                        <a:pt x="7423" y="45232"/>
                      </a:moveTo>
                      <a:cubicBezTo>
                        <a:pt x="4375" y="46438"/>
                        <a:pt x="1073" y="46184"/>
                        <a:pt x="248" y="44596"/>
                      </a:cubicBezTo>
                      <a:cubicBezTo>
                        <a:pt x="-641" y="43009"/>
                        <a:pt x="946" y="40215"/>
                        <a:pt x="3677" y="38374"/>
                      </a:cubicBezTo>
                      <a:lnTo>
                        <a:pt x="62351" y="591"/>
                      </a:lnTo>
                      <a:cubicBezTo>
                        <a:pt x="65081" y="-1250"/>
                        <a:pt x="69717" y="1353"/>
                        <a:pt x="72447" y="6433"/>
                      </a:cubicBezTo>
                      <a:cubicBezTo>
                        <a:pt x="75178" y="11576"/>
                        <a:pt x="74733" y="16783"/>
                        <a:pt x="71685" y="17990"/>
                      </a:cubicBezTo>
                      <a:lnTo>
                        <a:pt x="7423" y="4523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56" name="شكل حر: شكل 255">
                  <a:extLst>
                    <a:ext uri="{FF2B5EF4-FFF2-40B4-BE49-F238E27FC236}">
                      <a16:creationId xmlns:a16="http://schemas.microsoft.com/office/drawing/2014/main" id="{71A9D8F7-01EF-4730-B439-193298BA6AD1}"/>
                    </a:ext>
                  </a:extLst>
                </p:cNvPr>
                <p:cNvSpPr/>
                <p:nvPr/>
              </p:nvSpPr>
              <p:spPr>
                <a:xfrm>
                  <a:off x="7218655" y="4438790"/>
                  <a:ext cx="8610" cy="4993"/>
                </a:xfrm>
                <a:custGeom>
                  <a:avLst/>
                  <a:gdLst>
                    <a:gd name="connsiteX0" fmla="*/ 4977 w 8610"/>
                    <a:gd name="connsiteY0" fmla="*/ 3606 h 4993"/>
                    <a:gd name="connsiteX1" fmla="*/ 24 w 8610"/>
                    <a:gd name="connsiteY1" fmla="*/ 4875 h 4993"/>
                    <a:gd name="connsiteX2" fmla="*/ 3771 w 8610"/>
                    <a:gd name="connsiteY2" fmla="*/ 1510 h 4993"/>
                    <a:gd name="connsiteX3" fmla="*/ 8533 w 8610"/>
                    <a:gd name="connsiteY3" fmla="*/ 367 h 4993"/>
                    <a:gd name="connsiteX4" fmla="*/ 4977 w 8610"/>
                    <a:gd name="connsiteY4" fmla="*/ 3606 h 4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93">
                      <a:moveTo>
                        <a:pt x="4977" y="3606"/>
                      </a:moveTo>
                      <a:cubicBezTo>
                        <a:pt x="2501" y="4685"/>
                        <a:pt x="215" y="5256"/>
                        <a:pt x="24" y="4875"/>
                      </a:cubicBezTo>
                      <a:cubicBezTo>
                        <a:pt x="-230" y="4494"/>
                        <a:pt x="1548" y="2970"/>
                        <a:pt x="3771" y="1510"/>
                      </a:cubicBezTo>
                      <a:cubicBezTo>
                        <a:pt x="5993" y="50"/>
                        <a:pt x="8089" y="-395"/>
                        <a:pt x="8533" y="367"/>
                      </a:cubicBezTo>
                      <a:cubicBezTo>
                        <a:pt x="8978" y="1193"/>
                        <a:pt x="7454" y="2589"/>
                        <a:pt x="4977" y="360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57" name="شكل حر: شكل 256">
                  <a:extLst>
                    <a:ext uri="{FF2B5EF4-FFF2-40B4-BE49-F238E27FC236}">
                      <a16:creationId xmlns:a16="http://schemas.microsoft.com/office/drawing/2014/main" id="{9B3513CC-2E7B-42AB-9A27-8517C560A9CE}"/>
                    </a:ext>
                  </a:extLst>
                </p:cNvPr>
                <p:cNvSpPr/>
                <p:nvPr/>
              </p:nvSpPr>
              <p:spPr>
                <a:xfrm>
                  <a:off x="7246990" y="4429696"/>
                  <a:ext cx="81499" cy="19749"/>
                </a:xfrm>
                <a:custGeom>
                  <a:avLst/>
                  <a:gdLst>
                    <a:gd name="connsiteX0" fmla="*/ 6424 w 81499"/>
                    <a:gd name="connsiteY0" fmla="*/ 19685 h 19749"/>
                    <a:gd name="connsiteX1" fmla="*/ 10 w 81499"/>
                    <a:gd name="connsiteY1" fmla="*/ 16320 h 19749"/>
                    <a:gd name="connsiteX2" fmla="*/ 5598 w 81499"/>
                    <a:gd name="connsiteY2" fmla="*/ 11938 h 19749"/>
                    <a:gd name="connsiteX3" fmla="*/ 74368 w 81499"/>
                    <a:gd name="connsiteY3" fmla="*/ 64 h 19749"/>
                    <a:gd name="connsiteX4" fmla="*/ 81417 w 81499"/>
                    <a:gd name="connsiteY4" fmla="*/ 9398 h 19749"/>
                    <a:gd name="connsiteX5" fmla="*/ 76274 w 81499"/>
                    <a:gd name="connsiteY5" fmla="*/ 19749 h 19749"/>
                    <a:gd name="connsiteX6" fmla="*/ 6424 w 81499"/>
                    <a:gd name="connsiteY6" fmla="*/ 19749 h 1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99" h="19749">
                      <a:moveTo>
                        <a:pt x="6424" y="19685"/>
                      </a:moveTo>
                      <a:cubicBezTo>
                        <a:pt x="3122" y="19622"/>
                        <a:pt x="200" y="18098"/>
                        <a:pt x="10" y="16320"/>
                      </a:cubicBezTo>
                      <a:cubicBezTo>
                        <a:pt x="-181" y="14478"/>
                        <a:pt x="2360" y="12510"/>
                        <a:pt x="5598" y="11938"/>
                      </a:cubicBezTo>
                      <a:lnTo>
                        <a:pt x="74368" y="64"/>
                      </a:lnTo>
                      <a:cubicBezTo>
                        <a:pt x="77607" y="-571"/>
                        <a:pt x="80845" y="3620"/>
                        <a:pt x="81417" y="9398"/>
                      </a:cubicBezTo>
                      <a:cubicBezTo>
                        <a:pt x="81988" y="15177"/>
                        <a:pt x="79512" y="19812"/>
                        <a:pt x="76274" y="19749"/>
                      </a:cubicBezTo>
                      <a:lnTo>
                        <a:pt x="6424" y="1974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58" name="شكل حر: شكل 257">
                  <a:extLst>
                    <a:ext uri="{FF2B5EF4-FFF2-40B4-BE49-F238E27FC236}">
                      <a16:creationId xmlns:a16="http://schemas.microsoft.com/office/drawing/2014/main" id="{51FB0DA3-43FD-463D-BCF7-1B68A7C899EE}"/>
                    </a:ext>
                  </a:extLst>
                </p:cNvPr>
                <p:cNvSpPr/>
                <p:nvPr/>
              </p:nvSpPr>
              <p:spPr>
                <a:xfrm>
                  <a:off x="7220012" y="4446464"/>
                  <a:ext cx="9654" cy="2599"/>
                </a:xfrm>
                <a:custGeom>
                  <a:avLst/>
                  <a:gdLst>
                    <a:gd name="connsiteX0" fmla="*/ 5081 w 9654"/>
                    <a:gd name="connsiteY0" fmla="*/ 2599 h 2599"/>
                    <a:gd name="connsiteX1" fmla="*/ 1 w 9654"/>
                    <a:gd name="connsiteY1" fmla="*/ 1837 h 2599"/>
                    <a:gd name="connsiteX2" fmla="*/ 4764 w 9654"/>
                    <a:gd name="connsiteY2" fmla="*/ 186 h 2599"/>
                    <a:gd name="connsiteX3" fmla="*/ 9653 w 9654"/>
                    <a:gd name="connsiteY3" fmla="*/ 1012 h 2599"/>
                    <a:gd name="connsiteX4" fmla="*/ 5081 w 9654"/>
                    <a:gd name="connsiteY4" fmla="*/ 2599 h 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54" h="2599">
                      <a:moveTo>
                        <a:pt x="5081" y="2599"/>
                      </a:moveTo>
                      <a:cubicBezTo>
                        <a:pt x="2414" y="2599"/>
                        <a:pt x="65" y="2282"/>
                        <a:pt x="1" y="1837"/>
                      </a:cubicBezTo>
                      <a:cubicBezTo>
                        <a:pt x="-62" y="1393"/>
                        <a:pt x="2160" y="631"/>
                        <a:pt x="4764" y="186"/>
                      </a:cubicBezTo>
                      <a:cubicBezTo>
                        <a:pt x="7367" y="-258"/>
                        <a:pt x="9526" y="123"/>
                        <a:pt x="9653" y="1012"/>
                      </a:cubicBezTo>
                      <a:cubicBezTo>
                        <a:pt x="9717" y="1901"/>
                        <a:pt x="7748" y="2599"/>
                        <a:pt x="5081" y="25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299" name="مجموعة 298">
            <a:extLst>
              <a:ext uri="{FF2B5EF4-FFF2-40B4-BE49-F238E27FC236}">
                <a16:creationId xmlns:a16="http://schemas.microsoft.com/office/drawing/2014/main" id="{0F6FDE4E-786D-403E-B29C-584B1F663A68}"/>
              </a:ext>
            </a:extLst>
          </p:cNvPr>
          <p:cNvGrpSpPr/>
          <p:nvPr/>
        </p:nvGrpSpPr>
        <p:grpSpPr>
          <a:xfrm>
            <a:off x="9473496" y="5612190"/>
            <a:ext cx="816510" cy="816510"/>
            <a:chOff x="7963451" y="4223534"/>
            <a:chExt cx="452225" cy="452225"/>
          </a:xfrm>
        </p:grpSpPr>
        <p:sp>
          <p:nvSpPr>
            <p:cNvPr id="300" name="شكل حر: شكل 299">
              <a:extLst>
                <a:ext uri="{FF2B5EF4-FFF2-40B4-BE49-F238E27FC236}">
                  <a16:creationId xmlns:a16="http://schemas.microsoft.com/office/drawing/2014/main" id="{B7815381-251D-4C50-807A-20384C19BCEF}"/>
                </a:ext>
              </a:extLst>
            </p:cNvPr>
            <p:cNvSpPr/>
            <p:nvPr/>
          </p:nvSpPr>
          <p:spPr>
            <a:xfrm rot="16999982">
              <a:off x="7963451" y="4223534"/>
              <a:ext cx="452225" cy="452225"/>
            </a:xfrm>
            <a:custGeom>
              <a:avLst/>
              <a:gdLst>
                <a:gd name="connsiteX0" fmla="*/ 452226 w 452225"/>
                <a:gd name="connsiteY0" fmla="*/ 226113 h 452225"/>
                <a:gd name="connsiteX1" fmla="*/ 226113 w 452225"/>
                <a:gd name="connsiteY1" fmla="*/ 452226 h 452225"/>
                <a:gd name="connsiteX2" fmla="*/ 0 w 452225"/>
                <a:gd name="connsiteY2" fmla="*/ 226113 h 452225"/>
                <a:gd name="connsiteX3" fmla="*/ 226113 w 452225"/>
                <a:gd name="connsiteY3" fmla="*/ 0 h 452225"/>
                <a:gd name="connsiteX4" fmla="*/ 452226 w 452225"/>
                <a:gd name="connsiteY4" fmla="*/ 226113 h 45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25" h="452225">
                  <a:moveTo>
                    <a:pt x="452226" y="226113"/>
                  </a:moveTo>
                  <a:cubicBezTo>
                    <a:pt x="452226" y="350992"/>
                    <a:pt x="350992" y="452226"/>
                    <a:pt x="226113" y="452226"/>
                  </a:cubicBezTo>
                  <a:cubicBezTo>
                    <a:pt x="101234" y="452226"/>
                    <a:pt x="0" y="350992"/>
                    <a:pt x="0" y="226113"/>
                  </a:cubicBezTo>
                  <a:cubicBezTo>
                    <a:pt x="0" y="101234"/>
                    <a:pt x="101234" y="0"/>
                    <a:pt x="226113" y="0"/>
                  </a:cubicBezTo>
                  <a:cubicBezTo>
                    <a:pt x="350992" y="0"/>
                    <a:pt x="452226" y="101234"/>
                    <a:pt x="452226" y="226113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01" name="شكل حر: شكل 300">
              <a:extLst>
                <a:ext uri="{FF2B5EF4-FFF2-40B4-BE49-F238E27FC236}">
                  <a16:creationId xmlns:a16="http://schemas.microsoft.com/office/drawing/2014/main" id="{7EC17A1E-A391-4DDA-87B4-249D90F2BA54}"/>
                </a:ext>
              </a:extLst>
            </p:cNvPr>
            <p:cNvSpPr/>
            <p:nvPr/>
          </p:nvSpPr>
          <p:spPr>
            <a:xfrm>
              <a:off x="8037576" y="4297171"/>
              <a:ext cx="304419" cy="304419"/>
            </a:xfrm>
            <a:custGeom>
              <a:avLst/>
              <a:gdLst>
                <a:gd name="connsiteX0" fmla="*/ 304419 w 304419"/>
                <a:gd name="connsiteY0" fmla="*/ 152210 h 304419"/>
                <a:gd name="connsiteX1" fmla="*/ 152209 w 304419"/>
                <a:gd name="connsiteY1" fmla="*/ 304419 h 304419"/>
                <a:gd name="connsiteX2" fmla="*/ 0 w 304419"/>
                <a:gd name="connsiteY2" fmla="*/ 152210 h 304419"/>
                <a:gd name="connsiteX3" fmla="*/ 152209 w 304419"/>
                <a:gd name="connsiteY3" fmla="*/ 0 h 304419"/>
                <a:gd name="connsiteX4" fmla="*/ 304419 w 304419"/>
                <a:gd name="connsiteY4" fmla="*/ 152210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304419">
                  <a:moveTo>
                    <a:pt x="304419" y="152210"/>
                  </a:moveTo>
                  <a:cubicBezTo>
                    <a:pt x="304419" y="236284"/>
                    <a:pt x="236283" y="304419"/>
                    <a:pt x="152209" y="304419"/>
                  </a:cubicBezTo>
                  <a:cubicBezTo>
                    <a:pt x="68135" y="304419"/>
                    <a:pt x="0" y="236284"/>
                    <a:pt x="0" y="152210"/>
                  </a:cubicBezTo>
                  <a:cubicBezTo>
                    <a:pt x="0" y="68136"/>
                    <a:pt x="68135" y="0"/>
                    <a:pt x="152209" y="0"/>
                  </a:cubicBezTo>
                  <a:cubicBezTo>
                    <a:pt x="236283" y="0"/>
                    <a:pt x="304419" y="68136"/>
                    <a:pt x="304419" y="152210"/>
                  </a:cubicBezTo>
                  <a:close/>
                </a:path>
              </a:pathLst>
            </a:custGeom>
            <a:solidFill>
              <a:srgbClr val="A2A7B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302" name="رسم 4">
              <a:extLst>
                <a:ext uri="{FF2B5EF4-FFF2-40B4-BE49-F238E27FC236}">
                  <a16:creationId xmlns:a16="http://schemas.microsoft.com/office/drawing/2014/main" id="{A11A7332-FE31-4F76-829A-02E0DD4BECB8}"/>
                </a:ext>
              </a:extLst>
            </p:cNvPr>
            <p:cNvGrpSpPr/>
            <p:nvPr/>
          </p:nvGrpSpPr>
          <p:grpSpPr>
            <a:xfrm>
              <a:off x="8070609" y="4328454"/>
              <a:ext cx="239780" cy="241916"/>
              <a:chOff x="8070609" y="4328454"/>
              <a:chExt cx="239780" cy="241916"/>
            </a:xfrm>
            <a:solidFill>
              <a:srgbClr val="231F20"/>
            </a:solidFill>
          </p:grpSpPr>
          <p:grpSp>
            <p:nvGrpSpPr>
              <p:cNvPr id="303" name="رسم 4">
                <a:extLst>
                  <a:ext uri="{FF2B5EF4-FFF2-40B4-BE49-F238E27FC236}">
                    <a16:creationId xmlns:a16="http://schemas.microsoft.com/office/drawing/2014/main" id="{18EA49B7-4EF0-4201-86CC-0B22BE50DAB8}"/>
                  </a:ext>
                </a:extLst>
              </p:cNvPr>
              <p:cNvGrpSpPr/>
              <p:nvPr/>
            </p:nvGrpSpPr>
            <p:grpSpPr>
              <a:xfrm>
                <a:off x="8200619" y="4449380"/>
                <a:ext cx="109709" cy="62955"/>
                <a:chOff x="8200619" y="4449380"/>
                <a:chExt cx="109709" cy="62955"/>
              </a:xfrm>
              <a:solidFill>
                <a:srgbClr val="231F20"/>
              </a:solidFill>
            </p:grpSpPr>
            <p:sp>
              <p:nvSpPr>
                <p:cNvPr id="354" name="شكل حر: شكل 353">
                  <a:extLst>
                    <a:ext uri="{FF2B5EF4-FFF2-40B4-BE49-F238E27FC236}">
                      <a16:creationId xmlns:a16="http://schemas.microsoft.com/office/drawing/2014/main" id="{009DAA0B-AC8D-40E1-B944-0E944D8CF9AF}"/>
                    </a:ext>
                  </a:extLst>
                </p:cNvPr>
                <p:cNvSpPr/>
                <p:nvPr/>
              </p:nvSpPr>
              <p:spPr>
                <a:xfrm>
                  <a:off x="8228891" y="4449380"/>
                  <a:ext cx="81437" cy="19738"/>
                </a:xfrm>
                <a:custGeom>
                  <a:avLst/>
                  <a:gdLst>
                    <a:gd name="connsiteX0" fmla="*/ 5598 w 81437"/>
                    <a:gd name="connsiteY0" fmla="*/ 7747 h 19738"/>
                    <a:gd name="connsiteX1" fmla="*/ 10 w 81437"/>
                    <a:gd name="connsiteY1" fmla="*/ 3366 h 19738"/>
                    <a:gd name="connsiteX2" fmla="*/ 6424 w 81437"/>
                    <a:gd name="connsiteY2" fmla="*/ 1 h 19738"/>
                    <a:gd name="connsiteX3" fmla="*/ 76210 w 81437"/>
                    <a:gd name="connsiteY3" fmla="*/ 1 h 19738"/>
                    <a:gd name="connsiteX4" fmla="*/ 81354 w 81437"/>
                    <a:gd name="connsiteY4" fmla="*/ 10351 h 19738"/>
                    <a:gd name="connsiteX5" fmla="*/ 74305 w 81437"/>
                    <a:gd name="connsiteY5" fmla="*/ 19685 h 19738"/>
                    <a:gd name="connsiteX6" fmla="*/ 5598 w 81437"/>
                    <a:gd name="connsiteY6" fmla="*/ 7747 h 1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37" h="19738">
                      <a:moveTo>
                        <a:pt x="5598" y="7747"/>
                      </a:moveTo>
                      <a:cubicBezTo>
                        <a:pt x="2360" y="7113"/>
                        <a:pt x="-181" y="5144"/>
                        <a:pt x="10" y="3366"/>
                      </a:cubicBezTo>
                      <a:cubicBezTo>
                        <a:pt x="200" y="1588"/>
                        <a:pt x="3122" y="64"/>
                        <a:pt x="6424" y="1"/>
                      </a:cubicBezTo>
                      <a:lnTo>
                        <a:pt x="76210" y="1"/>
                      </a:lnTo>
                      <a:cubicBezTo>
                        <a:pt x="79512" y="-63"/>
                        <a:pt x="81925" y="4572"/>
                        <a:pt x="81354" y="10351"/>
                      </a:cubicBezTo>
                      <a:cubicBezTo>
                        <a:pt x="80782" y="16130"/>
                        <a:pt x="77543" y="20257"/>
                        <a:pt x="74305" y="19685"/>
                      </a:cubicBezTo>
                      <a:lnTo>
                        <a:pt x="5598" y="774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5" name="شكل حر: شكل 354">
                  <a:extLst>
                    <a:ext uri="{FF2B5EF4-FFF2-40B4-BE49-F238E27FC236}">
                      <a16:creationId xmlns:a16="http://schemas.microsoft.com/office/drawing/2014/main" id="{7D1CC677-212D-45E6-AB3F-5873AB862DA4}"/>
                    </a:ext>
                  </a:extLst>
                </p:cNvPr>
                <p:cNvSpPr/>
                <p:nvPr/>
              </p:nvSpPr>
              <p:spPr>
                <a:xfrm>
                  <a:off x="8201912" y="4449628"/>
                  <a:ext cx="9595" cy="2606"/>
                </a:xfrm>
                <a:custGeom>
                  <a:avLst/>
                  <a:gdLst>
                    <a:gd name="connsiteX0" fmla="*/ 4764 w 9595"/>
                    <a:gd name="connsiteY0" fmla="*/ 2420 h 2606"/>
                    <a:gd name="connsiteX1" fmla="*/ 1 w 9595"/>
                    <a:gd name="connsiteY1" fmla="*/ 769 h 2606"/>
                    <a:gd name="connsiteX2" fmla="*/ 5081 w 9595"/>
                    <a:gd name="connsiteY2" fmla="*/ 7 h 2606"/>
                    <a:gd name="connsiteX3" fmla="*/ 9590 w 9595"/>
                    <a:gd name="connsiteY3" fmla="*/ 1594 h 2606"/>
                    <a:gd name="connsiteX4" fmla="*/ 4764 w 9595"/>
                    <a:gd name="connsiteY4" fmla="*/ 2420 h 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95" h="2606">
                      <a:moveTo>
                        <a:pt x="4764" y="2420"/>
                      </a:moveTo>
                      <a:cubicBezTo>
                        <a:pt x="2160" y="1975"/>
                        <a:pt x="-62" y="1213"/>
                        <a:pt x="1" y="769"/>
                      </a:cubicBezTo>
                      <a:cubicBezTo>
                        <a:pt x="65" y="325"/>
                        <a:pt x="2414" y="-57"/>
                        <a:pt x="5081" y="7"/>
                      </a:cubicBezTo>
                      <a:cubicBezTo>
                        <a:pt x="7748" y="7"/>
                        <a:pt x="9717" y="769"/>
                        <a:pt x="9590" y="1594"/>
                      </a:cubicBezTo>
                      <a:cubicBezTo>
                        <a:pt x="9526" y="2484"/>
                        <a:pt x="7367" y="2865"/>
                        <a:pt x="4764" y="24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6" name="شكل حر: شكل 355">
                  <a:extLst>
                    <a:ext uri="{FF2B5EF4-FFF2-40B4-BE49-F238E27FC236}">
                      <a16:creationId xmlns:a16="http://schemas.microsoft.com/office/drawing/2014/main" id="{DF758D5A-0B59-4456-B74B-F56A3234AD59}"/>
                    </a:ext>
                  </a:extLst>
                </p:cNvPr>
                <p:cNvSpPr/>
                <p:nvPr/>
              </p:nvSpPr>
              <p:spPr>
                <a:xfrm>
                  <a:off x="8224335" y="4466353"/>
                  <a:ext cx="74320" cy="45983"/>
                </a:xfrm>
                <a:custGeom>
                  <a:avLst/>
                  <a:gdLst>
                    <a:gd name="connsiteX0" fmla="*/ 3677 w 74320"/>
                    <a:gd name="connsiteY0" fmla="*/ 7603 h 45983"/>
                    <a:gd name="connsiteX1" fmla="*/ 248 w 74320"/>
                    <a:gd name="connsiteY1" fmla="*/ 1380 h 45983"/>
                    <a:gd name="connsiteX2" fmla="*/ 7423 w 74320"/>
                    <a:gd name="connsiteY2" fmla="*/ 808 h 45983"/>
                    <a:gd name="connsiteX3" fmla="*/ 71748 w 74320"/>
                    <a:gd name="connsiteY3" fmla="*/ 27986 h 45983"/>
                    <a:gd name="connsiteX4" fmla="*/ 72511 w 74320"/>
                    <a:gd name="connsiteY4" fmla="*/ 39543 h 45983"/>
                    <a:gd name="connsiteX5" fmla="*/ 62414 w 74320"/>
                    <a:gd name="connsiteY5" fmla="*/ 45385 h 45983"/>
                    <a:gd name="connsiteX6" fmla="*/ 3677 w 74320"/>
                    <a:gd name="connsiteY6" fmla="*/ 7603 h 4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20" h="45983">
                      <a:moveTo>
                        <a:pt x="3677" y="7603"/>
                      </a:moveTo>
                      <a:cubicBezTo>
                        <a:pt x="946" y="5761"/>
                        <a:pt x="-641" y="2967"/>
                        <a:pt x="248" y="1380"/>
                      </a:cubicBezTo>
                      <a:cubicBezTo>
                        <a:pt x="1136" y="-208"/>
                        <a:pt x="4439" y="-462"/>
                        <a:pt x="7423" y="808"/>
                      </a:cubicBezTo>
                      <a:lnTo>
                        <a:pt x="71748" y="27986"/>
                      </a:lnTo>
                      <a:cubicBezTo>
                        <a:pt x="74797" y="29193"/>
                        <a:pt x="75241" y="34463"/>
                        <a:pt x="72511" y="39543"/>
                      </a:cubicBezTo>
                      <a:cubicBezTo>
                        <a:pt x="69780" y="44687"/>
                        <a:pt x="65145" y="47227"/>
                        <a:pt x="62414" y="45385"/>
                      </a:cubicBezTo>
                      <a:lnTo>
                        <a:pt x="3677" y="760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7" name="شكل حر: شكل 356">
                  <a:extLst>
                    <a:ext uri="{FF2B5EF4-FFF2-40B4-BE49-F238E27FC236}">
                      <a16:creationId xmlns:a16="http://schemas.microsoft.com/office/drawing/2014/main" id="{465756F6-23EE-48EC-9303-1C300F948B4C}"/>
                    </a:ext>
                  </a:extLst>
                </p:cNvPr>
                <p:cNvSpPr/>
                <p:nvPr/>
              </p:nvSpPr>
              <p:spPr>
                <a:xfrm>
                  <a:off x="8200619" y="4454921"/>
                  <a:ext cx="8610" cy="4974"/>
                </a:xfrm>
                <a:custGeom>
                  <a:avLst/>
                  <a:gdLst>
                    <a:gd name="connsiteX0" fmla="*/ 3771 w 8610"/>
                    <a:gd name="connsiteY0" fmla="*/ 3477 h 4974"/>
                    <a:gd name="connsiteX1" fmla="*/ 24 w 8610"/>
                    <a:gd name="connsiteY1" fmla="*/ 112 h 4974"/>
                    <a:gd name="connsiteX2" fmla="*/ 4977 w 8610"/>
                    <a:gd name="connsiteY2" fmla="*/ 1382 h 4974"/>
                    <a:gd name="connsiteX3" fmla="*/ 8533 w 8610"/>
                    <a:gd name="connsiteY3" fmla="*/ 4620 h 4974"/>
                    <a:gd name="connsiteX4" fmla="*/ 3771 w 8610"/>
                    <a:gd name="connsiteY4" fmla="*/ 3477 h 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74">
                      <a:moveTo>
                        <a:pt x="3771" y="3477"/>
                      </a:moveTo>
                      <a:cubicBezTo>
                        <a:pt x="1548" y="2017"/>
                        <a:pt x="-230" y="493"/>
                        <a:pt x="24" y="112"/>
                      </a:cubicBezTo>
                      <a:cubicBezTo>
                        <a:pt x="278" y="-269"/>
                        <a:pt x="2564" y="366"/>
                        <a:pt x="4977" y="1382"/>
                      </a:cubicBezTo>
                      <a:cubicBezTo>
                        <a:pt x="7454" y="2461"/>
                        <a:pt x="8978" y="3858"/>
                        <a:pt x="8533" y="4620"/>
                      </a:cubicBezTo>
                      <a:cubicBezTo>
                        <a:pt x="8089" y="5382"/>
                        <a:pt x="5993" y="4874"/>
                        <a:pt x="3771" y="34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04" name="رسم 4">
                <a:extLst>
                  <a:ext uri="{FF2B5EF4-FFF2-40B4-BE49-F238E27FC236}">
                    <a16:creationId xmlns:a16="http://schemas.microsoft.com/office/drawing/2014/main" id="{3BE68DDB-2EC6-4F31-AFC6-E8E8451BA51C}"/>
                  </a:ext>
                </a:extLst>
              </p:cNvPr>
              <p:cNvGrpSpPr/>
              <p:nvPr/>
            </p:nvGrpSpPr>
            <p:grpSpPr>
              <a:xfrm>
                <a:off x="8195611" y="4456752"/>
                <a:ext cx="93034" cy="99956"/>
                <a:chOff x="8195611" y="4456752"/>
                <a:chExt cx="93034" cy="99956"/>
              </a:xfrm>
              <a:solidFill>
                <a:srgbClr val="231F20"/>
              </a:solidFill>
            </p:grpSpPr>
            <p:sp>
              <p:nvSpPr>
                <p:cNvPr id="350" name="شكل حر: شكل 349">
                  <a:extLst>
                    <a:ext uri="{FF2B5EF4-FFF2-40B4-BE49-F238E27FC236}">
                      <a16:creationId xmlns:a16="http://schemas.microsoft.com/office/drawing/2014/main" id="{E59EFC8D-168C-4883-BC89-A40E3E572C6E}"/>
                    </a:ext>
                  </a:extLst>
                </p:cNvPr>
                <p:cNvSpPr/>
                <p:nvPr/>
              </p:nvSpPr>
              <p:spPr>
                <a:xfrm>
                  <a:off x="8220454" y="4472509"/>
                  <a:ext cx="68191" cy="55796"/>
                </a:xfrm>
                <a:custGeom>
                  <a:avLst/>
                  <a:gdLst>
                    <a:gd name="connsiteX0" fmla="*/ 2732 w 68191"/>
                    <a:gd name="connsiteY0" fmla="*/ 7543 h 55796"/>
                    <a:gd name="connsiteX1" fmla="*/ 509 w 68191"/>
                    <a:gd name="connsiteY1" fmla="*/ 875 h 55796"/>
                    <a:gd name="connsiteX2" fmla="*/ 7558 w 68191"/>
                    <a:gd name="connsiteY2" fmla="*/ 1447 h 55796"/>
                    <a:gd name="connsiteX3" fmla="*/ 66232 w 68191"/>
                    <a:gd name="connsiteY3" fmla="*/ 39229 h 55796"/>
                    <a:gd name="connsiteX4" fmla="*/ 65152 w 68191"/>
                    <a:gd name="connsiteY4" fmla="*/ 50850 h 55796"/>
                    <a:gd name="connsiteX5" fmla="*/ 54103 w 68191"/>
                    <a:gd name="connsiteY5" fmla="*/ 54787 h 55796"/>
                    <a:gd name="connsiteX6" fmla="*/ 2732 w 68191"/>
                    <a:gd name="connsiteY6" fmla="*/ 7543 h 5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191" h="55796">
                      <a:moveTo>
                        <a:pt x="2732" y="7543"/>
                      </a:moveTo>
                      <a:cubicBezTo>
                        <a:pt x="318" y="5256"/>
                        <a:pt x="-697" y="2272"/>
                        <a:pt x="509" y="875"/>
                      </a:cubicBezTo>
                      <a:cubicBezTo>
                        <a:pt x="1842" y="-458"/>
                        <a:pt x="4891" y="-268"/>
                        <a:pt x="7558" y="1447"/>
                      </a:cubicBezTo>
                      <a:lnTo>
                        <a:pt x="66232" y="39229"/>
                      </a:lnTo>
                      <a:cubicBezTo>
                        <a:pt x="69089" y="41007"/>
                        <a:pt x="68898" y="46405"/>
                        <a:pt x="65152" y="50850"/>
                      </a:cubicBezTo>
                      <a:cubicBezTo>
                        <a:pt x="61533" y="55358"/>
                        <a:pt x="56516" y="57073"/>
                        <a:pt x="54103" y="54787"/>
                      </a:cubicBezTo>
                      <a:lnTo>
                        <a:pt x="2732" y="75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1" name="شكل حر: شكل 350">
                  <a:extLst>
                    <a:ext uri="{FF2B5EF4-FFF2-40B4-BE49-F238E27FC236}">
                      <a16:creationId xmlns:a16="http://schemas.microsoft.com/office/drawing/2014/main" id="{97325749-5FEB-4185-98E4-31ABD81E3891}"/>
                    </a:ext>
                  </a:extLst>
                </p:cNvPr>
                <p:cNvSpPr/>
                <p:nvPr/>
              </p:nvSpPr>
              <p:spPr>
                <a:xfrm>
                  <a:off x="8199456" y="4456752"/>
                  <a:ext cx="7810" cy="6175"/>
                </a:xfrm>
                <a:custGeom>
                  <a:avLst/>
                  <a:gdLst>
                    <a:gd name="connsiteX0" fmla="*/ 3093 w 7810"/>
                    <a:gd name="connsiteY0" fmla="*/ 3932 h 6175"/>
                    <a:gd name="connsiteX1" fmla="*/ 45 w 7810"/>
                    <a:gd name="connsiteY1" fmla="*/ 58 h 6175"/>
                    <a:gd name="connsiteX2" fmla="*/ 4744 w 7810"/>
                    <a:gd name="connsiteY2" fmla="*/ 2154 h 6175"/>
                    <a:gd name="connsiteX3" fmla="*/ 7665 w 7810"/>
                    <a:gd name="connsiteY3" fmla="*/ 5964 h 6175"/>
                    <a:gd name="connsiteX4" fmla="*/ 3093 w 7810"/>
                    <a:gd name="connsiteY4" fmla="*/ 3932 h 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75">
                      <a:moveTo>
                        <a:pt x="3093" y="3932"/>
                      </a:moveTo>
                      <a:cubicBezTo>
                        <a:pt x="1124" y="2154"/>
                        <a:pt x="-272" y="376"/>
                        <a:pt x="45" y="58"/>
                      </a:cubicBezTo>
                      <a:cubicBezTo>
                        <a:pt x="362" y="-259"/>
                        <a:pt x="2648" y="757"/>
                        <a:pt x="4744" y="2154"/>
                      </a:cubicBezTo>
                      <a:cubicBezTo>
                        <a:pt x="7093" y="3678"/>
                        <a:pt x="8236" y="5265"/>
                        <a:pt x="7665" y="5964"/>
                      </a:cubicBezTo>
                      <a:cubicBezTo>
                        <a:pt x="7093" y="6599"/>
                        <a:pt x="5061" y="5774"/>
                        <a:pt x="3093" y="39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2" name="شكل حر: شكل 351">
                  <a:extLst>
                    <a:ext uri="{FF2B5EF4-FFF2-40B4-BE49-F238E27FC236}">
                      <a16:creationId xmlns:a16="http://schemas.microsoft.com/office/drawing/2014/main" id="{89BB7CE9-CAB6-430B-83DD-38049E711849}"/>
                    </a:ext>
                  </a:extLst>
                </p:cNvPr>
                <p:cNvSpPr/>
                <p:nvPr/>
              </p:nvSpPr>
              <p:spPr>
                <a:xfrm>
                  <a:off x="8207758" y="4483434"/>
                  <a:ext cx="47852" cy="73274"/>
                </a:xfrm>
                <a:custGeom>
                  <a:avLst/>
                  <a:gdLst>
                    <a:gd name="connsiteX0" fmla="*/ 886 w 47852"/>
                    <a:gd name="connsiteY0" fmla="*/ 7286 h 73274"/>
                    <a:gd name="connsiteX1" fmla="*/ 1331 w 47852"/>
                    <a:gd name="connsiteY1" fmla="*/ 237 h 73274"/>
                    <a:gd name="connsiteX2" fmla="*/ 7681 w 47852"/>
                    <a:gd name="connsiteY2" fmla="*/ 3603 h 73274"/>
                    <a:gd name="connsiteX3" fmla="*/ 47177 w 47852"/>
                    <a:gd name="connsiteY3" fmla="*/ 61197 h 73274"/>
                    <a:gd name="connsiteX4" fmla="*/ 41589 w 47852"/>
                    <a:gd name="connsiteY4" fmla="*/ 71357 h 73274"/>
                    <a:gd name="connsiteX5" fmla="*/ 29906 w 47852"/>
                    <a:gd name="connsiteY5" fmla="*/ 70786 h 73274"/>
                    <a:gd name="connsiteX6" fmla="*/ 886 w 47852"/>
                    <a:gd name="connsiteY6" fmla="*/ 7286 h 7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52" h="73274">
                      <a:moveTo>
                        <a:pt x="886" y="7286"/>
                      </a:moveTo>
                      <a:cubicBezTo>
                        <a:pt x="-448" y="4301"/>
                        <a:pt x="-257" y="1063"/>
                        <a:pt x="1331" y="237"/>
                      </a:cubicBezTo>
                      <a:cubicBezTo>
                        <a:pt x="2918" y="-652"/>
                        <a:pt x="5902" y="1063"/>
                        <a:pt x="7681" y="3603"/>
                      </a:cubicBezTo>
                      <a:lnTo>
                        <a:pt x="47177" y="61197"/>
                      </a:lnTo>
                      <a:cubicBezTo>
                        <a:pt x="49146" y="63991"/>
                        <a:pt x="46669" y="68563"/>
                        <a:pt x="41589" y="71357"/>
                      </a:cubicBezTo>
                      <a:cubicBezTo>
                        <a:pt x="36509" y="74151"/>
                        <a:pt x="31239" y="73834"/>
                        <a:pt x="29906" y="70786"/>
                      </a:cubicBezTo>
                      <a:lnTo>
                        <a:pt x="886" y="728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3" name="شكل حر: شكل 352">
                  <a:extLst>
                    <a:ext uri="{FF2B5EF4-FFF2-40B4-BE49-F238E27FC236}">
                      <a16:creationId xmlns:a16="http://schemas.microsoft.com/office/drawing/2014/main" id="{D8551C75-D604-43F0-B085-935C9B14404A}"/>
                    </a:ext>
                  </a:extLst>
                </p:cNvPr>
                <p:cNvSpPr/>
                <p:nvPr/>
              </p:nvSpPr>
              <p:spPr>
                <a:xfrm>
                  <a:off x="8195611" y="4460035"/>
                  <a:ext cx="5234" cy="8501"/>
                </a:xfrm>
                <a:custGeom>
                  <a:avLst/>
                  <a:gdLst>
                    <a:gd name="connsiteX0" fmla="*/ 1476 w 5234"/>
                    <a:gd name="connsiteY0" fmla="*/ 4840 h 8501"/>
                    <a:gd name="connsiteX1" fmla="*/ 143 w 5234"/>
                    <a:gd name="connsiteY1" fmla="*/ 14 h 8501"/>
                    <a:gd name="connsiteX2" fmla="*/ 3635 w 5234"/>
                    <a:gd name="connsiteY2" fmla="*/ 3824 h 8501"/>
                    <a:gd name="connsiteX3" fmla="*/ 4842 w 5234"/>
                    <a:gd name="connsiteY3" fmla="*/ 8460 h 8501"/>
                    <a:gd name="connsiteX4" fmla="*/ 1476 w 5234"/>
                    <a:gd name="connsiteY4" fmla="*/ 4840 h 8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4" h="8501">
                      <a:moveTo>
                        <a:pt x="1476" y="4840"/>
                      </a:moveTo>
                      <a:cubicBezTo>
                        <a:pt x="333" y="2427"/>
                        <a:pt x="-302" y="205"/>
                        <a:pt x="143" y="14"/>
                      </a:cubicBezTo>
                      <a:cubicBezTo>
                        <a:pt x="524" y="-176"/>
                        <a:pt x="2175" y="1601"/>
                        <a:pt x="3635" y="3824"/>
                      </a:cubicBezTo>
                      <a:cubicBezTo>
                        <a:pt x="5159" y="6047"/>
                        <a:pt x="5667" y="8015"/>
                        <a:pt x="4842" y="8460"/>
                      </a:cubicBezTo>
                      <a:cubicBezTo>
                        <a:pt x="4080" y="8777"/>
                        <a:pt x="2619" y="7253"/>
                        <a:pt x="1476" y="484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05" name="رسم 4">
                <a:extLst>
                  <a:ext uri="{FF2B5EF4-FFF2-40B4-BE49-F238E27FC236}">
                    <a16:creationId xmlns:a16="http://schemas.microsoft.com/office/drawing/2014/main" id="{B8C22AB4-BAAB-4BAE-8D81-8C075E1EA59F}"/>
                  </a:ext>
                </a:extLst>
              </p:cNvPr>
              <p:cNvGrpSpPr/>
              <p:nvPr/>
            </p:nvGrpSpPr>
            <p:grpSpPr>
              <a:xfrm>
                <a:off x="8173297" y="4460875"/>
                <a:ext cx="64730" cy="109496"/>
                <a:chOff x="8173297" y="4460875"/>
                <a:chExt cx="64730" cy="109496"/>
              </a:xfrm>
              <a:solidFill>
                <a:srgbClr val="231F20"/>
              </a:solidFill>
            </p:grpSpPr>
            <p:sp>
              <p:nvSpPr>
                <p:cNvPr id="346" name="شكل حر: شكل 345">
                  <a:extLst>
                    <a:ext uri="{FF2B5EF4-FFF2-40B4-BE49-F238E27FC236}">
                      <a16:creationId xmlns:a16="http://schemas.microsoft.com/office/drawing/2014/main" id="{0C79C2EA-9C08-4B6D-8D24-5CE437EF9A9B}"/>
                    </a:ext>
                  </a:extLst>
                </p:cNvPr>
                <p:cNvSpPr/>
                <p:nvPr/>
              </p:nvSpPr>
              <p:spPr>
                <a:xfrm>
                  <a:off x="8200973" y="4486426"/>
                  <a:ext cx="37054" cy="77837"/>
                </a:xfrm>
                <a:custGeom>
                  <a:avLst/>
                  <a:gdLst>
                    <a:gd name="connsiteX0" fmla="*/ 305 w 37054"/>
                    <a:gd name="connsiteY0" fmla="*/ 6770 h 77837"/>
                    <a:gd name="connsiteX1" fmla="*/ 2020 w 37054"/>
                    <a:gd name="connsiteY1" fmla="*/ 39 h 77837"/>
                    <a:gd name="connsiteX2" fmla="*/ 7671 w 37054"/>
                    <a:gd name="connsiteY2" fmla="*/ 4293 h 77837"/>
                    <a:gd name="connsiteX3" fmla="*/ 36691 w 37054"/>
                    <a:gd name="connsiteY3" fmla="*/ 67793 h 77837"/>
                    <a:gd name="connsiteX4" fmla="*/ 29515 w 37054"/>
                    <a:gd name="connsiteY4" fmla="*/ 77001 h 77837"/>
                    <a:gd name="connsiteX5" fmla="*/ 18022 w 37054"/>
                    <a:gd name="connsiteY5" fmla="*/ 74334 h 77837"/>
                    <a:gd name="connsiteX6" fmla="*/ 305 w 37054"/>
                    <a:gd name="connsiteY6" fmla="*/ 6770 h 77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4" h="77837">
                      <a:moveTo>
                        <a:pt x="305" y="6770"/>
                      </a:moveTo>
                      <a:cubicBezTo>
                        <a:pt x="-457" y="3595"/>
                        <a:pt x="242" y="483"/>
                        <a:pt x="2020" y="39"/>
                      </a:cubicBezTo>
                      <a:cubicBezTo>
                        <a:pt x="3861" y="-279"/>
                        <a:pt x="6274" y="1372"/>
                        <a:pt x="7671" y="4293"/>
                      </a:cubicBezTo>
                      <a:lnTo>
                        <a:pt x="36691" y="67793"/>
                      </a:lnTo>
                      <a:cubicBezTo>
                        <a:pt x="38151" y="70841"/>
                        <a:pt x="35104" y="75350"/>
                        <a:pt x="29515" y="77001"/>
                      </a:cubicBezTo>
                      <a:cubicBezTo>
                        <a:pt x="23991" y="78842"/>
                        <a:pt x="18784" y="77509"/>
                        <a:pt x="18022" y="74334"/>
                      </a:cubicBezTo>
                      <a:lnTo>
                        <a:pt x="305" y="677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7" name="شكل حر: شكل 346">
                  <a:extLst>
                    <a:ext uri="{FF2B5EF4-FFF2-40B4-BE49-F238E27FC236}">
                      <a16:creationId xmlns:a16="http://schemas.microsoft.com/office/drawing/2014/main" id="{15854DF0-34CA-4FF2-A50B-0AABE48052FE}"/>
                    </a:ext>
                  </a:extLst>
                </p:cNvPr>
                <p:cNvSpPr/>
                <p:nvPr/>
              </p:nvSpPr>
              <p:spPr>
                <a:xfrm>
                  <a:off x="8193691" y="4460875"/>
                  <a:ext cx="4018" cy="9157"/>
                </a:xfrm>
                <a:custGeom>
                  <a:avLst/>
                  <a:gdLst>
                    <a:gd name="connsiteX0" fmla="*/ 729 w 4018"/>
                    <a:gd name="connsiteY0" fmla="*/ 4890 h 9157"/>
                    <a:gd name="connsiteX1" fmla="*/ 221 w 4018"/>
                    <a:gd name="connsiteY1" fmla="*/ 0 h 9157"/>
                    <a:gd name="connsiteX2" fmla="*/ 3015 w 4018"/>
                    <a:gd name="connsiteY2" fmla="*/ 4318 h 9157"/>
                    <a:gd name="connsiteX3" fmla="*/ 3460 w 4018"/>
                    <a:gd name="connsiteY3" fmla="*/ 9144 h 9157"/>
                    <a:gd name="connsiteX4" fmla="*/ 729 w 4018"/>
                    <a:gd name="connsiteY4" fmla="*/ 4890 h 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8" h="9157">
                      <a:moveTo>
                        <a:pt x="729" y="4890"/>
                      </a:moveTo>
                      <a:cubicBezTo>
                        <a:pt x="31" y="2286"/>
                        <a:pt x="-223" y="64"/>
                        <a:pt x="221" y="0"/>
                      </a:cubicBezTo>
                      <a:cubicBezTo>
                        <a:pt x="666" y="0"/>
                        <a:pt x="1936" y="1968"/>
                        <a:pt x="3015" y="4318"/>
                      </a:cubicBezTo>
                      <a:cubicBezTo>
                        <a:pt x="4158" y="6858"/>
                        <a:pt x="4349" y="8953"/>
                        <a:pt x="3460" y="9144"/>
                      </a:cubicBezTo>
                      <a:cubicBezTo>
                        <a:pt x="2571" y="9334"/>
                        <a:pt x="1364" y="7493"/>
                        <a:pt x="729" y="489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8" name="شكل حر: شكل 347">
                  <a:extLst>
                    <a:ext uri="{FF2B5EF4-FFF2-40B4-BE49-F238E27FC236}">
                      <a16:creationId xmlns:a16="http://schemas.microsoft.com/office/drawing/2014/main" id="{FF3235DC-801A-4AF5-9BAC-CA0F9ED06C7D}"/>
                    </a:ext>
                  </a:extLst>
                </p:cNvPr>
                <p:cNvSpPr/>
                <p:nvPr/>
              </p:nvSpPr>
              <p:spPr>
                <a:xfrm>
                  <a:off x="8173297" y="4488670"/>
                  <a:ext cx="19728" cy="81700"/>
                </a:xfrm>
                <a:custGeom>
                  <a:avLst/>
                  <a:gdLst>
                    <a:gd name="connsiteX0" fmla="*/ 10011 w 19728"/>
                    <a:gd name="connsiteY0" fmla="*/ 5542 h 81700"/>
                    <a:gd name="connsiteX1" fmla="*/ 14202 w 19728"/>
                    <a:gd name="connsiteY1" fmla="*/ 18 h 81700"/>
                    <a:gd name="connsiteX2" fmla="*/ 17758 w 19728"/>
                    <a:gd name="connsiteY2" fmla="*/ 6114 h 81700"/>
                    <a:gd name="connsiteX3" fmla="*/ 19726 w 19728"/>
                    <a:gd name="connsiteY3" fmla="*/ 75900 h 81700"/>
                    <a:gd name="connsiteX4" fmla="*/ 9566 w 19728"/>
                    <a:gd name="connsiteY4" fmla="*/ 81615 h 81700"/>
                    <a:gd name="connsiteX5" fmla="*/ 41 w 19728"/>
                    <a:gd name="connsiteY5" fmla="*/ 74694 h 81700"/>
                    <a:gd name="connsiteX6" fmla="*/ 10011 w 19728"/>
                    <a:gd name="connsiteY6" fmla="*/ 5542 h 8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700">
                      <a:moveTo>
                        <a:pt x="10011" y="5542"/>
                      </a:moveTo>
                      <a:cubicBezTo>
                        <a:pt x="10518" y="2303"/>
                        <a:pt x="12424" y="-236"/>
                        <a:pt x="14202" y="18"/>
                      </a:cubicBezTo>
                      <a:cubicBezTo>
                        <a:pt x="16043" y="462"/>
                        <a:pt x="17630" y="2939"/>
                        <a:pt x="17758" y="6114"/>
                      </a:cubicBezTo>
                      <a:lnTo>
                        <a:pt x="19726" y="75900"/>
                      </a:lnTo>
                      <a:cubicBezTo>
                        <a:pt x="19853" y="79265"/>
                        <a:pt x="15344" y="82250"/>
                        <a:pt x="9566" y="81615"/>
                      </a:cubicBezTo>
                      <a:cubicBezTo>
                        <a:pt x="3787" y="81170"/>
                        <a:pt x="-467" y="77932"/>
                        <a:pt x="41" y="74694"/>
                      </a:cubicBezTo>
                      <a:lnTo>
                        <a:pt x="10011" y="554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9" name="شكل حر: شكل 348">
                  <a:extLst>
                    <a:ext uri="{FF2B5EF4-FFF2-40B4-BE49-F238E27FC236}">
                      <a16:creationId xmlns:a16="http://schemas.microsoft.com/office/drawing/2014/main" id="{A47E5AFA-9EBF-4D52-82D5-89ECAA94C62E}"/>
                    </a:ext>
                  </a:extLst>
                </p:cNvPr>
                <p:cNvSpPr/>
                <p:nvPr/>
              </p:nvSpPr>
              <p:spPr>
                <a:xfrm>
                  <a:off x="8187452" y="4461625"/>
                  <a:ext cx="2527" cy="9621"/>
                </a:xfrm>
                <a:custGeom>
                  <a:avLst/>
                  <a:gdLst>
                    <a:gd name="connsiteX0" fmla="*/ 111 w 2527"/>
                    <a:gd name="connsiteY0" fmla="*/ 4647 h 9621"/>
                    <a:gd name="connsiteX1" fmla="*/ 1571 w 2527"/>
                    <a:gd name="connsiteY1" fmla="*/ 12 h 9621"/>
                    <a:gd name="connsiteX2" fmla="*/ 2524 w 2527"/>
                    <a:gd name="connsiteY2" fmla="*/ 5028 h 9621"/>
                    <a:gd name="connsiteX3" fmla="*/ 1063 w 2527"/>
                    <a:gd name="connsiteY3" fmla="*/ 9600 h 9621"/>
                    <a:gd name="connsiteX4" fmla="*/ 111 w 2527"/>
                    <a:gd name="connsiteY4" fmla="*/ 4647 h 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27" h="9621">
                      <a:moveTo>
                        <a:pt x="111" y="4647"/>
                      </a:moveTo>
                      <a:cubicBezTo>
                        <a:pt x="492" y="1980"/>
                        <a:pt x="1126" y="-179"/>
                        <a:pt x="1571" y="12"/>
                      </a:cubicBezTo>
                      <a:cubicBezTo>
                        <a:pt x="2015" y="202"/>
                        <a:pt x="2460" y="2488"/>
                        <a:pt x="2524" y="5028"/>
                      </a:cubicBezTo>
                      <a:cubicBezTo>
                        <a:pt x="2587" y="7822"/>
                        <a:pt x="1952" y="9854"/>
                        <a:pt x="1063" y="9600"/>
                      </a:cubicBezTo>
                      <a:cubicBezTo>
                        <a:pt x="174" y="9410"/>
                        <a:pt x="-207" y="7251"/>
                        <a:pt x="111" y="464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06" name="رسم 4">
                <a:extLst>
                  <a:ext uri="{FF2B5EF4-FFF2-40B4-BE49-F238E27FC236}">
                    <a16:creationId xmlns:a16="http://schemas.microsoft.com/office/drawing/2014/main" id="{EB01A30B-81F4-4900-8E73-E025C837FA57}"/>
                  </a:ext>
                </a:extLst>
              </p:cNvPr>
              <p:cNvGrpSpPr/>
              <p:nvPr/>
            </p:nvGrpSpPr>
            <p:grpSpPr>
              <a:xfrm>
                <a:off x="8113434" y="4459351"/>
                <a:ext cx="73818" cy="108556"/>
                <a:chOff x="8113434" y="4459351"/>
                <a:chExt cx="73818" cy="108556"/>
              </a:xfrm>
              <a:solidFill>
                <a:srgbClr val="231F20"/>
              </a:solidFill>
            </p:grpSpPr>
            <p:sp>
              <p:nvSpPr>
                <p:cNvPr id="342" name="شكل حر: شكل 341">
                  <a:extLst>
                    <a:ext uri="{FF2B5EF4-FFF2-40B4-BE49-F238E27FC236}">
                      <a16:creationId xmlns:a16="http://schemas.microsoft.com/office/drawing/2014/main" id="{9E175BEC-3C45-46D6-82C6-DE2FC7CB35A0}"/>
                    </a:ext>
                  </a:extLst>
                </p:cNvPr>
                <p:cNvSpPr/>
                <p:nvPr/>
              </p:nvSpPr>
              <p:spPr>
                <a:xfrm>
                  <a:off x="8153910" y="4487748"/>
                  <a:ext cx="29427" cy="80159"/>
                </a:xfrm>
                <a:custGeom>
                  <a:avLst/>
                  <a:gdLst>
                    <a:gd name="connsiteX0" fmla="*/ 21842 w 29427"/>
                    <a:gd name="connsiteY0" fmla="*/ 4685 h 80159"/>
                    <a:gd name="connsiteX1" fmla="*/ 26858 w 29427"/>
                    <a:gd name="connsiteY1" fmla="*/ 114 h 80159"/>
                    <a:gd name="connsiteX2" fmla="*/ 29335 w 29427"/>
                    <a:gd name="connsiteY2" fmla="*/ 6464 h 80159"/>
                    <a:gd name="connsiteX3" fmla="*/ 19429 w 29427"/>
                    <a:gd name="connsiteY3" fmla="*/ 75552 h 80159"/>
                    <a:gd name="connsiteX4" fmla="*/ 8380 w 29427"/>
                    <a:gd name="connsiteY4" fmla="*/ 79679 h 80159"/>
                    <a:gd name="connsiteX5" fmla="*/ 188 w 29427"/>
                    <a:gd name="connsiteY5" fmla="*/ 71043 h 80159"/>
                    <a:gd name="connsiteX6" fmla="*/ 21842 w 29427"/>
                    <a:gd name="connsiteY6" fmla="*/ 4685 h 8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7" h="80159">
                      <a:moveTo>
                        <a:pt x="21842" y="4685"/>
                      </a:moveTo>
                      <a:cubicBezTo>
                        <a:pt x="22921" y="1574"/>
                        <a:pt x="25143" y="-521"/>
                        <a:pt x="26858" y="114"/>
                      </a:cubicBezTo>
                      <a:cubicBezTo>
                        <a:pt x="28573" y="812"/>
                        <a:pt x="29779" y="3098"/>
                        <a:pt x="29335" y="6464"/>
                      </a:cubicBezTo>
                      <a:lnTo>
                        <a:pt x="19429" y="75552"/>
                      </a:lnTo>
                      <a:cubicBezTo>
                        <a:pt x="19048" y="78663"/>
                        <a:pt x="13968" y="81267"/>
                        <a:pt x="8380" y="79679"/>
                      </a:cubicBezTo>
                      <a:cubicBezTo>
                        <a:pt x="2792" y="78155"/>
                        <a:pt x="-892" y="74154"/>
                        <a:pt x="188" y="71043"/>
                      </a:cubicBezTo>
                      <a:lnTo>
                        <a:pt x="21842" y="46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3" name="شكل حر: شكل 342">
                  <a:extLst>
                    <a:ext uri="{FF2B5EF4-FFF2-40B4-BE49-F238E27FC236}">
                      <a16:creationId xmlns:a16="http://schemas.microsoft.com/office/drawing/2014/main" id="{B47FF6F3-2A57-4E9B-9D34-3189B4193CFF}"/>
                    </a:ext>
                  </a:extLst>
                </p:cNvPr>
                <p:cNvSpPr/>
                <p:nvPr/>
              </p:nvSpPr>
              <p:spPr>
                <a:xfrm>
                  <a:off x="8184141" y="4461360"/>
                  <a:ext cx="3111" cy="9484"/>
                </a:xfrm>
                <a:custGeom>
                  <a:avLst/>
                  <a:gdLst>
                    <a:gd name="connsiteX0" fmla="*/ 627 w 3111"/>
                    <a:gd name="connsiteY0" fmla="*/ 4277 h 9484"/>
                    <a:gd name="connsiteX1" fmla="*/ 2787 w 3111"/>
                    <a:gd name="connsiteY1" fmla="*/ 22 h 9484"/>
                    <a:gd name="connsiteX2" fmla="*/ 2850 w 3111"/>
                    <a:gd name="connsiteY2" fmla="*/ 4848 h 9484"/>
                    <a:gd name="connsiteX3" fmla="*/ 564 w 3111"/>
                    <a:gd name="connsiteY3" fmla="*/ 9420 h 9484"/>
                    <a:gd name="connsiteX4" fmla="*/ 627 w 3111"/>
                    <a:gd name="connsiteY4" fmla="*/ 4277 h 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1" h="9484">
                      <a:moveTo>
                        <a:pt x="627" y="4277"/>
                      </a:moveTo>
                      <a:cubicBezTo>
                        <a:pt x="1453" y="1736"/>
                        <a:pt x="2405" y="-232"/>
                        <a:pt x="2787" y="22"/>
                      </a:cubicBezTo>
                      <a:cubicBezTo>
                        <a:pt x="3104" y="467"/>
                        <a:pt x="3294" y="2054"/>
                        <a:pt x="2850" y="4848"/>
                      </a:cubicBezTo>
                      <a:cubicBezTo>
                        <a:pt x="2532" y="7324"/>
                        <a:pt x="1326" y="9928"/>
                        <a:pt x="564" y="9420"/>
                      </a:cubicBezTo>
                      <a:cubicBezTo>
                        <a:pt x="-198" y="9103"/>
                        <a:pt x="-198" y="6817"/>
                        <a:pt x="627" y="42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4" name="شكل حر: شكل 343">
                  <a:extLst>
                    <a:ext uri="{FF2B5EF4-FFF2-40B4-BE49-F238E27FC236}">
                      <a16:creationId xmlns:a16="http://schemas.microsoft.com/office/drawing/2014/main" id="{BC80C799-1705-428F-8314-75460A7E4472}"/>
                    </a:ext>
                  </a:extLst>
                </p:cNvPr>
                <p:cNvSpPr/>
                <p:nvPr/>
              </p:nvSpPr>
              <p:spPr>
                <a:xfrm>
                  <a:off x="8113434" y="4480825"/>
                  <a:ext cx="54165" cy="69290"/>
                </a:xfrm>
                <a:custGeom>
                  <a:avLst/>
                  <a:gdLst>
                    <a:gd name="connsiteX0" fmla="*/ 46697 w 54165"/>
                    <a:gd name="connsiteY0" fmla="*/ 2783 h 69290"/>
                    <a:gd name="connsiteX1" fmla="*/ 53174 w 54165"/>
                    <a:gd name="connsiteY1" fmla="*/ 496 h 69290"/>
                    <a:gd name="connsiteX2" fmla="*/ 52919 w 54165"/>
                    <a:gd name="connsiteY2" fmla="*/ 7418 h 69290"/>
                    <a:gd name="connsiteX3" fmla="*/ 16852 w 54165"/>
                    <a:gd name="connsiteY3" fmla="*/ 67171 h 69290"/>
                    <a:gd name="connsiteX4" fmla="*/ 5104 w 54165"/>
                    <a:gd name="connsiteY4" fmla="*/ 66600 h 69290"/>
                    <a:gd name="connsiteX5" fmla="*/ 913 w 54165"/>
                    <a:gd name="connsiteY5" fmla="*/ 55551 h 69290"/>
                    <a:gd name="connsiteX6" fmla="*/ 46697 w 54165"/>
                    <a:gd name="connsiteY6" fmla="*/ 2783 h 6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65" h="69290">
                      <a:moveTo>
                        <a:pt x="46697" y="2783"/>
                      </a:moveTo>
                      <a:cubicBezTo>
                        <a:pt x="48856" y="370"/>
                        <a:pt x="51840" y="-710"/>
                        <a:pt x="53174" y="496"/>
                      </a:cubicBezTo>
                      <a:cubicBezTo>
                        <a:pt x="54380" y="1957"/>
                        <a:pt x="54698" y="4434"/>
                        <a:pt x="52919" y="7418"/>
                      </a:cubicBezTo>
                      <a:lnTo>
                        <a:pt x="16852" y="67171"/>
                      </a:lnTo>
                      <a:cubicBezTo>
                        <a:pt x="15328" y="69839"/>
                        <a:pt x="9549" y="70346"/>
                        <a:pt x="5104" y="66600"/>
                      </a:cubicBezTo>
                      <a:cubicBezTo>
                        <a:pt x="532" y="63044"/>
                        <a:pt x="-1246" y="58028"/>
                        <a:pt x="913" y="55551"/>
                      </a:cubicBezTo>
                      <a:lnTo>
                        <a:pt x="46697" y="27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5" name="شكل حر: شكل 344">
                  <a:extLst>
                    <a:ext uri="{FF2B5EF4-FFF2-40B4-BE49-F238E27FC236}">
                      <a16:creationId xmlns:a16="http://schemas.microsoft.com/office/drawing/2014/main" id="{53F9945B-F258-4499-B1DD-989AA39C4F57}"/>
                    </a:ext>
                  </a:extLst>
                </p:cNvPr>
                <p:cNvSpPr/>
                <p:nvPr/>
              </p:nvSpPr>
              <p:spPr>
                <a:xfrm>
                  <a:off x="8176711" y="4459351"/>
                  <a:ext cx="5931" cy="8074"/>
                </a:xfrm>
                <a:custGeom>
                  <a:avLst/>
                  <a:gdLst>
                    <a:gd name="connsiteX0" fmla="*/ 2153 w 5931"/>
                    <a:gd name="connsiteY0" fmla="*/ 3111 h 8074"/>
                    <a:gd name="connsiteX1" fmla="*/ 5899 w 5931"/>
                    <a:gd name="connsiteY1" fmla="*/ 63 h 8074"/>
                    <a:gd name="connsiteX2" fmla="*/ 4057 w 5931"/>
                    <a:gd name="connsiteY2" fmla="*/ 4635 h 8074"/>
                    <a:gd name="connsiteX3" fmla="*/ 248 w 5931"/>
                    <a:gd name="connsiteY3" fmla="*/ 7873 h 8074"/>
                    <a:gd name="connsiteX4" fmla="*/ 2153 w 5931"/>
                    <a:gd name="connsiteY4" fmla="*/ 3111 h 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1" h="8074">
                      <a:moveTo>
                        <a:pt x="2153" y="3111"/>
                      </a:moveTo>
                      <a:cubicBezTo>
                        <a:pt x="3867" y="1079"/>
                        <a:pt x="5581" y="-318"/>
                        <a:pt x="5899" y="63"/>
                      </a:cubicBezTo>
                      <a:cubicBezTo>
                        <a:pt x="6090" y="634"/>
                        <a:pt x="5455" y="2285"/>
                        <a:pt x="4057" y="4635"/>
                      </a:cubicBezTo>
                      <a:cubicBezTo>
                        <a:pt x="2724" y="6857"/>
                        <a:pt x="755" y="8699"/>
                        <a:pt x="248" y="7873"/>
                      </a:cubicBezTo>
                      <a:cubicBezTo>
                        <a:pt x="-451" y="7175"/>
                        <a:pt x="374" y="5079"/>
                        <a:pt x="2153" y="311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07" name="رسم 4">
                <a:extLst>
                  <a:ext uri="{FF2B5EF4-FFF2-40B4-BE49-F238E27FC236}">
                    <a16:creationId xmlns:a16="http://schemas.microsoft.com/office/drawing/2014/main" id="{C561818F-A401-481F-A2C5-3B43FC441527}"/>
                  </a:ext>
                </a:extLst>
              </p:cNvPr>
              <p:cNvGrpSpPr/>
              <p:nvPr/>
            </p:nvGrpSpPr>
            <p:grpSpPr>
              <a:xfrm>
                <a:off x="8076035" y="4453643"/>
                <a:ext cx="104902" cy="84126"/>
                <a:chOff x="8076035" y="4453643"/>
                <a:chExt cx="104902" cy="84126"/>
              </a:xfrm>
              <a:solidFill>
                <a:srgbClr val="231F20"/>
              </a:solidFill>
            </p:grpSpPr>
            <p:sp>
              <p:nvSpPr>
                <p:cNvPr id="338" name="شكل حر: شكل 337">
                  <a:extLst>
                    <a:ext uri="{FF2B5EF4-FFF2-40B4-BE49-F238E27FC236}">
                      <a16:creationId xmlns:a16="http://schemas.microsoft.com/office/drawing/2014/main" id="{BB6EF809-5E35-4B3B-9375-569205232E55}"/>
                    </a:ext>
                  </a:extLst>
                </p:cNvPr>
                <p:cNvSpPr/>
                <p:nvPr/>
              </p:nvSpPr>
              <p:spPr>
                <a:xfrm>
                  <a:off x="8099256" y="4476103"/>
                  <a:ext cx="62869" cy="61666"/>
                </a:xfrm>
                <a:custGeom>
                  <a:avLst/>
                  <a:gdLst>
                    <a:gd name="connsiteX0" fmla="*/ 55477 w 62869"/>
                    <a:gd name="connsiteY0" fmla="*/ 1917 h 61666"/>
                    <a:gd name="connsiteX1" fmla="*/ 62144 w 62869"/>
                    <a:gd name="connsiteY1" fmla="*/ 837 h 61666"/>
                    <a:gd name="connsiteX2" fmla="*/ 60874 w 62869"/>
                    <a:gd name="connsiteY2" fmla="*/ 7505 h 61666"/>
                    <a:gd name="connsiteX3" fmla="*/ 15154 w 62869"/>
                    <a:gd name="connsiteY3" fmla="*/ 60273 h 61666"/>
                    <a:gd name="connsiteX4" fmla="*/ 3597 w 62869"/>
                    <a:gd name="connsiteY4" fmla="*/ 57796 h 61666"/>
                    <a:gd name="connsiteX5" fmla="*/ 1438 w 62869"/>
                    <a:gd name="connsiteY5" fmla="*/ 46112 h 61666"/>
                    <a:gd name="connsiteX6" fmla="*/ 55477 w 62869"/>
                    <a:gd name="connsiteY6" fmla="*/ 1917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69" h="61666">
                      <a:moveTo>
                        <a:pt x="55477" y="1917"/>
                      </a:moveTo>
                      <a:cubicBezTo>
                        <a:pt x="58016" y="-116"/>
                        <a:pt x="61065" y="-624"/>
                        <a:pt x="62144" y="837"/>
                      </a:cubicBezTo>
                      <a:cubicBezTo>
                        <a:pt x="63414" y="2170"/>
                        <a:pt x="63033" y="4964"/>
                        <a:pt x="60874" y="7505"/>
                      </a:cubicBezTo>
                      <a:lnTo>
                        <a:pt x="15154" y="60273"/>
                      </a:lnTo>
                      <a:cubicBezTo>
                        <a:pt x="13122" y="62750"/>
                        <a:pt x="7597" y="61924"/>
                        <a:pt x="3597" y="57796"/>
                      </a:cubicBezTo>
                      <a:cubicBezTo>
                        <a:pt x="-213" y="53478"/>
                        <a:pt x="-1102" y="48144"/>
                        <a:pt x="1438" y="46112"/>
                      </a:cubicBezTo>
                      <a:lnTo>
                        <a:pt x="55477" y="191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9" name="شكل حر: شكل 338">
                  <a:extLst>
                    <a:ext uri="{FF2B5EF4-FFF2-40B4-BE49-F238E27FC236}">
                      <a16:creationId xmlns:a16="http://schemas.microsoft.com/office/drawing/2014/main" id="{14C8CE6A-A025-4AA8-8DB2-62BFC991DC09}"/>
                    </a:ext>
                  </a:extLst>
                </p:cNvPr>
                <p:cNvSpPr/>
                <p:nvPr/>
              </p:nvSpPr>
              <p:spPr>
                <a:xfrm>
                  <a:off x="8173858" y="4457917"/>
                  <a:ext cx="7079" cy="7013"/>
                </a:xfrm>
                <a:custGeom>
                  <a:avLst/>
                  <a:gdLst>
                    <a:gd name="connsiteX0" fmla="*/ 2910 w 7079"/>
                    <a:gd name="connsiteY0" fmla="*/ 2450 h 7013"/>
                    <a:gd name="connsiteX1" fmla="*/ 7037 w 7079"/>
                    <a:gd name="connsiteY1" fmla="*/ 100 h 7013"/>
                    <a:gd name="connsiteX2" fmla="*/ 4561 w 7079"/>
                    <a:gd name="connsiteY2" fmla="*/ 4164 h 7013"/>
                    <a:gd name="connsiteX3" fmla="*/ 116 w 7079"/>
                    <a:gd name="connsiteY3" fmla="*/ 6831 h 7013"/>
                    <a:gd name="connsiteX4" fmla="*/ 2910 w 7079"/>
                    <a:gd name="connsiteY4" fmla="*/ 2450 h 7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9" h="7013">
                      <a:moveTo>
                        <a:pt x="2910" y="2450"/>
                      </a:moveTo>
                      <a:cubicBezTo>
                        <a:pt x="4942" y="735"/>
                        <a:pt x="6847" y="-344"/>
                        <a:pt x="7037" y="100"/>
                      </a:cubicBezTo>
                      <a:cubicBezTo>
                        <a:pt x="7291" y="481"/>
                        <a:pt x="6402" y="2132"/>
                        <a:pt x="4561" y="4164"/>
                      </a:cubicBezTo>
                      <a:cubicBezTo>
                        <a:pt x="2846" y="6133"/>
                        <a:pt x="687" y="7530"/>
                        <a:pt x="116" y="6831"/>
                      </a:cubicBezTo>
                      <a:cubicBezTo>
                        <a:pt x="-392" y="6069"/>
                        <a:pt x="814" y="4101"/>
                        <a:pt x="2910" y="245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0" name="شكل حر: شكل 339">
                  <a:extLst>
                    <a:ext uri="{FF2B5EF4-FFF2-40B4-BE49-F238E27FC236}">
                      <a16:creationId xmlns:a16="http://schemas.microsoft.com/office/drawing/2014/main" id="{38B99462-D7BD-4864-803B-BAFAE59EE302}"/>
                    </a:ext>
                  </a:extLst>
                </p:cNvPr>
                <p:cNvSpPr/>
                <p:nvPr/>
              </p:nvSpPr>
              <p:spPr>
                <a:xfrm>
                  <a:off x="8076035" y="4461759"/>
                  <a:ext cx="77034" cy="38846"/>
                </a:xfrm>
                <a:custGeom>
                  <a:avLst/>
                  <a:gdLst>
                    <a:gd name="connsiteX0" fmla="*/ 70316 w 77034"/>
                    <a:gd name="connsiteY0" fmla="*/ 385 h 38846"/>
                    <a:gd name="connsiteX1" fmla="*/ 76984 w 77034"/>
                    <a:gd name="connsiteY1" fmla="*/ 1973 h 38846"/>
                    <a:gd name="connsiteX2" fmla="*/ 73110 w 77034"/>
                    <a:gd name="connsiteY2" fmla="*/ 7625 h 38846"/>
                    <a:gd name="connsiteX3" fmla="*/ 10499 w 77034"/>
                    <a:gd name="connsiteY3" fmla="*/ 38485 h 38846"/>
                    <a:gd name="connsiteX4" fmla="*/ 911 w 77034"/>
                    <a:gd name="connsiteY4" fmla="*/ 31627 h 38846"/>
                    <a:gd name="connsiteX5" fmla="*/ 3387 w 77034"/>
                    <a:gd name="connsiteY5" fmla="*/ 20007 h 38846"/>
                    <a:gd name="connsiteX6" fmla="*/ 70316 w 77034"/>
                    <a:gd name="connsiteY6" fmla="*/ 385 h 3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4" h="38846">
                      <a:moveTo>
                        <a:pt x="70316" y="385"/>
                      </a:moveTo>
                      <a:cubicBezTo>
                        <a:pt x="73491" y="-504"/>
                        <a:pt x="76539" y="195"/>
                        <a:pt x="76984" y="1973"/>
                      </a:cubicBezTo>
                      <a:cubicBezTo>
                        <a:pt x="77301" y="3814"/>
                        <a:pt x="76158" y="6100"/>
                        <a:pt x="73110" y="7625"/>
                      </a:cubicBezTo>
                      <a:lnTo>
                        <a:pt x="10499" y="38485"/>
                      </a:lnTo>
                      <a:cubicBezTo>
                        <a:pt x="7705" y="39882"/>
                        <a:pt x="2689" y="37152"/>
                        <a:pt x="911" y="31627"/>
                      </a:cubicBezTo>
                      <a:cubicBezTo>
                        <a:pt x="-994" y="26166"/>
                        <a:pt x="212" y="20896"/>
                        <a:pt x="3387" y="20007"/>
                      </a:cubicBezTo>
                      <a:lnTo>
                        <a:pt x="70316" y="3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1" name="شكل حر: شكل 340">
                  <a:extLst>
                    <a:ext uri="{FF2B5EF4-FFF2-40B4-BE49-F238E27FC236}">
                      <a16:creationId xmlns:a16="http://schemas.microsoft.com/office/drawing/2014/main" id="{CEFABE63-ADAA-4122-BFBB-7B54ADE2A975}"/>
                    </a:ext>
                  </a:extLst>
                </p:cNvPr>
                <p:cNvSpPr/>
                <p:nvPr/>
              </p:nvSpPr>
              <p:spPr>
                <a:xfrm>
                  <a:off x="8169205" y="4453643"/>
                  <a:ext cx="9024" cy="4238"/>
                </a:xfrm>
                <a:custGeom>
                  <a:avLst/>
                  <a:gdLst>
                    <a:gd name="connsiteX0" fmla="*/ 4324 w 9024"/>
                    <a:gd name="connsiteY0" fmla="*/ 818 h 4238"/>
                    <a:gd name="connsiteX1" fmla="*/ 9023 w 9024"/>
                    <a:gd name="connsiteY1" fmla="*/ 247 h 4238"/>
                    <a:gd name="connsiteX2" fmla="*/ 5023 w 9024"/>
                    <a:gd name="connsiteY2" fmla="*/ 3041 h 4238"/>
                    <a:gd name="connsiteX3" fmla="*/ 6 w 9024"/>
                    <a:gd name="connsiteY3" fmla="*/ 3739 h 4238"/>
                    <a:gd name="connsiteX4" fmla="*/ 4324 w 9024"/>
                    <a:gd name="connsiteY4" fmla="*/ 818 h 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4" h="4238">
                      <a:moveTo>
                        <a:pt x="4324" y="818"/>
                      </a:moveTo>
                      <a:cubicBezTo>
                        <a:pt x="6864" y="56"/>
                        <a:pt x="9086" y="-261"/>
                        <a:pt x="9023" y="247"/>
                      </a:cubicBezTo>
                      <a:cubicBezTo>
                        <a:pt x="8833" y="818"/>
                        <a:pt x="7563" y="1835"/>
                        <a:pt x="5023" y="3041"/>
                      </a:cubicBezTo>
                      <a:cubicBezTo>
                        <a:pt x="2736" y="4184"/>
                        <a:pt x="6" y="4692"/>
                        <a:pt x="6" y="3739"/>
                      </a:cubicBezTo>
                      <a:cubicBezTo>
                        <a:pt x="-121" y="2850"/>
                        <a:pt x="1784" y="1580"/>
                        <a:pt x="4324" y="8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08" name="رسم 4">
                <a:extLst>
                  <a:ext uri="{FF2B5EF4-FFF2-40B4-BE49-F238E27FC236}">
                    <a16:creationId xmlns:a16="http://schemas.microsoft.com/office/drawing/2014/main" id="{F8F0F692-4E68-4DFC-92F5-603CD38B378D}"/>
                  </a:ext>
                </a:extLst>
              </p:cNvPr>
              <p:cNvGrpSpPr/>
              <p:nvPr/>
            </p:nvGrpSpPr>
            <p:grpSpPr>
              <a:xfrm>
                <a:off x="8070609" y="4416848"/>
                <a:ext cx="106943" cy="65067"/>
                <a:chOff x="8070609" y="4416848"/>
                <a:chExt cx="106943" cy="65067"/>
              </a:xfrm>
              <a:solidFill>
                <a:srgbClr val="231F20"/>
              </a:solidFill>
            </p:grpSpPr>
            <p:sp>
              <p:nvSpPr>
                <p:cNvPr id="334" name="شكل حر: شكل 333">
                  <a:extLst>
                    <a:ext uri="{FF2B5EF4-FFF2-40B4-BE49-F238E27FC236}">
                      <a16:creationId xmlns:a16="http://schemas.microsoft.com/office/drawing/2014/main" id="{13B1181C-669B-45B4-985C-FFDB34CD1354}"/>
                    </a:ext>
                  </a:extLst>
                </p:cNvPr>
                <p:cNvSpPr/>
                <p:nvPr/>
              </p:nvSpPr>
              <p:spPr>
                <a:xfrm>
                  <a:off x="8070609" y="4454474"/>
                  <a:ext cx="80409" cy="27441"/>
                </a:xfrm>
                <a:custGeom>
                  <a:avLst/>
                  <a:gdLst>
                    <a:gd name="connsiteX0" fmla="*/ 74218 w 80409"/>
                    <a:gd name="connsiteY0" fmla="*/ 51 h 27441"/>
                    <a:gd name="connsiteX1" fmla="*/ 80313 w 80409"/>
                    <a:gd name="connsiteY1" fmla="*/ 2781 h 27441"/>
                    <a:gd name="connsiteX2" fmla="*/ 75678 w 80409"/>
                    <a:gd name="connsiteY2" fmla="*/ 7671 h 27441"/>
                    <a:gd name="connsiteX3" fmla="*/ 8686 w 80409"/>
                    <a:gd name="connsiteY3" fmla="*/ 27292 h 27441"/>
                    <a:gd name="connsiteX4" fmla="*/ 176 w 80409"/>
                    <a:gd name="connsiteY4" fmla="*/ 18910 h 27441"/>
                    <a:gd name="connsiteX5" fmla="*/ 4812 w 80409"/>
                    <a:gd name="connsiteY5" fmla="*/ 7925 h 27441"/>
                    <a:gd name="connsiteX6" fmla="*/ 74218 w 80409"/>
                    <a:gd name="connsiteY6" fmla="*/ 51 h 27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09" h="27441">
                      <a:moveTo>
                        <a:pt x="74218" y="51"/>
                      </a:moveTo>
                      <a:cubicBezTo>
                        <a:pt x="77456" y="-267"/>
                        <a:pt x="80250" y="940"/>
                        <a:pt x="80313" y="2781"/>
                      </a:cubicBezTo>
                      <a:cubicBezTo>
                        <a:pt x="80885" y="4496"/>
                        <a:pt x="78853" y="6655"/>
                        <a:pt x="75678" y="7671"/>
                      </a:cubicBezTo>
                      <a:lnTo>
                        <a:pt x="8686" y="27292"/>
                      </a:lnTo>
                      <a:cubicBezTo>
                        <a:pt x="5574" y="28245"/>
                        <a:pt x="1574" y="24562"/>
                        <a:pt x="176" y="18910"/>
                      </a:cubicBezTo>
                      <a:cubicBezTo>
                        <a:pt x="-649" y="13195"/>
                        <a:pt x="1510" y="8242"/>
                        <a:pt x="4812" y="7925"/>
                      </a:cubicBezTo>
                      <a:lnTo>
                        <a:pt x="74218" y="5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5" name="شكل حر: شكل 334">
                  <a:extLst>
                    <a:ext uri="{FF2B5EF4-FFF2-40B4-BE49-F238E27FC236}">
                      <a16:creationId xmlns:a16="http://schemas.microsoft.com/office/drawing/2014/main" id="{A7F58B55-C61B-4FB2-A25C-769296ECFA4D}"/>
                    </a:ext>
                  </a:extLst>
                </p:cNvPr>
                <p:cNvSpPr/>
                <p:nvPr/>
              </p:nvSpPr>
              <p:spPr>
                <a:xfrm>
                  <a:off x="8168068" y="4451430"/>
                  <a:ext cx="9484" cy="3056"/>
                </a:xfrm>
                <a:custGeom>
                  <a:avLst/>
                  <a:gdLst>
                    <a:gd name="connsiteX0" fmla="*/ 4826 w 9484"/>
                    <a:gd name="connsiteY0" fmla="*/ 173 h 3056"/>
                    <a:gd name="connsiteX1" fmla="*/ 9461 w 9484"/>
                    <a:gd name="connsiteY1" fmla="*/ 491 h 3056"/>
                    <a:gd name="connsiteX2" fmla="*/ 5271 w 9484"/>
                    <a:gd name="connsiteY2" fmla="*/ 2522 h 3056"/>
                    <a:gd name="connsiteX3" fmla="*/ 0 w 9484"/>
                    <a:gd name="connsiteY3" fmla="*/ 2396 h 3056"/>
                    <a:gd name="connsiteX4" fmla="*/ 4826 w 9484"/>
                    <a:gd name="connsiteY4" fmla="*/ 173 h 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56">
                      <a:moveTo>
                        <a:pt x="4826" y="173"/>
                      </a:moveTo>
                      <a:cubicBezTo>
                        <a:pt x="7493" y="-144"/>
                        <a:pt x="9652" y="-17"/>
                        <a:pt x="9461" y="491"/>
                      </a:cubicBezTo>
                      <a:cubicBezTo>
                        <a:pt x="9716" y="872"/>
                        <a:pt x="7810" y="1760"/>
                        <a:pt x="5271" y="2522"/>
                      </a:cubicBezTo>
                      <a:cubicBezTo>
                        <a:pt x="2730" y="3285"/>
                        <a:pt x="381" y="3221"/>
                        <a:pt x="0" y="2396"/>
                      </a:cubicBezTo>
                      <a:cubicBezTo>
                        <a:pt x="64" y="1443"/>
                        <a:pt x="2159" y="491"/>
                        <a:pt x="4826" y="17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6" name="شكل حر: شكل 335">
                  <a:extLst>
                    <a:ext uri="{FF2B5EF4-FFF2-40B4-BE49-F238E27FC236}">
                      <a16:creationId xmlns:a16="http://schemas.microsoft.com/office/drawing/2014/main" id="{FC79AF6A-9CB8-47A1-82A4-8091521AA49F}"/>
                    </a:ext>
                  </a:extLst>
                </p:cNvPr>
                <p:cNvSpPr/>
                <p:nvPr/>
              </p:nvSpPr>
              <p:spPr>
                <a:xfrm>
                  <a:off x="8070740" y="4416848"/>
                  <a:ext cx="80342" cy="27439"/>
                </a:xfrm>
                <a:custGeom>
                  <a:avLst/>
                  <a:gdLst>
                    <a:gd name="connsiteX0" fmla="*/ 75611 w 80342"/>
                    <a:gd name="connsiteY0" fmla="*/ 19769 h 27439"/>
                    <a:gd name="connsiteX1" fmla="*/ 80247 w 80342"/>
                    <a:gd name="connsiteY1" fmla="*/ 24659 h 27439"/>
                    <a:gd name="connsiteX2" fmla="*/ 74150 w 80342"/>
                    <a:gd name="connsiteY2" fmla="*/ 27389 h 27439"/>
                    <a:gd name="connsiteX3" fmla="*/ 4808 w 80342"/>
                    <a:gd name="connsiteY3" fmla="*/ 19515 h 27439"/>
                    <a:gd name="connsiteX4" fmla="*/ 173 w 80342"/>
                    <a:gd name="connsiteY4" fmla="*/ 8530 h 27439"/>
                    <a:gd name="connsiteX5" fmla="*/ 8682 w 80342"/>
                    <a:gd name="connsiteY5" fmla="*/ 148 h 27439"/>
                    <a:gd name="connsiteX6" fmla="*/ 75611 w 80342"/>
                    <a:gd name="connsiteY6" fmla="*/ 19769 h 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42" h="27439">
                      <a:moveTo>
                        <a:pt x="75611" y="19769"/>
                      </a:moveTo>
                      <a:cubicBezTo>
                        <a:pt x="78786" y="20722"/>
                        <a:pt x="80818" y="22944"/>
                        <a:pt x="80247" y="24659"/>
                      </a:cubicBezTo>
                      <a:cubicBezTo>
                        <a:pt x="80183" y="26500"/>
                        <a:pt x="77389" y="27707"/>
                        <a:pt x="74150" y="27389"/>
                      </a:cubicBezTo>
                      <a:lnTo>
                        <a:pt x="4808" y="19515"/>
                      </a:lnTo>
                      <a:cubicBezTo>
                        <a:pt x="1570" y="19198"/>
                        <a:pt x="-652" y="14245"/>
                        <a:pt x="173" y="8530"/>
                      </a:cubicBezTo>
                      <a:cubicBezTo>
                        <a:pt x="1570" y="2942"/>
                        <a:pt x="5570" y="-805"/>
                        <a:pt x="8682" y="148"/>
                      </a:cubicBezTo>
                      <a:lnTo>
                        <a:pt x="75611" y="19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7" name="شكل حر: شكل 336">
                  <a:extLst>
                    <a:ext uri="{FF2B5EF4-FFF2-40B4-BE49-F238E27FC236}">
                      <a16:creationId xmlns:a16="http://schemas.microsoft.com/office/drawing/2014/main" id="{062CF4D1-975E-452D-8704-B055B68ADBBA}"/>
                    </a:ext>
                  </a:extLst>
                </p:cNvPr>
                <p:cNvSpPr/>
                <p:nvPr/>
              </p:nvSpPr>
              <p:spPr>
                <a:xfrm>
                  <a:off x="8168068" y="4444275"/>
                  <a:ext cx="9484" cy="3028"/>
                </a:xfrm>
                <a:custGeom>
                  <a:avLst/>
                  <a:gdLst>
                    <a:gd name="connsiteX0" fmla="*/ 5271 w 9484"/>
                    <a:gd name="connsiteY0" fmla="*/ 534 h 3028"/>
                    <a:gd name="connsiteX1" fmla="*/ 9461 w 9484"/>
                    <a:gd name="connsiteY1" fmla="*/ 2566 h 3028"/>
                    <a:gd name="connsiteX2" fmla="*/ 4826 w 9484"/>
                    <a:gd name="connsiteY2" fmla="*/ 2884 h 3028"/>
                    <a:gd name="connsiteX3" fmla="*/ 0 w 9484"/>
                    <a:gd name="connsiteY3" fmla="*/ 661 h 3028"/>
                    <a:gd name="connsiteX4" fmla="*/ 5271 w 9484"/>
                    <a:gd name="connsiteY4" fmla="*/ 534 h 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28">
                      <a:moveTo>
                        <a:pt x="5271" y="534"/>
                      </a:moveTo>
                      <a:cubicBezTo>
                        <a:pt x="7874" y="1296"/>
                        <a:pt x="9716" y="2185"/>
                        <a:pt x="9461" y="2566"/>
                      </a:cubicBezTo>
                      <a:cubicBezTo>
                        <a:pt x="9652" y="3074"/>
                        <a:pt x="7493" y="3138"/>
                        <a:pt x="4826" y="2884"/>
                      </a:cubicBezTo>
                      <a:cubicBezTo>
                        <a:pt x="2159" y="2566"/>
                        <a:pt x="64" y="1614"/>
                        <a:pt x="0" y="661"/>
                      </a:cubicBezTo>
                      <a:cubicBezTo>
                        <a:pt x="381" y="-165"/>
                        <a:pt x="2730" y="-228"/>
                        <a:pt x="5271" y="53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09" name="رسم 4">
                <a:extLst>
                  <a:ext uri="{FF2B5EF4-FFF2-40B4-BE49-F238E27FC236}">
                    <a16:creationId xmlns:a16="http://schemas.microsoft.com/office/drawing/2014/main" id="{F064D319-240D-435E-911C-BD1FDA3EF325}"/>
                  </a:ext>
                </a:extLst>
              </p:cNvPr>
              <p:cNvGrpSpPr/>
              <p:nvPr/>
            </p:nvGrpSpPr>
            <p:grpSpPr>
              <a:xfrm>
                <a:off x="8075908" y="4360993"/>
                <a:ext cx="104966" cy="84098"/>
                <a:chOff x="8075908" y="4360993"/>
                <a:chExt cx="104966" cy="84098"/>
              </a:xfrm>
              <a:solidFill>
                <a:srgbClr val="231F20"/>
              </a:solidFill>
            </p:grpSpPr>
            <p:sp>
              <p:nvSpPr>
                <p:cNvPr id="330" name="شكل حر: شكل 329">
                  <a:extLst>
                    <a:ext uri="{FF2B5EF4-FFF2-40B4-BE49-F238E27FC236}">
                      <a16:creationId xmlns:a16="http://schemas.microsoft.com/office/drawing/2014/main" id="{C819D331-3E18-48D8-8FFE-C7BB292BF246}"/>
                    </a:ext>
                  </a:extLst>
                </p:cNvPr>
                <p:cNvSpPr/>
                <p:nvPr/>
              </p:nvSpPr>
              <p:spPr>
                <a:xfrm>
                  <a:off x="8075908" y="4398156"/>
                  <a:ext cx="77098" cy="38818"/>
                </a:xfrm>
                <a:custGeom>
                  <a:avLst/>
                  <a:gdLst>
                    <a:gd name="connsiteX0" fmla="*/ 73174 w 77098"/>
                    <a:gd name="connsiteY0" fmla="*/ 31222 h 38818"/>
                    <a:gd name="connsiteX1" fmla="*/ 77047 w 77098"/>
                    <a:gd name="connsiteY1" fmla="*/ 36874 h 38818"/>
                    <a:gd name="connsiteX2" fmla="*/ 70380 w 77098"/>
                    <a:gd name="connsiteY2" fmla="*/ 38461 h 38818"/>
                    <a:gd name="connsiteX3" fmla="*/ 3387 w 77098"/>
                    <a:gd name="connsiteY3" fmla="*/ 18840 h 38818"/>
                    <a:gd name="connsiteX4" fmla="*/ 911 w 77098"/>
                    <a:gd name="connsiteY4" fmla="*/ 7219 h 38818"/>
                    <a:gd name="connsiteX5" fmla="*/ 10499 w 77098"/>
                    <a:gd name="connsiteY5" fmla="*/ 361 h 38818"/>
                    <a:gd name="connsiteX6" fmla="*/ 73174 w 77098"/>
                    <a:gd name="connsiteY6" fmla="*/ 31222 h 3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98" h="38818">
                      <a:moveTo>
                        <a:pt x="73174" y="31222"/>
                      </a:moveTo>
                      <a:cubicBezTo>
                        <a:pt x="76222" y="32810"/>
                        <a:pt x="77364" y="35096"/>
                        <a:pt x="77047" y="36874"/>
                      </a:cubicBezTo>
                      <a:cubicBezTo>
                        <a:pt x="76602" y="38652"/>
                        <a:pt x="73555" y="39287"/>
                        <a:pt x="70380" y="38461"/>
                      </a:cubicBezTo>
                      <a:lnTo>
                        <a:pt x="3387" y="18840"/>
                      </a:lnTo>
                      <a:cubicBezTo>
                        <a:pt x="212" y="17951"/>
                        <a:pt x="-994" y="12744"/>
                        <a:pt x="911" y="7219"/>
                      </a:cubicBezTo>
                      <a:cubicBezTo>
                        <a:pt x="2688" y="1695"/>
                        <a:pt x="7769" y="-1036"/>
                        <a:pt x="10499" y="361"/>
                      </a:cubicBezTo>
                      <a:lnTo>
                        <a:pt x="73174" y="3122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1" name="شكل حر: شكل 330">
                  <a:extLst>
                    <a:ext uri="{FF2B5EF4-FFF2-40B4-BE49-F238E27FC236}">
                      <a16:creationId xmlns:a16="http://schemas.microsoft.com/office/drawing/2014/main" id="{4137DB40-9146-45E5-96EB-AC468BA0FA5C}"/>
                    </a:ext>
                  </a:extLst>
                </p:cNvPr>
                <p:cNvSpPr/>
                <p:nvPr/>
              </p:nvSpPr>
              <p:spPr>
                <a:xfrm>
                  <a:off x="8169332" y="4440881"/>
                  <a:ext cx="8959" cy="4210"/>
                </a:xfrm>
                <a:custGeom>
                  <a:avLst/>
                  <a:gdLst>
                    <a:gd name="connsiteX0" fmla="*/ 4959 w 8959"/>
                    <a:gd name="connsiteY0" fmla="*/ 1198 h 4210"/>
                    <a:gd name="connsiteX1" fmla="*/ 8960 w 8959"/>
                    <a:gd name="connsiteY1" fmla="*/ 3992 h 4210"/>
                    <a:gd name="connsiteX2" fmla="*/ 4261 w 8959"/>
                    <a:gd name="connsiteY2" fmla="*/ 3420 h 4210"/>
                    <a:gd name="connsiteX3" fmla="*/ 6 w 8959"/>
                    <a:gd name="connsiteY3" fmla="*/ 499 h 4210"/>
                    <a:gd name="connsiteX4" fmla="*/ 4959 w 8959"/>
                    <a:gd name="connsiteY4" fmla="*/ 1198 h 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9" h="4210">
                      <a:moveTo>
                        <a:pt x="4959" y="1198"/>
                      </a:moveTo>
                      <a:cubicBezTo>
                        <a:pt x="7499" y="2404"/>
                        <a:pt x="8769" y="3484"/>
                        <a:pt x="8960" y="3992"/>
                      </a:cubicBezTo>
                      <a:cubicBezTo>
                        <a:pt x="8960" y="4436"/>
                        <a:pt x="6801" y="4182"/>
                        <a:pt x="4261" y="3420"/>
                      </a:cubicBezTo>
                      <a:cubicBezTo>
                        <a:pt x="1721" y="2658"/>
                        <a:pt x="-121" y="1388"/>
                        <a:pt x="6" y="499"/>
                      </a:cubicBezTo>
                      <a:cubicBezTo>
                        <a:pt x="-121" y="-453"/>
                        <a:pt x="2673" y="55"/>
                        <a:pt x="4959" y="119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2" name="شكل حر: شكل 331">
                  <a:extLst>
                    <a:ext uri="{FF2B5EF4-FFF2-40B4-BE49-F238E27FC236}">
                      <a16:creationId xmlns:a16="http://schemas.microsoft.com/office/drawing/2014/main" id="{10ECFFAB-7C52-4786-AE90-DD7CF8296B43}"/>
                    </a:ext>
                  </a:extLst>
                </p:cNvPr>
                <p:cNvSpPr/>
                <p:nvPr/>
              </p:nvSpPr>
              <p:spPr>
                <a:xfrm>
                  <a:off x="8099239" y="4360993"/>
                  <a:ext cx="62887" cy="61666"/>
                </a:xfrm>
                <a:custGeom>
                  <a:avLst/>
                  <a:gdLst>
                    <a:gd name="connsiteX0" fmla="*/ 60891 w 62887"/>
                    <a:gd name="connsiteY0" fmla="*/ 54162 h 61666"/>
                    <a:gd name="connsiteX1" fmla="*/ 62161 w 62887"/>
                    <a:gd name="connsiteY1" fmla="*/ 60829 h 61666"/>
                    <a:gd name="connsiteX2" fmla="*/ 55494 w 62887"/>
                    <a:gd name="connsiteY2" fmla="*/ 59750 h 61666"/>
                    <a:gd name="connsiteX3" fmla="*/ 1455 w 62887"/>
                    <a:gd name="connsiteY3" fmla="*/ 15553 h 61666"/>
                    <a:gd name="connsiteX4" fmla="*/ 3614 w 62887"/>
                    <a:gd name="connsiteY4" fmla="*/ 3870 h 61666"/>
                    <a:gd name="connsiteX5" fmla="*/ 15171 w 62887"/>
                    <a:gd name="connsiteY5" fmla="*/ 1393 h 61666"/>
                    <a:gd name="connsiteX6" fmla="*/ 60891 w 62887"/>
                    <a:gd name="connsiteY6" fmla="*/ 54162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87" h="61666">
                      <a:moveTo>
                        <a:pt x="60891" y="54162"/>
                      </a:moveTo>
                      <a:cubicBezTo>
                        <a:pt x="63050" y="56765"/>
                        <a:pt x="63431" y="59496"/>
                        <a:pt x="62161" y="60829"/>
                      </a:cubicBezTo>
                      <a:cubicBezTo>
                        <a:pt x="61082" y="62290"/>
                        <a:pt x="58034" y="61782"/>
                        <a:pt x="55494" y="59750"/>
                      </a:cubicBezTo>
                      <a:lnTo>
                        <a:pt x="1455" y="15553"/>
                      </a:lnTo>
                      <a:cubicBezTo>
                        <a:pt x="-1085" y="13522"/>
                        <a:pt x="-259" y="8188"/>
                        <a:pt x="3614" y="3870"/>
                      </a:cubicBezTo>
                      <a:cubicBezTo>
                        <a:pt x="7615" y="-258"/>
                        <a:pt x="13139" y="-1084"/>
                        <a:pt x="15171" y="1393"/>
                      </a:cubicBezTo>
                      <a:lnTo>
                        <a:pt x="60891" y="5416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3" name="شكل حر: شكل 332">
                  <a:extLst>
                    <a:ext uri="{FF2B5EF4-FFF2-40B4-BE49-F238E27FC236}">
                      <a16:creationId xmlns:a16="http://schemas.microsoft.com/office/drawing/2014/main" id="{9162AE9F-95AD-47A9-A33B-B24B9DD6F722}"/>
                    </a:ext>
                  </a:extLst>
                </p:cNvPr>
                <p:cNvSpPr/>
                <p:nvPr/>
              </p:nvSpPr>
              <p:spPr>
                <a:xfrm>
                  <a:off x="8173798" y="4433795"/>
                  <a:ext cx="7076" cy="6986"/>
                </a:xfrm>
                <a:custGeom>
                  <a:avLst/>
                  <a:gdLst>
                    <a:gd name="connsiteX0" fmla="*/ 4557 w 7076"/>
                    <a:gd name="connsiteY0" fmla="*/ 2822 h 6986"/>
                    <a:gd name="connsiteX1" fmla="*/ 7034 w 7076"/>
                    <a:gd name="connsiteY1" fmla="*/ 6886 h 6986"/>
                    <a:gd name="connsiteX2" fmla="*/ 2906 w 7076"/>
                    <a:gd name="connsiteY2" fmla="*/ 4537 h 6986"/>
                    <a:gd name="connsiteX3" fmla="*/ 112 w 7076"/>
                    <a:gd name="connsiteY3" fmla="*/ 155 h 6986"/>
                    <a:gd name="connsiteX4" fmla="*/ 4557 w 7076"/>
                    <a:gd name="connsiteY4" fmla="*/ 2822 h 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6" h="6986">
                      <a:moveTo>
                        <a:pt x="4557" y="2822"/>
                      </a:moveTo>
                      <a:cubicBezTo>
                        <a:pt x="6398" y="4918"/>
                        <a:pt x="7287" y="6505"/>
                        <a:pt x="7034" y="6886"/>
                      </a:cubicBezTo>
                      <a:cubicBezTo>
                        <a:pt x="6843" y="7331"/>
                        <a:pt x="5002" y="6251"/>
                        <a:pt x="2906" y="4537"/>
                      </a:cubicBezTo>
                      <a:cubicBezTo>
                        <a:pt x="874" y="2822"/>
                        <a:pt x="-396" y="917"/>
                        <a:pt x="112" y="155"/>
                      </a:cubicBezTo>
                      <a:cubicBezTo>
                        <a:pt x="684" y="-480"/>
                        <a:pt x="2906" y="917"/>
                        <a:pt x="4557" y="282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10" name="رسم 4">
                <a:extLst>
                  <a:ext uri="{FF2B5EF4-FFF2-40B4-BE49-F238E27FC236}">
                    <a16:creationId xmlns:a16="http://schemas.microsoft.com/office/drawing/2014/main" id="{0E0E3707-678D-4A73-B935-F1ADE338D059}"/>
                  </a:ext>
                </a:extLst>
              </p:cNvPr>
              <p:cNvGrpSpPr/>
              <p:nvPr/>
            </p:nvGrpSpPr>
            <p:grpSpPr>
              <a:xfrm>
                <a:off x="8113561" y="4330791"/>
                <a:ext cx="73691" cy="108619"/>
                <a:chOff x="8113561" y="4330791"/>
                <a:chExt cx="73691" cy="108619"/>
              </a:xfrm>
              <a:solidFill>
                <a:srgbClr val="231F20"/>
              </a:solidFill>
            </p:grpSpPr>
            <p:sp>
              <p:nvSpPr>
                <p:cNvPr id="326" name="شكل حر: شكل 325">
                  <a:extLst>
                    <a:ext uri="{FF2B5EF4-FFF2-40B4-BE49-F238E27FC236}">
                      <a16:creationId xmlns:a16="http://schemas.microsoft.com/office/drawing/2014/main" id="{5835DCB2-AD16-4F6D-8D0D-242F713B2A21}"/>
                    </a:ext>
                  </a:extLst>
                </p:cNvPr>
                <p:cNvSpPr/>
                <p:nvPr/>
              </p:nvSpPr>
              <p:spPr>
                <a:xfrm>
                  <a:off x="8113561" y="4348622"/>
                  <a:ext cx="54078" cy="69315"/>
                </a:xfrm>
                <a:custGeom>
                  <a:avLst/>
                  <a:gdLst>
                    <a:gd name="connsiteX0" fmla="*/ 52856 w 54078"/>
                    <a:gd name="connsiteY0" fmla="*/ 61897 h 69315"/>
                    <a:gd name="connsiteX1" fmla="*/ 53110 w 54078"/>
                    <a:gd name="connsiteY1" fmla="*/ 68818 h 69315"/>
                    <a:gd name="connsiteX2" fmla="*/ 46633 w 54078"/>
                    <a:gd name="connsiteY2" fmla="*/ 66532 h 69315"/>
                    <a:gd name="connsiteX3" fmla="*/ 913 w 54078"/>
                    <a:gd name="connsiteY3" fmla="*/ 13764 h 69315"/>
                    <a:gd name="connsiteX4" fmla="*/ 5104 w 54078"/>
                    <a:gd name="connsiteY4" fmla="*/ 2715 h 69315"/>
                    <a:gd name="connsiteX5" fmla="*/ 16852 w 54078"/>
                    <a:gd name="connsiteY5" fmla="*/ 2143 h 69315"/>
                    <a:gd name="connsiteX6" fmla="*/ 52856 w 54078"/>
                    <a:gd name="connsiteY6" fmla="*/ 61897 h 6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78" h="69315">
                      <a:moveTo>
                        <a:pt x="52856" y="61897"/>
                      </a:moveTo>
                      <a:cubicBezTo>
                        <a:pt x="54571" y="64881"/>
                        <a:pt x="54317" y="67358"/>
                        <a:pt x="53110" y="68818"/>
                      </a:cubicBezTo>
                      <a:cubicBezTo>
                        <a:pt x="51777" y="70025"/>
                        <a:pt x="48792" y="68945"/>
                        <a:pt x="46633" y="66532"/>
                      </a:cubicBezTo>
                      <a:lnTo>
                        <a:pt x="913" y="13764"/>
                      </a:lnTo>
                      <a:cubicBezTo>
                        <a:pt x="-1246" y="11351"/>
                        <a:pt x="532" y="6271"/>
                        <a:pt x="5104" y="2715"/>
                      </a:cubicBezTo>
                      <a:cubicBezTo>
                        <a:pt x="9485" y="-1032"/>
                        <a:pt x="15264" y="-587"/>
                        <a:pt x="16852" y="2143"/>
                      </a:cubicBezTo>
                      <a:lnTo>
                        <a:pt x="52856" y="6189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27" name="شكل حر: شكل 326">
                  <a:extLst>
                    <a:ext uri="{FF2B5EF4-FFF2-40B4-BE49-F238E27FC236}">
                      <a16:creationId xmlns:a16="http://schemas.microsoft.com/office/drawing/2014/main" id="{A9AD4E44-72D9-43F0-992E-FCD1C504D5DF}"/>
                    </a:ext>
                  </a:extLst>
                </p:cNvPr>
                <p:cNvSpPr/>
                <p:nvPr/>
              </p:nvSpPr>
              <p:spPr>
                <a:xfrm>
                  <a:off x="8176626" y="4431358"/>
                  <a:ext cx="5953" cy="8052"/>
                </a:xfrm>
                <a:custGeom>
                  <a:avLst/>
                  <a:gdLst>
                    <a:gd name="connsiteX0" fmla="*/ 4079 w 5953"/>
                    <a:gd name="connsiteY0" fmla="*/ 3418 h 8052"/>
                    <a:gd name="connsiteX1" fmla="*/ 5920 w 5953"/>
                    <a:gd name="connsiteY1" fmla="*/ 7990 h 8052"/>
                    <a:gd name="connsiteX2" fmla="*/ 2174 w 5953"/>
                    <a:gd name="connsiteY2" fmla="*/ 4942 h 8052"/>
                    <a:gd name="connsiteX3" fmla="*/ 205 w 5953"/>
                    <a:gd name="connsiteY3" fmla="*/ 179 h 8052"/>
                    <a:gd name="connsiteX4" fmla="*/ 4079 w 5953"/>
                    <a:gd name="connsiteY4" fmla="*/ 3418 h 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" h="8052">
                      <a:moveTo>
                        <a:pt x="4079" y="3418"/>
                      </a:moveTo>
                      <a:cubicBezTo>
                        <a:pt x="5476" y="5767"/>
                        <a:pt x="6111" y="7418"/>
                        <a:pt x="5920" y="7990"/>
                      </a:cubicBezTo>
                      <a:cubicBezTo>
                        <a:pt x="5666" y="8371"/>
                        <a:pt x="3952" y="6974"/>
                        <a:pt x="2174" y="4942"/>
                      </a:cubicBezTo>
                      <a:cubicBezTo>
                        <a:pt x="459" y="2910"/>
                        <a:pt x="-430" y="878"/>
                        <a:pt x="205" y="179"/>
                      </a:cubicBezTo>
                      <a:cubicBezTo>
                        <a:pt x="777" y="-583"/>
                        <a:pt x="2745" y="1195"/>
                        <a:pt x="4079" y="34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28" name="شكل حر: شكل 327">
                  <a:extLst>
                    <a:ext uri="{FF2B5EF4-FFF2-40B4-BE49-F238E27FC236}">
                      <a16:creationId xmlns:a16="http://schemas.microsoft.com/office/drawing/2014/main" id="{42CF0512-1C80-49BF-B563-68A2B9E243C5}"/>
                    </a:ext>
                  </a:extLst>
                </p:cNvPr>
                <p:cNvSpPr/>
                <p:nvPr/>
              </p:nvSpPr>
              <p:spPr>
                <a:xfrm>
                  <a:off x="8154037" y="4330791"/>
                  <a:ext cx="29360" cy="80222"/>
                </a:xfrm>
                <a:custGeom>
                  <a:avLst/>
                  <a:gdLst>
                    <a:gd name="connsiteX0" fmla="*/ 29271 w 29360"/>
                    <a:gd name="connsiteY0" fmla="*/ 73759 h 80222"/>
                    <a:gd name="connsiteX1" fmla="*/ 26794 w 29360"/>
                    <a:gd name="connsiteY1" fmla="*/ 80109 h 80222"/>
                    <a:gd name="connsiteX2" fmla="*/ 21778 w 29360"/>
                    <a:gd name="connsiteY2" fmla="*/ 75536 h 80222"/>
                    <a:gd name="connsiteX3" fmla="*/ 188 w 29360"/>
                    <a:gd name="connsiteY3" fmla="*/ 9116 h 80222"/>
                    <a:gd name="connsiteX4" fmla="*/ 8379 w 29360"/>
                    <a:gd name="connsiteY4" fmla="*/ 480 h 80222"/>
                    <a:gd name="connsiteX5" fmla="*/ 19428 w 29360"/>
                    <a:gd name="connsiteY5" fmla="*/ 4607 h 80222"/>
                    <a:gd name="connsiteX6" fmla="*/ 29271 w 29360"/>
                    <a:gd name="connsiteY6" fmla="*/ 73759 h 8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360" h="80222">
                      <a:moveTo>
                        <a:pt x="29271" y="73759"/>
                      </a:moveTo>
                      <a:cubicBezTo>
                        <a:pt x="29716" y="77188"/>
                        <a:pt x="28445" y="79410"/>
                        <a:pt x="26794" y="80109"/>
                      </a:cubicBezTo>
                      <a:cubicBezTo>
                        <a:pt x="25080" y="80744"/>
                        <a:pt x="22794" y="78648"/>
                        <a:pt x="21778" y="75536"/>
                      </a:cubicBezTo>
                      <a:lnTo>
                        <a:pt x="188" y="9116"/>
                      </a:lnTo>
                      <a:cubicBezTo>
                        <a:pt x="-892" y="6004"/>
                        <a:pt x="2791" y="2067"/>
                        <a:pt x="8379" y="480"/>
                      </a:cubicBezTo>
                      <a:cubicBezTo>
                        <a:pt x="13967" y="-1108"/>
                        <a:pt x="19047" y="1496"/>
                        <a:pt x="19428" y="4607"/>
                      </a:cubicBezTo>
                      <a:lnTo>
                        <a:pt x="29271" y="7375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29" name="شكل حر: شكل 328">
                  <a:extLst>
                    <a:ext uri="{FF2B5EF4-FFF2-40B4-BE49-F238E27FC236}">
                      <a16:creationId xmlns:a16="http://schemas.microsoft.com/office/drawing/2014/main" id="{0AA75B49-E7CC-4333-B154-9651B9373C36}"/>
                    </a:ext>
                  </a:extLst>
                </p:cNvPr>
                <p:cNvSpPr/>
                <p:nvPr/>
              </p:nvSpPr>
              <p:spPr>
                <a:xfrm>
                  <a:off x="8184149" y="4427792"/>
                  <a:ext cx="3103" cy="9546"/>
                </a:xfrm>
                <a:custGeom>
                  <a:avLst/>
                  <a:gdLst>
                    <a:gd name="connsiteX0" fmla="*/ 2841 w 3103"/>
                    <a:gd name="connsiteY0" fmla="*/ 4699 h 9546"/>
                    <a:gd name="connsiteX1" fmla="*/ 2778 w 3103"/>
                    <a:gd name="connsiteY1" fmla="*/ 9524 h 9546"/>
                    <a:gd name="connsiteX2" fmla="*/ 619 w 3103"/>
                    <a:gd name="connsiteY2" fmla="*/ 5270 h 9546"/>
                    <a:gd name="connsiteX3" fmla="*/ 619 w 3103"/>
                    <a:gd name="connsiteY3" fmla="*/ 63 h 9546"/>
                    <a:gd name="connsiteX4" fmla="*/ 2841 w 3103"/>
                    <a:gd name="connsiteY4" fmla="*/ 4699 h 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3" h="9546">
                      <a:moveTo>
                        <a:pt x="2841" y="4699"/>
                      </a:moveTo>
                      <a:cubicBezTo>
                        <a:pt x="3286" y="7492"/>
                        <a:pt x="3096" y="9080"/>
                        <a:pt x="2778" y="9524"/>
                      </a:cubicBezTo>
                      <a:cubicBezTo>
                        <a:pt x="2397" y="9779"/>
                        <a:pt x="1445" y="7810"/>
                        <a:pt x="619" y="5270"/>
                      </a:cubicBezTo>
                      <a:cubicBezTo>
                        <a:pt x="-206" y="2730"/>
                        <a:pt x="-206" y="444"/>
                        <a:pt x="619" y="63"/>
                      </a:cubicBezTo>
                      <a:cubicBezTo>
                        <a:pt x="1381" y="-445"/>
                        <a:pt x="2524" y="2222"/>
                        <a:pt x="2841" y="46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11" name="رسم 4">
                <a:extLst>
                  <a:ext uri="{FF2B5EF4-FFF2-40B4-BE49-F238E27FC236}">
                    <a16:creationId xmlns:a16="http://schemas.microsoft.com/office/drawing/2014/main" id="{4508631D-AD9F-4462-933F-1985EC70EA6B}"/>
                  </a:ext>
                </a:extLst>
              </p:cNvPr>
              <p:cNvGrpSpPr/>
              <p:nvPr/>
            </p:nvGrpSpPr>
            <p:grpSpPr>
              <a:xfrm>
                <a:off x="8173361" y="4328454"/>
                <a:ext cx="64603" cy="109369"/>
                <a:chOff x="8173361" y="4328454"/>
                <a:chExt cx="64603" cy="109369"/>
              </a:xfrm>
              <a:solidFill>
                <a:srgbClr val="231F20"/>
              </a:solidFill>
            </p:grpSpPr>
            <p:sp>
              <p:nvSpPr>
                <p:cNvPr id="322" name="شكل حر: شكل 321">
                  <a:extLst>
                    <a:ext uri="{FF2B5EF4-FFF2-40B4-BE49-F238E27FC236}">
                      <a16:creationId xmlns:a16="http://schemas.microsoft.com/office/drawing/2014/main" id="{6DC49A1A-6096-4C0B-8718-470B5847F562}"/>
                    </a:ext>
                  </a:extLst>
                </p:cNvPr>
                <p:cNvSpPr/>
                <p:nvPr/>
              </p:nvSpPr>
              <p:spPr>
                <a:xfrm>
                  <a:off x="8173361" y="4328454"/>
                  <a:ext cx="19728" cy="81637"/>
                </a:xfrm>
                <a:custGeom>
                  <a:avLst/>
                  <a:gdLst>
                    <a:gd name="connsiteX0" fmla="*/ 17694 w 19728"/>
                    <a:gd name="connsiteY0" fmla="*/ 75524 h 81637"/>
                    <a:gd name="connsiteX1" fmla="*/ 14138 w 19728"/>
                    <a:gd name="connsiteY1" fmla="*/ 81620 h 81637"/>
                    <a:gd name="connsiteX2" fmla="*/ 9947 w 19728"/>
                    <a:gd name="connsiteY2" fmla="*/ 76096 h 81637"/>
                    <a:gd name="connsiteX3" fmla="*/ 41 w 19728"/>
                    <a:gd name="connsiteY3" fmla="*/ 7008 h 81637"/>
                    <a:gd name="connsiteX4" fmla="*/ 9566 w 19728"/>
                    <a:gd name="connsiteY4" fmla="*/ 86 h 81637"/>
                    <a:gd name="connsiteX5" fmla="*/ 19726 w 19728"/>
                    <a:gd name="connsiteY5" fmla="*/ 5801 h 81637"/>
                    <a:gd name="connsiteX6" fmla="*/ 17694 w 19728"/>
                    <a:gd name="connsiteY6" fmla="*/ 75524 h 8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637">
                      <a:moveTo>
                        <a:pt x="17694" y="75524"/>
                      </a:moveTo>
                      <a:cubicBezTo>
                        <a:pt x="17567" y="78699"/>
                        <a:pt x="15979" y="81175"/>
                        <a:pt x="14138" y="81620"/>
                      </a:cubicBezTo>
                      <a:cubicBezTo>
                        <a:pt x="12297" y="81874"/>
                        <a:pt x="10455" y="79334"/>
                        <a:pt x="9947" y="76096"/>
                      </a:cubicBezTo>
                      <a:lnTo>
                        <a:pt x="41" y="7008"/>
                      </a:lnTo>
                      <a:cubicBezTo>
                        <a:pt x="-467" y="3769"/>
                        <a:pt x="3787" y="530"/>
                        <a:pt x="9566" y="86"/>
                      </a:cubicBezTo>
                      <a:cubicBezTo>
                        <a:pt x="15344" y="-549"/>
                        <a:pt x="19853" y="2436"/>
                        <a:pt x="19726" y="5801"/>
                      </a:cubicBezTo>
                      <a:lnTo>
                        <a:pt x="17694" y="7552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23" name="شكل حر: شكل 322">
                  <a:extLst>
                    <a:ext uri="{FF2B5EF4-FFF2-40B4-BE49-F238E27FC236}">
                      <a16:creationId xmlns:a16="http://schemas.microsoft.com/office/drawing/2014/main" id="{CAA54A1A-E436-4779-BB27-D82D68D56192}"/>
                    </a:ext>
                  </a:extLst>
                </p:cNvPr>
                <p:cNvSpPr/>
                <p:nvPr/>
              </p:nvSpPr>
              <p:spPr>
                <a:xfrm>
                  <a:off x="8187426" y="4427461"/>
                  <a:ext cx="2554" cy="9669"/>
                </a:xfrm>
                <a:custGeom>
                  <a:avLst/>
                  <a:gdLst>
                    <a:gd name="connsiteX0" fmla="*/ 2550 w 2554"/>
                    <a:gd name="connsiteY0" fmla="*/ 4648 h 9669"/>
                    <a:gd name="connsiteX1" fmla="*/ 1597 w 2554"/>
                    <a:gd name="connsiteY1" fmla="*/ 9664 h 9669"/>
                    <a:gd name="connsiteX2" fmla="*/ 137 w 2554"/>
                    <a:gd name="connsiteY2" fmla="*/ 4966 h 9669"/>
                    <a:gd name="connsiteX3" fmla="*/ 1090 w 2554"/>
                    <a:gd name="connsiteY3" fmla="*/ 12 h 9669"/>
                    <a:gd name="connsiteX4" fmla="*/ 2550 w 2554"/>
                    <a:gd name="connsiteY4" fmla="*/ 4648 h 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69">
                      <a:moveTo>
                        <a:pt x="2550" y="4648"/>
                      </a:moveTo>
                      <a:cubicBezTo>
                        <a:pt x="2486" y="7188"/>
                        <a:pt x="2042" y="9474"/>
                        <a:pt x="1597" y="9664"/>
                      </a:cubicBezTo>
                      <a:cubicBezTo>
                        <a:pt x="1153" y="9792"/>
                        <a:pt x="518" y="7632"/>
                        <a:pt x="137" y="4966"/>
                      </a:cubicBezTo>
                      <a:cubicBezTo>
                        <a:pt x="-244" y="2298"/>
                        <a:pt x="201" y="139"/>
                        <a:pt x="1090" y="12"/>
                      </a:cubicBezTo>
                      <a:cubicBezTo>
                        <a:pt x="1978" y="-178"/>
                        <a:pt x="2614" y="1854"/>
                        <a:pt x="2550" y="464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24" name="شكل حر: شكل 323">
                  <a:extLst>
                    <a:ext uri="{FF2B5EF4-FFF2-40B4-BE49-F238E27FC236}">
                      <a16:creationId xmlns:a16="http://schemas.microsoft.com/office/drawing/2014/main" id="{EB2B5191-4483-4839-9384-3A62633863CC}"/>
                    </a:ext>
                  </a:extLst>
                </p:cNvPr>
                <p:cNvSpPr/>
                <p:nvPr/>
              </p:nvSpPr>
              <p:spPr>
                <a:xfrm>
                  <a:off x="8200983" y="4334498"/>
                  <a:ext cx="36981" cy="77836"/>
                </a:xfrm>
                <a:custGeom>
                  <a:avLst/>
                  <a:gdLst>
                    <a:gd name="connsiteX0" fmla="*/ 7662 w 36981"/>
                    <a:gd name="connsiteY0" fmla="*/ 73544 h 77836"/>
                    <a:gd name="connsiteX1" fmla="*/ 2010 w 36981"/>
                    <a:gd name="connsiteY1" fmla="*/ 77799 h 77836"/>
                    <a:gd name="connsiteX2" fmla="*/ 295 w 36981"/>
                    <a:gd name="connsiteY2" fmla="*/ 71068 h 77836"/>
                    <a:gd name="connsiteX3" fmla="*/ 17949 w 36981"/>
                    <a:gd name="connsiteY3" fmla="*/ 3504 h 77836"/>
                    <a:gd name="connsiteX4" fmla="*/ 29442 w 36981"/>
                    <a:gd name="connsiteY4" fmla="*/ 837 h 77836"/>
                    <a:gd name="connsiteX5" fmla="*/ 36618 w 36981"/>
                    <a:gd name="connsiteY5" fmla="*/ 10044 h 77836"/>
                    <a:gd name="connsiteX6" fmla="*/ 7662 w 36981"/>
                    <a:gd name="connsiteY6" fmla="*/ 73544 h 77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1" h="77836">
                      <a:moveTo>
                        <a:pt x="7662" y="73544"/>
                      </a:moveTo>
                      <a:cubicBezTo>
                        <a:pt x="6264" y="76402"/>
                        <a:pt x="3851" y="78117"/>
                        <a:pt x="2010" y="77799"/>
                      </a:cubicBezTo>
                      <a:cubicBezTo>
                        <a:pt x="295" y="77291"/>
                        <a:pt x="-467" y="74243"/>
                        <a:pt x="295" y="71068"/>
                      </a:cubicBezTo>
                      <a:lnTo>
                        <a:pt x="17949" y="3504"/>
                      </a:lnTo>
                      <a:cubicBezTo>
                        <a:pt x="18711" y="329"/>
                        <a:pt x="23918" y="-1005"/>
                        <a:pt x="29442" y="837"/>
                      </a:cubicBezTo>
                      <a:cubicBezTo>
                        <a:pt x="35030" y="2488"/>
                        <a:pt x="38078" y="6997"/>
                        <a:pt x="36618" y="10044"/>
                      </a:cubicBezTo>
                      <a:lnTo>
                        <a:pt x="7662" y="7354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25" name="شكل حر: شكل 324">
                  <a:extLst>
                    <a:ext uri="{FF2B5EF4-FFF2-40B4-BE49-F238E27FC236}">
                      <a16:creationId xmlns:a16="http://schemas.microsoft.com/office/drawing/2014/main" id="{32676A4D-FE20-4B13-ADD9-882579054DBE}"/>
                    </a:ext>
                  </a:extLst>
                </p:cNvPr>
                <p:cNvSpPr/>
                <p:nvPr/>
              </p:nvSpPr>
              <p:spPr>
                <a:xfrm>
                  <a:off x="8193691" y="4428674"/>
                  <a:ext cx="3991" cy="9150"/>
                </a:xfrm>
                <a:custGeom>
                  <a:avLst/>
                  <a:gdLst>
                    <a:gd name="connsiteX0" fmla="*/ 3015 w 3991"/>
                    <a:gd name="connsiteY0" fmla="*/ 4832 h 9150"/>
                    <a:gd name="connsiteX1" fmla="*/ 221 w 3991"/>
                    <a:gd name="connsiteY1" fmla="*/ 9150 h 9150"/>
                    <a:gd name="connsiteX2" fmla="*/ 729 w 3991"/>
                    <a:gd name="connsiteY2" fmla="*/ 4261 h 9150"/>
                    <a:gd name="connsiteX3" fmla="*/ 3460 w 3991"/>
                    <a:gd name="connsiteY3" fmla="*/ 6 h 9150"/>
                    <a:gd name="connsiteX4" fmla="*/ 3015 w 3991"/>
                    <a:gd name="connsiteY4" fmla="*/ 4832 h 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1" h="9150">
                      <a:moveTo>
                        <a:pt x="3015" y="4832"/>
                      </a:moveTo>
                      <a:cubicBezTo>
                        <a:pt x="1936" y="7118"/>
                        <a:pt x="666" y="9150"/>
                        <a:pt x="221" y="9150"/>
                      </a:cubicBezTo>
                      <a:cubicBezTo>
                        <a:pt x="-223" y="9087"/>
                        <a:pt x="31" y="6865"/>
                        <a:pt x="729" y="4261"/>
                      </a:cubicBezTo>
                      <a:cubicBezTo>
                        <a:pt x="1428" y="1657"/>
                        <a:pt x="2634" y="-121"/>
                        <a:pt x="3460" y="6"/>
                      </a:cubicBezTo>
                      <a:cubicBezTo>
                        <a:pt x="4285" y="197"/>
                        <a:pt x="4158" y="2292"/>
                        <a:pt x="3015" y="48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12" name="رسم 4">
                <a:extLst>
                  <a:ext uri="{FF2B5EF4-FFF2-40B4-BE49-F238E27FC236}">
                    <a16:creationId xmlns:a16="http://schemas.microsoft.com/office/drawing/2014/main" id="{16D73F83-88D3-4ABF-A1C6-B2A267CEBD7D}"/>
                  </a:ext>
                </a:extLst>
              </p:cNvPr>
              <p:cNvGrpSpPr/>
              <p:nvPr/>
            </p:nvGrpSpPr>
            <p:grpSpPr>
              <a:xfrm>
                <a:off x="8195643" y="4342148"/>
                <a:ext cx="93092" cy="99798"/>
                <a:chOff x="8195643" y="4342148"/>
                <a:chExt cx="93092" cy="99798"/>
              </a:xfrm>
              <a:solidFill>
                <a:srgbClr val="231F20"/>
              </a:solidFill>
            </p:grpSpPr>
            <p:sp>
              <p:nvSpPr>
                <p:cNvPr id="318" name="شكل حر: شكل 317">
                  <a:extLst>
                    <a:ext uri="{FF2B5EF4-FFF2-40B4-BE49-F238E27FC236}">
                      <a16:creationId xmlns:a16="http://schemas.microsoft.com/office/drawing/2014/main" id="{39999FFE-36FB-40E4-90F9-CD5C040113D6}"/>
                    </a:ext>
                  </a:extLst>
                </p:cNvPr>
                <p:cNvSpPr/>
                <p:nvPr/>
              </p:nvSpPr>
              <p:spPr>
                <a:xfrm>
                  <a:off x="8207758" y="4342148"/>
                  <a:ext cx="47878" cy="73220"/>
                </a:xfrm>
                <a:custGeom>
                  <a:avLst/>
                  <a:gdLst>
                    <a:gd name="connsiteX0" fmla="*/ 7681 w 47878"/>
                    <a:gd name="connsiteY0" fmla="*/ 69641 h 73220"/>
                    <a:gd name="connsiteX1" fmla="*/ 1331 w 47878"/>
                    <a:gd name="connsiteY1" fmla="*/ 73006 h 73220"/>
                    <a:gd name="connsiteX2" fmla="*/ 886 w 47878"/>
                    <a:gd name="connsiteY2" fmla="*/ 65958 h 73220"/>
                    <a:gd name="connsiteX3" fmla="*/ 29906 w 47878"/>
                    <a:gd name="connsiteY3" fmla="*/ 2458 h 73220"/>
                    <a:gd name="connsiteX4" fmla="*/ 41589 w 47878"/>
                    <a:gd name="connsiteY4" fmla="*/ 1949 h 73220"/>
                    <a:gd name="connsiteX5" fmla="*/ 47177 w 47878"/>
                    <a:gd name="connsiteY5" fmla="*/ 12110 h 73220"/>
                    <a:gd name="connsiteX6" fmla="*/ 7681 w 47878"/>
                    <a:gd name="connsiteY6" fmla="*/ 69641 h 7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78" h="73220">
                      <a:moveTo>
                        <a:pt x="7681" y="69641"/>
                      </a:moveTo>
                      <a:cubicBezTo>
                        <a:pt x="5902" y="72180"/>
                        <a:pt x="2918" y="73832"/>
                        <a:pt x="1331" y="73006"/>
                      </a:cubicBezTo>
                      <a:cubicBezTo>
                        <a:pt x="-257" y="72180"/>
                        <a:pt x="-448" y="68942"/>
                        <a:pt x="886" y="65958"/>
                      </a:cubicBezTo>
                      <a:lnTo>
                        <a:pt x="29906" y="2458"/>
                      </a:lnTo>
                      <a:cubicBezTo>
                        <a:pt x="31239" y="-527"/>
                        <a:pt x="36509" y="-908"/>
                        <a:pt x="41589" y="1949"/>
                      </a:cubicBezTo>
                      <a:cubicBezTo>
                        <a:pt x="46669" y="4807"/>
                        <a:pt x="49209" y="9316"/>
                        <a:pt x="47177" y="12110"/>
                      </a:cubicBezTo>
                      <a:lnTo>
                        <a:pt x="7681" y="6964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19" name="شكل حر: شكل 318">
                  <a:extLst>
                    <a:ext uri="{FF2B5EF4-FFF2-40B4-BE49-F238E27FC236}">
                      <a16:creationId xmlns:a16="http://schemas.microsoft.com/office/drawing/2014/main" id="{CCF85C0D-FF69-4730-B9C5-F7E97DE89391}"/>
                    </a:ext>
                  </a:extLst>
                </p:cNvPr>
                <p:cNvSpPr/>
                <p:nvPr/>
              </p:nvSpPr>
              <p:spPr>
                <a:xfrm>
                  <a:off x="8195643" y="4430256"/>
                  <a:ext cx="5203" cy="8463"/>
                </a:xfrm>
                <a:custGeom>
                  <a:avLst/>
                  <a:gdLst>
                    <a:gd name="connsiteX0" fmla="*/ 3604 w 5203"/>
                    <a:gd name="connsiteY0" fmla="*/ 4646 h 8463"/>
                    <a:gd name="connsiteX1" fmla="*/ 111 w 5203"/>
                    <a:gd name="connsiteY1" fmla="*/ 8457 h 8463"/>
                    <a:gd name="connsiteX2" fmla="*/ 1445 w 5203"/>
                    <a:gd name="connsiteY2" fmla="*/ 3631 h 8463"/>
                    <a:gd name="connsiteX3" fmla="*/ 4810 w 5203"/>
                    <a:gd name="connsiteY3" fmla="*/ 75 h 8463"/>
                    <a:gd name="connsiteX4" fmla="*/ 3604 w 5203"/>
                    <a:gd name="connsiteY4" fmla="*/ 4646 h 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3" h="8463">
                      <a:moveTo>
                        <a:pt x="3604" y="4646"/>
                      </a:moveTo>
                      <a:cubicBezTo>
                        <a:pt x="2080" y="6869"/>
                        <a:pt x="492" y="8584"/>
                        <a:pt x="111" y="8457"/>
                      </a:cubicBezTo>
                      <a:cubicBezTo>
                        <a:pt x="-270" y="8266"/>
                        <a:pt x="365" y="6044"/>
                        <a:pt x="1445" y="3631"/>
                      </a:cubicBezTo>
                      <a:cubicBezTo>
                        <a:pt x="2588" y="1218"/>
                        <a:pt x="4048" y="-370"/>
                        <a:pt x="4810" y="75"/>
                      </a:cubicBezTo>
                      <a:cubicBezTo>
                        <a:pt x="5636" y="456"/>
                        <a:pt x="5128" y="2488"/>
                        <a:pt x="3604" y="46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20" name="شكل حر: شكل 319">
                  <a:extLst>
                    <a:ext uri="{FF2B5EF4-FFF2-40B4-BE49-F238E27FC236}">
                      <a16:creationId xmlns:a16="http://schemas.microsoft.com/office/drawing/2014/main" id="{701CF70D-A542-4F29-B3CF-F2E93064AEAB}"/>
                    </a:ext>
                  </a:extLst>
                </p:cNvPr>
                <p:cNvSpPr/>
                <p:nvPr/>
              </p:nvSpPr>
              <p:spPr>
                <a:xfrm>
                  <a:off x="8220465" y="4370393"/>
                  <a:ext cx="68269" cy="55801"/>
                </a:xfrm>
                <a:custGeom>
                  <a:avLst/>
                  <a:gdLst>
                    <a:gd name="connsiteX0" fmla="*/ 7547 w 68269"/>
                    <a:gd name="connsiteY0" fmla="*/ 54413 h 55801"/>
                    <a:gd name="connsiteX1" fmla="*/ 498 w 68269"/>
                    <a:gd name="connsiteY1" fmla="*/ 54922 h 55801"/>
                    <a:gd name="connsiteX2" fmla="*/ 2720 w 68269"/>
                    <a:gd name="connsiteY2" fmla="*/ 48254 h 55801"/>
                    <a:gd name="connsiteX3" fmla="*/ 54156 w 68269"/>
                    <a:gd name="connsiteY3" fmla="*/ 1010 h 55801"/>
                    <a:gd name="connsiteX4" fmla="*/ 65205 w 68269"/>
                    <a:gd name="connsiteY4" fmla="*/ 4947 h 55801"/>
                    <a:gd name="connsiteX5" fmla="*/ 66284 w 68269"/>
                    <a:gd name="connsiteY5" fmla="*/ 16567 h 55801"/>
                    <a:gd name="connsiteX6" fmla="*/ 7547 w 68269"/>
                    <a:gd name="connsiteY6" fmla="*/ 54413 h 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269" h="55801">
                      <a:moveTo>
                        <a:pt x="7547" y="54413"/>
                      </a:moveTo>
                      <a:cubicBezTo>
                        <a:pt x="4880" y="56065"/>
                        <a:pt x="1768" y="56255"/>
                        <a:pt x="498" y="54922"/>
                      </a:cubicBezTo>
                      <a:cubicBezTo>
                        <a:pt x="-708" y="53524"/>
                        <a:pt x="371" y="50540"/>
                        <a:pt x="2720" y="48254"/>
                      </a:cubicBezTo>
                      <a:lnTo>
                        <a:pt x="54156" y="1010"/>
                      </a:lnTo>
                      <a:cubicBezTo>
                        <a:pt x="56505" y="-1276"/>
                        <a:pt x="61585" y="438"/>
                        <a:pt x="65205" y="4947"/>
                      </a:cubicBezTo>
                      <a:cubicBezTo>
                        <a:pt x="68951" y="9392"/>
                        <a:pt x="69205" y="14726"/>
                        <a:pt x="66284" y="16567"/>
                      </a:cubicBezTo>
                      <a:lnTo>
                        <a:pt x="7547" y="5441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21" name="شكل حر: شكل 320">
                  <a:extLst>
                    <a:ext uri="{FF2B5EF4-FFF2-40B4-BE49-F238E27FC236}">
                      <a16:creationId xmlns:a16="http://schemas.microsoft.com/office/drawing/2014/main" id="{FCEE6788-4BE7-44DF-846C-DDAF8CE7B41F}"/>
                    </a:ext>
                  </a:extLst>
                </p:cNvPr>
                <p:cNvSpPr/>
                <p:nvPr/>
              </p:nvSpPr>
              <p:spPr>
                <a:xfrm>
                  <a:off x="8199456" y="4435778"/>
                  <a:ext cx="7810" cy="6168"/>
                </a:xfrm>
                <a:custGeom>
                  <a:avLst/>
                  <a:gdLst>
                    <a:gd name="connsiteX0" fmla="*/ 4744 w 7810"/>
                    <a:gd name="connsiteY0" fmla="*/ 4015 h 6168"/>
                    <a:gd name="connsiteX1" fmla="*/ 45 w 7810"/>
                    <a:gd name="connsiteY1" fmla="*/ 6110 h 6168"/>
                    <a:gd name="connsiteX2" fmla="*/ 3093 w 7810"/>
                    <a:gd name="connsiteY2" fmla="*/ 2237 h 6168"/>
                    <a:gd name="connsiteX3" fmla="*/ 7665 w 7810"/>
                    <a:gd name="connsiteY3" fmla="*/ 205 h 6168"/>
                    <a:gd name="connsiteX4" fmla="*/ 4744 w 7810"/>
                    <a:gd name="connsiteY4" fmla="*/ 4015 h 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68">
                      <a:moveTo>
                        <a:pt x="4744" y="4015"/>
                      </a:moveTo>
                      <a:cubicBezTo>
                        <a:pt x="2648" y="5412"/>
                        <a:pt x="362" y="6428"/>
                        <a:pt x="45" y="6110"/>
                      </a:cubicBezTo>
                      <a:cubicBezTo>
                        <a:pt x="-272" y="5793"/>
                        <a:pt x="1124" y="4015"/>
                        <a:pt x="3093" y="2237"/>
                      </a:cubicBezTo>
                      <a:cubicBezTo>
                        <a:pt x="5061" y="459"/>
                        <a:pt x="7093" y="-431"/>
                        <a:pt x="7665" y="205"/>
                      </a:cubicBezTo>
                      <a:cubicBezTo>
                        <a:pt x="8236" y="903"/>
                        <a:pt x="7093" y="2491"/>
                        <a:pt x="4744" y="401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13" name="رسم 4">
                <a:extLst>
                  <a:ext uri="{FF2B5EF4-FFF2-40B4-BE49-F238E27FC236}">
                    <a16:creationId xmlns:a16="http://schemas.microsoft.com/office/drawing/2014/main" id="{49BD4FA6-472C-4A2D-BF00-582A2C7AF7EA}"/>
                  </a:ext>
                </a:extLst>
              </p:cNvPr>
              <p:cNvGrpSpPr/>
              <p:nvPr/>
            </p:nvGrpSpPr>
            <p:grpSpPr>
              <a:xfrm>
                <a:off x="8200619" y="4386433"/>
                <a:ext cx="109771" cy="63012"/>
                <a:chOff x="8200619" y="4386433"/>
                <a:chExt cx="109771" cy="63012"/>
              </a:xfrm>
              <a:solidFill>
                <a:srgbClr val="231F20"/>
              </a:solidFill>
            </p:grpSpPr>
            <p:sp>
              <p:nvSpPr>
                <p:cNvPr id="314" name="شكل حر: شكل 313">
                  <a:extLst>
                    <a:ext uri="{FF2B5EF4-FFF2-40B4-BE49-F238E27FC236}">
                      <a16:creationId xmlns:a16="http://schemas.microsoft.com/office/drawing/2014/main" id="{EC1C9EF0-9589-40AC-A0CB-6AE91DBAFBE9}"/>
                    </a:ext>
                  </a:extLst>
                </p:cNvPr>
                <p:cNvSpPr/>
                <p:nvPr/>
              </p:nvSpPr>
              <p:spPr>
                <a:xfrm>
                  <a:off x="8224335" y="4386433"/>
                  <a:ext cx="74256" cy="45988"/>
                </a:xfrm>
                <a:custGeom>
                  <a:avLst/>
                  <a:gdLst>
                    <a:gd name="connsiteX0" fmla="*/ 7423 w 74256"/>
                    <a:gd name="connsiteY0" fmla="*/ 45232 h 45988"/>
                    <a:gd name="connsiteX1" fmla="*/ 248 w 74256"/>
                    <a:gd name="connsiteY1" fmla="*/ 44596 h 45988"/>
                    <a:gd name="connsiteX2" fmla="*/ 3677 w 74256"/>
                    <a:gd name="connsiteY2" fmla="*/ 38374 h 45988"/>
                    <a:gd name="connsiteX3" fmla="*/ 62351 w 74256"/>
                    <a:gd name="connsiteY3" fmla="*/ 591 h 45988"/>
                    <a:gd name="connsiteX4" fmla="*/ 72447 w 74256"/>
                    <a:gd name="connsiteY4" fmla="*/ 6433 h 45988"/>
                    <a:gd name="connsiteX5" fmla="*/ 71685 w 74256"/>
                    <a:gd name="connsiteY5" fmla="*/ 17990 h 45988"/>
                    <a:gd name="connsiteX6" fmla="*/ 7423 w 74256"/>
                    <a:gd name="connsiteY6" fmla="*/ 45232 h 45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256" h="45988">
                      <a:moveTo>
                        <a:pt x="7423" y="45232"/>
                      </a:moveTo>
                      <a:cubicBezTo>
                        <a:pt x="4375" y="46438"/>
                        <a:pt x="1073" y="46184"/>
                        <a:pt x="248" y="44596"/>
                      </a:cubicBezTo>
                      <a:cubicBezTo>
                        <a:pt x="-641" y="43009"/>
                        <a:pt x="946" y="40215"/>
                        <a:pt x="3677" y="38374"/>
                      </a:cubicBezTo>
                      <a:lnTo>
                        <a:pt x="62351" y="591"/>
                      </a:lnTo>
                      <a:cubicBezTo>
                        <a:pt x="65081" y="-1250"/>
                        <a:pt x="69717" y="1353"/>
                        <a:pt x="72447" y="6433"/>
                      </a:cubicBezTo>
                      <a:cubicBezTo>
                        <a:pt x="75178" y="11576"/>
                        <a:pt x="74733" y="16783"/>
                        <a:pt x="71685" y="17990"/>
                      </a:cubicBezTo>
                      <a:lnTo>
                        <a:pt x="7423" y="4523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15" name="شكل حر: شكل 314">
                  <a:extLst>
                    <a:ext uri="{FF2B5EF4-FFF2-40B4-BE49-F238E27FC236}">
                      <a16:creationId xmlns:a16="http://schemas.microsoft.com/office/drawing/2014/main" id="{7C125B48-633C-42CE-8A38-1653F3055345}"/>
                    </a:ext>
                  </a:extLst>
                </p:cNvPr>
                <p:cNvSpPr/>
                <p:nvPr/>
              </p:nvSpPr>
              <p:spPr>
                <a:xfrm>
                  <a:off x="8200619" y="4438790"/>
                  <a:ext cx="8591" cy="4993"/>
                </a:xfrm>
                <a:custGeom>
                  <a:avLst/>
                  <a:gdLst>
                    <a:gd name="connsiteX0" fmla="*/ 4977 w 8591"/>
                    <a:gd name="connsiteY0" fmla="*/ 3606 h 4993"/>
                    <a:gd name="connsiteX1" fmla="*/ 24 w 8591"/>
                    <a:gd name="connsiteY1" fmla="*/ 4875 h 4993"/>
                    <a:gd name="connsiteX2" fmla="*/ 3771 w 8591"/>
                    <a:gd name="connsiteY2" fmla="*/ 1510 h 4993"/>
                    <a:gd name="connsiteX3" fmla="*/ 8533 w 8591"/>
                    <a:gd name="connsiteY3" fmla="*/ 367 h 4993"/>
                    <a:gd name="connsiteX4" fmla="*/ 4977 w 8591"/>
                    <a:gd name="connsiteY4" fmla="*/ 3606 h 4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1" h="4993">
                      <a:moveTo>
                        <a:pt x="4977" y="3606"/>
                      </a:moveTo>
                      <a:cubicBezTo>
                        <a:pt x="2501" y="4685"/>
                        <a:pt x="214" y="5256"/>
                        <a:pt x="24" y="4875"/>
                      </a:cubicBezTo>
                      <a:cubicBezTo>
                        <a:pt x="-230" y="4494"/>
                        <a:pt x="1548" y="2970"/>
                        <a:pt x="3771" y="1510"/>
                      </a:cubicBezTo>
                      <a:cubicBezTo>
                        <a:pt x="5993" y="50"/>
                        <a:pt x="8089" y="-395"/>
                        <a:pt x="8533" y="367"/>
                      </a:cubicBezTo>
                      <a:cubicBezTo>
                        <a:pt x="8914" y="1193"/>
                        <a:pt x="7390" y="2589"/>
                        <a:pt x="4977" y="360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16" name="شكل حر: شكل 315">
                  <a:extLst>
                    <a:ext uri="{FF2B5EF4-FFF2-40B4-BE49-F238E27FC236}">
                      <a16:creationId xmlns:a16="http://schemas.microsoft.com/office/drawing/2014/main" id="{93F117CB-819C-48C2-ACAA-CC85CF8C0D2F}"/>
                    </a:ext>
                  </a:extLst>
                </p:cNvPr>
                <p:cNvSpPr/>
                <p:nvPr/>
              </p:nvSpPr>
              <p:spPr>
                <a:xfrm>
                  <a:off x="8228891" y="4429696"/>
                  <a:ext cx="81499" cy="19749"/>
                </a:xfrm>
                <a:custGeom>
                  <a:avLst/>
                  <a:gdLst>
                    <a:gd name="connsiteX0" fmla="*/ 6424 w 81499"/>
                    <a:gd name="connsiteY0" fmla="*/ 19685 h 19749"/>
                    <a:gd name="connsiteX1" fmla="*/ 10 w 81499"/>
                    <a:gd name="connsiteY1" fmla="*/ 16320 h 19749"/>
                    <a:gd name="connsiteX2" fmla="*/ 5598 w 81499"/>
                    <a:gd name="connsiteY2" fmla="*/ 11938 h 19749"/>
                    <a:gd name="connsiteX3" fmla="*/ 74368 w 81499"/>
                    <a:gd name="connsiteY3" fmla="*/ 64 h 19749"/>
                    <a:gd name="connsiteX4" fmla="*/ 81417 w 81499"/>
                    <a:gd name="connsiteY4" fmla="*/ 9398 h 19749"/>
                    <a:gd name="connsiteX5" fmla="*/ 76274 w 81499"/>
                    <a:gd name="connsiteY5" fmla="*/ 19749 h 19749"/>
                    <a:gd name="connsiteX6" fmla="*/ 6424 w 81499"/>
                    <a:gd name="connsiteY6" fmla="*/ 19749 h 1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99" h="19749">
                      <a:moveTo>
                        <a:pt x="6424" y="19685"/>
                      </a:moveTo>
                      <a:cubicBezTo>
                        <a:pt x="3122" y="19622"/>
                        <a:pt x="200" y="18098"/>
                        <a:pt x="10" y="16320"/>
                      </a:cubicBezTo>
                      <a:cubicBezTo>
                        <a:pt x="-181" y="14478"/>
                        <a:pt x="2360" y="12510"/>
                        <a:pt x="5598" y="11938"/>
                      </a:cubicBezTo>
                      <a:lnTo>
                        <a:pt x="74368" y="64"/>
                      </a:lnTo>
                      <a:cubicBezTo>
                        <a:pt x="77607" y="-571"/>
                        <a:pt x="80845" y="3620"/>
                        <a:pt x="81417" y="9398"/>
                      </a:cubicBezTo>
                      <a:cubicBezTo>
                        <a:pt x="81988" y="15177"/>
                        <a:pt x="79512" y="19812"/>
                        <a:pt x="76274" y="19749"/>
                      </a:cubicBezTo>
                      <a:lnTo>
                        <a:pt x="6424" y="1974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17" name="شكل حر: شكل 316">
                  <a:extLst>
                    <a:ext uri="{FF2B5EF4-FFF2-40B4-BE49-F238E27FC236}">
                      <a16:creationId xmlns:a16="http://schemas.microsoft.com/office/drawing/2014/main" id="{945BE3B4-8270-458C-9246-5275E7FA3915}"/>
                    </a:ext>
                  </a:extLst>
                </p:cNvPr>
                <p:cNvSpPr/>
                <p:nvPr/>
              </p:nvSpPr>
              <p:spPr>
                <a:xfrm>
                  <a:off x="8201912" y="4446464"/>
                  <a:ext cx="9654" cy="2599"/>
                </a:xfrm>
                <a:custGeom>
                  <a:avLst/>
                  <a:gdLst>
                    <a:gd name="connsiteX0" fmla="*/ 5081 w 9654"/>
                    <a:gd name="connsiteY0" fmla="*/ 2599 h 2599"/>
                    <a:gd name="connsiteX1" fmla="*/ 1 w 9654"/>
                    <a:gd name="connsiteY1" fmla="*/ 1837 h 2599"/>
                    <a:gd name="connsiteX2" fmla="*/ 4764 w 9654"/>
                    <a:gd name="connsiteY2" fmla="*/ 186 h 2599"/>
                    <a:gd name="connsiteX3" fmla="*/ 9653 w 9654"/>
                    <a:gd name="connsiteY3" fmla="*/ 1012 h 2599"/>
                    <a:gd name="connsiteX4" fmla="*/ 5081 w 9654"/>
                    <a:gd name="connsiteY4" fmla="*/ 2599 h 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54" h="2599">
                      <a:moveTo>
                        <a:pt x="5081" y="2599"/>
                      </a:moveTo>
                      <a:cubicBezTo>
                        <a:pt x="2414" y="2599"/>
                        <a:pt x="65" y="2282"/>
                        <a:pt x="1" y="1837"/>
                      </a:cubicBezTo>
                      <a:cubicBezTo>
                        <a:pt x="-62" y="1393"/>
                        <a:pt x="2160" y="631"/>
                        <a:pt x="4764" y="186"/>
                      </a:cubicBezTo>
                      <a:cubicBezTo>
                        <a:pt x="7367" y="-258"/>
                        <a:pt x="9526" y="123"/>
                        <a:pt x="9653" y="1012"/>
                      </a:cubicBezTo>
                      <a:cubicBezTo>
                        <a:pt x="9717" y="1901"/>
                        <a:pt x="7748" y="2599"/>
                        <a:pt x="5081" y="25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358" name="مجموعة 357">
            <a:extLst>
              <a:ext uri="{FF2B5EF4-FFF2-40B4-BE49-F238E27FC236}">
                <a16:creationId xmlns:a16="http://schemas.microsoft.com/office/drawing/2014/main" id="{B6E399BE-B3B5-4D5D-A017-36999DE63601}"/>
              </a:ext>
            </a:extLst>
          </p:cNvPr>
          <p:cNvGrpSpPr/>
          <p:nvPr/>
        </p:nvGrpSpPr>
        <p:grpSpPr>
          <a:xfrm>
            <a:off x="8587025" y="5612102"/>
            <a:ext cx="816510" cy="816510"/>
            <a:chOff x="7472478" y="4223485"/>
            <a:chExt cx="452225" cy="452225"/>
          </a:xfrm>
        </p:grpSpPr>
        <p:sp>
          <p:nvSpPr>
            <p:cNvPr id="359" name="شكل حر: شكل 358">
              <a:extLst>
                <a:ext uri="{FF2B5EF4-FFF2-40B4-BE49-F238E27FC236}">
                  <a16:creationId xmlns:a16="http://schemas.microsoft.com/office/drawing/2014/main" id="{A49AB39B-7711-42D9-AC86-373B8515D784}"/>
                </a:ext>
              </a:extLst>
            </p:cNvPr>
            <p:cNvSpPr/>
            <p:nvPr/>
          </p:nvSpPr>
          <p:spPr>
            <a:xfrm rot="16999982">
              <a:off x="7472478" y="4223485"/>
              <a:ext cx="452225" cy="452225"/>
            </a:xfrm>
            <a:custGeom>
              <a:avLst/>
              <a:gdLst>
                <a:gd name="connsiteX0" fmla="*/ 452226 w 452225"/>
                <a:gd name="connsiteY0" fmla="*/ 226113 h 452225"/>
                <a:gd name="connsiteX1" fmla="*/ 226113 w 452225"/>
                <a:gd name="connsiteY1" fmla="*/ 452226 h 452225"/>
                <a:gd name="connsiteX2" fmla="*/ 0 w 452225"/>
                <a:gd name="connsiteY2" fmla="*/ 226113 h 452225"/>
                <a:gd name="connsiteX3" fmla="*/ 226113 w 452225"/>
                <a:gd name="connsiteY3" fmla="*/ 0 h 452225"/>
                <a:gd name="connsiteX4" fmla="*/ 452226 w 452225"/>
                <a:gd name="connsiteY4" fmla="*/ 226113 h 45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25" h="452225">
                  <a:moveTo>
                    <a:pt x="452226" y="226113"/>
                  </a:moveTo>
                  <a:cubicBezTo>
                    <a:pt x="452226" y="350992"/>
                    <a:pt x="350992" y="452226"/>
                    <a:pt x="226113" y="452226"/>
                  </a:cubicBezTo>
                  <a:cubicBezTo>
                    <a:pt x="101234" y="452226"/>
                    <a:pt x="0" y="350992"/>
                    <a:pt x="0" y="226113"/>
                  </a:cubicBezTo>
                  <a:cubicBezTo>
                    <a:pt x="0" y="101234"/>
                    <a:pt x="101234" y="0"/>
                    <a:pt x="226113" y="0"/>
                  </a:cubicBezTo>
                  <a:cubicBezTo>
                    <a:pt x="350992" y="0"/>
                    <a:pt x="452226" y="101234"/>
                    <a:pt x="452226" y="226113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60" name="شكل حر: شكل 359">
              <a:extLst>
                <a:ext uri="{FF2B5EF4-FFF2-40B4-BE49-F238E27FC236}">
                  <a16:creationId xmlns:a16="http://schemas.microsoft.com/office/drawing/2014/main" id="{41356F75-E4AC-4AE0-ADCA-DAE4AACF9258}"/>
                </a:ext>
              </a:extLst>
            </p:cNvPr>
            <p:cNvSpPr/>
            <p:nvPr/>
          </p:nvSpPr>
          <p:spPr>
            <a:xfrm>
              <a:off x="7546594" y="4297171"/>
              <a:ext cx="304419" cy="304419"/>
            </a:xfrm>
            <a:custGeom>
              <a:avLst/>
              <a:gdLst>
                <a:gd name="connsiteX0" fmla="*/ 304419 w 304419"/>
                <a:gd name="connsiteY0" fmla="*/ 152210 h 304419"/>
                <a:gd name="connsiteX1" fmla="*/ 152209 w 304419"/>
                <a:gd name="connsiteY1" fmla="*/ 304419 h 304419"/>
                <a:gd name="connsiteX2" fmla="*/ 0 w 304419"/>
                <a:gd name="connsiteY2" fmla="*/ 152210 h 304419"/>
                <a:gd name="connsiteX3" fmla="*/ 152209 w 304419"/>
                <a:gd name="connsiteY3" fmla="*/ 0 h 304419"/>
                <a:gd name="connsiteX4" fmla="*/ 304419 w 304419"/>
                <a:gd name="connsiteY4" fmla="*/ 152210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304419">
                  <a:moveTo>
                    <a:pt x="304419" y="152210"/>
                  </a:moveTo>
                  <a:cubicBezTo>
                    <a:pt x="304419" y="236284"/>
                    <a:pt x="236284" y="304419"/>
                    <a:pt x="152209" y="304419"/>
                  </a:cubicBezTo>
                  <a:cubicBezTo>
                    <a:pt x="68135" y="304419"/>
                    <a:pt x="0" y="236284"/>
                    <a:pt x="0" y="152210"/>
                  </a:cubicBezTo>
                  <a:cubicBezTo>
                    <a:pt x="0" y="68136"/>
                    <a:pt x="68135" y="0"/>
                    <a:pt x="152209" y="0"/>
                  </a:cubicBezTo>
                  <a:cubicBezTo>
                    <a:pt x="236284" y="0"/>
                    <a:pt x="304419" y="68136"/>
                    <a:pt x="304419" y="152210"/>
                  </a:cubicBezTo>
                  <a:close/>
                </a:path>
              </a:pathLst>
            </a:custGeom>
            <a:solidFill>
              <a:srgbClr val="A2A7B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361" name="رسم 4">
              <a:extLst>
                <a:ext uri="{FF2B5EF4-FFF2-40B4-BE49-F238E27FC236}">
                  <a16:creationId xmlns:a16="http://schemas.microsoft.com/office/drawing/2014/main" id="{13222ED7-DF09-4FB0-8EB7-48D266B7F59C}"/>
                </a:ext>
              </a:extLst>
            </p:cNvPr>
            <p:cNvGrpSpPr/>
            <p:nvPr/>
          </p:nvGrpSpPr>
          <p:grpSpPr>
            <a:xfrm>
              <a:off x="7579627" y="4328454"/>
              <a:ext cx="239829" cy="241916"/>
              <a:chOff x="7579627" y="4328454"/>
              <a:chExt cx="239829" cy="241916"/>
            </a:xfrm>
            <a:solidFill>
              <a:srgbClr val="231F20"/>
            </a:solidFill>
          </p:grpSpPr>
          <p:grpSp>
            <p:nvGrpSpPr>
              <p:cNvPr id="362" name="رسم 4">
                <a:extLst>
                  <a:ext uri="{FF2B5EF4-FFF2-40B4-BE49-F238E27FC236}">
                    <a16:creationId xmlns:a16="http://schemas.microsoft.com/office/drawing/2014/main" id="{9969D514-F97A-4974-BF9F-1987A9671517}"/>
                  </a:ext>
                </a:extLst>
              </p:cNvPr>
              <p:cNvGrpSpPr/>
              <p:nvPr/>
            </p:nvGrpSpPr>
            <p:grpSpPr>
              <a:xfrm>
                <a:off x="7709637" y="4449380"/>
                <a:ext cx="109709" cy="62955"/>
                <a:chOff x="7709637" y="4449380"/>
                <a:chExt cx="109709" cy="62955"/>
              </a:xfrm>
              <a:solidFill>
                <a:srgbClr val="231F20"/>
              </a:solidFill>
            </p:grpSpPr>
            <p:sp>
              <p:nvSpPr>
                <p:cNvPr id="413" name="شكل حر: شكل 412">
                  <a:extLst>
                    <a:ext uri="{FF2B5EF4-FFF2-40B4-BE49-F238E27FC236}">
                      <a16:creationId xmlns:a16="http://schemas.microsoft.com/office/drawing/2014/main" id="{9828856F-18F4-41A0-B240-4CC241427BC0}"/>
                    </a:ext>
                  </a:extLst>
                </p:cNvPr>
                <p:cNvSpPr/>
                <p:nvPr/>
              </p:nvSpPr>
              <p:spPr>
                <a:xfrm>
                  <a:off x="7737909" y="4449380"/>
                  <a:ext cx="81437" cy="19738"/>
                </a:xfrm>
                <a:custGeom>
                  <a:avLst/>
                  <a:gdLst>
                    <a:gd name="connsiteX0" fmla="*/ 5598 w 81437"/>
                    <a:gd name="connsiteY0" fmla="*/ 7747 h 19738"/>
                    <a:gd name="connsiteX1" fmla="*/ 10 w 81437"/>
                    <a:gd name="connsiteY1" fmla="*/ 3366 h 19738"/>
                    <a:gd name="connsiteX2" fmla="*/ 6424 w 81437"/>
                    <a:gd name="connsiteY2" fmla="*/ 1 h 19738"/>
                    <a:gd name="connsiteX3" fmla="*/ 76210 w 81437"/>
                    <a:gd name="connsiteY3" fmla="*/ 1 h 19738"/>
                    <a:gd name="connsiteX4" fmla="*/ 81354 w 81437"/>
                    <a:gd name="connsiteY4" fmla="*/ 10351 h 19738"/>
                    <a:gd name="connsiteX5" fmla="*/ 74305 w 81437"/>
                    <a:gd name="connsiteY5" fmla="*/ 19685 h 19738"/>
                    <a:gd name="connsiteX6" fmla="*/ 5598 w 81437"/>
                    <a:gd name="connsiteY6" fmla="*/ 7747 h 1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37" h="19738">
                      <a:moveTo>
                        <a:pt x="5598" y="7747"/>
                      </a:moveTo>
                      <a:cubicBezTo>
                        <a:pt x="2360" y="7113"/>
                        <a:pt x="-181" y="5144"/>
                        <a:pt x="10" y="3366"/>
                      </a:cubicBezTo>
                      <a:cubicBezTo>
                        <a:pt x="200" y="1588"/>
                        <a:pt x="3122" y="64"/>
                        <a:pt x="6424" y="1"/>
                      </a:cubicBezTo>
                      <a:lnTo>
                        <a:pt x="76210" y="1"/>
                      </a:lnTo>
                      <a:cubicBezTo>
                        <a:pt x="79512" y="-63"/>
                        <a:pt x="81925" y="4572"/>
                        <a:pt x="81354" y="10351"/>
                      </a:cubicBezTo>
                      <a:cubicBezTo>
                        <a:pt x="80782" y="16130"/>
                        <a:pt x="77544" y="20257"/>
                        <a:pt x="74305" y="19685"/>
                      </a:cubicBezTo>
                      <a:lnTo>
                        <a:pt x="5598" y="774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4" name="شكل حر: شكل 413">
                  <a:extLst>
                    <a:ext uri="{FF2B5EF4-FFF2-40B4-BE49-F238E27FC236}">
                      <a16:creationId xmlns:a16="http://schemas.microsoft.com/office/drawing/2014/main" id="{AADBCA42-0D30-4889-A45B-3E1C38894A34}"/>
                    </a:ext>
                  </a:extLst>
                </p:cNvPr>
                <p:cNvSpPr/>
                <p:nvPr/>
              </p:nvSpPr>
              <p:spPr>
                <a:xfrm>
                  <a:off x="7710930" y="4449628"/>
                  <a:ext cx="9595" cy="2606"/>
                </a:xfrm>
                <a:custGeom>
                  <a:avLst/>
                  <a:gdLst>
                    <a:gd name="connsiteX0" fmla="*/ 4764 w 9595"/>
                    <a:gd name="connsiteY0" fmla="*/ 2420 h 2606"/>
                    <a:gd name="connsiteX1" fmla="*/ 1 w 9595"/>
                    <a:gd name="connsiteY1" fmla="*/ 769 h 2606"/>
                    <a:gd name="connsiteX2" fmla="*/ 5081 w 9595"/>
                    <a:gd name="connsiteY2" fmla="*/ 7 h 2606"/>
                    <a:gd name="connsiteX3" fmla="*/ 9590 w 9595"/>
                    <a:gd name="connsiteY3" fmla="*/ 1594 h 2606"/>
                    <a:gd name="connsiteX4" fmla="*/ 4764 w 9595"/>
                    <a:gd name="connsiteY4" fmla="*/ 2420 h 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95" h="2606">
                      <a:moveTo>
                        <a:pt x="4764" y="2420"/>
                      </a:moveTo>
                      <a:cubicBezTo>
                        <a:pt x="2160" y="1975"/>
                        <a:pt x="-62" y="1213"/>
                        <a:pt x="1" y="769"/>
                      </a:cubicBezTo>
                      <a:cubicBezTo>
                        <a:pt x="65" y="325"/>
                        <a:pt x="2414" y="-57"/>
                        <a:pt x="5081" y="7"/>
                      </a:cubicBezTo>
                      <a:cubicBezTo>
                        <a:pt x="7748" y="7"/>
                        <a:pt x="9717" y="769"/>
                        <a:pt x="9590" y="1594"/>
                      </a:cubicBezTo>
                      <a:cubicBezTo>
                        <a:pt x="9526" y="2484"/>
                        <a:pt x="7367" y="2865"/>
                        <a:pt x="4764" y="24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5" name="شكل حر: شكل 414">
                  <a:extLst>
                    <a:ext uri="{FF2B5EF4-FFF2-40B4-BE49-F238E27FC236}">
                      <a16:creationId xmlns:a16="http://schemas.microsoft.com/office/drawing/2014/main" id="{8D1FF504-B28F-4E20-952A-01D8CEAAECEE}"/>
                    </a:ext>
                  </a:extLst>
                </p:cNvPr>
                <p:cNvSpPr/>
                <p:nvPr/>
              </p:nvSpPr>
              <p:spPr>
                <a:xfrm>
                  <a:off x="7733353" y="4466353"/>
                  <a:ext cx="74320" cy="45983"/>
                </a:xfrm>
                <a:custGeom>
                  <a:avLst/>
                  <a:gdLst>
                    <a:gd name="connsiteX0" fmla="*/ 3677 w 74320"/>
                    <a:gd name="connsiteY0" fmla="*/ 7603 h 45983"/>
                    <a:gd name="connsiteX1" fmla="*/ 248 w 74320"/>
                    <a:gd name="connsiteY1" fmla="*/ 1380 h 45983"/>
                    <a:gd name="connsiteX2" fmla="*/ 7423 w 74320"/>
                    <a:gd name="connsiteY2" fmla="*/ 808 h 45983"/>
                    <a:gd name="connsiteX3" fmla="*/ 71749 w 74320"/>
                    <a:gd name="connsiteY3" fmla="*/ 27986 h 45983"/>
                    <a:gd name="connsiteX4" fmla="*/ 72511 w 74320"/>
                    <a:gd name="connsiteY4" fmla="*/ 39543 h 45983"/>
                    <a:gd name="connsiteX5" fmla="*/ 62414 w 74320"/>
                    <a:gd name="connsiteY5" fmla="*/ 45385 h 45983"/>
                    <a:gd name="connsiteX6" fmla="*/ 3677 w 74320"/>
                    <a:gd name="connsiteY6" fmla="*/ 7603 h 4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20" h="45983">
                      <a:moveTo>
                        <a:pt x="3677" y="7603"/>
                      </a:moveTo>
                      <a:cubicBezTo>
                        <a:pt x="946" y="5761"/>
                        <a:pt x="-641" y="2967"/>
                        <a:pt x="248" y="1380"/>
                      </a:cubicBezTo>
                      <a:cubicBezTo>
                        <a:pt x="1137" y="-208"/>
                        <a:pt x="4439" y="-462"/>
                        <a:pt x="7423" y="808"/>
                      </a:cubicBezTo>
                      <a:lnTo>
                        <a:pt x="71749" y="27986"/>
                      </a:lnTo>
                      <a:cubicBezTo>
                        <a:pt x="74797" y="29193"/>
                        <a:pt x="75241" y="34463"/>
                        <a:pt x="72511" y="39543"/>
                      </a:cubicBezTo>
                      <a:cubicBezTo>
                        <a:pt x="69780" y="44687"/>
                        <a:pt x="65145" y="47227"/>
                        <a:pt x="62414" y="45385"/>
                      </a:cubicBezTo>
                      <a:lnTo>
                        <a:pt x="3677" y="760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6" name="شكل حر: شكل 415">
                  <a:extLst>
                    <a:ext uri="{FF2B5EF4-FFF2-40B4-BE49-F238E27FC236}">
                      <a16:creationId xmlns:a16="http://schemas.microsoft.com/office/drawing/2014/main" id="{DB4811E6-42D0-43F7-879F-607691DD5CF4}"/>
                    </a:ext>
                  </a:extLst>
                </p:cNvPr>
                <p:cNvSpPr/>
                <p:nvPr/>
              </p:nvSpPr>
              <p:spPr>
                <a:xfrm>
                  <a:off x="7709637" y="4454921"/>
                  <a:ext cx="8610" cy="4974"/>
                </a:xfrm>
                <a:custGeom>
                  <a:avLst/>
                  <a:gdLst>
                    <a:gd name="connsiteX0" fmla="*/ 3771 w 8610"/>
                    <a:gd name="connsiteY0" fmla="*/ 3477 h 4974"/>
                    <a:gd name="connsiteX1" fmla="*/ 24 w 8610"/>
                    <a:gd name="connsiteY1" fmla="*/ 112 h 4974"/>
                    <a:gd name="connsiteX2" fmla="*/ 4977 w 8610"/>
                    <a:gd name="connsiteY2" fmla="*/ 1382 h 4974"/>
                    <a:gd name="connsiteX3" fmla="*/ 8533 w 8610"/>
                    <a:gd name="connsiteY3" fmla="*/ 4620 h 4974"/>
                    <a:gd name="connsiteX4" fmla="*/ 3771 w 8610"/>
                    <a:gd name="connsiteY4" fmla="*/ 3477 h 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74">
                      <a:moveTo>
                        <a:pt x="3771" y="3477"/>
                      </a:moveTo>
                      <a:cubicBezTo>
                        <a:pt x="1548" y="2017"/>
                        <a:pt x="-230" y="493"/>
                        <a:pt x="24" y="112"/>
                      </a:cubicBezTo>
                      <a:cubicBezTo>
                        <a:pt x="278" y="-269"/>
                        <a:pt x="2564" y="366"/>
                        <a:pt x="4977" y="1382"/>
                      </a:cubicBezTo>
                      <a:cubicBezTo>
                        <a:pt x="7454" y="2461"/>
                        <a:pt x="8978" y="3858"/>
                        <a:pt x="8533" y="4620"/>
                      </a:cubicBezTo>
                      <a:cubicBezTo>
                        <a:pt x="8089" y="5382"/>
                        <a:pt x="5993" y="4874"/>
                        <a:pt x="3771" y="34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63" name="رسم 4">
                <a:extLst>
                  <a:ext uri="{FF2B5EF4-FFF2-40B4-BE49-F238E27FC236}">
                    <a16:creationId xmlns:a16="http://schemas.microsoft.com/office/drawing/2014/main" id="{4E534D45-2DD1-450B-9111-319A6B9D53AC}"/>
                  </a:ext>
                </a:extLst>
              </p:cNvPr>
              <p:cNvGrpSpPr/>
              <p:nvPr/>
            </p:nvGrpSpPr>
            <p:grpSpPr>
              <a:xfrm>
                <a:off x="7704693" y="4456752"/>
                <a:ext cx="92971" cy="99956"/>
                <a:chOff x="7704693" y="4456752"/>
                <a:chExt cx="92971" cy="99956"/>
              </a:xfrm>
              <a:solidFill>
                <a:srgbClr val="231F20"/>
              </a:solidFill>
            </p:grpSpPr>
            <p:sp>
              <p:nvSpPr>
                <p:cNvPr id="409" name="شكل حر: شكل 408">
                  <a:extLst>
                    <a:ext uri="{FF2B5EF4-FFF2-40B4-BE49-F238E27FC236}">
                      <a16:creationId xmlns:a16="http://schemas.microsoft.com/office/drawing/2014/main" id="{81188978-5AEE-4B28-9423-A562DAB83656}"/>
                    </a:ext>
                  </a:extLst>
                </p:cNvPr>
                <p:cNvSpPr/>
                <p:nvPr/>
              </p:nvSpPr>
              <p:spPr>
                <a:xfrm>
                  <a:off x="7729483" y="4472509"/>
                  <a:ext cx="68180" cy="55796"/>
                </a:xfrm>
                <a:custGeom>
                  <a:avLst/>
                  <a:gdLst>
                    <a:gd name="connsiteX0" fmla="*/ 2720 w 68180"/>
                    <a:gd name="connsiteY0" fmla="*/ 7543 h 55796"/>
                    <a:gd name="connsiteX1" fmla="*/ 498 w 68180"/>
                    <a:gd name="connsiteY1" fmla="*/ 875 h 55796"/>
                    <a:gd name="connsiteX2" fmla="*/ 7547 w 68180"/>
                    <a:gd name="connsiteY2" fmla="*/ 1447 h 55796"/>
                    <a:gd name="connsiteX3" fmla="*/ 66220 w 68180"/>
                    <a:gd name="connsiteY3" fmla="*/ 39229 h 55796"/>
                    <a:gd name="connsiteX4" fmla="*/ 65141 w 68180"/>
                    <a:gd name="connsiteY4" fmla="*/ 50850 h 55796"/>
                    <a:gd name="connsiteX5" fmla="*/ 54092 w 68180"/>
                    <a:gd name="connsiteY5" fmla="*/ 54787 h 55796"/>
                    <a:gd name="connsiteX6" fmla="*/ 2720 w 68180"/>
                    <a:gd name="connsiteY6" fmla="*/ 7543 h 5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180" h="55796">
                      <a:moveTo>
                        <a:pt x="2720" y="7543"/>
                      </a:moveTo>
                      <a:cubicBezTo>
                        <a:pt x="371" y="5256"/>
                        <a:pt x="-708" y="2272"/>
                        <a:pt x="498" y="875"/>
                      </a:cubicBezTo>
                      <a:cubicBezTo>
                        <a:pt x="1832" y="-458"/>
                        <a:pt x="4880" y="-268"/>
                        <a:pt x="7547" y="1447"/>
                      </a:cubicBezTo>
                      <a:lnTo>
                        <a:pt x="66220" y="39229"/>
                      </a:lnTo>
                      <a:cubicBezTo>
                        <a:pt x="69078" y="41007"/>
                        <a:pt x="68888" y="46405"/>
                        <a:pt x="65141" y="50850"/>
                      </a:cubicBezTo>
                      <a:cubicBezTo>
                        <a:pt x="61522" y="55358"/>
                        <a:pt x="56505" y="57073"/>
                        <a:pt x="54092" y="54787"/>
                      </a:cubicBezTo>
                      <a:lnTo>
                        <a:pt x="2720" y="75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0" name="شكل حر: شكل 409">
                  <a:extLst>
                    <a:ext uri="{FF2B5EF4-FFF2-40B4-BE49-F238E27FC236}">
                      <a16:creationId xmlns:a16="http://schemas.microsoft.com/office/drawing/2014/main" id="{DBF6E4F1-C435-4E77-AC4E-E5D4C6C222CA}"/>
                    </a:ext>
                  </a:extLst>
                </p:cNvPr>
                <p:cNvSpPr/>
                <p:nvPr/>
              </p:nvSpPr>
              <p:spPr>
                <a:xfrm>
                  <a:off x="7708473" y="4456752"/>
                  <a:ext cx="7810" cy="6175"/>
                </a:xfrm>
                <a:custGeom>
                  <a:avLst/>
                  <a:gdLst>
                    <a:gd name="connsiteX0" fmla="*/ 3093 w 7810"/>
                    <a:gd name="connsiteY0" fmla="*/ 3932 h 6175"/>
                    <a:gd name="connsiteX1" fmla="*/ 45 w 7810"/>
                    <a:gd name="connsiteY1" fmla="*/ 58 h 6175"/>
                    <a:gd name="connsiteX2" fmla="*/ 4744 w 7810"/>
                    <a:gd name="connsiteY2" fmla="*/ 2154 h 6175"/>
                    <a:gd name="connsiteX3" fmla="*/ 7665 w 7810"/>
                    <a:gd name="connsiteY3" fmla="*/ 5964 h 6175"/>
                    <a:gd name="connsiteX4" fmla="*/ 3093 w 7810"/>
                    <a:gd name="connsiteY4" fmla="*/ 3932 h 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75">
                      <a:moveTo>
                        <a:pt x="3093" y="3932"/>
                      </a:moveTo>
                      <a:cubicBezTo>
                        <a:pt x="1124" y="2154"/>
                        <a:pt x="-272" y="376"/>
                        <a:pt x="45" y="58"/>
                      </a:cubicBezTo>
                      <a:cubicBezTo>
                        <a:pt x="362" y="-259"/>
                        <a:pt x="2648" y="757"/>
                        <a:pt x="4744" y="2154"/>
                      </a:cubicBezTo>
                      <a:cubicBezTo>
                        <a:pt x="7093" y="3678"/>
                        <a:pt x="8236" y="5265"/>
                        <a:pt x="7665" y="5964"/>
                      </a:cubicBezTo>
                      <a:cubicBezTo>
                        <a:pt x="7093" y="6599"/>
                        <a:pt x="5061" y="5774"/>
                        <a:pt x="3093" y="39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1" name="شكل حر: شكل 410">
                  <a:extLst>
                    <a:ext uri="{FF2B5EF4-FFF2-40B4-BE49-F238E27FC236}">
                      <a16:creationId xmlns:a16="http://schemas.microsoft.com/office/drawing/2014/main" id="{88233D3A-E65F-402A-8AC8-A3875C720AD6}"/>
                    </a:ext>
                  </a:extLst>
                </p:cNvPr>
                <p:cNvSpPr/>
                <p:nvPr/>
              </p:nvSpPr>
              <p:spPr>
                <a:xfrm>
                  <a:off x="7716776" y="4483434"/>
                  <a:ext cx="47852" cy="73274"/>
                </a:xfrm>
                <a:custGeom>
                  <a:avLst/>
                  <a:gdLst>
                    <a:gd name="connsiteX0" fmla="*/ 886 w 47852"/>
                    <a:gd name="connsiteY0" fmla="*/ 7286 h 73274"/>
                    <a:gd name="connsiteX1" fmla="*/ 1331 w 47852"/>
                    <a:gd name="connsiteY1" fmla="*/ 237 h 73274"/>
                    <a:gd name="connsiteX2" fmla="*/ 7681 w 47852"/>
                    <a:gd name="connsiteY2" fmla="*/ 3603 h 73274"/>
                    <a:gd name="connsiteX3" fmla="*/ 47177 w 47852"/>
                    <a:gd name="connsiteY3" fmla="*/ 61197 h 73274"/>
                    <a:gd name="connsiteX4" fmla="*/ 41589 w 47852"/>
                    <a:gd name="connsiteY4" fmla="*/ 71357 h 73274"/>
                    <a:gd name="connsiteX5" fmla="*/ 29906 w 47852"/>
                    <a:gd name="connsiteY5" fmla="*/ 70786 h 73274"/>
                    <a:gd name="connsiteX6" fmla="*/ 886 w 47852"/>
                    <a:gd name="connsiteY6" fmla="*/ 7286 h 7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52" h="73274">
                      <a:moveTo>
                        <a:pt x="886" y="7286"/>
                      </a:moveTo>
                      <a:cubicBezTo>
                        <a:pt x="-448" y="4301"/>
                        <a:pt x="-257" y="1063"/>
                        <a:pt x="1331" y="237"/>
                      </a:cubicBezTo>
                      <a:cubicBezTo>
                        <a:pt x="2918" y="-652"/>
                        <a:pt x="5902" y="1063"/>
                        <a:pt x="7681" y="3603"/>
                      </a:cubicBezTo>
                      <a:lnTo>
                        <a:pt x="47177" y="61197"/>
                      </a:lnTo>
                      <a:cubicBezTo>
                        <a:pt x="49146" y="63991"/>
                        <a:pt x="46670" y="68563"/>
                        <a:pt x="41589" y="71357"/>
                      </a:cubicBezTo>
                      <a:cubicBezTo>
                        <a:pt x="36509" y="74151"/>
                        <a:pt x="31239" y="73834"/>
                        <a:pt x="29906" y="70786"/>
                      </a:cubicBezTo>
                      <a:lnTo>
                        <a:pt x="886" y="728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2" name="شكل حر: شكل 411">
                  <a:extLst>
                    <a:ext uri="{FF2B5EF4-FFF2-40B4-BE49-F238E27FC236}">
                      <a16:creationId xmlns:a16="http://schemas.microsoft.com/office/drawing/2014/main" id="{9A4CA6D7-FB34-44DF-9206-C8587E8AF2B6}"/>
                    </a:ext>
                  </a:extLst>
                </p:cNvPr>
                <p:cNvSpPr/>
                <p:nvPr/>
              </p:nvSpPr>
              <p:spPr>
                <a:xfrm>
                  <a:off x="7704693" y="4460035"/>
                  <a:ext cx="5234" cy="8501"/>
                </a:xfrm>
                <a:custGeom>
                  <a:avLst/>
                  <a:gdLst>
                    <a:gd name="connsiteX0" fmla="*/ 1476 w 5234"/>
                    <a:gd name="connsiteY0" fmla="*/ 4840 h 8501"/>
                    <a:gd name="connsiteX1" fmla="*/ 143 w 5234"/>
                    <a:gd name="connsiteY1" fmla="*/ 14 h 8501"/>
                    <a:gd name="connsiteX2" fmla="*/ 3635 w 5234"/>
                    <a:gd name="connsiteY2" fmla="*/ 3824 h 8501"/>
                    <a:gd name="connsiteX3" fmla="*/ 4842 w 5234"/>
                    <a:gd name="connsiteY3" fmla="*/ 8460 h 8501"/>
                    <a:gd name="connsiteX4" fmla="*/ 1476 w 5234"/>
                    <a:gd name="connsiteY4" fmla="*/ 4840 h 8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4" h="8501">
                      <a:moveTo>
                        <a:pt x="1476" y="4840"/>
                      </a:moveTo>
                      <a:cubicBezTo>
                        <a:pt x="333" y="2427"/>
                        <a:pt x="-302" y="205"/>
                        <a:pt x="143" y="14"/>
                      </a:cubicBezTo>
                      <a:cubicBezTo>
                        <a:pt x="524" y="-176"/>
                        <a:pt x="2175" y="1601"/>
                        <a:pt x="3635" y="3824"/>
                      </a:cubicBezTo>
                      <a:cubicBezTo>
                        <a:pt x="5159" y="6047"/>
                        <a:pt x="5667" y="8015"/>
                        <a:pt x="4842" y="8460"/>
                      </a:cubicBezTo>
                      <a:cubicBezTo>
                        <a:pt x="4080" y="8777"/>
                        <a:pt x="2556" y="7253"/>
                        <a:pt x="1476" y="484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64" name="رسم 4">
                <a:extLst>
                  <a:ext uri="{FF2B5EF4-FFF2-40B4-BE49-F238E27FC236}">
                    <a16:creationId xmlns:a16="http://schemas.microsoft.com/office/drawing/2014/main" id="{298A07F6-B54D-407B-819C-CA95AAA04112}"/>
                  </a:ext>
                </a:extLst>
              </p:cNvPr>
              <p:cNvGrpSpPr/>
              <p:nvPr/>
            </p:nvGrpSpPr>
            <p:grpSpPr>
              <a:xfrm>
                <a:off x="7682315" y="4460875"/>
                <a:ext cx="64730" cy="109496"/>
                <a:chOff x="7682315" y="4460875"/>
                <a:chExt cx="64730" cy="109496"/>
              </a:xfrm>
              <a:solidFill>
                <a:srgbClr val="231F20"/>
              </a:solidFill>
            </p:grpSpPr>
            <p:sp>
              <p:nvSpPr>
                <p:cNvPr id="405" name="شكل حر: شكل 404">
                  <a:extLst>
                    <a:ext uri="{FF2B5EF4-FFF2-40B4-BE49-F238E27FC236}">
                      <a16:creationId xmlns:a16="http://schemas.microsoft.com/office/drawing/2014/main" id="{922BECDD-172E-4E34-9FAC-AB4D8D28B39A}"/>
                    </a:ext>
                  </a:extLst>
                </p:cNvPr>
                <p:cNvSpPr/>
                <p:nvPr/>
              </p:nvSpPr>
              <p:spPr>
                <a:xfrm>
                  <a:off x="7710001" y="4486426"/>
                  <a:ext cx="37044" cy="77837"/>
                </a:xfrm>
                <a:custGeom>
                  <a:avLst/>
                  <a:gdLst>
                    <a:gd name="connsiteX0" fmla="*/ 295 w 37044"/>
                    <a:gd name="connsiteY0" fmla="*/ 6770 h 77837"/>
                    <a:gd name="connsiteX1" fmla="*/ 2010 w 37044"/>
                    <a:gd name="connsiteY1" fmla="*/ 39 h 77837"/>
                    <a:gd name="connsiteX2" fmla="*/ 7662 w 37044"/>
                    <a:gd name="connsiteY2" fmla="*/ 4293 h 77837"/>
                    <a:gd name="connsiteX3" fmla="*/ 36681 w 37044"/>
                    <a:gd name="connsiteY3" fmla="*/ 67793 h 77837"/>
                    <a:gd name="connsiteX4" fmla="*/ 29506 w 37044"/>
                    <a:gd name="connsiteY4" fmla="*/ 77001 h 77837"/>
                    <a:gd name="connsiteX5" fmla="*/ 18012 w 37044"/>
                    <a:gd name="connsiteY5" fmla="*/ 74334 h 77837"/>
                    <a:gd name="connsiteX6" fmla="*/ 295 w 37044"/>
                    <a:gd name="connsiteY6" fmla="*/ 6770 h 77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44" h="77837">
                      <a:moveTo>
                        <a:pt x="295" y="6770"/>
                      </a:moveTo>
                      <a:cubicBezTo>
                        <a:pt x="-467" y="3595"/>
                        <a:pt x="295" y="483"/>
                        <a:pt x="2010" y="39"/>
                      </a:cubicBezTo>
                      <a:cubicBezTo>
                        <a:pt x="3852" y="-279"/>
                        <a:pt x="6264" y="1372"/>
                        <a:pt x="7662" y="4293"/>
                      </a:cubicBezTo>
                      <a:lnTo>
                        <a:pt x="36681" y="67793"/>
                      </a:lnTo>
                      <a:cubicBezTo>
                        <a:pt x="38141" y="70841"/>
                        <a:pt x="35094" y="75350"/>
                        <a:pt x="29506" y="77001"/>
                      </a:cubicBezTo>
                      <a:cubicBezTo>
                        <a:pt x="23981" y="78842"/>
                        <a:pt x="18774" y="77509"/>
                        <a:pt x="18012" y="74334"/>
                      </a:cubicBezTo>
                      <a:lnTo>
                        <a:pt x="295" y="677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6" name="شكل حر: شكل 405">
                  <a:extLst>
                    <a:ext uri="{FF2B5EF4-FFF2-40B4-BE49-F238E27FC236}">
                      <a16:creationId xmlns:a16="http://schemas.microsoft.com/office/drawing/2014/main" id="{0F125FED-EA96-40F8-B005-6872002AD8D2}"/>
                    </a:ext>
                  </a:extLst>
                </p:cNvPr>
                <p:cNvSpPr/>
                <p:nvPr/>
              </p:nvSpPr>
              <p:spPr>
                <a:xfrm>
                  <a:off x="7702709" y="4460875"/>
                  <a:ext cx="4017" cy="9157"/>
                </a:xfrm>
                <a:custGeom>
                  <a:avLst/>
                  <a:gdLst>
                    <a:gd name="connsiteX0" fmla="*/ 729 w 4017"/>
                    <a:gd name="connsiteY0" fmla="*/ 4890 h 9157"/>
                    <a:gd name="connsiteX1" fmla="*/ 221 w 4017"/>
                    <a:gd name="connsiteY1" fmla="*/ 0 h 9157"/>
                    <a:gd name="connsiteX2" fmla="*/ 3015 w 4017"/>
                    <a:gd name="connsiteY2" fmla="*/ 4318 h 9157"/>
                    <a:gd name="connsiteX3" fmla="*/ 3460 w 4017"/>
                    <a:gd name="connsiteY3" fmla="*/ 9144 h 9157"/>
                    <a:gd name="connsiteX4" fmla="*/ 729 w 4017"/>
                    <a:gd name="connsiteY4" fmla="*/ 4890 h 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7">
                      <a:moveTo>
                        <a:pt x="729" y="4890"/>
                      </a:moveTo>
                      <a:cubicBezTo>
                        <a:pt x="31" y="2286"/>
                        <a:pt x="-223" y="64"/>
                        <a:pt x="221" y="0"/>
                      </a:cubicBezTo>
                      <a:cubicBezTo>
                        <a:pt x="666" y="0"/>
                        <a:pt x="1936" y="1968"/>
                        <a:pt x="3015" y="4318"/>
                      </a:cubicBezTo>
                      <a:cubicBezTo>
                        <a:pt x="4158" y="6858"/>
                        <a:pt x="4349" y="8953"/>
                        <a:pt x="3460" y="9144"/>
                      </a:cubicBezTo>
                      <a:cubicBezTo>
                        <a:pt x="2634" y="9334"/>
                        <a:pt x="1428" y="7493"/>
                        <a:pt x="729" y="489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7" name="شكل حر: شكل 406">
                  <a:extLst>
                    <a:ext uri="{FF2B5EF4-FFF2-40B4-BE49-F238E27FC236}">
                      <a16:creationId xmlns:a16="http://schemas.microsoft.com/office/drawing/2014/main" id="{07743E43-B8AF-4EBC-BF56-59FC99F9CA96}"/>
                    </a:ext>
                  </a:extLst>
                </p:cNvPr>
                <p:cNvSpPr/>
                <p:nvPr/>
              </p:nvSpPr>
              <p:spPr>
                <a:xfrm>
                  <a:off x="7682315" y="4488670"/>
                  <a:ext cx="19728" cy="81700"/>
                </a:xfrm>
                <a:custGeom>
                  <a:avLst/>
                  <a:gdLst>
                    <a:gd name="connsiteX0" fmla="*/ 10011 w 19728"/>
                    <a:gd name="connsiteY0" fmla="*/ 5542 h 81700"/>
                    <a:gd name="connsiteX1" fmla="*/ 14202 w 19728"/>
                    <a:gd name="connsiteY1" fmla="*/ 18 h 81700"/>
                    <a:gd name="connsiteX2" fmla="*/ 17758 w 19728"/>
                    <a:gd name="connsiteY2" fmla="*/ 6114 h 81700"/>
                    <a:gd name="connsiteX3" fmla="*/ 19726 w 19728"/>
                    <a:gd name="connsiteY3" fmla="*/ 75900 h 81700"/>
                    <a:gd name="connsiteX4" fmla="*/ 9566 w 19728"/>
                    <a:gd name="connsiteY4" fmla="*/ 81615 h 81700"/>
                    <a:gd name="connsiteX5" fmla="*/ 41 w 19728"/>
                    <a:gd name="connsiteY5" fmla="*/ 74694 h 81700"/>
                    <a:gd name="connsiteX6" fmla="*/ 10011 w 19728"/>
                    <a:gd name="connsiteY6" fmla="*/ 5542 h 8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700">
                      <a:moveTo>
                        <a:pt x="10011" y="5542"/>
                      </a:moveTo>
                      <a:cubicBezTo>
                        <a:pt x="10518" y="2303"/>
                        <a:pt x="12424" y="-236"/>
                        <a:pt x="14202" y="18"/>
                      </a:cubicBezTo>
                      <a:cubicBezTo>
                        <a:pt x="16043" y="462"/>
                        <a:pt x="17631" y="2939"/>
                        <a:pt x="17758" y="6114"/>
                      </a:cubicBezTo>
                      <a:lnTo>
                        <a:pt x="19726" y="75900"/>
                      </a:lnTo>
                      <a:cubicBezTo>
                        <a:pt x="19853" y="79265"/>
                        <a:pt x="15344" y="82250"/>
                        <a:pt x="9566" y="81615"/>
                      </a:cubicBezTo>
                      <a:cubicBezTo>
                        <a:pt x="3787" y="81170"/>
                        <a:pt x="-467" y="77932"/>
                        <a:pt x="41" y="74694"/>
                      </a:cubicBezTo>
                      <a:lnTo>
                        <a:pt x="10011" y="554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8" name="شكل حر: شكل 407">
                  <a:extLst>
                    <a:ext uri="{FF2B5EF4-FFF2-40B4-BE49-F238E27FC236}">
                      <a16:creationId xmlns:a16="http://schemas.microsoft.com/office/drawing/2014/main" id="{AEA5F425-E861-4925-A829-4784C971F57A}"/>
                    </a:ext>
                  </a:extLst>
                </p:cNvPr>
                <p:cNvSpPr/>
                <p:nvPr/>
              </p:nvSpPr>
              <p:spPr>
                <a:xfrm>
                  <a:off x="7696498" y="4461625"/>
                  <a:ext cx="2563" cy="9621"/>
                </a:xfrm>
                <a:custGeom>
                  <a:avLst/>
                  <a:gdLst>
                    <a:gd name="connsiteX0" fmla="*/ 146 w 2563"/>
                    <a:gd name="connsiteY0" fmla="*/ 4647 h 9621"/>
                    <a:gd name="connsiteX1" fmla="*/ 1606 w 2563"/>
                    <a:gd name="connsiteY1" fmla="*/ 12 h 9621"/>
                    <a:gd name="connsiteX2" fmla="*/ 2559 w 2563"/>
                    <a:gd name="connsiteY2" fmla="*/ 5028 h 9621"/>
                    <a:gd name="connsiteX3" fmla="*/ 1098 w 2563"/>
                    <a:gd name="connsiteY3" fmla="*/ 9600 h 9621"/>
                    <a:gd name="connsiteX4" fmla="*/ 146 w 2563"/>
                    <a:gd name="connsiteY4" fmla="*/ 4647 h 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3" h="9621">
                      <a:moveTo>
                        <a:pt x="146" y="4647"/>
                      </a:moveTo>
                      <a:cubicBezTo>
                        <a:pt x="527" y="1980"/>
                        <a:pt x="1162" y="-179"/>
                        <a:pt x="1606" y="12"/>
                      </a:cubicBezTo>
                      <a:cubicBezTo>
                        <a:pt x="2051" y="202"/>
                        <a:pt x="2495" y="2488"/>
                        <a:pt x="2559" y="5028"/>
                      </a:cubicBezTo>
                      <a:cubicBezTo>
                        <a:pt x="2623" y="7822"/>
                        <a:pt x="1987" y="9854"/>
                        <a:pt x="1098" y="9600"/>
                      </a:cubicBezTo>
                      <a:cubicBezTo>
                        <a:pt x="146" y="9410"/>
                        <a:pt x="-235" y="7251"/>
                        <a:pt x="146" y="464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65" name="رسم 4">
                <a:extLst>
                  <a:ext uri="{FF2B5EF4-FFF2-40B4-BE49-F238E27FC236}">
                    <a16:creationId xmlns:a16="http://schemas.microsoft.com/office/drawing/2014/main" id="{F5F304E1-F96F-45BD-AAA1-3EF568D65C5C}"/>
                  </a:ext>
                </a:extLst>
              </p:cNvPr>
              <p:cNvGrpSpPr/>
              <p:nvPr/>
            </p:nvGrpSpPr>
            <p:grpSpPr>
              <a:xfrm>
                <a:off x="7622452" y="4459351"/>
                <a:ext cx="73818" cy="108556"/>
                <a:chOff x="7622452" y="4459351"/>
                <a:chExt cx="73818" cy="108556"/>
              </a:xfrm>
              <a:solidFill>
                <a:srgbClr val="231F20"/>
              </a:solidFill>
            </p:grpSpPr>
            <p:sp>
              <p:nvSpPr>
                <p:cNvPr id="401" name="شكل حر: شكل 400">
                  <a:extLst>
                    <a:ext uri="{FF2B5EF4-FFF2-40B4-BE49-F238E27FC236}">
                      <a16:creationId xmlns:a16="http://schemas.microsoft.com/office/drawing/2014/main" id="{814F46C0-DF4D-4230-A08B-DDD00B77E271}"/>
                    </a:ext>
                  </a:extLst>
                </p:cNvPr>
                <p:cNvSpPr/>
                <p:nvPr/>
              </p:nvSpPr>
              <p:spPr>
                <a:xfrm>
                  <a:off x="7662928" y="4487748"/>
                  <a:ext cx="29427" cy="80159"/>
                </a:xfrm>
                <a:custGeom>
                  <a:avLst/>
                  <a:gdLst>
                    <a:gd name="connsiteX0" fmla="*/ 21842 w 29427"/>
                    <a:gd name="connsiteY0" fmla="*/ 4685 h 80159"/>
                    <a:gd name="connsiteX1" fmla="*/ 26858 w 29427"/>
                    <a:gd name="connsiteY1" fmla="*/ 114 h 80159"/>
                    <a:gd name="connsiteX2" fmla="*/ 29335 w 29427"/>
                    <a:gd name="connsiteY2" fmla="*/ 6464 h 80159"/>
                    <a:gd name="connsiteX3" fmla="*/ 19429 w 29427"/>
                    <a:gd name="connsiteY3" fmla="*/ 75552 h 80159"/>
                    <a:gd name="connsiteX4" fmla="*/ 8380 w 29427"/>
                    <a:gd name="connsiteY4" fmla="*/ 79679 h 80159"/>
                    <a:gd name="connsiteX5" fmla="*/ 188 w 29427"/>
                    <a:gd name="connsiteY5" fmla="*/ 71043 h 80159"/>
                    <a:gd name="connsiteX6" fmla="*/ 21842 w 29427"/>
                    <a:gd name="connsiteY6" fmla="*/ 4685 h 8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7" h="80159">
                      <a:moveTo>
                        <a:pt x="21842" y="4685"/>
                      </a:moveTo>
                      <a:cubicBezTo>
                        <a:pt x="22921" y="1574"/>
                        <a:pt x="25143" y="-521"/>
                        <a:pt x="26858" y="114"/>
                      </a:cubicBezTo>
                      <a:cubicBezTo>
                        <a:pt x="28573" y="812"/>
                        <a:pt x="29779" y="3098"/>
                        <a:pt x="29335" y="6464"/>
                      </a:cubicBezTo>
                      <a:lnTo>
                        <a:pt x="19429" y="75552"/>
                      </a:lnTo>
                      <a:cubicBezTo>
                        <a:pt x="19048" y="78663"/>
                        <a:pt x="13968" y="81267"/>
                        <a:pt x="8380" y="79679"/>
                      </a:cubicBezTo>
                      <a:cubicBezTo>
                        <a:pt x="2792" y="78155"/>
                        <a:pt x="-892" y="74154"/>
                        <a:pt x="188" y="71043"/>
                      </a:cubicBezTo>
                      <a:lnTo>
                        <a:pt x="21842" y="46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2" name="شكل حر: شكل 401">
                  <a:extLst>
                    <a:ext uri="{FF2B5EF4-FFF2-40B4-BE49-F238E27FC236}">
                      <a16:creationId xmlns:a16="http://schemas.microsoft.com/office/drawing/2014/main" id="{154B5A6E-E2AC-44AE-9E21-1B4F5246376C}"/>
                    </a:ext>
                  </a:extLst>
                </p:cNvPr>
                <p:cNvSpPr/>
                <p:nvPr/>
              </p:nvSpPr>
              <p:spPr>
                <a:xfrm>
                  <a:off x="7693159" y="4461360"/>
                  <a:ext cx="3111" cy="9484"/>
                </a:xfrm>
                <a:custGeom>
                  <a:avLst/>
                  <a:gdLst>
                    <a:gd name="connsiteX0" fmla="*/ 627 w 3111"/>
                    <a:gd name="connsiteY0" fmla="*/ 4277 h 9484"/>
                    <a:gd name="connsiteX1" fmla="*/ 2787 w 3111"/>
                    <a:gd name="connsiteY1" fmla="*/ 22 h 9484"/>
                    <a:gd name="connsiteX2" fmla="*/ 2850 w 3111"/>
                    <a:gd name="connsiteY2" fmla="*/ 4848 h 9484"/>
                    <a:gd name="connsiteX3" fmla="*/ 564 w 3111"/>
                    <a:gd name="connsiteY3" fmla="*/ 9420 h 9484"/>
                    <a:gd name="connsiteX4" fmla="*/ 627 w 3111"/>
                    <a:gd name="connsiteY4" fmla="*/ 4277 h 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1" h="9484">
                      <a:moveTo>
                        <a:pt x="627" y="4277"/>
                      </a:moveTo>
                      <a:cubicBezTo>
                        <a:pt x="1453" y="1736"/>
                        <a:pt x="2406" y="-232"/>
                        <a:pt x="2787" y="22"/>
                      </a:cubicBezTo>
                      <a:cubicBezTo>
                        <a:pt x="3104" y="467"/>
                        <a:pt x="3294" y="2054"/>
                        <a:pt x="2850" y="4848"/>
                      </a:cubicBezTo>
                      <a:cubicBezTo>
                        <a:pt x="2532" y="7324"/>
                        <a:pt x="1326" y="9928"/>
                        <a:pt x="564" y="9420"/>
                      </a:cubicBezTo>
                      <a:cubicBezTo>
                        <a:pt x="-198" y="9103"/>
                        <a:pt x="-198" y="6817"/>
                        <a:pt x="627" y="42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3" name="شكل حر: شكل 402">
                  <a:extLst>
                    <a:ext uri="{FF2B5EF4-FFF2-40B4-BE49-F238E27FC236}">
                      <a16:creationId xmlns:a16="http://schemas.microsoft.com/office/drawing/2014/main" id="{E0AF3C28-BCC4-4FE8-924E-00595676169D}"/>
                    </a:ext>
                  </a:extLst>
                </p:cNvPr>
                <p:cNvSpPr/>
                <p:nvPr/>
              </p:nvSpPr>
              <p:spPr>
                <a:xfrm>
                  <a:off x="7622452" y="4480825"/>
                  <a:ext cx="54165" cy="69290"/>
                </a:xfrm>
                <a:custGeom>
                  <a:avLst/>
                  <a:gdLst>
                    <a:gd name="connsiteX0" fmla="*/ 46696 w 54165"/>
                    <a:gd name="connsiteY0" fmla="*/ 2783 h 69290"/>
                    <a:gd name="connsiteX1" fmla="*/ 53174 w 54165"/>
                    <a:gd name="connsiteY1" fmla="*/ 496 h 69290"/>
                    <a:gd name="connsiteX2" fmla="*/ 52919 w 54165"/>
                    <a:gd name="connsiteY2" fmla="*/ 7418 h 69290"/>
                    <a:gd name="connsiteX3" fmla="*/ 16851 w 54165"/>
                    <a:gd name="connsiteY3" fmla="*/ 67171 h 69290"/>
                    <a:gd name="connsiteX4" fmla="*/ 5104 w 54165"/>
                    <a:gd name="connsiteY4" fmla="*/ 66600 h 69290"/>
                    <a:gd name="connsiteX5" fmla="*/ 913 w 54165"/>
                    <a:gd name="connsiteY5" fmla="*/ 55551 h 69290"/>
                    <a:gd name="connsiteX6" fmla="*/ 46696 w 54165"/>
                    <a:gd name="connsiteY6" fmla="*/ 2783 h 6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65" h="69290">
                      <a:moveTo>
                        <a:pt x="46696" y="2783"/>
                      </a:moveTo>
                      <a:cubicBezTo>
                        <a:pt x="48856" y="370"/>
                        <a:pt x="51840" y="-710"/>
                        <a:pt x="53174" y="496"/>
                      </a:cubicBezTo>
                      <a:cubicBezTo>
                        <a:pt x="54380" y="1957"/>
                        <a:pt x="54698" y="4434"/>
                        <a:pt x="52919" y="7418"/>
                      </a:cubicBezTo>
                      <a:lnTo>
                        <a:pt x="16851" y="67171"/>
                      </a:lnTo>
                      <a:cubicBezTo>
                        <a:pt x="15327" y="69839"/>
                        <a:pt x="9549" y="70346"/>
                        <a:pt x="5104" y="66600"/>
                      </a:cubicBezTo>
                      <a:cubicBezTo>
                        <a:pt x="532" y="63044"/>
                        <a:pt x="-1246" y="58028"/>
                        <a:pt x="913" y="55551"/>
                      </a:cubicBezTo>
                      <a:lnTo>
                        <a:pt x="46696" y="27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4" name="شكل حر: شكل 403">
                  <a:extLst>
                    <a:ext uri="{FF2B5EF4-FFF2-40B4-BE49-F238E27FC236}">
                      <a16:creationId xmlns:a16="http://schemas.microsoft.com/office/drawing/2014/main" id="{6F2B9365-AB71-43A3-9AE7-FDF03CB09534}"/>
                    </a:ext>
                  </a:extLst>
                </p:cNvPr>
                <p:cNvSpPr/>
                <p:nvPr/>
              </p:nvSpPr>
              <p:spPr>
                <a:xfrm>
                  <a:off x="7685729" y="4459351"/>
                  <a:ext cx="5932" cy="8074"/>
                </a:xfrm>
                <a:custGeom>
                  <a:avLst/>
                  <a:gdLst>
                    <a:gd name="connsiteX0" fmla="*/ 2152 w 5932"/>
                    <a:gd name="connsiteY0" fmla="*/ 3111 h 8074"/>
                    <a:gd name="connsiteX1" fmla="*/ 5899 w 5932"/>
                    <a:gd name="connsiteY1" fmla="*/ 63 h 8074"/>
                    <a:gd name="connsiteX2" fmla="*/ 4057 w 5932"/>
                    <a:gd name="connsiteY2" fmla="*/ 4635 h 8074"/>
                    <a:gd name="connsiteX3" fmla="*/ 247 w 5932"/>
                    <a:gd name="connsiteY3" fmla="*/ 7873 h 8074"/>
                    <a:gd name="connsiteX4" fmla="*/ 2152 w 5932"/>
                    <a:gd name="connsiteY4" fmla="*/ 3111 h 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2" h="8074">
                      <a:moveTo>
                        <a:pt x="2152" y="3111"/>
                      </a:moveTo>
                      <a:cubicBezTo>
                        <a:pt x="3867" y="1079"/>
                        <a:pt x="5581" y="-318"/>
                        <a:pt x="5899" y="63"/>
                      </a:cubicBezTo>
                      <a:cubicBezTo>
                        <a:pt x="6089" y="634"/>
                        <a:pt x="5455" y="2285"/>
                        <a:pt x="4057" y="4635"/>
                      </a:cubicBezTo>
                      <a:cubicBezTo>
                        <a:pt x="2724" y="6857"/>
                        <a:pt x="755" y="8699"/>
                        <a:pt x="247" y="7873"/>
                      </a:cubicBezTo>
                      <a:cubicBezTo>
                        <a:pt x="-451" y="7175"/>
                        <a:pt x="374" y="5079"/>
                        <a:pt x="2152" y="311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66" name="رسم 4">
                <a:extLst>
                  <a:ext uri="{FF2B5EF4-FFF2-40B4-BE49-F238E27FC236}">
                    <a16:creationId xmlns:a16="http://schemas.microsoft.com/office/drawing/2014/main" id="{D729C097-4267-4DA3-94CD-9A31D0FCAD67}"/>
                  </a:ext>
                </a:extLst>
              </p:cNvPr>
              <p:cNvGrpSpPr/>
              <p:nvPr/>
            </p:nvGrpSpPr>
            <p:grpSpPr>
              <a:xfrm>
                <a:off x="7585053" y="4453643"/>
                <a:ext cx="104902" cy="84126"/>
                <a:chOff x="7585053" y="4453643"/>
                <a:chExt cx="104902" cy="84126"/>
              </a:xfrm>
              <a:solidFill>
                <a:srgbClr val="231F20"/>
              </a:solidFill>
            </p:grpSpPr>
            <p:sp>
              <p:nvSpPr>
                <p:cNvPr id="397" name="شكل حر: شكل 396">
                  <a:extLst>
                    <a:ext uri="{FF2B5EF4-FFF2-40B4-BE49-F238E27FC236}">
                      <a16:creationId xmlns:a16="http://schemas.microsoft.com/office/drawing/2014/main" id="{DB10DB22-D51A-47DE-A422-6290B3ABA2F5}"/>
                    </a:ext>
                  </a:extLst>
                </p:cNvPr>
                <p:cNvSpPr/>
                <p:nvPr/>
              </p:nvSpPr>
              <p:spPr>
                <a:xfrm>
                  <a:off x="7608274" y="4476103"/>
                  <a:ext cx="62869" cy="61666"/>
                </a:xfrm>
                <a:custGeom>
                  <a:avLst/>
                  <a:gdLst>
                    <a:gd name="connsiteX0" fmla="*/ 55477 w 62869"/>
                    <a:gd name="connsiteY0" fmla="*/ 1917 h 61666"/>
                    <a:gd name="connsiteX1" fmla="*/ 62144 w 62869"/>
                    <a:gd name="connsiteY1" fmla="*/ 837 h 61666"/>
                    <a:gd name="connsiteX2" fmla="*/ 60874 w 62869"/>
                    <a:gd name="connsiteY2" fmla="*/ 7505 h 61666"/>
                    <a:gd name="connsiteX3" fmla="*/ 15154 w 62869"/>
                    <a:gd name="connsiteY3" fmla="*/ 60273 h 61666"/>
                    <a:gd name="connsiteX4" fmla="*/ 3597 w 62869"/>
                    <a:gd name="connsiteY4" fmla="*/ 57796 h 61666"/>
                    <a:gd name="connsiteX5" fmla="*/ 1438 w 62869"/>
                    <a:gd name="connsiteY5" fmla="*/ 46112 h 61666"/>
                    <a:gd name="connsiteX6" fmla="*/ 55477 w 62869"/>
                    <a:gd name="connsiteY6" fmla="*/ 1917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69" h="61666">
                      <a:moveTo>
                        <a:pt x="55477" y="1917"/>
                      </a:moveTo>
                      <a:cubicBezTo>
                        <a:pt x="58016" y="-116"/>
                        <a:pt x="61065" y="-624"/>
                        <a:pt x="62144" y="837"/>
                      </a:cubicBezTo>
                      <a:cubicBezTo>
                        <a:pt x="63414" y="2170"/>
                        <a:pt x="63033" y="4964"/>
                        <a:pt x="60874" y="7505"/>
                      </a:cubicBezTo>
                      <a:lnTo>
                        <a:pt x="15154" y="60273"/>
                      </a:lnTo>
                      <a:cubicBezTo>
                        <a:pt x="13122" y="62750"/>
                        <a:pt x="7597" y="61924"/>
                        <a:pt x="3597" y="57796"/>
                      </a:cubicBezTo>
                      <a:cubicBezTo>
                        <a:pt x="-213" y="53478"/>
                        <a:pt x="-1102" y="48144"/>
                        <a:pt x="1438" y="46112"/>
                      </a:cubicBezTo>
                      <a:lnTo>
                        <a:pt x="55477" y="191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8" name="شكل حر: شكل 397">
                  <a:extLst>
                    <a:ext uri="{FF2B5EF4-FFF2-40B4-BE49-F238E27FC236}">
                      <a16:creationId xmlns:a16="http://schemas.microsoft.com/office/drawing/2014/main" id="{A1639492-9B20-4DFD-9FCB-6EA79E2AD48C}"/>
                    </a:ext>
                  </a:extLst>
                </p:cNvPr>
                <p:cNvSpPr/>
                <p:nvPr/>
              </p:nvSpPr>
              <p:spPr>
                <a:xfrm>
                  <a:off x="7682876" y="4457917"/>
                  <a:ext cx="7079" cy="7013"/>
                </a:xfrm>
                <a:custGeom>
                  <a:avLst/>
                  <a:gdLst>
                    <a:gd name="connsiteX0" fmla="*/ 2910 w 7079"/>
                    <a:gd name="connsiteY0" fmla="*/ 2450 h 7013"/>
                    <a:gd name="connsiteX1" fmla="*/ 7037 w 7079"/>
                    <a:gd name="connsiteY1" fmla="*/ 100 h 7013"/>
                    <a:gd name="connsiteX2" fmla="*/ 4561 w 7079"/>
                    <a:gd name="connsiteY2" fmla="*/ 4164 h 7013"/>
                    <a:gd name="connsiteX3" fmla="*/ 116 w 7079"/>
                    <a:gd name="connsiteY3" fmla="*/ 6831 h 7013"/>
                    <a:gd name="connsiteX4" fmla="*/ 2910 w 7079"/>
                    <a:gd name="connsiteY4" fmla="*/ 2450 h 7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9" h="7013">
                      <a:moveTo>
                        <a:pt x="2910" y="2450"/>
                      </a:moveTo>
                      <a:cubicBezTo>
                        <a:pt x="4942" y="735"/>
                        <a:pt x="6847" y="-344"/>
                        <a:pt x="7037" y="100"/>
                      </a:cubicBezTo>
                      <a:cubicBezTo>
                        <a:pt x="7291" y="481"/>
                        <a:pt x="6402" y="2132"/>
                        <a:pt x="4561" y="4164"/>
                      </a:cubicBezTo>
                      <a:cubicBezTo>
                        <a:pt x="2846" y="6133"/>
                        <a:pt x="687" y="7530"/>
                        <a:pt x="116" y="6831"/>
                      </a:cubicBezTo>
                      <a:cubicBezTo>
                        <a:pt x="-392" y="6069"/>
                        <a:pt x="814" y="4101"/>
                        <a:pt x="2910" y="245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9" name="شكل حر: شكل 398">
                  <a:extLst>
                    <a:ext uri="{FF2B5EF4-FFF2-40B4-BE49-F238E27FC236}">
                      <a16:creationId xmlns:a16="http://schemas.microsoft.com/office/drawing/2014/main" id="{738EA86C-3E58-47ED-B955-6A85598B9AEE}"/>
                    </a:ext>
                  </a:extLst>
                </p:cNvPr>
                <p:cNvSpPr/>
                <p:nvPr/>
              </p:nvSpPr>
              <p:spPr>
                <a:xfrm>
                  <a:off x="7585053" y="4461759"/>
                  <a:ext cx="77034" cy="38846"/>
                </a:xfrm>
                <a:custGeom>
                  <a:avLst/>
                  <a:gdLst>
                    <a:gd name="connsiteX0" fmla="*/ 70316 w 77034"/>
                    <a:gd name="connsiteY0" fmla="*/ 385 h 38846"/>
                    <a:gd name="connsiteX1" fmla="*/ 76983 w 77034"/>
                    <a:gd name="connsiteY1" fmla="*/ 1973 h 38846"/>
                    <a:gd name="connsiteX2" fmla="*/ 73110 w 77034"/>
                    <a:gd name="connsiteY2" fmla="*/ 7625 h 38846"/>
                    <a:gd name="connsiteX3" fmla="*/ 10499 w 77034"/>
                    <a:gd name="connsiteY3" fmla="*/ 38485 h 38846"/>
                    <a:gd name="connsiteX4" fmla="*/ 911 w 77034"/>
                    <a:gd name="connsiteY4" fmla="*/ 31627 h 38846"/>
                    <a:gd name="connsiteX5" fmla="*/ 3387 w 77034"/>
                    <a:gd name="connsiteY5" fmla="*/ 20007 h 38846"/>
                    <a:gd name="connsiteX6" fmla="*/ 70316 w 77034"/>
                    <a:gd name="connsiteY6" fmla="*/ 385 h 3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4" h="38846">
                      <a:moveTo>
                        <a:pt x="70316" y="385"/>
                      </a:moveTo>
                      <a:cubicBezTo>
                        <a:pt x="73491" y="-504"/>
                        <a:pt x="76475" y="195"/>
                        <a:pt x="76983" y="1973"/>
                      </a:cubicBezTo>
                      <a:cubicBezTo>
                        <a:pt x="77301" y="3814"/>
                        <a:pt x="76158" y="6100"/>
                        <a:pt x="73110" y="7625"/>
                      </a:cubicBezTo>
                      <a:lnTo>
                        <a:pt x="10499" y="38485"/>
                      </a:lnTo>
                      <a:cubicBezTo>
                        <a:pt x="7705" y="39882"/>
                        <a:pt x="2688" y="37152"/>
                        <a:pt x="911" y="31627"/>
                      </a:cubicBezTo>
                      <a:cubicBezTo>
                        <a:pt x="-994" y="26166"/>
                        <a:pt x="212" y="20896"/>
                        <a:pt x="3387" y="20007"/>
                      </a:cubicBezTo>
                      <a:lnTo>
                        <a:pt x="70316" y="3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0" name="شكل حر: شكل 399">
                  <a:extLst>
                    <a:ext uri="{FF2B5EF4-FFF2-40B4-BE49-F238E27FC236}">
                      <a16:creationId xmlns:a16="http://schemas.microsoft.com/office/drawing/2014/main" id="{E6E976FF-4A66-40B3-B43A-014B8B7AC1B2}"/>
                    </a:ext>
                  </a:extLst>
                </p:cNvPr>
                <p:cNvSpPr/>
                <p:nvPr/>
              </p:nvSpPr>
              <p:spPr>
                <a:xfrm>
                  <a:off x="7678227" y="4453643"/>
                  <a:ext cx="9020" cy="4238"/>
                </a:xfrm>
                <a:custGeom>
                  <a:avLst/>
                  <a:gdLst>
                    <a:gd name="connsiteX0" fmla="*/ 4320 w 9020"/>
                    <a:gd name="connsiteY0" fmla="*/ 818 h 4238"/>
                    <a:gd name="connsiteX1" fmla="*/ 9019 w 9020"/>
                    <a:gd name="connsiteY1" fmla="*/ 247 h 4238"/>
                    <a:gd name="connsiteX2" fmla="*/ 5018 w 9020"/>
                    <a:gd name="connsiteY2" fmla="*/ 3041 h 4238"/>
                    <a:gd name="connsiteX3" fmla="*/ 2 w 9020"/>
                    <a:gd name="connsiteY3" fmla="*/ 3739 h 4238"/>
                    <a:gd name="connsiteX4" fmla="*/ 4320 w 9020"/>
                    <a:gd name="connsiteY4" fmla="*/ 818 h 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0" h="4238">
                      <a:moveTo>
                        <a:pt x="4320" y="818"/>
                      </a:moveTo>
                      <a:cubicBezTo>
                        <a:pt x="6860" y="56"/>
                        <a:pt x="9082" y="-261"/>
                        <a:pt x="9019" y="247"/>
                      </a:cubicBezTo>
                      <a:cubicBezTo>
                        <a:pt x="8828" y="818"/>
                        <a:pt x="7558" y="1835"/>
                        <a:pt x="5018" y="3041"/>
                      </a:cubicBezTo>
                      <a:cubicBezTo>
                        <a:pt x="2732" y="4184"/>
                        <a:pt x="2" y="4692"/>
                        <a:pt x="2" y="3739"/>
                      </a:cubicBezTo>
                      <a:cubicBezTo>
                        <a:pt x="-62" y="2850"/>
                        <a:pt x="1780" y="1580"/>
                        <a:pt x="4320" y="8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67" name="رسم 4">
                <a:extLst>
                  <a:ext uri="{FF2B5EF4-FFF2-40B4-BE49-F238E27FC236}">
                    <a16:creationId xmlns:a16="http://schemas.microsoft.com/office/drawing/2014/main" id="{8F943366-593E-47FB-B9BC-341AB31769BA}"/>
                  </a:ext>
                </a:extLst>
              </p:cNvPr>
              <p:cNvGrpSpPr/>
              <p:nvPr/>
            </p:nvGrpSpPr>
            <p:grpSpPr>
              <a:xfrm>
                <a:off x="7579627" y="4416848"/>
                <a:ext cx="106943" cy="65067"/>
                <a:chOff x="7579627" y="4416848"/>
                <a:chExt cx="106943" cy="65067"/>
              </a:xfrm>
              <a:solidFill>
                <a:srgbClr val="231F20"/>
              </a:solidFill>
            </p:grpSpPr>
            <p:sp>
              <p:nvSpPr>
                <p:cNvPr id="393" name="شكل حر: شكل 392">
                  <a:extLst>
                    <a:ext uri="{FF2B5EF4-FFF2-40B4-BE49-F238E27FC236}">
                      <a16:creationId xmlns:a16="http://schemas.microsoft.com/office/drawing/2014/main" id="{EFA35E1C-73E5-469D-A475-8BE8D5D8A04E}"/>
                    </a:ext>
                  </a:extLst>
                </p:cNvPr>
                <p:cNvSpPr/>
                <p:nvPr/>
              </p:nvSpPr>
              <p:spPr>
                <a:xfrm>
                  <a:off x="7579627" y="4454474"/>
                  <a:ext cx="80409" cy="27441"/>
                </a:xfrm>
                <a:custGeom>
                  <a:avLst/>
                  <a:gdLst>
                    <a:gd name="connsiteX0" fmla="*/ 74218 w 80409"/>
                    <a:gd name="connsiteY0" fmla="*/ 51 h 27441"/>
                    <a:gd name="connsiteX1" fmla="*/ 80313 w 80409"/>
                    <a:gd name="connsiteY1" fmla="*/ 2781 h 27441"/>
                    <a:gd name="connsiteX2" fmla="*/ 75678 w 80409"/>
                    <a:gd name="connsiteY2" fmla="*/ 7671 h 27441"/>
                    <a:gd name="connsiteX3" fmla="*/ 8686 w 80409"/>
                    <a:gd name="connsiteY3" fmla="*/ 27292 h 27441"/>
                    <a:gd name="connsiteX4" fmla="*/ 176 w 80409"/>
                    <a:gd name="connsiteY4" fmla="*/ 18910 h 27441"/>
                    <a:gd name="connsiteX5" fmla="*/ 4812 w 80409"/>
                    <a:gd name="connsiteY5" fmla="*/ 7925 h 27441"/>
                    <a:gd name="connsiteX6" fmla="*/ 74218 w 80409"/>
                    <a:gd name="connsiteY6" fmla="*/ 51 h 27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09" h="27441">
                      <a:moveTo>
                        <a:pt x="74218" y="51"/>
                      </a:moveTo>
                      <a:cubicBezTo>
                        <a:pt x="77456" y="-267"/>
                        <a:pt x="80250" y="940"/>
                        <a:pt x="80313" y="2781"/>
                      </a:cubicBezTo>
                      <a:cubicBezTo>
                        <a:pt x="80885" y="4496"/>
                        <a:pt x="78853" y="6655"/>
                        <a:pt x="75678" y="7671"/>
                      </a:cubicBezTo>
                      <a:lnTo>
                        <a:pt x="8686" y="27292"/>
                      </a:lnTo>
                      <a:cubicBezTo>
                        <a:pt x="5574" y="28245"/>
                        <a:pt x="1574" y="24562"/>
                        <a:pt x="176" y="18910"/>
                      </a:cubicBezTo>
                      <a:cubicBezTo>
                        <a:pt x="-649" y="13195"/>
                        <a:pt x="1510" y="8242"/>
                        <a:pt x="4812" y="7925"/>
                      </a:cubicBezTo>
                      <a:lnTo>
                        <a:pt x="74218" y="5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4" name="شكل حر: شكل 393">
                  <a:extLst>
                    <a:ext uri="{FF2B5EF4-FFF2-40B4-BE49-F238E27FC236}">
                      <a16:creationId xmlns:a16="http://schemas.microsoft.com/office/drawing/2014/main" id="{71812E9D-FF27-4DC5-912A-D9E768E6BEFF}"/>
                    </a:ext>
                  </a:extLst>
                </p:cNvPr>
                <p:cNvSpPr/>
                <p:nvPr/>
              </p:nvSpPr>
              <p:spPr>
                <a:xfrm>
                  <a:off x="7677086" y="4451430"/>
                  <a:ext cx="9484" cy="3056"/>
                </a:xfrm>
                <a:custGeom>
                  <a:avLst/>
                  <a:gdLst>
                    <a:gd name="connsiteX0" fmla="*/ 4826 w 9484"/>
                    <a:gd name="connsiteY0" fmla="*/ 173 h 3056"/>
                    <a:gd name="connsiteX1" fmla="*/ 9461 w 9484"/>
                    <a:gd name="connsiteY1" fmla="*/ 491 h 3056"/>
                    <a:gd name="connsiteX2" fmla="*/ 5271 w 9484"/>
                    <a:gd name="connsiteY2" fmla="*/ 2522 h 3056"/>
                    <a:gd name="connsiteX3" fmla="*/ 0 w 9484"/>
                    <a:gd name="connsiteY3" fmla="*/ 2396 h 3056"/>
                    <a:gd name="connsiteX4" fmla="*/ 4826 w 9484"/>
                    <a:gd name="connsiteY4" fmla="*/ 173 h 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56">
                      <a:moveTo>
                        <a:pt x="4826" y="173"/>
                      </a:moveTo>
                      <a:cubicBezTo>
                        <a:pt x="7493" y="-144"/>
                        <a:pt x="9652" y="-17"/>
                        <a:pt x="9461" y="491"/>
                      </a:cubicBezTo>
                      <a:cubicBezTo>
                        <a:pt x="9716" y="872"/>
                        <a:pt x="7810" y="1760"/>
                        <a:pt x="5271" y="2522"/>
                      </a:cubicBezTo>
                      <a:cubicBezTo>
                        <a:pt x="2730" y="3285"/>
                        <a:pt x="381" y="3221"/>
                        <a:pt x="0" y="2396"/>
                      </a:cubicBezTo>
                      <a:cubicBezTo>
                        <a:pt x="64" y="1443"/>
                        <a:pt x="2159" y="491"/>
                        <a:pt x="4826" y="17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5" name="شكل حر: شكل 394">
                  <a:extLst>
                    <a:ext uri="{FF2B5EF4-FFF2-40B4-BE49-F238E27FC236}">
                      <a16:creationId xmlns:a16="http://schemas.microsoft.com/office/drawing/2014/main" id="{63B5213D-76BB-46C6-850F-83F3BF24A222}"/>
                    </a:ext>
                  </a:extLst>
                </p:cNvPr>
                <p:cNvSpPr/>
                <p:nvPr/>
              </p:nvSpPr>
              <p:spPr>
                <a:xfrm>
                  <a:off x="7579758" y="4416848"/>
                  <a:ext cx="80342" cy="27439"/>
                </a:xfrm>
                <a:custGeom>
                  <a:avLst/>
                  <a:gdLst>
                    <a:gd name="connsiteX0" fmla="*/ 75611 w 80342"/>
                    <a:gd name="connsiteY0" fmla="*/ 19769 h 27439"/>
                    <a:gd name="connsiteX1" fmla="*/ 80247 w 80342"/>
                    <a:gd name="connsiteY1" fmla="*/ 24659 h 27439"/>
                    <a:gd name="connsiteX2" fmla="*/ 74151 w 80342"/>
                    <a:gd name="connsiteY2" fmla="*/ 27389 h 27439"/>
                    <a:gd name="connsiteX3" fmla="*/ 4808 w 80342"/>
                    <a:gd name="connsiteY3" fmla="*/ 19515 h 27439"/>
                    <a:gd name="connsiteX4" fmla="*/ 173 w 80342"/>
                    <a:gd name="connsiteY4" fmla="*/ 8530 h 27439"/>
                    <a:gd name="connsiteX5" fmla="*/ 8682 w 80342"/>
                    <a:gd name="connsiteY5" fmla="*/ 148 h 27439"/>
                    <a:gd name="connsiteX6" fmla="*/ 75611 w 80342"/>
                    <a:gd name="connsiteY6" fmla="*/ 19769 h 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42" h="27439">
                      <a:moveTo>
                        <a:pt x="75611" y="19769"/>
                      </a:moveTo>
                      <a:cubicBezTo>
                        <a:pt x="78786" y="20722"/>
                        <a:pt x="80818" y="22944"/>
                        <a:pt x="80247" y="24659"/>
                      </a:cubicBezTo>
                      <a:cubicBezTo>
                        <a:pt x="80183" y="26500"/>
                        <a:pt x="77389" y="27707"/>
                        <a:pt x="74151" y="27389"/>
                      </a:cubicBezTo>
                      <a:lnTo>
                        <a:pt x="4808" y="19515"/>
                      </a:lnTo>
                      <a:cubicBezTo>
                        <a:pt x="1570" y="19198"/>
                        <a:pt x="-652" y="14245"/>
                        <a:pt x="173" y="8530"/>
                      </a:cubicBezTo>
                      <a:cubicBezTo>
                        <a:pt x="1570" y="2942"/>
                        <a:pt x="5570" y="-805"/>
                        <a:pt x="8682" y="148"/>
                      </a:cubicBezTo>
                      <a:lnTo>
                        <a:pt x="75611" y="19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6" name="شكل حر: شكل 395">
                  <a:extLst>
                    <a:ext uri="{FF2B5EF4-FFF2-40B4-BE49-F238E27FC236}">
                      <a16:creationId xmlns:a16="http://schemas.microsoft.com/office/drawing/2014/main" id="{22C46D01-1F0E-4208-B419-088E04DA89A3}"/>
                    </a:ext>
                  </a:extLst>
                </p:cNvPr>
                <p:cNvSpPr/>
                <p:nvPr/>
              </p:nvSpPr>
              <p:spPr>
                <a:xfrm>
                  <a:off x="7677086" y="4444275"/>
                  <a:ext cx="9484" cy="3028"/>
                </a:xfrm>
                <a:custGeom>
                  <a:avLst/>
                  <a:gdLst>
                    <a:gd name="connsiteX0" fmla="*/ 5271 w 9484"/>
                    <a:gd name="connsiteY0" fmla="*/ 534 h 3028"/>
                    <a:gd name="connsiteX1" fmla="*/ 9461 w 9484"/>
                    <a:gd name="connsiteY1" fmla="*/ 2566 h 3028"/>
                    <a:gd name="connsiteX2" fmla="*/ 4826 w 9484"/>
                    <a:gd name="connsiteY2" fmla="*/ 2884 h 3028"/>
                    <a:gd name="connsiteX3" fmla="*/ 0 w 9484"/>
                    <a:gd name="connsiteY3" fmla="*/ 661 h 3028"/>
                    <a:gd name="connsiteX4" fmla="*/ 5271 w 9484"/>
                    <a:gd name="connsiteY4" fmla="*/ 534 h 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28">
                      <a:moveTo>
                        <a:pt x="5271" y="534"/>
                      </a:moveTo>
                      <a:cubicBezTo>
                        <a:pt x="7874" y="1296"/>
                        <a:pt x="9716" y="2185"/>
                        <a:pt x="9461" y="2566"/>
                      </a:cubicBezTo>
                      <a:cubicBezTo>
                        <a:pt x="9652" y="3074"/>
                        <a:pt x="7493" y="3138"/>
                        <a:pt x="4826" y="2884"/>
                      </a:cubicBezTo>
                      <a:cubicBezTo>
                        <a:pt x="2159" y="2566"/>
                        <a:pt x="64" y="1614"/>
                        <a:pt x="0" y="661"/>
                      </a:cubicBezTo>
                      <a:cubicBezTo>
                        <a:pt x="381" y="-165"/>
                        <a:pt x="2730" y="-228"/>
                        <a:pt x="5271" y="53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68" name="رسم 4">
                <a:extLst>
                  <a:ext uri="{FF2B5EF4-FFF2-40B4-BE49-F238E27FC236}">
                    <a16:creationId xmlns:a16="http://schemas.microsoft.com/office/drawing/2014/main" id="{6C5EA891-100E-431A-B39B-60372B1B0C22}"/>
                  </a:ext>
                </a:extLst>
              </p:cNvPr>
              <p:cNvGrpSpPr/>
              <p:nvPr/>
            </p:nvGrpSpPr>
            <p:grpSpPr>
              <a:xfrm>
                <a:off x="7584989" y="4360993"/>
                <a:ext cx="104964" cy="84098"/>
                <a:chOff x="7584989" y="4360993"/>
                <a:chExt cx="104964" cy="84098"/>
              </a:xfrm>
              <a:solidFill>
                <a:srgbClr val="231F20"/>
              </a:solidFill>
            </p:grpSpPr>
            <p:sp>
              <p:nvSpPr>
                <p:cNvPr id="389" name="شكل حر: شكل 388">
                  <a:extLst>
                    <a:ext uri="{FF2B5EF4-FFF2-40B4-BE49-F238E27FC236}">
                      <a16:creationId xmlns:a16="http://schemas.microsoft.com/office/drawing/2014/main" id="{244EE9E3-DD74-4393-92BF-F043B7BDE88B}"/>
                    </a:ext>
                  </a:extLst>
                </p:cNvPr>
                <p:cNvSpPr/>
                <p:nvPr/>
              </p:nvSpPr>
              <p:spPr>
                <a:xfrm>
                  <a:off x="7584989" y="4398156"/>
                  <a:ext cx="77098" cy="38818"/>
                </a:xfrm>
                <a:custGeom>
                  <a:avLst/>
                  <a:gdLst>
                    <a:gd name="connsiteX0" fmla="*/ 73174 w 77098"/>
                    <a:gd name="connsiteY0" fmla="*/ 31222 h 38818"/>
                    <a:gd name="connsiteX1" fmla="*/ 77047 w 77098"/>
                    <a:gd name="connsiteY1" fmla="*/ 36874 h 38818"/>
                    <a:gd name="connsiteX2" fmla="*/ 70380 w 77098"/>
                    <a:gd name="connsiteY2" fmla="*/ 38461 h 38818"/>
                    <a:gd name="connsiteX3" fmla="*/ 3387 w 77098"/>
                    <a:gd name="connsiteY3" fmla="*/ 18840 h 38818"/>
                    <a:gd name="connsiteX4" fmla="*/ 911 w 77098"/>
                    <a:gd name="connsiteY4" fmla="*/ 7219 h 38818"/>
                    <a:gd name="connsiteX5" fmla="*/ 10499 w 77098"/>
                    <a:gd name="connsiteY5" fmla="*/ 361 h 38818"/>
                    <a:gd name="connsiteX6" fmla="*/ 73174 w 77098"/>
                    <a:gd name="connsiteY6" fmla="*/ 31222 h 3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98" h="38818">
                      <a:moveTo>
                        <a:pt x="73174" y="31222"/>
                      </a:moveTo>
                      <a:cubicBezTo>
                        <a:pt x="76222" y="32810"/>
                        <a:pt x="77364" y="35096"/>
                        <a:pt x="77047" y="36874"/>
                      </a:cubicBezTo>
                      <a:cubicBezTo>
                        <a:pt x="76602" y="38652"/>
                        <a:pt x="73555" y="39287"/>
                        <a:pt x="70380" y="38461"/>
                      </a:cubicBezTo>
                      <a:lnTo>
                        <a:pt x="3387" y="18840"/>
                      </a:lnTo>
                      <a:cubicBezTo>
                        <a:pt x="212" y="17951"/>
                        <a:pt x="-994" y="12744"/>
                        <a:pt x="911" y="7219"/>
                      </a:cubicBezTo>
                      <a:cubicBezTo>
                        <a:pt x="2688" y="1695"/>
                        <a:pt x="7769" y="-1036"/>
                        <a:pt x="10499" y="361"/>
                      </a:cubicBezTo>
                      <a:lnTo>
                        <a:pt x="73174" y="3122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0" name="شكل حر: شكل 389">
                  <a:extLst>
                    <a:ext uri="{FF2B5EF4-FFF2-40B4-BE49-F238E27FC236}">
                      <a16:creationId xmlns:a16="http://schemas.microsoft.com/office/drawing/2014/main" id="{35FE36C0-9A13-4072-8985-43C7802B4233}"/>
                    </a:ext>
                  </a:extLst>
                </p:cNvPr>
                <p:cNvSpPr/>
                <p:nvPr/>
              </p:nvSpPr>
              <p:spPr>
                <a:xfrm>
                  <a:off x="7678350" y="4440881"/>
                  <a:ext cx="8959" cy="4210"/>
                </a:xfrm>
                <a:custGeom>
                  <a:avLst/>
                  <a:gdLst>
                    <a:gd name="connsiteX0" fmla="*/ 4959 w 8959"/>
                    <a:gd name="connsiteY0" fmla="*/ 1198 h 4210"/>
                    <a:gd name="connsiteX1" fmla="*/ 8960 w 8959"/>
                    <a:gd name="connsiteY1" fmla="*/ 3992 h 4210"/>
                    <a:gd name="connsiteX2" fmla="*/ 4261 w 8959"/>
                    <a:gd name="connsiteY2" fmla="*/ 3420 h 4210"/>
                    <a:gd name="connsiteX3" fmla="*/ 6 w 8959"/>
                    <a:gd name="connsiteY3" fmla="*/ 499 h 4210"/>
                    <a:gd name="connsiteX4" fmla="*/ 4959 w 8959"/>
                    <a:gd name="connsiteY4" fmla="*/ 1198 h 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9" h="4210">
                      <a:moveTo>
                        <a:pt x="4959" y="1198"/>
                      </a:moveTo>
                      <a:cubicBezTo>
                        <a:pt x="7499" y="2404"/>
                        <a:pt x="8769" y="3484"/>
                        <a:pt x="8960" y="3992"/>
                      </a:cubicBezTo>
                      <a:cubicBezTo>
                        <a:pt x="8960" y="4436"/>
                        <a:pt x="6801" y="4182"/>
                        <a:pt x="4261" y="3420"/>
                      </a:cubicBezTo>
                      <a:cubicBezTo>
                        <a:pt x="1721" y="2658"/>
                        <a:pt x="-121" y="1388"/>
                        <a:pt x="6" y="499"/>
                      </a:cubicBezTo>
                      <a:cubicBezTo>
                        <a:pt x="-121" y="-453"/>
                        <a:pt x="2673" y="55"/>
                        <a:pt x="4959" y="119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1" name="شكل حر: شكل 390">
                  <a:extLst>
                    <a:ext uri="{FF2B5EF4-FFF2-40B4-BE49-F238E27FC236}">
                      <a16:creationId xmlns:a16="http://schemas.microsoft.com/office/drawing/2014/main" id="{C736630C-02A9-49BA-8613-4A9362622487}"/>
                    </a:ext>
                  </a:extLst>
                </p:cNvPr>
                <p:cNvSpPr/>
                <p:nvPr/>
              </p:nvSpPr>
              <p:spPr>
                <a:xfrm>
                  <a:off x="7608257" y="4360993"/>
                  <a:ext cx="62887" cy="61666"/>
                </a:xfrm>
                <a:custGeom>
                  <a:avLst/>
                  <a:gdLst>
                    <a:gd name="connsiteX0" fmla="*/ 60891 w 62887"/>
                    <a:gd name="connsiteY0" fmla="*/ 54162 h 61666"/>
                    <a:gd name="connsiteX1" fmla="*/ 62161 w 62887"/>
                    <a:gd name="connsiteY1" fmla="*/ 60829 h 61666"/>
                    <a:gd name="connsiteX2" fmla="*/ 55494 w 62887"/>
                    <a:gd name="connsiteY2" fmla="*/ 59750 h 61666"/>
                    <a:gd name="connsiteX3" fmla="*/ 1455 w 62887"/>
                    <a:gd name="connsiteY3" fmla="*/ 15553 h 61666"/>
                    <a:gd name="connsiteX4" fmla="*/ 3614 w 62887"/>
                    <a:gd name="connsiteY4" fmla="*/ 3870 h 61666"/>
                    <a:gd name="connsiteX5" fmla="*/ 15171 w 62887"/>
                    <a:gd name="connsiteY5" fmla="*/ 1393 h 61666"/>
                    <a:gd name="connsiteX6" fmla="*/ 60891 w 62887"/>
                    <a:gd name="connsiteY6" fmla="*/ 54162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87" h="61666">
                      <a:moveTo>
                        <a:pt x="60891" y="54162"/>
                      </a:moveTo>
                      <a:cubicBezTo>
                        <a:pt x="63050" y="56765"/>
                        <a:pt x="63431" y="59496"/>
                        <a:pt x="62161" y="60829"/>
                      </a:cubicBezTo>
                      <a:cubicBezTo>
                        <a:pt x="61082" y="62290"/>
                        <a:pt x="58034" y="61782"/>
                        <a:pt x="55494" y="59750"/>
                      </a:cubicBezTo>
                      <a:lnTo>
                        <a:pt x="1455" y="15553"/>
                      </a:lnTo>
                      <a:cubicBezTo>
                        <a:pt x="-1085" y="13522"/>
                        <a:pt x="-259" y="8188"/>
                        <a:pt x="3614" y="3870"/>
                      </a:cubicBezTo>
                      <a:cubicBezTo>
                        <a:pt x="7615" y="-258"/>
                        <a:pt x="13139" y="-1084"/>
                        <a:pt x="15171" y="1393"/>
                      </a:cubicBezTo>
                      <a:lnTo>
                        <a:pt x="60891" y="5416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2" name="شكل حر: شكل 391">
                  <a:extLst>
                    <a:ext uri="{FF2B5EF4-FFF2-40B4-BE49-F238E27FC236}">
                      <a16:creationId xmlns:a16="http://schemas.microsoft.com/office/drawing/2014/main" id="{11480226-A57A-4224-8B96-EF4A43BC34CC}"/>
                    </a:ext>
                  </a:extLst>
                </p:cNvPr>
                <p:cNvSpPr/>
                <p:nvPr/>
              </p:nvSpPr>
              <p:spPr>
                <a:xfrm>
                  <a:off x="7682879" y="4433795"/>
                  <a:ext cx="7074" cy="6986"/>
                </a:xfrm>
                <a:custGeom>
                  <a:avLst/>
                  <a:gdLst>
                    <a:gd name="connsiteX0" fmla="*/ 4557 w 7074"/>
                    <a:gd name="connsiteY0" fmla="*/ 2822 h 6986"/>
                    <a:gd name="connsiteX1" fmla="*/ 7034 w 7074"/>
                    <a:gd name="connsiteY1" fmla="*/ 6886 h 6986"/>
                    <a:gd name="connsiteX2" fmla="*/ 2906 w 7074"/>
                    <a:gd name="connsiteY2" fmla="*/ 4537 h 6986"/>
                    <a:gd name="connsiteX3" fmla="*/ 112 w 7074"/>
                    <a:gd name="connsiteY3" fmla="*/ 155 h 6986"/>
                    <a:gd name="connsiteX4" fmla="*/ 4557 w 7074"/>
                    <a:gd name="connsiteY4" fmla="*/ 2822 h 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4" h="6986">
                      <a:moveTo>
                        <a:pt x="4557" y="2822"/>
                      </a:moveTo>
                      <a:cubicBezTo>
                        <a:pt x="6335" y="4918"/>
                        <a:pt x="7287" y="6505"/>
                        <a:pt x="7034" y="6886"/>
                      </a:cubicBezTo>
                      <a:cubicBezTo>
                        <a:pt x="6843" y="7331"/>
                        <a:pt x="5002" y="6251"/>
                        <a:pt x="2906" y="4537"/>
                      </a:cubicBezTo>
                      <a:cubicBezTo>
                        <a:pt x="874" y="2822"/>
                        <a:pt x="-396" y="917"/>
                        <a:pt x="112" y="155"/>
                      </a:cubicBezTo>
                      <a:cubicBezTo>
                        <a:pt x="620" y="-480"/>
                        <a:pt x="2842" y="917"/>
                        <a:pt x="4557" y="282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69" name="رسم 4">
                <a:extLst>
                  <a:ext uri="{FF2B5EF4-FFF2-40B4-BE49-F238E27FC236}">
                    <a16:creationId xmlns:a16="http://schemas.microsoft.com/office/drawing/2014/main" id="{EA9164F2-421F-4FB1-8052-8E815D5F2149}"/>
                  </a:ext>
                </a:extLst>
              </p:cNvPr>
              <p:cNvGrpSpPr/>
              <p:nvPr/>
            </p:nvGrpSpPr>
            <p:grpSpPr>
              <a:xfrm>
                <a:off x="7622579" y="4330791"/>
                <a:ext cx="73755" cy="108619"/>
                <a:chOff x="7622579" y="4330791"/>
                <a:chExt cx="73755" cy="108619"/>
              </a:xfrm>
              <a:solidFill>
                <a:srgbClr val="231F20"/>
              </a:solidFill>
            </p:grpSpPr>
            <p:sp>
              <p:nvSpPr>
                <p:cNvPr id="385" name="شكل حر: شكل 384">
                  <a:extLst>
                    <a:ext uri="{FF2B5EF4-FFF2-40B4-BE49-F238E27FC236}">
                      <a16:creationId xmlns:a16="http://schemas.microsoft.com/office/drawing/2014/main" id="{1CF2D7C3-7232-4EC9-A66E-FB148C7476BE}"/>
                    </a:ext>
                  </a:extLst>
                </p:cNvPr>
                <p:cNvSpPr/>
                <p:nvPr/>
              </p:nvSpPr>
              <p:spPr>
                <a:xfrm>
                  <a:off x="7622579" y="4348622"/>
                  <a:ext cx="54078" cy="69315"/>
                </a:xfrm>
                <a:custGeom>
                  <a:avLst/>
                  <a:gdLst>
                    <a:gd name="connsiteX0" fmla="*/ 52856 w 54078"/>
                    <a:gd name="connsiteY0" fmla="*/ 61897 h 69315"/>
                    <a:gd name="connsiteX1" fmla="*/ 53110 w 54078"/>
                    <a:gd name="connsiteY1" fmla="*/ 68818 h 69315"/>
                    <a:gd name="connsiteX2" fmla="*/ 46633 w 54078"/>
                    <a:gd name="connsiteY2" fmla="*/ 66532 h 69315"/>
                    <a:gd name="connsiteX3" fmla="*/ 913 w 54078"/>
                    <a:gd name="connsiteY3" fmla="*/ 13764 h 69315"/>
                    <a:gd name="connsiteX4" fmla="*/ 5104 w 54078"/>
                    <a:gd name="connsiteY4" fmla="*/ 2715 h 69315"/>
                    <a:gd name="connsiteX5" fmla="*/ 16852 w 54078"/>
                    <a:gd name="connsiteY5" fmla="*/ 2143 h 69315"/>
                    <a:gd name="connsiteX6" fmla="*/ 52856 w 54078"/>
                    <a:gd name="connsiteY6" fmla="*/ 61897 h 6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78" h="69315">
                      <a:moveTo>
                        <a:pt x="52856" y="61897"/>
                      </a:moveTo>
                      <a:cubicBezTo>
                        <a:pt x="54571" y="64881"/>
                        <a:pt x="54317" y="67358"/>
                        <a:pt x="53110" y="68818"/>
                      </a:cubicBezTo>
                      <a:cubicBezTo>
                        <a:pt x="51777" y="70025"/>
                        <a:pt x="48792" y="68945"/>
                        <a:pt x="46633" y="66532"/>
                      </a:cubicBezTo>
                      <a:lnTo>
                        <a:pt x="913" y="13764"/>
                      </a:lnTo>
                      <a:cubicBezTo>
                        <a:pt x="-1246" y="11351"/>
                        <a:pt x="532" y="6271"/>
                        <a:pt x="5104" y="2715"/>
                      </a:cubicBezTo>
                      <a:cubicBezTo>
                        <a:pt x="9486" y="-1032"/>
                        <a:pt x="15264" y="-587"/>
                        <a:pt x="16852" y="2143"/>
                      </a:cubicBezTo>
                      <a:lnTo>
                        <a:pt x="52856" y="6189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86" name="شكل حر: شكل 385">
                  <a:extLst>
                    <a:ext uri="{FF2B5EF4-FFF2-40B4-BE49-F238E27FC236}">
                      <a16:creationId xmlns:a16="http://schemas.microsoft.com/office/drawing/2014/main" id="{E1215484-3C65-47C4-A66A-F8725E58D944}"/>
                    </a:ext>
                  </a:extLst>
                </p:cNvPr>
                <p:cNvSpPr/>
                <p:nvPr/>
              </p:nvSpPr>
              <p:spPr>
                <a:xfrm>
                  <a:off x="7685644" y="4431358"/>
                  <a:ext cx="5953" cy="8052"/>
                </a:xfrm>
                <a:custGeom>
                  <a:avLst/>
                  <a:gdLst>
                    <a:gd name="connsiteX0" fmla="*/ 4079 w 5953"/>
                    <a:gd name="connsiteY0" fmla="*/ 3418 h 8052"/>
                    <a:gd name="connsiteX1" fmla="*/ 5920 w 5953"/>
                    <a:gd name="connsiteY1" fmla="*/ 7990 h 8052"/>
                    <a:gd name="connsiteX2" fmla="*/ 2174 w 5953"/>
                    <a:gd name="connsiteY2" fmla="*/ 4942 h 8052"/>
                    <a:gd name="connsiteX3" fmla="*/ 205 w 5953"/>
                    <a:gd name="connsiteY3" fmla="*/ 179 h 8052"/>
                    <a:gd name="connsiteX4" fmla="*/ 4079 w 5953"/>
                    <a:gd name="connsiteY4" fmla="*/ 3418 h 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" h="8052">
                      <a:moveTo>
                        <a:pt x="4079" y="3418"/>
                      </a:moveTo>
                      <a:cubicBezTo>
                        <a:pt x="5476" y="5767"/>
                        <a:pt x="6111" y="7418"/>
                        <a:pt x="5920" y="7990"/>
                      </a:cubicBezTo>
                      <a:cubicBezTo>
                        <a:pt x="5666" y="8371"/>
                        <a:pt x="3952" y="6974"/>
                        <a:pt x="2174" y="4942"/>
                      </a:cubicBezTo>
                      <a:cubicBezTo>
                        <a:pt x="459" y="2910"/>
                        <a:pt x="-430" y="878"/>
                        <a:pt x="205" y="179"/>
                      </a:cubicBezTo>
                      <a:cubicBezTo>
                        <a:pt x="777" y="-583"/>
                        <a:pt x="2745" y="1195"/>
                        <a:pt x="4079" y="34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87" name="شكل حر: شكل 386">
                  <a:extLst>
                    <a:ext uri="{FF2B5EF4-FFF2-40B4-BE49-F238E27FC236}">
                      <a16:creationId xmlns:a16="http://schemas.microsoft.com/office/drawing/2014/main" id="{A7814C56-DCF6-470F-9619-580BD93944D3}"/>
                    </a:ext>
                  </a:extLst>
                </p:cNvPr>
                <p:cNvSpPr/>
                <p:nvPr/>
              </p:nvSpPr>
              <p:spPr>
                <a:xfrm>
                  <a:off x="7663055" y="4330791"/>
                  <a:ext cx="29360" cy="80222"/>
                </a:xfrm>
                <a:custGeom>
                  <a:avLst/>
                  <a:gdLst>
                    <a:gd name="connsiteX0" fmla="*/ 29271 w 29360"/>
                    <a:gd name="connsiteY0" fmla="*/ 73759 h 80222"/>
                    <a:gd name="connsiteX1" fmla="*/ 26794 w 29360"/>
                    <a:gd name="connsiteY1" fmla="*/ 80109 h 80222"/>
                    <a:gd name="connsiteX2" fmla="*/ 21778 w 29360"/>
                    <a:gd name="connsiteY2" fmla="*/ 75536 h 80222"/>
                    <a:gd name="connsiteX3" fmla="*/ 188 w 29360"/>
                    <a:gd name="connsiteY3" fmla="*/ 9116 h 80222"/>
                    <a:gd name="connsiteX4" fmla="*/ 8379 w 29360"/>
                    <a:gd name="connsiteY4" fmla="*/ 480 h 80222"/>
                    <a:gd name="connsiteX5" fmla="*/ 19429 w 29360"/>
                    <a:gd name="connsiteY5" fmla="*/ 4607 h 80222"/>
                    <a:gd name="connsiteX6" fmla="*/ 29271 w 29360"/>
                    <a:gd name="connsiteY6" fmla="*/ 73759 h 8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360" h="80222">
                      <a:moveTo>
                        <a:pt x="29271" y="73759"/>
                      </a:moveTo>
                      <a:cubicBezTo>
                        <a:pt x="29716" y="77188"/>
                        <a:pt x="28445" y="79410"/>
                        <a:pt x="26794" y="80109"/>
                      </a:cubicBezTo>
                      <a:cubicBezTo>
                        <a:pt x="25080" y="80744"/>
                        <a:pt x="22794" y="78648"/>
                        <a:pt x="21778" y="75536"/>
                      </a:cubicBezTo>
                      <a:lnTo>
                        <a:pt x="188" y="9116"/>
                      </a:lnTo>
                      <a:cubicBezTo>
                        <a:pt x="-892" y="6004"/>
                        <a:pt x="2791" y="2067"/>
                        <a:pt x="8379" y="480"/>
                      </a:cubicBezTo>
                      <a:cubicBezTo>
                        <a:pt x="13967" y="-1108"/>
                        <a:pt x="19048" y="1496"/>
                        <a:pt x="19429" y="4607"/>
                      </a:cubicBezTo>
                      <a:lnTo>
                        <a:pt x="29271" y="7375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88" name="شكل حر: شكل 387">
                  <a:extLst>
                    <a:ext uri="{FF2B5EF4-FFF2-40B4-BE49-F238E27FC236}">
                      <a16:creationId xmlns:a16="http://schemas.microsoft.com/office/drawing/2014/main" id="{7BA5B35C-C7DD-4FF1-AAC6-513433653BF9}"/>
                    </a:ext>
                  </a:extLst>
                </p:cNvPr>
                <p:cNvSpPr/>
                <p:nvPr/>
              </p:nvSpPr>
              <p:spPr>
                <a:xfrm>
                  <a:off x="7693231" y="4427792"/>
                  <a:ext cx="3103" cy="9546"/>
                </a:xfrm>
                <a:custGeom>
                  <a:avLst/>
                  <a:gdLst>
                    <a:gd name="connsiteX0" fmla="*/ 2841 w 3103"/>
                    <a:gd name="connsiteY0" fmla="*/ 4699 h 9546"/>
                    <a:gd name="connsiteX1" fmla="*/ 2778 w 3103"/>
                    <a:gd name="connsiteY1" fmla="*/ 9524 h 9546"/>
                    <a:gd name="connsiteX2" fmla="*/ 619 w 3103"/>
                    <a:gd name="connsiteY2" fmla="*/ 5270 h 9546"/>
                    <a:gd name="connsiteX3" fmla="*/ 619 w 3103"/>
                    <a:gd name="connsiteY3" fmla="*/ 63 h 9546"/>
                    <a:gd name="connsiteX4" fmla="*/ 2841 w 3103"/>
                    <a:gd name="connsiteY4" fmla="*/ 4699 h 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3" h="9546">
                      <a:moveTo>
                        <a:pt x="2841" y="4699"/>
                      </a:moveTo>
                      <a:cubicBezTo>
                        <a:pt x="3286" y="7492"/>
                        <a:pt x="3096" y="9080"/>
                        <a:pt x="2778" y="9524"/>
                      </a:cubicBezTo>
                      <a:cubicBezTo>
                        <a:pt x="2397" y="9779"/>
                        <a:pt x="1445" y="7810"/>
                        <a:pt x="619" y="5270"/>
                      </a:cubicBezTo>
                      <a:cubicBezTo>
                        <a:pt x="-206" y="2730"/>
                        <a:pt x="-206" y="444"/>
                        <a:pt x="619" y="63"/>
                      </a:cubicBezTo>
                      <a:cubicBezTo>
                        <a:pt x="1318" y="-445"/>
                        <a:pt x="2461" y="2222"/>
                        <a:pt x="2841" y="46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70" name="رسم 4">
                <a:extLst>
                  <a:ext uri="{FF2B5EF4-FFF2-40B4-BE49-F238E27FC236}">
                    <a16:creationId xmlns:a16="http://schemas.microsoft.com/office/drawing/2014/main" id="{69B61B28-D4D7-445A-AC78-8C2E3C96CB71}"/>
                  </a:ext>
                </a:extLst>
              </p:cNvPr>
              <p:cNvGrpSpPr/>
              <p:nvPr/>
            </p:nvGrpSpPr>
            <p:grpSpPr>
              <a:xfrm>
                <a:off x="7682443" y="4328454"/>
                <a:ext cx="64539" cy="109369"/>
                <a:chOff x="7682443" y="4328454"/>
                <a:chExt cx="64539" cy="109369"/>
              </a:xfrm>
              <a:solidFill>
                <a:srgbClr val="231F20"/>
              </a:solidFill>
            </p:grpSpPr>
            <p:sp>
              <p:nvSpPr>
                <p:cNvPr id="381" name="شكل حر: شكل 380">
                  <a:extLst>
                    <a:ext uri="{FF2B5EF4-FFF2-40B4-BE49-F238E27FC236}">
                      <a16:creationId xmlns:a16="http://schemas.microsoft.com/office/drawing/2014/main" id="{9F974784-705E-4026-80C7-8F319DFBD384}"/>
                    </a:ext>
                  </a:extLst>
                </p:cNvPr>
                <p:cNvSpPr/>
                <p:nvPr/>
              </p:nvSpPr>
              <p:spPr>
                <a:xfrm>
                  <a:off x="7682443" y="4328454"/>
                  <a:ext cx="19728" cy="81637"/>
                </a:xfrm>
                <a:custGeom>
                  <a:avLst/>
                  <a:gdLst>
                    <a:gd name="connsiteX0" fmla="*/ 17694 w 19728"/>
                    <a:gd name="connsiteY0" fmla="*/ 75524 h 81637"/>
                    <a:gd name="connsiteX1" fmla="*/ 14138 w 19728"/>
                    <a:gd name="connsiteY1" fmla="*/ 81620 h 81637"/>
                    <a:gd name="connsiteX2" fmla="*/ 9947 w 19728"/>
                    <a:gd name="connsiteY2" fmla="*/ 76096 h 81637"/>
                    <a:gd name="connsiteX3" fmla="*/ 41 w 19728"/>
                    <a:gd name="connsiteY3" fmla="*/ 7008 h 81637"/>
                    <a:gd name="connsiteX4" fmla="*/ 9566 w 19728"/>
                    <a:gd name="connsiteY4" fmla="*/ 86 h 81637"/>
                    <a:gd name="connsiteX5" fmla="*/ 19726 w 19728"/>
                    <a:gd name="connsiteY5" fmla="*/ 5801 h 81637"/>
                    <a:gd name="connsiteX6" fmla="*/ 17694 w 19728"/>
                    <a:gd name="connsiteY6" fmla="*/ 75524 h 8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637">
                      <a:moveTo>
                        <a:pt x="17694" y="75524"/>
                      </a:moveTo>
                      <a:cubicBezTo>
                        <a:pt x="17567" y="78699"/>
                        <a:pt x="15979" y="81175"/>
                        <a:pt x="14138" y="81620"/>
                      </a:cubicBezTo>
                      <a:cubicBezTo>
                        <a:pt x="12297" y="81874"/>
                        <a:pt x="10455" y="79334"/>
                        <a:pt x="9947" y="76096"/>
                      </a:cubicBezTo>
                      <a:lnTo>
                        <a:pt x="41" y="7008"/>
                      </a:lnTo>
                      <a:cubicBezTo>
                        <a:pt x="-467" y="3769"/>
                        <a:pt x="3787" y="530"/>
                        <a:pt x="9566" y="86"/>
                      </a:cubicBezTo>
                      <a:cubicBezTo>
                        <a:pt x="15344" y="-549"/>
                        <a:pt x="19853" y="2436"/>
                        <a:pt x="19726" y="5801"/>
                      </a:cubicBezTo>
                      <a:lnTo>
                        <a:pt x="17694" y="7552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82" name="شكل حر: شكل 381">
                  <a:extLst>
                    <a:ext uri="{FF2B5EF4-FFF2-40B4-BE49-F238E27FC236}">
                      <a16:creationId xmlns:a16="http://schemas.microsoft.com/office/drawing/2014/main" id="{D421773E-73F1-4D99-B1EB-0977F911C14B}"/>
                    </a:ext>
                  </a:extLst>
                </p:cNvPr>
                <p:cNvSpPr/>
                <p:nvPr/>
              </p:nvSpPr>
              <p:spPr>
                <a:xfrm>
                  <a:off x="7696444" y="4427461"/>
                  <a:ext cx="2564" cy="9669"/>
                </a:xfrm>
                <a:custGeom>
                  <a:avLst/>
                  <a:gdLst>
                    <a:gd name="connsiteX0" fmla="*/ 2550 w 2564"/>
                    <a:gd name="connsiteY0" fmla="*/ 4648 h 9669"/>
                    <a:gd name="connsiteX1" fmla="*/ 1597 w 2564"/>
                    <a:gd name="connsiteY1" fmla="*/ 9664 h 9669"/>
                    <a:gd name="connsiteX2" fmla="*/ 137 w 2564"/>
                    <a:gd name="connsiteY2" fmla="*/ 4966 h 9669"/>
                    <a:gd name="connsiteX3" fmla="*/ 1090 w 2564"/>
                    <a:gd name="connsiteY3" fmla="*/ 12 h 9669"/>
                    <a:gd name="connsiteX4" fmla="*/ 2550 w 2564"/>
                    <a:gd name="connsiteY4" fmla="*/ 4648 h 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4" h="9669">
                      <a:moveTo>
                        <a:pt x="2550" y="4648"/>
                      </a:moveTo>
                      <a:cubicBezTo>
                        <a:pt x="2486" y="7188"/>
                        <a:pt x="2042" y="9474"/>
                        <a:pt x="1597" y="9664"/>
                      </a:cubicBezTo>
                      <a:cubicBezTo>
                        <a:pt x="1153" y="9792"/>
                        <a:pt x="518" y="7632"/>
                        <a:pt x="137" y="4966"/>
                      </a:cubicBezTo>
                      <a:cubicBezTo>
                        <a:pt x="-244" y="2298"/>
                        <a:pt x="201" y="139"/>
                        <a:pt x="1090" y="12"/>
                      </a:cubicBezTo>
                      <a:cubicBezTo>
                        <a:pt x="1978" y="-178"/>
                        <a:pt x="2677" y="1854"/>
                        <a:pt x="2550" y="464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83" name="شكل حر: شكل 382">
                  <a:extLst>
                    <a:ext uri="{FF2B5EF4-FFF2-40B4-BE49-F238E27FC236}">
                      <a16:creationId xmlns:a16="http://schemas.microsoft.com/office/drawing/2014/main" id="{7E60D15C-F700-45BD-8A21-7CE4097637A5}"/>
                    </a:ext>
                  </a:extLst>
                </p:cNvPr>
                <p:cNvSpPr/>
                <p:nvPr/>
              </p:nvSpPr>
              <p:spPr>
                <a:xfrm>
                  <a:off x="7710001" y="4334498"/>
                  <a:ext cx="36981" cy="77836"/>
                </a:xfrm>
                <a:custGeom>
                  <a:avLst/>
                  <a:gdLst>
                    <a:gd name="connsiteX0" fmla="*/ 7662 w 36981"/>
                    <a:gd name="connsiteY0" fmla="*/ 73544 h 77836"/>
                    <a:gd name="connsiteX1" fmla="*/ 2010 w 36981"/>
                    <a:gd name="connsiteY1" fmla="*/ 77799 h 77836"/>
                    <a:gd name="connsiteX2" fmla="*/ 295 w 36981"/>
                    <a:gd name="connsiteY2" fmla="*/ 71068 h 77836"/>
                    <a:gd name="connsiteX3" fmla="*/ 17949 w 36981"/>
                    <a:gd name="connsiteY3" fmla="*/ 3504 h 77836"/>
                    <a:gd name="connsiteX4" fmla="*/ 29442 w 36981"/>
                    <a:gd name="connsiteY4" fmla="*/ 837 h 77836"/>
                    <a:gd name="connsiteX5" fmla="*/ 36618 w 36981"/>
                    <a:gd name="connsiteY5" fmla="*/ 10044 h 77836"/>
                    <a:gd name="connsiteX6" fmla="*/ 7662 w 36981"/>
                    <a:gd name="connsiteY6" fmla="*/ 73544 h 77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1" h="77836">
                      <a:moveTo>
                        <a:pt x="7662" y="73544"/>
                      </a:moveTo>
                      <a:cubicBezTo>
                        <a:pt x="6264" y="76402"/>
                        <a:pt x="3852" y="78117"/>
                        <a:pt x="2010" y="77799"/>
                      </a:cubicBezTo>
                      <a:cubicBezTo>
                        <a:pt x="295" y="77291"/>
                        <a:pt x="-467" y="74243"/>
                        <a:pt x="295" y="71068"/>
                      </a:cubicBezTo>
                      <a:lnTo>
                        <a:pt x="17949" y="3504"/>
                      </a:lnTo>
                      <a:cubicBezTo>
                        <a:pt x="18711" y="329"/>
                        <a:pt x="23918" y="-1005"/>
                        <a:pt x="29442" y="837"/>
                      </a:cubicBezTo>
                      <a:cubicBezTo>
                        <a:pt x="35030" y="2488"/>
                        <a:pt x="38078" y="6997"/>
                        <a:pt x="36618" y="10044"/>
                      </a:cubicBezTo>
                      <a:lnTo>
                        <a:pt x="7662" y="7354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84" name="شكل حر: شكل 383">
                  <a:extLst>
                    <a:ext uri="{FF2B5EF4-FFF2-40B4-BE49-F238E27FC236}">
                      <a16:creationId xmlns:a16="http://schemas.microsoft.com/office/drawing/2014/main" id="{2359521D-B0CC-4285-8A83-19CA033FFBA1}"/>
                    </a:ext>
                  </a:extLst>
                </p:cNvPr>
                <p:cNvSpPr/>
                <p:nvPr/>
              </p:nvSpPr>
              <p:spPr>
                <a:xfrm>
                  <a:off x="7702709" y="4428674"/>
                  <a:ext cx="4017" cy="9150"/>
                </a:xfrm>
                <a:custGeom>
                  <a:avLst/>
                  <a:gdLst>
                    <a:gd name="connsiteX0" fmla="*/ 3015 w 4017"/>
                    <a:gd name="connsiteY0" fmla="*/ 4832 h 9150"/>
                    <a:gd name="connsiteX1" fmla="*/ 221 w 4017"/>
                    <a:gd name="connsiteY1" fmla="*/ 9150 h 9150"/>
                    <a:gd name="connsiteX2" fmla="*/ 729 w 4017"/>
                    <a:gd name="connsiteY2" fmla="*/ 4261 h 9150"/>
                    <a:gd name="connsiteX3" fmla="*/ 3460 w 4017"/>
                    <a:gd name="connsiteY3" fmla="*/ 6 h 9150"/>
                    <a:gd name="connsiteX4" fmla="*/ 3015 w 4017"/>
                    <a:gd name="connsiteY4" fmla="*/ 4832 h 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0">
                      <a:moveTo>
                        <a:pt x="3015" y="4832"/>
                      </a:moveTo>
                      <a:cubicBezTo>
                        <a:pt x="1936" y="7118"/>
                        <a:pt x="666" y="9150"/>
                        <a:pt x="221" y="9150"/>
                      </a:cubicBezTo>
                      <a:cubicBezTo>
                        <a:pt x="-223" y="9087"/>
                        <a:pt x="31" y="6865"/>
                        <a:pt x="729" y="4261"/>
                      </a:cubicBezTo>
                      <a:cubicBezTo>
                        <a:pt x="1428" y="1657"/>
                        <a:pt x="2634" y="-121"/>
                        <a:pt x="3460" y="6"/>
                      </a:cubicBezTo>
                      <a:cubicBezTo>
                        <a:pt x="4349" y="197"/>
                        <a:pt x="4158" y="2292"/>
                        <a:pt x="3015" y="48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71" name="رسم 4">
                <a:extLst>
                  <a:ext uri="{FF2B5EF4-FFF2-40B4-BE49-F238E27FC236}">
                    <a16:creationId xmlns:a16="http://schemas.microsoft.com/office/drawing/2014/main" id="{B7FF7DA6-AFD2-4C0F-B7CC-D330EDCEA8E5}"/>
                  </a:ext>
                </a:extLst>
              </p:cNvPr>
              <p:cNvGrpSpPr/>
              <p:nvPr/>
            </p:nvGrpSpPr>
            <p:grpSpPr>
              <a:xfrm>
                <a:off x="7704724" y="4342148"/>
                <a:ext cx="93028" cy="99798"/>
                <a:chOff x="7704724" y="4342148"/>
                <a:chExt cx="93028" cy="99798"/>
              </a:xfrm>
              <a:solidFill>
                <a:srgbClr val="231F20"/>
              </a:solidFill>
            </p:grpSpPr>
            <p:sp>
              <p:nvSpPr>
                <p:cNvPr id="377" name="شكل حر: شكل 376">
                  <a:extLst>
                    <a:ext uri="{FF2B5EF4-FFF2-40B4-BE49-F238E27FC236}">
                      <a16:creationId xmlns:a16="http://schemas.microsoft.com/office/drawing/2014/main" id="{501D71F7-D07C-4164-AF21-A22692F970B4}"/>
                    </a:ext>
                  </a:extLst>
                </p:cNvPr>
                <p:cNvSpPr/>
                <p:nvPr/>
              </p:nvSpPr>
              <p:spPr>
                <a:xfrm>
                  <a:off x="7716840" y="4342148"/>
                  <a:ext cx="47878" cy="73220"/>
                </a:xfrm>
                <a:custGeom>
                  <a:avLst/>
                  <a:gdLst>
                    <a:gd name="connsiteX0" fmla="*/ 7681 w 47878"/>
                    <a:gd name="connsiteY0" fmla="*/ 69641 h 73220"/>
                    <a:gd name="connsiteX1" fmla="*/ 1331 w 47878"/>
                    <a:gd name="connsiteY1" fmla="*/ 73006 h 73220"/>
                    <a:gd name="connsiteX2" fmla="*/ 886 w 47878"/>
                    <a:gd name="connsiteY2" fmla="*/ 65958 h 73220"/>
                    <a:gd name="connsiteX3" fmla="*/ 29906 w 47878"/>
                    <a:gd name="connsiteY3" fmla="*/ 2458 h 73220"/>
                    <a:gd name="connsiteX4" fmla="*/ 41589 w 47878"/>
                    <a:gd name="connsiteY4" fmla="*/ 1949 h 73220"/>
                    <a:gd name="connsiteX5" fmla="*/ 47177 w 47878"/>
                    <a:gd name="connsiteY5" fmla="*/ 12110 h 73220"/>
                    <a:gd name="connsiteX6" fmla="*/ 7681 w 47878"/>
                    <a:gd name="connsiteY6" fmla="*/ 69641 h 7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78" h="73220">
                      <a:moveTo>
                        <a:pt x="7681" y="69641"/>
                      </a:moveTo>
                      <a:cubicBezTo>
                        <a:pt x="5902" y="72180"/>
                        <a:pt x="2918" y="73832"/>
                        <a:pt x="1331" y="73006"/>
                      </a:cubicBezTo>
                      <a:cubicBezTo>
                        <a:pt x="-257" y="72180"/>
                        <a:pt x="-448" y="68942"/>
                        <a:pt x="886" y="65958"/>
                      </a:cubicBezTo>
                      <a:lnTo>
                        <a:pt x="29906" y="2458"/>
                      </a:lnTo>
                      <a:cubicBezTo>
                        <a:pt x="31239" y="-527"/>
                        <a:pt x="36509" y="-908"/>
                        <a:pt x="41589" y="1949"/>
                      </a:cubicBezTo>
                      <a:cubicBezTo>
                        <a:pt x="46669" y="4807"/>
                        <a:pt x="49209" y="9316"/>
                        <a:pt x="47177" y="12110"/>
                      </a:cubicBezTo>
                      <a:lnTo>
                        <a:pt x="7681" y="6964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78" name="شكل حر: شكل 377">
                  <a:extLst>
                    <a:ext uri="{FF2B5EF4-FFF2-40B4-BE49-F238E27FC236}">
                      <a16:creationId xmlns:a16="http://schemas.microsoft.com/office/drawing/2014/main" id="{88D63EF3-062B-49BA-ABB9-A3898EA9FECF}"/>
                    </a:ext>
                  </a:extLst>
                </p:cNvPr>
                <p:cNvSpPr/>
                <p:nvPr/>
              </p:nvSpPr>
              <p:spPr>
                <a:xfrm>
                  <a:off x="7704724" y="4430256"/>
                  <a:ext cx="5162" cy="8463"/>
                </a:xfrm>
                <a:custGeom>
                  <a:avLst/>
                  <a:gdLst>
                    <a:gd name="connsiteX0" fmla="*/ 3604 w 5162"/>
                    <a:gd name="connsiteY0" fmla="*/ 4646 h 8463"/>
                    <a:gd name="connsiteX1" fmla="*/ 111 w 5162"/>
                    <a:gd name="connsiteY1" fmla="*/ 8457 h 8463"/>
                    <a:gd name="connsiteX2" fmla="*/ 1445 w 5162"/>
                    <a:gd name="connsiteY2" fmla="*/ 3631 h 8463"/>
                    <a:gd name="connsiteX3" fmla="*/ 4810 w 5162"/>
                    <a:gd name="connsiteY3" fmla="*/ 75 h 8463"/>
                    <a:gd name="connsiteX4" fmla="*/ 3604 w 5162"/>
                    <a:gd name="connsiteY4" fmla="*/ 4646 h 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2" h="8463">
                      <a:moveTo>
                        <a:pt x="3604" y="4646"/>
                      </a:moveTo>
                      <a:cubicBezTo>
                        <a:pt x="2080" y="6869"/>
                        <a:pt x="492" y="8584"/>
                        <a:pt x="111" y="8457"/>
                      </a:cubicBezTo>
                      <a:cubicBezTo>
                        <a:pt x="-270" y="8266"/>
                        <a:pt x="365" y="6044"/>
                        <a:pt x="1445" y="3631"/>
                      </a:cubicBezTo>
                      <a:cubicBezTo>
                        <a:pt x="2588" y="1218"/>
                        <a:pt x="4048" y="-370"/>
                        <a:pt x="4810" y="75"/>
                      </a:cubicBezTo>
                      <a:cubicBezTo>
                        <a:pt x="5572" y="456"/>
                        <a:pt x="5064" y="2488"/>
                        <a:pt x="3604" y="46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79" name="شكل حر: شكل 378">
                  <a:extLst>
                    <a:ext uri="{FF2B5EF4-FFF2-40B4-BE49-F238E27FC236}">
                      <a16:creationId xmlns:a16="http://schemas.microsoft.com/office/drawing/2014/main" id="{0329326D-2F99-4683-82DC-63EE6A1797CE}"/>
                    </a:ext>
                  </a:extLst>
                </p:cNvPr>
                <p:cNvSpPr/>
                <p:nvPr/>
              </p:nvSpPr>
              <p:spPr>
                <a:xfrm>
                  <a:off x="7729483" y="4370393"/>
                  <a:ext cx="68269" cy="55801"/>
                </a:xfrm>
                <a:custGeom>
                  <a:avLst/>
                  <a:gdLst>
                    <a:gd name="connsiteX0" fmla="*/ 7547 w 68269"/>
                    <a:gd name="connsiteY0" fmla="*/ 54413 h 55801"/>
                    <a:gd name="connsiteX1" fmla="*/ 498 w 68269"/>
                    <a:gd name="connsiteY1" fmla="*/ 54922 h 55801"/>
                    <a:gd name="connsiteX2" fmla="*/ 2720 w 68269"/>
                    <a:gd name="connsiteY2" fmla="*/ 48254 h 55801"/>
                    <a:gd name="connsiteX3" fmla="*/ 54156 w 68269"/>
                    <a:gd name="connsiteY3" fmla="*/ 1010 h 55801"/>
                    <a:gd name="connsiteX4" fmla="*/ 65205 w 68269"/>
                    <a:gd name="connsiteY4" fmla="*/ 4947 h 55801"/>
                    <a:gd name="connsiteX5" fmla="*/ 66284 w 68269"/>
                    <a:gd name="connsiteY5" fmla="*/ 16567 h 55801"/>
                    <a:gd name="connsiteX6" fmla="*/ 7547 w 68269"/>
                    <a:gd name="connsiteY6" fmla="*/ 54413 h 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269" h="55801">
                      <a:moveTo>
                        <a:pt x="7547" y="54413"/>
                      </a:moveTo>
                      <a:cubicBezTo>
                        <a:pt x="4880" y="56065"/>
                        <a:pt x="1768" y="56255"/>
                        <a:pt x="498" y="54922"/>
                      </a:cubicBezTo>
                      <a:cubicBezTo>
                        <a:pt x="-708" y="53524"/>
                        <a:pt x="371" y="50540"/>
                        <a:pt x="2720" y="48254"/>
                      </a:cubicBezTo>
                      <a:lnTo>
                        <a:pt x="54156" y="1010"/>
                      </a:lnTo>
                      <a:cubicBezTo>
                        <a:pt x="56505" y="-1276"/>
                        <a:pt x="61585" y="438"/>
                        <a:pt x="65205" y="4947"/>
                      </a:cubicBezTo>
                      <a:cubicBezTo>
                        <a:pt x="68951" y="9392"/>
                        <a:pt x="69205" y="14726"/>
                        <a:pt x="66284" y="16567"/>
                      </a:cubicBezTo>
                      <a:lnTo>
                        <a:pt x="7547" y="5441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80" name="شكل حر: شكل 379">
                  <a:extLst>
                    <a:ext uri="{FF2B5EF4-FFF2-40B4-BE49-F238E27FC236}">
                      <a16:creationId xmlns:a16="http://schemas.microsoft.com/office/drawing/2014/main" id="{64C41663-4FB1-4F86-90AB-A6B0A50D5893}"/>
                    </a:ext>
                  </a:extLst>
                </p:cNvPr>
                <p:cNvSpPr/>
                <p:nvPr/>
              </p:nvSpPr>
              <p:spPr>
                <a:xfrm>
                  <a:off x="7708473" y="4435778"/>
                  <a:ext cx="7810" cy="6168"/>
                </a:xfrm>
                <a:custGeom>
                  <a:avLst/>
                  <a:gdLst>
                    <a:gd name="connsiteX0" fmla="*/ 4744 w 7810"/>
                    <a:gd name="connsiteY0" fmla="*/ 4015 h 6168"/>
                    <a:gd name="connsiteX1" fmla="*/ 45 w 7810"/>
                    <a:gd name="connsiteY1" fmla="*/ 6110 h 6168"/>
                    <a:gd name="connsiteX2" fmla="*/ 3093 w 7810"/>
                    <a:gd name="connsiteY2" fmla="*/ 2237 h 6168"/>
                    <a:gd name="connsiteX3" fmla="*/ 7665 w 7810"/>
                    <a:gd name="connsiteY3" fmla="*/ 205 h 6168"/>
                    <a:gd name="connsiteX4" fmla="*/ 4744 w 7810"/>
                    <a:gd name="connsiteY4" fmla="*/ 4015 h 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68">
                      <a:moveTo>
                        <a:pt x="4744" y="4015"/>
                      </a:moveTo>
                      <a:cubicBezTo>
                        <a:pt x="2648" y="5412"/>
                        <a:pt x="362" y="6428"/>
                        <a:pt x="45" y="6110"/>
                      </a:cubicBezTo>
                      <a:cubicBezTo>
                        <a:pt x="-272" y="5793"/>
                        <a:pt x="1124" y="4015"/>
                        <a:pt x="3093" y="2237"/>
                      </a:cubicBezTo>
                      <a:cubicBezTo>
                        <a:pt x="5061" y="459"/>
                        <a:pt x="7093" y="-431"/>
                        <a:pt x="7665" y="205"/>
                      </a:cubicBezTo>
                      <a:cubicBezTo>
                        <a:pt x="8236" y="903"/>
                        <a:pt x="7093" y="2491"/>
                        <a:pt x="4744" y="401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72" name="رسم 4">
                <a:extLst>
                  <a:ext uri="{FF2B5EF4-FFF2-40B4-BE49-F238E27FC236}">
                    <a16:creationId xmlns:a16="http://schemas.microsoft.com/office/drawing/2014/main" id="{858CA7F4-4D83-48F3-95E8-88D91B1C3923}"/>
                  </a:ext>
                </a:extLst>
              </p:cNvPr>
              <p:cNvGrpSpPr/>
              <p:nvPr/>
            </p:nvGrpSpPr>
            <p:grpSpPr>
              <a:xfrm>
                <a:off x="7709637" y="4386433"/>
                <a:ext cx="109820" cy="63012"/>
                <a:chOff x="7709637" y="4386433"/>
                <a:chExt cx="109820" cy="63012"/>
              </a:xfrm>
              <a:solidFill>
                <a:srgbClr val="231F20"/>
              </a:solidFill>
            </p:grpSpPr>
            <p:sp>
              <p:nvSpPr>
                <p:cNvPr id="373" name="شكل حر: شكل 372">
                  <a:extLst>
                    <a:ext uri="{FF2B5EF4-FFF2-40B4-BE49-F238E27FC236}">
                      <a16:creationId xmlns:a16="http://schemas.microsoft.com/office/drawing/2014/main" id="{6FB8A326-02AB-4CAF-AF56-2870B53B6EFA}"/>
                    </a:ext>
                  </a:extLst>
                </p:cNvPr>
                <p:cNvSpPr/>
                <p:nvPr/>
              </p:nvSpPr>
              <p:spPr>
                <a:xfrm>
                  <a:off x="7733353" y="4386433"/>
                  <a:ext cx="74256" cy="45988"/>
                </a:xfrm>
                <a:custGeom>
                  <a:avLst/>
                  <a:gdLst>
                    <a:gd name="connsiteX0" fmla="*/ 7423 w 74256"/>
                    <a:gd name="connsiteY0" fmla="*/ 45232 h 45988"/>
                    <a:gd name="connsiteX1" fmla="*/ 248 w 74256"/>
                    <a:gd name="connsiteY1" fmla="*/ 44596 h 45988"/>
                    <a:gd name="connsiteX2" fmla="*/ 3677 w 74256"/>
                    <a:gd name="connsiteY2" fmla="*/ 38374 h 45988"/>
                    <a:gd name="connsiteX3" fmla="*/ 62351 w 74256"/>
                    <a:gd name="connsiteY3" fmla="*/ 591 h 45988"/>
                    <a:gd name="connsiteX4" fmla="*/ 72447 w 74256"/>
                    <a:gd name="connsiteY4" fmla="*/ 6433 h 45988"/>
                    <a:gd name="connsiteX5" fmla="*/ 71685 w 74256"/>
                    <a:gd name="connsiteY5" fmla="*/ 17990 h 45988"/>
                    <a:gd name="connsiteX6" fmla="*/ 7423 w 74256"/>
                    <a:gd name="connsiteY6" fmla="*/ 45232 h 45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256" h="45988">
                      <a:moveTo>
                        <a:pt x="7423" y="45232"/>
                      </a:moveTo>
                      <a:cubicBezTo>
                        <a:pt x="4375" y="46438"/>
                        <a:pt x="1073" y="46184"/>
                        <a:pt x="248" y="44596"/>
                      </a:cubicBezTo>
                      <a:cubicBezTo>
                        <a:pt x="-641" y="43009"/>
                        <a:pt x="946" y="40215"/>
                        <a:pt x="3677" y="38374"/>
                      </a:cubicBezTo>
                      <a:lnTo>
                        <a:pt x="62351" y="591"/>
                      </a:lnTo>
                      <a:cubicBezTo>
                        <a:pt x="65081" y="-1250"/>
                        <a:pt x="69717" y="1353"/>
                        <a:pt x="72447" y="6433"/>
                      </a:cubicBezTo>
                      <a:cubicBezTo>
                        <a:pt x="75178" y="11576"/>
                        <a:pt x="74733" y="16783"/>
                        <a:pt x="71685" y="17990"/>
                      </a:cubicBezTo>
                      <a:lnTo>
                        <a:pt x="7423" y="4523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74" name="شكل حر: شكل 373">
                  <a:extLst>
                    <a:ext uri="{FF2B5EF4-FFF2-40B4-BE49-F238E27FC236}">
                      <a16:creationId xmlns:a16="http://schemas.microsoft.com/office/drawing/2014/main" id="{0358D724-5882-48FA-94C3-CBE277BBC26E}"/>
                    </a:ext>
                  </a:extLst>
                </p:cNvPr>
                <p:cNvSpPr/>
                <p:nvPr/>
              </p:nvSpPr>
              <p:spPr>
                <a:xfrm>
                  <a:off x="7709637" y="4438790"/>
                  <a:ext cx="8607" cy="4993"/>
                </a:xfrm>
                <a:custGeom>
                  <a:avLst/>
                  <a:gdLst>
                    <a:gd name="connsiteX0" fmla="*/ 4977 w 8607"/>
                    <a:gd name="connsiteY0" fmla="*/ 3606 h 4993"/>
                    <a:gd name="connsiteX1" fmla="*/ 24 w 8607"/>
                    <a:gd name="connsiteY1" fmla="*/ 4875 h 4993"/>
                    <a:gd name="connsiteX2" fmla="*/ 3771 w 8607"/>
                    <a:gd name="connsiteY2" fmla="*/ 1510 h 4993"/>
                    <a:gd name="connsiteX3" fmla="*/ 8533 w 8607"/>
                    <a:gd name="connsiteY3" fmla="*/ 367 h 4993"/>
                    <a:gd name="connsiteX4" fmla="*/ 4977 w 8607"/>
                    <a:gd name="connsiteY4" fmla="*/ 3606 h 4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07" h="4993">
                      <a:moveTo>
                        <a:pt x="4977" y="3606"/>
                      </a:moveTo>
                      <a:cubicBezTo>
                        <a:pt x="2501" y="4685"/>
                        <a:pt x="215" y="5256"/>
                        <a:pt x="24" y="4875"/>
                      </a:cubicBezTo>
                      <a:cubicBezTo>
                        <a:pt x="-230" y="4494"/>
                        <a:pt x="1548" y="2970"/>
                        <a:pt x="3771" y="1510"/>
                      </a:cubicBezTo>
                      <a:cubicBezTo>
                        <a:pt x="5993" y="50"/>
                        <a:pt x="8089" y="-395"/>
                        <a:pt x="8533" y="367"/>
                      </a:cubicBezTo>
                      <a:cubicBezTo>
                        <a:pt x="8978" y="1193"/>
                        <a:pt x="7390" y="2589"/>
                        <a:pt x="4977" y="360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75" name="شكل حر: شكل 374">
                  <a:extLst>
                    <a:ext uri="{FF2B5EF4-FFF2-40B4-BE49-F238E27FC236}">
                      <a16:creationId xmlns:a16="http://schemas.microsoft.com/office/drawing/2014/main" id="{E2995C24-F1F6-4CAE-959B-0B0C095E90B7}"/>
                    </a:ext>
                  </a:extLst>
                </p:cNvPr>
                <p:cNvSpPr/>
                <p:nvPr/>
              </p:nvSpPr>
              <p:spPr>
                <a:xfrm>
                  <a:off x="7737973" y="4429696"/>
                  <a:ext cx="81484" cy="19749"/>
                </a:xfrm>
                <a:custGeom>
                  <a:avLst/>
                  <a:gdLst>
                    <a:gd name="connsiteX0" fmla="*/ 6424 w 81484"/>
                    <a:gd name="connsiteY0" fmla="*/ 19685 h 19749"/>
                    <a:gd name="connsiteX1" fmla="*/ 10 w 81484"/>
                    <a:gd name="connsiteY1" fmla="*/ 16320 h 19749"/>
                    <a:gd name="connsiteX2" fmla="*/ 5598 w 81484"/>
                    <a:gd name="connsiteY2" fmla="*/ 11938 h 19749"/>
                    <a:gd name="connsiteX3" fmla="*/ 74368 w 81484"/>
                    <a:gd name="connsiteY3" fmla="*/ 64 h 19749"/>
                    <a:gd name="connsiteX4" fmla="*/ 81417 w 81484"/>
                    <a:gd name="connsiteY4" fmla="*/ 9398 h 19749"/>
                    <a:gd name="connsiteX5" fmla="*/ 76274 w 81484"/>
                    <a:gd name="connsiteY5" fmla="*/ 19749 h 19749"/>
                    <a:gd name="connsiteX6" fmla="*/ 6424 w 81484"/>
                    <a:gd name="connsiteY6" fmla="*/ 19749 h 1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84" h="19749">
                      <a:moveTo>
                        <a:pt x="6424" y="19685"/>
                      </a:moveTo>
                      <a:cubicBezTo>
                        <a:pt x="3122" y="19622"/>
                        <a:pt x="200" y="18098"/>
                        <a:pt x="10" y="16320"/>
                      </a:cubicBezTo>
                      <a:cubicBezTo>
                        <a:pt x="-181" y="14478"/>
                        <a:pt x="2360" y="12510"/>
                        <a:pt x="5598" y="11938"/>
                      </a:cubicBezTo>
                      <a:lnTo>
                        <a:pt x="74368" y="64"/>
                      </a:lnTo>
                      <a:cubicBezTo>
                        <a:pt x="77607" y="-571"/>
                        <a:pt x="80845" y="3620"/>
                        <a:pt x="81417" y="9398"/>
                      </a:cubicBezTo>
                      <a:cubicBezTo>
                        <a:pt x="81925" y="15177"/>
                        <a:pt x="79512" y="19812"/>
                        <a:pt x="76274" y="19749"/>
                      </a:cubicBezTo>
                      <a:lnTo>
                        <a:pt x="6424" y="1974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76" name="شكل حر: شكل 375">
                  <a:extLst>
                    <a:ext uri="{FF2B5EF4-FFF2-40B4-BE49-F238E27FC236}">
                      <a16:creationId xmlns:a16="http://schemas.microsoft.com/office/drawing/2014/main" id="{4E8B19DA-C85E-4938-BCB9-CA93DE7579A9}"/>
                    </a:ext>
                  </a:extLst>
                </p:cNvPr>
                <p:cNvSpPr/>
                <p:nvPr/>
              </p:nvSpPr>
              <p:spPr>
                <a:xfrm>
                  <a:off x="7710930" y="4446464"/>
                  <a:ext cx="9654" cy="2599"/>
                </a:xfrm>
                <a:custGeom>
                  <a:avLst/>
                  <a:gdLst>
                    <a:gd name="connsiteX0" fmla="*/ 5081 w 9654"/>
                    <a:gd name="connsiteY0" fmla="*/ 2599 h 2599"/>
                    <a:gd name="connsiteX1" fmla="*/ 1 w 9654"/>
                    <a:gd name="connsiteY1" fmla="*/ 1837 h 2599"/>
                    <a:gd name="connsiteX2" fmla="*/ 4764 w 9654"/>
                    <a:gd name="connsiteY2" fmla="*/ 186 h 2599"/>
                    <a:gd name="connsiteX3" fmla="*/ 9653 w 9654"/>
                    <a:gd name="connsiteY3" fmla="*/ 1012 h 2599"/>
                    <a:gd name="connsiteX4" fmla="*/ 5081 w 9654"/>
                    <a:gd name="connsiteY4" fmla="*/ 2599 h 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54" h="2599">
                      <a:moveTo>
                        <a:pt x="5081" y="2599"/>
                      </a:moveTo>
                      <a:cubicBezTo>
                        <a:pt x="2414" y="2599"/>
                        <a:pt x="65" y="2282"/>
                        <a:pt x="1" y="1837"/>
                      </a:cubicBezTo>
                      <a:cubicBezTo>
                        <a:pt x="-62" y="1393"/>
                        <a:pt x="2160" y="631"/>
                        <a:pt x="4764" y="186"/>
                      </a:cubicBezTo>
                      <a:cubicBezTo>
                        <a:pt x="7367" y="-258"/>
                        <a:pt x="9526" y="123"/>
                        <a:pt x="9653" y="1012"/>
                      </a:cubicBezTo>
                      <a:cubicBezTo>
                        <a:pt x="9717" y="1901"/>
                        <a:pt x="7748" y="2599"/>
                        <a:pt x="5081" y="25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sp>
        <p:nvSpPr>
          <p:cNvPr id="417" name="مستطيل 416">
            <a:extLst>
              <a:ext uri="{FF2B5EF4-FFF2-40B4-BE49-F238E27FC236}">
                <a16:creationId xmlns:a16="http://schemas.microsoft.com/office/drawing/2014/main" id="{A68E274A-9595-4F69-AAC3-C4BB01005822}"/>
              </a:ext>
            </a:extLst>
          </p:cNvPr>
          <p:cNvSpPr/>
          <p:nvPr/>
        </p:nvSpPr>
        <p:spPr>
          <a:xfrm>
            <a:off x="9241126" y="3594318"/>
            <a:ext cx="2013517" cy="1782504"/>
          </a:xfrm>
          <a:prstGeom prst="rect">
            <a:avLst/>
          </a:prstGeom>
          <a:solidFill>
            <a:srgbClr val="FFC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cs typeface="Sultan bold" pitchFamily="2" charset="-78"/>
              </a:rPr>
              <a:t>أداة قص المنظور تساعد على حل مشكلة التشويه (   )</a:t>
            </a:r>
          </a:p>
        </p:txBody>
      </p:sp>
      <p:sp>
        <p:nvSpPr>
          <p:cNvPr id="418" name="مستطيل 417">
            <a:extLst>
              <a:ext uri="{FF2B5EF4-FFF2-40B4-BE49-F238E27FC236}">
                <a16:creationId xmlns:a16="http://schemas.microsoft.com/office/drawing/2014/main" id="{70110708-09A5-40DF-991B-62582517702C}"/>
              </a:ext>
            </a:extLst>
          </p:cNvPr>
          <p:cNvSpPr/>
          <p:nvPr/>
        </p:nvSpPr>
        <p:spPr>
          <a:xfrm>
            <a:off x="7130214" y="3592545"/>
            <a:ext cx="2013517" cy="1782504"/>
          </a:xfrm>
          <a:prstGeom prst="rect">
            <a:avLst/>
          </a:prstGeom>
          <a:solidFill>
            <a:srgbClr val="48C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cs typeface="Sultan bold" pitchFamily="2" charset="-78"/>
              </a:rPr>
              <a:t>لا يمكن تطبيق مرشح على جزء من الصورة (   )</a:t>
            </a:r>
          </a:p>
        </p:txBody>
      </p:sp>
      <p:sp>
        <p:nvSpPr>
          <p:cNvPr id="419" name="مستطيل 418">
            <a:extLst>
              <a:ext uri="{FF2B5EF4-FFF2-40B4-BE49-F238E27FC236}">
                <a16:creationId xmlns:a16="http://schemas.microsoft.com/office/drawing/2014/main" id="{CBED5744-5464-4ABA-8896-05FF70A267B3}"/>
              </a:ext>
            </a:extLst>
          </p:cNvPr>
          <p:cNvSpPr/>
          <p:nvPr/>
        </p:nvSpPr>
        <p:spPr>
          <a:xfrm>
            <a:off x="5046815" y="3591075"/>
            <a:ext cx="2013517" cy="1782504"/>
          </a:xfrm>
          <a:prstGeom prst="rect">
            <a:avLst/>
          </a:prstGeom>
          <a:solidFill>
            <a:srgbClr val="90C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cs typeface="Sultan bold" pitchFamily="2" charset="-78"/>
              </a:rPr>
              <a:t>تتيح أداة  درجة اللون والتشبع  تحديد لون او نطاق لوني في الصورة ثم استبدالها بلون آخر (   )</a:t>
            </a:r>
          </a:p>
        </p:txBody>
      </p:sp>
      <p:sp>
        <p:nvSpPr>
          <p:cNvPr id="420" name="مستطيل 419">
            <a:extLst>
              <a:ext uri="{FF2B5EF4-FFF2-40B4-BE49-F238E27FC236}">
                <a16:creationId xmlns:a16="http://schemas.microsoft.com/office/drawing/2014/main" id="{F1E1E8BF-CA03-4BFE-8BF3-6F326A1E965F}"/>
              </a:ext>
            </a:extLst>
          </p:cNvPr>
          <p:cNvSpPr/>
          <p:nvPr/>
        </p:nvSpPr>
        <p:spPr>
          <a:xfrm>
            <a:off x="2967699" y="3594318"/>
            <a:ext cx="2013517" cy="1782504"/>
          </a:xfrm>
          <a:prstGeom prst="rect">
            <a:avLst/>
          </a:prstGeom>
          <a:solidFill>
            <a:srgbClr val="F64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cs typeface="Sultan bold" pitchFamily="2" charset="-78"/>
              </a:rPr>
              <a:t>تتيح لك اداة الايضاح جعل  صورتك أكثر اشراقاً فقط (   )</a:t>
            </a:r>
          </a:p>
        </p:txBody>
      </p:sp>
    </p:spTree>
    <p:extLst>
      <p:ext uri="{BB962C8B-B14F-4D97-AF65-F5344CB8AC3E}">
        <p14:creationId xmlns:p14="http://schemas.microsoft.com/office/powerpoint/2010/main" val="253585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animBg="1"/>
      <p:bldP spid="418" grpId="0" animBg="1"/>
      <p:bldP spid="419" grpId="0" animBg="1"/>
      <p:bldP spid="4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039523" y="1461151"/>
            <a:ext cx="26967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  <a:cs typeface="Sultan bold" pitchFamily="2" charset="-78"/>
              </a:rPr>
              <a:t>الواجب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51EE4EA-5FF0-9F92-0A19-D5E58E068E75}"/>
              </a:ext>
            </a:extLst>
          </p:cNvPr>
          <p:cNvSpPr txBox="1"/>
          <p:nvPr/>
        </p:nvSpPr>
        <p:spPr>
          <a:xfrm>
            <a:off x="1244184" y="869006"/>
            <a:ext cx="76656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تعد هذه الأداة إحدى الأدوات الأساسية في تعديل الصور وتسمح بضبط السطوع والتباين العام للصور :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الإيضاح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السطوع والتباين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درجة اللون والتشبع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إصلاح أخطاء التصوير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620A38E-9068-091F-63EB-966085D6C5E9}"/>
              </a:ext>
            </a:extLst>
          </p:cNvPr>
          <p:cNvSpPr txBox="1"/>
          <p:nvPr/>
        </p:nvSpPr>
        <p:spPr>
          <a:xfrm>
            <a:off x="1242529" y="3429000"/>
            <a:ext cx="76656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تتيح لك هذه الأداة تغيير التدرج اللوني في صورتك وجعل الألوان غنية أو باهتة: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الإيضاح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السطوع والتباين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درجة اللون والتشبع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إصلاح أخطاء التصوير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1B1D9F2F-6D10-178A-C23A-731CE3941966}"/>
              </a:ext>
            </a:extLst>
          </p:cNvPr>
          <p:cNvSpPr/>
          <p:nvPr/>
        </p:nvSpPr>
        <p:spPr>
          <a:xfrm>
            <a:off x="8621081" y="1804384"/>
            <a:ext cx="287147" cy="204306"/>
          </a:xfrm>
          <a:custGeom>
            <a:avLst/>
            <a:gdLst>
              <a:gd name="connsiteX0" fmla="*/ 132531 w 412699"/>
              <a:gd name="connsiteY0" fmla="*/ 266700 h 293636"/>
              <a:gd name="connsiteX1" fmla="*/ 13468 w 412699"/>
              <a:gd name="connsiteY1" fmla="*/ 147638 h 293636"/>
              <a:gd name="connsiteX2" fmla="*/ 0 w 412699"/>
              <a:gd name="connsiteY2" fmla="*/ 161106 h 293636"/>
              <a:gd name="connsiteX3" fmla="*/ 132531 w 412699"/>
              <a:gd name="connsiteY3" fmla="*/ 293637 h 293636"/>
              <a:gd name="connsiteX4" fmla="*/ 412699 w 412699"/>
              <a:gd name="connsiteY4" fmla="*/ 13468 h 293636"/>
              <a:gd name="connsiteX5" fmla="*/ 399231 w 412699"/>
              <a:gd name="connsiteY5" fmla="*/ 0 h 293636"/>
              <a:gd name="connsiteX6" fmla="*/ 132531 w 412699"/>
              <a:gd name="connsiteY6" fmla="*/ 266700 h 29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99" h="293636">
                <a:moveTo>
                  <a:pt x="132531" y="266700"/>
                </a:moveTo>
                <a:lnTo>
                  <a:pt x="13468" y="147638"/>
                </a:lnTo>
                <a:lnTo>
                  <a:pt x="0" y="161106"/>
                </a:lnTo>
                <a:lnTo>
                  <a:pt x="132531" y="293637"/>
                </a:lnTo>
                <a:lnTo>
                  <a:pt x="412699" y="13468"/>
                </a:lnTo>
                <a:lnTo>
                  <a:pt x="399231" y="0"/>
                </a:lnTo>
                <a:lnTo>
                  <a:pt x="132531" y="266700"/>
                </a:lnTo>
                <a:close/>
              </a:path>
            </a:pathLst>
          </a:custGeom>
          <a:solidFill>
            <a:srgbClr val="DE6227"/>
          </a:solidFill>
          <a:ln w="12700" cap="flat">
            <a:solidFill>
              <a:srgbClr val="EA5C2A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BB6A685E-2F2C-66AD-39D6-6EA10729209F}"/>
              </a:ext>
            </a:extLst>
          </p:cNvPr>
          <p:cNvSpPr/>
          <p:nvPr/>
        </p:nvSpPr>
        <p:spPr>
          <a:xfrm>
            <a:off x="8665381" y="5250665"/>
            <a:ext cx="287147" cy="204306"/>
          </a:xfrm>
          <a:custGeom>
            <a:avLst/>
            <a:gdLst>
              <a:gd name="connsiteX0" fmla="*/ 132531 w 412699"/>
              <a:gd name="connsiteY0" fmla="*/ 266700 h 293636"/>
              <a:gd name="connsiteX1" fmla="*/ 13468 w 412699"/>
              <a:gd name="connsiteY1" fmla="*/ 147638 h 293636"/>
              <a:gd name="connsiteX2" fmla="*/ 0 w 412699"/>
              <a:gd name="connsiteY2" fmla="*/ 161106 h 293636"/>
              <a:gd name="connsiteX3" fmla="*/ 132531 w 412699"/>
              <a:gd name="connsiteY3" fmla="*/ 293637 h 293636"/>
              <a:gd name="connsiteX4" fmla="*/ 412699 w 412699"/>
              <a:gd name="connsiteY4" fmla="*/ 13468 h 293636"/>
              <a:gd name="connsiteX5" fmla="*/ 399231 w 412699"/>
              <a:gd name="connsiteY5" fmla="*/ 0 h 293636"/>
              <a:gd name="connsiteX6" fmla="*/ 132531 w 412699"/>
              <a:gd name="connsiteY6" fmla="*/ 266700 h 29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99" h="293636">
                <a:moveTo>
                  <a:pt x="132531" y="266700"/>
                </a:moveTo>
                <a:lnTo>
                  <a:pt x="13468" y="147638"/>
                </a:lnTo>
                <a:lnTo>
                  <a:pt x="0" y="161106"/>
                </a:lnTo>
                <a:lnTo>
                  <a:pt x="132531" y="293637"/>
                </a:lnTo>
                <a:lnTo>
                  <a:pt x="412699" y="13468"/>
                </a:lnTo>
                <a:lnTo>
                  <a:pt x="399231" y="0"/>
                </a:lnTo>
                <a:lnTo>
                  <a:pt x="132531" y="266700"/>
                </a:lnTo>
                <a:close/>
              </a:path>
            </a:pathLst>
          </a:custGeom>
          <a:solidFill>
            <a:srgbClr val="DE6227"/>
          </a:solidFill>
          <a:ln w="12700" cap="flat">
            <a:solidFill>
              <a:srgbClr val="EA5C2A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1489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0AC8D17-BF16-452E-88A8-D8B074CCF4F0}"/>
              </a:ext>
            </a:extLst>
          </p:cNvPr>
          <p:cNvSpPr txBox="1"/>
          <p:nvPr/>
        </p:nvSpPr>
        <p:spPr>
          <a:xfrm>
            <a:off x="9050172" y="1560405"/>
            <a:ext cx="28157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cs typeface="Sultan bold" pitchFamily="2" charset="-78"/>
              </a:rPr>
              <a:t>النشيد الوطني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AF0D8319-9FCD-4FA7-9E87-60666661C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064DFB6-8020-46D1-A83D-CCA76A221111}"/>
              </a:ext>
            </a:extLst>
          </p:cNvPr>
          <p:cNvSpPr txBox="1"/>
          <p:nvPr/>
        </p:nvSpPr>
        <p:spPr>
          <a:xfrm>
            <a:off x="9158513" y="1515336"/>
            <a:ext cx="26967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cs typeface="Sultan bold" pitchFamily="2" charset="-78"/>
              </a:rPr>
              <a:t>الحضور والغياب</a:t>
            </a:r>
          </a:p>
        </p:txBody>
      </p:sp>
      <p:pic>
        <p:nvPicPr>
          <p:cNvPr id="16" name="صورة 15" descr="صورة تحتوي على نص, مباراة, داخلي, رسوم المتجهات&#10;&#10;تم إنشاء الوصف تلقائياً">
            <a:extLst>
              <a:ext uri="{FF2B5EF4-FFF2-40B4-BE49-F238E27FC236}">
                <a16:creationId xmlns:a16="http://schemas.microsoft.com/office/drawing/2014/main" id="{3E22B609-40A7-6B14-07A0-F8E11D11E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58" y="508794"/>
            <a:ext cx="6641270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4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8A42FEC-D110-454E-8B90-2C7D2C26695A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FB7C8FF-3143-44E6-BE49-FAAD29C71B8A}"/>
              </a:ext>
            </a:extLst>
          </p:cNvPr>
          <p:cNvSpPr/>
          <p:nvPr/>
        </p:nvSpPr>
        <p:spPr>
          <a:xfrm rot="16200000" flipH="1">
            <a:off x="2682564" y="-2501385"/>
            <a:ext cx="6747164" cy="11971605"/>
          </a:xfrm>
          <a:prstGeom prst="roundRect">
            <a:avLst>
              <a:gd name="adj" fmla="val 6753"/>
            </a:avLst>
          </a:prstGeom>
          <a:solidFill>
            <a:srgbClr val="9461D3"/>
          </a:solidFill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rgbClr val="9461D3"/>
              </a:solidFill>
            </a:endParaRP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B29EDB7-16D4-4E2A-9676-DA96C27A2292}"/>
              </a:ext>
            </a:extLst>
          </p:cNvPr>
          <p:cNvSpPr txBox="1"/>
          <p:nvPr/>
        </p:nvSpPr>
        <p:spPr>
          <a:xfrm>
            <a:off x="2447783" y="2326700"/>
            <a:ext cx="65977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  <a:cs typeface="Sultan bold" pitchFamily="2" charset="-78"/>
              </a:rPr>
              <a:t>تم الحمد لله </a:t>
            </a:r>
          </a:p>
          <a:p>
            <a:pPr algn="ctr"/>
            <a:r>
              <a:rPr lang="ar-SA" sz="4000" dirty="0">
                <a:solidFill>
                  <a:schemeClr val="bg1"/>
                </a:solidFill>
                <a:cs typeface="Sultan bold" pitchFamily="2" charset="-78"/>
              </a:rPr>
              <a:t>شكراً لحسن المتابعة والمشاركة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86388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4" name="قلب الصفحة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2418" y="-2543163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073080" y="1211682"/>
            <a:ext cx="269678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Sultan bold" pitchFamily="2" charset="-78"/>
              </a:rPr>
              <a:t>مراجعة الدرس السابق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FCFDA49-548D-3ED8-5572-EC54527EC6CE}"/>
              </a:ext>
            </a:extLst>
          </p:cNvPr>
          <p:cNvSpPr txBox="1"/>
          <p:nvPr/>
        </p:nvSpPr>
        <p:spPr>
          <a:xfrm>
            <a:off x="766384" y="1211682"/>
            <a:ext cx="8213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يقوم خيار ....................... بتفتيح الطبقة المستهدفة بحيث تختلط مع الطبقات الموجودة أسفل منها، ولكن عند المزج مع الأسود لا يكون هناك أي تأثير.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44693502-8070-980A-54EC-CF91E383D6FE}"/>
              </a:ext>
            </a:extLst>
          </p:cNvPr>
          <p:cNvSpPr/>
          <p:nvPr/>
        </p:nvSpPr>
        <p:spPr>
          <a:xfrm>
            <a:off x="1" y="4653603"/>
            <a:ext cx="12191999" cy="2232533"/>
          </a:xfrm>
          <a:custGeom>
            <a:avLst/>
            <a:gdLst>
              <a:gd name="connsiteX0" fmla="*/ 1143000 w 12191999"/>
              <a:gd name="connsiteY0" fmla="*/ 1681 h 2232533"/>
              <a:gd name="connsiteX1" fmla="*/ 6096000 w 12191999"/>
              <a:gd name="connsiteY1" fmla="*/ 160026 h 2232533"/>
              <a:gd name="connsiteX2" fmla="*/ 12191999 w 12191999"/>
              <a:gd name="connsiteY2" fmla="*/ 160026 h 2232533"/>
              <a:gd name="connsiteX3" fmla="*/ 12191999 w 12191999"/>
              <a:gd name="connsiteY3" fmla="*/ 2232533 h 2232533"/>
              <a:gd name="connsiteX4" fmla="*/ 0 w 12191999"/>
              <a:gd name="connsiteY4" fmla="*/ 2232533 h 2232533"/>
              <a:gd name="connsiteX5" fmla="*/ 0 w 12191999"/>
              <a:gd name="connsiteY5" fmla="*/ 160026 h 2232533"/>
              <a:gd name="connsiteX6" fmla="*/ 1143000 w 12191999"/>
              <a:gd name="connsiteY6" fmla="*/ 1681 h 223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2232533">
                <a:moveTo>
                  <a:pt x="1143000" y="1681"/>
                </a:moveTo>
                <a:cubicBezTo>
                  <a:pt x="2794000" y="-37026"/>
                  <a:pt x="4445000" y="610428"/>
                  <a:pt x="6096000" y="160026"/>
                </a:cubicBezTo>
                <a:cubicBezTo>
                  <a:pt x="8127999" y="-394316"/>
                  <a:pt x="10159999" y="714367"/>
                  <a:pt x="12191999" y="160026"/>
                </a:cubicBezTo>
                <a:lnTo>
                  <a:pt x="12191999" y="2232533"/>
                </a:lnTo>
                <a:lnTo>
                  <a:pt x="0" y="2232533"/>
                </a:lnTo>
                <a:lnTo>
                  <a:pt x="0" y="160026"/>
                </a:lnTo>
                <a:cubicBezTo>
                  <a:pt x="381000" y="56087"/>
                  <a:pt x="762000" y="10614"/>
                  <a:pt x="1143000" y="1681"/>
                </a:cubicBezTo>
                <a:close/>
              </a:path>
            </a:pathLst>
          </a:custGeom>
          <a:solidFill>
            <a:srgbClr val="A97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CBF02EC-0416-D2EF-CB6F-6F11754524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1" b="17789"/>
          <a:stretch/>
        </p:blipFill>
        <p:spPr>
          <a:xfrm>
            <a:off x="670787" y="2232533"/>
            <a:ext cx="2452241" cy="4053818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F17F159-C708-ABC7-0D09-E72560742837}"/>
              </a:ext>
            </a:extLst>
          </p:cNvPr>
          <p:cNvSpPr txBox="1"/>
          <p:nvPr/>
        </p:nvSpPr>
        <p:spPr>
          <a:xfrm>
            <a:off x="5084636" y="1127181"/>
            <a:ext cx="2826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94BB07"/>
                </a:solidFill>
                <a:latin typeface="Calibri" panose="020F0502020204030204" pitchFamily="34" charset="0"/>
                <a:cs typeface="Sultan bold" pitchFamily="2" charset="-78"/>
              </a:rPr>
              <a:t>الشاشة</a:t>
            </a:r>
            <a:r>
              <a:rPr lang="en-US" sz="2800" dirty="0">
                <a:solidFill>
                  <a:srgbClr val="94BB07"/>
                </a:solidFill>
                <a:latin typeface="Calibri" panose="020F0502020204030204" pitchFamily="34" charset="0"/>
                <a:cs typeface="Sultan bold" pitchFamily="2" charset="-78"/>
              </a:rPr>
              <a:t>  Screen </a:t>
            </a:r>
            <a:endParaRPr lang="ar-SA" sz="2800" dirty="0">
              <a:solidFill>
                <a:srgbClr val="94BB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93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2418" y="-2543163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073080" y="1211682"/>
            <a:ext cx="269678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Sultan bold" pitchFamily="2" charset="-78"/>
              </a:rPr>
              <a:t>مراجعة الدرس السابق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A73FF50-84F3-A20D-0D0F-0A05530F1417}"/>
              </a:ext>
            </a:extLst>
          </p:cNvPr>
          <p:cNvSpPr txBox="1"/>
          <p:nvPr/>
        </p:nvSpPr>
        <p:spPr>
          <a:xfrm>
            <a:off x="715682" y="1303486"/>
            <a:ext cx="8213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rPr>
              <a:t>عند اختيار خيار .............................. والضغط على أي  من المقابض الجانبية للصورة وسحبها، فسيتم إمالة الصورة مع الحفاظ على توازي الجانبين.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841632AA-07BD-EBF7-88F6-4B46FC156AA2}"/>
              </a:ext>
            </a:extLst>
          </p:cNvPr>
          <p:cNvSpPr/>
          <p:nvPr/>
        </p:nvSpPr>
        <p:spPr>
          <a:xfrm>
            <a:off x="1" y="4653603"/>
            <a:ext cx="12191999" cy="2232533"/>
          </a:xfrm>
          <a:custGeom>
            <a:avLst/>
            <a:gdLst>
              <a:gd name="connsiteX0" fmla="*/ 1143000 w 12191999"/>
              <a:gd name="connsiteY0" fmla="*/ 1681 h 2232533"/>
              <a:gd name="connsiteX1" fmla="*/ 6096000 w 12191999"/>
              <a:gd name="connsiteY1" fmla="*/ 160026 h 2232533"/>
              <a:gd name="connsiteX2" fmla="*/ 12191999 w 12191999"/>
              <a:gd name="connsiteY2" fmla="*/ 160026 h 2232533"/>
              <a:gd name="connsiteX3" fmla="*/ 12191999 w 12191999"/>
              <a:gd name="connsiteY3" fmla="*/ 2232533 h 2232533"/>
              <a:gd name="connsiteX4" fmla="*/ 0 w 12191999"/>
              <a:gd name="connsiteY4" fmla="*/ 2232533 h 2232533"/>
              <a:gd name="connsiteX5" fmla="*/ 0 w 12191999"/>
              <a:gd name="connsiteY5" fmla="*/ 160026 h 2232533"/>
              <a:gd name="connsiteX6" fmla="*/ 1143000 w 12191999"/>
              <a:gd name="connsiteY6" fmla="*/ 1681 h 223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2232533">
                <a:moveTo>
                  <a:pt x="1143000" y="1681"/>
                </a:moveTo>
                <a:cubicBezTo>
                  <a:pt x="2794000" y="-37026"/>
                  <a:pt x="4445000" y="610428"/>
                  <a:pt x="6096000" y="160026"/>
                </a:cubicBezTo>
                <a:cubicBezTo>
                  <a:pt x="8127999" y="-394316"/>
                  <a:pt x="10159999" y="714367"/>
                  <a:pt x="12191999" y="160026"/>
                </a:cubicBezTo>
                <a:lnTo>
                  <a:pt x="12191999" y="2232533"/>
                </a:lnTo>
                <a:lnTo>
                  <a:pt x="0" y="2232533"/>
                </a:lnTo>
                <a:lnTo>
                  <a:pt x="0" y="160026"/>
                </a:lnTo>
                <a:cubicBezTo>
                  <a:pt x="381000" y="56087"/>
                  <a:pt x="762000" y="10614"/>
                  <a:pt x="1143000" y="1681"/>
                </a:cubicBezTo>
                <a:close/>
              </a:path>
            </a:pathLst>
          </a:custGeom>
          <a:solidFill>
            <a:srgbClr val="A97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2B8AB72-1739-816C-8FF3-7010E6C58A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3" r="51633" b="17789"/>
          <a:stretch/>
        </p:blipFill>
        <p:spPr>
          <a:xfrm>
            <a:off x="450167" y="2204397"/>
            <a:ext cx="2602524" cy="405381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79103C-5EB2-6190-F957-51CEC7CC20BF}"/>
              </a:ext>
            </a:extLst>
          </p:cNvPr>
          <p:cNvSpPr txBox="1"/>
          <p:nvPr/>
        </p:nvSpPr>
        <p:spPr>
          <a:xfrm>
            <a:off x="4557009" y="1146806"/>
            <a:ext cx="2034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94BB07"/>
                </a:solidFill>
                <a:latin typeface="Calibri" panose="020F0502020204030204" pitchFamily="34" charset="0"/>
                <a:cs typeface="Sultan bold" pitchFamily="2" charset="-78"/>
              </a:rPr>
              <a:t>القص</a:t>
            </a:r>
            <a:r>
              <a:rPr lang="en-US" sz="2800" dirty="0">
                <a:solidFill>
                  <a:srgbClr val="94BB07"/>
                </a:solidFill>
                <a:latin typeface="Calibri" panose="020F0502020204030204" pitchFamily="34" charset="0"/>
                <a:cs typeface="Sultan bold" pitchFamily="2" charset="-78"/>
              </a:rPr>
              <a:t>Shear </a:t>
            </a:r>
            <a:endParaRPr lang="ar-SA" sz="2800" dirty="0">
              <a:solidFill>
                <a:srgbClr val="94BB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5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2418" y="-2543163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073080" y="1211682"/>
            <a:ext cx="269678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Sultan bold" pitchFamily="2" charset="-78"/>
              </a:rPr>
              <a:t>مراجعة الدرس السابق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A73FF50-84F3-A20D-0D0F-0A05530F1417}"/>
              </a:ext>
            </a:extLst>
          </p:cNvPr>
          <p:cNvSpPr txBox="1"/>
          <p:nvPr/>
        </p:nvSpPr>
        <p:spPr>
          <a:xfrm>
            <a:off x="715682" y="1303486"/>
            <a:ext cx="8213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................................... تتحكم بكيفية تفاعل الألوان بين الطبقات وكذلك بكيفية تفاعل الألوان عند تطبيقها على طبقة .</a:t>
            </a:r>
            <a:endParaRPr lang="ar-SA" sz="2800" dirty="0">
              <a:solidFill>
                <a:schemeClr val="tx1"/>
              </a:solidFill>
              <a:latin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841632AA-07BD-EBF7-88F6-4B46FC156AA2}"/>
              </a:ext>
            </a:extLst>
          </p:cNvPr>
          <p:cNvSpPr/>
          <p:nvPr/>
        </p:nvSpPr>
        <p:spPr>
          <a:xfrm>
            <a:off x="1" y="4653603"/>
            <a:ext cx="12191999" cy="2232533"/>
          </a:xfrm>
          <a:custGeom>
            <a:avLst/>
            <a:gdLst>
              <a:gd name="connsiteX0" fmla="*/ 1143000 w 12191999"/>
              <a:gd name="connsiteY0" fmla="*/ 1681 h 2232533"/>
              <a:gd name="connsiteX1" fmla="*/ 6096000 w 12191999"/>
              <a:gd name="connsiteY1" fmla="*/ 160026 h 2232533"/>
              <a:gd name="connsiteX2" fmla="*/ 12191999 w 12191999"/>
              <a:gd name="connsiteY2" fmla="*/ 160026 h 2232533"/>
              <a:gd name="connsiteX3" fmla="*/ 12191999 w 12191999"/>
              <a:gd name="connsiteY3" fmla="*/ 2232533 h 2232533"/>
              <a:gd name="connsiteX4" fmla="*/ 0 w 12191999"/>
              <a:gd name="connsiteY4" fmla="*/ 2232533 h 2232533"/>
              <a:gd name="connsiteX5" fmla="*/ 0 w 12191999"/>
              <a:gd name="connsiteY5" fmla="*/ 160026 h 2232533"/>
              <a:gd name="connsiteX6" fmla="*/ 1143000 w 12191999"/>
              <a:gd name="connsiteY6" fmla="*/ 1681 h 223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2232533">
                <a:moveTo>
                  <a:pt x="1143000" y="1681"/>
                </a:moveTo>
                <a:cubicBezTo>
                  <a:pt x="2794000" y="-37026"/>
                  <a:pt x="4445000" y="610428"/>
                  <a:pt x="6096000" y="160026"/>
                </a:cubicBezTo>
                <a:cubicBezTo>
                  <a:pt x="8127999" y="-394316"/>
                  <a:pt x="10159999" y="714367"/>
                  <a:pt x="12191999" y="160026"/>
                </a:cubicBezTo>
                <a:lnTo>
                  <a:pt x="12191999" y="2232533"/>
                </a:lnTo>
                <a:lnTo>
                  <a:pt x="0" y="2232533"/>
                </a:lnTo>
                <a:lnTo>
                  <a:pt x="0" y="160026"/>
                </a:lnTo>
                <a:cubicBezTo>
                  <a:pt x="381000" y="56087"/>
                  <a:pt x="762000" y="10614"/>
                  <a:pt x="1143000" y="1681"/>
                </a:cubicBezTo>
                <a:close/>
              </a:path>
            </a:pathLst>
          </a:custGeom>
          <a:solidFill>
            <a:srgbClr val="A97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79103C-5EB2-6190-F957-51CEC7CC20BF}"/>
              </a:ext>
            </a:extLst>
          </p:cNvPr>
          <p:cNvSpPr txBox="1"/>
          <p:nvPr/>
        </p:nvSpPr>
        <p:spPr>
          <a:xfrm>
            <a:off x="6003931" y="1103681"/>
            <a:ext cx="2034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94BB07"/>
                </a:solidFill>
                <a:latin typeface="Calibri" panose="020F0502020204030204" pitchFamily="34" charset="0"/>
                <a:cs typeface="Sultan bold" pitchFamily="2" charset="-78"/>
              </a:rPr>
              <a:t>اساليب المزج</a:t>
            </a:r>
            <a:endParaRPr lang="ar-SA" sz="2800" dirty="0">
              <a:solidFill>
                <a:srgbClr val="94BB07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1A4844E-BDF1-205B-AC96-794280C963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1" r="28596" b="17789"/>
          <a:stretch/>
        </p:blipFill>
        <p:spPr>
          <a:xfrm>
            <a:off x="562706" y="2228778"/>
            <a:ext cx="2363373" cy="40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1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2418" y="-2543163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073080" y="1211682"/>
            <a:ext cx="269678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Sultan bold" pitchFamily="2" charset="-78"/>
              </a:rPr>
              <a:t>مراجعة الدرس السابق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A73FF50-84F3-A20D-0D0F-0A05530F1417}"/>
              </a:ext>
            </a:extLst>
          </p:cNvPr>
          <p:cNvSpPr txBox="1"/>
          <p:nvPr/>
        </p:nvSpPr>
        <p:spPr>
          <a:xfrm>
            <a:off x="715682" y="1303486"/>
            <a:ext cx="8213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................................ عند التعامل مع صورة تحتوي على الكثير من الطبقات ومن المفيد اخفاء بعض الطبقات عن طريق الضغط على رمز العين الموجودة يسار الطبقة  .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841632AA-07BD-EBF7-88F6-4B46FC156AA2}"/>
              </a:ext>
            </a:extLst>
          </p:cNvPr>
          <p:cNvSpPr/>
          <p:nvPr/>
        </p:nvSpPr>
        <p:spPr>
          <a:xfrm>
            <a:off x="1" y="4653603"/>
            <a:ext cx="12191999" cy="2232533"/>
          </a:xfrm>
          <a:custGeom>
            <a:avLst/>
            <a:gdLst>
              <a:gd name="connsiteX0" fmla="*/ 1143000 w 12191999"/>
              <a:gd name="connsiteY0" fmla="*/ 1681 h 2232533"/>
              <a:gd name="connsiteX1" fmla="*/ 6096000 w 12191999"/>
              <a:gd name="connsiteY1" fmla="*/ 160026 h 2232533"/>
              <a:gd name="connsiteX2" fmla="*/ 12191999 w 12191999"/>
              <a:gd name="connsiteY2" fmla="*/ 160026 h 2232533"/>
              <a:gd name="connsiteX3" fmla="*/ 12191999 w 12191999"/>
              <a:gd name="connsiteY3" fmla="*/ 2232533 h 2232533"/>
              <a:gd name="connsiteX4" fmla="*/ 0 w 12191999"/>
              <a:gd name="connsiteY4" fmla="*/ 2232533 h 2232533"/>
              <a:gd name="connsiteX5" fmla="*/ 0 w 12191999"/>
              <a:gd name="connsiteY5" fmla="*/ 160026 h 2232533"/>
              <a:gd name="connsiteX6" fmla="*/ 1143000 w 12191999"/>
              <a:gd name="connsiteY6" fmla="*/ 1681 h 223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2232533">
                <a:moveTo>
                  <a:pt x="1143000" y="1681"/>
                </a:moveTo>
                <a:cubicBezTo>
                  <a:pt x="2794000" y="-37026"/>
                  <a:pt x="4445000" y="610428"/>
                  <a:pt x="6096000" y="160026"/>
                </a:cubicBezTo>
                <a:cubicBezTo>
                  <a:pt x="8127999" y="-394316"/>
                  <a:pt x="10159999" y="714367"/>
                  <a:pt x="12191999" y="160026"/>
                </a:cubicBezTo>
                <a:lnTo>
                  <a:pt x="12191999" y="2232533"/>
                </a:lnTo>
                <a:lnTo>
                  <a:pt x="0" y="2232533"/>
                </a:lnTo>
                <a:lnTo>
                  <a:pt x="0" y="160026"/>
                </a:lnTo>
                <a:cubicBezTo>
                  <a:pt x="381000" y="56087"/>
                  <a:pt x="762000" y="10614"/>
                  <a:pt x="1143000" y="1681"/>
                </a:cubicBezTo>
                <a:close/>
              </a:path>
            </a:pathLst>
          </a:custGeom>
          <a:solidFill>
            <a:srgbClr val="A97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79103C-5EB2-6190-F957-51CEC7CC20BF}"/>
              </a:ext>
            </a:extLst>
          </p:cNvPr>
          <p:cNvSpPr txBox="1"/>
          <p:nvPr/>
        </p:nvSpPr>
        <p:spPr>
          <a:xfrm>
            <a:off x="5696260" y="1109187"/>
            <a:ext cx="2826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94BB07"/>
                </a:solidFill>
                <a:latin typeface="Calibri" panose="020F0502020204030204" pitchFamily="34" charset="0"/>
                <a:cs typeface="Sultan bold" pitchFamily="2" charset="-78"/>
              </a:rPr>
              <a:t>اعادة ترتيب الطبقات</a:t>
            </a:r>
            <a:endParaRPr lang="ar-SA" sz="2800" dirty="0">
              <a:solidFill>
                <a:srgbClr val="94BB07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36538DD-AA93-BA7C-B450-D44AFC033A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0" b="17789"/>
          <a:stretch/>
        </p:blipFill>
        <p:spPr>
          <a:xfrm>
            <a:off x="267286" y="2204397"/>
            <a:ext cx="3122801" cy="40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6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EAC8E3-EF8C-45C6-9771-D4B92C89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94ED9-B83A-4304-B20A-AF9E84169972}"/>
              </a:ext>
            </a:extLst>
          </p:cNvPr>
          <p:cNvSpPr txBox="1"/>
          <p:nvPr/>
        </p:nvSpPr>
        <p:spPr>
          <a:xfrm>
            <a:off x="9158513" y="1515336"/>
            <a:ext cx="26967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Sultan bold" pitchFamily="2" charset="-78"/>
              </a:rPr>
              <a:t>نواتج التعلم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0B1F97A-1AA6-4E71-8EAE-1C804F4BFB98}"/>
              </a:ext>
            </a:extLst>
          </p:cNvPr>
          <p:cNvSpPr txBox="1"/>
          <p:nvPr/>
        </p:nvSpPr>
        <p:spPr>
          <a:xfrm>
            <a:off x="1250577" y="2893367"/>
            <a:ext cx="1040915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3200" dirty="0">
                <a:cs typeface="Sultan bold" pitchFamily="2" charset="-78"/>
              </a:rPr>
              <a:t>استخدام أداة الايضاح لجعل الصورة أفتح </a:t>
            </a:r>
            <a:r>
              <a:rPr lang="ar-SA" sz="3200">
                <a:cs typeface="Sultan bold" pitchFamily="2" charset="-78"/>
              </a:rPr>
              <a:t>أو أغمق </a:t>
            </a:r>
            <a:r>
              <a:rPr lang="ar-SA" sz="3200" dirty="0">
                <a:cs typeface="Sultan bold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3200" dirty="0">
                <a:cs typeface="Sultan bold" pitchFamily="2" charset="-78"/>
              </a:rPr>
              <a:t>استخدام أداة السطوع / التباين لضبط الصورة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3200" dirty="0">
                <a:cs typeface="Sultan bold" pitchFamily="2" charset="-78"/>
              </a:rPr>
              <a:t>استخدام أداة درجة اللون / التشبع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3200" dirty="0">
                <a:cs typeface="Sultan bold" pitchFamily="2" charset="-78"/>
              </a:rPr>
              <a:t>تصحيح التشويه الناتج عن العدسة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3200" dirty="0">
                <a:cs typeface="Sultan bold" pitchFamily="2" charset="-78"/>
              </a:rPr>
              <a:t>تصحيح صورة باستخدام أداة إصلاح المنظور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ar-SA" sz="3200" dirty="0">
                <a:cs typeface="Sultan bold" pitchFamily="2" charset="-78"/>
              </a:rPr>
              <a:t>تطبيق مرشح من المرشحات الموجودة في البرنامج 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375D257-18D9-5560-2DB0-1C6D72C036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7165" r="17462"/>
          <a:stretch/>
        </p:blipFill>
        <p:spPr>
          <a:xfrm>
            <a:off x="478560" y="1409075"/>
            <a:ext cx="4228351" cy="636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6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31C76E8-0147-423C-B3B8-D4DCF58C31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6E6CC25F-E312-49DC-B0C0-91D2A1F75A36}"/>
              </a:ext>
            </a:extLst>
          </p:cNvPr>
          <p:cNvSpPr txBox="1"/>
          <p:nvPr/>
        </p:nvSpPr>
        <p:spPr>
          <a:xfrm>
            <a:off x="9039523" y="1484559"/>
            <a:ext cx="2696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تقويم قبلي 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BF2B659-B884-4FD1-06B4-20B6336CE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234" y="1416386"/>
            <a:ext cx="601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 eaLnBrk="1" hangingPunct="1">
              <a:defRPr/>
            </a:pPr>
            <a:r>
              <a:rPr lang="ar-SA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Sultan bold" pitchFamily="2" charset="-78"/>
              </a:rPr>
              <a:t>أذكري بعض الأدوات المستخدمة</a:t>
            </a:r>
          </a:p>
          <a:p>
            <a:pPr algn="ctr" rtl="1" eaLnBrk="1" hangingPunct="1">
              <a:defRPr/>
            </a:pPr>
            <a:r>
              <a:rPr lang="ar-SA" sz="3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Sultan bold" pitchFamily="2" charset="-78"/>
              </a:rPr>
              <a:t>في تحرير الصور؟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Sultan bold" pitchFamily="2" charset="-78"/>
            </a:endParaRP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7C0E79E-64EF-5EBE-96D9-951B25918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16" y="2295595"/>
            <a:ext cx="5632035" cy="42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B75004-5148-467A-90ED-66710884E478}"/>
              </a:ext>
            </a:extLst>
          </p:cNvPr>
          <p:cNvSpPr/>
          <p:nvPr/>
        </p:nvSpPr>
        <p:spPr>
          <a:xfrm rot="16200000" flipH="1">
            <a:off x="2724768" y="-2543589"/>
            <a:ext cx="6747164" cy="11971605"/>
          </a:xfrm>
          <a:prstGeom prst="roundRect">
            <a:avLst>
              <a:gd name="adj" fmla="val 6753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17703-A095-4703-A570-30224E3C8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3903" y="-2643898"/>
            <a:ext cx="835224" cy="542591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7DD00D-A051-4A07-9486-A42425FC0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1343" y="-2641711"/>
            <a:ext cx="835224" cy="54259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31C76E8-0147-423C-B3B8-D4DCF58C31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4"/>
          <a:stretch/>
        </p:blipFill>
        <p:spPr>
          <a:xfrm>
            <a:off x="9039523" y="744792"/>
            <a:ext cx="2826421" cy="2002755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6E6CC25F-E312-49DC-B0C0-91D2A1F75A36}"/>
              </a:ext>
            </a:extLst>
          </p:cNvPr>
          <p:cNvSpPr txBox="1"/>
          <p:nvPr/>
        </p:nvSpPr>
        <p:spPr>
          <a:xfrm>
            <a:off x="9095404" y="1484559"/>
            <a:ext cx="26967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Sultan bold" pitchFamily="2" charset="-78"/>
              </a:rPr>
              <a:t>مقدمة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AF4E194-53E4-B96D-2CC4-1A57267AA12F}"/>
              </a:ext>
            </a:extLst>
          </p:cNvPr>
          <p:cNvGrpSpPr/>
          <p:nvPr/>
        </p:nvGrpSpPr>
        <p:grpSpPr>
          <a:xfrm>
            <a:off x="336049" y="577465"/>
            <a:ext cx="8583827" cy="2356227"/>
            <a:chOff x="523300" y="1501052"/>
            <a:chExt cx="7928466" cy="2356227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204AF713-EE77-DE97-8089-233BB731E45B}"/>
                </a:ext>
              </a:extLst>
            </p:cNvPr>
            <p:cNvSpPr txBox="1"/>
            <p:nvPr/>
          </p:nvSpPr>
          <p:spPr>
            <a:xfrm>
              <a:off x="523300" y="1610510"/>
              <a:ext cx="6087445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800" dirty="0">
                  <a:latin typeface="Calibri" panose="020F0502020204030204" pitchFamily="34" charset="0"/>
                  <a:cs typeface="Sultan bold" pitchFamily="2" charset="-78"/>
                </a:rPr>
                <a:t>يتيح برنامج </a:t>
              </a:r>
              <a:r>
                <a:rPr lang="en-US" sz="2800" dirty="0">
                  <a:latin typeface="Calibri" panose="020F0502020204030204" pitchFamily="34" charset="0"/>
                  <a:cs typeface="Sultan bold" pitchFamily="2" charset="-78"/>
                </a:rPr>
                <a:t> </a:t>
              </a:r>
              <a:r>
                <a:rPr lang="en-US" sz="2800" dirty="0">
                  <a:solidFill>
                    <a:srgbClr val="94BB07"/>
                  </a:solidFill>
                  <a:latin typeface="Calibri" panose="020F0502020204030204" pitchFamily="34" charset="0"/>
                  <a:cs typeface="Sultan bold" pitchFamily="2" charset="-78"/>
                </a:rPr>
                <a:t>GIMP</a:t>
              </a:r>
              <a:r>
                <a:rPr lang="en-US" sz="2800" dirty="0">
                  <a:latin typeface="Calibri" panose="020F0502020204030204" pitchFamily="34" charset="0"/>
                  <a:cs typeface="Sultan bold" pitchFamily="2" charset="-78"/>
                </a:rPr>
                <a:t> </a:t>
              </a:r>
              <a:r>
                <a:rPr lang="ar-SA" sz="2800" dirty="0">
                  <a:latin typeface="Calibri" panose="020F0502020204030204" pitchFamily="34" charset="0"/>
                  <a:cs typeface="Sultan bold" pitchFamily="2" charset="-78"/>
                </a:rPr>
                <a:t>تحرير خصائص الصور المختلفة مثل الألوان والسطوع والتباين.</a:t>
              </a:r>
            </a:p>
            <a:p>
              <a:pPr algn="ctr" rtl="1"/>
              <a:r>
                <a:rPr lang="ar-SA" sz="2800" dirty="0">
                  <a:latin typeface="Calibri" panose="020F0502020204030204" pitchFamily="34" charset="0"/>
                  <a:cs typeface="Sultan bold" pitchFamily="2" charset="-78"/>
                </a:rPr>
                <a:t>هناك العديد من أدوات ضبط الصور، والتي تسمح بتعديل صورك حسب رغبتك. </a:t>
              </a:r>
            </a:p>
            <a:p>
              <a:pPr algn="ctr" rtl="1"/>
              <a:r>
                <a:rPr lang="ar-SA" sz="2800" dirty="0">
                  <a:latin typeface="Calibri" panose="020F0502020204030204" pitchFamily="34" charset="0"/>
                  <a:cs typeface="Sultan bold" pitchFamily="2" charset="-78"/>
                </a:rPr>
                <a:t>يمكن العثور على هذه الأدوات في قائمة </a:t>
              </a:r>
              <a:r>
                <a:rPr lang="ar-SA" sz="28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Sultan bold" pitchFamily="2" charset="-78"/>
                </a:rPr>
                <a:t>الألوان  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Sultan bold" pitchFamily="2" charset="-78"/>
                </a:rPr>
                <a:t>Colors</a:t>
              </a:r>
              <a:r>
                <a:rPr lang="ar-SA" sz="28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Sultan bold" pitchFamily="2" charset="-78"/>
                </a:rPr>
                <a:t>. </a:t>
              </a:r>
            </a:p>
          </p:txBody>
        </p:sp>
        <p:pic>
          <p:nvPicPr>
            <p:cNvPr id="4" name="Picture 2" descr="تحميل برنامج جيمب gimp عربي 2021 للتعديل علي الصور">
              <a:extLst>
                <a:ext uri="{FF2B5EF4-FFF2-40B4-BE49-F238E27FC236}">
                  <a16:creationId xmlns:a16="http://schemas.microsoft.com/office/drawing/2014/main" id="{4B0D6037-7D1B-352B-6489-3BD4437996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50" y="1501052"/>
              <a:ext cx="1993816" cy="1380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347DB638-A4E4-1CE6-7392-9DD80E0D53EB}"/>
              </a:ext>
            </a:extLst>
          </p:cNvPr>
          <p:cNvGrpSpPr/>
          <p:nvPr/>
        </p:nvGrpSpPr>
        <p:grpSpPr>
          <a:xfrm>
            <a:off x="2685426" y="3256569"/>
            <a:ext cx="5817375" cy="2638687"/>
            <a:chOff x="2278200" y="2257732"/>
            <a:chExt cx="6241219" cy="2753195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1EDE4562-D1D5-66DF-6D81-419F92551519}"/>
                </a:ext>
              </a:extLst>
            </p:cNvPr>
            <p:cNvGrpSpPr/>
            <p:nvPr/>
          </p:nvGrpSpPr>
          <p:grpSpPr>
            <a:xfrm>
              <a:off x="4149825" y="2806514"/>
              <a:ext cx="4369594" cy="2204413"/>
              <a:chOff x="2988674" y="2152828"/>
              <a:chExt cx="4369594" cy="2204413"/>
            </a:xfrm>
          </p:grpSpPr>
          <p:pic>
            <p:nvPicPr>
              <p:cNvPr id="15" name="Picture 4" descr="5 Tips for Long Exposure Photography | Canvaspop">
                <a:extLst>
                  <a:ext uri="{FF2B5EF4-FFF2-40B4-BE49-F238E27FC236}">
                    <a16:creationId xmlns:a16="http://schemas.microsoft.com/office/drawing/2014/main" id="{E8A42D42-DE0F-C115-DB37-693310DC1A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926" y="2657475"/>
                <a:ext cx="2624342" cy="169976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762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16" name="Picture 6" descr="Learn Brightness, Saturation, Contrast Meaning and How To Use Them">
                <a:extLst>
                  <a:ext uri="{FF2B5EF4-FFF2-40B4-BE49-F238E27FC236}">
                    <a16:creationId xmlns:a16="http://schemas.microsoft.com/office/drawing/2014/main" id="{BA13251E-A05A-A77A-6667-A54F4F0346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8674" y="2152828"/>
                <a:ext cx="2624653" cy="1750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762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0EC82011-FA1E-84BB-AE7B-0A6C72D60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941" r="69792" b="64821"/>
            <a:stretch/>
          </p:blipFill>
          <p:spPr>
            <a:xfrm>
              <a:off x="2278200" y="2257732"/>
              <a:ext cx="2762250" cy="16573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2343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nodeType="click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505</Words>
  <Application>Microsoft Office PowerPoint</Application>
  <PresentationFormat>شاشة عريضة</PresentationFormat>
  <Paragraphs>64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69</cp:revision>
  <dcterms:created xsi:type="dcterms:W3CDTF">2021-12-07T20:34:41Z</dcterms:created>
  <dcterms:modified xsi:type="dcterms:W3CDTF">2022-12-26T16:11:13Z</dcterms:modified>
</cp:coreProperties>
</file>