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69" r:id="rId16"/>
    <p:sldId id="273" r:id="rId17"/>
    <p:sldId id="272" r:id="rId18"/>
    <p:sldId id="270" r:id="rId19"/>
    <p:sldId id="271" r:id="rId20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" clrIdx="0">
    <p:extLst>
      <p:ext uri="{19B8F6BF-5375-455C-9EA6-DF929625EA0E}">
        <p15:presenceInfo xmlns:p15="http://schemas.microsoft.com/office/powerpoint/2012/main" userId="32e5bb888d25022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03T23:34:16.107" idx="1">
    <p:pos x="4424" y="1485"/>
    <p:text>رابط التيميز 
https://youtu.be/kJRUrXeFFlg
https://youtu.be/thFC_BEBiVc</p:text>
    <p:extLst>
      <p:ext uri="{C676402C-5697-4E1C-873F-D02D1690AC5C}">
        <p15:threadingInfo xmlns:p15="http://schemas.microsoft.com/office/powerpoint/2012/main" timeZoneBias="-18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15B1FBE5-7221-471D-8E78-3CB03B3F6999}" type="datetimeFigureOut">
              <a:rPr lang="ar-SA" smtClean="0"/>
              <a:t>27/02/43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951F5B86-486D-4EB1-B4A7-E24BA2F23F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1311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abppt.com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abppt.com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abppt.com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abppt.com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abppt.com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abppt.com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abppt.com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abppt.com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abppt.com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abppt.com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sz="1200" dirty="0" smtClean="0">
                <a:solidFill>
                  <a:schemeClr val="bg1">
                    <a:lumMod val="85000"/>
                  </a:schemeClr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تعريب، وتغيير اتجاه العرض من اليمين إلى الشمال، واضافة الحركات التفاعلية من قبل موقع بوربوينت بالعربي </a:t>
            </a:r>
            <a:endParaRPr lang="en-US" sz="1200" dirty="0" smtClean="0">
              <a:solidFill>
                <a:schemeClr val="bg1">
                  <a:lumMod val="85000"/>
                </a:schemeClr>
              </a:solidFill>
              <a:latin typeface="A Jannat LT" panose="01000000000000000000" pitchFamily="2" charset="-78"/>
              <a:cs typeface="A Jannat LT" panose="01000000000000000000" pitchFamily="2" charset="-7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A Jannat LT" panose="01000000000000000000" pitchFamily="2" charset="-78"/>
                <a:cs typeface="A Jannat LT" panose="01000000000000000000" pitchFamily="2" charset="-78"/>
                <a:hlinkClick r:id="rId3"/>
              </a:rPr>
              <a:t>www.ArabPPT.com</a:t>
            </a:r>
            <a:endParaRPr lang="ar-EG" sz="1200" dirty="0" smtClean="0">
              <a:solidFill>
                <a:schemeClr val="bg1">
                  <a:lumMod val="85000"/>
                </a:schemeClr>
              </a:solidFill>
              <a:latin typeface="A Jannat LT" panose="01000000000000000000" pitchFamily="2" charset="-78"/>
              <a:cs typeface="A Jannat LT" panose="01000000000000000000" pitchFamily="2" charset="-7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7B8197-E3B2-48E4-B44A-3EC06DAFF5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505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B8197-E3B2-48E4-B44A-3EC06DAFF5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64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sz="1200" dirty="0" smtClean="0">
                <a:solidFill>
                  <a:schemeClr val="bg1">
                    <a:lumMod val="85000"/>
                  </a:schemeClr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تعريب، وتغيير اتجاه العرض من اليمين إلى الشمال، واضافة الحركات التفاعلية من قبل موقع بوربوينت </a:t>
            </a:r>
            <a:r>
              <a:rPr lang="ar-AE" sz="1200" dirty="0" smtClean="0">
                <a:solidFill>
                  <a:schemeClr val="bg1">
                    <a:lumMod val="85000"/>
                  </a:schemeClr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بالعربي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7B8197-E3B2-48E4-B44A-3EC06DAFF5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6553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sz="1200" dirty="0" smtClean="0">
                <a:solidFill>
                  <a:schemeClr val="bg1">
                    <a:lumMod val="85000"/>
                  </a:schemeClr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تعريب، وتغيير اتجاه العرض من اليمين إلى الشمال، واضافة الحركات التفاعلية من قبل موقع بوربوينت بالعربي </a:t>
            </a:r>
            <a:endParaRPr lang="en-US" sz="1200" dirty="0" smtClean="0">
              <a:solidFill>
                <a:schemeClr val="bg1">
                  <a:lumMod val="85000"/>
                </a:schemeClr>
              </a:solidFill>
              <a:latin typeface="A Jannat LT" panose="01000000000000000000" pitchFamily="2" charset="-78"/>
              <a:cs typeface="A Jannat LT" panose="01000000000000000000" pitchFamily="2" charset="-7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A Jannat LT" panose="01000000000000000000" pitchFamily="2" charset="-78"/>
                <a:cs typeface="A Jannat LT" panose="01000000000000000000" pitchFamily="2" charset="-78"/>
                <a:hlinkClick r:id="rId3"/>
              </a:rPr>
              <a:t>www.ArabPPT.com</a:t>
            </a:r>
            <a:endParaRPr lang="ar-EG" sz="1200" dirty="0" smtClean="0">
              <a:solidFill>
                <a:schemeClr val="bg1">
                  <a:lumMod val="85000"/>
                </a:schemeClr>
              </a:solidFill>
              <a:latin typeface="A Jannat LT" panose="01000000000000000000" pitchFamily="2" charset="-78"/>
              <a:cs typeface="A Jannat LT" panose="01000000000000000000" pitchFamily="2" charset="-7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B8197-E3B2-48E4-B44A-3EC06DAFF5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85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sz="1200" dirty="0" smtClean="0">
                <a:solidFill>
                  <a:schemeClr val="bg1">
                    <a:lumMod val="85000"/>
                  </a:schemeClr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تعريب، وتغيير اتجاه العرض من اليمين إلى الشمال، واضافة الحركات التفاعلية من قبل موقع بوربوينت </a:t>
            </a:r>
            <a:r>
              <a:rPr lang="ar-AE" sz="1200" dirty="0" smtClean="0">
                <a:solidFill>
                  <a:schemeClr val="bg1">
                    <a:lumMod val="85000"/>
                  </a:schemeClr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بالعربي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7B8197-E3B2-48E4-B44A-3EC06DAFF5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638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sz="1200" dirty="0" smtClean="0">
                <a:solidFill>
                  <a:schemeClr val="bg1">
                    <a:lumMod val="85000"/>
                  </a:schemeClr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تعريب، وتغيير اتجاه العرض من اليمين إلى الشمال، واضافة الحركات التفاعلية من قبل موقع بوربوينت </a:t>
            </a:r>
            <a:r>
              <a:rPr lang="ar-AE" sz="1200" dirty="0" smtClean="0">
                <a:solidFill>
                  <a:schemeClr val="bg1">
                    <a:lumMod val="85000"/>
                  </a:schemeClr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بالعربي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7B8197-E3B2-48E4-B44A-3EC06DAFF5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4770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sz="1200" dirty="0" smtClean="0">
                <a:solidFill>
                  <a:schemeClr val="bg1">
                    <a:lumMod val="85000"/>
                  </a:schemeClr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تعريب، وتغيير اتجاه العرض من اليمين إلى الشمال، واضافة الحركات التفاعلية من قبل موقع بوربوينت </a:t>
            </a:r>
            <a:r>
              <a:rPr lang="ar-AE" sz="1200" dirty="0" smtClean="0">
                <a:solidFill>
                  <a:schemeClr val="bg1">
                    <a:lumMod val="85000"/>
                  </a:schemeClr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بالعربي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7B8197-E3B2-48E4-B44A-3EC06DAFF5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80457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sz="1200" dirty="0" smtClean="0">
                <a:solidFill>
                  <a:schemeClr val="bg1">
                    <a:lumMod val="85000"/>
                  </a:schemeClr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تعريب، وتغيير اتجاه العرض من اليمين إلى الشمال، واضافة الحركات التفاعلية من قبل موقع بوربوينت بالعربي </a:t>
            </a:r>
            <a:endParaRPr lang="en-US" sz="1200" dirty="0" smtClean="0">
              <a:solidFill>
                <a:schemeClr val="bg1">
                  <a:lumMod val="85000"/>
                </a:schemeClr>
              </a:solidFill>
              <a:latin typeface="A Jannat LT" panose="01000000000000000000" pitchFamily="2" charset="-78"/>
              <a:cs typeface="A Jannat LT" panose="01000000000000000000" pitchFamily="2" charset="-7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A Jannat LT" panose="01000000000000000000" pitchFamily="2" charset="-78"/>
                <a:cs typeface="A Jannat LT" panose="01000000000000000000" pitchFamily="2" charset="-78"/>
                <a:hlinkClick r:id="rId3"/>
              </a:rPr>
              <a:t>www.ArabPPT.com</a:t>
            </a:r>
            <a:endParaRPr lang="ar-EG" sz="1200" dirty="0" smtClean="0">
              <a:solidFill>
                <a:schemeClr val="bg1">
                  <a:lumMod val="85000"/>
                </a:schemeClr>
              </a:solidFill>
              <a:latin typeface="A Jannat LT" panose="01000000000000000000" pitchFamily="2" charset="-78"/>
              <a:cs typeface="A Jannat LT" panose="01000000000000000000" pitchFamily="2" charset="-7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B8197-E3B2-48E4-B44A-3EC06DAFF52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599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sz="1200" dirty="0" smtClean="0">
                <a:solidFill>
                  <a:schemeClr val="bg1">
                    <a:lumMod val="85000"/>
                  </a:schemeClr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تعريب، وتغيير اتجاه العرض من اليمين إلى الشمال، واضافة الحركات التفاعلية من قبل موقع بوربوينت بالعربي </a:t>
            </a:r>
            <a:endParaRPr lang="en-US" sz="1200" dirty="0" smtClean="0">
              <a:solidFill>
                <a:schemeClr val="bg1">
                  <a:lumMod val="85000"/>
                </a:schemeClr>
              </a:solidFill>
              <a:latin typeface="A Jannat LT" panose="01000000000000000000" pitchFamily="2" charset="-78"/>
              <a:cs typeface="A Jannat LT" panose="01000000000000000000" pitchFamily="2" charset="-7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A Jannat LT" panose="01000000000000000000" pitchFamily="2" charset="-78"/>
                <a:cs typeface="A Jannat LT" panose="01000000000000000000" pitchFamily="2" charset="-78"/>
                <a:hlinkClick r:id="rId3"/>
              </a:rPr>
              <a:t>www.ArabPPT.com</a:t>
            </a:r>
            <a:endParaRPr lang="ar-EG" sz="1200" dirty="0" smtClean="0">
              <a:solidFill>
                <a:schemeClr val="bg1">
                  <a:lumMod val="85000"/>
                </a:schemeClr>
              </a:solidFill>
              <a:latin typeface="A Jannat LT" panose="01000000000000000000" pitchFamily="2" charset="-78"/>
              <a:cs typeface="A Jannat LT" panose="01000000000000000000" pitchFamily="2" charset="-7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B8197-E3B2-48E4-B44A-3EC06DAFF52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601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sz="1200" dirty="0" smtClean="0">
                <a:solidFill>
                  <a:schemeClr val="bg1">
                    <a:lumMod val="85000"/>
                  </a:schemeClr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تعريب، وتغيير اتجاه العرض من اليمين إلى الشمال، واضافة الحركات التفاعلية من قبل موقع بوربوينت بالعربي </a:t>
            </a:r>
            <a:endParaRPr lang="en-US" sz="1200" dirty="0" smtClean="0">
              <a:solidFill>
                <a:schemeClr val="bg1">
                  <a:lumMod val="85000"/>
                </a:schemeClr>
              </a:solidFill>
              <a:latin typeface="A Jannat LT" panose="01000000000000000000" pitchFamily="2" charset="-78"/>
              <a:cs typeface="A Jannat LT" panose="01000000000000000000" pitchFamily="2" charset="-7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A Jannat LT" panose="01000000000000000000" pitchFamily="2" charset="-78"/>
                <a:cs typeface="A Jannat LT" panose="01000000000000000000" pitchFamily="2" charset="-78"/>
                <a:hlinkClick r:id="rId3"/>
              </a:rPr>
              <a:t>www.ArabPPT.com</a:t>
            </a:r>
            <a:endParaRPr lang="ar-EG" sz="1200" dirty="0" smtClean="0">
              <a:solidFill>
                <a:schemeClr val="bg1">
                  <a:lumMod val="85000"/>
                </a:schemeClr>
              </a:solidFill>
              <a:latin typeface="A Jannat LT" panose="01000000000000000000" pitchFamily="2" charset="-78"/>
              <a:cs typeface="A Jannat LT" panose="01000000000000000000" pitchFamily="2" charset="-78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B8197-E3B2-48E4-B44A-3EC06DAFF5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98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sz="1200" dirty="0" smtClean="0">
                <a:solidFill>
                  <a:schemeClr val="bg1">
                    <a:lumMod val="85000"/>
                  </a:schemeClr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تعريب، وتغيير اتجاه العرض من اليمين إلى الشمال، واضافة الحركات التفاعلية من قبل موقع بوربوينت بالعربي </a:t>
            </a:r>
            <a:endParaRPr lang="en-US" sz="1200" dirty="0" smtClean="0">
              <a:solidFill>
                <a:schemeClr val="bg1">
                  <a:lumMod val="85000"/>
                </a:schemeClr>
              </a:solidFill>
              <a:latin typeface="A Jannat LT" panose="01000000000000000000" pitchFamily="2" charset="-78"/>
              <a:cs typeface="A Jannat LT" panose="01000000000000000000" pitchFamily="2" charset="-7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A Jannat LT" panose="01000000000000000000" pitchFamily="2" charset="-78"/>
                <a:cs typeface="A Jannat LT" panose="01000000000000000000" pitchFamily="2" charset="-78"/>
                <a:hlinkClick r:id="rId3"/>
              </a:rPr>
              <a:t>www.ArabPPT.com</a:t>
            </a:r>
            <a:endParaRPr lang="ar-EG" sz="1200" dirty="0" smtClean="0">
              <a:solidFill>
                <a:schemeClr val="bg1">
                  <a:lumMod val="85000"/>
                </a:schemeClr>
              </a:solidFill>
              <a:latin typeface="A Jannat LT" panose="01000000000000000000" pitchFamily="2" charset="-78"/>
              <a:cs typeface="A Jannat LT" panose="01000000000000000000" pitchFamily="2" charset="-78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7B8197-E3B2-48E4-B44A-3EC06DAFF5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254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https://wordwall.net/resource/22569236/%d8%a7%d9%84%d8%aa%d8%b9%d8%b1%d9%81-%d8%b9%d9%84%d9%89-%d8%b4%d8%b1%d9%8a%d8%b7-%d8%a7%d9%84%d8%a7%d8%af%d9%88%d8%a7%d8%aa-%d9%81%d9%8a-%d8%b4%d8%a7%d8%b4%d8%a9-%d8%a8%d8%b1%d9%86%d8%a7%d9%85%d8%ac-zoom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B8197-E3B2-48E4-B44A-3EC06DAFF5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55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sz="1200" dirty="0" smtClean="0">
                <a:solidFill>
                  <a:schemeClr val="bg1">
                    <a:lumMod val="85000"/>
                  </a:schemeClr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تعريب، وتغيير اتجاه العرض من اليمين إلى الشمال، واضافة الحركات التفاعلية من قبل موقع بوربوينت بالعربي </a:t>
            </a:r>
            <a:endParaRPr lang="en-US" sz="1200" dirty="0" smtClean="0">
              <a:solidFill>
                <a:schemeClr val="bg1">
                  <a:lumMod val="85000"/>
                </a:schemeClr>
              </a:solidFill>
              <a:latin typeface="A Jannat LT" panose="01000000000000000000" pitchFamily="2" charset="-78"/>
              <a:cs typeface="A Jannat LT" panose="01000000000000000000" pitchFamily="2" charset="-7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A Jannat LT" panose="01000000000000000000" pitchFamily="2" charset="-78"/>
                <a:cs typeface="A Jannat LT" panose="01000000000000000000" pitchFamily="2" charset="-78"/>
                <a:hlinkClick r:id="rId3"/>
              </a:rPr>
              <a:t>www.ArabPPT.com</a:t>
            </a:r>
            <a:endParaRPr lang="ar-EG" sz="1200" dirty="0" smtClean="0">
              <a:solidFill>
                <a:schemeClr val="bg1">
                  <a:lumMod val="85000"/>
                </a:schemeClr>
              </a:solidFill>
              <a:latin typeface="A Jannat LT" panose="01000000000000000000" pitchFamily="2" charset="-78"/>
              <a:cs typeface="A Jannat LT" panose="01000000000000000000" pitchFamily="2" charset="-78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B8197-E3B2-48E4-B44A-3EC06DAFF5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0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sz="1200" dirty="0" smtClean="0">
                <a:solidFill>
                  <a:schemeClr val="bg1">
                    <a:lumMod val="85000"/>
                  </a:schemeClr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تعريب، وتغيير اتجاه العرض من اليمين إلى الشمال، واضافة الحركات التفاعلية من قبل موقع بوربوينت بالعربي </a:t>
            </a:r>
            <a:endParaRPr lang="en-US" sz="1200" dirty="0" smtClean="0">
              <a:solidFill>
                <a:schemeClr val="bg1">
                  <a:lumMod val="85000"/>
                </a:schemeClr>
              </a:solidFill>
              <a:latin typeface="A Jannat LT" panose="01000000000000000000" pitchFamily="2" charset="-78"/>
              <a:cs typeface="A Jannat LT" panose="01000000000000000000" pitchFamily="2" charset="-7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A Jannat LT" panose="01000000000000000000" pitchFamily="2" charset="-78"/>
                <a:cs typeface="A Jannat LT" panose="01000000000000000000" pitchFamily="2" charset="-78"/>
                <a:hlinkClick r:id="rId3"/>
              </a:rPr>
              <a:t>www.ArabPPT.com</a:t>
            </a:r>
            <a:endParaRPr lang="ar-EG" sz="1200" dirty="0" smtClean="0">
              <a:solidFill>
                <a:schemeClr val="bg1">
                  <a:lumMod val="85000"/>
                </a:schemeClr>
              </a:solidFill>
              <a:latin typeface="A Jannat LT" panose="01000000000000000000" pitchFamily="2" charset="-78"/>
              <a:cs typeface="A Jannat LT" panose="01000000000000000000" pitchFamily="2" charset="-78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B8197-E3B2-48E4-B44A-3EC06DAFF5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51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رابط </a:t>
            </a:r>
            <a:r>
              <a:rPr lang="ar-SA" dirty="0" err="1" smtClean="0"/>
              <a:t>التيميز</a:t>
            </a:r>
            <a:r>
              <a:rPr lang="ar-SA" dirty="0" smtClean="0"/>
              <a:t> </a:t>
            </a:r>
          </a:p>
          <a:p>
            <a:endParaRPr lang="ar-SA" dirty="0" smtClean="0"/>
          </a:p>
          <a:p>
            <a:r>
              <a:rPr lang="en-US" dirty="0" smtClean="0"/>
              <a:t>https://youtu.be/kJRUrXeFFlg</a:t>
            </a:r>
          </a:p>
          <a:p>
            <a:endParaRPr lang="en-US" dirty="0" smtClean="0"/>
          </a:p>
          <a:p>
            <a:r>
              <a:rPr lang="en-US" dirty="0" smtClean="0"/>
              <a:t>https://youtu.be/thFC_BEBiVc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B8197-E3B2-48E4-B44A-3EC06DAFF5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02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sz="1200" dirty="0" smtClean="0">
                <a:solidFill>
                  <a:schemeClr val="bg1">
                    <a:lumMod val="85000"/>
                  </a:schemeClr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تعريب، وتغيير اتجاه العرض من اليمين إلى الشمال، واضافة الحركات التفاعلية من قبل موقع بوربوينت بالعربي </a:t>
            </a:r>
            <a:endParaRPr lang="en-US" sz="1200" dirty="0" smtClean="0">
              <a:solidFill>
                <a:schemeClr val="bg1">
                  <a:lumMod val="85000"/>
                </a:schemeClr>
              </a:solidFill>
              <a:latin typeface="A Jannat LT" panose="01000000000000000000" pitchFamily="2" charset="-78"/>
              <a:cs typeface="A Jannat LT" panose="01000000000000000000" pitchFamily="2" charset="-7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A Jannat LT" panose="01000000000000000000" pitchFamily="2" charset="-78"/>
                <a:cs typeface="A Jannat LT" panose="01000000000000000000" pitchFamily="2" charset="-78"/>
                <a:hlinkClick r:id="rId3"/>
              </a:rPr>
              <a:t>www.ArabPPT.com</a:t>
            </a:r>
            <a:endParaRPr lang="ar-EG" sz="1200" dirty="0" smtClean="0">
              <a:solidFill>
                <a:schemeClr val="bg1">
                  <a:lumMod val="85000"/>
                </a:schemeClr>
              </a:solidFill>
              <a:latin typeface="A Jannat LT" panose="01000000000000000000" pitchFamily="2" charset="-78"/>
              <a:cs typeface="A Jannat LT" panose="01000000000000000000" pitchFamily="2" charset="-7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B8197-E3B2-48E4-B44A-3EC06DAFF5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539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sz="1200" dirty="0" smtClean="0">
                <a:solidFill>
                  <a:schemeClr val="bg1">
                    <a:lumMod val="85000"/>
                  </a:schemeClr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تعريب، وتغيير اتجاه العرض من اليمين إلى الشمال، واضافة الحركات التفاعلية من قبل موقع بوربوينت بالعربي </a:t>
            </a:r>
            <a:endParaRPr lang="en-US" sz="1200" dirty="0" smtClean="0">
              <a:solidFill>
                <a:schemeClr val="bg1">
                  <a:lumMod val="85000"/>
                </a:schemeClr>
              </a:solidFill>
              <a:latin typeface="A Jannat LT" panose="01000000000000000000" pitchFamily="2" charset="-78"/>
              <a:cs typeface="A Jannat LT" panose="01000000000000000000" pitchFamily="2" charset="-7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A Jannat LT" panose="01000000000000000000" pitchFamily="2" charset="-78"/>
                <a:cs typeface="A Jannat LT" panose="01000000000000000000" pitchFamily="2" charset="-78"/>
                <a:hlinkClick r:id="rId3"/>
              </a:rPr>
              <a:t>www.ArabPPT.com</a:t>
            </a:r>
            <a:endParaRPr lang="ar-EG" sz="1200" dirty="0" smtClean="0">
              <a:solidFill>
                <a:schemeClr val="bg1">
                  <a:lumMod val="85000"/>
                </a:schemeClr>
              </a:solidFill>
              <a:latin typeface="A Jannat LT" panose="01000000000000000000" pitchFamily="2" charset="-78"/>
              <a:cs typeface="A Jannat LT" panose="01000000000000000000" pitchFamily="2" charset="-78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B8197-E3B2-48E4-B44A-3EC06DAFF5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014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0E3C-04CA-41EA-8D53-E216DBFB620E}" type="datetimeFigureOut">
              <a:rPr lang="ar-SA" smtClean="0"/>
              <a:t>27/02/43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73D8-58F6-4582-B6E6-3C6C531615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883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0E3C-04CA-41EA-8D53-E216DBFB620E}" type="datetimeFigureOut">
              <a:rPr lang="ar-SA" smtClean="0"/>
              <a:t>27/02/43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73D8-58F6-4582-B6E6-3C6C531615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4503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0E3C-04CA-41EA-8D53-E216DBFB620E}" type="datetimeFigureOut">
              <a:rPr lang="ar-SA" smtClean="0"/>
              <a:t>27/02/43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73D8-58F6-4582-B6E6-3C6C531615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6990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927648" y="2410104"/>
            <a:ext cx="5280587" cy="1440161"/>
          </a:xfrm>
          <a:prstGeom prst="rect">
            <a:avLst/>
          </a:prstGeom>
        </p:spPr>
        <p:txBody>
          <a:bodyPr anchor="ctr"/>
          <a:lstStyle>
            <a:lvl1pPr marL="0" indent="0" algn="r" rtl="1">
              <a:lnSpc>
                <a:spcPct val="100000"/>
              </a:lnSpc>
              <a:buNone/>
              <a:defRPr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</a:t>
            </a:r>
          </a:p>
          <a:p>
            <a:r>
              <a:rPr lang="en-US" altLang="ko-KR" dirty="0">
                <a:ea typeface="맑은 고딕" pitchFamily="50" charset="-127"/>
              </a:rPr>
              <a:t>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927451" y="4005064"/>
            <a:ext cx="5280784" cy="651755"/>
          </a:xfrm>
          <a:prstGeom prst="rect">
            <a:avLst/>
          </a:prstGeom>
        </p:spPr>
        <p:txBody>
          <a:bodyPr anchor="ctr"/>
          <a:lstStyle>
            <a:lvl1pPr marL="0" indent="0" algn="r" rtl="1">
              <a:spcBef>
                <a:spcPts val="0"/>
              </a:spcBef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  <p:pic>
        <p:nvPicPr>
          <p:cNvPr id="1026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1028733"/>
            <a:ext cx="2353733" cy="522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585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762990"/>
            <a:ext cx="12192000" cy="76808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97" y="5531075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4415814" y="983523"/>
            <a:ext cx="3360373" cy="336037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802" y="1518948"/>
            <a:ext cx="1092397" cy="242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383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2" name="Rectangle 1"/>
          <p:cNvSpPr/>
          <p:nvPr userDrawn="1"/>
        </p:nvSpPr>
        <p:spPr>
          <a:xfrm>
            <a:off x="2821478" y="1124744"/>
            <a:ext cx="6528725" cy="4608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4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821478" y="0"/>
            <a:ext cx="6528725" cy="260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6" name="Rectangle 5"/>
          <p:cNvSpPr/>
          <p:nvPr userDrawn="1"/>
        </p:nvSpPr>
        <p:spPr>
          <a:xfrm>
            <a:off x="2821478" y="6597352"/>
            <a:ext cx="6528725" cy="260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21478" y="4066024"/>
            <a:ext cx="6528725" cy="768085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21478" y="4834109"/>
            <a:ext cx="6528725" cy="384043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1313" y="1541767"/>
            <a:ext cx="1089051" cy="241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153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DF6AF-1CC8-45AC-9D9E-734A7F209360}" type="datetimeFigureOut">
              <a:rPr lang="ar-SA"/>
              <a:pPr>
                <a:defRPr/>
              </a:pPr>
              <a:t>27/02/43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830BF-3766-42BF-BA1E-367F283363FF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327497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9B725-1ABC-4C47-B2DD-FF6CB593A229}" type="datetimeFigureOut">
              <a:rPr lang="ar-SA"/>
              <a:pPr>
                <a:defRPr/>
              </a:pPr>
              <a:t>27/02/43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92BE3-C212-4AED-B712-A7EEB6B7C7FC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069569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618000"/>
            <a:ext cx="12192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1715921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0079765" y="0"/>
            <a:ext cx="21122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648" y="1508787"/>
            <a:ext cx="2112235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 preferRelativeResize="0">
            <a:picLocks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 flipH="1">
            <a:off x="10072885" y="1508787"/>
            <a:ext cx="1060704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97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909485"/>
            <a:ext cx="12192000" cy="294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6768" y="1508787"/>
            <a:ext cx="9640360" cy="490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3505" y="2168343"/>
            <a:ext cx="4620289" cy="34168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7920203" y="4197086"/>
            <a:ext cx="4032448" cy="1344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2417964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0E3C-04CA-41EA-8D53-E216DBFB620E}" type="datetimeFigureOut">
              <a:rPr lang="ar-SA" smtClean="0"/>
              <a:t>27/02/43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73D8-58F6-4582-B6E6-3C6C531615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6988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0E3C-04CA-41EA-8D53-E216DBFB620E}" type="datetimeFigureOut">
              <a:rPr lang="ar-SA" smtClean="0"/>
              <a:t>27/02/43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73D8-58F6-4582-B6E6-3C6C531615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889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0E3C-04CA-41EA-8D53-E216DBFB620E}" type="datetimeFigureOut">
              <a:rPr lang="ar-SA" smtClean="0"/>
              <a:t>27/02/43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73D8-58F6-4582-B6E6-3C6C531615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8949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0E3C-04CA-41EA-8D53-E216DBFB620E}" type="datetimeFigureOut">
              <a:rPr lang="ar-SA" smtClean="0"/>
              <a:t>27/02/43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73D8-58F6-4582-B6E6-3C6C531615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449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0E3C-04CA-41EA-8D53-E216DBFB620E}" type="datetimeFigureOut">
              <a:rPr lang="ar-SA" smtClean="0"/>
              <a:t>27/02/43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73D8-58F6-4582-B6E6-3C6C531615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5461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0E3C-04CA-41EA-8D53-E216DBFB620E}" type="datetimeFigureOut">
              <a:rPr lang="ar-SA" smtClean="0"/>
              <a:t>27/02/43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73D8-58F6-4582-B6E6-3C6C531615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5233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0E3C-04CA-41EA-8D53-E216DBFB620E}" type="datetimeFigureOut">
              <a:rPr lang="ar-SA" smtClean="0"/>
              <a:t>27/02/43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73D8-58F6-4582-B6E6-3C6C531615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7213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0E3C-04CA-41EA-8D53-E216DBFB620E}" type="datetimeFigureOut">
              <a:rPr lang="ar-SA" smtClean="0"/>
              <a:t>27/02/43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73D8-58F6-4582-B6E6-3C6C531615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77045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20E3C-04CA-41EA-8D53-E216DBFB620E}" type="datetimeFigureOut">
              <a:rPr lang="ar-SA" smtClean="0"/>
              <a:t>27/02/43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273D8-58F6-4582-B6E6-3C6C531615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9233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 Jannat LT" panose="01000000000000000000" pitchFamily="2" charset="-78"/>
                <a:cs typeface="A Jannat LT" panose="01000000000000000000" pitchFamily="2" charset="-78"/>
              </a:defRPr>
            </a:lvl1pPr>
          </a:lstStyle>
          <a:p>
            <a:r>
              <a:rPr lang="ar-AE" dirty="0" smtClean="0"/>
              <a:t>بوربوينت بالعربي </a:t>
            </a:r>
            <a:r>
              <a:rPr lang="en-US" dirty="0" smtClean="0"/>
              <a:t> www.arabppt.com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584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abppt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abppt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hyperlink" Target="../1%20min%20Countdown%20Timer%20(%20v%20276%20)%20circle%20clock%20with%20sound%20effects%20and%20voice%20HD%204k.mp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hyperlink" Target="https://wordwall.net/resource/22569236/%d8%a7%d9%84%d8%aa%d8%b9%d8%b1%d9%81-%d8%b9%d9%84%d9%89-%d8%b4%d8%b1%d9%8a%d8%b7-%d8%a7%d9%84%d8%a7%d8%af%d9%88%d8%a7%d8%aa-%d9%81%d9%8a-%d8%b4%d8%a7%d8%b4%d8%a9-%d8%a8%d8%b1%d9%86%d8%a7%d9%85%d8%ac-zo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../1%20min%20Countdown%20Timer%20(%20v%20276%20)%20circle%20clock%20with%20sound%20effects%20and%20voice%20HD%204k.mp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../1%20min%20Countdown%20Timer%20(%20v%20276%20)%20circle%20clock%20with%20sound%20effects%20and%20voice%20HD%204k.mp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comments" Target="../comments/commen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abppt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hyperlink" Target="../1%20min%20Countdown%20Timer%20(%20v%20276%20)%20circle%20clock%20with%20sound%20effects%20and%20voice%20HD%204k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99471" y="1591087"/>
            <a:ext cx="4586068" cy="1440161"/>
          </a:xfrm>
          <a:solidFill>
            <a:srgbClr val="464646"/>
          </a:solidFill>
        </p:spPr>
        <p:txBody>
          <a:bodyPr/>
          <a:lstStyle/>
          <a:p>
            <a:pPr algn="ctr"/>
            <a:r>
              <a:rPr lang="ar-SA" altLang="ko-KR" sz="8000" b="1" dirty="0" smtClean="0">
                <a:solidFill>
                  <a:srgbClr val="FFC000"/>
                </a:solidFill>
                <a:latin typeface="A Jannat LT" panose="01000000000000000000" pitchFamily="2" charset="-78"/>
                <a:cs typeface="DecoType Naskh" panose="02010400000000000000" pitchFamily="2" charset="-78"/>
              </a:rPr>
              <a:t>اشراقة الصباح </a:t>
            </a:r>
            <a:endParaRPr lang="en-US" altLang="ko-KR" sz="8000" b="1" dirty="0">
              <a:solidFill>
                <a:srgbClr val="FFC000"/>
              </a:solidFill>
              <a:latin typeface="A Jannat LT" panose="01000000000000000000" pitchFamily="2" charset="-78"/>
              <a:cs typeface="DecoType Naskh" panose="0201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9471" y="700965"/>
            <a:ext cx="4586068" cy="461665"/>
          </a:xfrm>
          <a:prstGeom prst="rect">
            <a:avLst/>
          </a:prstGeom>
          <a:solidFill>
            <a:srgbClr val="464646"/>
          </a:solidFill>
        </p:spPr>
        <p:txBody>
          <a:bodyPr wrap="square" rtlCol="0">
            <a:spAutoFit/>
          </a:bodyPr>
          <a:lstStyle/>
          <a:p>
            <a:pPr marL="0" marR="0" lvl="0" indent="0" algn="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اليوم : </a:t>
            </a:r>
            <a:r>
              <a:rPr kumimoji="0" lang="ar-SA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                   التاريخ :  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-336715" y="6693363"/>
            <a:ext cx="9793088" cy="651755"/>
          </a:xfrm>
          <a:prstGeom prst="rect">
            <a:avLst/>
          </a:prstGeom>
        </p:spPr>
        <p:txBody>
          <a:bodyPr anchor="ctr"/>
          <a:lstStyle>
            <a:lvl1pPr marL="0" indent="0" algn="r" defTabSz="914400" rtl="1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70" rtl="1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A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 Jannat LT" panose="01000000000000000000" pitchFamily="2" charset="-78"/>
                <a:ea typeface="Arial Unicode MS"/>
                <a:cs typeface="A Jannat LT" panose="01000000000000000000" pitchFamily="2" charset="-78"/>
              </a:rPr>
              <a:t>تعريب، وتغيير اتجاه العرض من اليمين إلى الشمال، واضافة الحركات التفاعلية من قبل موقع بوربوينت بالعربي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 Jannat LT" panose="01000000000000000000" pitchFamily="2" charset="-78"/>
                <a:ea typeface="Arial Unicode MS"/>
                <a:cs typeface="A Jannat LT" panose="01000000000000000000" pitchFamily="2" charset="-78"/>
                <a:hlinkClick r:id="rId3"/>
              </a:rPr>
              <a:t>www.ArabPPT.com</a:t>
            </a:r>
            <a:endParaRPr kumimoji="0" lang="ar-EG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 Jannat LT" panose="01000000000000000000" pitchFamily="2" charset="-78"/>
              <a:ea typeface="Arial Unicode MS"/>
              <a:cs typeface="A Jannat LT" panose="01000000000000000000" pitchFamily="2" charset="-78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37360" y="3361231"/>
            <a:ext cx="6710289" cy="2624884"/>
          </a:xfrm>
          <a:solidFill>
            <a:srgbClr val="F2A40D"/>
          </a:solidFill>
        </p:spPr>
        <p:txBody>
          <a:bodyPr/>
          <a:lstStyle/>
          <a:p>
            <a:pPr algn="ctr"/>
            <a:r>
              <a:rPr lang="ar-SA" altLang="ko-KR" sz="4800" b="1" dirty="0" smtClean="0">
                <a:solidFill>
                  <a:srgbClr val="464646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ربما صح القول بأن العبقرية هي اجتماع النقائض في شخصية واحدة ...</a:t>
            </a:r>
            <a:endParaRPr lang="en-US" altLang="ko-KR" sz="4800" b="1" dirty="0">
              <a:solidFill>
                <a:srgbClr val="464646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7305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3" grpId="1" build="p" animBg="1"/>
      <p:bldP spid="6" grpId="0" build="p"/>
      <p:bldP spid="7" grpId="0" build="p" animBg="1"/>
      <p:bldP spid="7" grpI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639616" y="254775"/>
            <a:ext cx="5952661" cy="76808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ar-SA" sz="5867" dirty="0">
                <a:latin typeface="A Jannat LT" panose="01000000000000000000" pitchFamily="2" charset="-78"/>
                <a:cs typeface="A Jannat LT" panose="01000000000000000000" pitchFamily="2" charset="-78"/>
              </a:rPr>
              <a:t>اهداف الدرس </a:t>
            </a:r>
            <a:endParaRPr lang="en-US" sz="4800" dirty="0"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60440" y="2884941"/>
            <a:ext cx="71088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67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667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97249" y="1683575"/>
            <a:ext cx="6949440" cy="2402732"/>
            <a:chOff x="911424" y="4179883"/>
            <a:chExt cx="6949440" cy="109550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4BD0770-2493-48A0-8DB3-79F9637BB146}"/>
                </a:ext>
              </a:extLst>
            </p:cNvPr>
            <p:cNvGrpSpPr/>
            <p:nvPr/>
          </p:nvGrpSpPr>
          <p:grpSpPr>
            <a:xfrm flipH="1">
              <a:off x="911424" y="4179883"/>
              <a:ext cx="6949440" cy="1095501"/>
              <a:chOff x="3131840" y="1491630"/>
              <a:chExt cx="5256584" cy="576064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1F8A135-F486-4F1A-943C-336657BF8159}"/>
                  </a:ext>
                </a:extLst>
              </p:cNvPr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 sz="2400"/>
              </a:p>
            </p:txBody>
          </p:sp>
          <p:sp>
            <p:nvSpPr>
              <p:cNvPr id="20" name="Right Triangle 19">
                <a:extLst>
                  <a:ext uri="{FF2B5EF4-FFF2-40B4-BE49-F238E27FC236}">
                    <a16:creationId xmlns:a16="http://schemas.microsoft.com/office/drawing/2014/main" id="{02BAB452-1918-4B27-9840-B629C86771C3}"/>
                  </a:ext>
                </a:extLst>
              </p:cNvPr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 sz="2400" dirty="0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282B94A-14DD-4544-96E0-15482423788A}"/>
                </a:ext>
              </a:extLst>
            </p:cNvPr>
            <p:cNvSpPr txBox="1"/>
            <p:nvPr/>
          </p:nvSpPr>
          <p:spPr>
            <a:xfrm flipH="1">
              <a:off x="7155996" y="4179884"/>
              <a:ext cx="704867" cy="502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A" altLang="ko-KR" sz="2667" b="1" dirty="0" smtClean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667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C532F06-6E2B-41AB-B0A3-DEEF0B406206}"/>
              </a:ext>
            </a:extLst>
          </p:cNvPr>
          <p:cNvSpPr txBox="1"/>
          <p:nvPr/>
        </p:nvSpPr>
        <p:spPr>
          <a:xfrm flipH="1">
            <a:off x="1111426" y="1903706"/>
            <a:ext cx="5807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altLang="ko-KR" sz="2400" dirty="0" smtClean="0">
                <a:solidFill>
                  <a:srgbClr val="32AEB8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بدء استخدام </a:t>
            </a:r>
            <a:r>
              <a:rPr lang="en-US" altLang="ko-KR" sz="2400" dirty="0" smtClean="0">
                <a:solidFill>
                  <a:srgbClr val="32AEB8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Microsoft teams</a:t>
            </a:r>
            <a:endParaRPr lang="ar-SA" altLang="ko-KR" sz="2400" dirty="0" smtClean="0">
              <a:solidFill>
                <a:srgbClr val="32AEB8"/>
              </a:solidFill>
              <a:latin typeface="A Jannat LT" panose="01000000000000000000" pitchFamily="2" charset="-78"/>
              <a:cs typeface="A Jannat LT" panose="01000000000000000000" pitchFamily="2" charset="-78"/>
            </a:endParaRPr>
          </a:p>
          <a:p>
            <a:pPr algn="r" rtl="1"/>
            <a:r>
              <a:rPr lang="ar-SA" altLang="ko-KR" sz="2400" dirty="0" smtClean="0">
                <a:solidFill>
                  <a:srgbClr val="32AEB8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 </a:t>
            </a:r>
            <a:endParaRPr lang="ko-KR" altLang="en-US" sz="1867" b="1" dirty="0">
              <a:solidFill>
                <a:srgbClr val="32AEB8"/>
              </a:solidFill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22801" y="2346332"/>
            <a:ext cx="505030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3200" b="1" dirty="0" smtClean="0">
                <a:solidFill>
                  <a:srgbClr val="FF0000"/>
                </a:solidFill>
              </a:rPr>
              <a:t>بدء اجتماع جديد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3200" b="1" dirty="0" smtClean="0">
                <a:solidFill>
                  <a:srgbClr val="FF0000"/>
                </a:solidFill>
              </a:rPr>
              <a:t>بدء العرض </a:t>
            </a:r>
            <a:r>
              <a:rPr lang="ar-SA" sz="3200" b="1" dirty="0" err="1" smtClean="0">
                <a:solidFill>
                  <a:srgbClr val="FF0000"/>
                </a:solidFill>
              </a:rPr>
              <a:t>التقديمي</a:t>
            </a:r>
            <a:r>
              <a:rPr lang="ar-SA" sz="3200" b="1" dirty="0" smtClean="0">
                <a:solidFill>
                  <a:srgbClr val="FF0000"/>
                </a:solidFill>
              </a:rPr>
              <a:t> عبر الانترنت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3200" b="1" dirty="0" smtClean="0">
                <a:solidFill>
                  <a:srgbClr val="FF0000"/>
                </a:solidFill>
              </a:rPr>
              <a:t>جدولة اجتماع مستقبلي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97249" y="4641786"/>
            <a:ext cx="6949440" cy="1095501"/>
            <a:chOff x="911424" y="4179883"/>
            <a:chExt cx="6949440" cy="1095501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4BD0770-2493-48A0-8DB3-79F9637BB146}"/>
                </a:ext>
              </a:extLst>
            </p:cNvPr>
            <p:cNvGrpSpPr/>
            <p:nvPr/>
          </p:nvGrpSpPr>
          <p:grpSpPr>
            <a:xfrm flipH="1">
              <a:off x="911424" y="4179883"/>
              <a:ext cx="6949440" cy="1095501"/>
              <a:chOff x="3131840" y="1491630"/>
              <a:chExt cx="5256584" cy="576064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1F8A135-F486-4F1A-943C-336657BF8159}"/>
                  </a:ext>
                </a:extLst>
              </p:cNvPr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 sz="2400"/>
              </a:p>
            </p:txBody>
          </p:sp>
          <p:sp>
            <p:nvSpPr>
              <p:cNvPr id="26" name="Right Triangle 25">
                <a:extLst>
                  <a:ext uri="{FF2B5EF4-FFF2-40B4-BE49-F238E27FC236}">
                    <a16:creationId xmlns:a16="http://schemas.microsoft.com/office/drawing/2014/main" id="{02BAB452-1918-4B27-9840-B629C86771C3}"/>
                  </a:ext>
                </a:extLst>
              </p:cNvPr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 sz="2400" dirty="0"/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282B94A-14DD-4544-96E0-15482423788A}"/>
                </a:ext>
              </a:extLst>
            </p:cNvPr>
            <p:cNvSpPr txBox="1"/>
            <p:nvPr/>
          </p:nvSpPr>
          <p:spPr>
            <a:xfrm flipH="1">
              <a:off x="7155996" y="4179884"/>
              <a:ext cx="704867" cy="502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EG" altLang="ko-KR" sz="2667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667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7C532F06-6E2B-41AB-B0A3-DEEF0B406206}"/>
              </a:ext>
            </a:extLst>
          </p:cNvPr>
          <p:cNvSpPr txBox="1"/>
          <p:nvPr/>
        </p:nvSpPr>
        <p:spPr>
          <a:xfrm flipH="1">
            <a:off x="809451" y="4818156"/>
            <a:ext cx="5807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altLang="ko-KR" sz="2400" dirty="0" smtClean="0">
                <a:solidFill>
                  <a:srgbClr val="32AEB8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بث عرض تقديمي في </a:t>
            </a:r>
            <a:r>
              <a:rPr lang="en-US" altLang="ko-KR" sz="2400" dirty="0" err="1" smtClean="0">
                <a:solidFill>
                  <a:srgbClr val="32AEB8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powerpoint</a:t>
            </a:r>
            <a:r>
              <a:rPr lang="ar-SA" altLang="ko-KR" sz="2400" dirty="0" smtClean="0">
                <a:solidFill>
                  <a:srgbClr val="32AEB8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 ومشاهدة العرض </a:t>
            </a:r>
            <a:r>
              <a:rPr lang="ar-SA" altLang="ko-KR" sz="2400" dirty="0" err="1" smtClean="0">
                <a:solidFill>
                  <a:srgbClr val="32AEB8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التقديمي</a:t>
            </a:r>
            <a:r>
              <a:rPr lang="ar-SA" altLang="ko-KR" sz="2400" dirty="0" smtClean="0">
                <a:solidFill>
                  <a:srgbClr val="32AEB8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 عبر الانترنت </a:t>
            </a:r>
          </a:p>
          <a:p>
            <a:pPr algn="r" rtl="1"/>
            <a:r>
              <a:rPr lang="ar-SA" altLang="ko-KR" sz="2400" dirty="0" smtClean="0">
                <a:solidFill>
                  <a:srgbClr val="32AEB8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 </a:t>
            </a:r>
            <a:endParaRPr lang="ko-KR" altLang="en-US" sz="1867" b="1" dirty="0">
              <a:solidFill>
                <a:srgbClr val="32AEB8"/>
              </a:solidFill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370144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idx="1"/>
          </p:nvPr>
        </p:nvSpPr>
        <p:spPr/>
      </p:sp>
      <p:sp>
        <p:nvSpPr>
          <p:cNvPr id="15" name="TextBox 14"/>
          <p:cNvSpPr txBox="1"/>
          <p:nvPr/>
        </p:nvSpPr>
        <p:spPr>
          <a:xfrm>
            <a:off x="3405136" y="90156"/>
            <a:ext cx="113059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altLang="ko-KR" sz="2800" b="1" dirty="0" smtClean="0">
                <a:solidFill>
                  <a:srgbClr val="C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 </a:t>
            </a:r>
            <a:r>
              <a:rPr lang="ar-SA" altLang="ko-KR" sz="2800" b="1" dirty="0">
                <a:solidFill>
                  <a:srgbClr val="C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 </a:t>
            </a:r>
            <a:r>
              <a:rPr lang="ar-SA" altLang="ko-KR" sz="2800" b="1" dirty="0" smtClean="0">
                <a:solidFill>
                  <a:srgbClr val="C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قومي بفتح الكتاب ص </a:t>
            </a:r>
            <a:r>
              <a:rPr lang="ar-SA" altLang="ko-KR" sz="2800" b="1" dirty="0" smtClean="0">
                <a:solidFill>
                  <a:srgbClr val="C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92 </a:t>
            </a:r>
            <a:r>
              <a:rPr lang="ar-SA" altLang="ko-KR" sz="2800" b="1" dirty="0" smtClean="0">
                <a:solidFill>
                  <a:srgbClr val="C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وتتبع خطوات </a:t>
            </a:r>
            <a:r>
              <a:rPr lang="ar-SA" altLang="ko-KR" sz="2800" b="1" dirty="0" smtClean="0">
                <a:solidFill>
                  <a:srgbClr val="C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بث عرض تقديمي   </a:t>
            </a:r>
            <a:endParaRPr lang="ar-SA" altLang="ko-KR" sz="2800" b="1" dirty="0" smtClean="0">
              <a:solidFill>
                <a:srgbClr val="C00000"/>
              </a:solidFill>
              <a:latin typeface="A Jannat LT" panose="01000000000000000000" pitchFamily="2" charset="-78"/>
              <a:cs typeface="A Jannat LT" panose="01000000000000000000" pitchFamily="2" charset="-78"/>
            </a:endParaRPr>
          </a:p>
          <a:p>
            <a:pPr algn="ctr"/>
            <a:r>
              <a:rPr lang="ar-SA" altLang="ko-KR" sz="2800" b="1" dirty="0" smtClean="0">
                <a:solidFill>
                  <a:srgbClr val="C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 </a:t>
            </a:r>
            <a:endParaRPr lang="ko-KR" altLang="en-US" sz="2800" b="1" dirty="0">
              <a:solidFill>
                <a:srgbClr val="C00000"/>
              </a:solidFill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519029"/>
              </p:ext>
            </p:extLst>
          </p:nvPr>
        </p:nvGraphicFramePr>
        <p:xfrm>
          <a:off x="1865274" y="2168343"/>
          <a:ext cx="4548520" cy="3341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Bitmap Image" r:id="rId4" imgW="2238480" imgH="1562040" progId="Paint.Picture">
                  <p:embed/>
                </p:oleObj>
              </mc:Choice>
              <mc:Fallback>
                <p:oleObj name="Bitmap Image" r:id="rId4" imgW="2238480" imgH="1562040" progId="Paint.Picture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65274" y="2168343"/>
                        <a:ext cx="4548520" cy="3341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3856" y="640050"/>
            <a:ext cx="10882693" cy="1314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8180" y="1954500"/>
            <a:ext cx="5224972" cy="47571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974" y="1954500"/>
            <a:ext cx="5144324" cy="475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46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386854"/>
            <a:ext cx="14073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800" b="1" i="0" u="none" strike="noStrike" kern="1200" cap="none" spc="0" normalizeH="0" baseline="0" noProof="0" dirty="0">
                <a:ln>
                  <a:noFill/>
                </a:ln>
                <a:solidFill>
                  <a:srgbClr val="32AEB8"/>
                </a:solidFill>
                <a:effectLst/>
                <a:uLnTx/>
                <a:uFillTx/>
                <a:latin typeface="Arial" pitchFamily="34" charset="0"/>
                <a:ea typeface="Arial Unicode MS"/>
                <a:cs typeface="Arial" pitchFamily="34" charset="0"/>
              </a:rPr>
              <a:t>“</a:t>
            </a:r>
            <a:endParaRPr kumimoji="0" lang="ko-KR" altLang="en-US" sz="12800" b="1" i="0" u="none" strike="noStrike" kern="1200" cap="none" spc="0" normalizeH="0" baseline="0" noProof="0" dirty="0">
              <a:ln>
                <a:noFill/>
              </a:ln>
              <a:solidFill>
                <a:srgbClr val="32AEB8"/>
              </a:solidFill>
              <a:effectLst/>
              <a:uLnTx/>
              <a:uFillTx/>
              <a:latin typeface="Arial" pitchFamily="34" charset="0"/>
              <a:ea typeface="Arial Unicode MS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>
            <a:off x="11012531" y="-675249"/>
            <a:ext cx="9938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800" b="1" i="0" u="none" strike="noStrike" kern="1200" cap="none" spc="0" normalizeH="0" baseline="0" noProof="0" dirty="0">
                <a:ln>
                  <a:noFill/>
                </a:ln>
                <a:solidFill>
                  <a:srgbClr val="32AEB8"/>
                </a:solidFill>
                <a:effectLst/>
                <a:uLnTx/>
                <a:uFillTx/>
                <a:latin typeface="Arial" pitchFamily="34" charset="0"/>
                <a:ea typeface="Arial Unicode MS"/>
                <a:cs typeface="Arial" pitchFamily="34" charset="0"/>
              </a:rPr>
              <a:t>“</a:t>
            </a:r>
            <a:endParaRPr kumimoji="0" lang="ko-KR" altLang="en-US" sz="12800" b="1" i="0" u="none" strike="noStrike" kern="1200" cap="none" spc="0" normalizeH="0" baseline="0" noProof="0" dirty="0">
              <a:ln>
                <a:noFill/>
              </a:ln>
              <a:solidFill>
                <a:srgbClr val="32AEB8"/>
              </a:solidFill>
              <a:effectLst/>
              <a:uLnTx/>
              <a:uFillTx/>
              <a:latin typeface="Arial" pitchFamily="34" charset="0"/>
              <a:ea typeface="Arial Unicode MS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948" y="470042"/>
            <a:ext cx="9546584" cy="441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2242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 txBox="1">
            <a:spLocks/>
          </p:cNvSpPr>
          <p:nvPr/>
        </p:nvSpPr>
        <p:spPr>
          <a:xfrm>
            <a:off x="-336715" y="6693363"/>
            <a:ext cx="9793088" cy="651755"/>
          </a:xfrm>
          <a:prstGeom prst="rect">
            <a:avLst/>
          </a:prstGeom>
        </p:spPr>
        <p:txBody>
          <a:bodyPr anchor="ctr"/>
          <a:lstStyle>
            <a:lvl1pPr marL="0" indent="0" algn="r" defTabSz="914400" rtl="1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تعريب، وتغيير اتجاه العرض من اليمين إلى الشمال، واضافة الحركات التفاعلية من قبل موقع بوربوينت بالعربي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 Jannat LT" panose="01000000000000000000" pitchFamily="2" charset="-78"/>
                <a:cs typeface="A Jannat LT" panose="01000000000000000000" pitchFamily="2" charset="-78"/>
                <a:hlinkClick r:id="rId3"/>
              </a:rPr>
              <a:t>www.ArabPPT.com</a:t>
            </a:r>
            <a:endParaRPr lang="ar-EG" sz="1200" dirty="0">
              <a:solidFill>
                <a:schemeClr val="tx1">
                  <a:lumMod val="50000"/>
                  <a:lumOff val="50000"/>
                </a:schemeClr>
              </a:solidFill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9" name="شكل بيضاوي 5">
            <a:hlinkClick r:id="rId4" action="ppaction://hlinkfile"/>
          </p:cNvPr>
          <p:cNvSpPr/>
          <p:nvPr/>
        </p:nvSpPr>
        <p:spPr>
          <a:xfrm>
            <a:off x="9456374" y="5829267"/>
            <a:ext cx="783861" cy="680740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/>
              <a:t>هنا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758" y="461836"/>
            <a:ext cx="7515225" cy="29780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00476" y="3623242"/>
            <a:ext cx="827906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altLang="ko-KR" sz="3200" b="1" u="sng" dirty="0" smtClean="0">
                <a:solidFill>
                  <a:srgbClr val="464646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مهمة ادائية </a:t>
            </a:r>
            <a:r>
              <a:rPr lang="ar-SA" altLang="ko-KR" sz="3200" b="1" u="sng" dirty="0" smtClean="0">
                <a:solidFill>
                  <a:srgbClr val="464646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2: درجة </a:t>
            </a:r>
            <a:endParaRPr lang="ar-SA" altLang="ko-KR" sz="3200" b="1" u="sng" dirty="0" smtClean="0">
              <a:solidFill>
                <a:srgbClr val="464646"/>
              </a:solidFill>
              <a:latin typeface="A Jannat LT" panose="01000000000000000000" pitchFamily="2" charset="-78"/>
              <a:cs typeface="A Jannat LT" panose="01000000000000000000" pitchFamily="2" charset="-78"/>
            </a:endParaRPr>
          </a:p>
          <a:p>
            <a:pPr algn="r" rtl="1"/>
            <a:endParaRPr lang="ar-SA" altLang="ko-KR" sz="2400" b="1" dirty="0" smtClean="0">
              <a:solidFill>
                <a:srgbClr val="C00000"/>
              </a:solidFill>
              <a:latin typeface="A Jannat LT" panose="01000000000000000000" pitchFamily="2" charset="-78"/>
              <a:cs typeface="A Jannat LT" panose="01000000000000000000" pitchFamily="2" charset="-78"/>
            </a:endParaRPr>
          </a:p>
          <a:p>
            <a:pPr algn="r" rtl="1"/>
            <a:r>
              <a:rPr lang="ar-SA" altLang="ko-KR" sz="2400" b="1" dirty="0" smtClean="0">
                <a:solidFill>
                  <a:srgbClr val="C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قومي بالدخول على برنامج </a:t>
            </a:r>
            <a:r>
              <a:rPr lang="ar-SA" altLang="ko-KR" sz="2400" b="1" dirty="0" err="1" smtClean="0">
                <a:solidFill>
                  <a:srgbClr val="C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البوربيونت</a:t>
            </a:r>
            <a:r>
              <a:rPr lang="ar-SA" altLang="ko-KR" sz="2400" b="1" dirty="0" smtClean="0">
                <a:solidFill>
                  <a:srgbClr val="C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 وكتابة اسمك وشعبتك </a:t>
            </a:r>
          </a:p>
          <a:p>
            <a:pPr algn="r" rtl="1"/>
            <a:r>
              <a:rPr lang="ar-SA" altLang="ko-KR" sz="2400" b="1" dirty="0" smtClean="0">
                <a:solidFill>
                  <a:srgbClr val="C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  وعمل بث مباشر للعرض </a:t>
            </a:r>
          </a:p>
          <a:p>
            <a:pPr algn="r" rtl="1"/>
            <a:endParaRPr lang="ar-SA" altLang="ko-KR" sz="2400" b="1" dirty="0">
              <a:solidFill>
                <a:srgbClr val="C00000"/>
              </a:solidFill>
              <a:latin typeface="A Jannat LT" panose="01000000000000000000" pitchFamily="2" charset="-78"/>
              <a:cs typeface="A Jannat LT" panose="01000000000000000000" pitchFamily="2" charset="-78"/>
            </a:endParaRPr>
          </a:p>
          <a:p>
            <a:pPr algn="r" rtl="1"/>
            <a:r>
              <a:rPr lang="ar-SA" altLang="ko-KR" sz="2400" b="1" dirty="0" smtClean="0">
                <a:solidFill>
                  <a:srgbClr val="C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ارسلي </a:t>
            </a:r>
            <a:r>
              <a:rPr lang="ar-SA" altLang="ko-KR" sz="2400" b="1" dirty="0" err="1" smtClean="0">
                <a:solidFill>
                  <a:srgbClr val="C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مايثبت</a:t>
            </a:r>
            <a:r>
              <a:rPr lang="ar-SA" altLang="ko-KR" sz="2400" b="1" dirty="0" smtClean="0">
                <a:solidFill>
                  <a:srgbClr val="C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 ذلك .. تصوير رابط البث من شاشة البرنامج </a:t>
            </a:r>
            <a:endParaRPr lang="ar-SA" altLang="ko-KR" sz="2400" b="1" dirty="0">
              <a:solidFill>
                <a:srgbClr val="C00000"/>
              </a:solidFill>
              <a:latin typeface="A Jannat LT" panose="01000000000000000000" pitchFamily="2" charset="-78"/>
              <a:cs typeface="A Jannat LT" panose="01000000000000000000" pitchFamily="2" charset="-78"/>
            </a:endParaRPr>
          </a:p>
          <a:p>
            <a:pPr algn="r" rtl="1"/>
            <a:endParaRPr lang="en-US" altLang="ko-KR" sz="2400" b="1" dirty="0" smtClean="0">
              <a:solidFill>
                <a:srgbClr val="C00000"/>
              </a:solidFill>
              <a:latin typeface="A Jannat LT" panose="01000000000000000000" pitchFamily="2" charset="-78"/>
              <a:cs typeface="A Jannat LT" panose="01000000000000000000" pitchFamily="2" charset="-78"/>
            </a:endParaRPr>
          </a:p>
          <a:p>
            <a:pPr algn="r" rtl="1"/>
            <a:endParaRPr lang="ko-KR" altLang="en-US" sz="2400" b="1" dirty="0">
              <a:solidFill>
                <a:srgbClr val="C00000"/>
              </a:solidFill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9448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255255" y="5245762"/>
            <a:ext cx="14073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800" b="1" i="0" u="none" strike="noStrike" kern="1200" cap="none" spc="0" normalizeH="0" baseline="0" noProof="0" dirty="0">
                <a:ln>
                  <a:noFill/>
                </a:ln>
                <a:solidFill>
                  <a:srgbClr val="32AEB8"/>
                </a:solidFill>
                <a:effectLst/>
                <a:uLnTx/>
                <a:uFillTx/>
                <a:latin typeface="Arial" pitchFamily="34" charset="0"/>
                <a:ea typeface="Arial Unicode MS"/>
                <a:cs typeface="Arial" pitchFamily="34" charset="0"/>
              </a:rPr>
              <a:t>“</a:t>
            </a:r>
            <a:endParaRPr kumimoji="0" lang="ko-KR" altLang="en-US" sz="12800" b="1" i="0" u="none" strike="noStrike" kern="1200" cap="none" spc="0" normalizeH="0" baseline="0" noProof="0" dirty="0">
              <a:ln>
                <a:noFill/>
              </a:ln>
              <a:solidFill>
                <a:srgbClr val="32AEB8"/>
              </a:solidFill>
              <a:effectLst/>
              <a:uLnTx/>
              <a:uFillTx/>
              <a:latin typeface="Arial" pitchFamily="34" charset="0"/>
              <a:ea typeface="Arial Unicode MS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>
            <a:off x="11012531" y="-675249"/>
            <a:ext cx="9938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800" b="1" i="0" u="none" strike="noStrike" kern="1200" cap="none" spc="0" normalizeH="0" baseline="0" noProof="0" dirty="0">
                <a:ln>
                  <a:noFill/>
                </a:ln>
                <a:solidFill>
                  <a:srgbClr val="32AEB8"/>
                </a:solidFill>
                <a:effectLst/>
                <a:uLnTx/>
                <a:uFillTx/>
                <a:latin typeface="Arial" pitchFamily="34" charset="0"/>
                <a:ea typeface="Arial Unicode MS"/>
                <a:cs typeface="Arial" pitchFamily="34" charset="0"/>
              </a:rPr>
              <a:t>“</a:t>
            </a:r>
            <a:endParaRPr kumimoji="0" lang="ko-KR" altLang="en-US" sz="12800" b="1" i="0" u="none" strike="noStrike" kern="1200" cap="none" spc="0" normalizeH="0" baseline="0" noProof="0" dirty="0">
              <a:ln>
                <a:noFill/>
              </a:ln>
              <a:solidFill>
                <a:srgbClr val="32AEB8"/>
              </a:solidFill>
              <a:effectLst/>
              <a:uLnTx/>
              <a:uFillTx/>
              <a:latin typeface="Arial" pitchFamily="34" charset="0"/>
              <a:ea typeface="Arial Unicode MS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570" y="532349"/>
            <a:ext cx="9349961" cy="57444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2569" y="2000088"/>
            <a:ext cx="6360637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310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255255" y="5245762"/>
            <a:ext cx="14073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800" b="1" i="0" u="none" strike="noStrike" kern="1200" cap="none" spc="0" normalizeH="0" baseline="0" noProof="0" dirty="0">
                <a:ln>
                  <a:noFill/>
                </a:ln>
                <a:solidFill>
                  <a:srgbClr val="32AEB8"/>
                </a:solidFill>
                <a:effectLst/>
                <a:uLnTx/>
                <a:uFillTx/>
                <a:latin typeface="Arial" pitchFamily="34" charset="0"/>
                <a:ea typeface="Arial Unicode MS"/>
                <a:cs typeface="Arial" pitchFamily="34" charset="0"/>
              </a:rPr>
              <a:t>“</a:t>
            </a:r>
            <a:endParaRPr kumimoji="0" lang="ko-KR" altLang="en-US" sz="12800" b="1" i="0" u="none" strike="noStrike" kern="1200" cap="none" spc="0" normalizeH="0" baseline="0" noProof="0" dirty="0">
              <a:ln>
                <a:noFill/>
              </a:ln>
              <a:solidFill>
                <a:srgbClr val="32AEB8"/>
              </a:solidFill>
              <a:effectLst/>
              <a:uLnTx/>
              <a:uFillTx/>
              <a:latin typeface="Arial" pitchFamily="34" charset="0"/>
              <a:ea typeface="Arial Unicode MS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>
            <a:off x="11012531" y="-675249"/>
            <a:ext cx="9938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800" b="1" i="0" u="none" strike="noStrike" kern="1200" cap="none" spc="0" normalizeH="0" baseline="0" noProof="0" dirty="0">
                <a:ln>
                  <a:noFill/>
                </a:ln>
                <a:solidFill>
                  <a:srgbClr val="32AEB8"/>
                </a:solidFill>
                <a:effectLst/>
                <a:uLnTx/>
                <a:uFillTx/>
                <a:latin typeface="Arial" pitchFamily="34" charset="0"/>
                <a:ea typeface="Arial Unicode MS"/>
                <a:cs typeface="Arial" pitchFamily="34" charset="0"/>
              </a:rPr>
              <a:t>“</a:t>
            </a:r>
            <a:endParaRPr kumimoji="0" lang="ko-KR" altLang="en-US" sz="12800" b="1" i="0" u="none" strike="noStrike" kern="1200" cap="none" spc="0" normalizeH="0" baseline="0" noProof="0" dirty="0">
              <a:ln>
                <a:noFill/>
              </a:ln>
              <a:solidFill>
                <a:srgbClr val="32AEB8"/>
              </a:solidFill>
              <a:effectLst/>
              <a:uLnTx/>
              <a:uFillTx/>
              <a:latin typeface="Arial" pitchFamily="34" charset="0"/>
              <a:ea typeface="Arial Unicode MS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570" y="532349"/>
            <a:ext cx="9349961" cy="57444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4279" y="139485"/>
            <a:ext cx="6323809" cy="636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1257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255255" y="5245762"/>
            <a:ext cx="14073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800" b="1" i="0" u="none" strike="noStrike" kern="1200" cap="none" spc="0" normalizeH="0" baseline="0" noProof="0" dirty="0">
                <a:ln>
                  <a:noFill/>
                </a:ln>
                <a:solidFill>
                  <a:srgbClr val="32AEB8"/>
                </a:solidFill>
                <a:effectLst/>
                <a:uLnTx/>
                <a:uFillTx/>
                <a:latin typeface="Arial" pitchFamily="34" charset="0"/>
                <a:ea typeface="Arial Unicode MS"/>
                <a:cs typeface="Arial" pitchFamily="34" charset="0"/>
              </a:rPr>
              <a:t>“</a:t>
            </a:r>
            <a:endParaRPr kumimoji="0" lang="ko-KR" altLang="en-US" sz="12800" b="1" i="0" u="none" strike="noStrike" kern="1200" cap="none" spc="0" normalizeH="0" baseline="0" noProof="0" dirty="0">
              <a:ln>
                <a:noFill/>
              </a:ln>
              <a:solidFill>
                <a:srgbClr val="32AEB8"/>
              </a:solidFill>
              <a:effectLst/>
              <a:uLnTx/>
              <a:uFillTx/>
              <a:latin typeface="Arial" pitchFamily="34" charset="0"/>
              <a:ea typeface="Arial Unicode MS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>
            <a:off x="11012531" y="-675249"/>
            <a:ext cx="9938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800" b="1" i="0" u="none" strike="noStrike" kern="1200" cap="none" spc="0" normalizeH="0" baseline="0" noProof="0" dirty="0">
                <a:ln>
                  <a:noFill/>
                </a:ln>
                <a:solidFill>
                  <a:srgbClr val="32AEB8"/>
                </a:solidFill>
                <a:effectLst/>
                <a:uLnTx/>
                <a:uFillTx/>
                <a:latin typeface="Arial" pitchFamily="34" charset="0"/>
                <a:ea typeface="Arial Unicode MS"/>
                <a:cs typeface="Arial" pitchFamily="34" charset="0"/>
              </a:rPr>
              <a:t>“</a:t>
            </a:r>
            <a:endParaRPr kumimoji="0" lang="ko-KR" altLang="en-US" sz="12800" b="1" i="0" u="none" strike="noStrike" kern="1200" cap="none" spc="0" normalizeH="0" baseline="0" noProof="0" dirty="0">
              <a:ln>
                <a:noFill/>
              </a:ln>
              <a:solidFill>
                <a:srgbClr val="32AEB8"/>
              </a:solidFill>
              <a:effectLst/>
              <a:uLnTx/>
              <a:uFillTx/>
              <a:latin typeface="Arial" pitchFamily="34" charset="0"/>
              <a:ea typeface="Arial Unicode MS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570" y="532349"/>
            <a:ext cx="9349961" cy="57444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2569" y="271440"/>
            <a:ext cx="6288061" cy="626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267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BAA35FE6-EB6B-4AE6-8C60-BA4D6CD1901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r-SA" dirty="0" smtClean="0">
                <a:latin typeface="A Jannat LT" panose="01000000000000000000" pitchFamily="2" charset="-78"/>
                <a:cs typeface="A Jannat LT" panose="01000000000000000000" pitchFamily="2" charset="-78"/>
              </a:rPr>
              <a:t>الواجب </a:t>
            </a:r>
            <a:endParaRPr lang="ko-KR" altLang="en-US" dirty="0"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40521" y="1516898"/>
            <a:ext cx="5020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altLang="ko-KR" sz="4000" b="1" dirty="0" smtClean="0">
                <a:solidFill>
                  <a:srgbClr val="C00000"/>
                </a:solidFill>
                <a:cs typeface="Arial" pitchFamily="34" charset="0"/>
              </a:rPr>
              <a:t>    حل التدريب </a:t>
            </a:r>
            <a:r>
              <a:rPr lang="ar-SA" altLang="ko-KR" sz="4000" b="1" dirty="0" smtClean="0">
                <a:solidFill>
                  <a:srgbClr val="C00000"/>
                </a:solidFill>
                <a:cs typeface="Arial" pitchFamily="34" charset="0"/>
              </a:rPr>
              <a:t>2</a:t>
            </a:r>
            <a:endParaRPr lang="ko-KR" altLang="en-US" sz="40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12224" y="4566475"/>
            <a:ext cx="3648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altLang="ko-KR" sz="3200" b="1" dirty="0">
                <a:solidFill>
                  <a:srgbClr val="C00000"/>
                </a:solidFill>
                <a:cs typeface="Arial" pitchFamily="34" charset="0"/>
              </a:rPr>
              <a:t>شكراً لحسن الاستماع </a:t>
            </a:r>
            <a:endParaRPr lang="ko-KR" altLang="en-US" sz="3200" b="1" dirty="0">
              <a:solidFill>
                <a:srgbClr val="C00000"/>
              </a:solidFill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505" y="2224783"/>
            <a:ext cx="4620289" cy="325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4748259"/>
            <a:ext cx="12192000" cy="768084"/>
          </a:xfrm>
        </p:spPr>
        <p:txBody>
          <a:bodyPr/>
          <a:lstStyle/>
          <a:p>
            <a:r>
              <a:rPr lang="ar-EG" altLang="ko-KR" dirty="0">
                <a:solidFill>
                  <a:srgbClr val="32AEB8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شكرا لكم</a:t>
            </a:r>
            <a:endParaRPr lang="ko-KR" altLang="en-US" dirty="0">
              <a:solidFill>
                <a:srgbClr val="32AEB8"/>
              </a:solidFill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8247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r-SA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مراجعة الدرس السابق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16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1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831638" y="356659"/>
            <a:ext cx="6528725" cy="768085"/>
          </a:xfrm>
        </p:spPr>
        <p:txBody>
          <a:bodyPr/>
          <a:lstStyle/>
          <a:p>
            <a:r>
              <a:rPr lang="ar-SA" altLang="ko-K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مراجعة الدرس السابق</a:t>
            </a:r>
            <a:endParaRPr lang="ko-KR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عنصر نائب للمحتوى 3"/>
          <p:cNvGraphicFramePr>
            <a:graphicFrameLocks/>
          </p:cNvGraphicFramePr>
          <p:nvPr>
            <p:extLst/>
          </p:nvPr>
        </p:nvGraphicFramePr>
        <p:xfrm>
          <a:off x="1585331" y="3695126"/>
          <a:ext cx="9833316" cy="193091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458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8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83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583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1711"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 smtClean="0"/>
                        <a:t>رقم النشاط</a:t>
                      </a:r>
                      <a:endParaRPr lang="ar-SA" sz="32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 rtl="1"/>
                      <a:endParaRPr lang="ar-SA" sz="32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 smtClean="0"/>
                        <a:t>موضوع النشاط</a:t>
                      </a:r>
                      <a:endParaRPr lang="ar-SA" sz="32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 smtClean="0"/>
                        <a:t>مراجعة</a:t>
                      </a:r>
                      <a:endParaRPr lang="ar-SA" sz="32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 smtClean="0"/>
                        <a:t>مدة النشاط</a:t>
                      </a:r>
                      <a:endParaRPr lang="ar-SA" sz="32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 smtClean="0"/>
                        <a:t>3د</a:t>
                      </a:r>
                      <a:endParaRPr lang="ar-SA" sz="32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 smtClean="0"/>
                        <a:t>نوع النشاط</a:t>
                      </a:r>
                      <a:endParaRPr lang="ar-SA" sz="32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 smtClean="0"/>
                        <a:t>فردي</a:t>
                      </a:r>
                      <a:endParaRPr lang="ar-SA" sz="32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3200" dirty="0" smtClean="0"/>
                        <a:t>الاستراتيجية التعلمية النشطة</a:t>
                      </a:r>
                      <a:endParaRPr lang="ar-SA" sz="3200" dirty="0"/>
                    </a:p>
                  </a:txBody>
                  <a:tcPr marL="121920" marR="121920" marT="60960" marB="6096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3200" dirty="0" smtClean="0"/>
                        <a:t>استراتيجية الدقيقة الواحدة</a:t>
                      </a:r>
                      <a:endParaRPr lang="ar-SA" sz="3200" dirty="0"/>
                    </a:p>
                  </a:txBody>
                  <a:tcPr marL="121920" marR="121920" marT="60960" marB="6096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91344" y="5684847"/>
            <a:ext cx="11809312" cy="10561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defTabSz="1219170" latinLnBrk="1"/>
            <a:r>
              <a:rPr lang="ar-SA" sz="2000" dirty="0">
                <a:solidFill>
                  <a:prstClr val="black"/>
                </a:solidFill>
                <a:latin typeface="Arial"/>
                <a:ea typeface="Arial Unicode MS"/>
              </a:rPr>
              <a:t>يتم اختيار 5</a:t>
            </a:r>
            <a:r>
              <a:rPr lang="ar-SA" sz="2000" dirty="0" smtClean="0">
                <a:solidFill>
                  <a:prstClr val="black"/>
                </a:solidFill>
                <a:latin typeface="Arial"/>
                <a:ea typeface="Arial Unicode MS"/>
              </a:rPr>
              <a:t> </a:t>
            </a:r>
            <a:r>
              <a:rPr lang="ar-SA" sz="2000" dirty="0">
                <a:solidFill>
                  <a:prstClr val="black"/>
                </a:solidFill>
                <a:latin typeface="Arial"/>
                <a:ea typeface="Arial Unicode MS"/>
              </a:rPr>
              <a:t>طالبات بواسطة </a:t>
            </a:r>
            <a:r>
              <a:rPr lang="ar-SA" sz="2000" dirty="0" smtClean="0">
                <a:solidFill>
                  <a:prstClr val="black"/>
                </a:solidFill>
                <a:latin typeface="Arial"/>
                <a:ea typeface="Arial Unicode MS"/>
              </a:rPr>
              <a:t>موقع                        </a:t>
            </a:r>
            <a:r>
              <a:rPr lang="ar-SA" sz="2000" dirty="0">
                <a:solidFill>
                  <a:prstClr val="black"/>
                </a:solidFill>
                <a:latin typeface="Arial"/>
                <a:ea typeface="Arial Unicode MS"/>
              </a:rPr>
              <a:t>بشكل عشوائي </a:t>
            </a:r>
            <a:r>
              <a:rPr lang="ar-SA" sz="2000" dirty="0" smtClean="0">
                <a:solidFill>
                  <a:prstClr val="black"/>
                </a:solidFill>
                <a:latin typeface="Arial"/>
                <a:ea typeface="Arial Unicode MS"/>
              </a:rPr>
              <a:t>وتقوم كل طالبة </a:t>
            </a:r>
            <a:r>
              <a:rPr lang="ar-SA" sz="2000" dirty="0" err="1" smtClean="0">
                <a:solidFill>
                  <a:prstClr val="black"/>
                </a:solidFill>
                <a:latin typeface="Arial"/>
                <a:ea typeface="Arial Unicode MS"/>
              </a:rPr>
              <a:t>بالاجابة</a:t>
            </a:r>
            <a:r>
              <a:rPr lang="ar-SA" sz="2000" dirty="0" smtClean="0">
                <a:solidFill>
                  <a:prstClr val="black"/>
                </a:solidFill>
                <a:latin typeface="Arial"/>
                <a:ea typeface="Arial Unicode MS"/>
              </a:rPr>
              <a:t> ممن خلال رابط ..    </a:t>
            </a:r>
            <a:r>
              <a:rPr lang="en-US" sz="2000" dirty="0" smtClean="0">
                <a:solidFill>
                  <a:prstClr val="black"/>
                </a:solidFill>
                <a:latin typeface="Arial"/>
                <a:ea typeface="Arial Unicode MS"/>
              </a:rPr>
              <a:t>  </a:t>
            </a:r>
            <a:endParaRPr lang="ar-SA" sz="2000" dirty="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pic>
        <p:nvPicPr>
          <p:cNvPr id="9" name="Picture 8" descr="B.png"/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06501" y="3695126"/>
            <a:ext cx="491067" cy="491067"/>
          </a:xfrm>
          <a:prstGeom prst="rect">
            <a:avLst/>
          </a:prstGeom>
        </p:spPr>
      </p:pic>
      <p:sp>
        <p:nvSpPr>
          <p:cNvPr id="10" name="شكل بيضاوي 5">
            <a:hlinkClick r:id="rId4" action="ppaction://hlinkfile"/>
          </p:cNvPr>
          <p:cNvSpPr/>
          <p:nvPr/>
        </p:nvSpPr>
        <p:spPr>
          <a:xfrm>
            <a:off x="6871856" y="4660582"/>
            <a:ext cx="400876" cy="378109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219170" latinLnBrk="1"/>
            <a:r>
              <a:rPr lang="ar-SA" sz="2400" dirty="0" err="1" smtClean="0">
                <a:solidFill>
                  <a:prstClr val="white"/>
                </a:solidFill>
                <a:latin typeface="Arial"/>
                <a:ea typeface="Arial Unicode MS"/>
              </a:rPr>
              <a:t>نا</a:t>
            </a:r>
            <a:r>
              <a:rPr lang="ar-SA" sz="2400" dirty="0" smtClean="0">
                <a:solidFill>
                  <a:prstClr val="white"/>
                </a:solidFill>
                <a:latin typeface="Arial"/>
                <a:ea typeface="Arial Unicode MS"/>
              </a:rPr>
              <a:t> </a:t>
            </a:r>
            <a:endParaRPr lang="ar-SA" sz="2400" dirty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0355" y="6017642"/>
            <a:ext cx="1306673" cy="390525"/>
          </a:xfrm>
          <a:prstGeom prst="rect">
            <a:avLst/>
          </a:prstGeom>
        </p:spPr>
      </p:pic>
      <p:pic>
        <p:nvPicPr>
          <p:cNvPr id="6" name="Picture 5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2896" y="6022404"/>
            <a:ext cx="143827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8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1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بيضاوي 5">
            <a:hlinkClick r:id="rId3" action="ppaction://hlinkfile"/>
          </p:cNvPr>
          <p:cNvSpPr/>
          <p:nvPr/>
        </p:nvSpPr>
        <p:spPr>
          <a:xfrm>
            <a:off x="11154386" y="1116089"/>
            <a:ext cx="783861" cy="68074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/>
              <a:t>هنا </a:t>
            </a:r>
          </a:p>
        </p:txBody>
      </p:sp>
      <p:sp>
        <p:nvSpPr>
          <p:cNvPr id="8" name="Isosceles Triangle 7"/>
          <p:cNvSpPr/>
          <p:nvPr/>
        </p:nvSpPr>
        <p:spPr>
          <a:xfrm>
            <a:off x="11200768" y="405252"/>
            <a:ext cx="697557" cy="50551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Round Same Side Corner Rectangle 8"/>
          <p:cNvSpPr/>
          <p:nvPr/>
        </p:nvSpPr>
        <p:spPr>
          <a:xfrm>
            <a:off x="11380402" y="543573"/>
            <a:ext cx="331830" cy="332339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994" y="1552575"/>
            <a:ext cx="10086535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6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D25D0B5-79D4-4376-A111-C367A3333CF8}"/>
              </a:ext>
            </a:extLst>
          </p:cNvPr>
          <p:cNvGrpSpPr/>
          <p:nvPr/>
        </p:nvGrpSpPr>
        <p:grpSpPr>
          <a:xfrm flipH="1">
            <a:off x="8958002" y="1672226"/>
            <a:ext cx="3233999" cy="2906815"/>
            <a:chOff x="-15861" y="1353546"/>
            <a:chExt cx="3151118" cy="3558872"/>
          </a:xfrm>
        </p:grpSpPr>
        <p:grpSp>
          <p:nvGrpSpPr>
            <p:cNvPr id="13319" name="Group 13318"/>
            <p:cNvGrpSpPr/>
            <p:nvPr/>
          </p:nvGrpSpPr>
          <p:grpSpPr>
            <a:xfrm rot="19917947">
              <a:off x="1469388" y="1353546"/>
              <a:ext cx="1665869" cy="3558872"/>
              <a:chOff x="1359132" y="345882"/>
              <a:chExt cx="1966239" cy="4200564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2073901" y="2186669"/>
                <a:ext cx="501313" cy="2359777"/>
                <a:chOff x="2810055" y="1677194"/>
                <a:chExt cx="535258" cy="2519562"/>
              </a:xfrm>
            </p:grpSpPr>
            <p:sp>
              <p:nvSpPr>
                <p:cNvPr id="7" name="Rectangle 8"/>
                <p:cNvSpPr/>
                <p:nvPr/>
              </p:nvSpPr>
              <p:spPr>
                <a:xfrm>
                  <a:off x="2810675" y="3399597"/>
                  <a:ext cx="534638" cy="779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2378" h="1800199">
                      <a:moveTo>
                        <a:pt x="0" y="0"/>
                      </a:moveTo>
                      <a:lnTo>
                        <a:pt x="1802378" y="0"/>
                      </a:lnTo>
                      <a:lnTo>
                        <a:pt x="1802378" y="289727"/>
                      </a:lnTo>
                      <a:lnTo>
                        <a:pt x="1801366" y="289727"/>
                      </a:lnTo>
                      <a:lnTo>
                        <a:pt x="901188" y="1800199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2">
                        <a:lumMod val="70000"/>
                        <a:lumOff val="30000"/>
                      </a:schemeClr>
                    </a:gs>
                    <a:gs pos="100000">
                      <a:schemeClr val="accent2">
                        <a:lumMod val="70000"/>
                        <a:lumOff val="30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8" name="Rectangle 8"/>
                <p:cNvSpPr/>
                <p:nvPr/>
              </p:nvSpPr>
              <p:spPr>
                <a:xfrm>
                  <a:off x="2984722" y="3392706"/>
                  <a:ext cx="180870" cy="787996"/>
                </a:xfrm>
                <a:custGeom>
                  <a:avLst/>
                  <a:gdLst>
                    <a:gd name="connsiteX0" fmla="*/ 0 w 1359043"/>
                    <a:gd name="connsiteY0" fmla="*/ 0 h 1813992"/>
                    <a:gd name="connsiteX1" fmla="*/ 1359043 w 1359043"/>
                    <a:gd name="connsiteY1" fmla="*/ 0 h 1813992"/>
                    <a:gd name="connsiteX2" fmla="*/ 1359043 w 1359043"/>
                    <a:gd name="connsiteY2" fmla="*/ 212596 h 1813992"/>
                    <a:gd name="connsiteX3" fmla="*/ 806822 w 1359043"/>
                    <a:gd name="connsiteY3" fmla="*/ 1813992 h 1813992"/>
                    <a:gd name="connsiteX4" fmla="*/ 1012 w 1359043"/>
                    <a:gd name="connsiteY4" fmla="*/ 289727 h 1813992"/>
                    <a:gd name="connsiteX5" fmla="*/ 0 w 1359043"/>
                    <a:gd name="connsiteY5" fmla="*/ 289727 h 1813992"/>
                    <a:gd name="connsiteX6" fmla="*/ 0 w 1359043"/>
                    <a:gd name="connsiteY6" fmla="*/ 288030 h 1813992"/>
                    <a:gd name="connsiteX7" fmla="*/ 0 w 1359043"/>
                    <a:gd name="connsiteY7" fmla="*/ 0 h 1813992"/>
                    <a:gd name="connsiteX0" fmla="*/ 0 w 1359043"/>
                    <a:gd name="connsiteY0" fmla="*/ 0 h 1820658"/>
                    <a:gd name="connsiteX1" fmla="*/ 1359043 w 1359043"/>
                    <a:gd name="connsiteY1" fmla="*/ 0 h 1820658"/>
                    <a:gd name="connsiteX2" fmla="*/ 1359043 w 1359043"/>
                    <a:gd name="connsiteY2" fmla="*/ 212596 h 1820658"/>
                    <a:gd name="connsiteX3" fmla="*/ 720119 w 1359043"/>
                    <a:gd name="connsiteY3" fmla="*/ 1820658 h 1820658"/>
                    <a:gd name="connsiteX4" fmla="*/ 1012 w 1359043"/>
                    <a:gd name="connsiteY4" fmla="*/ 289727 h 1820658"/>
                    <a:gd name="connsiteX5" fmla="*/ 0 w 1359043"/>
                    <a:gd name="connsiteY5" fmla="*/ 289727 h 1820658"/>
                    <a:gd name="connsiteX6" fmla="*/ 0 w 1359043"/>
                    <a:gd name="connsiteY6" fmla="*/ 288030 h 1820658"/>
                    <a:gd name="connsiteX7" fmla="*/ 0 w 1359043"/>
                    <a:gd name="connsiteY7" fmla="*/ 0 h 18206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59043" h="1820658">
                      <a:moveTo>
                        <a:pt x="0" y="0"/>
                      </a:moveTo>
                      <a:lnTo>
                        <a:pt x="1359043" y="0"/>
                      </a:lnTo>
                      <a:lnTo>
                        <a:pt x="1359043" y="212596"/>
                      </a:lnTo>
                      <a:lnTo>
                        <a:pt x="720119" y="1820658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2">
                        <a:lumMod val="50000"/>
                        <a:lumOff val="50000"/>
                      </a:schemeClr>
                    </a:gs>
                    <a:gs pos="100000">
                      <a:schemeClr val="accent2">
                        <a:lumMod val="50000"/>
                        <a:lumOff val="50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2810055" y="3399597"/>
                  <a:ext cx="264192" cy="763141"/>
                </a:xfrm>
                <a:custGeom>
                  <a:avLst/>
                  <a:gdLst>
                    <a:gd name="connsiteX0" fmla="*/ 0 w 1345558"/>
                    <a:gd name="connsiteY0" fmla="*/ 0 h 1783227"/>
                    <a:gd name="connsiteX1" fmla="*/ 897414 w 1345558"/>
                    <a:gd name="connsiteY1" fmla="*/ 0 h 1783227"/>
                    <a:gd name="connsiteX2" fmla="*/ 901843 w 1345558"/>
                    <a:gd name="connsiteY2" fmla="*/ 212596 h 1783227"/>
                    <a:gd name="connsiteX3" fmla="*/ 1345558 w 1345558"/>
                    <a:gd name="connsiteY3" fmla="*/ 1783227 h 1783227"/>
                    <a:gd name="connsiteX4" fmla="*/ 1012 w 1345558"/>
                    <a:gd name="connsiteY4" fmla="*/ 289727 h 1783227"/>
                    <a:gd name="connsiteX5" fmla="*/ 0 w 1345558"/>
                    <a:gd name="connsiteY5" fmla="*/ 289727 h 1783227"/>
                    <a:gd name="connsiteX6" fmla="*/ 0 w 1345558"/>
                    <a:gd name="connsiteY6" fmla="*/ 288030 h 1783227"/>
                    <a:gd name="connsiteX7" fmla="*/ 0 w 1345558"/>
                    <a:gd name="connsiteY7" fmla="*/ 0 h 1783227"/>
                    <a:gd name="connsiteX0" fmla="*/ 0 w 1331023"/>
                    <a:gd name="connsiteY0" fmla="*/ 0 h 1763232"/>
                    <a:gd name="connsiteX1" fmla="*/ 897414 w 1331023"/>
                    <a:gd name="connsiteY1" fmla="*/ 0 h 1763232"/>
                    <a:gd name="connsiteX2" fmla="*/ 901843 w 1331023"/>
                    <a:gd name="connsiteY2" fmla="*/ 212596 h 1763232"/>
                    <a:gd name="connsiteX3" fmla="*/ 1331023 w 1331023"/>
                    <a:gd name="connsiteY3" fmla="*/ 1763232 h 1763232"/>
                    <a:gd name="connsiteX4" fmla="*/ 1012 w 1331023"/>
                    <a:gd name="connsiteY4" fmla="*/ 289727 h 1763232"/>
                    <a:gd name="connsiteX5" fmla="*/ 0 w 1331023"/>
                    <a:gd name="connsiteY5" fmla="*/ 289727 h 1763232"/>
                    <a:gd name="connsiteX6" fmla="*/ 0 w 1331023"/>
                    <a:gd name="connsiteY6" fmla="*/ 288030 h 1763232"/>
                    <a:gd name="connsiteX7" fmla="*/ 0 w 1331023"/>
                    <a:gd name="connsiteY7" fmla="*/ 0 h 1763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31023" h="1763232">
                      <a:moveTo>
                        <a:pt x="0" y="0"/>
                      </a:moveTo>
                      <a:lnTo>
                        <a:pt x="897414" y="0"/>
                      </a:lnTo>
                      <a:cubicBezTo>
                        <a:pt x="898890" y="70865"/>
                        <a:pt x="900367" y="141731"/>
                        <a:pt x="901843" y="212596"/>
                      </a:cubicBezTo>
                      <a:lnTo>
                        <a:pt x="1331023" y="1763232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2">
                        <a:lumMod val="30000"/>
                        <a:lumOff val="70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11" name="Rectangle 2"/>
                <p:cNvSpPr/>
                <p:nvPr/>
              </p:nvSpPr>
              <p:spPr>
                <a:xfrm>
                  <a:off x="2811292" y="1677194"/>
                  <a:ext cx="177768" cy="181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1">
                        <a:lumMod val="30000"/>
                        <a:lumOff val="7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12" name="Rectangle 2"/>
                <p:cNvSpPr/>
                <p:nvPr/>
              </p:nvSpPr>
              <p:spPr>
                <a:xfrm>
                  <a:off x="2987824" y="1677195"/>
                  <a:ext cx="177768" cy="181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1">
                        <a:lumMod val="50000"/>
                        <a:lumOff val="50000"/>
                      </a:schemeClr>
                    </a:gs>
                    <a:gs pos="100000">
                      <a:schemeClr val="accent1">
                        <a:lumMod val="50000"/>
                        <a:lumOff val="50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13" name="Rectangle 2"/>
                <p:cNvSpPr/>
                <p:nvPr/>
              </p:nvSpPr>
              <p:spPr>
                <a:xfrm>
                  <a:off x="3165590" y="1677196"/>
                  <a:ext cx="177768" cy="18158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5" name="Isosceles Triangle 4"/>
                <p:cNvSpPr/>
                <p:nvPr/>
              </p:nvSpPr>
              <p:spPr>
                <a:xfrm rot="10800000">
                  <a:off x="2987823" y="3961239"/>
                  <a:ext cx="177768" cy="235517"/>
                </a:xfrm>
                <a:prstGeom prst="triangl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/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1359132" y="345882"/>
                <a:ext cx="1966239" cy="1811155"/>
                <a:chOff x="1888981" y="1110787"/>
                <a:chExt cx="2254374" cy="2076562"/>
              </a:xfrm>
            </p:grpSpPr>
            <p:sp>
              <p:nvSpPr>
                <p:cNvPr id="18" name="Teardrop 30"/>
                <p:cNvSpPr/>
                <p:nvPr/>
              </p:nvSpPr>
              <p:spPr>
                <a:xfrm rot="8100000">
                  <a:off x="2322441" y="1563466"/>
                  <a:ext cx="1333455" cy="1333457"/>
                </a:xfrm>
                <a:custGeom>
                  <a:avLst/>
                  <a:gdLst>
                    <a:gd name="connsiteX0" fmla="*/ 293361 w 2192670"/>
                    <a:gd name="connsiteY0" fmla="*/ 1899310 h 2192671"/>
                    <a:gd name="connsiteX1" fmla="*/ 0 w 2192670"/>
                    <a:gd name="connsiteY1" fmla="*/ 1191074 h 2192671"/>
                    <a:gd name="connsiteX2" fmla="*/ 1001597 w 2192670"/>
                    <a:gd name="connsiteY2" fmla="*/ 189477 h 2192671"/>
                    <a:gd name="connsiteX3" fmla="*/ 1341342 w 2192670"/>
                    <a:gd name="connsiteY3" fmla="*/ 189477 h 2192671"/>
                    <a:gd name="connsiteX4" fmla="*/ 1530818 w 2192670"/>
                    <a:gd name="connsiteY4" fmla="*/ 0 h 2192671"/>
                    <a:gd name="connsiteX5" fmla="*/ 1806586 w 2192670"/>
                    <a:gd name="connsiteY5" fmla="*/ 0 h 2192671"/>
                    <a:gd name="connsiteX6" fmla="*/ 1996062 w 2192670"/>
                    <a:gd name="connsiteY6" fmla="*/ 189477 h 2192671"/>
                    <a:gd name="connsiteX7" fmla="*/ 2003194 w 2192670"/>
                    <a:gd name="connsiteY7" fmla="*/ 189477 h 2192671"/>
                    <a:gd name="connsiteX8" fmla="*/ 2003194 w 2192670"/>
                    <a:gd name="connsiteY8" fmla="*/ 196609 h 2192671"/>
                    <a:gd name="connsiteX9" fmla="*/ 2192670 w 2192670"/>
                    <a:gd name="connsiteY9" fmla="*/ 386085 h 2192671"/>
                    <a:gd name="connsiteX10" fmla="*/ 2192670 w 2192670"/>
                    <a:gd name="connsiteY10" fmla="*/ 661852 h 2192671"/>
                    <a:gd name="connsiteX11" fmla="*/ 2003193 w 2192670"/>
                    <a:gd name="connsiteY11" fmla="*/ 851329 h 2192671"/>
                    <a:gd name="connsiteX12" fmla="*/ 2003194 w 2192670"/>
                    <a:gd name="connsiteY12" fmla="*/ 1191074 h 2192671"/>
                    <a:gd name="connsiteX13" fmla="*/ 1001597 w 2192670"/>
                    <a:gd name="connsiteY13" fmla="*/ 2192671 h 2192671"/>
                    <a:gd name="connsiteX14" fmla="*/ 293361 w 2192670"/>
                    <a:gd name="connsiteY14" fmla="*/ 1899310 h 2192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192670" h="2192671">
                      <a:moveTo>
                        <a:pt x="293361" y="1899310"/>
                      </a:moveTo>
                      <a:cubicBezTo>
                        <a:pt x="112107" y="1718057"/>
                        <a:pt x="0" y="1467657"/>
                        <a:pt x="0" y="1191074"/>
                      </a:cubicBezTo>
                      <a:cubicBezTo>
                        <a:pt x="0" y="637907"/>
                        <a:pt x="448430" y="189477"/>
                        <a:pt x="1001597" y="189477"/>
                      </a:cubicBezTo>
                      <a:lnTo>
                        <a:pt x="1341342" y="189477"/>
                      </a:lnTo>
                      <a:lnTo>
                        <a:pt x="1530818" y="0"/>
                      </a:lnTo>
                      <a:cubicBezTo>
                        <a:pt x="1606970" y="-76151"/>
                        <a:pt x="1730435" y="-76151"/>
                        <a:pt x="1806586" y="0"/>
                      </a:cubicBezTo>
                      <a:lnTo>
                        <a:pt x="1996062" y="189477"/>
                      </a:lnTo>
                      <a:lnTo>
                        <a:pt x="2003194" y="189477"/>
                      </a:lnTo>
                      <a:lnTo>
                        <a:pt x="2003194" y="196609"/>
                      </a:lnTo>
                      <a:lnTo>
                        <a:pt x="2192670" y="386085"/>
                      </a:lnTo>
                      <a:cubicBezTo>
                        <a:pt x="2268822" y="462236"/>
                        <a:pt x="2268822" y="585701"/>
                        <a:pt x="2192670" y="661852"/>
                      </a:cubicBezTo>
                      <a:lnTo>
                        <a:pt x="2003193" y="851329"/>
                      </a:lnTo>
                      <a:cubicBezTo>
                        <a:pt x="2003193" y="964577"/>
                        <a:pt x="2003194" y="1077826"/>
                        <a:pt x="2003194" y="1191074"/>
                      </a:cubicBezTo>
                      <a:cubicBezTo>
                        <a:pt x="2003194" y="1744241"/>
                        <a:pt x="1554764" y="2192671"/>
                        <a:pt x="1001597" y="2192671"/>
                      </a:cubicBezTo>
                      <a:cubicBezTo>
                        <a:pt x="725014" y="2192671"/>
                        <a:pt x="474614" y="2080563"/>
                        <a:pt x="293361" y="189931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08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25" name="Trapezoid 24"/>
                <p:cNvSpPr/>
                <p:nvPr/>
              </p:nvSpPr>
              <p:spPr>
                <a:xfrm rot="10800000">
                  <a:off x="2751763" y="2230194"/>
                  <a:ext cx="457200" cy="783671"/>
                </a:xfrm>
                <a:prstGeom prst="trapezoid">
                  <a:avLst/>
                </a:prstGeom>
                <a:solidFill>
                  <a:schemeClr val="bg1"/>
                </a:solidFill>
                <a:ln w="381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19" name="Rounded Rectangle 18"/>
                <p:cNvSpPr/>
                <p:nvPr/>
              </p:nvSpPr>
              <p:spPr>
                <a:xfrm rot="2700000">
                  <a:off x="3710962" y="1407964"/>
                  <a:ext cx="119821" cy="29955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Rounded Rectangle 19"/>
                <p:cNvSpPr/>
                <p:nvPr/>
              </p:nvSpPr>
              <p:spPr>
                <a:xfrm rot="18900000" flipH="1">
                  <a:off x="2156327" y="1407964"/>
                  <a:ext cx="119821" cy="29955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Rounded Rectangle 20"/>
                <p:cNvSpPr/>
                <p:nvPr/>
              </p:nvSpPr>
              <p:spPr>
                <a:xfrm>
                  <a:off x="2935970" y="1110787"/>
                  <a:ext cx="119821" cy="29955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Rounded Rectangle 21"/>
                <p:cNvSpPr/>
                <p:nvPr/>
              </p:nvSpPr>
              <p:spPr>
                <a:xfrm rot="5400000">
                  <a:off x="3933668" y="1996109"/>
                  <a:ext cx="119821" cy="29955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 rot="16200000" flipH="1">
                  <a:off x="1978847" y="1919902"/>
                  <a:ext cx="119821" cy="29955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2692290" y="3074683"/>
                  <a:ext cx="612000" cy="11266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dirty="0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2833284" y="2139702"/>
                  <a:ext cx="71867" cy="17966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Rounded Rectangle 28"/>
                <p:cNvSpPr/>
                <p:nvPr/>
              </p:nvSpPr>
              <p:spPr>
                <a:xfrm>
                  <a:off x="2957504" y="2139702"/>
                  <a:ext cx="71867" cy="17966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" name="Rounded Rectangle 29"/>
                <p:cNvSpPr/>
                <p:nvPr/>
              </p:nvSpPr>
              <p:spPr>
                <a:xfrm>
                  <a:off x="3081724" y="2139702"/>
                  <a:ext cx="71867" cy="17966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3313" name="Freeform 13312"/>
            <p:cNvSpPr/>
            <p:nvPr/>
          </p:nvSpPr>
          <p:spPr>
            <a:xfrm>
              <a:off x="-15861" y="2530131"/>
              <a:ext cx="3091680" cy="1938501"/>
            </a:xfrm>
            <a:custGeom>
              <a:avLst/>
              <a:gdLst>
                <a:gd name="connsiteX0" fmla="*/ 2514265 w 2896332"/>
                <a:gd name="connsiteY0" fmla="*/ 466772 h 1875813"/>
                <a:gd name="connsiteX1" fmla="*/ 2655476 w 2896332"/>
                <a:gd name="connsiteY1" fmla="*/ 584615 h 1875813"/>
                <a:gd name="connsiteX2" fmla="*/ 2828170 w 2896332"/>
                <a:gd name="connsiteY2" fmla="*/ 1010501 h 1875813"/>
                <a:gd name="connsiteX3" fmla="*/ 2883834 w 2896332"/>
                <a:gd name="connsiteY3" fmla="*/ 1308835 h 1875813"/>
                <a:gd name="connsiteX4" fmla="*/ 2799743 w 2896332"/>
                <a:gd name="connsiteY4" fmla="*/ 1672098 h 1875813"/>
                <a:gd name="connsiteX5" fmla="*/ 2521033 w 2896332"/>
                <a:gd name="connsiteY5" fmla="*/ 1160421 h 1875813"/>
                <a:gd name="connsiteX6" fmla="*/ 2514265 w 2896332"/>
                <a:gd name="connsiteY6" fmla="*/ 466772 h 1875813"/>
                <a:gd name="connsiteX7" fmla="*/ 1898646 w 2896332"/>
                <a:gd name="connsiteY7" fmla="*/ 46 h 1875813"/>
                <a:gd name="connsiteX8" fmla="*/ 1969811 w 2896332"/>
                <a:gd name="connsiteY8" fmla="*/ 83938 h 1875813"/>
                <a:gd name="connsiteX9" fmla="*/ 1970003 w 2896332"/>
                <a:gd name="connsiteY9" fmla="*/ 120627 h 1875813"/>
                <a:gd name="connsiteX10" fmla="*/ 1962950 w 2896332"/>
                <a:gd name="connsiteY10" fmla="*/ 120627 h 1875813"/>
                <a:gd name="connsiteX11" fmla="*/ 1906617 w 2896332"/>
                <a:gd name="connsiteY11" fmla="*/ 176960 h 1875813"/>
                <a:gd name="connsiteX12" fmla="*/ 1962950 w 2896332"/>
                <a:gd name="connsiteY12" fmla="*/ 233293 h 1875813"/>
                <a:gd name="connsiteX13" fmla="*/ 1970591 w 2896332"/>
                <a:gd name="connsiteY13" fmla="*/ 233293 h 1875813"/>
                <a:gd name="connsiteX14" fmla="*/ 1973469 w 2896332"/>
                <a:gd name="connsiteY14" fmla="*/ 784519 h 1875813"/>
                <a:gd name="connsiteX15" fmla="*/ 1866010 w 2896332"/>
                <a:gd name="connsiteY15" fmla="*/ 878218 h 1875813"/>
                <a:gd name="connsiteX16" fmla="*/ 2733769 w 2896332"/>
                <a:gd name="connsiteY16" fmla="*/ 1387129 h 1875813"/>
                <a:gd name="connsiteX17" fmla="*/ 2694623 w 2896332"/>
                <a:gd name="connsiteY17" fmla="*/ 1674208 h 1875813"/>
                <a:gd name="connsiteX18" fmla="*/ 2394496 w 2896332"/>
                <a:gd name="connsiteY18" fmla="*/ 1654634 h 1875813"/>
                <a:gd name="connsiteX19" fmla="*/ 2069239 w 2896332"/>
                <a:gd name="connsiteY19" fmla="*/ 1875813 h 1875813"/>
                <a:gd name="connsiteX20" fmla="*/ 2023060 w 2896332"/>
                <a:gd name="connsiteY20" fmla="*/ 1634793 h 1875813"/>
                <a:gd name="connsiteX21" fmla="*/ 1739085 w 2896332"/>
                <a:gd name="connsiteY21" fmla="*/ 1871397 h 1875813"/>
                <a:gd name="connsiteX22" fmla="*/ 1648664 w 2896332"/>
                <a:gd name="connsiteY22" fmla="*/ 1582137 h 1875813"/>
                <a:gd name="connsiteX23" fmla="*/ 1376671 w 2896332"/>
                <a:gd name="connsiteY23" fmla="*/ 1700306 h 1875813"/>
                <a:gd name="connsiteX24" fmla="*/ 1415819 w 2896332"/>
                <a:gd name="connsiteY24" fmla="*/ 1334933 h 1875813"/>
                <a:gd name="connsiteX25" fmla="*/ 665501 w 2896332"/>
                <a:gd name="connsiteY25" fmla="*/ 1276212 h 1875813"/>
                <a:gd name="connsiteX26" fmla="*/ 0 w 2896332"/>
                <a:gd name="connsiteY26" fmla="*/ 1126148 h 1875813"/>
                <a:gd name="connsiteX27" fmla="*/ 13050 w 2896332"/>
                <a:gd name="connsiteY27" fmla="*/ 284488 h 1875813"/>
                <a:gd name="connsiteX28" fmla="*/ 1898646 w 2896332"/>
                <a:gd name="connsiteY28" fmla="*/ 46 h 1875813"/>
                <a:gd name="connsiteX0" fmla="*/ 2514265 w 2896332"/>
                <a:gd name="connsiteY0" fmla="*/ 466772 h 1875813"/>
                <a:gd name="connsiteX1" fmla="*/ 2655476 w 2896332"/>
                <a:gd name="connsiteY1" fmla="*/ 584615 h 1875813"/>
                <a:gd name="connsiteX2" fmla="*/ 2828170 w 2896332"/>
                <a:gd name="connsiteY2" fmla="*/ 1010501 h 1875813"/>
                <a:gd name="connsiteX3" fmla="*/ 2883834 w 2896332"/>
                <a:gd name="connsiteY3" fmla="*/ 1308835 h 1875813"/>
                <a:gd name="connsiteX4" fmla="*/ 2799743 w 2896332"/>
                <a:gd name="connsiteY4" fmla="*/ 1672098 h 1875813"/>
                <a:gd name="connsiteX5" fmla="*/ 2521033 w 2896332"/>
                <a:gd name="connsiteY5" fmla="*/ 1160421 h 1875813"/>
                <a:gd name="connsiteX6" fmla="*/ 2514265 w 2896332"/>
                <a:gd name="connsiteY6" fmla="*/ 466772 h 1875813"/>
                <a:gd name="connsiteX7" fmla="*/ 1898646 w 2896332"/>
                <a:gd name="connsiteY7" fmla="*/ 46 h 1875813"/>
                <a:gd name="connsiteX8" fmla="*/ 1969811 w 2896332"/>
                <a:gd name="connsiteY8" fmla="*/ 83938 h 1875813"/>
                <a:gd name="connsiteX9" fmla="*/ 1970003 w 2896332"/>
                <a:gd name="connsiteY9" fmla="*/ 120627 h 1875813"/>
                <a:gd name="connsiteX10" fmla="*/ 1962950 w 2896332"/>
                <a:gd name="connsiteY10" fmla="*/ 120627 h 1875813"/>
                <a:gd name="connsiteX11" fmla="*/ 1906617 w 2896332"/>
                <a:gd name="connsiteY11" fmla="*/ 176960 h 1875813"/>
                <a:gd name="connsiteX12" fmla="*/ 1962950 w 2896332"/>
                <a:gd name="connsiteY12" fmla="*/ 233293 h 1875813"/>
                <a:gd name="connsiteX13" fmla="*/ 1970591 w 2896332"/>
                <a:gd name="connsiteY13" fmla="*/ 233293 h 1875813"/>
                <a:gd name="connsiteX14" fmla="*/ 1973469 w 2896332"/>
                <a:gd name="connsiteY14" fmla="*/ 784519 h 1875813"/>
                <a:gd name="connsiteX15" fmla="*/ 1866010 w 2896332"/>
                <a:gd name="connsiteY15" fmla="*/ 878218 h 1875813"/>
                <a:gd name="connsiteX16" fmla="*/ 2733769 w 2896332"/>
                <a:gd name="connsiteY16" fmla="*/ 1387129 h 1875813"/>
                <a:gd name="connsiteX17" fmla="*/ 2694623 w 2896332"/>
                <a:gd name="connsiteY17" fmla="*/ 1674208 h 1875813"/>
                <a:gd name="connsiteX18" fmla="*/ 2394496 w 2896332"/>
                <a:gd name="connsiteY18" fmla="*/ 1654634 h 1875813"/>
                <a:gd name="connsiteX19" fmla="*/ 2069239 w 2896332"/>
                <a:gd name="connsiteY19" fmla="*/ 1875813 h 1875813"/>
                <a:gd name="connsiteX20" fmla="*/ 2023060 w 2896332"/>
                <a:gd name="connsiteY20" fmla="*/ 1634793 h 1875813"/>
                <a:gd name="connsiteX21" fmla="*/ 1739085 w 2896332"/>
                <a:gd name="connsiteY21" fmla="*/ 1871397 h 1875813"/>
                <a:gd name="connsiteX22" fmla="*/ 1648664 w 2896332"/>
                <a:gd name="connsiteY22" fmla="*/ 1582137 h 1875813"/>
                <a:gd name="connsiteX23" fmla="*/ 1376671 w 2896332"/>
                <a:gd name="connsiteY23" fmla="*/ 1700306 h 1875813"/>
                <a:gd name="connsiteX24" fmla="*/ 1415819 w 2896332"/>
                <a:gd name="connsiteY24" fmla="*/ 1334933 h 1875813"/>
                <a:gd name="connsiteX25" fmla="*/ 665501 w 2896332"/>
                <a:gd name="connsiteY25" fmla="*/ 1276212 h 1875813"/>
                <a:gd name="connsiteX26" fmla="*/ 0 w 2896332"/>
                <a:gd name="connsiteY26" fmla="*/ 1126148 h 1875813"/>
                <a:gd name="connsiteX27" fmla="*/ 13050 w 2896332"/>
                <a:gd name="connsiteY27" fmla="*/ 284488 h 1875813"/>
                <a:gd name="connsiteX28" fmla="*/ 1898646 w 2896332"/>
                <a:gd name="connsiteY28" fmla="*/ 46 h 1875813"/>
                <a:gd name="connsiteX0" fmla="*/ 2514265 w 2896332"/>
                <a:gd name="connsiteY0" fmla="*/ 466772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521033 w 2896332"/>
                <a:gd name="connsiteY5" fmla="*/ 1160421 h 1871397"/>
                <a:gd name="connsiteX6" fmla="*/ 2514265 w 2896332"/>
                <a:gd name="connsiteY6" fmla="*/ 466772 h 1871397"/>
                <a:gd name="connsiteX7" fmla="*/ 1898646 w 2896332"/>
                <a:gd name="connsiteY7" fmla="*/ 46 h 1871397"/>
                <a:gd name="connsiteX8" fmla="*/ 1969811 w 2896332"/>
                <a:gd name="connsiteY8" fmla="*/ 83938 h 1871397"/>
                <a:gd name="connsiteX9" fmla="*/ 1970003 w 2896332"/>
                <a:gd name="connsiteY9" fmla="*/ 120627 h 1871397"/>
                <a:gd name="connsiteX10" fmla="*/ 1962950 w 2896332"/>
                <a:gd name="connsiteY10" fmla="*/ 120627 h 1871397"/>
                <a:gd name="connsiteX11" fmla="*/ 1906617 w 2896332"/>
                <a:gd name="connsiteY11" fmla="*/ 176960 h 1871397"/>
                <a:gd name="connsiteX12" fmla="*/ 1962950 w 2896332"/>
                <a:gd name="connsiteY12" fmla="*/ 233293 h 1871397"/>
                <a:gd name="connsiteX13" fmla="*/ 1970591 w 2896332"/>
                <a:gd name="connsiteY13" fmla="*/ 233293 h 1871397"/>
                <a:gd name="connsiteX14" fmla="*/ 1973469 w 2896332"/>
                <a:gd name="connsiteY14" fmla="*/ 784519 h 1871397"/>
                <a:gd name="connsiteX15" fmla="*/ 1866010 w 2896332"/>
                <a:gd name="connsiteY15" fmla="*/ 878218 h 1871397"/>
                <a:gd name="connsiteX16" fmla="*/ 2733769 w 2896332"/>
                <a:gd name="connsiteY16" fmla="*/ 1387129 h 1871397"/>
                <a:gd name="connsiteX17" fmla="*/ 2694623 w 2896332"/>
                <a:gd name="connsiteY17" fmla="*/ 1674208 h 1871397"/>
                <a:gd name="connsiteX18" fmla="*/ 2394496 w 2896332"/>
                <a:gd name="connsiteY18" fmla="*/ 1654634 h 1871397"/>
                <a:gd name="connsiteX19" fmla="*/ 2023060 w 2896332"/>
                <a:gd name="connsiteY19" fmla="*/ 1634793 h 1871397"/>
                <a:gd name="connsiteX20" fmla="*/ 1739085 w 2896332"/>
                <a:gd name="connsiteY20" fmla="*/ 1871397 h 1871397"/>
                <a:gd name="connsiteX21" fmla="*/ 1648664 w 2896332"/>
                <a:gd name="connsiteY21" fmla="*/ 1582137 h 1871397"/>
                <a:gd name="connsiteX22" fmla="*/ 1376671 w 2896332"/>
                <a:gd name="connsiteY22" fmla="*/ 1700306 h 1871397"/>
                <a:gd name="connsiteX23" fmla="*/ 1415819 w 2896332"/>
                <a:gd name="connsiteY23" fmla="*/ 1334933 h 1871397"/>
                <a:gd name="connsiteX24" fmla="*/ 665501 w 2896332"/>
                <a:gd name="connsiteY24" fmla="*/ 1276212 h 1871397"/>
                <a:gd name="connsiteX25" fmla="*/ 0 w 2896332"/>
                <a:gd name="connsiteY25" fmla="*/ 1126148 h 1871397"/>
                <a:gd name="connsiteX26" fmla="*/ 13050 w 2896332"/>
                <a:gd name="connsiteY26" fmla="*/ 284488 h 1871397"/>
                <a:gd name="connsiteX27" fmla="*/ 1898646 w 2896332"/>
                <a:gd name="connsiteY27" fmla="*/ 46 h 1871397"/>
                <a:gd name="connsiteX0" fmla="*/ 2514265 w 2896332"/>
                <a:gd name="connsiteY0" fmla="*/ 466772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521033 w 2896332"/>
                <a:gd name="connsiteY5" fmla="*/ 1160421 h 1871397"/>
                <a:gd name="connsiteX6" fmla="*/ 2514265 w 2896332"/>
                <a:gd name="connsiteY6" fmla="*/ 466772 h 1871397"/>
                <a:gd name="connsiteX7" fmla="*/ 1898646 w 2896332"/>
                <a:gd name="connsiteY7" fmla="*/ 46 h 1871397"/>
                <a:gd name="connsiteX8" fmla="*/ 1969811 w 2896332"/>
                <a:gd name="connsiteY8" fmla="*/ 83938 h 1871397"/>
                <a:gd name="connsiteX9" fmla="*/ 1970003 w 2896332"/>
                <a:gd name="connsiteY9" fmla="*/ 120627 h 1871397"/>
                <a:gd name="connsiteX10" fmla="*/ 1962950 w 2896332"/>
                <a:gd name="connsiteY10" fmla="*/ 120627 h 1871397"/>
                <a:gd name="connsiteX11" fmla="*/ 1906617 w 2896332"/>
                <a:gd name="connsiteY11" fmla="*/ 176960 h 1871397"/>
                <a:gd name="connsiteX12" fmla="*/ 1962950 w 2896332"/>
                <a:gd name="connsiteY12" fmla="*/ 233293 h 1871397"/>
                <a:gd name="connsiteX13" fmla="*/ 1962971 w 2896332"/>
                <a:gd name="connsiteY13" fmla="*/ 267583 h 1871397"/>
                <a:gd name="connsiteX14" fmla="*/ 1973469 w 2896332"/>
                <a:gd name="connsiteY14" fmla="*/ 784519 h 1871397"/>
                <a:gd name="connsiteX15" fmla="*/ 1866010 w 2896332"/>
                <a:gd name="connsiteY15" fmla="*/ 878218 h 1871397"/>
                <a:gd name="connsiteX16" fmla="*/ 2733769 w 2896332"/>
                <a:gd name="connsiteY16" fmla="*/ 1387129 h 1871397"/>
                <a:gd name="connsiteX17" fmla="*/ 2694623 w 2896332"/>
                <a:gd name="connsiteY17" fmla="*/ 1674208 h 1871397"/>
                <a:gd name="connsiteX18" fmla="*/ 2394496 w 2896332"/>
                <a:gd name="connsiteY18" fmla="*/ 1654634 h 1871397"/>
                <a:gd name="connsiteX19" fmla="*/ 2023060 w 2896332"/>
                <a:gd name="connsiteY19" fmla="*/ 1634793 h 1871397"/>
                <a:gd name="connsiteX20" fmla="*/ 1739085 w 2896332"/>
                <a:gd name="connsiteY20" fmla="*/ 1871397 h 1871397"/>
                <a:gd name="connsiteX21" fmla="*/ 1648664 w 2896332"/>
                <a:gd name="connsiteY21" fmla="*/ 1582137 h 1871397"/>
                <a:gd name="connsiteX22" fmla="*/ 1376671 w 2896332"/>
                <a:gd name="connsiteY22" fmla="*/ 1700306 h 1871397"/>
                <a:gd name="connsiteX23" fmla="*/ 1415819 w 2896332"/>
                <a:gd name="connsiteY23" fmla="*/ 1334933 h 1871397"/>
                <a:gd name="connsiteX24" fmla="*/ 665501 w 2896332"/>
                <a:gd name="connsiteY24" fmla="*/ 1276212 h 1871397"/>
                <a:gd name="connsiteX25" fmla="*/ 0 w 2896332"/>
                <a:gd name="connsiteY25" fmla="*/ 1126148 h 1871397"/>
                <a:gd name="connsiteX26" fmla="*/ 13050 w 2896332"/>
                <a:gd name="connsiteY26" fmla="*/ 284488 h 1871397"/>
                <a:gd name="connsiteX27" fmla="*/ 1898646 w 2896332"/>
                <a:gd name="connsiteY27" fmla="*/ 46 h 1871397"/>
                <a:gd name="connsiteX0" fmla="*/ 2514265 w 2896332"/>
                <a:gd name="connsiteY0" fmla="*/ 466772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521033 w 2896332"/>
                <a:gd name="connsiteY5" fmla="*/ 1160421 h 1871397"/>
                <a:gd name="connsiteX6" fmla="*/ 2514265 w 2896332"/>
                <a:gd name="connsiteY6" fmla="*/ 466772 h 1871397"/>
                <a:gd name="connsiteX7" fmla="*/ 1898646 w 2896332"/>
                <a:gd name="connsiteY7" fmla="*/ 46 h 1871397"/>
                <a:gd name="connsiteX8" fmla="*/ 1969811 w 2896332"/>
                <a:gd name="connsiteY8" fmla="*/ 83938 h 1871397"/>
                <a:gd name="connsiteX9" fmla="*/ 1970003 w 2896332"/>
                <a:gd name="connsiteY9" fmla="*/ 120627 h 1871397"/>
                <a:gd name="connsiteX10" fmla="*/ 1962950 w 2896332"/>
                <a:gd name="connsiteY10" fmla="*/ 120627 h 1871397"/>
                <a:gd name="connsiteX11" fmla="*/ 1906617 w 2896332"/>
                <a:gd name="connsiteY11" fmla="*/ 176960 h 1871397"/>
                <a:gd name="connsiteX12" fmla="*/ 1962971 w 2896332"/>
                <a:gd name="connsiteY12" fmla="*/ 267583 h 1871397"/>
                <a:gd name="connsiteX13" fmla="*/ 1973469 w 2896332"/>
                <a:gd name="connsiteY13" fmla="*/ 784519 h 1871397"/>
                <a:gd name="connsiteX14" fmla="*/ 1866010 w 2896332"/>
                <a:gd name="connsiteY14" fmla="*/ 878218 h 1871397"/>
                <a:gd name="connsiteX15" fmla="*/ 2733769 w 2896332"/>
                <a:gd name="connsiteY15" fmla="*/ 1387129 h 1871397"/>
                <a:gd name="connsiteX16" fmla="*/ 2694623 w 2896332"/>
                <a:gd name="connsiteY16" fmla="*/ 1674208 h 1871397"/>
                <a:gd name="connsiteX17" fmla="*/ 2394496 w 2896332"/>
                <a:gd name="connsiteY17" fmla="*/ 1654634 h 1871397"/>
                <a:gd name="connsiteX18" fmla="*/ 2023060 w 2896332"/>
                <a:gd name="connsiteY18" fmla="*/ 1634793 h 1871397"/>
                <a:gd name="connsiteX19" fmla="*/ 1739085 w 2896332"/>
                <a:gd name="connsiteY19" fmla="*/ 1871397 h 1871397"/>
                <a:gd name="connsiteX20" fmla="*/ 1648664 w 2896332"/>
                <a:gd name="connsiteY20" fmla="*/ 1582137 h 1871397"/>
                <a:gd name="connsiteX21" fmla="*/ 1376671 w 2896332"/>
                <a:gd name="connsiteY21" fmla="*/ 1700306 h 1871397"/>
                <a:gd name="connsiteX22" fmla="*/ 1415819 w 2896332"/>
                <a:gd name="connsiteY22" fmla="*/ 1334933 h 1871397"/>
                <a:gd name="connsiteX23" fmla="*/ 665501 w 2896332"/>
                <a:gd name="connsiteY23" fmla="*/ 1276212 h 1871397"/>
                <a:gd name="connsiteX24" fmla="*/ 0 w 2896332"/>
                <a:gd name="connsiteY24" fmla="*/ 1126148 h 1871397"/>
                <a:gd name="connsiteX25" fmla="*/ 13050 w 2896332"/>
                <a:gd name="connsiteY25" fmla="*/ 284488 h 1871397"/>
                <a:gd name="connsiteX26" fmla="*/ 1898646 w 2896332"/>
                <a:gd name="connsiteY26" fmla="*/ 46 h 1871397"/>
                <a:gd name="connsiteX0" fmla="*/ 2514265 w 2896332"/>
                <a:gd name="connsiteY0" fmla="*/ 466772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521033 w 2896332"/>
                <a:gd name="connsiteY5" fmla="*/ 1160421 h 1871397"/>
                <a:gd name="connsiteX6" fmla="*/ 2514265 w 2896332"/>
                <a:gd name="connsiteY6" fmla="*/ 466772 h 1871397"/>
                <a:gd name="connsiteX7" fmla="*/ 1898646 w 2896332"/>
                <a:gd name="connsiteY7" fmla="*/ 46 h 1871397"/>
                <a:gd name="connsiteX8" fmla="*/ 1969811 w 2896332"/>
                <a:gd name="connsiteY8" fmla="*/ 83938 h 1871397"/>
                <a:gd name="connsiteX9" fmla="*/ 1970003 w 2896332"/>
                <a:gd name="connsiteY9" fmla="*/ 120627 h 1871397"/>
                <a:gd name="connsiteX10" fmla="*/ 1962950 w 2896332"/>
                <a:gd name="connsiteY10" fmla="*/ 120627 h 1871397"/>
                <a:gd name="connsiteX11" fmla="*/ 1906617 w 2896332"/>
                <a:gd name="connsiteY11" fmla="*/ 176960 h 1871397"/>
                <a:gd name="connsiteX12" fmla="*/ 1962971 w 2896332"/>
                <a:gd name="connsiteY12" fmla="*/ 267583 h 1871397"/>
                <a:gd name="connsiteX13" fmla="*/ 1973469 w 2896332"/>
                <a:gd name="connsiteY13" fmla="*/ 784519 h 1871397"/>
                <a:gd name="connsiteX14" fmla="*/ 1866010 w 2896332"/>
                <a:gd name="connsiteY14" fmla="*/ 878218 h 1871397"/>
                <a:gd name="connsiteX15" fmla="*/ 2733769 w 2896332"/>
                <a:gd name="connsiteY15" fmla="*/ 1387129 h 1871397"/>
                <a:gd name="connsiteX16" fmla="*/ 2694623 w 2896332"/>
                <a:gd name="connsiteY16" fmla="*/ 1674208 h 1871397"/>
                <a:gd name="connsiteX17" fmla="*/ 2394496 w 2896332"/>
                <a:gd name="connsiteY17" fmla="*/ 1654634 h 1871397"/>
                <a:gd name="connsiteX18" fmla="*/ 2023060 w 2896332"/>
                <a:gd name="connsiteY18" fmla="*/ 1634793 h 1871397"/>
                <a:gd name="connsiteX19" fmla="*/ 1739085 w 2896332"/>
                <a:gd name="connsiteY19" fmla="*/ 1871397 h 1871397"/>
                <a:gd name="connsiteX20" fmla="*/ 1648664 w 2896332"/>
                <a:gd name="connsiteY20" fmla="*/ 1582137 h 1871397"/>
                <a:gd name="connsiteX21" fmla="*/ 1376671 w 2896332"/>
                <a:gd name="connsiteY21" fmla="*/ 1700306 h 1871397"/>
                <a:gd name="connsiteX22" fmla="*/ 1415819 w 2896332"/>
                <a:gd name="connsiteY22" fmla="*/ 1334933 h 1871397"/>
                <a:gd name="connsiteX23" fmla="*/ 665501 w 2896332"/>
                <a:gd name="connsiteY23" fmla="*/ 1276212 h 1871397"/>
                <a:gd name="connsiteX24" fmla="*/ 0 w 2896332"/>
                <a:gd name="connsiteY24" fmla="*/ 1126148 h 1871397"/>
                <a:gd name="connsiteX25" fmla="*/ 13050 w 2896332"/>
                <a:gd name="connsiteY25" fmla="*/ 284488 h 1871397"/>
                <a:gd name="connsiteX26" fmla="*/ 1898646 w 2896332"/>
                <a:gd name="connsiteY26" fmla="*/ 46 h 1871397"/>
                <a:gd name="connsiteX0" fmla="*/ 2514265 w 2896332"/>
                <a:gd name="connsiteY0" fmla="*/ 466772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521033 w 2896332"/>
                <a:gd name="connsiteY5" fmla="*/ 1160421 h 1871397"/>
                <a:gd name="connsiteX6" fmla="*/ 2514265 w 2896332"/>
                <a:gd name="connsiteY6" fmla="*/ 466772 h 1871397"/>
                <a:gd name="connsiteX7" fmla="*/ 1898646 w 2896332"/>
                <a:gd name="connsiteY7" fmla="*/ 46 h 1871397"/>
                <a:gd name="connsiteX8" fmla="*/ 1969811 w 2896332"/>
                <a:gd name="connsiteY8" fmla="*/ 83938 h 1871397"/>
                <a:gd name="connsiteX9" fmla="*/ 1970003 w 2896332"/>
                <a:gd name="connsiteY9" fmla="*/ 120627 h 1871397"/>
                <a:gd name="connsiteX10" fmla="*/ 1906617 w 2896332"/>
                <a:gd name="connsiteY10" fmla="*/ 176960 h 1871397"/>
                <a:gd name="connsiteX11" fmla="*/ 1962971 w 2896332"/>
                <a:gd name="connsiteY11" fmla="*/ 267583 h 1871397"/>
                <a:gd name="connsiteX12" fmla="*/ 1973469 w 2896332"/>
                <a:gd name="connsiteY12" fmla="*/ 784519 h 1871397"/>
                <a:gd name="connsiteX13" fmla="*/ 1866010 w 2896332"/>
                <a:gd name="connsiteY13" fmla="*/ 878218 h 1871397"/>
                <a:gd name="connsiteX14" fmla="*/ 2733769 w 2896332"/>
                <a:gd name="connsiteY14" fmla="*/ 1387129 h 1871397"/>
                <a:gd name="connsiteX15" fmla="*/ 2694623 w 2896332"/>
                <a:gd name="connsiteY15" fmla="*/ 1674208 h 1871397"/>
                <a:gd name="connsiteX16" fmla="*/ 2394496 w 2896332"/>
                <a:gd name="connsiteY16" fmla="*/ 1654634 h 1871397"/>
                <a:gd name="connsiteX17" fmla="*/ 2023060 w 2896332"/>
                <a:gd name="connsiteY17" fmla="*/ 1634793 h 1871397"/>
                <a:gd name="connsiteX18" fmla="*/ 1739085 w 2896332"/>
                <a:gd name="connsiteY18" fmla="*/ 1871397 h 1871397"/>
                <a:gd name="connsiteX19" fmla="*/ 1648664 w 2896332"/>
                <a:gd name="connsiteY19" fmla="*/ 1582137 h 1871397"/>
                <a:gd name="connsiteX20" fmla="*/ 1376671 w 2896332"/>
                <a:gd name="connsiteY20" fmla="*/ 1700306 h 1871397"/>
                <a:gd name="connsiteX21" fmla="*/ 1415819 w 2896332"/>
                <a:gd name="connsiteY21" fmla="*/ 1334933 h 1871397"/>
                <a:gd name="connsiteX22" fmla="*/ 665501 w 2896332"/>
                <a:gd name="connsiteY22" fmla="*/ 1276212 h 1871397"/>
                <a:gd name="connsiteX23" fmla="*/ 0 w 2896332"/>
                <a:gd name="connsiteY23" fmla="*/ 1126148 h 1871397"/>
                <a:gd name="connsiteX24" fmla="*/ 13050 w 2896332"/>
                <a:gd name="connsiteY24" fmla="*/ 284488 h 1871397"/>
                <a:gd name="connsiteX25" fmla="*/ 1898646 w 2896332"/>
                <a:gd name="connsiteY25" fmla="*/ 46 h 1871397"/>
                <a:gd name="connsiteX0" fmla="*/ 2514265 w 2896332"/>
                <a:gd name="connsiteY0" fmla="*/ 466772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521033 w 2896332"/>
                <a:gd name="connsiteY5" fmla="*/ 1160421 h 1871397"/>
                <a:gd name="connsiteX6" fmla="*/ 2514265 w 2896332"/>
                <a:gd name="connsiteY6" fmla="*/ 466772 h 1871397"/>
                <a:gd name="connsiteX7" fmla="*/ 1898646 w 2896332"/>
                <a:gd name="connsiteY7" fmla="*/ 46 h 1871397"/>
                <a:gd name="connsiteX8" fmla="*/ 1969811 w 2896332"/>
                <a:gd name="connsiteY8" fmla="*/ 83938 h 1871397"/>
                <a:gd name="connsiteX9" fmla="*/ 1906617 w 2896332"/>
                <a:gd name="connsiteY9" fmla="*/ 176960 h 1871397"/>
                <a:gd name="connsiteX10" fmla="*/ 1962971 w 2896332"/>
                <a:gd name="connsiteY10" fmla="*/ 267583 h 1871397"/>
                <a:gd name="connsiteX11" fmla="*/ 1973469 w 2896332"/>
                <a:gd name="connsiteY11" fmla="*/ 784519 h 1871397"/>
                <a:gd name="connsiteX12" fmla="*/ 1866010 w 2896332"/>
                <a:gd name="connsiteY12" fmla="*/ 878218 h 1871397"/>
                <a:gd name="connsiteX13" fmla="*/ 2733769 w 2896332"/>
                <a:gd name="connsiteY13" fmla="*/ 1387129 h 1871397"/>
                <a:gd name="connsiteX14" fmla="*/ 2694623 w 2896332"/>
                <a:gd name="connsiteY14" fmla="*/ 1674208 h 1871397"/>
                <a:gd name="connsiteX15" fmla="*/ 2394496 w 2896332"/>
                <a:gd name="connsiteY15" fmla="*/ 1654634 h 1871397"/>
                <a:gd name="connsiteX16" fmla="*/ 2023060 w 2896332"/>
                <a:gd name="connsiteY16" fmla="*/ 1634793 h 1871397"/>
                <a:gd name="connsiteX17" fmla="*/ 1739085 w 2896332"/>
                <a:gd name="connsiteY17" fmla="*/ 1871397 h 1871397"/>
                <a:gd name="connsiteX18" fmla="*/ 1648664 w 2896332"/>
                <a:gd name="connsiteY18" fmla="*/ 1582137 h 1871397"/>
                <a:gd name="connsiteX19" fmla="*/ 1376671 w 2896332"/>
                <a:gd name="connsiteY19" fmla="*/ 1700306 h 1871397"/>
                <a:gd name="connsiteX20" fmla="*/ 1415819 w 2896332"/>
                <a:gd name="connsiteY20" fmla="*/ 1334933 h 1871397"/>
                <a:gd name="connsiteX21" fmla="*/ 665501 w 2896332"/>
                <a:gd name="connsiteY21" fmla="*/ 1276212 h 1871397"/>
                <a:gd name="connsiteX22" fmla="*/ 0 w 2896332"/>
                <a:gd name="connsiteY22" fmla="*/ 1126148 h 1871397"/>
                <a:gd name="connsiteX23" fmla="*/ 13050 w 2896332"/>
                <a:gd name="connsiteY23" fmla="*/ 284488 h 1871397"/>
                <a:gd name="connsiteX24" fmla="*/ 1898646 w 2896332"/>
                <a:gd name="connsiteY24" fmla="*/ 46 h 1871397"/>
                <a:gd name="connsiteX0" fmla="*/ 2514265 w 2896332"/>
                <a:gd name="connsiteY0" fmla="*/ 466772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521033 w 2896332"/>
                <a:gd name="connsiteY5" fmla="*/ 1160421 h 1871397"/>
                <a:gd name="connsiteX6" fmla="*/ 2514265 w 2896332"/>
                <a:gd name="connsiteY6" fmla="*/ 466772 h 1871397"/>
                <a:gd name="connsiteX7" fmla="*/ 1898646 w 2896332"/>
                <a:gd name="connsiteY7" fmla="*/ 46 h 1871397"/>
                <a:gd name="connsiteX8" fmla="*/ 1969811 w 2896332"/>
                <a:gd name="connsiteY8" fmla="*/ 83938 h 1871397"/>
                <a:gd name="connsiteX9" fmla="*/ 1906617 w 2896332"/>
                <a:gd name="connsiteY9" fmla="*/ 176960 h 1871397"/>
                <a:gd name="connsiteX10" fmla="*/ 1962971 w 2896332"/>
                <a:gd name="connsiteY10" fmla="*/ 267583 h 1871397"/>
                <a:gd name="connsiteX11" fmla="*/ 1973469 w 2896332"/>
                <a:gd name="connsiteY11" fmla="*/ 784519 h 1871397"/>
                <a:gd name="connsiteX12" fmla="*/ 1866010 w 2896332"/>
                <a:gd name="connsiteY12" fmla="*/ 878218 h 1871397"/>
                <a:gd name="connsiteX13" fmla="*/ 2733769 w 2896332"/>
                <a:gd name="connsiteY13" fmla="*/ 1387129 h 1871397"/>
                <a:gd name="connsiteX14" fmla="*/ 2694623 w 2896332"/>
                <a:gd name="connsiteY14" fmla="*/ 1674208 h 1871397"/>
                <a:gd name="connsiteX15" fmla="*/ 2394496 w 2896332"/>
                <a:gd name="connsiteY15" fmla="*/ 1654634 h 1871397"/>
                <a:gd name="connsiteX16" fmla="*/ 2023060 w 2896332"/>
                <a:gd name="connsiteY16" fmla="*/ 1634793 h 1871397"/>
                <a:gd name="connsiteX17" fmla="*/ 1739085 w 2896332"/>
                <a:gd name="connsiteY17" fmla="*/ 1871397 h 1871397"/>
                <a:gd name="connsiteX18" fmla="*/ 1648664 w 2896332"/>
                <a:gd name="connsiteY18" fmla="*/ 1582137 h 1871397"/>
                <a:gd name="connsiteX19" fmla="*/ 1376671 w 2896332"/>
                <a:gd name="connsiteY19" fmla="*/ 1700306 h 1871397"/>
                <a:gd name="connsiteX20" fmla="*/ 1415819 w 2896332"/>
                <a:gd name="connsiteY20" fmla="*/ 1334933 h 1871397"/>
                <a:gd name="connsiteX21" fmla="*/ 665501 w 2896332"/>
                <a:gd name="connsiteY21" fmla="*/ 1276212 h 1871397"/>
                <a:gd name="connsiteX22" fmla="*/ 0 w 2896332"/>
                <a:gd name="connsiteY22" fmla="*/ 1126148 h 1871397"/>
                <a:gd name="connsiteX23" fmla="*/ 13050 w 2896332"/>
                <a:gd name="connsiteY23" fmla="*/ 284488 h 1871397"/>
                <a:gd name="connsiteX24" fmla="*/ 1898646 w 2896332"/>
                <a:gd name="connsiteY24" fmla="*/ 46 h 1871397"/>
                <a:gd name="connsiteX0" fmla="*/ 2514265 w 2896332"/>
                <a:gd name="connsiteY0" fmla="*/ 466772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521033 w 2896332"/>
                <a:gd name="connsiteY5" fmla="*/ 1160421 h 1871397"/>
                <a:gd name="connsiteX6" fmla="*/ 2514265 w 2896332"/>
                <a:gd name="connsiteY6" fmla="*/ 466772 h 1871397"/>
                <a:gd name="connsiteX7" fmla="*/ 1898646 w 2896332"/>
                <a:gd name="connsiteY7" fmla="*/ 46 h 1871397"/>
                <a:gd name="connsiteX8" fmla="*/ 1969811 w 2896332"/>
                <a:gd name="connsiteY8" fmla="*/ 83938 h 1871397"/>
                <a:gd name="connsiteX9" fmla="*/ 1906617 w 2896332"/>
                <a:gd name="connsiteY9" fmla="*/ 176960 h 1871397"/>
                <a:gd name="connsiteX10" fmla="*/ 1962971 w 2896332"/>
                <a:gd name="connsiteY10" fmla="*/ 267583 h 1871397"/>
                <a:gd name="connsiteX11" fmla="*/ 1973469 w 2896332"/>
                <a:gd name="connsiteY11" fmla="*/ 784519 h 1871397"/>
                <a:gd name="connsiteX12" fmla="*/ 1866010 w 2896332"/>
                <a:gd name="connsiteY12" fmla="*/ 878218 h 1871397"/>
                <a:gd name="connsiteX13" fmla="*/ 2733769 w 2896332"/>
                <a:gd name="connsiteY13" fmla="*/ 1387129 h 1871397"/>
                <a:gd name="connsiteX14" fmla="*/ 2694623 w 2896332"/>
                <a:gd name="connsiteY14" fmla="*/ 1674208 h 1871397"/>
                <a:gd name="connsiteX15" fmla="*/ 2394496 w 2896332"/>
                <a:gd name="connsiteY15" fmla="*/ 1654634 h 1871397"/>
                <a:gd name="connsiteX16" fmla="*/ 2023060 w 2896332"/>
                <a:gd name="connsiteY16" fmla="*/ 1634793 h 1871397"/>
                <a:gd name="connsiteX17" fmla="*/ 1739085 w 2896332"/>
                <a:gd name="connsiteY17" fmla="*/ 1871397 h 1871397"/>
                <a:gd name="connsiteX18" fmla="*/ 1648664 w 2896332"/>
                <a:gd name="connsiteY18" fmla="*/ 1582137 h 1871397"/>
                <a:gd name="connsiteX19" fmla="*/ 1376671 w 2896332"/>
                <a:gd name="connsiteY19" fmla="*/ 1700306 h 1871397"/>
                <a:gd name="connsiteX20" fmla="*/ 1415819 w 2896332"/>
                <a:gd name="connsiteY20" fmla="*/ 1334933 h 1871397"/>
                <a:gd name="connsiteX21" fmla="*/ 665501 w 2896332"/>
                <a:gd name="connsiteY21" fmla="*/ 1276212 h 1871397"/>
                <a:gd name="connsiteX22" fmla="*/ 0 w 2896332"/>
                <a:gd name="connsiteY22" fmla="*/ 1126148 h 1871397"/>
                <a:gd name="connsiteX23" fmla="*/ 13050 w 2896332"/>
                <a:gd name="connsiteY23" fmla="*/ 284488 h 1871397"/>
                <a:gd name="connsiteX24" fmla="*/ 1898646 w 2896332"/>
                <a:gd name="connsiteY24" fmla="*/ 46 h 1871397"/>
                <a:gd name="connsiteX0" fmla="*/ 2514265 w 2896332"/>
                <a:gd name="connsiteY0" fmla="*/ 466772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521033 w 2896332"/>
                <a:gd name="connsiteY5" fmla="*/ 1160421 h 1871397"/>
                <a:gd name="connsiteX6" fmla="*/ 2514265 w 2896332"/>
                <a:gd name="connsiteY6" fmla="*/ 466772 h 1871397"/>
                <a:gd name="connsiteX7" fmla="*/ 1898646 w 2896332"/>
                <a:gd name="connsiteY7" fmla="*/ 46 h 1871397"/>
                <a:gd name="connsiteX8" fmla="*/ 1969811 w 2896332"/>
                <a:gd name="connsiteY8" fmla="*/ 83938 h 1871397"/>
                <a:gd name="connsiteX9" fmla="*/ 1906617 w 2896332"/>
                <a:gd name="connsiteY9" fmla="*/ 176960 h 1871397"/>
                <a:gd name="connsiteX10" fmla="*/ 1962971 w 2896332"/>
                <a:gd name="connsiteY10" fmla="*/ 267583 h 1871397"/>
                <a:gd name="connsiteX11" fmla="*/ 1973469 w 2896332"/>
                <a:gd name="connsiteY11" fmla="*/ 784519 h 1871397"/>
                <a:gd name="connsiteX12" fmla="*/ 1866010 w 2896332"/>
                <a:gd name="connsiteY12" fmla="*/ 878218 h 1871397"/>
                <a:gd name="connsiteX13" fmla="*/ 2733769 w 2896332"/>
                <a:gd name="connsiteY13" fmla="*/ 1387129 h 1871397"/>
                <a:gd name="connsiteX14" fmla="*/ 2694623 w 2896332"/>
                <a:gd name="connsiteY14" fmla="*/ 1639703 h 1871397"/>
                <a:gd name="connsiteX15" fmla="*/ 2394496 w 2896332"/>
                <a:gd name="connsiteY15" fmla="*/ 1654634 h 1871397"/>
                <a:gd name="connsiteX16" fmla="*/ 2023060 w 2896332"/>
                <a:gd name="connsiteY16" fmla="*/ 1634793 h 1871397"/>
                <a:gd name="connsiteX17" fmla="*/ 1739085 w 2896332"/>
                <a:gd name="connsiteY17" fmla="*/ 1871397 h 1871397"/>
                <a:gd name="connsiteX18" fmla="*/ 1648664 w 2896332"/>
                <a:gd name="connsiteY18" fmla="*/ 1582137 h 1871397"/>
                <a:gd name="connsiteX19" fmla="*/ 1376671 w 2896332"/>
                <a:gd name="connsiteY19" fmla="*/ 1700306 h 1871397"/>
                <a:gd name="connsiteX20" fmla="*/ 1415819 w 2896332"/>
                <a:gd name="connsiteY20" fmla="*/ 1334933 h 1871397"/>
                <a:gd name="connsiteX21" fmla="*/ 665501 w 2896332"/>
                <a:gd name="connsiteY21" fmla="*/ 1276212 h 1871397"/>
                <a:gd name="connsiteX22" fmla="*/ 0 w 2896332"/>
                <a:gd name="connsiteY22" fmla="*/ 1126148 h 1871397"/>
                <a:gd name="connsiteX23" fmla="*/ 13050 w 2896332"/>
                <a:gd name="connsiteY23" fmla="*/ 284488 h 1871397"/>
                <a:gd name="connsiteX24" fmla="*/ 1898646 w 2896332"/>
                <a:gd name="connsiteY24" fmla="*/ 46 h 1871397"/>
                <a:gd name="connsiteX0" fmla="*/ 2514265 w 2896332"/>
                <a:gd name="connsiteY0" fmla="*/ 466772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521033 w 2896332"/>
                <a:gd name="connsiteY5" fmla="*/ 1160421 h 1871397"/>
                <a:gd name="connsiteX6" fmla="*/ 2514265 w 2896332"/>
                <a:gd name="connsiteY6" fmla="*/ 466772 h 1871397"/>
                <a:gd name="connsiteX7" fmla="*/ 1898646 w 2896332"/>
                <a:gd name="connsiteY7" fmla="*/ 46 h 1871397"/>
                <a:gd name="connsiteX8" fmla="*/ 1969811 w 2896332"/>
                <a:gd name="connsiteY8" fmla="*/ 83938 h 1871397"/>
                <a:gd name="connsiteX9" fmla="*/ 1906617 w 2896332"/>
                <a:gd name="connsiteY9" fmla="*/ 176960 h 1871397"/>
                <a:gd name="connsiteX10" fmla="*/ 1962971 w 2896332"/>
                <a:gd name="connsiteY10" fmla="*/ 267583 h 1871397"/>
                <a:gd name="connsiteX11" fmla="*/ 1973469 w 2896332"/>
                <a:gd name="connsiteY11" fmla="*/ 784519 h 1871397"/>
                <a:gd name="connsiteX12" fmla="*/ 1866010 w 2896332"/>
                <a:gd name="connsiteY12" fmla="*/ 878218 h 1871397"/>
                <a:gd name="connsiteX13" fmla="*/ 2733769 w 2896332"/>
                <a:gd name="connsiteY13" fmla="*/ 1387129 h 1871397"/>
                <a:gd name="connsiteX14" fmla="*/ 2694623 w 2896332"/>
                <a:gd name="connsiteY14" fmla="*/ 1639703 h 1871397"/>
                <a:gd name="connsiteX15" fmla="*/ 2385869 w 2896332"/>
                <a:gd name="connsiteY15" fmla="*/ 1585623 h 1871397"/>
                <a:gd name="connsiteX16" fmla="*/ 2023060 w 2896332"/>
                <a:gd name="connsiteY16" fmla="*/ 1634793 h 1871397"/>
                <a:gd name="connsiteX17" fmla="*/ 1739085 w 2896332"/>
                <a:gd name="connsiteY17" fmla="*/ 1871397 h 1871397"/>
                <a:gd name="connsiteX18" fmla="*/ 1648664 w 2896332"/>
                <a:gd name="connsiteY18" fmla="*/ 1582137 h 1871397"/>
                <a:gd name="connsiteX19" fmla="*/ 1376671 w 2896332"/>
                <a:gd name="connsiteY19" fmla="*/ 1700306 h 1871397"/>
                <a:gd name="connsiteX20" fmla="*/ 1415819 w 2896332"/>
                <a:gd name="connsiteY20" fmla="*/ 1334933 h 1871397"/>
                <a:gd name="connsiteX21" fmla="*/ 665501 w 2896332"/>
                <a:gd name="connsiteY21" fmla="*/ 1276212 h 1871397"/>
                <a:gd name="connsiteX22" fmla="*/ 0 w 2896332"/>
                <a:gd name="connsiteY22" fmla="*/ 1126148 h 1871397"/>
                <a:gd name="connsiteX23" fmla="*/ 13050 w 2896332"/>
                <a:gd name="connsiteY23" fmla="*/ 284488 h 1871397"/>
                <a:gd name="connsiteX24" fmla="*/ 1898646 w 2896332"/>
                <a:gd name="connsiteY24" fmla="*/ 46 h 1871397"/>
                <a:gd name="connsiteX0" fmla="*/ 2514265 w 2896332"/>
                <a:gd name="connsiteY0" fmla="*/ 466772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521033 w 2896332"/>
                <a:gd name="connsiteY5" fmla="*/ 1160421 h 1871397"/>
                <a:gd name="connsiteX6" fmla="*/ 2514265 w 2896332"/>
                <a:gd name="connsiteY6" fmla="*/ 466772 h 1871397"/>
                <a:gd name="connsiteX7" fmla="*/ 1898646 w 2896332"/>
                <a:gd name="connsiteY7" fmla="*/ 46 h 1871397"/>
                <a:gd name="connsiteX8" fmla="*/ 1969811 w 2896332"/>
                <a:gd name="connsiteY8" fmla="*/ 83938 h 1871397"/>
                <a:gd name="connsiteX9" fmla="*/ 1906617 w 2896332"/>
                <a:gd name="connsiteY9" fmla="*/ 176960 h 1871397"/>
                <a:gd name="connsiteX10" fmla="*/ 1962971 w 2896332"/>
                <a:gd name="connsiteY10" fmla="*/ 267583 h 1871397"/>
                <a:gd name="connsiteX11" fmla="*/ 1973469 w 2896332"/>
                <a:gd name="connsiteY11" fmla="*/ 784519 h 1871397"/>
                <a:gd name="connsiteX12" fmla="*/ 1866010 w 2896332"/>
                <a:gd name="connsiteY12" fmla="*/ 878218 h 1871397"/>
                <a:gd name="connsiteX13" fmla="*/ 2733769 w 2896332"/>
                <a:gd name="connsiteY13" fmla="*/ 1387129 h 1871397"/>
                <a:gd name="connsiteX14" fmla="*/ 2694623 w 2896332"/>
                <a:gd name="connsiteY14" fmla="*/ 1639703 h 1871397"/>
                <a:gd name="connsiteX15" fmla="*/ 2385869 w 2896332"/>
                <a:gd name="connsiteY15" fmla="*/ 1585623 h 1871397"/>
                <a:gd name="connsiteX16" fmla="*/ 2074819 w 2896332"/>
                <a:gd name="connsiteY16" fmla="*/ 1565782 h 1871397"/>
                <a:gd name="connsiteX17" fmla="*/ 1739085 w 2896332"/>
                <a:gd name="connsiteY17" fmla="*/ 1871397 h 1871397"/>
                <a:gd name="connsiteX18" fmla="*/ 1648664 w 2896332"/>
                <a:gd name="connsiteY18" fmla="*/ 1582137 h 1871397"/>
                <a:gd name="connsiteX19" fmla="*/ 1376671 w 2896332"/>
                <a:gd name="connsiteY19" fmla="*/ 1700306 h 1871397"/>
                <a:gd name="connsiteX20" fmla="*/ 1415819 w 2896332"/>
                <a:gd name="connsiteY20" fmla="*/ 1334933 h 1871397"/>
                <a:gd name="connsiteX21" fmla="*/ 665501 w 2896332"/>
                <a:gd name="connsiteY21" fmla="*/ 1276212 h 1871397"/>
                <a:gd name="connsiteX22" fmla="*/ 0 w 2896332"/>
                <a:gd name="connsiteY22" fmla="*/ 1126148 h 1871397"/>
                <a:gd name="connsiteX23" fmla="*/ 13050 w 2896332"/>
                <a:gd name="connsiteY23" fmla="*/ 284488 h 1871397"/>
                <a:gd name="connsiteX24" fmla="*/ 1898646 w 2896332"/>
                <a:gd name="connsiteY24" fmla="*/ 46 h 1871397"/>
                <a:gd name="connsiteX0" fmla="*/ 2514265 w 2896332"/>
                <a:gd name="connsiteY0" fmla="*/ 468202 h 1872827"/>
                <a:gd name="connsiteX1" fmla="*/ 2655476 w 2896332"/>
                <a:gd name="connsiteY1" fmla="*/ 586045 h 1872827"/>
                <a:gd name="connsiteX2" fmla="*/ 2828170 w 2896332"/>
                <a:gd name="connsiteY2" fmla="*/ 1011931 h 1872827"/>
                <a:gd name="connsiteX3" fmla="*/ 2883834 w 2896332"/>
                <a:gd name="connsiteY3" fmla="*/ 1310265 h 1872827"/>
                <a:gd name="connsiteX4" fmla="*/ 2799743 w 2896332"/>
                <a:gd name="connsiteY4" fmla="*/ 1673528 h 1872827"/>
                <a:gd name="connsiteX5" fmla="*/ 2521033 w 2896332"/>
                <a:gd name="connsiteY5" fmla="*/ 1161851 h 1872827"/>
                <a:gd name="connsiteX6" fmla="*/ 2514265 w 2896332"/>
                <a:gd name="connsiteY6" fmla="*/ 468202 h 1872827"/>
                <a:gd name="connsiteX7" fmla="*/ 1898646 w 2896332"/>
                <a:gd name="connsiteY7" fmla="*/ 1476 h 1872827"/>
                <a:gd name="connsiteX8" fmla="*/ 1906617 w 2896332"/>
                <a:gd name="connsiteY8" fmla="*/ 178390 h 1872827"/>
                <a:gd name="connsiteX9" fmla="*/ 1962971 w 2896332"/>
                <a:gd name="connsiteY9" fmla="*/ 269013 h 1872827"/>
                <a:gd name="connsiteX10" fmla="*/ 1973469 w 2896332"/>
                <a:gd name="connsiteY10" fmla="*/ 785949 h 1872827"/>
                <a:gd name="connsiteX11" fmla="*/ 1866010 w 2896332"/>
                <a:gd name="connsiteY11" fmla="*/ 879648 h 1872827"/>
                <a:gd name="connsiteX12" fmla="*/ 2733769 w 2896332"/>
                <a:gd name="connsiteY12" fmla="*/ 1388559 h 1872827"/>
                <a:gd name="connsiteX13" fmla="*/ 2694623 w 2896332"/>
                <a:gd name="connsiteY13" fmla="*/ 1641133 h 1872827"/>
                <a:gd name="connsiteX14" fmla="*/ 2385869 w 2896332"/>
                <a:gd name="connsiteY14" fmla="*/ 1587053 h 1872827"/>
                <a:gd name="connsiteX15" fmla="*/ 2074819 w 2896332"/>
                <a:gd name="connsiteY15" fmla="*/ 1567212 h 1872827"/>
                <a:gd name="connsiteX16" fmla="*/ 1739085 w 2896332"/>
                <a:gd name="connsiteY16" fmla="*/ 1872827 h 1872827"/>
                <a:gd name="connsiteX17" fmla="*/ 1648664 w 2896332"/>
                <a:gd name="connsiteY17" fmla="*/ 1583567 h 1872827"/>
                <a:gd name="connsiteX18" fmla="*/ 1376671 w 2896332"/>
                <a:gd name="connsiteY18" fmla="*/ 1701736 h 1872827"/>
                <a:gd name="connsiteX19" fmla="*/ 1415819 w 2896332"/>
                <a:gd name="connsiteY19" fmla="*/ 1336363 h 1872827"/>
                <a:gd name="connsiteX20" fmla="*/ 665501 w 2896332"/>
                <a:gd name="connsiteY20" fmla="*/ 1277642 h 1872827"/>
                <a:gd name="connsiteX21" fmla="*/ 0 w 2896332"/>
                <a:gd name="connsiteY21" fmla="*/ 1127578 h 1872827"/>
                <a:gd name="connsiteX22" fmla="*/ 13050 w 2896332"/>
                <a:gd name="connsiteY22" fmla="*/ 285918 h 1872827"/>
                <a:gd name="connsiteX23" fmla="*/ 1898646 w 2896332"/>
                <a:gd name="connsiteY23" fmla="*/ 1476 h 1872827"/>
                <a:gd name="connsiteX0" fmla="*/ 2514265 w 2896332"/>
                <a:gd name="connsiteY0" fmla="*/ 466772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521033 w 2896332"/>
                <a:gd name="connsiteY5" fmla="*/ 1160421 h 1871397"/>
                <a:gd name="connsiteX6" fmla="*/ 2514265 w 2896332"/>
                <a:gd name="connsiteY6" fmla="*/ 466772 h 1871397"/>
                <a:gd name="connsiteX7" fmla="*/ 1898646 w 2896332"/>
                <a:gd name="connsiteY7" fmla="*/ 46 h 1871397"/>
                <a:gd name="connsiteX8" fmla="*/ 1962971 w 2896332"/>
                <a:gd name="connsiteY8" fmla="*/ 267583 h 1871397"/>
                <a:gd name="connsiteX9" fmla="*/ 1973469 w 2896332"/>
                <a:gd name="connsiteY9" fmla="*/ 784519 h 1871397"/>
                <a:gd name="connsiteX10" fmla="*/ 1866010 w 2896332"/>
                <a:gd name="connsiteY10" fmla="*/ 878218 h 1871397"/>
                <a:gd name="connsiteX11" fmla="*/ 2733769 w 2896332"/>
                <a:gd name="connsiteY11" fmla="*/ 1387129 h 1871397"/>
                <a:gd name="connsiteX12" fmla="*/ 2694623 w 2896332"/>
                <a:gd name="connsiteY12" fmla="*/ 1639703 h 1871397"/>
                <a:gd name="connsiteX13" fmla="*/ 2385869 w 2896332"/>
                <a:gd name="connsiteY13" fmla="*/ 1585623 h 1871397"/>
                <a:gd name="connsiteX14" fmla="*/ 2074819 w 2896332"/>
                <a:gd name="connsiteY14" fmla="*/ 1565782 h 1871397"/>
                <a:gd name="connsiteX15" fmla="*/ 1739085 w 2896332"/>
                <a:gd name="connsiteY15" fmla="*/ 1871397 h 1871397"/>
                <a:gd name="connsiteX16" fmla="*/ 1648664 w 2896332"/>
                <a:gd name="connsiteY16" fmla="*/ 1582137 h 1871397"/>
                <a:gd name="connsiteX17" fmla="*/ 1376671 w 2896332"/>
                <a:gd name="connsiteY17" fmla="*/ 1700306 h 1871397"/>
                <a:gd name="connsiteX18" fmla="*/ 1415819 w 2896332"/>
                <a:gd name="connsiteY18" fmla="*/ 1334933 h 1871397"/>
                <a:gd name="connsiteX19" fmla="*/ 665501 w 2896332"/>
                <a:gd name="connsiteY19" fmla="*/ 1276212 h 1871397"/>
                <a:gd name="connsiteX20" fmla="*/ 0 w 2896332"/>
                <a:gd name="connsiteY20" fmla="*/ 1126148 h 1871397"/>
                <a:gd name="connsiteX21" fmla="*/ 13050 w 2896332"/>
                <a:gd name="connsiteY21" fmla="*/ 284488 h 1871397"/>
                <a:gd name="connsiteX22" fmla="*/ 1898646 w 2896332"/>
                <a:gd name="connsiteY22" fmla="*/ 46 h 1871397"/>
                <a:gd name="connsiteX0" fmla="*/ 2514265 w 2896332"/>
                <a:gd name="connsiteY0" fmla="*/ 466772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521033 w 2896332"/>
                <a:gd name="connsiteY5" fmla="*/ 1160421 h 1871397"/>
                <a:gd name="connsiteX6" fmla="*/ 2514265 w 2896332"/>
                <a:gd name="connsiteY6" fmla="*/ 466772 h 1871397"/>
                <a:gd name="connsiteX7" fmla="*/ 1898646 w 2896332"/>
                <a:gd name="connsiteY7" fmla="*/ 46 h 1871397"/>
                <a:gd name="connsiteX8" fmla="*/ 1962971 w 2896332"/>
                <a:gd name="connsiteY8" fmla="*/ 267583 h 1871397"/>
                <a:gd name="connsiteX9" fmla="*/ 1973469 w 2896332"/>
                <a:gd name="connsiteY9" fmla="*/ 784519 h 1871397"/>
                <a:gd name="connsiteX10" fmla="*/ 1866010 w 2896332"/>
                <a:gd name="connsiteY10" fmla="*/ 878218 h 1871397"/>
                <a:gd name="connsiteX11" fmla="*/ 2733769 w 2896332"/>
                <a:gd name="connsiteY11" fmla="*/ 1387129 h 1871397"/>
                <a:gd name="connsiteX12" fmla="*/ 2694623 w 2896332"/>
                <a:gd name="connsiteY12" fmla="*/ 1639703 h 1871397"/>
                <a:gd name="connsiteX13" fmla="*/ 2385869 w 2896332"/>
                <a:gd name="connsiteY13" fmla="*/ 1585623 h 1871397"/>
                <a:gd name="connsiteX14" fmla="*/ 2074819 w 2896332"/>
                <a:gd name="connsiteY14" fmla="*/ 1565782 h 1871397"/>
                <a:gd name="connsiteX15" fmla="*/ 1739085 w 2896332"/>
                <a:gd name="connsiteY15" fmla="*/ 1871397 h 1871397"/>
                <a:gd name="connsiteX16" fmla="*/ 1648664 w 2896332"/>
                <a:gd name="connsiteY16" fmla="*/ 1582137 h 1871397"/>
                <a:gd name="connsiteX17" fmla="*/ 1376671 w 2896332"/>
                <a:gd name="connsiteY17" fmla="*/ 1700306 h 1871397"/>
                <a:gd name="connsiteX18" fmla="*/ 1415819 w 2896332"/>
                <a:gd name="connsiteY18" fmla="*/ 1334933 h 1871397"/>
                <a:gd name="connsiteX19" fmla="*/ 665501 w 2896332"/>
                <a:gd name="connsiteY19" fmla="*/ 1276212 h 1871397"/>
                <a:gd name="connsiteX20" fmla="*/ 0 w 2896332"/>
                <a:gd name="connsiteY20" fmla="*/ 1126148 h 1871397"/>
                <a:gd name="connsiteX21" fmla="*/ 13050 w 2896332"/>
                <a:gd name="connsiteY21" fmla="*/ 284488 h 1871397"/>
                <a:gd name="connsiteX22" fmla="*/ 1898646 w 2896332"/>
                <a:gd name="connsiteY22" fmla="*/ 46 h 1871397"/>
                <a:gd name="connsiteX0" fmla="*/ 2514265 w 2896332"/>
                <a:gd name="connsiteY0" fmla="*/ 466772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521033 w 2896332"/>
                <a:gd name="connsiteY5" fmla="*/ 1160421 h 1871397"/>
                <a:gd name="connsiteX6" fmla="*/ 2514265 w 2896332"/>
                <a:gd name="connsiteY6" fmla="*/ 466772 h 1871397"/>
                <a:gd name="connsiteX7" fmla="*/ 1898646 w 2896332"/>
                <a:gd name="connsiteY7" fmla="*/ 46 h 1871397"/>
                <a:gd name="connsiteX8" fmla="*/ 1941303 w 2896332"/>
                <a:gd name="connsiteY8" fmla="*/ 293585 h 1871397"/>
                <a:gd name="connsiteX9" fmla="*/ 1973469 w 2896332"/>
                <a:gd name="connsiteY9" fmla="*/ 784519 h 1871397"/>
                <a:gd name="connsiteX10" fmla="*/ 1866010 w 2896332"/>
                <a:gd name="connsiteY10" fmla="*/ 878218 h 1871397"/>
                <a:gd name="connsiteX11" fmla="*/ 2733769 w 2896332"/>
                <a:gd name="connsiteY11" fmla="*/ 1387129 h 1871397"/>
                <a:gd name="connsiteX12" fmla="*/ 2694623 w 2896332"/>
                <a:gd name="connsiteY12" fmla="*/ 1639703 h 1871397"/>
                <a:gd name="connsiteX13" fmla="*/ 2385869 w 2896332"/>
                <a:gd name="connsiteY13" fmla="*/ 1585623 h 1871397"/>
                <a:gd name="connsiteX14" fmla="*/ 2074819 w 2896332"/>
                <a:gd name="connsiteY14" fmla="*/ 1565782 h 1871397"/>
                <a:gd name="connsiteX15" fmla="*/ 1739085 w 2896332"/>
                <a:gd name="connsiteY15" fmla="*/ 1871397 h 1871397"/>
                <a:gd name="connsiteX16" fmla="*/ 1648664 w 2896332"/>
                <a:gd name="connsiteY16" fmla="*/ 1582137 h 1871397"/>
                <a:gd name="connsiteX17" fmla="*/ 1376671 w 2896332"/>
                <a:gd name="connsiteY17" fmla="*/ 1700306 h 1871397"/>
                <a:gd name="connsiteX18" fmla="*/ 1415819 w 2896332"/>
                <a:gd name="connsiteY18" fmla="*/ 1334933 h 1871397"/>
                <a:gd name="connsiteX19" fmla="*/ 665501 w 2896332"/>
                <a:gd name="connsiteY19" fmla="*/ 1276212 h 1871397"/>
                <a:gd name="connsiteX20" fmla="*/ 0 w 2896332"/>
                <a:gd name="connsiteY20" fmla="*/ 1126148 h 1871397"/>
                <a:gd name="connsiteX21" fmla="*/ 13050 w 2896332"/>
                <a:gd name="connsiteY21" fmla="*/ 284488 h 1871397"/>
                <a:gd name="connsiteX22" fmla="*/ 1898646 w 2896332"/>
                <a:gd name="connsiteY22" fmla="*/ 46 h 1871397"/>
                <a:gd name="connsiteX0" fmla="*/ 2514265 w 2896332"/>
                <a:gd name="connsiteY0" fmla="*/ 466772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521033 w 2896332"/>
                <a:gd name="connsiteY5" fmla="*/ 1160421 h 1871397"/>
                <a:gd name="connsiteX6" fmla="*/ 2514265 w 2896332"/>
                <a:gd name="connsiteY6" fmla="*/ 466772 h 1871397"/>
                <a:gd name="connsiteX7" fmla="*/ 1898646 w 2896332"/>
                <a:gd name="connsiteY7" fmla="*/ 46 h 1871397"/>
                <a:gd name="connsiteX8" fmla="*/ 1941303 w 2896332"/>
                <a:gd name="connsiteY8" fmla="*/ 293585 h 1871397"/>
                <a:gd name="connsiteX9" fmla="*/ 1973469 w 2896332"/>
                <a:gd name="connsiteY9" fmla="*/ 784519 h 1871397"/>
                <a:gd name="connsiteX10" fmla="*/ 1866010 w 2896332"/>
                <a:gd name="connsiteY10" fmla="*/ 878218 h 1871397"/>
                <a:gd name="connsiteX11" fmla="*/ 2733769 w 2896332"/>
                <a:gd name="connsiteY11" fmla="*/ 1387129 h 1871397"/>
                <a:gd name="connsiteX12" fmla="*/ 2694623 w 2896332"/>
                <a:gd name="connsiteY12" fmla="*/ 1639703 h 1871397"/>
                <a:gd name="connsiteX13" fmla="*/ 2385869 w 2896332"/>
                <a:gd name="connsiteY13" fmla="*/ 1585623 h 1871397"/>
                <a:gd name="connsiteX14" fmla="*/ 2074819 w 2896332"/>
                <a:gd name="connsiteY14" fmla="*/ 1565782 h 1871397"/>
                <a:gd name="connsiteX15" fmla="*/ 1739085 w 2896332"/>
                <a:gd name="connsiteY15" fmla="*/ 1871397 h 1871397"/>
                <a:gd name="connsiteX16" fmla="*/ 1648664 w 2896332"/>
                <a:gd name="connsiteY16" fmla="*/ 1582137 h 1871397"/>
                <a:gd name="connsiteX17" fmla="*/ 1376671 w 2896332"/>
                <a:gd name="connsiteY17" fmla="*/ 1700306 h 1871397"/>
                <a:gd name="connsiteX18" fmla="*/ 1415819 w 2896332"/>
                <a:gd name="connsiteY18" fmla="*/ 1334933 h 1871397"/>
                <a:gd name="connsiteX19" fmla="*/ 665501 w 2896332"/>
                <a:gd name="connsiteY19" fmla="*/ 1276212 h 1871397"/>
                <a:gd name="connsiteX20" fmla="*/ 0 w 2896332"/>
                <a:gd name="connsiteY20" fmla="*/ 1126148 h 1871397"/>
                <a:gd name="connsiteX21" fmla="*/ 13050 w 2896332"/>
                <a:gd name="connsiteY21" fmla="*/ 284488 h 1871397"/>
                <a:gd name="connsiteX22" fmla="*/ 1898646 w 2896332"/>
                <a:gd name="connsiteY22" fmla="*/ 46 h 1871397"/>
                <a:gd name="connsiteX0" fmla="*/ 2514265 w 2896332"/>
                <a:gd name="connsiteY0" fmla="*/ 466772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521033 w 2896332"/>
                <a:gd name="connsiteY5" fmla="*/ 1160421 h 1871397"/>
                <a:gd name="connsiteX6" fmla="*/ 2514265 w 2896332"/>
                <a:gd name="connsiteY6" fmla="*/ 466772 h 1871397"/>
                <a:gd name="connsiteX7" fmla="*/ 1898646 w 2896332"/>
                <a:gd name="connsiteY7" fmla="*/ 46 h 1871397"/>
                <a:gd name="connsiteX8" fmla="*/ 1941303 w 2896332"/>
                <a:gd name="connsiteY8" fmla="*/ 293585 h 1871397"/>
                <a:gd name="connsiteX9" fmla="*/ 1973469 w 2896332"/>
                <a:gd name="connsiteY9" fmla="*/ 784519 h 1871397"/>
                <a:gd name="connsiteX10" fmla="*/ 1866010 w 2896332"/>
                <a:gd name="connsiteY10" fmla="*/ 878218 h 1871397"/>
                <a:gd name="connsiteX11" fmla="*/ 2733769 w 2896332"/>
                <a:gd name="connsiteY11" fmla="*/ 1387129 h 1871397"/>
                <a:gd name="connsiteX12" fmla="*/ 2694623 w 2896332"/>
                <a:gd name="connsiteY12" fmla="*/ 1639703 h 1871397"/>
                <a:gd name="connsiteX13" fmla="*/ 2385869 w 2896332"/>
                <a:gd name="connsiteY13" fmla="*/ 1585623 h 1871397"/>
                <a:gd name="connsiteX14" fmla="*/ 2074819 w 2896332"/>
                <a:gd name="connsiteY14" fmla="*/ 1565782 h 1871397"/>
                <a:gd name="connsiteX15" fmla="*/ 1739085 w 2896332"/>
                <a:gd name="connsiteY15" fmla="*/ 1871397 h 1871397"/>
                <a:gd name="connsiteX16" fmla="*/ 1648664 w 2896332"/>
                <a:gd name="connsiteY16" fmla="*/ 1582137 h 1871397"/>
                <a:gd name="connsiteX17" fmla="*/ 1376671 w 2896332"/>
                <a:gd name="connsiteY17" fmla="*/ 1700306 h 1871397"/>
                <a:gd name="connsiteX18" fmla="*/ 1415819 w 2896332"/>
                <a:gd name="connsiteY18" fmla="*/ 1334933 h 1871397"/>
                <a:gd name="connsiteX19" fmla="*/ 665501 w 2896332"/>
                <a:gd name="connsiteY19" fmla="*/ 1276212 h 1871397"/>
                <a:gd name="connsiteX20" fmla="*/ 0 w 2896332"/>
                <a:gd name="connsiteY20" fmla="*/ 1126148 h 1871397"/>
                <a:gd name="connsiteX21" fmla="*/ 13050 w 2896332"/>
                <a:gd name="connsiteY21" fmla="*/ 284488 h 1871397"/>
                <a:gd name="connsiteX22" fmla="*/ 1898646 w 2896332"/>
                <a:gd name="connsiteY22" fmla="*/ 46 h 1871397"/>
                <a:gd name="connsiteX0" fmla="*/ 2514265 w 2896332"/>
                <a:gd name="connsiteY0" fmla="*/ 466772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521033 w 2896332"/>
                <a:gd name="connsiteY5" fmla="*/ 1160421 h 1871397"/>
                <a:gd name="connsiteX6" fmla="*/ 2514265 w 2896332"/>
                <a:gd name="connsiteY6" fmla="*/ 466772 h 1871397"/>
                <a:gd name="connsiteX7" fmla="*/ 1898646 w 2896332"/>
                <a:gd name="connsiteY7" fmla="*/ 46 h 1871397"/>
                <a:gd name="connsiteX8" fmla="*/ 1941303 w 2896332"/>
                <a:gd name="connsiteY8" fmla="*/ 293585 h 1871397"/>
                <a:gd name="connsiteX9" fmla="*/ 1973469 w 2896332"/>
                <a:gd name="connsiteY9" fmla="*/ 784519 h 1871397"/>
                <a:gd name="connsiteX10" fmla="*/ 1866010 w 2896332"/>
                <a:gd name="connsiteY10" fmla="*/ 878218 h 1871397"/>
                <a:gd name="connsiteX11" fmla="*/ 2733769 w 2896332"/>
                <a:gd name="connsiteY11" fmla="*/ 1387129 h 1871397"/>
                <a:gd name="connsiteX12" fmla="*/ 2694623 w 2896332"/>
                <a:gd name="connsiteY12" fmla="*/ 1639703 h 1871397"/>
                <a:gd name="connsiteX13" fmla="*/ 2385869 w 2896332"/>
                <a:gd name="connsiteY13" fmla="*/ 1585623 h 1871397"/>
                <a:gd name="connsiteX14" fmla="*/ 2074819 w 2896332"/>
                <a:gd name="connsiteY14" fmla="*/ 1565782 h 1871397"/>
                <a:gd name="connsiteX15" fmla="*/ 1739085 w 2896332"/>
                <a:gd name="connsiteY15" fmla="*/ 1871397 h 1871397"/>
                <a:gd name="connsiteX16" fmla="*/ 1648664 w 2896332"/>
                <a:gd name="connsiteY16" fmla="*/ 1582137 h 1871397"/>
                <a:gd name="connsiteX17" fmla="*/ 1376671 w 2896332"/>
                <a:gd name="connsiteY17" fmla="*/ 1700306 h 1871397"/>
                <a:gd name="connsiteX18" fmla="*/ 1415819 w 2896332"/>
                <a:gd name="connsiteY18" fmla="*/ 1334933 h 1871397"/>
                <a:gd name="connsiteX19" fmla="*/ 665501 w 2896332"/>
                <a:gd name="connsiteY19" fmla="*/ 1276212 h 1871397"/>
                <a:gd name="connsiteX20" fmla="*/ 0 w 2896332"/>
                <a:gd name="connsiteY20" fmla="*/ 1126148 h 1871397"/>
                <a:gd name="connsiteX21" fmla="*/ 13050 w 2896332"/>
                <a:gd name="connsiteY21" fmla="*/ 284488 h 1871397"/>
                <a:gd name="connsiteX22" fmla="*/ 1898646 w 2896332"/>
                <a:gd name="connsiteY22" fmla="*/ 46 h 1871397"/>
                <a:gd name="connsiteX0" fmla="*/ 2514265 w 2896332"/>
                <a:gd name="connsiteY0" fmla="*/ 466772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521033 w 2896332"/>
                <a:gd name="connsiteY5" fmla="*/ 1160421 h 1871397"/>
                <a:gd name="connsiteX6" fmla="*/ 2514265 w 2896332"/>
                <a:gd name="connsiteY6" fmla="*/ 466772 h 1871397"/>
                <a:gd name="connsiteX7" fmla="*/ 1898646 w 2896332"/>
                <a:gd name="connsiteY7" fmla="*/ 46 h 1871397"/>
                <a:gd name="connsiteX8" fmla="*/ 1941303 w 2896332"/>
                <a:gd name="connsiteY8" fmla="*/ 293585 h 1871397"/>
                <a:gd name="connsiteX9" fmla="*/ 1974640 w 2896332"/>
                <a:gd name="connsiteY9" fmla="*/ 533402 h 1871397"/>
                <a:gd name="connsiteX10" fmla="*/ 1973469 w 2896332"/>
                <a:gd name="connsiteY10" fmla="*/ 784519 h 1871397"/>
                <a:gd name="connsiteX11" fmla="*/ 1866010 w 2896332"/>
                <a:gd name="connsiteY11" fmla="*/ 878218 h 1871397"/>
                <a:gd name="connsiteX12" fmla="*/ 2733769 w 2896332"/>
                <a:gd name="connsiteY12" fmla="*/ 1387129 h 1871397"/>
                <a:gd name="connsiteX13" fmla="*/ 2694623 w 2896332"/>
                <a:gd name="connsiteY13" fmla="*/ 1639703 h 1871397"/>
                <a:gd name="connsiteX14" fmla="*/ 2385869 w 2896332"/>
                <a:gd name="connsiteY14" fmla="*/ 1585623 h 1871397"/>
                <a:gd name="connsiteX15" fmla="*/ 2074819 w 2896332"/>
                <a:gd name="connsiteY15" fmla="*/ 1565782 h 1871397"/>
                <a:gd name="connsiteX16" fmla="*/ 1739085 w 2896332"/>
                <a:gd name="connsiteY16" fmla="*/ 1871397 h 1871397"/>
                <a:gd name="connsiteX17" fmla="*/ 1648664 w 2896332"/>
                <a:gd name="connsiteY17" fmla="*/ 1582137 h 1871397"/>
                <a:gd name="connsiteX18" fmla="*/ 1376671 w 2896332"/>
                <a:gd name="connsiteY18" fmla="*/ 1700306 h 1871397"/>
                <a:gd name="connsiteX19" fmla="*/ 1415819 w 2896332"/>
                <a:gd name="connsiteY19" fmla="*/ 1334933 h 1871397"/>
                <a:gd name="connsiteX20" fmla="*/ 665501 w 2896332"/>
                <a:gd name="connsiteY20" fmla="*/ 1276212 h 1871397"/>
                <a:gd name="connsiteX21" fmla="*/ 0 w 2896332"/>
                <a:gd name="connsiteY21" fmla="*/ 1126148 h 1871397"/>
                <a:gd name="connsiteX22" fmla="*/ 13050 w 2896332"/>
                <a:gd name="connsiteY22" fmla="*/ 284488 h 1871397"/>
                <a:gd name="connsiteX23" fmla="*/ 1898646 w 2896332"/>
                <a:gd name="connsiteY23" fmla="*/ 46 h 1871397"/>
                <a:gd name="connsiteX0" fmla="*/ 2514265 w 2896332"/>
                <a:gd name="connsiteY0" fmla="*/ 466772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521033 w 2896332"/>
                <a:gd name="connsiteY5" fmla="*/ 1160421 h 1871397"/>
                <a:gd name="connsiteX6" fmla="*/ 2514265 w 2896332"/>
                <a:gd name="connsiteY6" fmla="*/ 466772 h 1871397"/>
                <a:gd name="connsiteX7" fmla="*/ 1898646 w 2896332"/>
                <a:gd name="connsiteY7" fmla="*/ 46 h 1871397"/>
                <a:gd name="connsiteX8" fmla="*/ 1941303 w 2896332"/>
                <a:gd name="connsiteY8" fmla="*/ 293585 h 1871397"/>
                <a:gd name="connsiteX9" fmla="*/ 1974640 w 2896332"/>
                <a:gd name="connsiteY9" fmla="*/ 533402 h 1871397"/>
                <a:gd name="connsiteX10" fmla="*/ 1973469 w 2896332"/>
                <a:gd name="connsiteY10" fmla="*/ 784519 h 1871397"/>
                <a:gd name="connsiteX11" fmla="*/ 1866010 w 2896332"/>
                <a:gd name="connsiteY11" fmla="*/ 878218 h 1871397"/>
                <a:gd name="connsiteX12" fmla="*/ 2733769 w 2896332"/>
                <a:gd name="connsiteY12" fmla="*/ 1387129 h 1871397"/>
                <a:gd name="connsiteX13" fmla="*/ 2694623 w 2896332"/>
                <a:gd name="connsiteY13" fmla="*/ 1639703 h 1871397"/>
                <a:gd name="connsiteX14" fmla="*/ 2385869 w 2896332"/>
                <a:gd name="connsiteY14" fmla="*/ 1585623 h 1871397"/>
                <a:gd name="connsiteX15" fmla="*/ 2074819 w 2896332"/>
                <a:gd name="connsiteY15" fmla="*/ 1565782 h 1871397"/>
                <a:gd name="connsiteX16" fmla="*/ 1739085 w 2896332"/>
                <a:gd name="connsiteY16" fmla="*/ 1871397 h 1871397"/>
                <a:gd name="connsiteX17" fmla="*/ 1648664 w 2896332"/>
                <a:gd name="connsiteY17" fmla="*/ 1582137 h 1871397"/>
                <a:gd name="connsiteX18" fmla="*/ 1376671 w 2896332"/>
                <a:gd name="connsiteY18" fmla="*/ 1700306 h 1871397"/>
                <a:gd name="connsiteX19" fmla="*/ 1415819 w 2896332"/>
                <a:gd name="connsiteY19" fmla="*/ 1334933 h 1871397"/>
                <a:gd name="connsiteX20" fmla="*/ 665501 w 2896332"/>
                <a:gd name="connsiteY20" fmla="*/ 1276212 h 1871397"/>
                <a:gd name="connsiteX21" fmla="*/ 0 w 2896332"/>
                <a:gd name="connsiteY21" fmla="*/ 1126148 h 1871397"/>
                <a:gd name="connsiteX22" fmla="*/ 13050 w 2896332"/>
                <a:gd name="connsiteY22" fmla="*/ 284488 h 1871397"/>
                <a:gd name="connsiteX23" fmla="*/ 1898646 w 2896332"/>
                <a:gd name="connsiteY23" fmla="*/ 46 h 1871397"/>
                <a:gd name="connsiteX0" fmla="*/ 2243048 w 2896332"/>
                <a:gd name="connsiteY0" fmla="*/ 269861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521033 w 2896332"/>
                <a:gd name="connsiteY5" fmla="*/ 1160421 h 1871397"/>
                <a:gd name="connsiteX6" fmla="*/ 2243048 w 2896332"/>
                <a:gd name="connsiteY6" fmla="*/ 269861 h 1871397"/>
                <a:gd name="connsiteX7" fmla="*/ 1898646 w 2896332"/>
                <a:gd name="connsiteY7" fmla="*/ 46 h 1871397"/>
                <a:gd name="connsiteX8" fmla="*/ 1941303 w 2896332"/>
                <a:gd name="connsiteY8" fmla="*/ 293585 h 1871397"/>
                <a:gd name="connsiteX9" fmla="*/ 1974640 w 2896332"/>
                <a:gd name="connsiteY9" fmla="*/ 533402 h 1871397"/>
                <a:gd name="connsiteX10" fmla="*/ 1973469 w 2896332"/>
                <a:gd name="connsiteY10" fmla="*/ 784519 h 1871397"/>
                <a:gd name="connsiteX11" fmla="*/ 1866010 w 2896332"/>
                <a:gd name="connsiteY11" fmla="*/ 878218 h 1871397"/>
                <a:gd name="connsiteX12" fmla="*/ 2733769 w 2896332"/>
                <a:gd name="connsiteY12" fmla="*/ 1387129 h 1871397"/>
                <a:gd name="connsiteX13" fmla="*/ 2694623 w 2896332"/>
                <a:gd name="connsiteY13" fmla="*/ 1639703 h 1871397"/>
                <a:gd name="connsiteX14" fmla="*/ 2385869 w 2896332"/>
                <a:gd name="connsiteY14" fmla="*/ 1585623 h 1871397"/>
                <a:gd name="connsiteX15" fmla="*/ 2074819 w 2896332"/>
                <a:gd name="connsiteY15" fmla="*/ 1565782 h 1871397"/>
                <a:gd name="connsiteX16" fmla="*/ 1739085 w 2896332"/>
                <a:gd name="connsiteY16" fmla="*/ 1871397 h 1871397"/>
                <a:gd name="connsiteX17" fmla="*/ 1648664 w 2896332"/>
                <a:gd name="connsiteY17" fmla="*/ 1582137 h 1871397"/>
                <a:gd name="connsiteX18" fmla="*/ 1376671 w 2896332"/>
                <a:gd name="connsiteY18" fmla="*/ 1700306 h 1871397"/>
                <a:gd name="connsiteX19" fmla="*/ 1415819 w 2896332"/>
                <a:gd name="connsiteY19" fmla="*/ 1334933 h 1871397"/>
                <a:gd name="connsiteX20" fmla="*/ 665501 w 2896332"/>
                <a:gd name="connsiteY20" fmla="*/ 1276212 h 1871397"/>
                <a:gd name="connsiteX21" fmla="*/ 0 w 2896332"/>
                <a:gd name="connsiteY21" fmla="*/ 1126148 h 1871397"/>
                <a:gd name="connsiteX22" fmla="*/ 13050 w 2896332"/>
                <a:gd name="connsiteY22" fmla="*/ 284488 h 1871397"/>
                <a:gd name="connsiteX23" fmla="*/ 1898646 w 2896332"/>
                <a:gd name="connsiteY23" fmla="*/ 46 h 1871397"/>
                <a:gd name="connsiteX0" fmla="*/ 2243048 w 2896332"/>
                <a:gd name="connsiteY0" fmla="*/ 269861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521033 w 2896332"/>
                <a:gd name="connsiteY5" fmla="*/ 1160421 h 1871397"/>
                <a:gd name="connsiteX6" fmla="*/ 2243048 w 2896332"/>
                <a:gd name="connsiteY6" fmla="*/ 269861 h 1871397"/>
                <a:gd name="connsiteX7" fmla="*/ 1898646 w 2896332"/>
                <a:gd name="connsiteY7" fmla="*/ 46 h 1871397"/>
                <a:gd name="connsiteX8" fmla="*/ 1941303 w 2896332"/>
                <a:gd name="connsiteY8" fmla="*/ 293585 h 1871397"/>
                <a:gd name="connsiteX9" fmla="*/ 1974640 w 2896332"/>
                <a:gd name="connsiteY9" fmla="*/ 533402 h 1871397"/>
                <a:gd name="connsiteX10" fmla="*/ 1973469 w 2896332"/>
                <a:gd name="connsiteY10" fmla="*/ 784519 h 1871397"/>
                <a:gd name="connsiteX11" fmla="*/ 1866010 w 2896332"/>
                <a:gd name="connsiteY11" fmla="*/ 878218 h 1871397"/>
                <a:gd name="connsiteX12" fmla="*/ 2733769 w 2896332"/>
                <a:gd name="connsiteY12" fmla="*/ 1387129 h 1871397"/>
                <a:gd name="connsiteX13" fmla="*/ 2694623 w 2896332"/>
                <a:gd name="connsiteY13" fmla="*/ 1639703 h 1871397"/>
                <a:gd name="connsiteX14" fmla="*/ 2385869 w 2896332"/>
                <a:gd name="connsiteY14" fmla="*/ 1585623 h 1871397"/>
                <a:gd name="connsiteX15" fmla="*/ 2074819 w 2896332"/>
                <a:gd name="connsiteY15" fmla="*/ 1565782 h 1871397"/>
                <a:gd name="connsiteX16" fmla="*/ 1739085 w 2896332"/>
                <a:gd name="connsiteY16" fmla="*/ 1871397 h 1871397"/>
                <a:gd name="connsiteX17" fmla="*/ 1648664 w 2896332"/>
                <a:gd name="connsiteY17" fmla="*/ 1582137 h 1871397"/>
                <a:gd name="connsiteX18" fmla="*/ 1376671 w 2896332"/>
                <a:gd name="connsiteY18" fmla="*/ 1700306 h 1871397"/>
                <a:gd name="connsiteX19" fmla="*/ 1415819 w 2896332"/>
                <a:gd name="connsiteY19" fmla="*/ 1334933 h 1871397"/>
                <a:gd name="connsiteX20" fmla="*/ 665501 w 2896332"/>
                <a:gd name="connsiteY20" fmla="*/ 1276212 h 1871397"/>
                <a:gd name="connsiteX21" fmla="*/ 0 w 2896332"/>
                <a:gd name="connsiteY21" fmla="*/ 1126148 h 1871397"/>
                <a:gd name="connsiteX22" fmla="*/ 13050 w 2896332"/>
                <a:gd name="connsiteY22" fmla="*/ 284488 h 1871397"/>
                <a:gd name="connsiteX23" fmla="*/ 1898646 w 2896332"/>
                <a:gd name="connsiteY23" fmla="*/ 46 h 1871397"/>
                <a:gd name="connsiteX0" fmla="*/ 2243048 w 2896332"/>
                <a:gd name="connsiteY0" fmla="*/ 269861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587909 w 2896332"/>
                <a:gd name="connsiteY5" fmla="*/ 1152990 h 1871397"/>
                <a:gd name="connsiteX6" fmla="*/ 2243048 w 2896332"/>
                <a:gd name="connsiteY6" fmla="*/ 269861 h 1871397"/>
                <a:gd name="connsiteX7" fmla="*/ 1898646 w 2896332"/>
                <a:gd name="connsiteY7" fmla="*/ 46 h 1871397"/>
                <a:gd name="connsiteX8" fmla="*/ 1941303 w 2896332"/>
                <a:gd name="connsiteY8" fmla="*/ 293585 h 1871397"/>
                <a:gd name="connsiteX9" fmla="*/ 1974640 w 2896332"/>
                <a:gd name="connsiteY9" fmla="*/ 533402 h 1871397"/>
                <a:gd name="connsiteX10" fmla="*/ 1973469 w 2896332"/>
                <a:gd name="connsiteY10" fmla="*/ 784519 h 1871397"/>
                <a:gd name="connsiteX11" fmla="*/ 1866010 w 2896332"/>
                <a:gd name="connsiteY11" fmla="*/ 878218 h 1871397"/>
                <a:gd name="connsiteX12" fmla="*/ 2733769 w 2896332"/>
                <a:gd name="connsiteY12" fmla="*/ 1387129 h 1871397"/>
                <a:gd name="connsiteX13" fmla="*/ 2694623 w 2896332"/>
                <a:gd name="connsiteY13" fmla="*/ 1639703 h 1871397"/>
                <a:gd name="connsiteX14" fmla="*/ 2385869 w 2896332"/>
                <a:gd name="connsiteY14" fmla="*/ 1585623 h 1871397"/>
                <a:gd name="connsiteX15" fmla="*/ 2074819 w 2896332"/>
                <a:gd name="connsiteY15" fmla="*/ 1565782 h 1871397"/>
                <a:gd name="connsiteX16" fmla="*/ 1739085 w 2896332"/>
                <a:gd name="connsiteY16" fmla="*/ 1871397 h 1871397"/>
                <a:gd name="connsiteX17" fmla="*/ 1648664 w 2896332"/>
                <a:gd name="connsiteY17" fmla="*/ 1582137 h 1871397"/>
                <a:gd name="connsiteX18" fmla="*/ 1376671 w 2896332"/>
                <a:gd name="connsiteY18" fmla="*/ 1700306 h 1871397"/>
                <a:gd name="connsiteX19" fmla="*/ 1415819 w 2896332"/>
                <a:gd name="connsiteY19" fmla="*/ 1334933 h 1871397"/>
                <a:gd name="connsiteX20" fmla="*/ 665501 w 2896332"/>
                <a:gd name="connsiteY20" fmla="*/ 1276212 h 1871397"/>
                <a:gd name="connsiteX21" fmla="*/ 0 w 2896332"/>
                <a:gd name="connsiteY21" fmla="*/ 1126148 h 1871397"/>
                <a:gd name="connsiteX22" fmla="*/ 13050 w 2896332"/>
                <a:gd name="connsiteY22" fmla="*/ 284488 h 1871397"/>
                <a:gd name="connsiteX23" fmla="*/ 1898646 w 2896332"/>
                <a:gd name="connsiteY23" fmla="*/ 46 h 1871397"/>
                <a:gd name="connsiteX0" fmla="*/ 2243048 w 2896332"/>
                <a:gd name="connsiteY0" fmla="*/ 269861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639923 w 2896332"/>
                <a:gd name="connsiteY5" fmla="*/ 1156706 h 1871397"/>
                <a:gd name="connsiteX6" fmla="*/ 2243048 w 2896332"/>
                <a:gd name="connsiteY6" fmla="*/ 269861 h 1871397"/>
                <a:gd name="connsiteX7" fmla="*/ 1898646 w 2896332"/>
                <a:gd name="connsiteY7" fmla="*/ 46 h 1871397"/>
                <a:gd name="connsiteX8" fmla="*/ 1941303 w 2896332"/>
                <a:gd name="connsiteY8" fmla="*/ 293585 h 1871397"/>
                <a:gd name="connsiteX9" fmla="*/ 1974640 w 2896332"/>
                <a:gd name="connsiteY9" fmla="*/ 533402 h 1871397"/>
                <a:gd name="connsiteX10" fmla="*/ 1973469 w 2896332"/>
                <a:gd name="connsiteY10" fmla="*/ 784519 h 1871397"/>
                <a:gd name="connsiteX11" fmla="*/ 1866010 w 2896332"/>
                <a:gd name="connsiteY11" fmla="*/ 878218 h 1871397"/>
                <a:gd name="connsiteX12" fmla="*/ 2733769 w 2896332"/>
                <a:gd name="connsiteY12" fmla="*/ 1387129 h 1871397"/>
                <a:gd name="connsiteX13" fmla="*/ 2694623 w 2896332"/>
                <a:gd name="connsiteY13" fmla="*/ 1639703 h 1871397"/>
                <a:gd name="connsiteX14" fmla="*/ 2385869 w 2896332"/>
                <a:gd name="connsiteY14" fmla="*/ 1585623 h 1871397"/>
                <a:gd name="connsiteX15" fmla="*/ 2074819 w 2896332"/>
                <a:gd name="connsiteY15" fmla="*/ 1565782 h 1871397"/>
                <a:gd name="connsiteX16" fmla="*/ 1739085 w 2896332"/>
                <a:gd name="connsiteY16" fmla="*/ 1871397 h 1871397"/>
                <a:gd name="connsiteX17" fmla="*/ 1648664 w 2896332"/>
                <a:gd name="connsiteY17" fmla="*/ 1582137 h 1871397"/>
                <a:gd name="connsiteX18" fmla="*/ 1376671 w 2896332"/>
                <a:gd name="connsiteY18" fmla="*/ 1700306 h 1871397"/>
                <a:gd name="connsiteX19" fmla="*/ 1415819 w 2896332"/>
                <a:gd name="connsiteY19" fmla="*/ 1334933 h 1871397"/>
                <a:gd name="connsiteX20" fmla="*/ 665501 w 2896332"/>
                <a:gd name="connsiteY20" fmla="*/ 1276212 h 1871397"/>
                <a:gd name="connsiteX21" fmla="*/ 0 w 2896332"/>
                <a:gd name="connsiteY21" fmla="*/ 1126148 h 1871397"/>
                <a:gd name="connsiteX22" fmla="*/ 13050 w 2896332"/>
                <a:gd name="connsiteY22" fmla="*/ 284488 h 1871397"/>
                <a:gd name="connsiteX23" fmla="*/ 1898646 w 2896332"/>
                <a:gd name="connsiteY23" fmla="*/ 46 h 1871397"/>
                <a:gd name="connsiteX0" fmla="*/ 2243048 w 2896332"/>
                <a:gd name="connsiteY0" fmla="*/ 269861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639923 w 2896332"/>
                <a:gd name="connsiteY5" fmla="*/ 1156706 h 1871397"/>
                <a:gd name="connsiteX6" fmla="*/ 2243048 w 2896332"/>
                <a:gd name="connsiteY6" fmla="*/ 269861 h 1871397"/>
                <a:gd name="connsiteX7" fmla="*/ 1898646 w 2896332"/>
                <a:gd name="connsiteY7" fmla="*/ 46 h 1871397"/>
                <a:gd name="connsiteX8" fmla="*/ 1941303 w 2896332"/>
                <a:gd name="connsiteY8" fmla="*/ 293585 h 1871397"/>
                <a:gd name="connsiteX9" fmla="*/ 1974640 w 2896332"/>
                <a:gd name="connsiteY9" fmla="*/ 533402 h 1871397"/>
                <a:gd name="connsiteX10" fmla="*/ 1973469 w 2896332"/>
                <a:gd name="connsiteY10" fmla="*/ 784519 h 1871397"/>
                <a:gd name="connsiteX11" fmla="*/ 1866010 w 2896332"/>
                <a:gd name="connsiteY11" fmla="*/ 878218 h 1871397"/>
                <a:gd name="connsiteX12" fmla="*/ 2733769 w 2896332"/>
                <a:gd name="connsiteY12" fmla="*/ 1387129 h 1871397"/>
                <a:gd name="connsiteX13" fmla="*/ 2694623 w 2896332"/>
                <a:gd name="connsiteY13" fmla="*/ 1639703 h 1871397"/>
                <a:gd name="connsiteX14" fmla="*/ 2385869 w 2896332"/>
                <a:gd name="connsiteY14" fmla="*/ 1585623 h 1871397"/>
                <a:gd name="connsiteX15" fmla="*/ 2074819 w 2896332"/>
                <a:gd name="connsiteY15" fmla="*/ 1565782 h 1871397"/>
                <a:gd name="connsiteX16" fmla="*/ 1739085 w 2896332"/>
                <a:gd name="connsiteY16" fmla="*/ 1871397 h 1871397"/>
                <a:gd name="connsiteX17" fmla="*/ 1648664 w 2896332"/>
                <a:gd name="connsiteY17" fmla="*/ 1582137 h 1871397"/>
                <a:gd name="connsiteX18" fmla="*/ 1376671 w 2896332"/>
                <a:gd name="connsiteY18" fmla="*/ 1700306 h 1871397"/>
                <a:gd name="connsiteX19" fmla="*/ 1415819 w 2896332"/>
                <a:gd name="connsiteY19" fmla="*/ 1334933 h 1871397"/>
                <a:gd name="connsiteX20" fmla="*/ 665501 w 2896332"/>
                <a:gd name="connsiteY20" fmla="*/ 1276212 h 1871397"/>
                <a:gd name="connsiteX21" fmla="*/ 0 w 2896332"/>
                <a:gd name="connsiteY21" fmla="*/ 1126148 h 1871397"/>
                <a:gd name="connsiteX22" fmla="*/ 13050 w 2896332"/>
                <a:gd name="connsiteY22" fmla="*/ 284488 h 1871397"/>
                <a:gd name="connsiteX23" fmla="*/ 1898646 w 2896332"/>
                <a:gd name="connsiteY23" fmla="*/ 46 h 1871397"/>
                <a:gd name="connsiteX0" fmla="*/ 2243048 w 2896332"/>
                <a:gd name="connsiteY0" fmla="*/ 269861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639923 w 2896332"/>
                <a:gd name="connsiteY5" fmla="*/ 1156706 h 1871397"/>
                <a:gd name="connsiteX6" fmla="*/ 2243048 w 2896332"/>
                <a:gd name="connsiteY6" fmla="*/ 269861 h 1871397"/>
                <a:gd name="connsiteX7" fmla="*/ 1898646 w 2896332"/>
                <a:gd name="connsiteY7" fmla="*/ 46 h 1871397"/>
                <a:gd name="connsiteX8" fmla="*/ 1941303 w 2896332"/>
                <a:gd name="connsiteY8" fmla="*/ 293585 h 1871397"/>
                <a:gd name="connsiteX9" fmla="*/ 1974640 w 2896332"/>
                <a:gd name="connsiteY9" fmla="*/ 533402 h 1871397"/>
                <a:gd name="connsiteX10" fmla="*/ 1973469 w 2896332"/>
                <a:gd name="connsiteY10" fmla="*/ 784519 h 1871397"/>
                <a:gd name="connsiteX11" fmla="*/ 1866010 w 2896332"/>
                <a:gd name="connsiteY11" fmla="*/ 878218 h 1871397"/>
                <a:gd name="connsiteX12" fmla="*/ 2733769 w 2896332"/>
                <a:gd name="connsiteY12" fmla="*/ 1387129 h 1871397"/>
                <a:gd name="connsiteX13" fmla="*/ 2694623 w 2896332"/>
                <a:gd name="connsiteY13" fmla="*/ 1639703 h 1871397"/>
                <a:gd name="connsiteX14" fmla="*/ 2385869 w 2896332"/>
                <a:gd name="connsiteY14" fmla="*/ 1585623 h 1871397"/>
                <a:gd name="connsiteX15" fmla="*/ 2074819 w 2896332"/>
                <a:gd name="connsiteY15" fmla="*/ 1565782 h 1871397"/>
                <a:gd name="connsiteX16" fmla="*/ 1739085 w 2896332"/>
                <a:gd name="connsiteY16" fmla="*/ 1871397 h 1871397"/>
                <a:gd name="connsiteX17" fmla="*/ 1648664 w 2896332"/>
                <a:gd name="connsiteY17" fmla="*/ 1582137 h 1871397"/>
                <a:gd name="connsiteX18" fmla="*/ 1376671 w 2896332"/>
                <a:gd name="connsiteY18" fmla="*/ 1700306 h 1871397"/>
                <a:gd name="connsiteX19" fmla="*/ 1415819 w 2896332"/>
                <a:gd name="connsiteY19" fmla="*/ 1334933 h 1871397"/>
                <a:gd name="connsiteX20" fmla="*/ 665501 w 2896332"/>
                <a:gd name="connsiteY20" fmla="*/ 1276212 h 1871397"/>
                <a:gd name="connsiteX21" fmla="*/ 0 w 2896332"/>
                <a:gd name="connsiteY21" fmla="*/ 1126148 h 1871397"/>
                <a:gd name="connsiteX22" fmla="*/ 13050 w 2896332"/>
                <a:gd name="connsiteY22" fmla="*/ 284488 h 1871397"/>
                <a:gd name="connsiteX23" fmla="*/ 1898646 w 2896332"/>
                <a:gd name="connsiteY23" fmla="*/ 46 h 1871397"/>
                <a:gd name="connsiteX0" fmla="*/ 2228186 w 2896332"/>
                <a:gd name="connsiteY0" fmla="*/ 269861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639923 w 2896332"/>
                <a:gd name="connsiteY5" fmla="*/ 1156706 h 1871397"/>
                <a:gd name="connsiteX6" fmla="*/ 2228186 w 2896332"/>
                <a:gd name="connsiteY6" fmla="*/ 269861 h 1871397"/>
                <a:gd name="connsiteX7" fmla="*/ 1898646 w 2896332"/>
                <a:gd name="connsiteY7" fmla="*/ 46 h 1871397"/>
                <a:gd name="connsiteX8" fmla="*/ 1941303 w 2896332"/>
                <a:gd name="connsiteY8" fmla="*/ 293585 h 1871397"/>
                <a:gd name="connsiteX9" fmla="*/ 1974640 w 2896332"/>
                <a:gd name="connsiteY9" fmla="*/ 533402 h 1871397"/>
                <a:gd name="connsiteX10" fmla="*/ 1973469 w 2896332"/>
                <a:gd name="connsiteY10" fmla="*/ 784519 h 1871397"/>
                <a:gd name="connsiteX11" fmla="*/ 1866010 w 2896332"/>
                <a:gd name="connsiteY11" fmla="*/ 878218 h 1871397"/>
                <a:gd name="connsiteX12" fmla="*/ 2733769 w 2896332"/>
                <a:gd name="connsiteY12" fmla="*/ 1387129 h 1871397"/>
                <a:gd name="connsiteX13" fmla="*/ 2694623 w 2896332"/>
                <a:gd name="connsiteY13" fmla="*/ 1639703 h 1871397"/>
                <a:gd name="connsiteX14" fmla="*/ 2385869 w 2896332"/>
                <a:gd name="connsiteY14" fmla="*/ 1585623 h 1871397"/>
                <a:gd name="connsiteX15" fmla="*/ 2074819 w 2896332"/>
                <a:gd name="connsiteY15" fmla="*/ 1565782 h 1871397"/>
                <a:gd name="connsiteX16" fmla="*/ 1739085 w 2896332"/>
                <a:gd name="connsiteY16" fmla="*/ 1871397 h 1871397"/>
                <a:gd name="connsiteX17" fmla="*/ 1648664 w 2896332"/>
                <a:gd name="connsiteY17" fmla="*/ 1582137 h 1871397"/>
                <a:gd name="connsiteX18" fmla="*/ 1376671 w 2896332"/>
                <a:gd name="connsiteY18" fmla="*/ 1700306 h 1871397"/>
                <a:gd name="connsiteX19" fmla="*/ 1415819 w 2896332"/>
                <a:gd name="connsiteY19" fmla="*/ 1334933 h 1871397"/>
                <a:gd name="connsiteX20" fmla="*/ 665501 w 2896332"/>
                <a:gd name="connsiteY20" fmla="*/ 1276212 h 1871397"/>
                <a:gd name="connsiteX21" fmla="*/ 0 w 2896332"/>
                <a:gd name="connsiteY21" fmla="*/ 1126148 h 1871397"/>
                <a:gd name="connsiteX22" fmla="*/ 13050 w 2896332"/>
                <a:gd name="connsiteY22" fmla="*/ 284488 h 1871397"/>
                <a:gd name="connsiteX23" fmla="*/ 1898646 w 2896332"/>
                <a:gd name="connsiteY23" fmla="*/ 46 h 1871397"/>
                <a:gd name="connsiteX0" fmla="*/ 2228186 w 2896332"/>
                <a:gd name="connsiteY0" fmla="*/ 269861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639923 w 2896332"/>
                <a:gd name="connsiteY5" fmla="*/ 1156706 h 1871397"/>
                <a:gd name="connsiteX6" fmla="*/ 2228186 w 2896332"/>
                <a:gd name="connsiteY6" fmla="*/ 269861 h 1871397"/>
                <a:gd name="connsiteX7" fmla="*/ 1898646 w 2896332"/>
                <a:gd name="connsiteY7" fmla="*/ 46 h 1871397"/>
                <a:gd name="connsiteX8" fmla="*/ 1941303 w 2896332"/>
                <a:gd name="connsiteY8" fmla="*/ 293585 h 1871397"/>
                <a:gd name="connsiteX9" fmla="*/ 1974640 w 2896332"/>
                <a:gd name="connsiteY9" fmla="*/ 533402 h 1871397"/>
                <a:gd name="connsiteX10" fmla="*/ 1973469 w 2896332"/>
                <a:gd name="connsiteY10" fmla="*/ 784519 h 1871397"/>
                <a:gd name="connsiteX11" fmla="*/ 1866010 w 2896332"/>
                <a:gd name="connsiteY11" fmla="*/ 878218 h 1871397"/>
                <a:gd name="connsiteX12" fmla="*/ 2733769 w 2896332"/>
                <a:gd name="connsiteY12" fmla="*/ 1387129 h 1871397"/>
                <a:gd name="connsiteX13" fmla="*/ 2694623 w 2896332"/>
                <a:gd name="connsiteY13" fmla="*/ 1639703 h 1871397"/>
                <a:gd name="connsiteX14" fmla="*/ 2385869 w 2896332"/>
                <a:gd name="connsiteY14" fmla="*/ 1585623 h 1871397"/>
                <a:gd name="connsiteX15" fmla="*/ 2074819 w 2896332"/>
                <a:gd name="connsiteY15" fmla="*/ 1565782 h 1871397"/>
                <a:gd name="connsiteX16" fmla="*/ 1739085 w 2896332"/>
                <a:gd name="connsiteY16" fmla="*/ 1871397 h 1871397"/>
                <a:gd name="connsiteX17" fmla="*/ 1648664 w 2896332"/>
                <a:gd name="connsiteY17" fmla="*/ 1582137 h 1871397"/>
                <a:gd name="connsiteX18" fmla="*/ 1376671 w 2896332"/>
                <a:gd name="connsiteY18" fmla="*/ 1700306 h 1871397"/>
                <a:gd name="connsiteX19" fmla="*/ 1415819 w 2896332"/>
                <a:gd name="connsiteY19" fmla="*/ 1334933 h 1871397"/>
                <a:gd name="connsiteX20" fmla="*/ 665501 w 2896332"/>
                <a:gd name="connsiteY20" fmla="*/ 1276212 h 1871397"/>
                <a:gd name="connsiteX21" fmla="*/ 0 w 2896332"/>
                <a:gd name="connsiteY21" fmla="*/ 1126148 h 1871397"/>
                <a:gd name="connsiteX22" fmla="*/ 13050 w 2896332"/>
                <a:gd name="connsiteY22" fmla="*/ 284488 h 1871397"/>
                <a:gd name="connsiteX23" fmla="*/ 1898646 w 2896332"/>
                <a:gd name="connsiteY23" fmla="*/ 46 h 1871397"/>
                <a:gd name="connsiteX0" fmla="*/ 2228186 w 2896332"/>
                <a:gd name="connsiteY0" fmla="*/ 269861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651069 w 2896332"/>
                <a:gd name="connsiteY5" fmla="*/ 1156706 h 1871397"/>
                <a:gd name="connsiteX6" fmla="*/ 2228186 w 2896332"/>
                <a:gd name="connsiteY6" fmla="*/ 269861 h 1871397"/>
                <a:gd name="connsiteX7" fmla="*/ 1898646 w 2896332"/>
                <a:gd name="connsiteY7" fmla="*/ 46 h 1871397"/>
                <a:gd name="connsiteX8" fmla="*/ 1941303 w 2896332"/>
                <a:gd name="connsiteY8" fmla="*/ 293585 h 1871397"/>
                <a:gd name="connsiteX9" fmla="*/ 1974640 w 2896332"/>
                <a:gd name="connsiteY9" fmla="*/ 533402 h 1871397"/>
                <a:gd name="connsiteX10" fmla="*/ 1973469 w 2896332"/>
                <a:gd name="connsiteY10" fmla="*/ 784519 h 1871397"/>
                <a:gd name="connsiteX11" fmla="*/ 1866010 w 2896332"/>
                <a:gd name="connsiteY11" fmla="*/ 878218 h 1871397"/>
                <a:gd name="connsiteX12" fmla="*/ 2733769 w 2896332"/>
                <a:gd name="connsiteY12" fmla="*/ 1387129 h 1871397"/>
                <a:gd name="connsiteX13" fmla="*/ 2694623 w 2896332"/>
                <a:gd name="connsiteY13" fmla="*/ 1639703 h 1871397"/>
                <a:gd name="connsiteX14" fmla="*/ 2385869 w 2896332"/>
                <a:gd name="connsiteY14" fmla="*/ 1585623 h 1871397"/>
                <a:gd name="connsiteX15" fmla="*/ 2074819 w 2896332"/>
                <a:gd name="connsiteY15" fmla="*/ 1565782 h 1871397"/>
                <a:gd name="connsiteX16" fmla="*/ 1739085 w 2896332"/>
                <a:gd name="connsiteY16" fmla="*/ 1871397 h 1871397"/>
                <a:gd name="connsiteX17" fmla="*/ 1648664 w 2896332"/>
                <a:gd name="connsiteY17" fmla="*/ 1582137 h 1871397"/>
                <a:gd name="connsiteX18" fmla="*/ 1376671 w 2896332"/>
                <a:gd name="connsiteY18" fmla="*/ 1700306 h 1871397"/>
                <a:gd name="connsiteX19" fmla="*/ 1415819 w 2896332"/>
                <a:gd name="connsiteY19" fmla="*/ 1334933 h 1871397"/>
                <a:gd name="connsiteX20" fmla="*/ 665501 w 2896332"/>
                <a:gd name="connsiteY20" fmla="*/ 1276212 h 1871397"/>
                <a:gd name="connsiteX21" fmla="*/ 0 w 2896332"/>
                <a:gd name="connsiteY21" fmla="*/ 1126148 h 1871397"/>
                <a:gd name="connsiteX22" fmla="*/ 13050 w 2896332"/>
                <a:gd name="connsiteY22" fmla="*/ 284488 h 1871397"/>
                <a:gd name="connsiteX23" fmla="*/ 1898646 w 2896332"/>
                <a:gd name="connsiteY23" fmla="*/ 46 h 1871397"/>
                <a:gd name="connsiteX0" fmla="*/ 2228186 w 2896332"/>
                <a:gd name="connsiteY0" fmla="*/ 269861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651069 w 2896332"/>
                <a:gd name="connsiteY5" fmla="*/ 1156706 h 1871397"/>
                <a:gd name="connsiteX6" fmla="*/ 2228186 w 2896332"/>
                <a:gd name="connsiteY6" fmla="*/ 269861 h 1871397"/>
                <a:gd name="connsiteX7" fmla="*/ 1898646 w 2896332"/>
                <a:gd name="connsiteY7" fmla="*/ 46 h 1871397"/>
                <a:gd name="connsiteX8" fmla="*/ 1941303 w 2896332"/>
                <a:gd name="connsiteY8" fmla="*/ 293585 h 1871397"/>
                <a:gd name="connsiteX9" fmla="*/ 1974640 w 2896332"/>
                <a:gd name="connsiteY9" fmla="*/ 533402 h 1871397"/>
                <a:gd name="connsiteX10" fmla="*/ 1973469 w 2896332"/>
                <a:gd name="connsiteY10" fmla="*/ 784519 h 1871397"/>
                <a:gd name="connsiteX11" fmla="*/ 1866010 w 2896332"/>
                <a:gd name="connsiteY11" fmla="*/ 878218 h 1871397"/>
                <a:gd name="connsiteX12" fmla="*/ 2733769 w 2896332"/>
                <a:gd name="connsiteY12" fmla="*/ 1387129 h 1871397"/>
                <a:gd name="connsiteX13" fmla="*/ 2694623 w 2896332"/>
                <a:gd name="connsiteY13" fmla="*/ 1639703 h 1871397"/>
                <a:gd name="connsiteX14" fmla="*/ 2385869 w 2896332"/>
                <a:gd name="connsiteY14" fmla="*/ 1585623 h 1871397"/>
                <a:gd name="connsiteX15" fmla="*/ 2074819 w 2896332"/>
                <a:gd name="connsiteY15" fmla="*/ 1565782 h 1871397"/>
                <a:gd name="connsiteX16" fmla="*/ 1739085 w 2896332"/>
                <a:gd name="connsiteY16" fmla="*/ 1871397 h 1871397"/>
                <a:gd name="connsiteX17" fmla="*/ 1648664 w 2896332"/>
                <a:gd name="connsiteY17" fmla="*/ 1582137 h 1871397"/>
                <a:gd name="connsiteX18" fmla="*/ 1376671 w 2896332"/>
                <a:gd name="connsiteY18" fmla="*/ 1700306 h 1871397"/>
                <a:gd name="connsiteX19" fmla="*/ 1415819 w 2896332"/>
                <a:gd name="connsiteY19" fmla="*/ 1334933 h 1871397"/>
                <a:gd name="connsiteX20" fmla="*/ 665501 w 2896332"/>
                <a:gd name="connsiteY20" fmla="*/ 1276212 h 1871397"/>
                <a:gd name="connsiteX21" fmla="*/ 0 w 2896332"/>
                <a:gd name="connsiteY21" fmla="*/ 1126148 h 1871397"/>
                <a:gd name="connsiteX22" fmla="*/ 13050 w 2896332"/>
                <a:gd name="connsiteY22" fmla="*/ 284488 h 1871397"/>
                <a:gd name="connsiteX23" fmla="*/ 1898646 w 2896332"/>
                <a:gd name="connsiteY23" fmla="*/ 46 h 1871397"/>
                <a:gd name="connsiteX0" fmla="*/ 2209609 w 2896332"/>
                <a:gd name="connsiteY0" fmla="*/ 251285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651069 w 2896332"/>
                <a:gd name="connsiteY5" fmla="*/ 1156706 h 1871397"/>
                <a:gd name="connsiteX6" fmla="*/ 2209609 w 2896332"/>
                <a:gd name="connsiteY6" fmla="*/ 251285 h 1871397"/>
                <a:gd name="connsiteX7" fmla="*/ 1898646 w 2896332"/>
                <a:gd name="connsiteY7" fmla="*/ 46 h 1871397"/>
                <a:gd name="connsiteX8" fmla="*/ 1941303 w 2896332"/>
                <a:gd name="connsiteY8" fmla="*/ 293585 h 1871397"/>
                <a:gd name="connsiteX9" fmla="*/ 1974640 w 2896332"/>
                <a:gd name="connsiteY9" fmla="*/ 533402 h 1871397"/>
                <a:gd name="connsiteX10" fmla="*/ 1973469 w 2896332"/>
                <a:gd name="connsiteY10" fmla="*/ 784519 h 1871397"/>
                <a:gd name="connsiteX11" fmla="*/ 1866010 w 2896332"/>
                <a:gd name="connsiteY11" fmla="*/ 878218 h 1871397"/>
                <a:gd name="connsiteX12" fmla="*/ 2733769 w 2896332"/>
                <a:gd name="connsiteY12" fmla="*/ 1387129 h 1871397"/>
                <a:gd name="connsiteX13" fmla="*/ 2694623 w 2896332"/>
                <a:gd name="connsiteY13" fmla="*/ 1639703 h 1871397"/>
                <a:gd name="connsiteX14" fmla="*/ 2385869 w 2896332"/>
                <a:gd name="connsiteY14" fmla="*/ 1585623 h 1871397"/>
                <a:gd name="connsiteX15" fmla="*/ 2074819 w 2896332"/>
                <a:gd name="connsiteY15" fmla="*/ 1565782 h 1871397"/>
                <a:gd name="connsiteX16" fmla="*/ 1739085 w 2896332"/>
                <a:gd name="connsiteY16" fmla="*/ 1871397 h 1871397"/>
                <a:gd name="connsiteX17" fmla="*/ 1648664 w 2896332"/>
                <a:gd name="connsiteY17" fmla="*/ 1582137 h 1871397"/>
                <a:gd name="connsiteX18" fmla="*/ 1376671 w 2896332"/>
                <a:gd name="connsiteY18" fmla="*/ 1700306 h 1871397"/>
                <a:gd name="connsiteX19" fmla="*/ 1415819 w 2896332"/>
                <a:gd name="connsiteY19" fmla="*/ 1334933 h 1871397"/>
                <a:gd name="connsiteX20" fmla="*/ 665501 w 2896332"/>
                <a:gd name="connsiteY20" fmla="*/ 1276212 h 1871397"/>
                <a:gd name="connsiteX21" fmla="*/ 0 w 2896332"/>
                <a:gd name="connsiteY21" fmla="*/ 1126148 h 1871397"/>
                <a:gd name="connsiteX22" fmla="*/ 13050 w 2896332"/>
                <a:gd name="connsiteY22" fmla="*/ 284488 h 1871397"/>
                <a:gd name="connsiteX23" fmla="*/ 1898646 w 2896332"/>
                <a:gd name="connsiteY23" fmla="*/ 46 h 1871397"/>
                <a:gd name="connsiteX0" fmla="*/ 2209609 w 2894163"/>
                <a:gd name="connsiteY0" fmla="*/ 251285 h 1871397"/>
                <a:gd name="connsiteX1" fmla="*/ 2655476 w 2894163"/>
                <a:gd name="connsiteY1" fmla="*/ 584615 h 1871397"/>
                <a:gd name="connsiteX2" fmla="*/ 2828170 w 2894163"/>
                <a:gd name="connsiteY2" fmla="*/ 1010501 h 1871397"/>
                <a:gd name="connsiteX3" fmla="*/ 2883834 w 2894163"/>
                <a:gd name="connsiteY3" fmla="*/ 1308835 h 1871397"/>
                <a:gd name="connsiteX4" fmla="*/ 2792313 w 2894163"/>
                <a:gd name="connsiteY4" fmla="*/ 1690675 h 1871397"/>
                <a:gd name="connsiteX5" fmla="*/ 2651069 w 2894163"/>
                <a:gd name="connsiteY5" fmla="*/ 1156706 h 1871397"/>
                <a:gd name="connsiteX6" fmla="*/ 2209609 w 2894163"/>
                <a:gd name="connsiteY6" fmla="*/ 251285 h 1871397"/>
                <a:gd name="connsiteX7" fmla="*/ 1898646 w 2894163"/>
                <a:gd name="connsiteY7" fmla="*/ 46 h 1871397"/>
                <a:gd name="connsiteX8" fmla="*/ 1941303 w 2894163"/>
                <a:gd name="connsiteY8" fmla="*/ 293585 h 1871397"/>
                <a:gd name="connsiteX9" fmla="*/ 1974640 w 2894163"/>
                <a:gd name="connsiteY9" fmla="*/ 533402 h 1871397"/>
                <a:gd name="connsiteX10" fmla="*/ 1973469 w 2894163"/>
                <a:gd name="connsiteY10" fmla="*/ 784519 h 1871397"/>
                <a:gd name="connsiteX11" fmla="*/ 1866010 w 2894163"/>
                <a:gd name="connsiteY11" fmla="*/ 878218 h 1871397"/>
                <a:gd name="connsiteX12" fmla="*/ 2733769 w 2894163"/>
                <a:gd name="connsiteY12" fmla="*/ 1387129 h 1871397"/>
                <a:gd name="connsiteX13" fmla="*/ 2694623 w 2894163"/>
                <a:gd name="connsiteY13" fmla="*/ 1639703 h 1871397"/>
                <a:gd name="connsiteX14" fmla="*/ 2385869 w 2894163"/>
                <a:gd name="connsiteY14" fmla="*/ 1585623 h 1871397"/>
                <a:gd name="connsiteX15" fmla="*/ 2074819 w 2894163"/>
                <a:gd name="connsiteY15" fmla="*/ 1565782 h 1871397"/>
                <a:gd name="connsiteX16" fmla="*/ 1739085 w 2894163"/>
                <a:gd name="connsiteY16" fmla="*/ 1871397 h 1871397"/>
                <a:gd name="connsiteX17" fmla="*/ 1648664 w 2894163"/>
                <a:gd name="connsiteY17" fmla="*/ 1582137 h 1871397"/>
                <a:gd name="connsiteX18" fmla="*/ 1376671 w 2894163"/>
                <a:gd name="connsiteY18" fmla="*/ 1700306 h 1871397"/>
                <a:gd name="connsiteX19" fmla="*/ 1415819 w 2894163"/>
                <a:gd name="connsiteY19" fmla="*/ 1334933 h 1871397"/>
                <a:gd name="connsiteX20" fmla="*/ 665501 w 2894163"/>
                <a:gd name="connsiteY20" fmla="*/ 1276212 h 1871397"/>
                <a:gd name="connsiteX21" fmla="*/ 0 w 2894163"/>
                <a:gd name="connsiteY21" fmla="*/ 1126148 h 1871397"/>
                <a:gd name="connsiteX22" fmla="*/ 13050 w 2894163"/>
                <a:gd name="connsiteY22" fmla="*/ 284488 h 1871397"/>
                <a:gd name="connsiteX23" fmla="*/ 1898646 w 2894163"/>
                <a:gd name="connsiteY23" fmla="*/ 46 h 1871397"/>
                <a:gd name="connsiteX0" fmla="*/ 2209609 w 2914477"/>
                <a:gd name="connsiteY0" fmla="*/ 251285 h 1871397"/>
                <a:gd name="connsiteX1" fmla="*/ 2655476 w 2914477"/>
                <a:gd name="connsiteY1" fmla="*/ 584615 h 1871397"/>
                <a:gd name="connsiteX2" fmla="*/ 2828170 w 2914477"/>
                <a:gd name="connsiteY2" fmla="*/ 1010501 h 1871397"/>
                <a:gd name="connsiteX3" fmla="*/ 2883834 w 2914477"/>
                <a:gd name="connsiteY3" fmla="*/ 1308835 h 1871397"/>
                <a:gd name="connsiteX4" fmla="*/ 2840612 w 2914477"/>
                <a:gd name="connsiteY4" fmla="*/ 1564355 h 1871397"/>
                <a:gd name="connsiteX5" fmla="*/ 2651069 w 2914477"/>
                <a:gd name="connsiteY5" fmla="*/ 1156706 h 1871397"/>
                <a:gd name="connsiteX6" fmla="*/ 2209609 w 2914477"/>
                <a:gd name="connsiteY6" fmla="*/ 251285 h 1871397"/>
                <a:gd name="connsiteX7" fmla="*/ 1898646 w 2914477"/>
                <a:gd name="connsiteY7" fmla="*/ 46 h 1871397"/>
                <a:gd name="connsiteX8" fmla="*/ 1941303 w 2914477"/>
                <a:gd name="connsiteY8" fmla="*/ 293585 h 1871397"/>
                <a:gd name="connsiteX9" fmla="*/ 1974640 w 2914477"/>
                <a:gd name="connsiteY9" fmla="*/ 533402 h 1871397"/>
                <a:gd name="connsiteX10" fmla="*/ 1973469 w 2914477"/>
                <a:gd name="connsiteY10" fmla="*/ 784519 h 1871397"/>
                <a:gd name="connsiteX11" fmla="*/ 1866010 w 2914477"/>
                <a:gd name="connsiteY11" fmla="*/ 878218 h 1871397"/>
                <a:gd name="connsiteX12" fmla="*/ 2733769 w 2914477"/>
                <a:gd name="connsiteY12" fmla="*/ 1387129 h 1871397"/>
                <a:gd name="connsiteX13" fmla="*/ 2694623 w 2914477"/>
                <a:gd name="connsiteY13" fmla="*/ 1639703 h 1871397"/>
                <a:gd name="connsiteX14" fmla="*/ 2385869 w 2914477"/>
                <a:gd name="connsiteY14" fmla="*/ 1585623 h 1871397"/>
                <a:gd name="connsiteX15" fmla="*/ 2074819 w 2914477"/>
                <a:gd name="connsiteY15" fmla="*/ 1565782 h 1871397"/>
                <a:gd name="connsiteX16" fmla="*/ 1739085 w 2914477"/>
                <a:gd name="connsiteY16" fmla="*/ 1871397 h 1871397"/>
                <a:gd name="connsiteX17" fmla="*/ 1648664 w 2914477"/>
                <a:gd name="connsiteY17" fmla="*/ 1582137 h 1871397"/>
                <a:gd name="connsiteX18" fmla="*/ 1376671 w 2914477"/>
                <a:gd name="connsiteY18" fmla="*/ 1700306 h 1871397"/>
                <a:gd name="connsiteX19" fmla="*/ 1415819 w 2914477"/>
                <a:gd name="connsiteY19" fmla="*/ 1334933 h 1871397"/>
                <a:gd name="connsiteX20" fmla="*/ 665501 w 2914477"/>
                <a:gd name="connsiteY20" fmla="*/ 1276212 h 1871397"/>
                <a:gd name="connsiteX21" fmla="*/ 0 w 2914477"/>
                <a:gd name="connsiteY21" fmla="*/ 1126148 h 1871397"/>
                <a:gd name="connsiteX22" fmla="*/ 13050 w 2914477"/>
                <a:gd name="connsiteY22" fmla="*/ 284488 h 1871397"/>
                <a:gd name="connsiteX23" fmla="*/ 1898646 w 2914477"/>
                <a:gd name="connsiteY23" fmla="*/ 46 h 1871397"/>
                <a:gd name="connsiteX0" fmla="*/ 2209609 w 2914477"/>
                <a:gd name="connsiteY0" fmla="*/ 251285 h 1871397"/>
                <a:gd name="connsiteX1" fmla="*/ 2655476 w 2914477"/>
                <a:gd name="connsiteY1" fmla="*/ 584615 h 1871397"/>
                <a:gd name="connsiteX2" fmla="*/ 2828170 w 2914477"/>
                <a:gd name="connsiteY2" fmla="*/ 1010501 h 1871397"/>
                <a:gd name="connsiteX3" fmla="*/ 2883834 w 2914477"/>
                <a:gd name="connsiteY3" fmla="*/ 1308835 h 1871397"/>
                <a:gd name="connsiteX4" fmla="*/ 2840612 w 2914477"/>
                <a:gd name="connsiteY4" fmla="*/ 1564355 h 1871397"/>
                <a:gd name="connsiteX5" fmla="*/ 2651069 w 2914477"/>
                <a:gd name="connsiteY5" fmla="*/ 1156706 h 1871397"/>
                <a:gd name="connsiteX6" fmla="*/ 2209609 w 2914477"/>
                <a:gd name="connsiteY6" fmla="*/ 251285 h 1871397"/>
                <a:gd name="connsiteX7" fmla="*/ 1898646 w 2914477"/>
                <a:gd name="connsiteY7" fmla="*/ 46 h 1871397"/>
                <a:gd name="connsiteX8" fmla="*/ 1941303 w 2914477"/>
                <a:gd name="connsiteY8" fmla="*/ 293585 h 1871397"/>
                <a:gd name="connsiteX9" fmla="*/ 1974640 w 2914477"/>
                <a:gd name="connsiteY9" fmla="*/ 533402 h 1871397"/>
                <a:gd name="connsiteX10" fmla="*/ 1973469 w 2914477"/>
                <a:gd name="connsiteY10" fmla="*/ 784519 h 1871397"/>
                <a:gd name="connsiteX11" fmla="*/ 1866010 w 2914477"/>
                <a:gd name="connsiteY11" fmla="*/ 878218 h 1871397"/>
                <a:gd name="connsiteX12" fmla="*/ 2733769 w 2914477"/>
                <a:gd name="connsiteY12" fmla="*/ 1387129 h 1871397"/>
                <a:gd name="connsiteX13" fmla="*/ 2694623 w 2914477"/>
                <a:gd name="connsiteY13" fmla="*/ 1639703 h 1871397"/>
                <a:gd name="connsiteX14" fmla="*/ 2385869 w 2914477"/>
                <a:gd name="connsiteY14" fmla="*/ 1585623 h 1871397"/>
                <a:gd name="connsiteX15" fmla="*/ 2074819 w 2914477"/>
                <a:gd name="connsiteY15" fmla="*/ 1565782 h 1871397"/>
                <a:gd name="connsiteX16" fmla="*/ 1739085 w 2914477"/>
                <a:gd name="connsiteY16" fmla="*/ 1871397 h 1871397"/>
                <a:gd name="connsiteX17" fmla="*/ 1648664 w 2914477"/>
                <a:gd name="connsiteY17" fmla="*/ 1582137 h 1871397"/>
                <a:gd name="connsiteX18" fmla="*/ 1376671 w 2914477"/>
                <a:gd name="connsiteY18" fmla="*/ 1700306 h 1871397"/>
                <a:gd name="connsiteX19" fmla="*/ 1415819 w 2914477"/>
                <a:gd name="connsiteY19" fmla="*/ 1334933 h 1871397"/>
                <a:gd name="connsiteX20" fmla="*/ 665501 w 2914477"/>
                <a:gd name="connsiteY20" fmla="*/ 1276212 h 1871397"/>
                <a:gd name="connsiteX21" fmla="*/ 0 w 2914477"/>
                <a:gd name="connsiteY21" fmla="*/ 1126148 h 1871397"/>
                <a:gd name="connsiteX22" fmla="*/ 13050 w 2914477"/>
                <a:gd name="connsiteY22" fmla="*/ 284488 h 1871397"/>
                <a:gd name="connsiteX23" fmla="*/ 1898646 w 2914477"/>
                <a:gd name="connsiteY23" fmla="*/ 46 h 1871397"/>
                <a:gd name="connsiteX0" fmla="*/ 2209609 w 2889213"/>
                <a:gd name="connsiteY0" fmla="*/ 251285 h 1871397"/>
                <a:gd name="connsiteX1" fmla="*/ 2655476 w 2889213"/>
                <a:gd name="connsiteY1" fmla="*/ 584615 h 1871397"/>
                <a:gd name="connsiteX2" fmla="*/ 2828170 w 2889213"/>
                <a:gd name="connsiteY2" fmla="*/ 1010501 h 1871397"/>
                <a:gd name="connsiteX3" fmla="*/ 2883834 w 2889213"/>
                <a:gd name="connsiteY3" fmla="*/ 1308835 h 1871397"/>
                <a:gd name="connsiteX4" fmla="*/ 2840612 w 2889213"/>
                <a:gd name="connsiteY4" fmla="*/ 1564355 h 1871397"/>
                <a:gd name="connsiteX5" fmla="*/ 2651069 w 2889213"/>
                <a:gd name="connsiteY5" fmla="*/ 1156706 h 1871397"/>
                <a:gd name="connsiteX6" fmla="*/ 2209609 w 2889213"/>
                <a:gd name="connsiteY6" fmla="*/ 251285 h 1871397"/>
                <a:gd name="connsiteX7" fmla="*/ 1898646 w 2889213"/>
                <a:gd name="connsiteY7" fmla="*/ 46 h 1871397"/>
                <a:gd name="connsiteX8" fmla="*/ 1941303 w 2889213"/>
                <a:gd name="connsiteY8" fmla="*/ 293585 h 1871397"/>
                <a:gd name="connsiteX9" fmla="*/ 1974640 w 2889213"/>
                <a:gd name="connsiteY9" fmla="*/ 533402 h 1871397"/>
                <a:gd name="connsiteX10" fmla="*/ 1973469 w 2889213"/>
                <a:gd name="connsiteY10" fmla="*/ 784519 h 1871397"/>
                <a:gd name="connsiteX11" fmla="*/ 1866010 w 2889213"/>
                <a:gd name="connsiteY11" fmla="*/ 878218 h 1871397"/>
                <a:gd name="connsiteX12" fmla="*/ 2733769 w 2889213"/>
                <a:gd name="connsiteY12" fmla="*/ 1387129 h 1871397"/>
                <a:gd name="connsiteX13" fmla="*/ 2694623 w 2889213"/>
                <a:gd name="connsiteY13" fmla="*/ 1639703 h 1871397"/>
                <a:gd name="connsiteX14" fmla="*/ 2385869 w 2889213"/>
                <a:gd name="connsiteY14" fmla="*/ 1585623 h 1871397"/>
                <a:gd name="connsiteX15" fmla="*/ 2074819 w 2889213"/>
                <a:gd name="connsiteY15" fmla="*/ 1565782 h 1871397"/>
                <a:gd name="connsiteX16" fmla="*/ 1739085 w 2889213"/>
                <a:gd name="connsiteY16" fmla="*/ 1871397 h 1871397"/>
                <a:gd name="connsiteX17" fmla="*/ 1648664 w 2889213"/>
                <a:gd name="connsiteY17" fmla="*/ 1582137 h 1871397"/>
                <a:gd name="connsiteX18" fmla="*/ 1376671 w 2889213"/>
                <a:gd name="connsiteY18" fmla="*/ 1700306 h 1871397"/>
                <a:gd name="connsiteX19" fmla="*/ 1415819 w 2889213"/>
                <a:gd name="connsiteY19" fmla="*/ 1334933 h 1871397"/>
                <a:gd name="connsiteX20" fmla="*/ 665501 w 2889213"/>
                <a:gd name="connsiteY20" fmla="*/ 1276212 h 1871397"/>
                <a:gd name="connsiteX21" fmla="*/ 0 w 2889213"/>
                <a:gd name="connsiteY21" fmla="*/ 1126148 h 1871397"/>
                <a:gd name="connsiteX22" fmla="*/ 13050 w 2889213"/>
                <a:gd name="connsiteY22" fmla="*/ 284488 h 1871397"/>
                <a:gd name="connsiteX23" fmla="*/ 1898646 w 2889213"/>
                <a:gd name="connsiteY23" fmla="*/ 46 h 1871397"/>
                <a:gd name="connsiteX0" fmla="*/ 2209609 w 2889213"/>
                <a:gd name="connsiteY0" fmla="*/ 251285 h 1871397"/>
                <a:gd name="connsiteX1" fmla="*/ 2655476 w 2889213"/>
                <a:gd name="connsiteY1" fmla="*/ 584615 h 1871397"/>
                <a:gd name="connsiteX2" fmla="*/ 2828170 w 2889213"/>
                <a:gd name="connsiteY2" fmla="*/ 1010501 h 1871397"/>
                <a:gd name="connsiteX3" fmla="*/ 2883834 w 2889213"/>
                <a:gd name="connsiteY3" fmla="*/ 1308835 h 1871397"/>
                <a:gd name="connsiteX4" fmla="*/ 2840612 w 2889213"/>
                <a:gd name="connsiteY4" fmla="*/ 1564355 h 1871397"/>
                <a:gd name="connsiteX5" fmla="*/ 2632493 w 2889213"/>
                <a:gd name="connsiteY5" fmla="*/ 1175282 h 1871397"/>
                <a:gd name="connsiteX6" fmla="*/ 2209609 w 2889213"/>
                <a:gd name="connsiteY6" fmla="*/ 251285 h 1871397"/>
                <a:gd name="connsiteX7" fmla="*/ 1898646 w 2889213"/>
                <a:gd name="connsiteY7" fmla="*/ 46 h 1871397"/>
                <a:gd name="connsiteX8" fmla="*/ 1941303 w 2889213"/>
                <a:gd name="connsiteY8" fmla="*/ 293585 h 1871397"/>
                <a:gd name="connsiteX9" fmla="*/ 1974640 w 2889213"/>
                <a:gd name="connsiteY9" fmla="*/ 533402 h 1871397"/>
                <a:gd name="connsiteX10" fmla="*/ 1973469 w 2889213"/>
                <a:gd name="connsiteY10" fmla="*/ 784519 h 1871397"/>
                <a:gd name="connsiteX11" fmla="*/ 1866010 w 2889213"/>
                <a:gd name="connsiteY11" fmla="*/ 878218 h 1871397"/>
                <a:gd name="connsiteX12" fmla="*/ 2733769 w 2889213"/>
                <a:gd name="connsiteY12" fmla="*/ 1387129 h 1871397"/>
                <a:gd name="connsiteX13" fmla="*/ 2694623 w 2889213"/>
                <a:gd name="connsiteY13" fmla="*/ 1639703 h 1871397"/>
                <a:gd name="connsiteX14" fmla="*/ 2385869 w 2889213"/>
                <a:gd name="connsiteY14" fmla="*/ 1585623 h 1871397"/>
                <a:gd name="connsiteX15" fmla="*/ 2074819 w 2889213"/>
                <a:gd name="connsiteY15" fmla="*/ 1565782 h 1871397"/>
                <a:gd name="connsiteX16" fmla="*/ 1739085 w 2889213"/>
                <a:gd name="connsiteY16" fmla="*/ 1871397 h 1871397"/>
                <a:gd name="connsiteX17" fmla="*/ 1648664 w 2889213"/>
                <a:gd name="connsiteY17" fmla="*/ 1582137 h 1871397"/>
                <a:gd name="connsiteX18" fmla="*/ 1376671 w 2889213"/>
                <a:gd name="connsiteY18" fmla="*/ 1700306 h 1871397"/>
                <a:gd name="connsiteX19" fmla="*/ 1415819 w 2889213"/>
                <a:gd name="connsiteY19" fmla="*/ 1334933 h 1871397"/>
                <a:gd name="connsiteX20" fmla="*/ 665501 w 2889213"/>
                <a:gd name="connsiteY20" fmla="*/ 1276212 h 1871397"/>
                <a:gd name="connsiteX21" fmla="*/ 0 w 2889213"/>
                <a:gd name="connsiteY21" fmla="*/ 1126148 h 1871397"/>
                <a:gd name="connsiteX22" fmla="*/ 13050 w 2889213"/>
                <a:gd name="connsiteY22" fmla="*/ 284488 h 1871397"/>
                <a:gd name="connsiteX23" fmla="*/ 1898646 w 2889213"/>
                <a:gd name="connsiteY23" fmla="*/ 46 h 1871397"/>
                <a:gd name="connsiteX0" fmla="*/ 2209609 w 2889213"/>
                <a:gd name="connsiteY0" fmla="*/ 251285 h 1871397"/>
                <a:gd name="connsiteX1" fmla="*/ 2655476 w 2889213"/>
                <a:gd name="connsiteY1" fmla="*/ 584615 h 1871397"/>
                <a:gd name="connsiteX2" fmla="*/ 2828170 w 2889213"/>
                <a:gd name="connsiteY2" fmla="*/ 1010501 h 1871397"/>
                <a:gd name="connsiteX3" fmla="*/ 2883834 w 2889213"/>
                <a:gd name="connsiteY3" fmla="*/ 1308835 h 1871397"/>
                <a:gd name="connsiteX4" fmla="*/ 2840612 w 2889213"/>
                <a:gd name="connsiteY4" fmla="*/ 1564355 h 1871397"/>
                <a:gd name="connsiteX5" fmla="*/ 2632493 w 2889213"/>
                <a:gd name="connsiteY5" fmla="*/ 1175282 h 1871397"/>
                <a:gd name="connsiteX6" fmla="*/ 2209609 w 2889213"/>
                <a:gd name="connsiteY6" fmla="*/ 251285 h 1871397"/>
                <a:gd name="connsiteX7" fmla="*/ 1898646 w 2889213"/>
                <a:gd name="connsiteY7" fmla="*/ 46 h 1871397"/>
                <a:gd name="connsiteX8" fmla="*/ 1941303 w 2889213"/>
                <a:gd name="connsiteY8" fmla="*/ 293585 h 1871397"/>
                <a:gd name="connsiteX9" fmla="*/ 1974640 w 2889213"/>
                <a:gd name="connsiteY9" fmla="*/ 533402 h 1871397"/>
                <a:gd name="connsiteX10" fmla="*/ 1973469 w 2889213"/>
                <a:gd name="connsiteY10" fmla="*/ 784519 h 1871397"/>
                <a:gd name="connsiteX11" fmla="*/ 1866010 w 2889213"/>
                <a:gd name="connsiteY11" fmla="*/ 878218 h 1871397"/>
                <a:gd name="connsiteX12" fmla="*/ 2733769 w 2889213"/>
                <a:gd name="connsiteY12" fmla="*/ 1387129 h 1871397"/>
                <a:gd name="connsiteX13" fmla="*/ 2694623 w 2889213"/>
                <a:gd name="connsiteY13" fmla="*/ 1639703 h 1871397"/>
                <a:gd name="connsiteX14" fmla="*/ 2385869 w 2889213"/>
                <a:gd name="connsiteY14" fmla="*/ 1585623 h 1871397"/>
                <a:gd name="connsiteX15" fmla="*/ 2074819 w 2889213"/>
                <a:gd name="connsiteY15" fmla="*/ 1565782 h 1871397"/>
                <a:gd name="connsiteX16" fmla="*/ 1739085 w 2889213"/>
                <a:gd name="connsiteY16" fmla="*/ 1871397 h 1871397"/>
                <a:gd name="connsiteX17" fmla="*/ 1648664 w 2889213"/>
                <a:gd name="connsiteY17" fmla="*/ 1582137 h 1871397"/>
                <a:gd name="connsiteX18" fmla="*/ 1376671 w 2889213"/>
                <a:gd name="connsiteY18" fmla="*/ 1700306 h 1871397"/>
                <a:gd name="connsiteX19" fmla="*/ 1415819 w 2889213"/>
                <a:gd name="connsiteY19" fmla="*/ 1334933 h 1871397"/>
                <a:gd name="connsiteX20" fmla="*/ 665501 w 2889213"/>
                <a:gd name="connsiteY20" fmla="*/ 1276212 h 1871397"/>
                <a:gd name="connsiteX21" fmla="*/ 0 w 2889213"/>
                <a:gd name="connsiteY21" fmla="*/ 1126148 h 1871397"/>
                <a:gd name="connsiteX22" fmla="*/ 13050 w 2889213"/>
                <a:gd name="connsiteY22" fmla="*/ 284488 h 1871397"/>
                <a:gd name="connsiteX23" fmla="*/ 1898646 w 2889213"/>
                <a:gd name="connsiteY23" fmla="*/ 46 h 1871397"/>
                <a:gd name="connsiteX0" fmla="*/ 2209609 w 2889213"/>
                <a:gd name="connsiteY0" fmla="*/ 251285 h 1871397"/>
                <a:gd name="connsiteX1" fmla="*/ 2655476 w 2889213"/>
                <a:gd name="connsiteY1" fmla="*/ 584615 h 1871397"/>
                <a:gd name="connsiteX2" fmla="*/ 2828170 w 2889213"/>
                <a:gd name="connsiteY2" fmla="*/ 1010501 h 1871397"/>
                <a:gd name="connsiteX3" fmla="*/ 2883834 w 2889213"/>
                <a:gd name="connsiteY3" fmla="*/ 1308835 h 1871397"/>
                <a:gd name="connsiteX4" fmla="*/ 2840612 w 2889213"/>
                <a:gd name="connsiteY4" fmla="*/ 1564355 h 1871397"/>
                <a:gd name="connsiteX5" fmla="*/ 2632493 w 2889213"/>
                <a:gd name="connsiteY5" fmla="*/ 1175282 h 1871397"/>
                <a:gd name="connsiteX6" fmla="*/ 2209609 w 2889213"/>
                <a:gd name="connsiteY6" fmla="*/ 251285 h 1871397"/>
                <a:gd name="connsiteX7" fmla="*/ 1898646 w 2889213"/>
                <a:gd name="connsiteY7" fmla="*/ 46 h 1871397"/>
                <a:gd name="connsiteX8" fmla="*/ 1941303 w 2889213"/>
                <a:gd name="connsiteY8" fmla="*/ 293585 h 1871397"/>
                <a:gd name="connsiteX9" fmla="*/ 1974640 w 2889213"/>
                <a:gd name="connsiteY9" fmla="*/ 533402 h 1871397"/>
                <a:gd name="connsiteX10" fmla="*/ 1973469 w 2889213"/>
                <a:gd name="connsiteY10" fmla="*/ 784519 h 1871397"/>
                <a:gd name="connsiteX11" fmla="*/ 1866010 w 2889213"/>
                <a:gd name="connsiteY11" fmla="*/ 878218 h 1871397"/>
                <a:gd name="connsiteX12" fmla="*/ 2733769 w 2889213"/>
                <a:gd name="connsiteY12" fmla="*/ 1387129 h 1871397"/>
                <a:gd name="connsiteX13" fmla="*/ 2694623 w 2889213"/>
                <a:gd name="connsiteY13" fmla="*/ 1639703 h 1871397"/>
                <a:gd name="connsiteX14" fmla="*/ 2385869 w 2889213"/>
                <a:gd name="connsiteY14" fmla="*/ 1585623 h 1871397"/>
                <a:gd name="connsiteX15" fmla="*/ 2074819 w 2889213"/>
                <a:gd name="connsiteY15" fmla="*/ 1565782 h 1871397"/>
                <a:gd name="connsiteX16" fmla="*/ 1739085 w 2889213"/>
                <a:gd name="connsiteY16" fmla="*/ 1871397 h 1871397"/>
                <a:gd name="connsiteX17" fmla="*/ 1648664 w 2889213"/>
                <a:gd name="connsiteY17" fmla="*/ 1582137 h 1871397"/>
                <a:gd name="connsiteX18" fmla="*/ 1376671 w 2889213"/>
                <a:gd name="connsiteY18" fmla="*/ 1700306 h 1871397"/>
                <a:gd name="connsiteX19" fmla="*/ 1415819 w 2889213"/>
                <a:gd name="connsiteY19" fmla="*/ 1334933 h 1871397"/>
                <a:gd name="connsiteX20" fmla="*/ 665501 w 2889213"/>
                <a:gd name="connsiteY20" fmla="*/ 1276212 h 1871397"/>
                <a:gd name="connsiteX21" fmla="*/ 0 w 2889213"/>
                <a:gd name="connsiteY21" fmla="*/ 1126148 h 1871397"/>
                <a:gd name="connsiteX22" fmla="*/ 13050 w 2889213"/>
                <a:gd name="connsiteY22" fmla="*/ 284488 h 1871397"/>
                <a:gd name="connsiteX23" fmla="*/ 1898646 w 2889213"/>
                <a:gd name="connsiteY23" fmla="*/ 46 h 1871397"/>
                <a:gd name="connsiteX0" fmla="*/ 2150164 w 2889213"/>
                <a:gd name="connsiteY0" fmla="*/ 228993 h 1871397"/>
                <a:gd name="connsiteX1" fmla="*/ 2655476 w 2889213"/>
                <a:gd name="connsiteY1" fmla="*/ 584615 h 1871397"/>
                <a:gd name="connsiteX2" fmla="*/ 2828170 w 2889213"/>
                <a:gd name="connsiteY2" fmla="*/ 1010501 h 1871397"/>
                <a:gd name="connsiteX3" fmla="*/ 2883834 w 2889213"/>
                <a:gd name="connsiteY3" fmla="*/ 1308835 h 1871397"/>
                <a:gd name="connsiteX4" fmla="*/ 2840612 w 2889213"/>
                <a:gd name="connsiteY4" fmla="*/ 1564355 h 1871397"/>
                <a:gd name="connsiteX5" fmla="*/ 2632493 w 2889213"/>
                <a:gd name="connsiteY5" fmla="*/ 1175282 h 1871397"/>
                <a:gd name="connsiteX6" fmla="*/ 2150164 w 2889213"/>
                <a:gd name="connsiteY6" fmla="*/ 228993 h 1871397"/>
                <a:gd name="connsiteX7" fmla="*/ 1898646 w 2889213"/>
                <a:gd name="connsiteY7" fmla="*/ 46 h 1871397"/>
                <a:gd name="connsiteX8" fmla="*/ 1941303 w 2889213"/>
                <a:gd name="connsiteY8" fmla="*/ 293585 h 1871397"/>
                <a:gd name="connsiteX9" fmla="*/ 1974640 w 2889213"/>
                <a:gd name="connsiteY9" fmla="*/ 533402 h 1871397"/>
                <a:gd name="connsiteX10" fmla="*/ 1973469 w 2889213"/>
                <a:gd name="connsiteY10" fmla="*/ 784519 h 1871397"/>
                <a:gd name="connsiteX11" fmla="*/ 1866010 w 2889213"/>
                <a:gd name="connsiteY11" fmla="*/ 878218 h 1871397"/>
                <a:gd name="connsiteX12" fmla="*/ 2733769 w 2889213"/>
                <a:gd name="connsiteY12" fmla="*/ 1387129 h 1871397"/>
                <a:gd name="connsiteX13" fmla="*/ 2694623 w 2889213"/>
                <a:gd name="connsiteY13" fmla="*/ 1639703 h 1871397"/>
                <a:gd name="connsiteX14" fmla="*/ 2385869 w 2889213"/>
                <a:gd name="connsiteY14" fmla="*/ 1585623 h 1871397"/>
                <a:gd name="connsiteX15" fmla="*/ 2074819 w 2889213"/>
                <a:gd name="connsiteY15" fmla="*/ 1565782 h 1871397"/>
                <a:gd name="connsiteX16" fmla="*/ 1739085 w 2889213"/>
                <a:gd name="connsiteY16" fmla="*/ 1871397 h 1871397"/>
                <a:gd name="connsiteX17" fmla="*/ 1648664 w 2889213"/>
                <a:gd name="connsiteY17" fmla="*/ 1582137 h 1871397"/>
                <a:gd name="connsiteX18" fmla="*/ 1376671 w 2889213"/>
                <a:gd name="connsiteY18" fmla="*/ 1700306 h 1871397"/>
                <a:gd name="connsiteX19" fmla="*/ 1415819 w 2889213"/>
                <a:gd name="connsiteY19" fmla="*/ 1334933 h 1871397"/>
                <a:gd name="connsiteX20" fmla="*/ 665501 w 2889213"/>
                <a:gd name="connsiteY20" fmla="*/ 1276212 h 1871397"/>
                <a:gd name="connsiteX21" fmla="*/ 0 w 2889213"/>
                <a:gd name="connsiteY21" fmla="*/ 1126148 h 1871397"/>
                <a:gd name="connsiteX22" fmla="*/ 13050 w 2889213"/>
                <a:gd name="connsiteY22" fmla="*/ 284488 h 1871397"/>
                <a:gd name="connsiteX23" fmla="*/ 1898646 w 2889213"/>
                <a:gd name="connsiteY23" fmla="*/ 46 h 1871397"/>
                <a:gd name="connsiteX0" fmla="*/ 2150164 w 2889213"/>
                <a:gd name="connsiteY0" fmla="*/ 113841 h 1756245"/>
                <a:gd name="connsiteX1" fmla="*/ 2655476 w 2889213"/>
                <a:gd name="connsiteY1" fmla="*/ 469463 h 1756245"/>
                <a:gd name="connsiteX2" fmla="*/ 2828170 w 2889213"/>
                <a:gd name="connsiteY2" fmla="*/ 895349 h 1756245"/>
                <a:gd name="connsiteX3" fmla="*/ 2883834 w 2889213"/>
                <a:gd name="connsiteY3" fmla="*/ 1193683 h 1756245"/>
                <a:gd name="connsiteX4" fmla="*/ 2840612 w 2889213"/>
                <a:gd name="connsiteY4" fmla="*/ 1449203 h 1756245"/>
                <a:gd name="connsiteX5" fmla="*/ 2632493 w 2889213"/>
                <a:gd name="connsiteY5" fmla="*/ 1060130 h 1756245"/>
                <a:gd name="connsiteX6" fmla="*/ 2150164 w 2889213"/>
                <a:gd name="connsiteY6" fmla="*/ 113841 h 1756245"/>
                <a:gd name="connsiteX7" fmla="*/ 1397081 w 2889213"/>
                <a:gd name="connsiteY7" fmla="*/ 68 h 1756245"/>
                <a:gd name="connsiteX8" fmla="*/ 1941303 w 2889213"/>
                <a:gd name="connsiteY8" fmla="*/ 178433 h 1756245"/>
                <a:gd name="connsiteX9" fmla="*/ 1974640 w 2889213"/>
                <a:gd name="connsiteY9" fmla="*/ 418250 h 1756245"/>
                <a:gd name="connsiteX10" fmla="*/ 1973469 w 2889213"/>
                <a:gd name="connsiteY10" fmla="*/ 669367 h 1756245"/>
                <a:gd name="connsiteX11" fmla="*/ 1866010 w 2889213"/>
                <a:gd name="connsiteY11" fmla="*/ 763066 h 1756245"/>
                <a:gd name="connsiteX12" fmla="*/ 2733769 w 2889213"/>
                <a:gd name="connsiteY12" fmla="*/ 1271977 h 1756245"/>
                <a:gd name="connsiteX13" fmla="*/ 2694623 w 2889213"/>
                <a:gd name="connsiteY13" fmla="*/ 1524551 h 1756245"/>
                <a:gd name="connsiteX14" fmla="*/ 2385869 w 2889213"/>
                <a:gd name="connsiteY14" fmla="*/ 1470471 h 1756245"/>
                <a:gd name="connsiteX15" fmla="*/ 2074819 w 2889213"/>
                <a:gd name="connsiteY15" fmla="*/ 1450630 h 1756245"/>
                <a:gd name="connsiteX16" fmla="*/ 1739085 w 2889213"/>
                <a:gd name="connsiteY16" fmla="*/ 1756245 h 1756245"/>
                <a:gd name="connsiteX17" fmla="*/ 1648664 w 2889213"/>
                <a:gd name="connsiteY17" fmla="*/ 1466985 h 1756245"/>
                <a:gd name="connsiteX18" fmla="*/ 1376671 w 2889213"/>
                <a:gd name="connsiteY18" fmla="*/ 1585154 h 1756245"/>
                <a:gd name="connsiteX19" fmla="*/ 1415819 w 2889213"/>
                <a:gd name="connsiteY19" fmla="*/ 1219781 h 1756245"/>
                <a:gd name="connsiteX20" fmla="*/ 665501 w 2889213"/>
                <a:gd name="connsiteY20" fmla="*/ 1161060 h 1756245"/>
                <a:gd name="connsiteX21" fmla="*/ 0 w 2889213"/>
                <a:gd name="connsiteY21" fmla="*/ 1010996 h 1756245"/>
                <a:gd name="connsiteX22" fmla="*/ 13050 w 2889213"/>
                <a:gd name="connsiteY22" fmla="*/ 169336 h 1756245"/>
                <a:gd name="connsiteX23" fmla="*/ 1397081 w 2889213"/>
                <a:gd name="connsiteY23" fmla="*/ 68 h 1756245"/>
                <a:gd name="connsiteX0" fmla="*/ 2150164 w 2889213"/>
                <a:gd name="connsiteY0" fmla="*/ 113841 h 1756245"/>
                <a:gd name="connsiteX1" fmla="*/ 2655476 w 2889213"/>
                <a:gd name="connsiteY1" fmla="*/ 469463 h 1756245"/>
                <a:gd name="connsiteX2" fmla="*/ 2828170 w 2889213"/>
                <a:gd name="connsiteY2" fmla="*/ 895349 h 1756245"/>
                <a:gd name="connsiteX3" fmla="*/ 2883834 w 2889213"/>
                <a:gd name="connsiteY3" fmla="*/ 1193683 h 1756245"/>
                <a:gd name="connsiteX4" fmla="*/ 2840612 w 2889213"/>
                <a:gd name="connsiteY4" fmla="*/ 1449203 h 1756245"/>
                <a:gd name="connsiteX5" fmla="*/ 2632493 w 2889213"/>
                <a:gd name="connsiteY5" fmla="*/ 1060130 h 1756245"/>
                <a:gd name="connsiteX6" fmla="*/ 2150164 w 2889213"/>
                <a:gd name="connsiteY6" fmla="*/ 113841 h 1756245"/>
                <a:gd name="connsiteX7" fmla="*/ 1397081 w 2889213"/>
                <a:gd name="connsiteY7" fmla="*/ 68 h 1756245"/>
                <a:gd name="connsiteX8" fmla="*/ 1826128 w 2889213"/>
                <a:gd name="connsiteY8" fmla="*/ 230447 h 1756245"/>
                <a:gd name="connsiteX9" fmla="*/ 1974640 w 2889213"/>
                <a:gd name="connsiteY9" fmla="*/ 418250 h 1756245"/>
                <a:gd name="connsiteX10" fmla="*/ 1973469 w 2889213"/>
                <a:gd name="connsiteY10" fmla="*/ 669367 h 1756245"/>
                <a:gd name="connsiteX11" fmla="*/ 1866010 w 2889213"/>
                <a:gd name="connsiteY11" fmla="*/ 763066 h 1756245"/>
                <a:gd name="connsiteX12" fmla="*/ 2733769 w 2889213"/>
                <a:gd name="connsiteY12" fmla="*/ 1271977 h 1756245"/>
                <a:gd name="connsiteX13" fmla="*/ 2694623 w 2889213"/>
                <a:gd name="connsiteY13" fmla="*/ 1524551 h 1756245"/>
                <a:gd name="connsiteX14" fmla="*/ 2385869 w 2889213"/>
                <a:gd name="connsiteY14" fmla="*/ 1470471 h 1756245"/>
                <a:gd name="connsiteX15" fmla="*/ 2074819 w 2889213"/>
                <a:gd name="connsiteY15" fmla="*/ 1450630 h 1756245"/>
                <a:gd name="connsiteX16" fmla="*/ 1739085 w 2889213"/>
                <a:gd name="connsiteY16" fmla="*/ 1756245 h 1756245"/>
                <a:gd name="connsiteX17" fmla="*/ 1648664 w 2889213"/>
                <a:gd name="connsiteY17" fmla="*/ 1466985 h 1756245"/>
                <a:gd name="connsiteX18" fmla="*/ 1376671 w 2889213"/>
                <a:gd name="connsiteY18" fmla="*/ 1585154 h 1756245"/>
                <a:gd name="connsiteX19" fmla="*/ 1415819 w 2889213"/>
                <a:gd name="connsiteY19" fmla="*/ 1219781 h 1756245"/>
                <a:gd name="connsiteX20" fmla="*/ 665501 w 2889213"/>
                <a:gd name="connsiteY20" fmla="*/ 1161060 h 1756245"/>
                <a:gd name="connsiteX21" fmla="*/ 0 w 2889213"/>
                <a:gd name="connsiteY21" fmla="*/ 1010996 h 1756245"/>
                <a:gd name="connsiteX22" fmla="*/ 13050 w 2889213"/>
                <a:gd name="connsiteY22" fmla="*/ 169336 h 1756245"/>
                <a:gd name="connsiteX23" fmla="*/ 1397081 w 2889213"/>
                <a:gd name="connsiteY23" fmla="*/ 68 h 1756245"/>
                <a:gd name="connsiteX0" fmla="*/ 2150164 w 2889213"/>
                <a:gd name="connsiteY0" fmla="*/ 113841 h 1756245"/>
                <a:gd name="connsiteX1" fmla="*/ 2655476 w 2889213"/>
                <a:gd name="connsiteY1" fmla="*/ 469463 h 1756245"/>
                <a:gd name="connsiteX2" fmla="*/ 2828170 w 2889213"/>
                <a:gd name="connsiteY2" fmla="*/ 895349 h 1756245"/>
                <a:gd name="connsiteX3" fmla="*/ 2883834 w 2889213"/>
                <a:gd name="connsiteY3" fmla="*/ 1193683 h 1756245"/>
                <a:gd name="connsiteX4" fmla="*/ 2840612 w 2889213"/>
                <a:gd name="connsiteY4" fmla="*/ 1449203 h 1756245"/>
                <a:gd name="connsiteX5" fmla="*/ 2632493 w 2889213"/>
                <a:gd name="connsiteY5" fmla="*/ 1060130 h 1756245"/>
                <a:gd name="connsiteX6" fmla="*/ 2150164 w 2889213"/>
                <a:gd name="connsiteY6" fmla="*/ 113841 h 1756245"/>
                <a:gd name="connsiteX7" fmla="*/ 1397081 w 2889213"/>
                <a:gd name="connsiteY7" fmla="*/ 68 h 1756245"/>
                <a:gd name="connsiteX8" fmla="*/ 1826128 w 2889213"/>
                <a:gd name="connsiteY8" fmla="*/ 230447 h 1756245"/>
                <a:gd name="connsiteX9" fmla="*/ 1892904 w 2889213"/>
                <a:gd name="connsiteY9" fmla="*/ 459118 h 1756245"/>
                <a:gd name="connsiteX10" fmla="*/ 1973469 w 2889213"/>
                <a:gd name="connsiteY10" fmla="*/ 669367 h 1756245"/>
                <a:gd name="connsiteX11" fmla="*/ 1866010 w 2889213"/>
                <a:gd name="connsiteY11" fmla="*/ 763066 h 1756245"/>
                <a:gd name="connsiteX12" fmla="*/ 2733769 w 2889213"/>
                <a:gd name="connsiteY12" fmla="*/ 1271977 h 1756245"/>
                <a:gd name="connsiteX13" fmla="*/ 2694623 w 2889213"/>
                <a:gd name="connsiteY13" fmla="*/ 1524551 h 1756245"/>
                <a:gd name="connsiteX14" fmla="*/ 2385869 w 2889213"/>
                <a:gd name="connsiteY14" fmla="*/ 1470471 h 1756245"/>
                <a:gd name="connsiteX15" fmla="*/ 2074819 w 2889213"/>
                <a:gd name="connsiteY15" fmla="*/ 1450630 h 1756245"/>
                <a:gd name="connsiteX16" fmla="*/ 1739085 w 2889213"/>
                <a:gd name="connsiteY16" fmla="*/ 1756245 h 1756245"/>
                <a:gd name="connsiteX17" fmla="*/ 1648664 w 2889213"/>
                <a:gd name="connsiteY17" fmla="*/ 1466985 h 1756245"/>
                <a:gd name="connsiteX18" fmla="*/ 1376671 w 2889213"/>
                <a:gd name="connsiteY18" fmla="*/ 1585154 h 1756245"/>
                <a:gd name="connsiteX19" fmla="*/ 1415819 w 2889213"/>
                <a:gd name="connsiteY19" fmla="*/ 1219781 h 1756245"/>
                <a:gd name="connsiteX20" fmla="*/ 665501 w 2889213"/>
                <a:gd name="connsiteY20" fmla="*/ 1161060 h 1756245"/>
                <a:gd name="connsiteX21" fmla="*/ 0 w 2889213"/>
                <a:gd name="connsiteY21" fmla="*/ 1010996 h 1756245"/>
                <a:gd name="connsiteX22" fmla="*/ 13050 w 2889213"/>
                <a:gd name="connsiteY22" fmla="*/ 169336 h 1756245"/>
                <a:gd name="connsiteX23" fmla="*/ 1397081 w 2889213"/>
                <a:gd name="connsiteY23" fmla="*/ 68 h 1756245"/>
                <a:gd name="connsiteX0" fmla="*/ 2150164 w 2889213"/>
                <a:gd name="connsiteY0" fmla="*/ 113841 h 1756245"/>
                <a:gd name="connsiteX1" fmla="*/ 2655476 w 2889213"/>
                <a:gd name="connsiteY1" fmla="*/ 469463 h 1756245"/>
                <a:gd name="connsiteX2" fmla="*/ 2828170 w 2889213"/>
                <a:gd name="connsiteY2" fmla="*/ 895349 h 1756245"/>
                <a:gd name="connsiteX3" fmla="*/ 2883834 w 2889213"/>
                <a:gd name="connsiteY3" fmla="*/ 1193683 h 1756245"/>
                <a:gd name="connsiteX4" fmla="*/ 2840612 w 2889213"/>
                <a:gd name="connsiteY4" fmla="*/ 1449203 h 1756245"/>
                <a:gd name="connsiteX5" fmla="*/ 2632493 w 2889213"/>
                <a:gd name="connsiteY5" fmla="*/ 1060130 h 1756245"/>
                <a:gd name="connsiteX6" fmla="*/ 2150164 w 2889213"/>
                <a:gd name="connsiteY6" fmla="*/ 113841 h 1756245"/>
                <a:gd name="connsiteX7" fmla="*/ 1397081 w 2889213"/>
                <a:gd name="connsiteY7" fmla="*/ 68 h 1756245"/>
                <a:gd name="connsiteX8" fmla="*/ 1729530 w 2889213"/>
                <a:gd name="connsiteY8" fmla="*/ 204440 h 1756245"/>
                <a:gd name="connsiteX9" fmla="*/ 1892904 w 2889213"/>
                <a:gd name="connsiteY9" fmla="*/ 459118 h 1756245"/>
                <a:gd name="connsiteX10" fmla="*/ 1973469 w 2889213"/>
                <a:gd name="connsiteY10" fmla="*/ 669367 h 1756245"/>
                <a:gd name="connsiteX11" fmla="*/ 1866010 w 2889213"/>
                <a:gd name="connsiteY11" fmla="*/ 763066 h 1756245"/>
                <a:gd name="connsiteX12" fmla="*/ 2733769 w 2889213"/>
                <a:gd name="connsiteY12" fmla="*/ 1271977 h 1756245"/>
                <a:gd name="connsiteX13" fmla="*/ 2694623 w 2889213"/>
                <a:gd name="connsiteY13" fmla="*/ 1524551 h 1756245"/>
                <a:gd name="connsiteX14" fmla="*/ 2385869 w 2889213"/>
                <a:gd name="connsiteY14" fmla="*/ 1470471 h 1756245"/>
                <a:gd name="connsiteX15" fmla="*/ 2074819 w 2889213"/>
                <a:gd name="connsiteY15" fmla="*/ 1450630 h 1756245"/>
                <a:gd name="connsiteX16" fmla="*/ 1739085 w 2889213"/>
                <a:gd name="connsiteY16" fmla="*/ 1756245 h 1756245"/>
                <a:gd name="connsiteX17" fmla="*/ 1648664 w 2889213"/>
                <a:gd name="connsiteY17" fmla="*/ 1466985 h 1756245"/>
                <a:gd name="connsiteX18" fmla="*/ 1376671 w 2889213"/>
                <a:gd name="connsiteY18" fmla="*/ 1585154 h 1756245"/>
                <a:gd name="connsiteX19" fmla="*/ 1415819 w 2889213"/>
                <a:gd name="connsiteY19" fmla="*/ 1219781 h 1756245"/>
                <a:gd name="connsiteX20" fmla="*/ 665501 w 2889213"/>
                <a:gd name="connsiteY20" fmla="*/ 1161060 h 1756245"/>
                <a:gd name="connsiteX21" fmla="*/ 0 w 2889213"/>
                <a:gd name="connsiteY21" fmla="*/ 1010996 h 1756245"/>
                <a:gd name="connsiteX22" fmla="*/ 13050 w 2889213"/>
                <a:gd name="connsiteY22" fmla="*/ 169336 h 1756245"/>
                <a:gd name="connsiteX23" fmla="*/ 1397081 w 2889213"/>
                <a:gd name="connsiteY23" fmla="*/ 68 h 1756245"/>
                <a:gd name="connsiteX0" fmla="*/ 2150164 w 2889213"/>
                <a:gd name="connsiteY0" fmla="*/ 113841 h 1756245"/>
                <a:gd name="connsiteX1" fmla="*/ 2655476 w 2889213"/>
                <a:gd name="connsiteY1" fmla="*/ 469463 h 1756245"/>
                <a:gd name="connsiteX2" fmla="*/ 2828170 w 2889213"/>
                <a:gd name="connsiteY2" fmla="*/ 895349 h 1756245"/>
                <a:gd name="connsiteX3" fmla="*/ 2883834 w 2889213"/>
                <a:gd name="connsiteY3" fmla="*/ 1193683 h 1756245"/>
                <a:gd name="connsiteX4" fmla="*/ 2840612 w 2889213"/>
                <a:gd name="connsiteY4" fmla="*/ 1449203 h 1756245"/>
                <a:gd name="connsiteX5" fmla="*/ 2632493 w 2889213"/>
                <a:gd name="connsiteY5" fmla="*/ 1060130 h 1756245"/>
                <a:gd name="connsiteX6" fmla="*/ 2150164 w 2889213"/>
                <a:gd name="connsiteY6" fmla="*/ 113841 h 1756245"/>
                <a:gd name="connsiteX7" fmla="*/ 1397081 w 2889213"/>
                <a:gd name="connsiteY7" fmla="*/ 68 h 1756245"/>
                <a:gd name="connsiteX8" fmla="*/ 1729530 w 2889213"/>
                <a:gd name="connsiteY8" fmla="*/ 204440 h 1756245"/>
                <a:gd name="connsiteX9" fmla="*/ 1892904 w 2889213"/>
                <a:gd name="connsiteY9" fmla="*/ 459118 h 1756245"/>
                <a:gd name="connsiteX10" fmla="*/ 1973469 w 2889213"/>
                <a:gd name="connsiteY10" fmla="*/ 669367 h 1756245"/>
                <a:gd name="connsiteX11" fmla="*/ 1866010 w 2889213"/>
                <a:gd name="connsiteY11" fmla="*/ 763066 h 1756245"/>
                <a:gd name="connsiteX12" fmla="*/ 2733769 w 2889213"/>
                <a:gd name="connsiteY12" fmla="*/ 1271977 h 1756245"/>
                <a:gd name="connsiteX13" fmla="*/ 2694623 w 2889213"/>
                <a:gd name="connsiteY13" fmla="*/ 1524551 h 1756245"/>
                <a:gd name="connsiteX14" fmla="*/ 2385869 w 2889213"/>
                <a:gd name="connsiteY14" fmla="*/ 1470471 h 1756245"/>
                <a:gd name="connsiteX15" fmla="*/ 2074819 w 2889213"/>
                <a:gd name="connsiteY15" fmla="*/ 1450630 h 1756245"/>
                <a:gd name="connsiteX16" fmla="*/ 1739085 w 2889213"/>
                <a:gd name="connsiteY16" fmla="*/ 1756245 h 1756245"/>
                <a:gd name="connsiteX17" fmla="*/ 1648664 w 2889213"/>
                <a:gd name="connsiteY17" fmla="*/ 1466985 h 1756245"/>
                <a:gd name="connsiteX18" fmla="*/ 1376671 w 2889213"/>
                <a:gd name="connsiteY18" fmla="*/ 1585154 h 1756245"/>
                <a:gd name="connsiteX19" fmla="*/ 1415819 w 2889213"/>
                <a:gd name="connsiteY19" fmla="*/ 1219781 h 1756245"/>
                <a:gd name="connsiteX20" fmla="*/ 665501 w 2889213"/>
                <a:gd name="connsiteY20" fmla="*/ 1161060 h 1756245"/>
                <a:gd name="connsiteX21" fmla="*/ 0 w 2889213"/>
                <a:gd name="connsiteY21" fmla="*/ 1010996 h 1756245"/>
                <a:gd name="connsiteX22" fmla="*/ 13050 w 2889213"/>
                <a:gd name="connsiteY22" fmla="*/ 169336 h 1756245"/>
                <a:gd name="connsiteX23" fmla="*/ 1397081 w 2889213"/>
                <a:gd name="connsiteY23" fmla="*/ 68 h 1756245"/>
                <a:gd name="connsiteX0" fmla="*/ 2150164 w 2889213"/>
                <a:gd name="connsiteY0" fmla="*/ 113841 h 1756245"/>
                <a:gd name="connsiteX1" fmla="*/ 2655476 w 2889213"/>
                <a:gd name="connsiteY1" fmla="*/ 469463 h 1756245"/>
                <a:gd name="connsiteX2" fmla="*/ 2828170 w 2889213"/>
                <a:gd name="connsiteY2" fmla="*/ 895349 h 1756245"/>
                <a:gd name="connsiteX3" fmla="*/ 2883834 w 2889213"/>
                <a:gd name="connsiteY3" fmla="*/ 1193683 h 1756245"/>
                <a:gd name="connsiteX4" fmla="*/ 2840612 w 2889213"/>
                <a:gd name="connsiteY4" fmla="*/ 1449203 h 1756245"/>
                <a:gd name="connsiteX5" fmla="*/ 2632493 w 2889213"/>
                <a:gd name="connsiteY5" fmla="*/ 1060130 h 1756245"/>
                <a:gd name="connsiteX6" fmla="*/ 2150164 w 2889213"/>
                <a:gd name="connsiteY6" fmla="*/ 113841 h 1756245"/>
                <a:gd name="connsiteX7" fmla="*/ 1348782 w 2889213"/>
                <a:gd name="connsiteY7" fmla="*/ 68 h 1756245"/>
                <a:gd name="connsiteX8" fmla="*/ 1729530 w 2889213"/>
                <a:gd name="connsiteY8" fmla="*/ 204440 h 1756245"/>
                <a:gd name="connsiteX9" fmla="*/ 1892904 w 2889213"/>
                <a:gd name="connsiteY9" fmla="*/ 459118 h 1756245"/>
                <a:gd name="connsiteX10" fmla="*/ 1973469 w 2889213"/>
                <a:gd name="connsiteY10" fmla="*/ 669367 h 1756245"/>
                <a:gd name="connsiteX11" fmla="*/ 1866010 w 2889213"/>
                <a:gd name="connsiteY11" fmla="*/ 763066 h 1756245"/>
                <a:gd name="connsiteX12" fmla="*/ 2733769 w 2889213"/>
                <a:gd name="connsiteY12" fmla="*/ 1271977 h 1756245"/>
                <a:gd name="connsiteX13" fmla="*/ 2694623 w 2889213"/>
                <a:gd name="connsiteY13" fmla="*/ 1524551 h 1756245"/>
                <a:gd name="connsiteX14" fmla="*/ 2385869 w 2889213"/>
                <a:gd name="connsiteY14" fmla="*/ 1470471 h 1756245"/>
                <a:gd name="connsiteX15" fmla="*/ 2074819 w 2889213"/>
                <a:gd name="connsiteY15" fmla="*/ 1450630 h 1756245"/>
                <a:gd name="connsiteX16" fmla="*/ 1739085 w 2889213"/>
                <a:gd name="connsiteY16" fmla="*/ 1756245 h 1756245"/>
                <a:gd name="connsiteX17" fmla="*/ 1648664 w 2889213"/>
                <a:gd name="connsiteY17" fmla="*/ 1466985 h 1756245"/>
                <a:gd name="connsiteX18" fmla="*/ 1376671 w 2889213"/>
                <a:gd name="connsiteY18" fmla="*/ 1585154 h 1756245"/>
                <a:gd name="connsiteX19" fmla="*/ 1415819 w 2889213"/>
                <a:gd name="connsiteY19" fmla="*/ 1219781 h 1756245"/>
                <a:gd name="connsiteX20" fmla="*/ 665501 w 2889213"/>
                <a:gd name="connsiteY20" fmla="*/ 1161060 h 1756245"/>
                <a:gd name="connsiteX21" fmla="*/ 0 w 2889213"/>
                <a:gd name="connsiteY21" fmla="*/ 1010996 h 1756245"/>
                <a:gd name="connsiteX22" fmla="*/ 13050 w 2889213"/>
                <a:gd name="connsiteY22" fmla="*/ 169336 h 1756245"/>
                <a:gd name="connsiteX23" fmla="*/ 1348782 w 2889213"/>
                <a:gd name="connsiteY23" fmla="*/ 68 h 1756245"/>
                <a:gd name="connsiteX0" fmla="*/ 2150164 w 2889213"/>
                <a:gd name="connsiteY0" fmla="*/ 113841 h 1756245"/>
                <a:gd name="connsiteX1" fmla="*/ 2655476 w 2889213"/>
                <a:gd name="connsiteY1" fmla="*/ 469463 h 1756245"/>
                <a:gd name="connsiteX2" fmla="*/ 2828170 w 2889213"/>
                <a:gd name="connsiteY2" fmla="*/ 895349 h 1756245"/>
                <a:gd name="connsiteX3" fmla="*/ 2883834 w 2889213"/>
                <a:gd name="connsiteY3" fmla="*/ 1193683 h 1756245"/>
                <a:gd name="connsiteX4" fmla="*/ 2840612 w 2889213"/>
                <a:gd name="connsiteY4" fmla="*/ 1449203 h 1756245"/>
                <a:gd name="connsiteX5" fmla="*/ 2632493 w 2889213"/>
                <a:gd name="connsiteY5" fmla="*/ 1060130 h 1756245"/>
                <a:gd name="connsiteX6" fmla="*/ 2150164 w 2889213"/>
                <a:gd name="connsiteY6" fmla="*/ 113841 h 1756245"/>
                <a:gd name="connsiteX7" fmla="*/ 1348782 w 2889213"/>
                <a:gd name="connsiteY7" fmla="*/ 68 h 1756245"/>
                <a:gd name="connsiteX8" fmla="*/ 1729530 w 2889213"/>
                <a:gd name="connsiteY8" fmla="*/ 204440 h 1756245"/>
                <a:gd name="connsiteX9" fmla="*/ 1892904 w 2889213"/>
                <a:gd name="connsiteY9" fmla="*/ 459118 h 1756245"/>
                <a:gd name="connsiteX10" fmla="*/ 1973469 w 2889213"/>
                <a:gd name="connsiteY10" fmla="*/ 669367 h 1756245"/>
                <a:gd name="connsiteX11" fmla="*/ 1866010 w 2889213"/>
                <a:gd name="connsiteY11" fmla="*/ 763066 h 1756245"/>
                <a:gd name="connsiteX12" fmla="*/ 2733769 w 2889213"/>
                <a:gd name="connsiteY12" fmla="*/ 1271977 h 1756245"/>
                <a:gd name="connsiteX13" fmla="*/ 2694623 w 2889213"/>
                <a:gd name="connsiteY13" fmla="*/ 1524551 h 1756245"/>
                <a:gd name="connsiteX14" fmla="*/ 2385869 w 2889213"/>
                <a:gd name="connsiteY14" fmla="*/ 1470471 h 1756245"/>
                <a:gd name="connsiteX15" fmla="*/ 2074819 w 2889213"/>
                <a:gd name="connsiteY15" fmla="*/ 1450630 h 1756245"/>
                <a:gd name="connsiteX16" fmla="*/ 1739085 w 2889213"/>
                <a:gd name="connsiteY16" fmla="*/ 1756245 h 1756245"/>
                <a:gd name="connsiteX17" fmla="*/ 1648664 w 2889213"/>
                <a:gd name="connsiteY17" fmla="*/ 1466985 h 1756245"/>
                <a:gd name="connsiteX18" fmla="*/ 1376671 w 2889213"/>
                <a:gd name="connsiteY18" fmla="*/ 1585154 h 1756245"/>
                <a:gd name="connsiteX19" fmla="*/ 1415819 w 2889213"/>
                <a:gd name="connsiteY19" fmla="*/ 1219781 h 1756245"/>
                <a:gd name="connsiteX20" fmla="*/ 665501 w 2889213"/>
                <a:gd name="connsiteY20" fmla="*/ 1161060 h 1756245"/>
                <a:gd name="connsiteX21" fmla="*/ 0 w 2889213"/>
                <a:gd name="connsiteY21" fmla="*/ 1010996 h 1756245"/>
                <a:gd name="connsiteX22" fmla="*/ 13050 w 2889213"/>
                <a:gd name="connsiteY22" fmla="*/ 169336 h 1756245"/>
                <a:gd name="connsiteX23" fmla="*/ 1348782 w 2889213"/>
                <a:gd name="connsiteY23" fmla="*/ 68 h 1756245"/>
                <a:gd name="connsiteX0" fmla="*/ 2150164 w 2889213"/>
                <a:gd name="connsiteY0" fmla="*/ 113773 h 1756177"/>
                <a:gd name="connsiteX1" fmla="*/ 2655476 w 2889213"/>
                <a:gd name="connsiteY1" fmla="*/ 469395 h 1756177"/>
                <a:gd name="connsiteX2" fmla="*/ 2828170 w 2889213"/>
                <a:gd name="connsiteY2" fmla="*/ 895281 h 1756177"/>
                <a:gd name="connsiteX3" fmla="*/ 2883834 w 2889213"/>
                <a:gd name="connsiteY3" fmla="*/ 1193615 h 1756177"/>
                <a:gd name="connsiteX4" fmla="*/ 2840612 w 2889213"/>
                <a:gd name="connsiteY4" fmla="*/ 1449135 h 1756177"/>
                <a:gd name="connsiteX5" fmla="*/ 2632493 w 2889213"/>
                <a:gd name="connsiteY5" fmla="*/ 1060062 h 1756177"/>
                <a:gd name="connsiteX6" fmla="*/ 2150164 w 2889213"/>
                <a:gd name="connsiteY6" fmla="*/ 113773 h 1756177"/>
                <a:gd name="connsiteX7" fmla="*/ 1348782 w 2889213"/>
                <a:gd name="connsiteY7" fmla="*/ 0 h 1756177"/>
                <a:gd name="connsiteX8" fmla="*/ 1729530 w 2889213"/>
                <a:gd name="connsiteY8" fmla="*/ 204372 h 1756177"/>
                <a:gd name="connsiteX9" fmla="*/ 1892904 w 2889213"/>
                <a:gd name="connsiteY9" fmla="*/ 459050 h 1756177"/>
                <a:gd name="connsiteX10" fmla="*/ 1973469 w 2889213"/>
                <a:gd name="connsiteY10" fmla="*/ 669299 h 1756177"/>
                <a:gd name="connsiteX11" fmla="*/ 1866010 w 2889213"/>
                <a:gd name="connsiteY11" fmla="*/ 762998 h 1756177"/>
                <a:gd name="connsiteX12" fmla="*/ 2733769 w 2889213"/>
                <a:gd name="connsiteY12" fmla="*/ 1271909 h 1756177"/>
                <a:gd name="connsiteX13" fmla="*/ 2694623 w 2889213"/>
                <a:gd name="connsiteY13" fmla="*/ 1524483 h 1756177"/>
                <a:gd name="connsiteX14" fmla="*/ 2385869 w 2889213"/>
                <a:gd name="connsiteY14" fmla="*/ 1470403 h 1756177"/>
                <a:gd name="connsiteX15" fmla="*/ 2074819 w 2889213"/>
                <a:gd name="connsiteY15" fmla="*/ 1450562 h 1756177"/>
                <a:gd name="connsiteX16" fmla="*/ 1739085 w 2889213"/>
                <a:gd name="connsiteY16" fmla="*/ 1756177 h 1756177"/>
                <a:gd name="connsiteX17" fmla="*/ 1648664 w 2889213"/>
                <a:gd name="connsiteY17" fmla="*/ 1466917 h 1756177"/>
                <a:gd name="connsiteX18" fmla="*/ 1376671 w 2889213"/>
                <a:gd name="connsiteY18" fmla="*/ 1585086 h 1756177"/>
                <a:gd name="connsiteX19" fmla="*/ 1415819 w 2889213"/>
                <a:gd name="connsiteY19" fmla="*/ 1219713 h 1756177"/>
                <a:gd name="connsiteX20" fmla="*/ 665501 w 2889213"/>
                <a:gd name="connsiteY20" fmla="*/ 1160992 h 1756177"/>
                <a:gd name="connsiteX21" fmla="*/ 0 w 2889213"/>
                <a:gd name="connsiteY21" fmla="*/ 1010928 h 1756177"/>
                <a:gd name="connsiteX22" fmla="*/ 13050 w 2889213"/>
                <a:gd name="connsiteY22" fmla="*/ 169268 h 1756177"/>
                <a:gd name="connsiteX23" fmla="*/ 1348782 w 2889213"/>
                <a:gd name="connsiteY23" fmla="*/ 0 h 1756177"/>
                <a:gd name="connsiteX0" fmla="*/ 2150164 w 2889213"/>
                <a:gd name="connsiteY0" fmla="*/ 113773 h 1756177"/>
                <a:gd name="connsiteX1" fmla="*/ 2655476 w 2889213"/>
                <a:gd name="connsiteY1" fmla="*/ 469395 h 1756177"/>
                <a:gd name="connsiteX2" fmla="*/ 2828170 w 2889213"/>
                <a:gd name="connsiteY2" fmla="*/ 895281 h 1756177"/>
                <a:gd name="connsiteX3" fmla="*/ 2883834 w 2889213"/>
                <a:gd name="connsiteY3" fmla="*/ 1193615 h 1756177"/>
                <a:gd name="connsiteX4" fmla="*/ 2840612 w 2889213"/>
                <a:gd name="connsiteY4" fmla="*/ 1449135 h 1756177"/>
                <a:gd name="connsiteX5" fmla="*/ 2632493 w 2889213"/>
                <a:gd name="connsiteY5" fmla="*/ 1060062 h 1756177"/>
                <a:gd name="connsiteX6" fmla="*/ 2150164 w 2889213"/>
                <a:gd name="connsiteY6" fmla="*/ 113773 h 1756177"/>
                <a:gd name="connsiteX7" fmla="*/ 1348782 w 2889213"/>
                <a:gd name="connsiteY7" fmla="*/ 0 h 1756177"/>
                <a:gd name="connsiteX8" fmla="*/ 1729530 w 2889213"/>
                <a:gd name="connsiteY8" fmla="*/ 204372 h 1756177"/>
                <a:gd name="connsiteX9" fmla="*/ 1848320 w 2889213"/>
                <a:gd name="connsiteY9" fmla="*/ 462766 h 1756177"/>
                <a:gd name="connsiteX10" fmla="*/ 1973469 w 2889213"/>
                <a:gd name="connsiteY10" fmla="*/ 669299 h 1756177"/>
                <a:gd name="connsiteX11" fmla="*/ 1866010 w 2889213"/>
                <a:gd name="connsiteY11" fmla="*/ 762998 h 1756177"/>
                <a:gd name="connsiteX12" fmla="*/ 2733769 w 2889213"/>
                <a:gd name="connsiteY12" fmla="*/ 1271909 h 1756177"/>
                <a:gd name="connsiteX13" fmla="*/ 2694623 w 2889213"/>
                <a:gd name="connsiteY13" fmla="*/ 1524483 h 1756177"/>
                <a:gd name="connsiteX14" fmla="*/ 2385869 w 2889213"/>
                <a:gd name="connsiteY14" fmla="*/ 1470403 h 1756177"/>
                <a:gd name="connsiteX15" fmla="*/ 2074819 w 2889213"/>
                <a:gd name="connsiteY15" fmla="*/ 1450562 h 1756177"/>
                <a:gd name="connsiteX16" fmla="*/ 1739085 w 2889213"/>
                <a:gd name="connsiteY16" fmla="*/ 1756177 h 1756177"/>
                <a:gd name="connsiteX17" fmla="*/ 1648664 w 2889213"/>
                <a:gd name="connsiteY17" fmla="*/ 1466917 h 1756177"/>
                <a:gd name="connsiteX18" fmla="*/ 1376671 w 2889213"/>
                <a:gd name="connsiteY18" fmla="*/ 1585086 h 1756177"/>
                <a:gd name="connsiteX19" fmla="*/ 1415819 w 2889213"/>
                <a:gd name="connsiteY19" fmla="*/ 1219713 h 1756177"/>
                <a:gd name="connsiteX20" fmla="*/ 665501 w 2889213"/>
                <a:gd name="connsiteY20" fmla="*/ 1160992 h 1756177"/>
                <a:gd name="connsiteX21" fmla="*/ 0 w 2889213"/>
                <a:gd name="connsiteY21" fmla="*/ 1010928 h 1756177"/>
                <a:gd name="connsiteX22" fmla="*/ 13050 w 2889213"/>
                <a:gd name="connsiteY22" fmla="*/ 169268 h 1756177"/>
                <a:gd name="connsiteX23" fmla="*/ 1348782 w 2889213"/>
                <a:gd name="connsiteY23" fmla="*/ 0 h 1756177"/>
                <a:gd name="connsiteX0" fmla="*/ 2150164 w 2889213"/>
                <a:gd name="connsiteY0" fmla="*/ 113773 h 1756177"/>
                <a:gd name="connsiteX1" fmla="*/ 2655476 w 2889213"/>
                <a:gd name="connsiteY1" fmla="*/ 469395 h 1756177"/>
                <a:gd name="connsiteX2" fmla="*/ 2828170 w 2889213"/>
                <a:gd name="connsiteY2" fmla="*/ 895281 h 1756177"/>
                <a:gd name="connsiteX3" fmla="*/ 2883834 w 2889213"/>
                <a:gd name="connsiteY3" fmla="*/ 1193615 h 1756177"/>
                <a:gd name="connsiteX4" fmla="*/ 2840612 w 2889213"/>
                <a:gd name="connsiteY4" fmla="*/ 1449135 h 1756177"/>
                <a:gd name="connsiteX5" fmla="*/ 2632493 w 2889213"/>
                <a:gd name="connsiteY5" fmla="*/ 1060062 h 1756177"/>
                <a:gd name="connsiteX6" fmla="*/ 2150164 w 2889213"/>
                <a:gd name="connsiteY6" fmla="*/ 113773 h 1756177"/>
                <a:gd name="connsiteX7" fmla="*/ 1348782 w 2889213"/>
                <a:gd name="connsiteY7" fmla="*/ 0 h 1756177"/>
                <a:gd name="connsiteX8" fmla="*/ 1729530 w 2889213"/>
                <a:gd name="connsiteY8" fmla="*/ 204372 h 1756177"/>
                <a:gd name="connsiteX9" fmla="*/ 1866896 w 2889213"/>
                <a:gd name="connsiteY9" fmla="*/ 462766 h 1756177"/>
                <a:gd name="connsiteX10" fmla="*/ 1973469 w 2889213"/>
                <a:gd name="connsiteY10" fmla="*/ 669299 h 1756177"/>
                <a:gd name="connsiteX11" fmla="*/ 1866010 w 2889213"/>
                <a:gd name="connsiteY11" fmla="*/ 762998 h 1756177"/>
                <a:gd name="connsiteX12" fmla="*/ 2733769 w 2889213"/>
                <a:gd name="connsiteY12" fmla="*/ 1271909 h 1756177"/>
                <a:gd name="connsiteX13" fmla="*/ 2694623 w 2889213"/>
                <a:gd name="connsiteY13" fmla="*/ 1524483 h 1756177"/>
                <a:gd name="connsiteX14" fmla="*/ 2385869 w 2889213"/>
                <a:gd name="connsiteY14" fmla="*/ 1470403 h 1756177"/>
                <a:gd name="connsiteX15" fmla="*/ 2074819 w 2889213"/>
                <a:gd name="connsiteY15" fmla="*/ 1450562 h 1756177"/>
                <a:gd name="connsiteX16" fmla="*/ 1739085 w 2889213"/>
                <a:gd name="connsiteY16" fmla="*/ 1756177 h 1756177"/>
                <a:gd name="connsiteX17" fmla="*/ 1648664 w 2889213"/>
                <a:gd name="connsiteY17" fmla="*/ 1466917 h 1756177"/>
                <a:gd name="connsiteX18" fmla="*/ 1376671 w 2889213"/>
                <a:gd name="connsiteY18" fmla="*/ 1585086 h 1756177"/>
                <a:gd name="connsiteX19" fmla="*/ 1415819 w 2889213"/>
                <a:gd name="connsiteY19" fmla="*/ 1219713 h 1756177"/>
                <a:gd name="connsiteX20" fmla="*/ 665501 w 2889213"/>
                <a:gd name="connsiteY20" fmla="*/ 1160992 h 1756177"/>
                <a:gd name="connsiteX21" fmla="*/ 0 w 2889213"/>
                <a:gd name="connsiteY21" fmla="*/ 1010928 h 1756177"/>
                <a:gd name="connsiteX22" fmla="*/ 13050 w 2889213"/>
                <a:gd name="connsiteY22" fmla="*/ 169268 h 1756177"/>
                <a:gd name="connsiteX23" fmla="*/ 1348782 w 2889213"/>
                <a:gd name="connsiteY23" fmla="*/ 0 h 1756177"/>
                <a:gd name="connsiteX0" fmla="*/ 2150164 w 2889213"/>
                <a:gd name="connsiteY0" fmla="*/ 113773 h 1756177"/>
                <a:gd name="connsiteX1" fmla="*/ 2655476 w 2889213"/>
                <a:gd name="connsiteY1" fmla="*/ 469395 h 1756177"/>
                <a:gd name="connsiteX2" fmla="*/ 2828170 w 2889213"/>
                <a:gd name="connsiteY2" fmla="*/ 895281 h 1756177"/>
                <a:gd name="connsiteX3" fmla="*/ 2883834 w 2889213"/>
                <a:gd name="connsiteY3" fmla="*/ 1193615 h 1756177"/>
                <a:gd name="connsiteX4" fmla="*/ 2840612 w 2889213"/>
                <a:gd name="connsiteY4" fmla="*/ 1449135 h 1756177"/>
                <a:gd name="connsiteX5" fmla="*/ 2632493 w 2889213"/>
                <a:gd name="connsiteY5" fmla="*/ 1060062 h 1756177"/>
                <a:gd name="connsiteX6" fmla="*/ 2150164 w 2889213"/>
                <a:gd name="connsiteY6" fmla="*/ 113773 h 1756177"/>
                <a:gd name="connsiteX7" fmla="*/ 1348782 w 2889213"/>
                <a:gd name="connsiteY7" fmla="*/ 0 h 1756177"/>
                <a:gd name="connsiteX8" fmla="*/ 1714668 w 2889213"/>
                <a:gd name="connsiteY8" fmla="*/ 204372 h 1756177"/>
                <a:gd name="connsiteX9" fmla="*/ 1866896 w 2889213"/>
                <a:gd name="connsiteY9" fmla="*/ 462766 h 1756177"/>
                <a:gd name="connsiteX10" fmla="*/ 1973469 w 2889213"/>
                <a:gd name="connsiteY10" fmla="*/ 669299 h 1756177"/>
                <a:gd name="connsiteX11" fmla="*/ 1866010 w 2889213"/>
                <a:gd name="connsiteY11" fmla="*/ 762998 h 1756177"/>
                <a:gd name="connsiteX12" fmla="*/ 2733769 w 2889213"/>
                <a:gd name="connsiteY12" fmla="*/ 1271909 h 1756177"/>
                <a:gd name="connsiteX13" fmla="*/ 2694623 w 2889213"/>
                <a:gd name="connsiteY13" fmla="*/ 1524483 h 1756177"/>
                <a:gd name="connsiteX14" fmla="*/ 2385869 w 2889213"/>
                <a:gd name="connsiteY14" fmla="*/ 1470403 h 1756177"/>
                <a:gd name="connsiteX15" fmla="*/ 2074819 w 2889213"/>
                <a:gd name="connsiteY15" fmla="*/ 1450562 h 1756177"/>
                <a:gd name="connsiteX16" fmla="*/ 1739085 w 2889213"/>
                <a:gd name="connsiteY16" fmla="*/ 1756177 h 1756177"/>
                <a:gd name="connsiteX17" fmla="*/ 1648664 w 2889213"/>
                <a:gd name="connsiteY17" fmla="*/ 1466917 h 1756177"/>
                <a:gd name="connsiteX18" fmla="*/ 1376671 w 2889213"/>
                <a:gd name="connsiteY18" fmla="*/ 1585086 h 1756177"/>
                <a:gd name="connsiteX19" fmla="*/ 1415819 w 2889213"/>
                <a:gd name="connsiteY19" fmla="*/ 1219713 h 1756177"/>
                <a:gd name="connsiteX20" fmla="*/ 665501 w 2889213"/>
                <a:gd name="connsiteY20" fmla="*/ 1160992 h 1756177"/>
                <a:gd name="connsiteX21" fmla="*/ 0 w 2889213"/>
                <a:gd name="connsiteY21" fmla="*/ 1010928 h 1756177"/>
                <a:gd name="connsiteX22" fmla="*/ 13050 w 2889213"/>
                <a:gd name="connsiteY22" fmla="*/ 169268 h 1756177"/>
                <a:gd name="connsiteX23" fmla="*/ 1348782 w 2889213"/>
                <a:gd name="connsiteY23" fmla="*/ 0 h 1756177"/>
                <a:gd name="connsiteX0" fmla="*/ 2150164 w 2889213"/>
                <a:gd name="connsiteY0" fmla="*/ 113773 h 1756177"/>
                <a:gd name="connsiteX1" fmla="*/ 2655476 w 2889213"/>
                <a:gd name="connsiteY1" fmla="*/ 469395 h 1756177"/>
                <a:gd name="connsiteX2" fmla="*/ 2828170 w 2889213"/>
                <a:gd name="connsiteY2" fmla="*/ 895281 h 1756177"/>
                <a:gd name="connsiteX3" fmla="*/ 2883834 w 2889213"/>
                <a:gd name="connsiteY3" fmla="*/ 1193615 h 1756177"/>
                <a:gd name="connsiteX4" fmla="*/ 2840612 w 2889213"/>
                <a:gd name="connsiteY4" fmla="*/ 1449135 h 1756177"/>
                <a:gd name="connsiteX5" fmla="*/ 2632493 w 2889213"/>
                <a:gd name="connsiteY5" fmla="*/ 1060062 h 1756177"/>
                <a:gd name="connsiteX6" fmla="*/ 2150164 w 2889213"/>
                <a:gd name="connsiteY6" fmla="*/ 113773 h 1756177"/>
                <a:gd name="connsiteX7" fmla="*/ 1348782 w 2889213"/>
                <a:gd name="connsiteY7" fmla="*/ 0 h 1756177"/>
                <a:gd name="connsiteX8" fmla="*/ 1714668 w 2889213"/>
                <a:gd name="connsiteY8" fmla="*/ 204372 h 1756177"/>
                <a:gd name="connsiteX9" fmla="*/ 1866896 w 2889213"/>
                <a:gd name="connsiteY9" fmla="*/ 462766 h 1756177"/>
                <a:gd name="connsiteX10" fmla="*/ 1973469 w 2889213"/>
                <a:gd name="connsiteY10" fmla="*/ 669299 h 1756177"/>
                <a:gd name="connsiteX11" fmla="*/ 1866010 w 2889213"/>
                <a:gd name="connsiteY11" fmla="*/ 762998 h 1756177"/>
                <a:gd name="connsiteX12" fmla="*/ 2733769 w 2889213"/>
                <a:gd name="connsiteY12" fmla="*/ 1271909 h 1756177"/>
                <a:gd name="connsiteX13" fmla="*/ 2694623 w 2889213"/>
                <a:gd name="connsiteY13" fmla="*/ 1524483 h 1756177"/>
                <a:gd name="connsiteX14" fmla="*/ 2385869 w 2889213"/>
                <a:gd name="connsiteY14" fmla="*/ 1470403 h 1756177"/>
                <a:gd name="connsiteX15" fmla="*/ 2074819 w 2889213"/>
                <a:gd name="connsiteY15" fmla="*/ 1450562 h 1756177"/>
                <a:gd name="connsiteX16" fmla="*/ 1739085 w 2889213"/>
                <a:gd name="connsiteY16" fmla="*/ 1756177 h 1756177"/>
                <a:gd name="connsiteX17" fmla="*/ 1648664 w 2889213"/>
                <a:gd name="connsiteY17" fmla="*/ 1466917 h 1756177"/>
                <a:gd name="connsiteX18" fmla="*/ 1376671 w 2889213"/>
                <a:gd name="connsiteY18" fmla="*/ 1585086 h 1756177"/>
                <a:gd name="connsiteX19" fmla="*/ 1415819 w 2889213"/>
                <a:gd name="connsiteY19" fmla="*/ 1219713 h 1756177"/>
                <a:gd name="connsiteX20" fmla="*/ 665501 w 2889213"/>
                <a:gd name="connsiteY20" fmla="*/ 1160992 h 1756177"/>
                <a:gd name="connsiteX21" fmla="*/ 0 w 2889213"/>
                <a:gd name="connsiteY21" fmla="*/ 1010928 h 1756177"/>
                <a:gd name="connsiteX22" fmla="*/ 13050 w 2889213"/>
                <a:gd name="connsiteY22" fmla="*/ 169268 h 1756177"/>
                <a:gd name="connsiteX23" fmla="*/ 1348782 w 2889213"/>
                <a:gd name="connsiteY23" fmla="*/ 0 h 1756177"/>
                <a:gd name="connsiteX0" fmla="*/ 2150164 w 2889213"/>
                <a:gd name="connsiteY0" fmla="*/ 113773 h 1756177"/>
                <a:gd name="connsiteX1" fmla="*/ 2655476 w 2889213"/>
                <a:gd name="connsiteY1" fmla="*/ 469395 h 1756177"/>
                <a:gd name="connsiteX2" fmla="*/ 2828170 w 2889213"/>
                <a:gd name="connsiteY2" fmla="*/ 895281 h 1756177"/>
                <a:gd name="connsiteX3" fmla="*/ 2883834 w 2889213"/>
                <a:gd name="connsiteY3" fmla="*/ 1193615 h 1756177"/>
                <a:gd name="connsiteX4" fmla="*/ 2840612 w 2889213"/>
                <a:gd name="connsiteY4" fmla="*/ 1449135 h 1756177"/>
                <a:gd name="connsiteX5" fmla="*/ 2632493 w 2889213"/>
                <a:gd name="connsiteY5" fmla="*/ 1060062 h 1756177"/>
                <a:gd name="connsiteX6" fmla="*/ 2150164 w 2889213"/>
                <a:gd name="connsiteY6" fmla="*/ 113773 h 1756177"/>
                <a:gd name="connsiteX7" fmla="*/ 1348782 w 2889213"/>
                <a:gd name="connsiteY7" fmla="*/ 0 h 1756177"/>
                <a:gd name="connsiteX8" fmla="*/ 1714668 w 2889213"/>
                <a:gd name="connsiteY8" fmla="*/ 204372 h 1756177"/>
                <a:gd name="connsiteX9" fmla="*/ 1866896 w 2889213"/>
                <a:gd name="connsiteY9" fmla="*/ 462766 h 1756177"/>
                <a:gd name="connsiteX10" fmla="*/ 1973469 w 2889213"/>
                <a:gd name="connsiteY10" fmla="*/ 669299 h 1756177"/>
                <a:gd name="connsiteX11" fmla="*/ 1866010 w 2889213"/>
                <a:gd name="connsiteY11" fmla="*/ 762998 h 1756177"/>
                <a:gd name="connsiteX12" fmla="*/ 2733769 w 2889213"/>
                <a:gd name="connsiteY12" fmla="*/ 1271909 h 1756177"/>
                <a:gd name="connsiteX13" fmla="*/ 2694623 w 2889213"/>
                <a:gd name="connsiteY13" fmla="*/ 1524483 h 1756177"/>
                <a:gd name="connsiteX14" fmla="*/ 2385869 w 2889213"/>
                <a:gd name="connsiteY14" fmla="*/ 1470403 h 1756177"/>
                <a:gd name="connsiteX15" fmla="*/ 2074819 w 2889213"/>
                <a:gd name="connsiteY15" fmla="*/ 1450562 h 1756177"/>
                <a:gd name="connsiteX16" fmla="*/ 1739085 w 2889213"/>
                <a:gd name="connsiteY16" fmla="*/ 1756177 h 1756177"/>
                <a:gd name="connsiteX17" fmla="*/ 1648664 w 2889213"/>
                <a:gd name="connsiteY17" fmla="*/ 1466917 h 1756177"/>
                <a:gd name="connsiteX18" fmla="*/ 1376671 w 2889213"/>
                <a:gd name="connsiteY18" fmla="*/ 1585086 h 1756177"/>
                <a:gd name="connsiteX19" fmla="*/ 1415819 w 2889213"/>
                <a:gd name="connsiteY19" fmla="*/ 1219713 h 1756177"/>
                <a:gd name="connsiteX20" fmla="*/ 665501 w 2889213"/>
                <a:gd name="connsiteY20" fmla="*/ 1160992 h 1756177"/>
                <a:gd name="connsiteX21" fmla="*/ 0 w 2889213"/>
                <a:gd name="connsiteY21" fmla="*/ 1010928 h 1756177"/>
                <a:gd name="connsiteX22" fmla="*/ 13050 w 2889213"/>
                <a:gd name="connsiteY22" fmla="*/ 169268 h 1756177"/>
                <a:gd name="connsiteX23" fmla="*/ 1348782 w 2889213"/>
                <a:gd name="connsiteY23" fmla="*/ 0 h 1756177"/>
                <a:gd name="connsiteX0" fmla="*/ 2150164 w 2889213"/>
                <a:gd name="connsiteY0" fmla="*/ 113773 h 1756177"/>
                <a:gd name="connsiteX1" fmla="*/ 2655476 w 2889213"/>
                <a:gd name="connsiteY1" fmla="*/ 469395 h 1756177"/>
                <a:gd name="connsiteX2" fmla="*/ 2828170 w 2889213"/>
                <a:gd name="connsiteY2" fmla="*/ 895281 h 1756177"/>
                <a:gd name="connsiteX3" fmla="*/ 2883834 w 2889213"/>
                <a:gd name="connsiteY3" fmla="*/ 1193615 h 1756177"/>
                <a:gd name="connsiteX4" fmla="*/ 2840612 w 2889213"/>
                <a:gd name="connsiteY4" fmla="*/ 1449135 h 1756177"/>
                <a:gd name="connsiteX5" fmla="*/ 2632493 w 2889213"/>
                <a:gd name="connsiteY5" fmla="*/ 1060062 h 1756177"/>
                <a:gd name="connsiteX6" fmla="*/ 2150164 w 2889213"/>
                <a:gd name="connsiteY6" fmla="*/ 113773 h 1756177"/>
                <a:gd name="connsiteX7" fmla="*/ 1348782 w 2889213"/>
                <a:gd name="connsiteY7" fmla="*/ 0 h 1756177"/>
                <a:gd name="connsiteX8" fmla="*/ 1714668 w 2889213"/>
                <a:gd name="connsiteY8" fmla="*/ 204372 h 1756177"/>
                <a:gd name="connsiteX9" fmla="*/ 1866896 w 2889213"/>
                <a:gd name="connsiteY9" fmla="*/ 462766 h 1756177"/>
                <a:gd name="connsiteX10" fmla="*/ 1973469 w 2889213"/>
                <a:gd name="connsiteY10" fmla="*/ 669299 h 1756177"/>
                <a:gd name="connsiteX11" fmla="*/ 1866010 w 2889213"/>
                <a:gd name="connsiteY11" fmla="*/ 762998 h 1756177"/>
                <a:gd name="connsiteX12" fmla="*/ 2733769 w 2889213"/>
                <a:gd name="connsiteY12" fmla="*/ 1271909 h 1756177"/>
                <a:gd name="connsiteX13" fmla="*/ 2694623 w 2889213"/>
                <a:gd name="connsiteY13" fmla="*/ 1524483 h 1756177"/>
                <a:gd name="connsiteX14" fmla="*/ 2385869 w 2889213"/>
                <a:gd name="connsiteY14" fmla="*/ 1470403 h 1756177"/>
                <a:gd name="connsiteX15" fmla="*/ 2074819 w 2889213"/>
                <a:gd name="connsiteY15" fmla="*/ 1450562 h 1756177"/>
                <a:gd name="connsiteX16" fmla="*/ 1739085 w 2889213"/>
                <a:gd name="connsiteY16" fmla="*/ 1756177 h 1756177"/>
                <a:gd name="connsiteX17" fmla="*/ 1648664 w 2889213"/>
                <a:gd name="connsiteY17" fmla="*/ 1466917 h 1756177"/>
                <a:gd name="connsiteX18" fmla="*/ 1376671 w 2889213"/>
                <a:gd name="connsiteY18" fmla="*/ 1585086 h 1756177"/>
                <a:gd name="connsiteX19" fmla="*/ 1415819 w 2889213"/>
                <a:gd name="connsiteY19" fmla="*/ 1219713 h 1756177"/>
                <a:gd name="connsiteX20" fmla="*/ 665501 w 2889213"/>
                <a:gd name="connsiteY20" fmla="*/ 1160992 h 1756177"/>
                <a:gd name="connsiteX21" fmla="*/ 0 w 2889213"/>
                <a:gd name="connsiteY21" fmla="*/ 1010928 h 1756177"/>
                <a:gd name="connsiteX22" fmla="*/ 13050 w 2889213"/>
                <a:gd name="connsiteY22" fmla="*/ 169268 h 1756177"/>
                <a:gd name="connsiteX23" fmla="*/ 1348782 w 2889213"/>
                <a:gd name="connsiteY23" fmla="*/ 0 h 1756177"/>
                <a:gd name="connsiteX0" fmla="*/ 2150164 w 2889213"/>
                <a:gd name="connsiteY0" fmla="*/ 113773 h 1800430"/>
                <a:gd name="connsiteX1" fmla="*/ 2655476 w 2889213"/>
                <a:gd name="connsiteY1" fmla="*/ 469395 h 1800430"/>
                <a:gd name="connsiteX2" fmla="*/ 2828170 w 2889213"/>
                <a:gd name="connsiteY2" fmla="*/ 895281 h 1800430"/>
                <a:gd name="connsiteX3" fmla="*/ 2883834 w 2889213"/>
                <a:gd name="connsiteY3" fmla="*/ 1193615 h 1800430"/>
                <a:gd name="connsiteX4" fmla="*/ 2840612 w 2889213"/>
                <a:gd name="connsiteY4" fmla="*/ 1449135 h 1800430"/>
                <a:gd name="connsiteX5" fmla="*/ 2632493 w 2889213"/>
                <a:gd name="connsiteY5" fmla="*/ 1060062 h 1800430"/>
                <a:gd name="connsiteX6" fmla="*/ 2150164 w 2889213"/>
                <a:gd name="connsiteY6" fmla="*/ 113773 h 1800430"/>
                <a:gd name="connsiteX7" fmla="*/ 1348782 w 2889213"/>
                <a:gd name="connsiteY7" fmla="*/ 0 h 1800430"/>
                <a:gd name="connsiteX8" fmla="*/ 1714668 w 2889213"/>
                <a:gd name="connsiteY8" fmla="*/ 204372 h 1800430"/>
                <a:gd name="connsiteX9" fmla="*/ 1866896 w 2889213"/>
                <a:gd name="connsiteY9" fmla="*/ 462766 h 1800430"/>
                <a:gd name="connsiteX10" fmla="*/ 1973469 w 2889213"/>
                <a:gd name="connsiteY10" fmla="*/ 669299 h 1800430"/>
                <a:gd name="connsiteX11" fmla="*/ 1866010 w 2889213"/>
                <a:gd name="connsiteY11" fmla="*/ 762998 h 1800430"/>
                <a:gd name="connsiteX12" fmla="*/ 2733769 w 2889213"/>
                <a:gd name="connsiteY12" fmla="*/ 1271909 h 1800430"/>
                <a:gd name="connsiteX13" fmla="*/ 2694623 w 2889213"/>
                <a:gd name="connsiteY13" fmla="*/ 1524483 h 1800430"/>
                <a:gd name="connsiteX14" fmla="*/ 2385869 w 2889213"/>
                <a:gd name="connsiteY14" fmla="*/ 1470403 h 1800430"/>
                <a:gd name="connsiteX15" fmla="*/ 2191986 w 2889213"/>
                <a:gd name="connsiteY15" fmla="*/ 1800407 h 1800430"/>
                <a:gd name="connsiteX16" fmla="*/ 2074819 w 2889213"/>
                <a:gd name="connsiteY16" fmla="*/ 1450562 h 1800430"/>
                <a:gd name="connsiteX17" fmla="*/ 1739085 w 2889213"/>
                <a:gd name="connsiteY17" fmla="*/ 1756177 h 1800430"/>
                <a:gd name="connsiteX18" fmla="*/ 1648664 w 2889213"/>
                <a:gd name="connsiteY18" fmla="*/ 1466917 h 1800430"/>
                <a:gd name="connsiteX19" fmla="*/ 1376671 w 2889213"/>
                <a:gd name="connsiteY19" fmla="*/ 1585086 h 1800430"/>
                <a:gd name="connsiteX20" fmla="*/ 1415819 w 2889213"/>
                <a:gd name="connsiteY20" fmla="*/ 1219713 h 1800430"/>
                <a:gd name="connsiteX21" fmla="*/ 665501 w 2889213"/>
                <a:gd name="connsiteY21" fmla="*/ 1160992 h 1800430"/>
                <a:gd name="connsiteX22" fmla="*/ 0 w 2889213"/>
                <a:gd name="connsiteY22" fmla="*/ 1010928 h 1800430"/>
                <a:gd name="connsiteX23" fmla="*/ 13050 w 2889213"/>
                <a:gd name="connsiteY23" fmla="*/ 169268 h 1800430"/>
                <a:gd name="connsiteX24" fmla="*/ 1348782 w 2889213"/>
                <a:gd name="connsiteY24" fmla="*/ 0 h 1800430"/>
                <a:gd name="connsiteX0" fmla="*/ 2150164 w 2889213"/>
                <a:gd name="connsiteY0" fmla="*/ 113773 h 1800430"/>
                <a:gd name="connsiteX1" fmla="*/ 2655476 w 2889213"/>
                <a:gd name="connsiteY1" fmla="*/ 469395 h 1800430"/>
                <a:gd name="connsiteX2" fmla="*/ 2828170 w 2889213"/>
                <a:gd name="connsiteY2" fmla="*/ 895281 h 1800430"/>
                <a:gd name="connsiteX3" fmla="*/ 2883834 w 2889213"/>
                <a:gd name="connsiteY3" fmla="*/ 1193615 h 1800430"/>
                <a:gd name="connsiteX4" fmla="*/ 2840612 w 2889213"/>
                <a:gd name="connsiteY4" fmla="*/ 1449135 h 1800430"/>
                <a:gd name="connsiteX5" fmla="*/ 2632493 w 2889213"/>
                <a:gd name="connsiteY5" fmla="*/ 1060062 h 1800430"/>
                <a:gd name="connsiteX6" fmla="*/ 2150164 w 2889213"/>
                <a:gd name="connsiteY6" fmla="*/ 113773 h 1800430"/>
                <a:gd name="connsiteX7" fmla="*/ 1348782 w 2889213"/>
                <a:gd name="connsiteY7" fmla="*/ 0 h 1800430"/>
                <a:gd name="connsiteX8" fmla="*/ 1714668 w 2889213"/>
                <a:gd name="connsiteY8" fmla="*/ 204372 h 1800430"/>
                <a:gd name="connsiteX9" fmla="*/ 1866896 w 2889213"/>
                <a:gd name="connsiteY9" fmla="*/ 462766 h 1800430"/>
                <a:gd name="connsiteX10" fmla="*/ 1973469 w 2889213"/>
                <a:gd name="connsiteY10" fmla="*/ 669299 h 1800430"/>
                <a:gd name="connsiteX11" fmla="*/ 1866010 w 2889213"/>
                <a:gd name="connsiteY11" fmla="*/ 762998 h 1800430"/>
                <a:gd name="connsiteX12" fmla="*/ 2733769 w 2889213"/>
                <a:gd name="connsiteY12" fmla="*/ 1271909 h 1800430"/>
                <a:gd name="connsiteX13" fmla="*/ 2694623 w 2889213"/>
                <a:gd name="connsiteY13" fmla="*/ 1524483 h 1800430"/>
                <a:gd name="connsiteX14" fmla="*/ 2385869 w 2889213"/>
                <a:gd name="connsiteY14" fmla="*/ 1470403 h 1800430"/>
                <a:gd name="connsiteX15" fmla="*/ 2191986 w 2889213"/>
                <a:gd name="connsiteY15" fmla="*/ 1800407 h 1800430"/>
                <a:gd name="connsiteX16" fmla="*/ 2074819 w 2889213"/>
                <a:gd name="connsiteY16" fmla="*/ 1450562 h 1800430"/>
                <a:gd name="connsiteX17" fmla="*/ 1739085 w 2889213"/>
                <a:gd name="connsiteY17" fmla="*/ 1756177 h 1800430"/>
                <a:gd name="connsiteX18" fmla="*/ 1648664 w 2889213"/>
                <a:gd name="connsiteY18" fmla="*/ 1466917 h 1800430"/>
                <a:gd name="connsiteX19" fmla="*/ 1376671 w 2889213"/>
                <a:gd name="connsiteY19" fmla="*/ 1585086 h 1800430"/>
                <a:gd name="connsiteX20" fmla="*/ 1415819 w 2889213"/>
                <a:gd name="connsiteY20" fmla="*/ 1219713 h 1800430"/>
                <a:gd name="connsiteX21" fmla="*/ 665501 w 2889213"/>
                <a:gd name="connsiteY21" fmla="*/ 1160992 h 1800430"/>
                <a:gd name="connsiteX22" fmla="*/ 0 w 2889213"/>
                <a:gd name="connsiteY22" fmla="*/ 1010928 h 1800430"/>
                <a:gd name="connsiteX23" fmla="*/ 13050 w 2889213"/>
                <a:gd name="connsiteY23" fmla="*/ 169268 h 1800430"/>
                <a:gd name="connsiteX24" fmla="*/ 1348782 w 2889213"/>
                <a:gd name="connsiteY24" fmla="*/ 0 h 1800430"/>
                <a:gd name="connsiteX0" fmla="*/ 2150164 w 2889213"/>
                <a:gd name="connsiteY0" fmla="*/ 113773 h 1800456"/>
                <a:gd name="connsiteX1" fmla="*/ 2655476 w 2889213"/>
                <a:gd name="connsiteY1" fmla="*/ 469395 h 1800456"/>
                <a:gd name="connsiteX2" fmla="*/ 2828170 w 2889213"/>
                <a:gd name="connsiteY2" fmla="*/ 895281 h 1800456"/>
                <a:gd name="connsiteX3" fmla="*/ 2883834 w 2889213"/>
                <a:gd name="connsiteY3" fmla="*/ 1193615 h 1800456"/>
                <a:gd name="connsiteX4" fmla="*/ 2840612 w 2889213"/>
                <a:gd name="connsiteY4" fmla="*/ 1449135 h 1800456"/>
                <a:gd name="connsiteX5" fmla="*/ 2632493 w 2889213"/>
                <a:gd name="connsiteY5" fmla="*/ 1060062 h 1800456"/>
                <a:gd name="connsiteX6" fmla="*/ 2150164 w 2889213"/>
                <a:gd name="connsiteY6" fmla="*/ 113773 h 1800456"/>
                <a:gd name="connsiteX7" fmla="*/ 1348782 w 2889213"/>
                <a:gd name="connsiteY7" fmla="*/ 0 h 1800456"/>
                <a:gd name="connsiteX8" fmla="*/ 1714668 w 2889213"/>
                <a:gd name="connsiteY8" fmla="*/ 204372 h 1800456"/>
                <a:gd name="connsiteX9" fmla="*/ 1866896 w 2889213"/>
                <a:gd name="connsiteY9" fmla="*/ 462766 h 1800456"/>
                <a:gd name="connsiteX10" fmla="*/ 1973469 w 2889213"/>
                <a:gd name="connsiteY10" fmla="*/ 669299 h 1800456"/>
                <a:gd name="connsiteX11" fmla="*/ 1866010 w 2889213"/>
                <a:gd name="connsiteY11" fmla="*/ 762998 h 1800456"/>
                <a:gd name="connsiteX12" fmla="*/ 2733769 w 2889213"/>
                <a:gd name="connsiteY12" fmla="*/ 1271909 h 1800456"/>
                <a:gd name="connsiteX13" fmla="*/ 2694623 w 2889213"/>
                <a:gd name="connsiteY13" fmla="*/ 1524483 h 1800456"/>
                <a:gd name="connsiteX14" fmla="*/ 2385869 w 2889213"/>
                <a:gd name="connsiteY14" fmla="*/ 1470403 h 1800456"/>
                <a:gd name="connsiteX15" fmla="*/ 2191986 w 2889213"/>
                <a:gd name="connsiteY15" fmla="*/ 1800407 h 1800456"/>
                <a:gd name="connsiteX16" fmla="*/ 2074819 w 2889213"/>
                <a:gd name="connsiteY16" fmla="*/ 1450562 h 1800456"/>
                <a:gd name="connsiteX17" fmla="*/ 1739085 w 2889213"/>
                <a:gd name="connsiteY17" fmla="*/ 1756177 h 1800456"/>
                <a:gd name="connsiteX18" fmla="*/ 1648664 w 2889213"/>
                <a:gd name="connsiteY18" fmla="*/ 1466917 h 1800456"/>
                <a:gd name="connsiteX19" fmla="*/ 1376671 w 2889213"/>
                <a:gd name="connsiteY19" fmla="*/ 1585086 h 1800456"/>
                <a:gd name="connsiteX20" fmla="*/ 1415819 w 2889213"/>
                <a:gd name="connsiteY20" fmla="*/ 1219713 h 1800456"/>
                <a:gd name="connsiteX21" fmla="*/ 665501 w 2889213"/>
                <a:gd name="connsiteY21" fmla="*/ 1160992 h 1800456"/>
                <a:gd name="connsiteX22" fmla="*/ 0 w 2889213"/>
                <a:gd name="connsiteY22" fmla="*/ 1010928 h 1800456"/>
                <a:gd name="connsiteX23" fmla="*/ 13050 w 2889213"/>
                <a:gd name="connsiteY23" fmla="*/ 169268 h 1800456"/>
                <a:gd name="connsiteX24" fmla="*/ 1348782 w 2889213"/>
                <a:gd name="connsiteY24" fmla="*/ 0 h 1800456"/>
                <a:gd name="connsiteX0" fmla="*/ 2150164 w 2889213"/>
                <a:gd name="connsiteY0" fmla="*/ 113773 h 1811599"/>
                <a:gd name="connsiteX1" fmla="*/ 2655476 w 2889213"/>
                <a:gd name="connsiteY1" fmla="*/ 469395 h 1811599"/>
                <a:gd name="connsiteX2" fmla="*/ 2828170 w 2889213"/>
                <a:gd name="connsiteY2" fmla="*/ 895281 h 1811599"/>
                <a:gd name="connsiteX3" fmla="*/ 2883834 w 2889213"/>
                <a:gd name="connsiteY3" fmla="*/ 1193615 h 1811599"/>
                <a:gd name="connsiteX4" fmla="*/ 2840612 w 2889213"/>
                <a:gd name="connsiteY4" fmla="*/ 1449135 h 1811599"/>
                <a:gd name="connsiteX5" fmla="*/ 2632493 w 2889213"/>
                <a:gd name="connsiteY5" fmla="*/ 1060062 h 1811599"/>
                <a:gd name="connsiteX6" fmla="*/ 2150164 w 2889213"/>
                <a:gd name="connsiteY6" fmla="*/ 113773 h 1811599"/>
                <a:gd name="connsiteX7" fmla="*/ 1348782 w 2889213"/>
                <a:gd name="connsiteY7" fmla="*/ 0 h 1811599"/>
                <a:gd name="connsiteX8" fmla="*/ 1714668 w 2889213"/>
                <a:gd name="connsiteY8" fmla="*/ 204372 h 1811599"/>
                <a:gd name="connsiteX9" fmla="*/ 1866896 w 2889213"/>
                <a:gd name="connsiteY9" fmla="*/ 462766 h 1811599"/>
                <a:gd name="connsiteX10" fmla="*/ 1973469 w 2889213"/>
                <a:gd name="connsiteY10" fmla="*/ 669299 h 1811599"/>
                <a:gd name="connsiteX11" fmla="*/ 1866010 w 2889213"/>
                <a:gd name="connsiteY11" fmla="*/ 762998 h 1811599"/>
                <a:gd name="connsiteX12" fmla="*/ 2733769 w 2889213"/>
                <a:gd name="connsiteY12" fmla="*/ 1271909 h 1811599"/>
                <a:gd name="connsiteX13" fmla="*/ 2694623 w 2889213"/>
                <a:gd name="connsiteY13" fmla="*/ 1524483 h 1811599"/>
                <a:gd name="connsiteX14" fmla="*/ 2385869 w 2889213"/>
                <a:gd name="connsiteY14" fmla="*/ 1470403 h 1811599"/>
                <a:gd name="connsiteX15" fmla="*/ 2214278 w 2889213"/>
                <a:gd name="connsiteY15" fmla="*/ 1811553 h 1811599"/>
                <a:gd name="connsiteX16" fmla="*/ 2074819 w 2889213"/>
                <a:gd name="connsiteY16" fmla="*/ 1450562 h 1811599"/>
                <a:gd name="connsiteX17" fmla="*/ 1739085 w 2889213"/>
                <a:gd name="connsiteY17" fmla="*/ 1756177 h 1811599"/>
                <a:gd name="connsiteX18" fmla="*/ 1648664 w 2889213"/>
                <a:gd name="connsiteY18" fmla="*/ 1466917 h 1811599"/>
                <a:gd name="connsiteX19" fmla="*/ 1376671 w 2889213"/>
                <a:gd name="connsiteY19" fmla="*/ 1585086 h 1811599"/>
                <a:gd name="connsiteX20" fmla="*/ 1415819 w 2889213"/>
                <a:gd name="connsiteY20" fmla="*/ 1219713 h 1811599"/>
                <a:gd name="connsiteX21" fmla="*/ 665501 w 2889213"/>
                <a:gd name="connsiteY21" fmla="*/ 1160992 h 1811599"/>
                <a:gd name="connsiteX22" fmla="*/ 0 w 2889213"/>
                <a:gd name="connsiteY22" fmla="*/ 1010928 h 1811599"/>
                <a:gd name="connsiteX23" fmla="*/ 13050 w 2889213"/>
                <a:gd name="connsiteY23" fmla="*/ 169268 h 1811599"/>
                <a:gd name="connsiteX24" fmla="*/ 1348782 w 2889213"/>
                <a:gd name="connsiteY24" fmla="*/ 0 h 1811599"/>
                <a:gd name="connsiteX0" fmla="*/ 2150164 w 2889213"/>
                <a:gd name="connsiteY0" fmla="*/ 113773 h 1811553"/>
                <a:gd name="connsiteX1" fmla="*/ 2655476 w 2889213"/>
                <a:gd name="connsiteY1" fmla="*/ 469395 h 1811553"/>
                <a:gd name="connsiteX2" fmla="*/ 2828170 w 2889213"/>
                <a:gd name="connsiteY2" fmla="*/ 895281 h 1811553"/>
                <a:gd name="connsiteX3" fmla="*/ 2883834 w 2889213"/>
                <a:gd name="connsiteY3" fmla="*/ 1193615 h 1811553"/>
                <a:gd name="connsiteX4" fmla="*/ 2840612 w 2889213"/>
                <a:gd name="connsiteY4" fmla="*/ 1449135 h 1811553"/>
                <a:gd name="connsiteX5" fmla="*/ 2632493 w 2889213"/>
                <a:gd name="connsiteY5" fmla="*/ 1060062 h 1811553"/>
                <a:gd name="connsiteX6" fmla="*/ 2150164 w 2889213"/>
                <a:gd name="connsiteY6" fmla="*/ 113773 h 1811553"/>
                <a:gd name="connsiteX7" fmla="*/ 1348782 w 2889213"/>
                <a:gd name="connsiteY7" fmla="*/ 0 h 1811553"/>
                <a:gd name="connsiteX8" fmla="*/ 1714668 w 2889213"/>
                <a:gd name="connsiteY8" fmla="*/ 204372 h 1811553"/>
                <a:gd name="connsiteX9" fmla="*/ 1866896 w 2889213"/>
                <a:gd name="connsiteY9" fmla="*/ 462766 h 1811553"/>
                <a:gd name="connsiteX10" fmla="*/ 1973469 w 2889213"/>
                <a:gd name="connsiteY10" fmla="*/ 669299 h 1811553"/>
                <a:gd name="connsiteX11" fmla="*/ 1866010 w 2889213"/>
                <a:gd name="connsiteY11" fmla="*/ 762998 h 1811553"/>
                <a:gd name="connsiteX12" fmla="*/ 2733769 w 2889213"/>
                <a:gd name="connsiteY12" fmla="*/ 1271909 h 1811553"/>
                <a:gd name="connsiteX13" fmla="*/ 2694623 w 2889213"/>
                <a:gd name="connsiteY13" fmla="*/ 1524483 h 1811553"/>
                <a:gd name="connsiteX14" fmla="*/ 2385869 w 2889213"/>
                <a:gd name="connsiteY14" fmla="*/ 1470403 h 1811553"/>
                <a:gd name="connsiteX15" fmla="*/ 2214278 w 2889213"/>
                <a:gd name="connsiteY15" fmla="*/ 1811553 h 1811553"/>
                <a:gd name="connsiteX16" fmla="*/ 2074819 w 2889213"/>
                <a:gd name="connsiteY16" fmla="*/ 1450562 h 1811553"/>
                <a:gd name="connsiteX17" fmla="*/ 1739085 w 2889213"/>
                <a:gd name="connsiteY17" fmla="*/ 1756177 h 1811553"/>
                <a:gd name="connsiteX18" fmla="*/ 1648664 w 2889213"/>
                <a:gd name="connsiteY18" fmla="*/ 1466917 h 1811553"/>
                <a:gd name="connsiteX19" fmla="*/ 1376671 w 2889213"/>
                <a:gd name="connsiteY19" fmla="*/ 1585086 h 1811553"/>
                <a:gd name="connsiteX20" fmla="*/ 1415819 w 2889213"/>
                <a:gd name="connsiteY20" fmla="*/ 1219713 h 1811553"/>
                <a:gd name="connsiteX21" fmla="*/ 665501 w 2889213"/>
                <a:gd name="connsiteY21" fmla="*/ 1160992 h 1811553"/>
                <a:gd name="connsiteX22" fmla="*/ 0 w 2889213"/>
                <a:gd name="connsiteY22" fmla="*/ 1010928 h 1811553"/>
                <a:gd name="connsiteX23" fmla="*/ 13050 w 2889213"/>
                <a:gd name="connsiteY23" fmla="*/ 169268 h 1811553"/>
                <a:gd name="connsiteX24" fmla="*/ 1348782 w 2889213"/>
                <a:gd name="connsiteY24" fmla="*/ 0 h 1811553"/>
                <a:gd name="connsiteX0" fmla="*/ 2150164 w 2889213"/>
                <a:gd name="connsiteY0" fmla="*/ 113773 h 1811553"/>
                <a:gd name="connsiteX1" fmla="*/ 2655476 w 2889213"/>
                <a:gd name="connsiteY1" fmla="*/ 469395 h 1811553"/>
                <a:gd name="connsiteX2" fmla="*/ 2828170 w 2889213"/>
                <a:gd name="connsiteY2" fmla="*/ 895281 h 1811553"/>
                <a:gd name="connsiteX3" fmla="*/ 2883834 w 2889213"/>
                <a:gd name="connsiteY3" fmla="*/ 1193615 h 1811553"/>
                <a:gd name="connsiteX4" fmla="*/ 2840612 w 2889213"/>
                <a:gd name="connsiteY4" fmla="*/ 1449135 h 1811553"/>
                <a:gd name="connsiteX5" fmla="*/ 2632493 w 2889213"/>
                <a:gd name="connsiteY5" fmla="*/ 1060062 h 1811553"/>
                <a:gd name="connsiteX6" fmla="*/ 2150164 w 2889213"/>
                <a:gd name="connsiteY6" fmla="*/ 113773 h 1811553"/>
                <a:gd name="connsiteX7" fmla="*/ 1348782 w 2889213"/>
                <a:gd name="connsiteY7" fmla="*/ 0 h 1811553"/>
                <a:gd name="connsiteX8" fmla="*/ 1714668 w 2889213"/>
                <a:gd name="connsiteY8" fmla="*/ 204372 h 1811553"/>
                <a:gd name="connsiteX9" fmla="*/ 1866896 w 2889213"/>
                <a:gd name="connsiteY9" fmla="*/ 462766 h 1811553"/>
                <a:gd name="connsiteX10" fmla="*/ 1973469 w 2889213"/>
                <a:gd name="connsiteY10" fmla="*/ 669299 h 1811553"/>
                <a:gd name="connsiteX11" fmla="*/ 1866010 w 2889213"/>
                <a:gd name="connsiteY11" fmla="*/ 762998 h 1811553"/>
                <a:gd name="connsiteX12" fmla="*/ 2733769 w 2889213"/>
                <a:gd name="connsiteY12" fmla="*/ 1271909 h 1811553"/>
                <a:gd name="connsiteX13" fmla="*/ 2694623 w 2889213"/>
                <a:gd name="connsiteY13" fmla="*/ 1524483 h 1811553"/>
                <a:gd name="connsiteX14" fmla="*/ 2385869 w 2889213"/>
                <a:gd name="connsiteY14" fmla="*/ 1470403 h 1811553"/>
                <a:gd name="connsiteX15" fmla="*/ 2214278 w 2889213"/>
                <a:gd name="connsiteY15" fmla="*/ 1811553 h 1811553"/>
                <a:gd name="connsiteX16" fmla="*/ 2074819 w 2889213"/>
                <a:gd name="connsiteY16" fmla="*/ 1450562 h 1811553"/>
                <a:gd name="connsiteX17" fmla="*/ 1739085 w 2889213"/>
                <a:gd name="connsiteY17" fmla="*/ 1756177 h 1811553"/>
                <a:gd name="connsiteX18" fmla="*/ 1648664 w 2889213"/>
                <a:gd name="connsiteY18" fmla="*/ 1466917 h 1811553"/>
                <a:gd name="connsiteX19" fmla="*/ 1376671 w 2889213"/>
                <a:gd name="connsiteY19" fmla="*/ 1585086 h 1811553"/>
                <a:gd name="connsiteX20" fmla="*/ 1415819 w 2889213"/>
                <a:gd name="connsiteY20" fmla="*/ 1219713 h 1811553"/>
                <a:gd name="connsiteX21" fmla="*/ 665501 w 2889213"/>
                <a:gd name="connsiteY21" fmla="*/ 1160992 h 1811553"/>
                <a:gd name="connsiteX22" fmla="*/ 0 w 2889213"/>
                <a:gd name="connsiteY22" fmla="*/ 1010928 h 1811553"/>
                <a:gd name="connsiteX23" fmla="*/ 13050 w 2889213"/>
                <a:gd name="connsiteY23" fmla="*/ 169268 h 1811553"/>
                <a:gd name="connsiteX24" fmla="*/ 1348782 w 2889213"/>
                <a:gd name="connsiteY24" fmla="*/ 0 h 1811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889213" h="1811553">
                  <a:moveTo>
                    <a:pt x="2150164" y="113773"/>
                  </a:moveTo>
                  <a:lnTo>
                    <a:pt x="2655476" y="469395"/>
                  </a:lnTo>
                  <a:cubicBezTo>
                    <a:pt x="2724937" y="612627"/>
                    <a:pt x="2790110" y="774578"/>
                    <a:pt x="2828170" y="895281"/>
                  </a:cubicBezTo>
                  <a:cubicBezTo>
                    <a:pt x="2845006" y="1009922"/>
                    <a:pt x="2872906" y="1094971"/>
                    <a:pt x="2883834" y="1193615"/>
                  </a:cubicBezTo>
                  <a:cubicBezTo>
                    <a:pt x="2898597" y="1276508"/>
                    <a:pt x="2882583" y="1383685"/>
                    <a:pt x="2840612" y="1449135"/>
                  </a:cubicBezTo>
                  <a:cubicBezTo>
                    <a:pt x="2801112" y="1388173"/>
                    <a:pt x="2764708" y="1276910"/>
                    <a:pt x="2632493" y="1060062"/>
                  </a:cubicBezTo>
                  <a:cubicBezTo>
                    <a:pt x="2521003" y="837054"/>
                    <a:pt x="2268591" y="370791"/>
                    <a:pt x="2150164" y="113773"/>
                  </a:cubicBezTo>
                  <a:close/>
                  <a:moveTo>
                    <a:pt x="1348782" y="0"/>
                  </a:moveTo>
                  <a:cubicBezTo>
                    <a:pt x="1445338" y="154432"/>
                    <a:pt x="1639668" y="165874"/>
                    <a:pt x="1714668" y="204372"/>
                  </a:cubicBezTo>
                  <a:cubicBezTo>
                    <a:pt x="1723722" y="285320"/>
                    <a:pt x="1831199" y="402612"/>
                    <a:pt x="1866896" y="462766"/>
                  </a:cubicBezTo>
                  <a:cubicBezTo>
                    <a:pt x="1913125" y="544588"/>
                    <a:pt x="1935949" y="596454"/>
                    <a:pt x="1973469" y="669299"/>
                  </a:cubicBezTo>
                  <a:cubicBezTo>
                    <a:pt x="1909251" y="682689"/>
                    <a:pt x="1863715" y="712895"/>
                    <a:pt x="1866010" y="762998"/>
                  </a:cubicBezTo>
                  <a:cubicBezTo>
                    <a:pt x="1884495" y="971782"/>
                    <a:pt x="2517373" y="1008755"/>
                    <a:pt x="2733769" y="1271909"/>
                  </a:cubicBezTo>
                  <a:cubicBezTo>
                    <a:pt x="2839248" y="1365427"/>
                    <a:pt x="2779441" y="1512521"/>
                    <a:pt x="2694623" y="1524483"/>
                  </a:cubicBezTo>
                  <a:cubicBezTo>
                    <a:pt x="2575007" y="1522308"/>
                    <a:pt x="2538107" y="1485627"/>
                    <a:pt x="2385869" y="1470403"/>
                  </a:cubicBezTo>
                  <a:cubicBezTo>
                    <a:pt x="2333676" y="1639614"/>
                    <a:pt x="2280982" y="1755416"/>
                    <a:pt x="2214278" y="1811553"/>
                  </a:cubicBezTo>
                  <a:cubicBezTo>
                    <a:pt x="2147576" y="1804531"/>
                    <a:pt x="2033271" y="1685187"/>
                    <a:pt x="2074819" y="1450562"/>
                  </a:cubicBezTo>
                  <a:cubicBezTo>
                    <a:pt x="1992109" y="1541380"/>
                    <a:pt x="1856720" y="1716561"/>
                    <a:pt x="1739085" y="1756177"/>
                  </a:cubicBezTo>
                  <a:cubicBezTo>
                    <a:pt x="1647742" y="1688758"/>
                    <a:pt x="1625791" y="1561162"/>
                    <a:pt x="1648664" y="1466917"/>
                  </a:cubicBezTo>
                  <a:cubicBezTo>
                    <a:pt x="1575908" y="1517602"/>
                    <a:pt x="1475987" y="1575732"/>
                    <a:pt x="1376671" y="1585086"/>
                  </a:cubicBezTo>
                  <a:cubicBezTo>
                    <a:pt x="1265755" y="1421973"/>
                    <a:pt x="1344050" y="1304532"/>
                    <a:pt x="1415819" y="1219713"/>
                  </a:cubicBezTo>
                  <a:cubicBezTo>
                    <a:pt x="1106992" y="1284958"/>
                    <a:pt x="922130" y="1226237"/>
                    <a:pt x="665501" y="1160992"/>
                  </a:cubicBezTo>
                  <a:cubicBezTo>
                    <a:pt x="467591" y="1128369"/>
                    <a:pt x="282729" y="1004403"/>
                    <a:pt x="0" y="1010928"/>
                  </a:cubicBezTo>
                  <a:lnTo>
                    <a:pt x="13050" y="169268"/>
                  </a:lnTo>
                  <a:cubicBezTo>
                    <a:pt x="722590" y="234513"/>
                    <a:pt x="1132701" y="28762"/>
                    <a:pt x="1348782" y="0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50000"/>
                    <a:lumOff val="50000"/>
                  </a:schemeClr>
                </a:gs>
                <a:gs pos="100000">
                  <a:schemeClr val="accent2">
                    <a:lumMod val="50000"/>
                    <a:lumOff val="5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3750135" y="2433815"/>
            <a:ext cx="857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altLang="ko-KR" sz="32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561452" y="4861650"/>
            <a:ext cx="857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altLang="ko-KR" sz="32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56" name="عنصر نائب للمحتوى 3"/>
          <p:cNvGraphicFramePr>
            <a:graphicFrameLocks/>
          </p:cNvGraphicFramePr>
          <p:nvPr>
            <p:extLst/>
          </p:nvPr>
        </p:nvGraphicFramePr>
        <p:xfrm>
          <a:off x="344917" y="164637"/>
          <a:ext cx="11223690" cy="152772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805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4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813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1357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رقم النشاط</a:t>
                      </a:r>
                      <a:endParaRPr lang="ar-SA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1</a:t>
                      </a:r>
                      <a:endParaRPr lang="ar-SA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موضوع النشاط</a:t>
                      </a:r>
                      <a:endParaRPr lang="ar-SA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اكتشاف عنوان الدرس </a:t>
                      </a:r>
                      <a:endParaRPr lang="ar-SA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369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مدة النشاط</a:t>
                      </a:r>
                      <a:endParaRPr lang="ar-SA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1د</a:t>
                      </a:r>
                      <a:endParaRPr lang="ar-SA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نوع النشاط</a:t>
                      </a:r>
                      <a:endParaRPr lang="ar-SA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جماعي</a:t>
                      </a:r>
                      <a:endParaRPr lang="ar-SA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357"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الاستراتيجية التعلمية النشطة</a:t>
                      </a:r>
                      <a:endParaRPr lang="ar-SA" sz="2400" dirty="0"/>
                    </a:p>
                  </a:txBody>
                  <a:tcPr marL="121920" marR="121920" marT="60960" marB="6096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قراءة الصور </a:t>
                      </a:r>
                      <a:endParaRPr lang="ar-SA" sz="2400" dirty="0"/>
                    </a:p>
                  </a:txBody>
                  <a:tcPr marL="121920" marR="121920" marT="60960" marB="6096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57" name="Group 56"/>
          <p:cNvGrpSpPr/>
          <p:nvPr/>
        </p:nvGrpSpPr>
        <p:grpSpPr>
          <a:xfrm>
            <a:off x="8592278" y="4704744"/>
            <a:ext cx="3403415" cy="1068109"/>
            <a:chOff x="2063141" y="1065139"/>
            <a:chExt cx="1734772" cy="801081"/>
          </a:xfrm>
        </p:grpSpPr>
        <p:sp>
          <p:nvSpPr>
            <p:cNvPr id="58" name="TextBox 57"/>
            <p:cNvSpPr txBox="1"/>
            <p:nvPr/>
          </p:nvSpPr>
          <p:spPr>
            <a:xfrm>
              <a:off x="2063141" y="1304624"/>
              <a:ext cx="1734772" cy="561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rtl="1"/>
              <a:r>
                <a:rPr lang="ar-SA" altLang="ko-KR" sz="2133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 Jannat LT" panose="01000000000000000000" pitchFamily="2" charset="-78"/>
                  <a:cs typeface="A Jannat LT" panose="01000000000000000000" pitchFamily="2" charset="-78"/>
                </a:rPr>
                <a:t>ماذا تذكرك هذه الصورة ؟ </a:t>
              </a:r>
            </a:p>
            <a:p>
              <a:pPr lvl="0" algn="ctr" rtl="1"/>
              <a:r>
                <a:rPr lang="ar-SA" altLang="ko-KR" sz="2133" i="1" dirty="0" smtClean="0">
                  <a:solidFill>
                    <a:srgbClr val="C00000"/>
                  </a:solidFill>
                  <a:latin typeface="A Jannat LT" panose="01000000000000000000" pitchFamily="2" charset="-78"/>
                  <a:cs typeface="A Jannat LT" panose="01000000000000000000" pitchFamily="2" charset="-78"/>
                </a:rPr>
                <a:t>الأسرع </a:t>
              </a:r>
              <a:r>
                <a:rPr lang="ar-SA" altLang="ko-KR" sz="2133" i="1" dirty="0">
                  <a:solidFill>
                    <a:srgbClr val="C00000"/>
                  </a:solidFill>
                  <a:latin typeface="A Jannat LT" panose="01000000000000000000" pitchFamily="2" charset="-78"/>
                  <a:cs typeface="A Jannat LT" panose="01000000000000000000" pitchFamily="2" charset="-78"/>
                </a:rPr>
                <a:t>والأصح </a:t>
              </a:r>
              <a:endParaRPr lang="en-US" altLang="ko-KR" sz="2133" i="1" dirty="0">
                <a:solidFill>
                  <a:srgbClr val="C00000"/>
                </a:solidFill>
                <a:latin typeface="A Jannat LT" panose="01000000000000000000" pitchFamily="2" charset="-78"/>
                <a:cs typeface="A Jannat LT" panose="01000000000000000000" pitchFamily="2" charset="-78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063141" y="1065139"/>
              <a:ext cx="1734772" cy="18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1" name="Isosceles Triangle 5">
            <a:extLst>
              <a:ext uri="{FF2B5EF4-FFF2-40B4-BE49-F238E27FC236}">
                <a16:creationId xmlns:a16="http://schemas.microsoft.com/office/drawing/2014/main" id="{7C11AC43-7F4E-4ACC-B837-59E5BDBB4096}"/>
              </a:ext>
            </a:extLst>
          </p:cNvPr>
          <p:cNvSpPr>
            <a:spLocks noChangeAspect="1"/>
          </p:cNvSpPr>
          <p:nvPr/>
        </p:nvSpPr>
        <p:spPr>
          <a:xfrm rot="10800000" flipV="1">
            <a:off x="8931851" y="5925092"/>
            <a:ext cx="521629" cy="5210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pic>
        <p:nvPicPr>
          <p:cNvPr id="65" name="Picture 64" descr="1831941464-clip-art-group.png"/>
          <p:cNvPicPr/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 flipV="1">
            <a:off x="8356046" y="5836029"/>
            <a:ext cx="600388" cy="6029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049" y="1692366"/>
            <a:ext cx="5314950" cy="478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9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689" y="1378634"/>
            <a:ext cx="6133514" cy="413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77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639616" y="254775"/>
            <a:ext cx="5952661" cy="76808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ar-SA" sz="5867" dirty="0">
                <a:latin typeface="A Jannat LT" panose="01000000000000000000" pitchFamily="2" charset="-78"/>
                <a:cs typeface="A Jannat LT" panose="01000000000000000000" pitchFamily="2" charset="-78"/>
              </a:rPr>
              <a:t>اهداف الدرس </a:t>
            </a:r>
            <a:endParaRPr lang="en-US" sz="4800" dirty="0"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60440" y="2884941"/>
            <a:ext cx="71088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67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667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97249" y="1683575"/>
            <a:ext cx="6949440" cy="2402732"/>
            <a:chOff x="911424" y="4179883"/>
            <a:chExt cx="6949440" cy="109550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4BD0770-2493-48A0-8DB3-79F9637BB146}"/>
                </a:ext>
              </a:extLst>
            </p:cNvPr>
            <p:cNvGrpSpPr/>
            <p:nvPr/>
          </p:nvGrpSpPr>
          <p:grpSpPr>
            <a:xfrm flipH="1">
              <a:off x="911424" y="4179883"/>
              <a:ext cx="6949440" cy="1095501"/>
              <a:chOff x="3131840" y="1491630"/>
              <a:chExt cx="5256584" cy="576064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1F8A135-F486-4F1A-943C-336657BF8159}"/>
                  </a:ext>
                </a:extLst>
              </p:cNvPr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 sz="2400"/>
              </a:p>
            </p:txBody>
          </p:sp>
          <p:sp>
            <p:nvSpPr>
              <p:cNvPr id="20" name="Right Triangle 19">
                <a:extLst>
                  <a:ext uri="{FF2B5EF4-FFF2-40B4-BE49-F238E27FC236}">
                    <a16:creationId xmlns:a16="http://schemas.microsoft.com/office/drawing/2014/main" id="{02BAB452-1918-4B27-9840-B629C86771C3}"/>
                  </a:ext>
                </a:extLst>
              </p:cNvPr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 sz="2400" dirty="0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282B94A-14DD-4544-96E0-15482423788A}"/>
                </a:ext>
              </a:extLst>
            </p:cNvPr>
            <p:cNvSpPr txBox="1"/>
            <p:nvPr/>
          </p:nvSpPr>
          <p:spPr>
            <a:xfrm flipH="1">
              <a:off x="7155996" y="4179884"/>
              <a:ext cx="704867" cy="502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A" altLang="ko-KR" sz="2667" b="1" dirty="0" smtClean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667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C532F06-6E2B-41AB-B0A3-DEEF0B406206}"/>
              </a:ext>
            </a:extLst>
          </p:cNvPr>
          <p:cNvSpPr txBox="1"/>
          <p:nvPr/>
        </p:nvSpPr>
        <p:spPr>
          <a:xfrm flipH="1">
            <a:off x="1111426" y="1903706"/>
            <a:ext cx="5807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altLang="ko-KR" sz="2400" dirty="0" smtClean="0">
                <a:solidFill>
                  <a:srgbClr val="32AEB8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بدء استخدام </a:t>
            </a:r>
            <a:r>
              <a:rPr lang="en-US" altLang="ko-KR" sz="2400" dirty="0" smtClean="0">
                <a:solidFill>
                  <a:srgbClr val="32AEB8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Microsoft teams</a:t>
            </a:r>
            <a:endParaRPr lang="ar-SA" altLang="ko-KR" sz="2400" dirty="0" smtClean="0">
              <a:solidFill>
                <a:srgbClr val="32AEB8"/>
              </a:solidFill>
              <a:latin typeface="A Jannat LT" panose="01000000000000000000" pitchFamily="2" charset="-78"/>
              <a:cs typeface="A Jannat LT" panose="01000000000000000000" pitchFamily="2" charset="-78"/>
            </a:endParaRPr>
          </a:p>
          <a:p>
            <a:pPr algn="r" rtl="1"/>
            <a:r>
              <a:rPr lang="ar-SA" altLang="ko-KR" sz="2400" dirty="0" smtClean="0">
                <a:solidFill>
                  <a:srgbClr val="32AEB8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 </a:t>
            </a:r>
            <a:endParaRPr lang="ko-KR" altLang="en-US" sz="1867" b="1" dirty="0">
              <a:solidFill>
                <a:srgbClr val="32AEB8"/>
              </a:solidFill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22801" y="2346332"/>
            <a:ext cx="505030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3200" b="1" dirty="0" smtClean="0">
                <a:solidFill>
                  <a:srgbClr val="FF0000"/>
                </a:solidFill>
              </a:rPr>
              <a:t>بدء اجتماع جديد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3200" b="1" dirty="0" smtClean="0">
                <a:solidFill>
                  <a:srgbClr val="FF0000"/>
                </a:solidFill>
              </a:rPr>
              <a:t>بدء العرض </a:t>
            </a:r>
            <a:r>
              <a:rPr lang="ar-SA" sz="3200" b="1" dirty="0" err="1" smtClean="0">
                <a:solidFill>
                  <a:srgbClr val="FF0000"/>
                </a:solidFill>
              </a:rPr>
              <a:t>التقديمي</a:t>
            </a:r>
            <a:r>
              <a:rPr lang="ar-SA" sz="3200" b="1" dirty="0" smtClean="0">
                <a:solidFill>
                  <a:srgbClr val="FF0000"/>
                </a:solidFill>
              </a:rPr>
              <a:t> عبر الانترنت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3200" b="1" dirty="0" smtClean="0">
                <a:solidFill>
                  <a:srgbClr val="FF0000"/>
                </a:solidFill>
              </a:rPr>
              <a:t>جدولة اجتماع مستقبلي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97249" y="4641786"/>
            <a:ext cx="6949440" cy="1095501"/>
            <a:chOff x="911424" y="4179883"/>
            <a:chExt cx="6949440" cy="1095501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4BD0770-2493-48A0-8DB3-79F9637BB146}"/>
                </a:ext>
              </a:extLst>
            </p:cNvPr>
            <p:cNvGrpSpPr/>
            <p:nvPr/>
          </p:nvGrpSpPr>
          <p:grpSpPr>
            <a:xfrm flipH="1">
              <a:off x="911424" y="4179883"/>
              <a:ext cx="6949440" cy="1095501"/>
              <a:chOff x="3131840" y="1491630"/>
              <a:chExt cx="5256584" cy="576064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1F8A135-F486-4F1A-943C-336657BF8159}"/>
                  </a:ext>
                </a:extLst>
              </p:cNvPr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 sz="2400"/>
              </a:p>
            </p:txBody>
          </p:sp>
          <p:sp>
            <p:nvSpPr>
              <p:cNvPr id="26" name="Right Triangle 25">
                <a:extLst>
                  <a:ext uri="{FF2B5EF4-FFF2-40B4-BE49-F238E27FC236}">
                    <a16:creationId xmlns:a16="http://schemas.microsoft.com/office/drawing/2014/main" id="{02BAB452-1918-4B27-9840-B629C86771C3}"/>
                  </a:ext>
                </a:extLst>
              </p:cNvPr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 sz="2400" dirty="0"/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282B94A-14DD-4544-96E0-15482423788A}"/>
                </a:ext>
              </a:extLst>
            </p:cNvPr>
            <p:cNvSpPr txBox="1"/>
            <p:nvPr/>
          </p:nvSpPr>
          <p:spPr>
            <a:xfrm flipH="1">
              <a:off x="7155996" y="4179884"/>
              <a:ext cx="704867" cy="502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EG" altLang="ko-KR" sz="2667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667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7C532F06-6E2B-41AB-B0A3-DEEF0B406206}"/>
              </a:ext>
            </a:extLst>
          </p:cNvPr>
          <p:cNvSpPr txBox="1"/>
          <p:nvPr/>
        </p:nvSpPr>
        <p:spPr>
          <a:xfrm flipH="1">
            <a:off x="809451" y="4818156"/>
            <a:ext cx="5807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altLang="ko-KR" sz="2400" dirty="0" smtClean="0">
                <a:solidFill>
                  <a:srgbClr val="32AEB8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بث عرض تقديمي في </a:t>
            </a:r>
            <a:r>
              <a:rPr lang="en-US" altLang="ko-KR" sz="2400" dirty="0" err="1" smtClean="0">
                <a:solidFill>
                  <a:srgbClr val="32AEB8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powerpoint</a:t>
            </a:r>
            <a:r>
              <a:rPr lang="ar-SA" altLang="ko-KR" sz="2400" dirty="0" smtClean="0">
                <a:solidFill>
                  <a:srgbClr val="32AEB8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 ومشاهدة العرض </a:t>
            </a:r>
            <a:r>
              <a:rPr lang="ar-SA" altLang="ko-KR" sz="2400" dirty="0" err="1" smtClean="0">
                <a:solidFill>
                  <a:srgbClr val="32AEB8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التقديمي</a:t>
            </a:r>
            <a:r>
              <a:rPr lang="ar-SA" altLang="ko-KR" sz="2400" dirty="0" smtClean="0">
                <a:solidFill>
                  <a:srgbClr val="32AEB8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 عبر الانترنت </a:t>
            </a:r>
          </a:p>
          <a:p>
            <a:pPr algn="r" rtl="1"/>
            <a:r>
              <a:rPr lang="ar-SA" altLang="ko-KR" sz="2400" dirty="0" smtClean="0">
                <a:solidFill>
                  <a:srgbClr val="32AEB8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 </a:t>
            </a:r>
            <a:endParaRPr lang="ko-KR" altLang="en-US" sz="1867" b="1" dirty="0">
              <a:solidFill>
                <a:srgbClr val="32AEB8"/>
              </a:solidFill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491581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idx="1"/>
          </p:nvPr>
        </p:nvSpPr>
        <p:spPr/>
      </p:sp>
      <p:sp>
        <p:nvSpPr>
          <p:cNvPr id="15" name="TextBox 14"/>
          <p:cNvSpPr txBox="1"/>
          <p:nvPr/>
        </p:nvSpPr>
        <p:spPr>
          <a:xfrm>
            <a:off x="1321503" y="115496"/>
            <a:ext cx="113059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altLang="ko-KR" sz="2800" b="1" dirty="0" smtClean="0">
                <a:solidFill>
                  <a:srgbClr val="C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 </a:t>
            </a:r>
            <a:r>
              <a:rPr lang="ar-SA" altLang="ko-KR" sz="2800" b="1" dirty="0">
                <a:solidFill>
                  <a:srgbClr val="C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 </a:t>
            </a:r>
            <a:r>
              <a:rPr lang="ar-SA" altLang="ko-KR" sz="2800" b="1" dirty="0" smtClean="0">
                <a:solidFill>
                  <a:srgbClr val="C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قومي بفتح الكتاب ص 88 وتتبع خطوات البدء باستخدام </a:t>
            </a:r>
            <a:r>
              <a:rPr lang="ar-SA" altLang="ko-KR" sz="2800" b="1" dirty="0" err="1" smtClean="0">
                <a:solidFill>
                  <a:srgbClr val="C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ميكروسوف</a:t>
            </a:r>
            <a:r>
              <a:rPr lang="ar-SA" altLang="ko-KR" sz="2800" b="1" dirty="0" smtClean="0">
                <a:solidFill>
                  <a:srgbClr val="C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 </a:t>
            </a:r>
            <a:r>
              <a:rPr lang="ar-SA" altLang="ko-KR" sz="2800" b="1" dirty="0" err="1" smtClean="0">
                <a:solidFill>
                  <a:srgbClr val="C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تيمز</a:t>
            </a:r>
            <a:r>
              <a:rPr lang="ar-SA" altLang="ko-KR" sz="2800" b="1" dirty="0" smtClean="0">
                <a:solidFill>
                  <a:srgbClr val="C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  </a:t>
            </a:r>
          </a:p>
          <a:p>
            <a:pPr algn="ctr"/>
            <a:r>
              <a:rPr lang="ar-SA" altLang="ko-KR" sz="2800" b="1" dirty="0" smtClean="0">
                <a:solidFill>
                  <a:srgbClr val="C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 </a:t>
            </a:r>
            <a:endParaRPr lang="ko-KR" altLang="en-US" sz="2800" b="1" dirty="0">
              <a:solidFill>
                <a:srgbClr val="C00000"/>
              </a:solidFill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5205" y="604911"/>
            <a:ext cx="8753475" cy="13211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867" y="684391"/>
            <a:ext cx="1819275" cy="6275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9434" y="2183333"/>
            <a:ext cx="4184271" cy="4556014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5714650"/>
              </p:ext>
            </p:extLst>
          </p:nvPr>
        </p:nvGraphicFramePr>
        <p:xfrm>
          <a:off x="1870186" y="2206042"/>
          <a:ext cx="4548520" cy="3341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Bitmap Image" r:id="rId7" imgW="2238480" imgH="1562040" progId="Paint.Picture">
                  <p:embed/>
                </p:oleObj>
              </mc:Choice>
              <mc:Fallback>
                <p:oleObj name="Bitmap Image" r:id="rId7" imgW="2238480" imgH="15620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70186" y="2206042"/>
                        <a:ext cx="4548520" cy="3341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483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 txBox="1">
            <a:spLocks/>
          </p:cNvSpPr>
          <p:nvPr/>
        </p:nvSpPr>
        <p:spPr>
          <a:xfrm>
            <a:off x="-336715" y="6693363"/>
            <a:ext cx="9793088" cy="651755"/>
          </a:xfrm>
          <a:prstGeom prst="rect">
            <a:avLst/>
          </a:prstGeom>
        </p:spPr>
        <p:txBody>
          <a:bodyPr anchor="ctr"/>
          <a:lstStyle>
            <a:lvl1pPr marL="0" indent="0" algn="r" defTabSz="914400" rtl="1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تعريب، وتغيير اتجاه العرض من اليمين إلى الشمال، واضافة الحركات التفاعلية من قبل موقع بوربوينت بالعربي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 Jannat LT" panose="01000000000000000000" pitchFamily="2" charset="-78"/>
                <a:cs typeface="A Jannat LT" panose="01000000000000000000" pitchFamily="2" charset="-78"/>
                <a:hlinkClick r:id="rId3"/>
              </a:rPr>
              <a:t>www.ArabPPT.com</a:t>
            </a:r>
            <a:endParaRPr lang="ar-EG" sz="1200" dirty="0">
              <a:solidFill>
                <a:schemeClr val="tx1">
                  <a:lumMod val="50000"/>
                  <a:lumOff val="50000"/>
                </a:schemeClr>
              </a:solidFill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9" name="شكل بيضاوي 5">
            <a:hlinkClick r:id="rId4" action="ppaction://hlinkfile"/>
          </p:cNvPr>
          <p:cNvSpPr/>
          <p:nvPr/>
        </p:nvSpPr>
        <p:spPr>
          <a:xfrm>
            <a:off x="9456374" y="5829267"/>
            <a:ext cx="783861" cy="680740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/>
              <a:t>هنا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758" y="461836"/>
            <a:ext cx="7515225" cy="29780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00476" y="3623242"/>
            <a:ext cx="827906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altLang="ko-KR" sz="3200" b="1" u="sng" dirty="0" smtClean="0">
                <a:solidFill>
                  <a:srgbClr val="464646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مهمة ادائية 1: 2 درجات </a:t>
            </a:r>
            <a:r>
              <a:rPr lang="en-US" altLang="ko-KR" sz="3200" b="1" u="sng" dirty="0" smtClean="0">
                <a:solidFill>
                  <a:srgbClr val="464646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 </a:t>
            </a:r>
            <a:r>
              <a:rPr lang="ar-SA" altLang="ko-KR" sz="3200" b="1" u="sng" dirty="0" smtClean="0">
                <a:solidFill>
                  <a:srgbClr val="464646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 </a:t>
            </a:r>
          </a:p>
          <a:p>
            <a:pPr algn="r" rtl="1"/>
            <a:r>
              <a:rPr lang="ar-SA" altLang="ko-KR" sz="2400" b="1" dirty="0" smtClean="0">
                <a:solidFill>
                  <a:srgbClr val="C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قومي بالدخول الى </a:t>
            </a:r>
            <a:r>
              <a:rPr lang="ar-SA" altLang="ko-KR" sz="2400" b="1" dirty="0" err="1" smtClean="0">
                <a:solidFill>
                  <a:srgbClr val="C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الى</a:t>
            </a:r>
            <a:r>
              <a:rPr lang="ar-SA" altLang="ko-KR" sz="2400" b="1" dirty="0" smtClean="0">
                <a:solidFill>
                  <a:srgbClr val="C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 حسابك في </a:t>
            </a:r>
            <a:r>
              <a:rPr lang="ar-SA" altLang="ko-KR" sz="2400" b="1" dirty="0" err="1" smtClean="0">
                <a:solidFill>
                  <a:srgbClr val="C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التيميز</a:t>
            </a:r>
            <a:r>
              <a:rPr lang="ar-SA" altLang="ko-KR" sz="2400" b="1" dirty="0" smtClean="0">
                <a:solidFill>
                  <a:srgbClr val="C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 </a:t>
            </a:r>
          </a:p>
          <a:p>
            <a:pPr algn="r" rtl="1"/>
            <a:r>
              <a:rPr lang="ar-SA" altLang="ko-KR" sz="2400" b="1" dirty="0" smtClean="0">
                <a:solidFill>
                  <a:srgbClr val="C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انشاء اجتماع جديد </a:t>
            </a:r>
          </a:p>
          <a:p>
            <a:pPr algn="r" rtl="1"/>
            <a:r>
              <a:rPr lang="ar-SA" altLang="ko-KR" sz="2400" b="1" dirty="0" smtClean="0">
                <a:solidFill>
                  <a:srgbClr val="C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مشاركة العرض بشريحة </a:t>
            </a:r>
            <a:r>
              <a:rPr lang="ar-SA" altLang="ko-KR" sz="2400" b="1" dirty="0" err="1" smtClean="0">
                <a:solidFill>
                  <a:srgbClr val="C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بإسمك</a:t>
            </a:r>
            <a:r>
              <a:rPr lang="ar-SA" altLang="ko-KR" sz="2400" b="1" dirty="0" smtClean="0">
                <a:solidFill>
                  <a:srgbClr val="C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 وشعبتك  </a:t>
            </a:r>
          </a:p>
          <a:p>
            <a:pPr algn="r" rtl="1"/>
            <a:r>
              <a:rPr lang="ar-SA" altLang="ko-KR" sz="2400" b="1" dirty="0" smtClean="0">
                <a:solidFill>
                  <a:srgbClr val="C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ارسال رابط الاجتماع لزميلاتك </a:t>
            </a:r>
          </a:p>
          <a:p>
            <a:pPr algn="r" rtl="1"/>
            <a:r>
              <a:rPr lang="ar-SA" altLang="ko-KR" sz="2400" b="1" dirty="0" smtClean="0">
                <a:solidFill>
                  <a:srgbClr val="C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ارسال </a:t>
            </a:r>
            <a:r>
              <a:rPr lang="ar-SA" altLang="ko-KR" sz="2400" b="1" dirty="0" err="1" smtClean="0">
                <a:solidFill>
                  <a:srgbClr val="C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مايثبت</a:t>
            </a:r>
            <a:r>
              <a:rPr lang="ar-SA" altLang="ko-KR" sz="2400" b="1" dirty="0" smtClean="0">
                <a:solidFill>
                  <a:srgbClr val="C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  .. عن طريق تصوير شاشتك وشاشة العرض عند زميلتك </a:t>
            </a:r>
          </a:p>
          <a:p>
            <a:pPr algn="r" rtl="1"/>
            <a:endParaRPr lang="ar-SA" altLang="ko-KR" sz="2400" b="1" dirty="0">
              <a:solidFill>
                <a:srgbClr val="C00000"/>
              </a:solidFill>
              <a:latin typeface="A Jannat LT" panose="01000000000000000000" pitchFamily="2" charset="-78"/>
              <a:cs typeface="A Jannat LT" panose="01000000000000000000" pitchFamily="2" charset="-78"/>
            </a:endParaRPr>
          </a:p>
          <a:p>
            <a:pPr algn="r" rtl="1"/>
            <a:endParaRPr lang="en-US" altLang="ko-KR" sz="2400" b="1" dirty="0" smtClean="0">
              <a:solidFill>
                <a:srgbClr val="C00000"/>
              </a:solidFill>
              <a:latin typeface="A Jannat LT" panose="01000000000000000000" pitchFamily="2" charset="-78"/>
              <a:cs typeface="A Jannat LT" panose="01000000000000000000" pitchFamily="2" charset="-78"/>
            </a:endParaRPr>
          </a:p>
          <a:p>
            <a:pPr algn="r" rtl="1"/>
            <a:endParaRPr lang="ko-KR" altLang="en-US" sz="2400" b="1" dirty="0">
              <a:solidFill>
                <a:srgbClr val="C00000"/>
              </a:solidFill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5204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ver and End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621</Words>
  <Application>Microsoft Office PowerPoint</Application>
  <PresentationFormat>Widescreen</PresentationFormat>
  <Paragraphs>134</Paragraphs>
  <Slides>18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 Unicode MS</vt:lpstr>
      <vt:lpstr>맑은 고딕</vt:lpstr>
      <vt:lpstr>A Jannat LT</vt:lpstr>
      <vt:lpstr>Arial</vt:lpstr>
      <vt:lpstr>Calibri</vt:lpstr>
      <vt:lpstr>Calibri Light</vt:lpstr>
      <vt:lpstr>DecoType Naskh</vt:lpstr>
      <vt:lpstr>Simplified Arabic</vt:lpstr>
      <vt:lpstr>Times New Roman</vt:lpstr>
      <vt:lpstr>Office Theme</vt:lpstr>
      <vt:lpstr>Cover and End Slide Master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20</cp:revision>
  <dcterms:created xsi:type="dcterms:W3CDTF">2021-09-30T07:58:11Z</dcterms:created>
  <dcterms:modified xsi:type="dcterms:W3CDTF">2021-10-04T10:32:14Z</dcterms:modified>
</cp:coreProperties>
</file>