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>
  <p:sldMasterIdLst>
    <p:sldMasterId id="2147483648" r:id="rId1"/>
  </p:sldMasterIdLst>
  <p:notesMasterIdLst>
    <p:notesMasterId r:id="rId47"/>
  </p:notesMasterIdLst>
  <p:sldIdLst>
    <p:sldId id="256" r:id="rId2"/>
    <p:sldId id="353" r:id="rId3"/>
    <p:sldId id="349" r:id="rId4"/>
    <p:sldId id="385" r:id="rId5"/>
    <p:sldId id="387" r:id="rId6"/>
    <p:sldId id="388" r:id="rId7"/>
    <p:sldId id="389" r:id="rId8"/>
    <p:sldId id="390" r:id="rId9"/>
    <p:sldId id="408" r:id="rId10"/>
    <p:sldId id="266" r:id="rId11"/>
    <p:sldId id="377" r:id="rId12"/>
    <p:sldId id="378" r:id="rId13"/>
    <p:sldId id="379" r:id="rId14"/>
    <p:sldId id="380" r:id="rId15"/>
    <p:sldId id="354" r:id="rId16"/>
    <p:sldId id="406" r:id="rId17"/>
    <p:sldId id="391" r:id="rId18"/>
    <p:sldId id="393" r:id="rId19"/>
    <p:sldId id="394" r:id="rId20"/>
    <p:sldId id="395" r:id="rId21"/>
    <p:sldId id="348" r:id="rId22"/>
    <p:sldId id="381" r:id="rId23"/>
    <p:sldId id="382" r:id="rId24"/>
    <p:sldId id="383" r:id="rId25"/>
    <p:sldId id="384" r:id="rId26"/>
    <p:sldId id="355" r:id="rId27"/>
    <p:sldId id="407" r:id="rId28"/>
    <p:sldId id="396" r:id="rId29"/>
    <p:sldId id="409" r:id="rId30"/>
    <p:sldId id="401" r:id="rId31"/>
    <p:sldId id="350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402" r:id="rId43"/>
    <p:sldId id="403" r:id="rId44"/>
    <p:sldId id="404" r:id="rId45"/>
    <p:sldId id="405" r:id="rId46"/>
  </p:sldIdLst>
  <p:sldSz cx="12192000" cy="6858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Dubai" panose="020B0503030403030204" pitchFamily="34" charset="-78"/>
      <p:regular r:id="rId54"/>
      <p:bold r:id="rId55"/>
    </p:embeddedFont>
    <p:embeddedFont>
      <p:font typeface="JF Flat" panose="02000500000000000000" pitchFamily="2" charset="-78"/>
      <p:regular r:id="rId56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656"/>
    <a:srgbClr val="243E8B"/>
    <a:srgbClr val="DF5959"/>
    <a:srgbClr val="FF414D"/>
    <a:srgbClr val="4EB0A3"/>
    <a:srgbClr val="542824"/>
    <a:srgbClr val="111010"/>
    <a:srgbClr val="89C5EA"/>
    <a:srgbClr val="DE6227"/>
    <a:srgbClr val="EA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30" autoAdjust="0"/>
    <p:restoredTop sz="94259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A3CDFC-FB12-4137-85A7-D7D7498E18B6}" type="datetimeFigureOut">
              <a:rPr lang="ar-SA" smtClean="0"/>
              <a:t>25/07/44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48C8DED-8335-4CE1-A311-23D8FC6C546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57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71A140-87E7-4FBA-8241-D6059F175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3F2E0E4-2771-2CA2-0143-BD2C75D2F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33F301-51B8-C24C-B40E-727286B0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D66F-617D-4134-A320-C9B97CE1186C}" type="uaqdatetime1">
              <a:rPr lang="ar-SA" smtClean="0"/>
              <a:t>24/07/44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25E49B-6369-B568-1168-0F055F08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4AC984-A113-1065-CAAD-903B93B8A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729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727A74-2879-D183-D47B-F9DAC3917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90B6A59-0302-B236-A9BA-CAD5FC5DB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E10863-0A67-0BD1-F040-9471680D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BBA7-D3AE-45FB-BE07-CBE9466AB8D1}" type="uaqdatetime1">
              <a:rPr lang="ar-SA" smtClean="0"/>
              <a:t>24/07/44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351AC-89AA-9677-8FB1-FBAA0FF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DA5870-720E-2B48-4619-0B317079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028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71CF5-C9C1-93E4-70E8-DC91A1248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1984637-CAB4-594C-594B-B66FD7277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EE1ABF-3586-4CC8-D47A-C8CF4D5D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95C0-1429-400F-8FD9-94BF63F40976}" type="uaqdatetime1">
              <a:rPr lang="ar-SA" smtClean="0"/>
              <a:t>24/07/44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6A5167-4C24-9832-5E36-37ECB497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10E394-F9C3-5352-1983-519F9C7B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16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C31594-D058-8C9E-8F69-E7AA61F3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FECFAD-8080-5205-8728-B782CFE5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5E48B7-2BF5-AF46-9E27-2F2302CA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8DCA-2DBA-4511-A1CD-1790C78F67EF}" type="uaqdatetime1">
              <a:rPr lang="ar-SA" smtClean="0"/>
              <a:t>24/07/44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4D5EB6-7736-22CE-0ABD-08396D49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787E58-9209-C514-DE4B-31A63C17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54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E79760-D287-58E5-D4D3-899A11FA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79B6BE-E68B-D63C-5736-66D899246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748F7A-4F51-40F8-7DA5-3C3C8781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6734-7913-4FF0-A9DB-454D45E3A4E3}" type="uaqdatetime1">
              <a:rPr lang="ar-SA" smtClean="0"/>
              <a:t>24/07/44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735B06-EDF6-E3A2-A6BA-EBB14778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B2FB34-D72D-88DF-DCD9-BEF102BE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256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B0C4BE-BE0F-40F0-691E-58733F86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520D8F-F010-933E-ABE2-8C09078CA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18B8840-524E-F8BE-8146-09B565FF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BA9D04A-3FED-B1B5-7091-4947BC82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B1DC-D639-482D-B11A-78887E3A4FA9}" type="uaqdatetime1">
              <a:rPr lang="ar-SA" smtClean="0"/>
              <a:t>24/07/44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F30B2D-3BE3-D0D7-3F6B-FC298F46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D49B683-6AA1-6D1E-53C9-24C0F95E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193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CAA7A3-BD2D-299B-25BC-4EE334BD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808E832-AFDD-B0C1-861C-5E7E799DB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D944F6-4C08-A371-3962-91DB685A4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BDD03D5-F3C7-A177-D28C-5C82F00E0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F80685A-B3BD-88E1-F03F-FB48ABADD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D40BD6E-7A37-53AA-3DBD-30D67D71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8593-F6B0-4A50-9CD4-82455F0AF8E0}" type="uaqdatetime1">
              <a:rPr lang="ar-SA" smtClean="0"/>
              <a:t>24/07/44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9A098E3-91C5-C1DE-17CE-94B6099F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835B4A8-8A92-3C49-19CF-37933950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918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9DB521-4DE8-8D6E-E6D3-D9B5A5AD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C8BDDB6-EF4B-3350-1800-EA5A19C5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91F-A128-44E6-BC55-607075E20F59}" type="uaqdatetime1">
              <a:rPr lang="ar-SA" smtClean="0"/>
              <a:t>24/07/44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10AACCD-9F60-91E5-EB13-C93231AC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C4B74C2-20F2-7CE4-197A-3A93DCCB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21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C8CE906-DF2A-960F-F545-49ED8F66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F096-7B7D-4C46-BE52-A8407422B801}" type="uaqdatetime1">
              <a:rPr lang="ar-SA" smtClean="0"/>
              <a:t>24/07/44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969DA84-8ECC-1D58-4041-5B98FF35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BEBC2F-B9EC-5F7C-246B-3B21971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8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02E478-5F26-B7F5-06EF-7ABDF5AA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296806-1867-BCAB-9F50-83FDC9D25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144900-8972-EADB-B08F-26197CECA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3E56D6-2370-7DA6-8832-8AB623A1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4F78-4AE7-4389-8BD1-67806614BE6A}" type="uaqdatetime1">
              <a:rPr lang="ar-SA" smtClean="0"/>
              <a:t>24/07/44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65D9F63-E622-34DF-9104-10CE825D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16F215-04D8-6499-2C58-EC994528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99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8CBE28-5964-0FAE-B90A-1DE74406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5705325-563F-8D39-6264-1E971C1D8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69F2D9D-5485-17DB-D079-FB6100E7B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9BA967-BB17-3358-5DBD-069035AA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CA02-7975-4BF0-96EB-399400A07A21}" type="uaqdatetime1">
              <a:rPr lang="ar-SA" smtClean="0"/>
              <a:t>24/07/44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668882-FE97-C47C-2D75-DBDE7F65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8FDE57-E58D-860B-B4A1-A3BA9D7E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97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1978BBA-18B0-E588-ABBC-6F698778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48E036-4E1D-1856-9662-143317706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16F033-E63B-DA52-1DE3-C91576D07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7F170-9E58-4AC9-A971-6CD8F1E057CA}" type="uaqdatetime1">
              <a:rPr lang="ar-SA" smtClean="0"/>
              <a:t>24/07/44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C9E808-14B7-736D-332E-8039378E5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86EA7A-8CAC-6018-1C43-6330A6FC3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5C03E-6CB8-4CC3-BCC2-963FB6ADF1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84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858A7B9-2CC2-49DC-AA0D-C6DE17392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9" y="635912"/>
            <a:ext cx="7501451" cy="6048629"/>
          </a:xfrm>
          <a:prstGeom prst="rect">
            <a:avLst/>
          </a:prstGeom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id="{268EC1F1-742D-865E-0B5C-27AAF2B80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351" y="2399777"/>
            <a:ext cx="5706010" cy="163447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الاسم : ...................................................</a:t>
            </a:r>
            <a:br>
              <a:rPr lang="ar-SA" sz="24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</a:br>
            <a:r>
              <a:rPr lang="ar-SA" sz="24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الفصل : ..................................................</a:t>
            </a:r>
            <a:endParaRPr lang="ar-SA" sz="4400" dirty="0">
              <a:solidFill>
                <a:schemeClr val="bg2">
                  <a:lumMod val="25000"/>
                </a:schemeClr>
              </a:solidFill>
              <a:cs typeface="Sultan bold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2672BD3-40F7-CF39-50E0-10976B30DF4A}"/>
              </a:ext>
            </a:extLst>
          </p:cNvPr>
          <p:cNvSpPr txBox="1"/>
          <p:nvPr/>
        </p:nvSpPr>
        <p:spPr>
          <a:xfrm>
            <a:off x="-2576316" y="376596"/>
            <a:ext cx="1061767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دفتر الانشطة الصفية والواجبات </a:t>
            </a:r>
          </a:p>
          <a:p>
            <a:pPr algn="ctr"/>
            <a:r>
              <a:rPr lang="ar-SA" sz="44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لمنهج التقنية الرقمية 1-2</a:t>
            </a:r>
            <a:br>
              <a:rPr lang="ar-SA" sz="44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</a:br>
            <a:r>
              <a:rPr lang="ar-SA" sz="36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الفصل الثاني 1444هـ </a:t>
            </a:r>
            <a:br>
              <a:rPr lang="ar-SA" sz="44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</a:br>
            <a:r>
              <a:rPr lang="ar-SA" sz="2800" dirty="0">
                <a:solidFill>
                  <a:srgbClr val="00B9BE"/>
                </a:solidFill>
                <a:cs typeface="Sultan bold" pitchFamily="2" charset="-78"/>
              </a:rPr>
              <a:t>إعداد الاستاذة : عبير صالح الغريب</a:t>
            </a:r>
            <a:endParaRPr lang="ar-SA" sz="4400" dirty="0">
              <a:solidFill>
                <a:srgbClr val="00B9BE"/>
              </a:solidFill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02913B9D-8089-CB4A-7021-7F2AF9AA061D}"/>
              </a:ext>
            </a:extLst>
          </p:cNvPr>
          <p:cNvGrpSpPr/>
          <p:nvPr/>
        </p:nvGrpSpPr>
        <p:grpSpPr>
          <a:xfrm>
            <a:off x="1078668" y="4679577"/>
            <a:ext cx="2379687" cy="1651927"/>
            <a:chOff x="1183599" y="4754527"/>
            <a:chExt cx="2379687" cy="1651927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A4F478E1-BFBE-F14C-12B5-E6481522F55F}"/>
                </a:ext>
              </a:extLst>
            </p:cNvPr>
            <p:cNvSpPr/>
            <p:nvPr/>
          </p:nvSpPr>
          <p:spPr>
            <a:xfrm>
              <a:off x="1738858" y="5372133"/>
              <a:ext cx="1269167" cy="1034321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F9B8253E-4073-1423-B965-B854885D7642}"/>
                </a:ext>
              </a:extLst>
            </p:cNvPr>
            <p:cNvCxnSpPr>
              <a:stCxn id="11" idx="3"/>
              <a:endCxn id="11" idx="1"/>
            </p:cNvCxnSpPr>
            <p:nvPr/>
          </p:nvCxnSpPr>
          <p:spPr>
            <a:xfrm flipH="1">
              <a:off x="1738858" y="5889294"/>
              <a:ext cx="126916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32543E36-4700-40AB-DCA8-64DCAD9051BA}"/>
                </a:ext>
              </a:extLst>
            </p:cNvPr>
            <p:cNvSpPr txBox="1"/>
            <p:nvPr/>
          </p:nvSpPr>
          <p:spPr>
            <a:xfrm>
              <a:off x="1183599" y="4754527"/>
              <a:ext cx="23796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2">
                      <a:lumMod val="25000"/>
                    </a:schemeClr>
                  </a:solidFill>
                  <a:cs typeface="Sultan bold" pitchFamily="2" charset="-78"/>
                </a:rPr>
                <a:t>الدرجة المستحقة :</a:t>
              </a:r>
              <a:endParaRPr lang="ar-SA" sz="2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8B95399-F320-94FD-24EB-1B9444E361E4}"/>
                </a:ext>
              </a:extLst>
            </p:cNvPr>
            <p:cNvSpPr txBox="1"/>
            <p:nvPr/>
          </p:nvSpPr>
          <p:spPr>
            <a:xfrm>
              <a:off x="1996677" y="5889293"/>
              <a:ext cx="75352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</a:rPr>
                <a:t>20</a:t>
              </a:r>
              <a:endParaRPr lang="ar-SA" sz="24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450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10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41" y="136525"/>
            <a:ext cx="11564815" cy="132556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cs typeface="Sultan bold" pitchFamily="2" charset="-78"/>
              </a:rPr>
              <a:t>واجب 1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B4E861F-C35D-C7C6-A69B-44253A3EF764}"/>
              </a:ext>
            </a:extLst>
          </p:cNvPr>
          <p:cNvSpPr txBox="1"/>
          <p:nvPr/>
        </p:nvSpPr>
        <p:spPr>
          <a:xfrm>
            <a:off x="3116099" y="1559205"/>
            <a:ext cx="82164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3200" dirty="0">
                <a:solidFill>
                  <a:srgbClr val="DE62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يعد أحد أقوى البرامج المجانية المفتوحة المصدر لتحرير الصور :</a:t>
            </a:r>
            <a:endParaRPr lang="en-US" sz="4000" dirty="0">
              <a:solidFill>
                <a:srgbClr val="DE622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323130"/>
                </a:solidFill>
                <a:effectLst/>
                <a:latin typeface="Yakout Linotype Light"/>
                <a:ea typeface="Times New Roman" panose="02020603050405020304" pitchFamily="18" charset="0"/>
                <a:cs typeface="Sultan bold" pitchFamily="2" charset="-78"/>
              </a:rPr>
              <a:t>GIMP</a:t>
            </a:r>
            <a:endParaRPr lang="en-US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323130"/>
                </a:solidFill>
                <a:effectLst/>
                <a:latin typeface="Yakout Linotype Light"/>
                <a:ea typeface="Times New Roman" panose="02020603050405020304" pitchFamily="18" charset="0"/>
                <a:cs typeface="Sultan bold" pitchFamily="2" charset="-78"/>
              </a:rPr>
              <a:t>Photoshop</a:t>
            </a:r>
            <a:endParaRPr lang="en-US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323130"/>
                </a:solidFill>
                <a:effectLst/>
                <a:latin typeface="Yakout Linotype Light"/>
                <a:ea typeface="Times New Roman" panose="02020603050405020304" pitchFamily="18" charset="0"/>
                <a:cs typeface="Sultan bold" pitchFamily="2" charset="-78"/>
              </a:rPr>
              <a:t>Pencil2D</a:t>
            </a:r>
            <a:endParaRPr lang="en-US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rgbClr val="323130"/>
                </a:solidFill>
                <a:effectLst/>
                <a:latin typeface="Yakout Linotype Light"/>
                <a:ea typeface="Times New Roman" panose="02020603050405020304" pitchFamily="18" charset="0"/>
                <a:cs typeface="Sultan bold" pitchFamily="2" charset="-78"/>
              </a:rPr>
              <a:t>CorelDraw</a:t>
            </a:r>
            <a:endParaRPr lang="en-US" sz="4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3178C4F-7E2C-7E13-96CC-3E030679A2BC}"/>
              </a:ext>
            </a:extLst>
          </p:cNvPr>
          <p:cNvSpPr txBox="1"/>
          <p:nvPr/>
        </p:nvSpPr>
        <p:spPr>
          <a:xfrm>
            <a:off x="3126748" y="4113750"/>
            <a:ext cx="82164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3200" dirty="0">
                <a:solidFill>
                  <a:srgbClr val="DE62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أي مما يلي لا يعد من إيجابيات الصور بامتداد </a:t>
            </a:r>
            <a:r>
              <a:rPr lang="en-US" sz="3200" dirty="0">
                <a:solidFill>
                  <a:srgbClr val="DE6227"/>
                </a:solidFill>
                <a:effectLst/>
                <a:latin typeface="Yakout Linotype Light"/>
                <a:ea typeface="Times New Roman" panose="02020603050405020304" pitchFamily="18" charset="0"/>
                <a:cs typeface="Sultan bold" pitchFamily="2" charset="-78"/>
              </a:rPr>
              <a:t>JPEG</a:t>
            </a:r>
            <a:r>
              <a:rPr lang="ar-SA" sz="3200" dirty="0">
                <a:solidFill>
                  <a:srgbClr val="DE62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 :</a:t>
            </a:r>
            <a:endParaRPr lang="en-US" sz="4000" dirty="0">
              <a:solidFill>
                <a:srgbClr val="DE622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حجم ملف صغير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متوافق مع الكاميرات الرقمية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مجموعة ألوان جيدة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ليس جيد للنصوص أو الرسوم التوضيحية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53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11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41" y="136525"/>
            <a:ext cx="11564815" cy="132556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cs typeface="Sultan bold" pitchFamily="2" charset="-78"/>
              </a:rPr>
              <a:t>واجب 2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DBD6A92-4376-9DBE-86FC-B3C4B0215637}"/>
              </a:ext>
            </a:extLst>
          </p:cNvPr>
          <p:cNvSpPr txBox="1"/>
          <p:nvPr/>
        </p:nvSpPr>
        <p:spPr>
          <a:xfrm>
            <a:off x="379241" y="1350778"/>
            <a:ext cx="115648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تسمح لك الطبقات بإجراء التغييرات بسرعة وفعالية ودون قلق من ارتكاب الأخطاء :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صح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خطأ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lvl="0" algn="just" rtl="1"/>
            <a:r>
              <a:rPr lang="ar-SA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عند إضافة نص في </a:t>
            </a:r>
            <a:r>
              <a:rPr lang="en-US" sz="2800" dirty="0">
                <a:solidFill>
                  <a:srgbClr val="C00000"/>
                </a:solidFill>
                <a:effectLst/>
                <a:latin typeface="Yakout Linotype Light"/>
                <a:ea typeface="Times New Roman" panose="02020603050405020304" pitchFamily="18" charset="0"/>
                <a:cs typeface="Sultan bold" pitchFamily="2" charset="-78"/>
              </a:rPr>
              <a:t>GIMP</a:t>
            </a:r>
            <a:r>
              <a:rPr lang="ar-SA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 تتم إضافته تلقائياً كطبقة جديدة :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صح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خطأ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lvl="0" algn="just" rtl="1"/>
            <a:r>
              <a:rPr lang="ar-SA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يمكن قفل الطبقات بشكل كلي أو جزئي لحماية محتوياتها :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صح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خطأ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lvl="0" algn="just" rtl="1"/>
            <a:r>
              <a:rPr lang="ar-SA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توجد في القائمة الفرعية أدوات التحويل بعض الأدوات المهمة للتعديل على الصور أو للتحديد :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صح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خطأ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419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12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41" y="136525"/>
            <a:ext cx="11564815" cy="132556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cs typeface="Sultan bold" pitchFamily="2" charset="-78"/>
              </a:rPr>
              <a:t>واجب 3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C8F3934-2C6A-2ABE-6D34-A710A5ABE515}"/>
              </a:ext>
            </a:extLst>
          </p:cNvPr>
          <p:cNvSpPr txBox="1"/>
          <p:nvPr/>
        </p:nvSpPr>
        <p:spPr>
          <a:xfrm>
            <a:off x="451821" y="1568897"/>
            <a:ext cx="114229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تعد هذه الأداة إحدى الأدوات الأساسية في تعديل الصور وتسمح بضبط السطوع والتباين العام للصور :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الإيضاح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السطوع والتباين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درجة اللون والتشبع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إصلاح أخطاء التصوير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2B6D56-2494-1925-657D-93B14CE2501B}"/>
              </a:ext>
            </a:extLst>
          </p:cNvPr>
          <p:cNvSpPr txBox="1"/>
          <p:nvPr/>
        </p:nvSpPr>
        <p:spPr>
          <a:xfrm>
            <a:off x="450166" y="4128891"/>
            <a:ext cx="114229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تتيح لك هذه الأداة تغيير التدرج اللوني في صورتك وجعل الألوان غنية أو باهتة: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الإيضاح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السطوع والتباين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درجة اللون والتشبع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إصلاح أخطاء التصوير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260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13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41" y="136525"/>
            <a:ext cx="11564815" cy="132556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cs typeface="Sultan bold" pitchFamily="2" charset="-78"/>
              </a:rPr>
              <a:t>واجب 4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CC42A64-6967-42ED-E13A-C0E881328C70}"/>
              </a:ext>
            </a:extLst>
          </p:cNvPr>
          <p:cNvSpPr txBox="1"/>
          <p:nvPr/>
        </p:nvSpPr>
        <p:spPr>
          <a:xfrm>
            <a:off x="1738859" y="1366805"/>
            <a:ext cx="1020519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يمكن استخدامها لإزالة البقع والنقاط وآثار الغبار والخدوش التي تشوه الصور القديمة : 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تسوية الصورة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فرشاة المعالجة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ختم النسخ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التحديد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lvl="0" algn="just" rtl="1"/>
            <a:r>
              <a:rPr lang="ar-SA" sz="2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تسمح لك بجعل الأشياء تبدو أكبر أو أصغر في صورك بشكل انتقائي :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ختم النسخ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التحديد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التشويه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457200" lvl="0" indent="-4572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أداة المنحنيات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27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14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41" y="136525"/>
            <a:ext cx="11564815" cy="132556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cs typeface="Sultan bold" pitchFamily="2" charset="-78"/>
              </a:rPr>
              <a:t>واجب 5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42C7CB3-5782-533A-7EB0-81B42A0B6A1A}"/>
              </a:ext>
            </a:extLst>
          </p:cNvPr>
          <p:cNvSpPr txBox="1"/>
          <p:nvPr/>
        </p:nvSpPr>
        <p:spPr>
          <a:xfrm>
            <a:off x="3030511" y="1787121"/>
            <a:ext cx="613097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243E8B"/>
                </a:solidFill>
                <a:cs typeface="Sultan bold" pitchFamily="2" charset="-78"/>
              </a:rPr>
              <a:t>تصميم صورة متحركة وحفظها ومشاركتها في مجلد الخاص بفصلك على برنامج الون درايف .</a:t>
            </a:r>
          </a:p>
        </p:txBody>
      </p:sp>
      <p:pic>
        <p:nvPicPr>
          <p:cNvPr id="4" name="صورة 3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4A91AE27-B33A-BBCB-1147-7973D5894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96" y="2707273"/>
            <a:ext cx="3537147" cy="35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14CA73-ED04-951F-EF21-81CD4B3D72D9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C57C8D5D-1F10-F5DB-65AF-28A6DDFA0BD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3755F24E-326B-B4A7-E75B-495B76DE455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3436F9DA-638A-BE5B-C847-7A3CADFFB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BB61FA0E-7118-AC5D-A52E-02B6061A870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E71F7E7-3F00-9C9B-7F65-C27B0BBD34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13F01348-EA55-D75D-D943-0F8EE28BD61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D601B887-07D7-37DD-AEDF-3A6FC04B469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81793321-D61F-1FE2-1A91-B92B390D1F3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4AA659CC-44EF-EFA3-A718-B8E793F2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4438395E-303B-17B8-D4B4-14C444BF32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48C9F1E-84E0-DC25-E5F6-2055B38EB5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CE27D11C-2C04-90CE-BC90-41B57237CFE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048720B9-569B-8F4C-3319-E08FEB121D3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32051A6D-F1E1-267A-DACF-C5F322B42E3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E435CD99-4FD9-152C-3F75-A0512D9F2E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A7F142AC-9FD8-F65B-7598-478094C038F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51EAC7B4-808E-C649-2F6B-C5023B66A84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099C53BF-61DA-9513-C739-5B38C1DC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2994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SA" sz="6000" dirty="0">
                <a:solidFill>
                  <a:srgbClr val="89C5EA"/>
                </a:solidFill>
                <a:cs typeface="Sultan bold" pitchFamily="2" charset="-78"/>
              </a:rPr>
              <a:t>الوحدة الثانية :</a:t>
            </a:r>
            <a:br>
              <a:rPr lang="ar-SA" sz="6000" dirty="0">
                <a:solidFill>
                  <a:srgbClr val="89C5EA"/>
                </a:solidFill>
                <a:cs typeface="Sultan bold" pitchFamily="2" charset="-78"/>
              </a:rPr>
            </a:br>
            <a:r>
              <a:rPr lang="ar-SA" sz="6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التقنية والحياة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4F6E4F8-16FB-B851-D074-3A6B5D9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15</a:t>
            </a:fld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83BD4EE-D169-9F23-9369-A7503C148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8"/>
          <a:stretch/>
        </p:blipFill>
        <p:spPr>
          <a:xfrm>
            <a:off x="0" y="1443494"/>
            <a:ext cx="11773391" cy="54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8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14CA73-ED04-951F-EF21-81CD4B3D72D9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C57C8D5D-1F10-F5DB-65AF-28A6DDFA0BD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3755F24E-326B-B4A7-E75B-495B76DE455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3436F9DA-638A-BE5B-C847-7A3CADFFB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BB61FA0E-7118-AC5D-A52E-02B6061A870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E71F7E7-3F00-9C9B-7F65-C27B0BBD34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13F01348-EA55-D75D-D943-0F8EE28BD61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D601B887-07D7-37DD-AEDF-3A6FC04B469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81793321-D61F-1FE2-1A91-B92B390D1F3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4AA659CC-44EF-EFA3-A718-B8E793F2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4438395E-303B-17B8-D4B4-14C444BF32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48C9F1E-84E0-DC25-E5F6-2055B38EB5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CE27D11C-2C04-90CE-BC90-41B57237CFE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048720B9-569B-8F4C-3319-E08FEB121D3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32051A6D-F1E1-267A-DACF-C5F322B42E3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E435CD99-4FD9-152C-3F75-A0512D9F2E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A7F142AC-9FD8-F65B-7598-478094C038F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51EAC7B4-808E-C649-2F6B-C5023B66A84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099C53BF-61DA-9513-C739-5B38C1DC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الانشطة الصفية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4F6E4F8-16FB-B851-D074-3A6B5D9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16</a:t>
            </a:fld>
            <a:endParaRPr lang="ar-SA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F45A39C2-E65B-B34B-5431-6377147FE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79" y="1666501"/>
            <a:ext cx="4406655" cy="44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B4B8D62-1732-F616-7C2B-9391D894ECD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F85616E6-9811-589D-91B5-8D14366AED2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0ADC8C3-FCB8-279B-AF2D-96F4F5D211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EAE1070-35CF-2211-D4FE-978B9AF585C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F7C948B7-3386-6E44-233B-831AB29BBC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50B5F9A8-D7DE-EDFF-9471-BC95395B79B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F838A5CA-777C-3EDF-8EE3-B044A21CEF5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63D7D15C-704B-B428-7F67-8F58E2D4910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F891690D-55A7-C9E4-9F86-92850D4D74F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C13B0CD3-4CA9-FF4A-3C4B-53FCC580C3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80D8A269-A646-3B20-CB2B-9FB780C5725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DF17E0AA-CA23-4C08-E68A-EA7AEB911CA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3214BE84-1DA6-BA5B-873D-977FEA8326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F87F0FB6-178C-F6E3-8E5C-F1124B29659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411915AB-2EB4-1E6B-0C2E-7C56C921669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43FA5B6C-334B-CFA1-12F8-1C6589BAEB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C4898575-137B-72AE-DD82-CFE9C9869E4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D0CF0E68-7E85-0A00-B6B4-6FF83F3C3D4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17</a:t>
            </a:fld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A0DB34C-5614-75DD-6354-5BB5D570EB79}"/>
              </a:ext>
            </a:extLst>
          </p:cNvPr>
          <p:cNvSpPr txBox="1"/>
          <p:nvPr/>
        </p:nvSpPr>
        <p:spPr>
          <a:xfrm>
            <a:off x="8374505" y="162713"/>
            <a:ext cx="4886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نشاط 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FD4BA25-019F-3E59-ACEA-0F62D844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7" y="1918053"/>
            <a:ext cx="62674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88A38E0-7EE7-EF91-EBB9-5EBA989FE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0" y="3810251"/>
            <a:ext cx="68199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40D6C80-7769-708A-8041-D6F6927F7CC5}"/>
              </a:ext>
            </a:extLst>
          </p:cNvPr>
          <p:cNvSpPr txBox="1"/>
          <p:nvPr/>
        </p:nvSpPr>
        <p:spPr>
          <a:xfrm>
            <a:off x="6684914" y="2609491"/>
            <a:ext cx="5232177" cy="1039356"/>
          </a:xfrm>
          <a:prstGeom prst="left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endParaRPr lang="ar-SA" sz="2800" dirty="0">
              <a:latin typeface="JF Flat" panose="02000500000000000000" pitchFamily="50" charset="-78"/>
              <a:cs typeface="Sultan bold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5AF8DA-F093-AA5D-92C9-B84F3D179B08}"/>
              </a:ext>
            </a:extLst>
          </p:cNvPr>
          <p:cNvSpPr txBox="1"/>
          <p:nvPr/>
        </p:nvSpPr>
        <p:spPr>
          <a:xfrm>
            <a:off x="6773737" y="4676707"/>
            <a:ext cx="5232177" cy="1039356"/>
          </a:xfrm>
          <a:prstGeom prst="left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endParaRPr lang="ar-SA" sz="2800" dirty="0">
              <a:latin typeface="JF Flat" panose="02000500000000000000" pitchFamily="50" charset="-78"/>
              <a:cs typeface="Sultan bold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DA4AE61-5661-722A-234D-68B877B23066}"/>
              </a:ext>
            </a:extLst>
          </p:cNvPr>
          <p:cNvSpPr txBox="1"/>
          <p:nvPr/>
        </p:nvSpPr>
        <p:spPr>
          <a:xfrm>
            <a:off x="5283945" y="1231995"/>
            <a:ext cx="6633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chemeClr val="tx2">
                    <a:lumMod val="50000"/>
                  </a:schemeClr>
                </a:solidFill>
                <a:cs typeface="Sultan bold" pitchFamily="2" charset="-78"/>
              </a:rPr>
              <a:t>تحديد نوع نظام التحكم هنا :</a:t>
            </a:r>
            <a:endParaRPr lang="ar-SA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B4B8D62-1732-F616-7C2B-9391D894ECD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F85616E6-9811-589D-91B5-8D14366AED2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0ADC8C3-FCB8-279B-AF2D-96F4F5D211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EAE1070-35CF-2211-D4FE-978B9AF585C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F7C948B7-3386-6E44-233B-831AB29BBC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50B5F9A8-D7DE-EDFF-9471-BC95395B79B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F838A5CA-777C-3EDF-8EE3-B044A21CEF5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63D7D15C-704B-B428-7F67-8F58E2D4910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F891690D-55A7-C9E4-9F86-92850D4D74F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C13B0CD3-4CA9-FF4A-3C4B-53FCC580C3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80D8A269-A646-3B20-CB2B-9FB780C5725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DF17E0AA-CA23-4C08-E68A-EA7AEB911CA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3214BE84-1DA6-BA5B-873D-977FEA8326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F87F0FB6-178C-F6E3-8E5C-F1124B29659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411915AB-2EB4-1E6B-0C2E-7C56C921669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43FA5B6C-334B-CFA1-12F8-1C6589BAEB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C4898575-137B-72AE-DD82-CFE9C9869E4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D0CF0E68-7E85-0A00-B6B4-6FF83F3C3D4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A0DB34C-5614-75DD-6354-5BB5D570EB79}"/>
              </a:ext>
            </a:extLst>
          </p:cNvPr>
          <p:cNvSpPr txBox="1"/>
          <p:nvPr/>
        </p:nvSpPr>
        <p:spPr>
          <a:xfrm>
            <a:off x="8374505" y="162713"/>
            <a:ext cx="4886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نشاط 2</a:t>
            </a:r>
          </a:p>
        </p:txBody>
      </p:sp>
      <p:pic>
        <p:nvPicPr>
          <p:cNvPr id="5" name="صورة 4" descr="صورة تحتوي على إنسان آلي&#10;&#10;تم إنشاء الوصف تلقائياً">
            <a:extLst>
              <a:ext uri="{FF2B5EF4-FFF2-40B4-BE49-F238E27FC236}">
                <a16:creationId xmlns:a16="http://schemas.microsoft.com/office/drawing/2014/main" id="{353B8B8D-9642-D215-1E1F-80808E96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304" y="1687948"/>
            <a:ext cx="2425691" cy="438591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9AA1468-C659-BFCF-BABE-EBA411278F2C}"/>
              </a:ext>
            </a:extLst>
          </p:cNvPr>
          <p:cNvSpPr txBox="1"/>
          <p:nvPr/>
        </p:nvSpPr>
        <p:spPr>
          <a:xfrm>
            <a:off x="452190" y="7863"/>
            <a:ext cx="84269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13567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الترجمة بمساعدة الحاسب مثل :</a:t>
            </a:r>
            <a:endParaRPr lang="en-US" sz="3200" b="1" dirty="0">
              <a:solidFill>
                <a:srgbClr val="13567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صح">
            <a:extLst>
              <a:ext uri="{FF2B5EF4-FFF2-40B4-BE49-F238E27FC236}">
                <a16:creationId xmlns:a16="http://schemas.microsoft.com/office/drawing/2014/main" id="{9792D2F1-3D7E-D13F-EFC1-302A4EA157A6}"/>
              </a:ext>
            </a:extLst>
          </p:cNvPr>
          <p:cNvSpPr/>
          <p:nvPr/>
        </p:nvSpPr>
        <p:spPr>
          <a:xfrm>
            <a:off x="6466919" y="592638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الترجمة في مواقع </a:t>
            </a:r>
          </a:p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الويب</a:t>
            </a:r>
            <a:endParaRPr lang="en-US" sz="2400" b="1" dirty="0">
              <a:solidFill>
                <a:srgbClr val="F94755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خطأ1">
            <a:extLst>
              <a:ext uri="{FF2B5EF4-FFF2-40B4-BE49-F238E27FC236}">
                <a16:creationId xmlns:a16="http://schemas.microsoft.com/office/drawing/2014/main" id="{129416B9-6F27-B9D8-2938-3A31A2AEAD8E}"/>
              </a:ext>
            </a:extLst>
          </p:cNvPr>
          <p:cNvSpPr/>
          <p:nvPr/>
        </p:nvSpPr>
        <p:spPr>
          <a:xfrm>
            <a:off x="3353185" y="592638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تحديد مستوى التعلم لدى المتعلم</a:t>
            </a:r>
          </a:p>
        </p:txBody>
      </p:sp>
      <p:sp>
        <p:nvSpPr>
          <p:cNvPr id="9" name="خطأ2">
            <a:extLst>
              <a:ext uri="{FF2B5EF4-FFF2-40B4-BE49-F238E27FC236}">
                <a16:creationId xmlns:a16="http://schemas.microsoft.com/office/drawing/2014/main" id="{D51C5758-842A-C05E-52D0-1ADE404AB028}"/>
              </a:ext>
            </a:extLst>
          </p:cNvPr>
          <p:cNvSpPr/>
          <p:nvPr/>
        </p:nvSpPr>
        <p:spPr>
          <a:xfrm>
            <a:off x="220447" y="592638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التعرف على محتويات الصورة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7AC5C53-52F9-9232-18DC-23272EE676A4}"/>
              </a:ext>
            </a:extLst>
          </p:cNvPr>
          <p:cNvSpPr txBox="1"/>
          <p:nvPr/>
        </p:nvSpPr>
        <p:spPr>
          <a:xfrm>
            <a:off x="506174" y="1699173"/>
            <a:ext cx="84269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13567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المساعدات الشخصية الافتراضية مثل:</a:t>
            </a:r>
          </a:p>
        </p:txBody>
      </p:sp>
      <p:sp>
        <p:nvSpPr>
          <p:cNvPr id="11" name="صح">
            <a:extLst>
              <a:ext uri="{FF2B5EF4-FFF2-40B4-BE49-F238E27FC236}">
                <a16:creationId xmlns:a16="http://schemas.microsoft.com/office/drawing/2014/main" id="{F5497872-EB45-822C-C8CC-206DD5C76907}"/>
              </a:ext>
            </a:extLst>
          </p:cNvPr>
          <p:cNvSpPr/>
          <p:nvPr/>
        </p:nvSpPr>
        <p:spPr>
          <a:xfrm>
            <a:off x="3411846" y="2278044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سيري –مساعد جوجل - أليكسا</a:t>
            </a:r>
            <a:endParaRPr lang="en-US" sz="2400" b="1" dirty="0">
              <a:solidFill>
                <a:srgbClr val="F94755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خطأ1">
            <a:extLst>
              <a:ext uri="{FF2B5EF4-FFF2-40B4-BE49-F238E27FC236}">
                <a16:creationId xmlns:a16="http://schemas.microsoft.com/office/drawing/2014/main" id="{48ABD741-95BE-5977-9CC3-3A28ECABF9AA}"/>
              </a:ext>
            </a:extLst>
          </p:cNvPr>
          <p:cNvSpPr/>
          <p:nvPr/>
        </p:nvSpPr>
        <p:spPr>
          <a:xfrm>
            <a:off x="6525433" y="2256359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تحديد مستوى التعلم لدى المتعلم</a:t>
            </a:r>
          </a:p>
        </p:txBody>
      </p:sp>
      <p:sp>
        <p:nvSpPr>
          <p:cNvPr id="13" name="خطأ2">
            <a:extLst>
              <a:ext uri="{FF2B5EF4-FFF2-40B4-BE49-F238E27FC236}">
                <a16:creationId xmlns:a16="http://schemas.microsoft.com/office/drawing/2014/main" id="{66715EA0-7F08-EF22-5B4D-C067F8ADD721}"/>
              </a:ext>
            </a:extLst>
          </p:cNvPr>
          <p:cNvSpPr/>
          <p:nvPr/>
        </p:nvSpPr>
        <p:spPr>
          <a:xfrm>
            <a:off x="220447" y="2272068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التعرف على محتويات الصورة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EBA5271-455E-56A2-0400-A70A4BCE639A}"/>
              </a:ext>
            </a:extLst>
          </p:cNvPr>
          <p:cNvSpPr txBox="1"/>
          <p:nvPr/>
        </p:nvSpPr>
        <p:spPr>
          <a:xfrm>
            <a:off x="506174" y="3394705"/>
            <a:ext cx="842697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13567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التعرف على الكلام مثل:</a:t>
            </a:r>
          </a:p>
        </p:txBody>
      </p:sp>
      <p:sp>
        <p:nvSpPr>
          <p:cNvPr id="15" name="صح">
            <a:extLst>
              <a:ext uri="{FF2B5EF4-FFF2-40B4-BE49-F238E27FC236}">
                <a16:creationId xmlns:a16="http://schemas.microsoft.com/office/drawing/2014/main" id="{CC44CCF8-ABE8-5765-A5F1-583F0C8FB4DF}"/>
              </a:ext>
            </a:extLst>
          </p:cNvPr>
          <p:cNvSpPr/>
          <p:nvPr/>
        </p:nvSpPr>
        <p:spPr>
          <a:xfrm>
            <a:off x="208712" y="3985685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مثل تحويل الصوت إلى نص</a:t>
            </a:r>
            <a:endParaRPr lang="en-US" sz="2400" b="1" dirty="0">
              <a:solidFill>
                <a:srgbClr val="F94755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" name="خطأ1">
            <a:extLst>
              <a:ext uri="{FF2B5EF4-FFF2-40B4-BE49-F238E27FC236}">
                <a16:creationId xmlns:a16="http://schemas.microsoft.com/office/drawing/2014/main" id="{DCDA9CB5-791D-0150-9801-3EFBE0BECEB9}"/>
              </a:ext>
            </a:extLst>
          </p:cNvPr>
          <p:cNvSpPr/>
          <p:nvPr/>
        </p:nvSpPr>
        <p:spPr>
          <a:xfrm>
            <a:off x="6608779" y="3970759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تحديد مستوى التعلم لدى المتعلم</a:t>
            </a:r>
          </a:p>
        </p:txBody>
      </p:sp>
      <p:sp>
        <p:nvSpPr>
          <p:cNvPr id="17" name="خطأ2">
            <a:extLst>
              <a:ext uri="{FF2B5EF4-FFF2-40B4-BE49-F238E27FC236}">
                <a16:creationId xmlns:a16="http://schemas.microsoft.com/office/drawing/2014/main" id="{4CB9CF41-6788-1C5C-9866-721413B3FAA4}"/>
              </a:ext>
            </a:extLst>
          </p:cNvPr>
          <p:cNvSpPr/>
          <p:nvPr/>
        </p:nvSpPr>
        <p:spPr>
          <a:xfrm>
            <a:off x="3435625" y="3952952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التعرف على محتويات الصورة</a:t>
            </a:r>
          </a:p>
        </p:txBody>
      </p:sp>
      <p:sp>
        <p:nvSpPr>
          <p:cNvPr id="19" name="صح">
            <a:extLst>
              <a:ext uri="{FF2B5EF4-FFF2-40B4-BE49-F238E27FC236}">
                <a16:creationId xmlns:a16="http://schemas.microsoft.com/office/drawing/2014/main" id="{606099F6-9840-0CE0-A725-ECF6B43C2071}"/>
              </a:ext>
            </a:extLst>
          </p:cNvPr>
          <p:cNvSpPr/>
          <p:nvPr/>
        </p:nvSpPr>
        <p:spPr>
          <a:xfrm>
            <a:off x="3382038" y="5642857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الذكاء الاصطناعي</a:t>
            </a:r>
            <a:endParaRPr lang="en-US" sz="2400" b="1" dirty="0">
              <a:solidFill>
                <a:srgbClr val="F94755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0" name="خطأ1">
            <a:extLst>
              <a:ext uri="{FF2B5EF4-FFF2-40B4-BE49-F238E27FC236}">
                <a16:creationId xmlns:a16="http://schemas.microsoft.com/office/drawing/2014/main" id="{1C766FC1-553C-A4EE-0167-4DD119E50F0E}"/>
              </a:ext>
            </a:extLst>
          </p:cNvPr>
          <p:cNvSpPr/>
          <p:nvPr/>
        </p:nvSpPr>
        <p:spPr>
          <a:xfrm>
            <a:off x="6582072" y="5665115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الواقع المعزز</a:t>
            </a:r>
          </a:p>
        </p:txBody>
      </p:sp>
      <p:sp>
        <p:nvSpPr>
          <p:cNvPr id="21" name="خطأ2">
            <a:extLst>
              <a:ext uri="{FF2B5EF4-FFF2-40B4-BE49-F238E27FC236}">
                <a16:creationId xmlns:a16="http://schemas.microsoft.com/office/drawing/2014/main" id="{F44E96C0-D7FC-D2CA-9BFD-F2198F3113F7}"/>
              </a:ext>
            </a:extLst>
          </p:cNvPr>
          <p:cNvSpPr/>
          <p:nvPr/>
        </p:nvSpPr>
        <p:spPr>
          <a:xfrm>
            <a:off x="182005" y="5640014"/>
            <a:ext cx="2975525" cy="10559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25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94755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الخوارزميات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2D2F1EC-5DA9-D7F0-DA26-A0FE0984DA39}"/>
              </a:ext>
            </a:extLst>
          </p:cNvPr>
          <p:cNvSpPr txBox="1"/>
          <p:nvPr/>
        </p:nvSpPr>
        <p:spPr>
          <a:xfrm>
            <a:off x="71914" y="5061179"/>
            <a:ext cx="94290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13567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مجال يرتكز على إنشاء آلات ذكية تعمل وتتفاعل مثل البشر :</a:t>
            </a:r>
          </a:p>
        </p:txBody>
      </p:sp>
      <p:sp>
        <p:nvSpPr>
          <p:cNvPr id="41" name="عنصر نائب لرقم الشريحة 40">
            <a:extLst>
              <a:ext uri="{FF2B5EF4-FFF2-40B4-BE49-F238E27FC236}">
                <a16:creationId xmlns:a16="http://schemas.microsoft.com/office/drawing/2014/main" id="{B192E45D-69D2-EDEA-2626-498BE2139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1958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B4B8D62-1732-F616-7C2B-9391D894ECD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F85616E6-9811-589D-91B5-8D14366AED2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0ADC8C3-FCB8-279B-AF2D-96F4F5D211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EAE1070-35CF-2211-D4FE-978B9AF585C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F7C948B7-3386-6E44-233B-831AB29BBC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50B5F9A8-D7DE-EDFF-9471-BC95395B79B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F838A5CA-777C-3EDF-8EE3-B044A21CEF5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63D7D15C-704B-B428-7F67-8F58E2D4910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F891690D-55A7-C9E4-9F86-92850D4D74F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C13B0CD3-4CA9-FF4A-3C4B-53FCC580C3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80D8A269-A646-3B20-CB2B-9FB780C5725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DF17E0AA-CA23-4C08-E68A-EA7AEB911CA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3214BE84-1DA6-BA5B-873D-977FEA8326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F87F0FB6-178C-F6E3-8E5C-F1124B29659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411915AB-2EB4-1E6B-0C2E-7C56C921669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43FA5B6C-334B-CFA1-12F8-1C6589BAEB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C4898575-137B-72AE-DD82-CFE9C9869E4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D0CF0E68-7E85-0A00-B6B4-6FF83F3C3D4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19</a:t>
            </a:fld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A0DB34C-5614-75DD-6354-5BB5D570EB79}"/>
              </a:ext>
            </a:extLst>
          </p:cNvPr>
          <p:cNvSpPr txBox="1"/>
          <p:nvPr/>
        </p:nvSpPr>
        <p:spPr>
          <a:xfrm>
            <a:off x="8374505" y="162713"/>
            <a:ext cx="4886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نشاط 3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C3EAD67-4B58-0F68-BD7E-BC5B1BA4596D}"/>
              </a:ext>
            </a:extLst>
          </p:cNvPr>
          <p:cNvGrpSpPr/>
          <p:nvPr/>
        </p:nvGrpSpPr>
        <p:grpSpPr>
          <a:xfrm>
            <a:off x="7447672" y="1896551"/>
            <a:ext cx="4744328" cy="4744328"/>
            <a:chOff x="7087773" y="1702190"/>
            <a:chExt cx="4744328" cy="4744328"/>
          </a:xfrm>
        </p:grpSpPr>
        <p:pic>
          <p:nvPicPr>
            <p:cNvPr id="9" name="رسم 8" descr="بطارية فارغة مع تعبئة خالصة">
              <a:extLst>
                <a:ext uri="{FF2B5EF4-FFF2-40B4-BE49-F238E27FC236}">
                  <a16:creationId xmlns:a16="http://schemas.microsoft.com/office/drawing/2014/main" id="{8D202A6A-7145-D449-EBF1-C7800A100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7087773" y="1702190"/>
              <a:ext cx="4744328" cy="4744328"/>
            </a:xfrm>
            <a:prstGeom prst="rect">
              <a:avLst/>
            </a:prstGeom>
          </p:spPr>
        </p:pic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3D46B817-0D73-FE0E-EB3B-0745AA358FA7}"/>
                </a:ext>
              </a:extLst>
            </p:cNvPr>
            <p:cNvSpPr/>
            <p:nvPr/>
          </p:nvSpPr>
          <p:spPr>
            <a:xfrm>
              <a:off x="8663375" y="5289452"/>
              <a:ext cx="1593123" cy="48706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6F4D2E8A-05F2-669C-C505-D0C87F33C585}"/>
                </a:ext>
              </a:extLst>
            </p:cNvPr>
            <p:cNvSpPr/>
            <p:nvPr/>
          </p:nvSpPr>
          <p:spPr>
            <a:xfrm>
              <a:off x="8663374" y="4668745"/>
              <a:ext cx="1593123" cy="48706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309F4583-D8D0-DC92-42DE-126A8C9964A5}"/>
                </a:ext>
              </a:extLst>
            </p:cNvPr>
            <p:cNvSpPr/>
            <p:nvPr/>
          </p:nvSpPr>
          <p:spPr>
            <a:xfrm>
              <a:off x="8663373" y="4102492"/>
              <a:ext cx="1593123" cy="48706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B6208C6-8B13-F763-BA82-3B4F65E6973A}"/>
              </a:ext>
            </a:extLst>
          </p:cNvPr>
          <p:cNvSpPr txBox="1"/>
          <p:nvPr/>
        </p:nvSpPr>
        <p:spPr>
          <a:xfrm>
            <a:off x="4774367" y="1087335"/>
            <a:ext cx="74176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Sultan bold" pitchFamily="2" charset="-78"/>
              </a:rPr>
              <a:t>اشحن بطاريتك بالإجابة على الاسئلة التالية :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14C3AA0-7C56-C1BD-EF5D-47A3E4B2E665}"/>
              </a:ext>
            </a:extLst>
          </p:cNvPr>
          <p:cNvSpPr txBox="1"/>
          <p:nvPr/>
        </p:nvSpPr>
        <p:spPr>
          <a:xfrm>
            <a:off x="616093" y="1837926"/>
            <a:ext cx="73886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ماذا تعرفين عن نظارة مايكروسوفت هولولنز؟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8302AF3-1C85-2891-4102-7FBF9C7E3DD1}"/>
              </a:ext>
            </a:extLst>
          </p:cNvPr>
          <p:cNvSpPr txBox="1"/>
          <p:nvPr/>
        </p:nvSpPr>
        <p:spPr>
          <a:xfrm>
            <a:off x="616093" y="3004912"/>
            <a:ext cx="71188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ما هي الحوسبة السحابية مع ذكر احد تطبيقاتها؟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10A40AF-0190-262E-9627-4B4096B6E9B6}"/>
              </a:ext>
            </a:extLst>
          </p:cNvPr>
          <p:cNvSpPr txBox="1"/>
          <p:nvPr/>
        </p:nvSpPr>
        <p:spPr>
          <a:xfrm>
            <a:off x="727146" y="4091435"/>
            <a:ext cx="6896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ما لفرق بين الواقع الافتراضي والواقع المعزز ؟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E188941-ECD6-2139-E1F8-7E2E930F742B}"/>
              </a:ext>
            </a:extLst>
          </p:cNvPr>
          <p:cNvSpPr txBox="1"/>
          <p:nvPr/>
        </p:nvSpPr>
        <p:spPr>
          <a:xfrm>
            <a:off x="1070763" y="5320957"/>
            <a:ext cx="59222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Dubai" panose="020B0503030403030204" pitchFamily="34" charset="-78"/>
                <a:cs typeface="Dubai" panose="020B0503030403030204" pitchFamily="34" charset="-78"/>
              </a:rPr>
              <a:t>ماذا نعني بـ انترنت الاشياء؟</a:t>
            </a:r>
          </a:p>
        </p:txBody>
      </p:sp>
    </p:spTree>
    <p:extLst>
      <p:ext uri="{BB962C8B-B14F-4D97-AF65-F5344CB8AC3E}">
        <p14:creationId xmlns:p14="http://schemas.microsoft.com/office/powerpoint/2010/main" val="279793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14CA73-ED04-951F-EF21-81CD4B3D72D9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C57C8D5D-1F10-F5DB-65AF-28A6DDFA0BD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3755F24E-326B-B4A7-E75B-495B76DE455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3436F9DA-638A-BE5B-C847-7A3CADFFB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BB61FA0E-7118-AC5D-A52E-02B6061A870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E71F7E7-3F00-9C9B-7F65-C27B0BBD34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13F01348-EA55-D75D-D943-0F8EE28BD61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D601B887-07D7-37DD-AEDF-3A6FC04B469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81793321-D61F-1FE2-1A91-B92B390D1F3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4AA659CC-44EF-EFA3-A718-B8E793F2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4438395E-303B-17B8-D4B4-14C444BF32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48C9F1E-84E0-DC25-E5F6-2055B38EB5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CE27D11C-2C04-90CE-BC90-41B57237CFE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048720B9-569B-8F4C-3319-E08FEB121D3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32051A6D-F1E1-267A-DACF-C5F322B42E3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E435CD99-4FD9-152C-3F75-A0512D9F2E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A7F142AC-9FD8-F65B-7598-478094C038F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51EAC7B4-808E-C649-2F6B-C5023B66A84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099C53BF-61DA-9513-C739-5B38C1DC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5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SA" sz="6000" dirty="0">
                <a:solidFill>
                  <a:srgbClr val="89C5EA"/>
                </a:solidFill>
                <a:cs typeface="Sultan bold" pitchFamily="2" charset="-78"/>
              </a:rPr>
              <a:t>الوحدة الاولى :</a:t>
            </a:r>
            <a:br>
              <a:rPr lang="ar-SA" sz="6000" dirty="0">
                <a:solidFill>
                  <a:srgbClr val="89C5EA"/>
                </a:solidFill>
                <a:cs typeface="Sultan bold" pitchFamily="2" charset="-78"/>
              </a:rPr>
            </a:br>
            <a:r>
              <a:rPr lang="ar-SA" sz="6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معالجة الصور المتقدمة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4F6E4F8-16FB-B851-D074-3A6B5D9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2</a:t>
            </a:fld>
            <a:endParaRPr lang="ar-SA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2522B169-2EAF-F6F7-9BA0-0D4DC3EBF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53" y="1390341"/>
            <a:ext cx="5311989" cy="53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13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B4B8D62-1732-F616-7C2B-9391D894ECD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F85616E6-9811-589D-91B5-8D14366AED2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0ADC8C3-FCB8-279B-AF2D-96F4F5D211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EAE1070-35CF-2211-D4FE-978B9AF585C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F7C948B7-3386-6E44-233B-831AB29BBC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50B5F9A8-D7DE-EDFF-9471-BC95395B79B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F838A5CA-777C-3EDF-8EE3-B044A21CEF5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63D7D15C-704B-B428-7F67-8F58E2D4910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F891690D-55A7-C9E4-9F86-92850D4D74F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C13B0CD3-4CA9-FF4A-3C4B-53FCC580C3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80D8A269-A646-3B20-CB2B-9FB780C5725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DF17E0AA-CA23-4C08-E68A-EA7AEB911CA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3214BE84-1DA6-BA5B-873D-977FEA8326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F87F0FB6-178C-F6E3-8E5C-F1124B29659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411915AB-2EB4-1E6B-0C2E-7C56C921669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43FA5B6C-334B-CFA1-12F8-1C6589BAEB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C4898575-137B-72AE-DD82-CFE9C9869E4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D0CF0E68-7E85-0A00-B6B4-6FF83F3C3D4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20</a:t>
            </a:fld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A0DB34C-5614-75DD-6354-5BB5D570EB79}"/>
              </a:ext>
            </a:extLst>
          </p:cNvPr>
          <p:cNvSpPr txBox="1"/>
          <p:nvPr/>
        </p:nvSpPr>
        <p:spPr>
          <a:xfrm>
            <a:off x="8374505" y="162713"/>
            <a:ext cx="4886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نشاط 4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47DFEEA0-53A4-5B78-CCD5-1C1F0F19E894}"/>
              </a:ext>
            </a:extLst>
          </p:cNvPr>
          <p:cNvGrpSpPr/>
          <p:nvPr/>
        </p:nvGrpSpPr>
        <p:grpSpPr>
          <a:xfrm>
            <a:off x="8742883" y="1269653"/>
            <a:ext cx="1964658" cy="4144852"/>
            <a:chOff x="9276156" y="1918530"/>
            <a:chExt cx="1964658" cy="4144852"/>
          </a:xfrm>
        </p:grpSpPr>
        <p:grpSp>
          <p:nvGrpSpPr>
            <p:cNvPr id="5" name="Group">
              <a:extLst>
                <a:ext uri="{FF2B5EF4-FFF2-40B4-BE49-F238E27FC236}">
                  <a16:creationId xmlns:a16="http://schemas.microsoft.com/office/drawing/2014/main" id="{2DDB6F9E-586F-1B90-E420-1B25E1EB8DC0}"/>
                </a:ext>
              </a:extLst>
            </p:cNvPr>
            <p:cNvGrpSpPr/>
            <p:nvPr/>
          </p:nvGrpSpPr>
          <p:grpSpPr>
            <a:xfrm>
              <a:off x="9276156" y="1918530"/>
              <a:ext cx="1964658" cy="4144852"/>
              <a:chOff x="0" y="0"/>
              <a:chExt cx="1964657" cy="414485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67589308-602D-6AB4-26B2-C44730AC3123}"/>
                  </a:ext>
                </a:extLst>
              </p:cNvPr>
              <p:cNvSpPr/>
              <p:nvPr/>
            </p:nvSpPr>
            <p:spPr>
              <a:xfrm>
                <a:off x="0" y="1514365"/>
                <a:ext cx="209800" cy="354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33"/>
                    </a:moveTo>
                    <a:cubicBezTo>
                      <a:pt x="11289" y="2733"/>
                      <a:pt x="11289" y="2733"/>
                      <a:pt x="11289" y="2733"/>
                    </a:cubicBezTo>
                    <a:cubicBezTo>
                      <a:pt x="10800" y="1214"/>
                      <a:pt x="8723" y="0"/>
                      <a:pt x="5669" y="0"/>
                    </a:cubicBezTo>
                    <a:cubicBezTo>
                      <a:pt x="2566" y="0"/>
                      <a:pt x="0" y="1533"/>
                      <a:pt x="0" y="3340"/>
                    </a:cubicBezTo>
                    <a:cubicBezTo>
                      <a:pt x="0" y="17957"/>
                      <a:pt x="0" y="17957"/>
                      <a:pt x="0" y="17957"/>
                    </a:cubicBezTo>
                    <a:cubicBezTo>
                      <a:pt x="0" y="20082"/>
                      <a:pt x="2566" y="21600"/>
                      <a:pt x="5669" y="21600"/>
                    </a:cubicBezTo>
                    <a:cubicBezTo>
                      <a:pt x="8723" y="21600"/>
                      <a:pt x="10800" y="20386"/>
                      <a:pt x="11289" y="18867"/>
                    </a:cubicBezTo>
                    <a:cubicBezTo>
                      <a:pt x="21600" y="18867"/>
                      <a:pt x="21600" y="18867"/>
                      <a:pt x="21600" y="18867"/>
                    </a:cubicBezTo>
                    <a:lnTo>
                      <a:pt x="21600" y="2733"/>
                    </a:lnTo>
                  </a:path>
                </a:pathLst>
              </a:custGeom>
              <a:solidFill>
                <a:srgbClr val="1D1D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7" name="Shape">
                <a:extLst>
                  <a:ext uri="{FF2B5EF4-FFF2-40B4-BE49-F238E27FC236}">
                    <a16:creationId xmlns:a16="http://schemas.microsoft.com/office/drawing/2014/main" id="{73CD9F36-0F23-B10B-BA55-A066CBFAF5AA}"/>
                  </a:ext>
                </a:extLst>
              </p:cNvPr>
              <p:cNvSpPr/>
              <p:nvPr/>
            </p:nvSpPr>
            <p:spPr>
              <a:xfrm>
                <a:off x="0" y="2031057"/>
                <a:ext cx="209800" cy="35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45"/>
                    </a:moveTo>
                    <a:cubicBezTo>
                      <a:pt x="11289" y="2745"/>
                      <a:pt x="11289" y="2745"/>
                      <a:pt x="11289" y="2745"/>
                    </a:cubicBezTo>
                    <a:cubicBezTo>
                      <a:pt x="10800" y="1214"/>
                      <a:pt x="8723" y="0"/>
                      <a:pt x="5669" y="0"/>
                    </a:cubicBezTo>
                    <a:cubicBezTo>
                      <a:pt x="2566" y="0"/>
                      <a:pt x="0" y="1532"/>
                      <a:pt x="0" y="3352"/>
                    </a:cubicBezTo>
                    <a:cubicBezTo>
                      <a:pt x="0" y="17945"/>
                      <a:pt x="0" y="17945"/>
                      <a:pt x="0" y="17945"/>
                    </a:cubicBezTo>
                    <a:cubicBezTo>
                      <a:pt x="0" y="20083"/>
                      <a:pt x="2566" y="21600"/>
                      <a:pt x="5669" y="21600"/>
                    </a:cubicBezTo>
                    <a:cubicBezTo>
                      <a:pt x="8723" y="21600"/>
                      <a:pt x="10800" y="20386"/>
                      <a:pt x="11289" y="18869"/>
                    </a:cubicBezTo>
                    <a:cubicBezTo>
                      <a:pt x="21600" y="18869"/>
                      <a:pt x="21600" y="18869"/>
                      <a:pt x="21600" y="18869"/>
                    </a:cubicBezTo>
                    <a:lnTo>
                      <a:pt x="21600" y="2745"/>
                    </a:lnTo>
                  </a:path>
                </a:pathLst>
              </a:custGeom>
              <a:solidFill>
                <a:srgbClr val="1D1D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8" name="Shape">
                <a:extLst>
                  <a:ext uri="{FF2B5EF4-FFF2-40B4-BE49-F238E27FC236}">
                    <a16:creationId xmlns:a16="http://schemas.microsoft.com/office/drawing/2014/main" id="{BB686AE0-7A5B-A220-47F0-BDBE49FDEF19}"/>
                  </a:ext>
                </a:extLst>
              </p:cNvPr>
              <p:cNvSpPr/>
              <p:nvPr/>
            </p:nvSpPr>
            <p:spPr>
              <a:xfrm>
                <a:off x="135473" y="972470"/>
                <a:ext cx="1829185" cy="2064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92" y="21600"/>
                    </a:moveTo>
                    <a:cubicBezTo>
                      <a:pt x="2308" y="21600"/>
                      <a:pt x="2308" y="21600"/>
                      <a:pt x="2308" y="21600"/>
                    </a:cubicBezTo>
                    <a:cubicBezTo>
                      <a:pt x="1065" y="21600"/>
                      <a:pt x="0" y="20656"/>
                      <a:pt x="0" y="19556"/>
                    </a:cubicBezTo>
                    <a:cubicBezTo>
                      <a:pt x="0" y="2044"/>
                      <a:pt x="0" y="2044"/>
                      <a:pt x="0" y="2044"/>
                    </a:cubicBezTo>
                    <a:cubicBezTo>
                      <a:pt x="0" y="944"/>
                      <a:pt x="1065" y="0"/>
                      <a:pt x="2308" y="0"/>
                    </a:cubicBezTo>
                    <a:cubicBezTo>
                      <a:pt x="19292" y="0"/>
                      <a:pt x="19292" y="0"/>
                      <a:pt x="19292" y="0"/>
                    </a:cubicBezTo>
                    <a:cubicBezTo>
                      <a:pt x="20535" y="0"/>
                      <a:pt x="21600" y="944"/>
                      <a:pt x="21600" y="2044"/>
                    </a:cubicBezTo>
                    <a:cubicBezTo>
                      <a:pt x="21600" y="19556"/>
                      <a:pt x="21600" y="19556"/>
                      <a:pt x="21600" y="19556"/>
                    </a:cubicBezTo>
                    <a:cubicBezTo>
                      <a:pt x="21600" y="20656"/>
                      <a:pt x="20535" y="21600"/>
                      <a:pt x="19292" y="21600"/>
                    </a:cubicBezTo>
                  </a:path>
                </a:pathLst>
              </a:custGeom>
              <a:solidFill>
                <a:srgbClr val="1D1D1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9" name="Shape">
                <a:extLst>
                  <a:ext uri="{FF2B5EF4-FFF2-40B4-BE49-F238E27FC236}">
                    <a16:creationId xmlns:a16="http://schemas.microsoft.com/office/drawing/2014/main" id="{9CE5294A-8411-BE58-10F4-50A47D98B14C}"/>
                  </a:ext>
                </a:extLst>
              </p:cNvPr>
              <p:cNvSpPr/>
              <p:nvPr/>
            </p:nvSpPr>
            <p:spPr>
              <a:xfrm>
                <a:off x="160678" y="997674"/>
                <a:ext cx="1778775" cy="2015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719"/>
                    </a:moveTo>
                    <a:cubicBezTo>
                      <a:pt x="0" y="1881"/>
                      <a:pt x="0" y="1881"/>
                      <a:pt x="0" y="1881"/>
                    </a:cubicBezTo>
                    <a:cubicBezTo>
                      <a:pt x="0" y="860"/>
                      <a:pt x="974" y="0"/>
                      <a:pt x="2130" y="0"/>
                    </a:cubicBezTo>
                    <a:cubicBezTo>
                      <a:pt x="19470" y="0"/>
                      <a:pt x="19470" y="0"/>
                      <a:pt x="19470" y="0"/>
                    </a:cubicBezTo>
                    <a:cubicBezTo>
                      <a:pt x="20626" y="0"/>
                      <a:pt x="21600" y="860"/>
                      <a:pt x="21600" y="1881"/>
                    </a:cubicBezTo>
                    <a:cubicBezTo>
                      <a:pt x="21600" y="19719"/>
                      <a:pt x="21600" y="19719"/>
                      <a:pt x="21600" y="19719"/>
                    </a:cubicBezTo>
                    <a:cubicBezTo>
                      <a:pt x="21600" y="20740"/>
                      <a:pt x="20626" y="21600"/>
                      <a:pt x="19470" y="21600"/>
                    </a:cubicBezTo>
                    <a:cubicBezTo>
                      <a:pt x="2130" y="21600"/>
                      <a:pt x="2130" y="21600"/>
                      <a:pt x="2130" y="21600"/>
                    </a:cubicBezTo>
                    <a:cubicBezTo>
                      <a:pt x="974" y="21600"/>
                      <a:pt x="0" y="20740"/>
                      <a:pt x="0" y="19719"/>
                    </a:cubicBezTo>
                  </a:path>
                </a:pathLst>
              </a:custGeom>
              <a:gradFill flip="none" rotWithShape="1">
                <a:gsLst>
                  <a:gs pos="0">
                    <a:srgbClr val="5B5B5B"/>
                  </a:gs>
                  <a:gs pos="8991">
                    <a:srgbClr val="676767"/>
                  </a:gs>
                  <a:gs pos="15994">
                    <a:srgbClr val="ECECEC"/>
                  </a:gs>
                  <a:gs pos="21984">
                    <a:srgbClr val="767676"/>
                  </a:gs>
                  <a:gs pos="48000">
                    <a:srgbClr val="979797"/>
                  </a:gs>
                  <a:gs pos="79980">
                    <a:srgbClr val="AEAEAE"/>
                  </a:gs>
                  <a:gs pos="90991">
                    <a:srgbClr val="FAFAFA"/>
                  </a:gs>
                  <a:gs pos="100000">
                    <a:srgbClr val="BDBDBD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10187639-C84F-BA80-0956-8E14FE46EF94}"/>
                  </a:ext>
                </a:extLst>
              </p:cNvPr>
              <p:cNvSpPr/>
              <p:nvPr/>
            </p:nvSpPr>
            <p:spPr>
              <a:xfrm>
                <a:off x="249943" y="1087990"/>
                <a:ext cx="1598145" cy="1834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302"/>
                    </a:moveTo>
                    <a:cubicBezTo>
                      <a:pt x="0" y="1298"/>
                      <a:pt x="0" y="1298"/>
                      <a:pt x="0" y="1298"/>
                    </a:cubicBezTo>
                    <a:cubicBezTo>
                      <a:pt x="0" y="591"/>
                      <a:pt x="679" y="0"/>
                      <a:pt x="1492" y="0"/>
                    </a:cubicBezTo>
                    <a:cubicBezTo>
                      <a:pt x="20111" y="0"/>
                      <a:pt x="20111" y="0"/>
                      <a:pt x="20111" y="0"/>
                    </a:cubicBezTo>
                    <a:cubicBezTo>
                      <a:pt x="20925" y="0"/>
                      <a:pt x="21600" y="591"/>
                      <a:pt x="21600" y="1298"/>
                    </a:cubicBezTo>
                    <a:cubicBezTo>
                      <a:pt x="21600" y="20302"/>
                      <a:pt x="21600" y="20302"/>
                      <a:pt x="21600" y="20302"/>
                    </a:cubicBezTo>
                    <a:cubicBezTo>
                      <a:pt x="21600" y="21009"/>
                      <a:pt x="20925" y="21600"/>
                      <a:pt x="20111" y="21600"/>
                    </a:cubicBezTo>
                    <a:cubicBezTo>
                      <a:pt x="1492" y="21600"/>
                      <a:pt x="1492" y="21600"/>
                      <a:pt x="1492" y="21600"/>
                    </a:cubicBezTo>
                    <a:cubicBezTo>
                      <a:pt x="679" y="21600"/>
                      <a:pt x="0" y="21009"/>
                      <a:pt x="0" y="20302"/>
                    </a:cubicBezTo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1" name="Shape">
                <a:extLst>
                  <a:ext uri="{FF2B5EF4-FFF2-40B4-BE49-F238E27FC236}">
                    <a16:creationId xmlns:a16="http://schemas.microsoft.com/office/drawing/2014/main" id="{09724FEF-C781-B216-3979-BCB803665639}"/>
                  </a:ext>
                </a:extLst>
              </p:cNvPr>
              <p:cNvSpPr/>
              <p:nvPr/>
            </p:nvSpPr>
            <p:spPr>
              <a:xfrm>
                <a:off x="395920" y="0"/>
                <a:ext cx="1307243" cy="912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5" y="0"/>
                    </a:moveTo>
                    <a:cubicBezTo>
                      <a:pt x="3145" y="0"/>
                      <a:pt x="3145" y="12920"/>
                      <a:pt x="3145" y="15876"/>
                    </a:cubicBezTo>
                    <a:cubicBezTo>
                      <a:pt x="3145" y="18836"/>
                      <a:pt x="2233" y="20218"/>
                      <a:pt x="1238" y="20415"/>
                    </a:cubicBezTo>
                    <a:cubicBezTo>
                      <a:pt x="165" y="20612"/>
                      <a:pt x="0" y="21600"/>
                      <a:pt x="0" y="21600"/>
                    </a:cubicBezTo>
                    <a:cubicBezTo>
                      <a:pt x="8939" y="21600"/>
                      <a:pt x="8939" y="21600"/>
                      <a:pt x="8939" y="21600"/>
                    </a:cubicBezTo>
                    <a:cubicBezTo>
                      <a:pt x="12744" y="21600"/>
                      <a:pt x="12744" y="21600"/>
                      <a:pt x="12744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1600"/>
                      <a:pt x="21431" y="20612"/>
                      <a:pt x="20440" y="20415"/>
                    </a:cubicBezTo>
                    <a:cubicBezTo>
                      <a:pt x="19363" y="20218"/>
                      <a:pt x="18451" y="18836"/>
                      <a:pt x="18451" y="15876"/>
                    </a:cubicBezTo>
                    <a:cubicBezTo>
                      <a:pt x="18451" y="12920"/>
                      <a:pt x="18451" y="0"/>
                      <a:pt x="18451" y="0"/>
                    </a:cubicBezTo>
                    <a:lnTo>
                      <a:pt x="3145" y="0"/>
                    </a:lnTo>
                  </a:path>
                </a:pathLst>
              </a:custGeom>
              <a:gradFill flip="none" rotWithShape="1">
                <a:gsLst>
                  <a:gs pos="24000">
                    <a:srgbClr val="313131"/>
                  </a:gs>
                  <a:gs pos="100000">
                    <a:srgbClr val="4C4C4C">
                      <a:alpha val="0"/>
                    </a:srgbClr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2" name="Shape">
                <a:extLst>
                  <a:ext uri="{FF2B5EF4-FFF2-40B4-BE49-F238E27FC236}">
                    <a16:creationId xmlns:a16="http://schemas.microsoft.com/office/drawing/2014/main" id="{3B93664F-76E1-A20C-0899-4A1F96CF11CB}"/>
                  </a:ext>
                </a:extLst>
              </p:cNvPr>
              <p:cNvSpPr/>
              <p:nvPr/>
            </p:nvSpPr>
            <p:spPr>
              <a:xfrm>
                <a:off x="395920" y="3099093"/>
                <a:ext cx="1307243" cy="1045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45" y="21600"/>
                    </a:moveTo>
                    <a:cubicBezTo>
                      <a:pt x="3145" y="21600"/>
                      <a:pt x="3145" y="8682"/>
                      <a:pt x="3145" y="5721"/>
                    </a:cubicBezTo>
                    <a:cubicBezTo>
                      <a:pt x="3145" y="2760"/>
                      <a:pt x="2233" y="1378"/>
                      <a:pt x="1238" y="1181"/>
                    </a:cubicBezTo>
                    <a:cubicBezTo>
                      <a:pt x="165" y="984"/>
                      <a:pt x="0" y="0"/>
                      <a:pt x="0" y="0"/>
                    </a:cubicBezTo>
                    <a:cubicBezTo>
                      <a:pt x="8939" y="0"/>
                      <a:pt x="8939" y="0"/>
                      <a:pt x="8939" y="0"/>
                    </a:cubicBezTo>
                    <a:cubicBezTo>
                      <a:pt x="12744" y="0"/>
                      <a:pt x="12744" y="0"/>
                      <a:pt x="12744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0"/>
                      <a:pt x="21431" y="984"/>
                      <a:pt x="20440" y="1181"/>
                    </a:cubicBezTo>
                    <a:cubicBezTo>
                      <a:pt x="19363" y="1378"/>
                      <a:pt x="18451" y="2760"/>
                      <a:pt x="18451" y="5721"/>
                    </a:cubicBezTo>
                    <a:cubicBezTo>
                      <a:pt x="18451" y="8682"/>
                      <a:pt x="18451" y="21600"/>
                      <a:pt x="18451" y="21600"/>
                    </a:cubicBezTo>
                    <a:lnTo>
                      <a:pt x="3145" y="21600"/>
                    </a:lnTo>
                  </a:path>
                </a:pathLst>
              </a:custGeom>
              <a:gradFill flip="none" rotWithShape="1">
                <a:gsLst>
                  <a:gs pos="0">
                    <a:srgbClr val="2D2D2D">
                      <a:alpha val="0"/>
                    </a:srgbClr>
                  </a:gs>
                  <a:gs pos="52000">
                    <a:srgbClr val="313131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" name="2">
              <a:extLst>
                <a:ext uri="{FF2B5EF4-FFF2-40B4-BE49-F238E27FC236}">
                  <a16:creationId xmlns:a16="http://schemas.microsoft.com/office/drawing/2014/main" id="{AE86838F-2D1B-FDEB-9FDE-5AF7D46BDC91}"/>
                </a:ext>
              </a:extLst>
            </p:cNvPr>
            <p:cNvGrpSpPr/>
            <p:nvPr/>
          </p:nvGrpSpPr>
          <p:grpSpPr>
            <a:xfrm>
              <a:off x="9608153" y="3194121"/>
              <a:ext cx="640375" cy="640376"/>
              <a:chOff x="0" y="0"/>
              <a:chExt cx="640374" cy="640375"/>
            </a:xfrm>
          </p:grpSpPr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DD2E595A-B3C7-0F55-3F8B-550D63AA0C98}"/>
                  </a:ext>
                </a:extLst>
              </p:cNvPr>
              <p:cNvSpPr/>
              <p:nvPr/>
            </p:nvSpPr>
            <p:spPr>
              <a:xfrm>
                <a:off x="0" y="0"/>
                <a:ext cx="640375" cy="640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7" y="0"/>
                    </a:moveTo>
                    <a:cubicBezTo>
                      <a:pt x="1683" y="0"/>
                      <a:pt x="1683" y="0"/>
                      <a:pt x="1683" y="0"/>
                    </a:cubicBezTo>
                    <a:cubicBezTo>
                      <a:pt x="673" y="0"/>
                      <a:pt x="0" y="850"/>
                      <a:pt x="0" y="1691"/>
                    </a:cubicBezTo>
                    <a:cubicBezTo>
                      <a:pt x="0" y="19909"/>
                      <a:pt x="0" y="19909"/>
                      <a:pt x="0" y="19909"/>
                    </a:cubicBezTo>
                    <a:cubicBezTo>
                      <a:pt x="0" y="20919"/>
                      <a:pt x="673" y="21600"/>
                      <a:pt x="1683" y="21600"/>
                    </a:cubicBezTo>
                    <a:cubicBezTo>
                      <a:pt x="19917" y="21600"/>
                      <a:pt x="19917" y="21600"/>
                      <a:pt x="19917" y="21600"/>
                    </a:cubicBezTo>
                    <a:cubicBezTo>
                      <a:pt x="20758" y="21600"/>
                      <a:pt x="21600" y="20919"/>
                      <a:pt x="21600" y="19909"/>
                    </a:cubicBezTo>
                    <a:cubicBezTo>
                      <a:pt x="21600" y="1691"/>
                      <a:pt x="21600" y="1691"/>
                      <a:pt x="21600" y="1691"/>
                    </a:cubicBezTo>
                    <a:cubicBezTo>
                      <a:pt x="21600" y="850"/>
                      <a:pt x="20758" y="0"/>
                      <a:pt x="19917" y="0"/>
                    </a:cubicBezTo>
                  </a:path>
                </a:pathLst>
              </a:custGeom>
              <a:solidFill>
                <a:srgbClr val="BDBDBD">
                  <a:alpha val="91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57C8416F-ACD6-899F-2BC6-6A043227B7AB}"/>
                  </a:ext>
                </a:extLst>
              </p:cNvPr>
              <p:cNvSpPr/>
              <p:nvPr/>
            </p:nvSpPr>
            <p:spPr>
              <a:xfrm>
                <a:off x="112634" y="128311"/>
                <a:ext cx="415107" cy="384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74" y="0"/>
                    </a:moveTo>
                    <a:lnTo>
                      <a:pt x="12381" y="2366"/>
                    </a:lnTo>
                    <a:lnTo>
                      <a:pt x="12373" y="2368"/>
                    </a:lnTo>
                    <a:cubicBezTo>
                      <a:pt x="11868" y="2611"/>
                      <a:pt x="11498" y="3043"/>
                      <a:pt x="11272" y="3649"/>
                    </a:cubicBezTo>
                    <a:cubicBezTo>
                      <a:pt x="11070" y="4192"/>
                      <a:pt x="11055" y="4701"/>
                      <a:pt x="11055" y="4845"/>
                    </a:cubicBezTo>
                    <a:lnTo>
                      <a:pt x="11055" y="5127"/>
                    </a:lnTo>
                    <a:lnTo>
                      <a:pt x="20346" y="1249"/>
                    </a:lnTo>
                    <a:lnTo>
                      <a:pt x="19907" y="1017"/>
                    </a:lnTo>
                    <a:lnTo>
                      <a:pt x="11770" y="4414"/>
                    </a:lnTo>
                    <a:cubicBezTo>
                      <a:pt x="12018" y="4052"/>
                      <a:pt x="12419" y="3735"/>
                      <a:pt x="12972" y="3468"/>
                    </a:cubicBezTo>
                    <a:lnTo>
                      <a:pt x="19369" y="735"/>
                    </a:lnTo>
                    <a:lnTo>
                      <a:pt x="18934" y="505"/>
                    </a:lnTo>
                    <a:lnTo>
                      <a:pt x="12837" y="3109"/>
                    </a:lnTo>
                    <a:lnTo>
                      <a:pt x="12830" y="3113"/>
                    </a:lnTo>
                    <a:cubicBezTo>
                      <a:pt x="12227" y="3403"/>
                      <a:pt x="11780" y="3756"/>
                      <a:pt x="11494" y="4167"/>
                    </a:cubicBezTo>
                    <a:cubicBezTo>
                      <a:pt x="11607" y="3668"/>
                      <a:pt x="11876" y="3033"/>
                      <a:pt x="12514" y="2723"/>
                    </a:cubicBezTo>
                    <a:lnTo>
                      <a:pt x="18411" y="230"/>
                    </a:lnTo>
                    <a:lnTo>
                      <a:pt x="17974" y="0"/>
                    </a:lnTo>
                    <a:close/>
                    <a:moveTo>
                      <a:pt x="3633" y="2"/>
                    </a:moveTo>
                    <a:lnTo>
                      <a:pt x="3194" y="231"/>
                    </a:lnTo>
                    <a:lnTo>
                      <a:pt x="9084" y="2723"/>
                    </a:lnTo>
                    <a:cubicBezTo>
                      <a:pt x="9723" y="3033"/>
                      <a:pt x="9992" y="3668"/>
                      <a:pt x="10105" y="4167"/>
                    </a:cubicBezTo>
                    <a:cubicBezTo>
                      <a:pt x="9819" y="3756"/>
                      <a:pt x="9371" y="3403"/>
                      <a:pt x="8768" y="3113"/>
                    </a:cubicBezTo>
                    <a:lnTo>
                      <a:pt x="2670" y="507"/>
                    </a:lnTo>
                    <a:lnTo>
                      <a:pt x="2233" y="736"/>
                    </a:lnTo>
                    <a:lnTo>
                      <a:pt x="8626" y="3468"/>
                    </a:lnTo>
                    <a:cubicBezTo>
                      <a:pt x="9179" y="3735"/>
                      <a:pt x="9581" y="4051"/>
                      <a:pt x="9828" y="4414"/>
                    </a:cubicBezTo>
                    <a:lnTo>
                      <a:pt x="1694" y="1019"/>
                    </a:lnTo>
                    <a:lnTo>
                      <a:pt x="1254" y="1250"/>
                    </a:lnTo>
                    <a:lnTo>
                      <a:pt x="10543" y="5127"/>
                    </a:lnTo>
                    <a:lnTo>
                      <a:pt x="10543" y="4845"/>
                    </a:lnTo>
                    <a:cubicBezTo>
                      <a:pt x="10544" y="4701"/>
                      <a:pt x="10528" y="4192"/>
                      <a:pt x="10326" y="3649"/>
                    </a:cubicBezTo>
                    <a:cubicBezTo>
                      <a:pt x="10100" y="3043"/>
                      <a:pt x="9730" y="2611"/>
                      <a:pt x="9226" y="2368"/>
                    </a:cubicBezTo>
                    <a:lnTo>
                      <a:pt x="3633" y="2"/>
                    </a:lnTo>
                    <a:close/>
                    <a:moveTo>
                      <a:pt x="0" y="1735"/>
                    </a:moveTo>
                    <a:lnTo>
                      <a:pt x="0" y="17289"/>
                    </a:lnTo>
                    <a:lnTo>
                      <a:pt x="8756" y="20993"/>
                    </a:lnTo>
                    <a:lnTo>
                      <a:pt x="8756" y="5441"/>
                    </a:lnTo>
                    <a:lnTo>
                      <a:pt x="0" y="1735"/>
                    </a:lnTo>
                    <a:close/>
                    <a:moveTo>
                      <a:pt x="21600" y="1735"/>
                    </a:moveTo>
                    <a:lnTo>
                      <a:pt x="12844" y="5441"/>
                    </a:lnTo>
                    <a:lnTo>
                      <a:pt x="12844" y="20993"/>
                    </a:lnTo>
                    <a:lnTo>
                      <a:pt x="21600" y="17289"/>
                    </a:lnTo>
                    <a:lnTo>
                      <a:pt x="21600" y="1735"/>
                    </a:lnTo>
                    <a:close/>
                    <a:moveTo>
                      <a:pt x="9325" y="5827"/>
                    </a:moveTo>
                    <a:lnTo>
                      <a:pt x="9325" y="21600"/>
                    </a:lnTo>
                    <a:lnTo>
                      <a:pt x="12275" y="21600"/>
                    </a:lnTo>
                    <a:lnTo>
                      <a:pt x="12275" y="5827"/>
                    </a:lnTo>
                    <a:lnTo>
                      <a:pt x="9325" y="582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691868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" name="1">
              <a:extLst>
                <a:ext uri="{FF2B5EF4-FFF2-40B4-BE49-F238E27FC236}">
                  <a16:creationId xmlns:a16="http://schemas.microsoft.com/office/drawing/2014/main" id="{EB6ED35F-781E-F847-8A82-BC8881E001C3}"/>
                </a:ext>
              </a:extLst>
            </p:cNvPr>
            <p:cNvGrpSpPr/>
            <p:nvPr/>
          </p:nvGrpSpPr>
          <p:grpSpPr>
            <a:xfrm>
              <a:off x="10399762" y="3194121"/>
              <a:ext cx="640376" cy="640377"/>
              <a:chOff x="0" y="0"/>
              <a:chExt cx="640375" cy="640376"/>
            </a:xfrm>
          </p:grpSpPr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14F3DC19-F6CC-F9B4-40BC-98384542693F}"/>
                  </a:ext>
                </a:extLst>
              </p:cNvPr>
              <p:cNvSpPr/>
              <p:nvPr/>
            </p:nvSpPr>
            <p:spPr>
              <a:xfrm>
                <a:off x="0" y="0"/>
                <a:ext cx="640375" cy="640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7" y="0"/>
                    </a:moveTo>
                    <a:cubicBezTo>
                      <a:pt x="1691" y="0"/>
                      <a:pt x="1691" y="0"/>
                      <a:pt x="1691" y="0"/>
                    </a:cubicBezTo>
                    <a:cubicBezTo>
                      <a:pt x="673" y="0"/>
                      <a:pt x="0" y="850"/>
                      <a:pt x="0" y="1691"/>
                    </a:cubicBezTo>
                    <a:cubicBezTo>
                      <a:pt x="0" y="19909"/>
                      <a:pt x="0" y="19909"/>
                      <a:pt x="0" y="19909"/>
                    </a:cubicBezTo>
                    <a:cubicBezTo>
                      <a:pt x="0" y="20919"/>
                      <a:pt x="673" y="21600"/>
                      <a:pt x="1691" y="21600"/>
                    </a:cubicBezTo>
                    <a:cubicBezTo>
                      <a:pt x="19917" y="21600"/>
                      <a:pt x="19917" y="21600"/>
                      <a:pt x="19917" y="21600"/>
                    </a:cubicBezTo>
                    <a:cubicBezTo>
                      <a:pt x="20758" y="21600"/>
                      <a:pt x="21600" y="20919"/>
                      <a:pt x="21600" y="19909"/>
                    </a:cubicBezTo>
                    <a:cubicBezTo>
                      <a:pt x="21600" y="1691"/>
                      <a:pt x="21600" y="1691"/>
                      <a:pt x="21600" y="1691"/>
                    </a:cubicBezTo>
                    <a:cubicBezTo>
                      <a:pt x="21600" y="850"/>
                      <a:pt x="20758" y="0"/>
                      <a:pt x="19917" y="0"/>
                    </a:cubicBezTo>
                  </a:path>
                </a:pathLst>
              </a:custGeom>
              <a:solidFill>
                <a:srgbClr val="FDB409">
                  <a:alpha val="9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656400D1-2BE9-9682-6026-A243A8139B2A}"/>
                  </a:ext>
                </a:extLst>
              </p:cNvPr>
              <p:cNvSpPr/>
              <p:nvPr/>
            </p:nvSpPr>
            <p:spPr>
              <a:xfrm>
                <a:off x="114101" y="105801"/>
                <a:ext cx="412172" cy="4301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70" y="0"/>
                    </a:moveTo>
                    <a:lnTo>
                      <a:pt x="0" y="5292"/>
                    </a:lnTo>
                    <a:lnTo>
                      <a:pt x="867" y="8314"/>
                    </a:lnTo>
                    <a:lnTo>
                      <a:pt x="867" y="10773"/>
                    </a:lnTo>
                    <a:lnTo>
                      <a:pt x="867" y="19877"/>
                    </a:lnTo>
                    <a:cubicBezTo>
                      <a:pt x="867" y="20829"/>
                      <a:pt x="1671" y="21600"/>
                      <a:pt x="2665" y="21600"/>
                    </a:cubicBezTo>
                    <a:lnTo>
                      <a:pt x="19693" y="21600"/>
                    </a:lnTo>
                    <a:cubicBezTo>
                      <a:pt x="20686" y="21600"/>
                      <a:pt x="21491" y="20829"/>
                      <a:pt x="21491" y="19877"/>
                    </a:cubicBezTo>
                    <a:lnTo>
                      <a:pt x="21491" y="7871"/>
                    </a:lnTo>
                    <a:lnTo>
                      <a:pt x="4430" y="7871"/>
                    </a:lnTo>
                    <a:lnTo>
                      <a:pt x="4280" y="7675"/>
                    </a:lnTo>
                    <a:lnTo>
                      <a:pt x="21600" y="3242"/>
                    </a:lnTo>
                    <a:lnTo>
                      <a:pt x="20670" y="0"/>
                    </a:lnTo>
                    <a:close/>
                    <a:moveTo>
                      <a:pt x="18009" y="1164"/>
                    </a:moveTo>
                    <a:lnTo>
                      <a:pt x="20332" y="3009"/>
                    </a:lnTo>
                    <a:lnTo>
                      <a:pt x="18100" y="3581"/>
                    </a:lnTo>
                    <a:lnTo>
                      <a:pt x="15779" y="1736"/>
                    </a:lnTo>
                    <a:lnTo>
                      <a:pt x="18009" y="1164"/>
                    </a:lnTo>
                    <a:close/>
                    <a:moveTo>
                      <a:pt x="13616" y="2290"/>
                    </a:moveTo>
                    <a:lnTo>
                      <a:pt x="15938" y="4134"/>
                    </a:lnTo>
                    <a:lnTo>
                      <a:pt x="13708" y="4706"/>
                    </a:lnTo>
                    <a:lnTo>
                      <a:pt x="11385" y="2862"/>
                    </a:lnTo>
                    <a:lnTo>
                      <a:pt x="13616" y="2290"/>
                    </a:lnTo>
                    <a:close/>
                    <a:moveTo>
                      <a:pt x="9222" y="3417"/>
                    </a:moveTo>
                    <a:lnTo>
                      <a:pt x="11545" y="5262"/>
                    </a:lnTo>
                    <a:lnTo>
                      <a:pt x="9314" y="5834"/>
                    </a:lnTo>
                    <a:lnTo>
                      <a:pt x="6992" y="3989"/>
                    </a:lnTo>
                    <a:lnTo>
                      <a:pt x="9222" y="3417"/>
                    </a:lnTo>
                    <a:close/>
                    <a:moveTo>
                      <a:pt x="4829" y="4543"/>
                    </a:moveTo>
                    <a:lnTo>
                      <a:pt x="7151" y="6387"/>
                    </a:lnTo>
                    <a:lnTo>
                      <a:pt x="4921" y="6959"/>
                    </a:lnTo>
                    <a:lnTo>
                      <a:pt x="2600" y="5115"/>
                    </a:lnTo>
                    <a:lnTo>
                      <a:pt x="4829" y="4543"/>
                    </a:lnTo>
                    <a:close/>
                    <a:moveTo>
                      <a:pt x="1582" y="6411"/>
                    </a:moveTo>
                    <a:cubicBezTo>
                      <a:pt x="1803" y="6411"/>
                      <a:pt x="1981" y="6582"/>
                      <a:pt x="1981" y="6794"/>
                    </a:cubicBezTo>
                    <a:cubicBezTo>
                      <a:pt x="1981" y="7006"/>
                      <a:pt x="1803" y="7179"/>
                      <a:pt x="1582" y="7179"/>
                    </a:cubicBezTo>
                    <a:cubicBezTo>
                      <a:pt x="1360" y="7179"/>
                      <a:pt x="1180" y="7006"/>
                      <a:pt x="1180" y="6794"/>
                    </a:cubicBezTo>
                    <a:cubicBezTo>
                      <a:pt x="1180" y="6582"/>
                      <a:pt x="1360" y="6411"/>
                      <a:pt x="1582" y="6411"/>
                    </a:cubicBezTo>
                    <a:close/>
                    <a:moveTo>
                      <a:pt x="4847" y="8417"/>
                    </a:moveTo>
                    <a:lnTo>
                      <a:pt x="6592" y="10773"/>
                    </a:lnTo>
                    <a:lnTo>
                      <a:pt x="4847" y="10773"/>
                    </a:lnTo>
                    <a:lnTo>
                      <a:pt x="4847" y="8417"/>
                    </a:lnTo>
                    <a:close/>
                    <a:moveTo>
                      <a:pt x="7086" y="8417"/>
                    </a:moveTo>
                    <a:lnTo>
                      <a:pt x="9395" y="8417"/>
                    </a:lnTo>
                    <a:lnTo>
                      <a:pt x="11140" y="10773"/>
                    </a:lnTo>
                    <a:lnTo>
                      <a:pt x="8831" y="10773"/>
                    </a:lnTo>
                    <a:lnTo>
                      <a:pt x="7086" y="8417"/>
                    </a:lnTo>
                    <a:close/>
                    <a:moveTo>
                      <a:pt x="11633" y="8417"/>
                    </a:moveTo>
                    <a:lnTo>
                      <a:pt x="13942" y="8417"/>
                    </a:lnTo>
                    <a:lnTo>
                      <a:pt x="15687" y="10773"/>
                    </a:lnTo>
                    <a:lnTo>
                      <a:pt x="13378" y="10773"/>
                    </a:lnTo>
                    <a:lnTo>
                      <a:pt x="11633" y="8417"/>
                    </a:lnTo>
                    <a:close/>
                    <a:moveTo>
                      <a:pt x="16181" y="8417"/>
                    </a:moveTo>
                    <a:lnTo>
                      <a:pt x="18490" y="8417"/>
                    </a:lnTo>
                    <a:lnTo>
                      <a:pt x="20235" y="10773"/>
                    </a:lnTo>
                    <a:lnTo>
                      <a:pt x="17926" y="10773"/>
                    </a:lnTo>
                    <a:lnTo>
                      <a:pt x="16181" y="8417"/>
                    </a:lnTo>
                    <a:close/>
                    <a:moveTo>
                      <a:pt x="1932" y="9052"/>
                    </a:moveTo>
                    <a:cubicBezTo>
                      <a:pt x="2203" y="9012"/>
                      <a:pt x="2433" y="9233"/>
                      <a:pt x="2392" y="9492"/>
                    </a:cubicBezTo>
                    <a:cubicBezTo>
                      <a:pt x="2366" y="9654"/>
                      <a:pt x="2228" y="9786"/>
                      <a:pt x="2059" y="9811"/>
                    </a:cubicBezTo>
                    <a:cubicBezTo>
                      <a:pt x="1788" y="9851"/>
                      <a:pt x="1558" y="9630"/>
                      <a:pt x="1599" y="9371"/>
                    </a:cubicBezTo>
                    <a:cubicBezTo>
                      <a:pt x="1625" y="9209"/>
                      <a:pt x="1763" y="9077"/>
                      <a:pt x="1932" y="9052"/>
                    </a:cubicBezTo>
                    <a:close/>
                    <a:moveTo>
                      <a:pt x="3766" y="9052"/>
                    </a:moveTo>
                    <a:cubicBezTo>
                      <a:pt x="4036" y="9012"/>
                      <a:pt x="4267" y="9233"/>
                      <a:pt x="4225" y="9492"/>
                    </a:cubicBezTo>
                    <a:cubicBezTo>
                      <a:pt x="4199" y="9654"/>
                      <a:pt x="4061" y="9786"/>
                      <a:pt x="3892" y="9811"/>
                    </a:cubicBezTo>
                    <a:cubicBezTo>
                      <a:pt x="3622" y="9851"/>
                      <a:pt x="3391" y="9630"/>
                      <a:pt x="3433" y="9371"/>
                    </a:cubicBezTo>
                    <a:cubicBezTo>
                      <a:pt x="3458" y="9209"/>
                      <a:pt x="3597" y="9077"/>
                      <a:pt x="3766" y="9052"/>
                    </a:cubicBezTo>
                    <a:close/>
                    <a:moveTo>
                      <a:pt x="2513" y="13900"/>
                    </a:moveTo>
                    <a:lnTo>
                      <a:pt x="19911" y="13900"/>
                    </a:lnTo>
                    <a:lnTo>
                      <a:pt x="19911" y="14399"/>
                    </a:lnTo>
                    <a:lnTo>
                      <a:pt x="2513" y="14399"/>
                    </a:lnTo>
                    <a:lnTo>
                      <a:pt x="2513" y="13900"/>
                    </a:lnTo>
                    <a:close/>
                    <a:moveTo>
                      <a:pt x="2513" y="17423"/>
                    </a:moveTo>
                    <a:lnTo>
                      <a:pt x="19911" y="17423"/>
                    </a:lnTo>
                    <a:lnTo>
                      <a:pt x="19911" y="17923"/>
                    </a:lnTo>
                    <a:lnTo>
                      <a:pt x="2513" y="17923"/>
                    </a:lnTo>
                    <a:lnTo>
                      <a:pt x="2513" y="174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691868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 dirty="0"/>
              </a:p>
            </p:txBody>
          </p:sp>
        </p:grpSp>
        <p:grpSp>
          <p:nvGrpSpPr>
            <p:cNvPr id="19" name="4">
              <a:extLst>
                <a:ext uri="{FF2B5EF4-FFF2-40B4-BE49-F238E27FC236}">
                  <a16:creationId xmlns:a16="http://schemas.microsoft.com/office/drawing/2014/main" id="{B5B81CD6-3FF2-80F6-E135-119408B98B44}"/>
                </a:ext>
              </a:extLst>
            </p:cNvPr>
            <p:cNvGrpSpPr/>
            <p:nvPr/>
          </p:nvGrpSpPr>
          <p:grpSpPr>
            <a:xfrm>
              <a:off x="9608153" y="4052989"/>
              <a:ext cx="640375" cy="640377"/>
              <a:chOff x="0" y="0"/>
              <a:chExt cx="640374" cy="640375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C796B411-940B-17A5-4C22-F411F7FA8DE0}"/>
                  </a:ext>
                </a:extLst>
              </p:cNvPr>
              <p:cNvSpPr/>
              <p:nvPr/>
            </p:nvSpPr>
            <p:spPr>
              <a:xfrm>
                <a:off x="0" y="0"/>
                <a:ext cx="640375" cy="640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7" y="0"/>
                    </a:moveTo>
                    <a:cubicBezTo>
                      <a:pt x="1683" y="0"/>
                      <a:pt x="1683" y="0"/>
                      <a:pt x="1683" y="0"/>
                    </a:cubicBezTo>
                    <a:cubicBezTo>
                      <a:pt x="673" y="0"/>
                      <a:pt x="0" y="842"/>
                      <a:pt x="0" y="1684"/>
                    </a:cubicBezTo>
                    <a:cubicBezTo>
                      <a:pt x="0" y="19916"/>
                      <a:pt x="0" y="19916"/>
                      <a:pt x="0" y="19916"/>
                    </a:cubicBezTo>
                    <a:cubicBezTo>
                      <a:pt x="0" y="20927"/>
                      <a:pt x="673" y="21600"/>
                      <a:pt x="1683" y="21600"/>
                    </a:cubicBezTo>
                    <a:cubicBezTo>
                      <a:pt x="19917" y="21600"/>
                      <a:pt x="19917" y="21600"/>
                      <a:pt x="19917" y="21600"/>
                    </a:cubicBezTo>
                    <a:cubicBezTo>
                      <a:pt x="20758" y="21600"/>
                      <a:pt x="21600" y="20927"/>
                      <a:pt x="21600" y="19916"/>
                    </a:cubicBezTo>
                    <a:cubicBezTo>
                      <a:pt x="21600" y="1684"/>
                      <a:pt x="21600" y="1684"/>
                      <a:pt x="21600" y="1684"/>
                    </a:cubicBezTo>
                    <a:cubicBezTo>
                      <a:pt x="21600" y="842"/>
                      <a:pt x="20758" y="0"/>
                      <a:pt x="19917" y="0"/>
                    </a:cubicBezTo>
                  </a:path>
                </a:pathLst>
              </a:custGeom>
              <a:solidFill>
                <a:srgbClr val="45CBFF">
                  <a:alpha val="9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9F7B6E08-FBC7-504E-A4A2-F45812503F28}"/>
                  </a:ext>
                </a:extLst>
              </p:cNvPr>
              <p:cNvSpPr/>
              <p:nvPr/>
            </p:nvSpPr>
            <p:spPr>
              <a:xfrm>
                <a:off x="112634" y="67309"/>
                <a:ext cx="415107" cy="505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48" y="0"/>
                    </a:moveTo>
                    <a:cubicBezTo>
                      <a:pt x="7394" y="0"/>
                      <a:pt x="3298" y="3364"/>
                      <a:pt x="3298" y="7511"/>
                    </a:cubicBezTo>
                    <a:cubicBezTo>
                      <a:pt x="3298" y="11659"/>
                      <a:pt x="7394" y="15021"/>
                      <a:pt x="12448" y="15021"/>
                    </a:cubicBezTo>
                    <a:cubicBezTo>
                      <a:pt x="17502" y="15021"/>
                      <a:pt x="21600" y="11659"/>
                      <a:pt x="21600" y="7511"/>
                    </a:cubicBezTo>
                    <a:cubicBezTo>
                      <a:pt x="21600" y="3364"/>
                      <a:pt x="17502" y="0"/>
                      <a:pt x="12448" y="0"/>
                    </a:cubicBezTo>
                    <a:close/>
                    <a:moveTo>
                      <a:pt x="12448" y="6026"/>
                    </a:moveTo>
                    <a:cubicBezTo>
                      <a:pt x="13447" y="6026"/>
                      <a:pt x="14256" y="6692"/>
                      <a:pt x="14256" y="7511"/>
                    </a:cubicBezTo>
                    <a:cubicBezTo>
                      <a:pt x="14256" y="8331"/>
                      <a:pt x="13447" y="8995"/>
                      <a:pt x="12448" y="8995"/>
                    </a:cubicBezTo>
                    <a:cubicBezTo>
                      <a:pt x="11450" y="8995"/>
                      <a:pt x="10640" y="8331"/>
                      <a:pt x="10640" y="7511"/>
                    </a:cubicBezTo>
                    <a:cubicBezTo>
                      <a:pt x="10640" y="6692"/>
                      <a:pt x="11450" y="6026"/>
                      <a:pt x="12448" y="6026"/>
                    </a:cubicBezTo>
                    <a:close/>
                    <a:moveTo>
                      <a:pt x="12448" y="6616"/>
                    </a:moveTo>
                    <a:lnTo>
                      <a:pt x="11505" y="7064"/>
                    </a:lnTo>
                    <a:lnTo>
                      <a:pt x="11505" y="7958"/>
                    </a:lnTo>
                    <a:lnTo>
                      <a:pt x="12448" y="8405"/>
                    </a:lnTo>
                    <a:lnTo>
                      <a:pt x="13393" y="7958"/>
                    </a:lnTo>
                    <a:lnTo>
                      <a:pt x="13393" y="7064"/>
                    </a:lnTo>
                    <a:lnTo>
                      <a:pt x="12448" y="6616"/>
                    </a:lnTo>
                    <a:close/>
                    <a:moveTo>
                      <a:pt x="1402" y="8498"/>
                    </a:moveTo>
                    <a:cubicBezTo>
                      <a:pt x="628" y="8498"/>
                      <a:pt x="0" y="9014"/>
                      <a:pt x="0" y="9649"/>
                    </a:cubicBezTo>
                    <a:cubicBezTo>
                      <a:pt x="0" y="10285"/>
                      <a:pt x="628" y="10800"/>
                      <a:pt x="1402" y="10800"/>
                    </a:cubicBezTo>
                    <a:cubicBezTo>
                      <a:pt x="1408" y="10800"/>
                      <a:pt x="1414" y="10800"/>
                      <a:pt x="1421" y="10800"/>
                    </a:cubicBezTo>
                    <a:cubicBezTo>
                      <a:pt x="2152" y="12441"/>
                      <a:pt x="3430" y="13910"/>
                      <a:pt x="5106" y="15013"/>
                    </a:cubicBezTo>
                    <a:cubicBezTo>
                      <a:pt x="5620" y="15351"/>
                      <a:pt x="6167" y="15651"/>
                      <a:pt x="6739" y="15912"/>
                    </a:cubicBezTo>
                    <a:cubicBezTo>
                      <a:pt x="6077" y="16373"/>
                      <a:pt x="5512" y="16899"/>
                      <a:pt x="5512" y="17864"/>
                    </a:cubicBezTo>
                    <a:lnTo>
                      <a:pt x="5512" y="20338"/>
                    </a:lnTo>
                    <a:cubicBezTo>
                      <a:pt x="5512" y="21036"/>
                      <a:pt x="6202" y="21600"/>
                      <a:pt x="7052" y="21600"/>
                    </a:cubicBezTo>
                    <a:lnTo>
                      <a:pt x="11322" y="21600"/>
                    </a:lnTo>
                    <a:lnTo>
                      <a:pt x="13576" y="21600"/>
                    </a:lnTo>
                    <a:lnTo>
                      <a:pt x="17847" y="21600"/>
                    </a:lnTo>
                    <a:cubicBezTo>
                      <a:pt x="18697" y="21600"/>
                      <a:pt x="19385" y="21036"/>
                      <a:pt x="19385" y="20338"/>
                    </a:cubicBezTo>
                    <a:lnTo>
                      <a:pt x="19385" y="17864"/>
                    </a:lnTo>
                    <a:cubicBezTo>
                      <a:pt x="19385" y="16105"/>
                      <a:pt x="17513" y="15801"/>
                      <a:pt x="16587" y="14697"/>
                    </a:cubicBezTo>
                    <a:cubicBezTo>
                      <a:pt x="15310" y="15193"/>
                      <a:pt x="13903" y="15456"/>
                      <a:pt x="12448" y="15456"/>
                    </a:cubicBezTo>
                    <a:cubicBezTo>
                      <a:pt x="10994" y="15456"/>
                      <a:pt x="9589" y="15193"/>
                      <a:pt x="8312" y="14697"/>
                    </a:cubicBezTo>
                    <a:cubicBezTo>
                      <a:pt x="8054" y="15004"/>
                      <a:pt x="7725" y="15249"/>
                      <a:pt x="7381" y="15481"/>
                    </a:cubicBezTo>
                    <a:cubicBezTo>
                      <a:pt x="6754" y="15212"/>
                      <a:pt x="6153" y="14890"/>
                      <a:pt x="5588" y="14518"/>
                    </a:cubicBezTo>
                    <a:cubicBezTo>
                      <a:pt x="4034" y="13495"/>
                      <a:pt x="2847" y="12137"/>
                      <a:pt x="2162" y="10617"/>
                    </a:cubicBezTo>
                    <a:cubicBezTo>
                      <a:pt x="2549" y="10413"/>
                      <a:pt x="2804" y="10055"/>
                      <a:pt x="2804" y="9649"/>
                    </a:cubicBezTo>
                    <a:cubicBezTo>
                      <a:pt x="2804" y="9014"/>
                      <a:pt x="2176" y="8498"/>
                      <a:pt x="1402" y="8498"/>
                    </a:cubicBezTo>
                    <a:close/>
                    <a:moveTo>
                      <a:pt x="7369" y="19297"/>
                    </a:moveTo>
                    <a:lnTo>
                      <a:pt x="8067" y="19628"/>
                    </a:lnTo>
                    <a:lnTo>
                      <a:pt x="8067" y="20292"/>
                    </a:lnTo>
                    <a:lnTo>
                      <a:pt x="7369" y="20623"/>
                    </a:lnTo>
                    <a:lnTo>
                      <a:pt x="6669" y="20292"/>
                    </a:lnTo>
                    <a:lnTo>
                      <a:pt x="6669" y="19628"/>
                    </a:lnTo>
                    <a:lnTo>
                      <a:pt x="7369" y="19297"/>
                    </a:lnTo>
                    <a:close/>
                    <a:moveTo>
                      <a:pt x="17554" y="19297"/>
                    </a:moveTo>
                    <a:lnTo>
                      <a:pt x="18254" y="19628"/>
                    </a:lnTo>
                    <a:lnTo>
                      <a:pt x="18254" y="20292"/>
                    </a:lnTo>
                    <a:lnTo>
                      <a:pt x="17554" y="20623"/>
                    </a:lnTo>
                    <a:lnTo>
                      <a:pt x="16856" y="20292"/>
                    </a:lnTo>
                    <a:lnTo>
                      <a:pt x="16856" y="19628"/>
                    </a:lnTo>
                    <a:lnTo>
                      <a:pt x="17554" y="192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691868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3">
              <a:extLst>
                <a:ext uri="{FF2B5EF4-FFF2-40B4-BE49-F238E27FC236}">
                  <a16:creationId xmlns:a16="http://schemas.microsoft.com/office/drawing/2014/main" id="{5D911E64-E1DF-205C-8126-78689D798C7A}"/>
                </a:ext>
              </a:extLst>
            </p:cNvPr>
            <p:cNvGrpSpPr/>
            <p:nvPr/>
          </p:nvGrpSpPr>
          <p:grpSpPr>
            <a:xfrm>
              <a:off x="10399762" y="4052989"/>
              <a:ext cx="640375" cy="640377"/>
              <a:chOff x="0" y="0"/>
              <a:chExt cx="640374" cy="640375"/>
            </a:xfrm>
          </p:grpSpPr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C12CE8A4-922F-E728-8DB5-92591D5A40B4}"/>
                  </a:ext>
                </a:extLst>
              </p:cNvPr>
              <p:cNvSpPr/>
              <p:nvPr/>
            </p:nvSpPr>
            <p:spPr>
              <a:xfrm>
                <a:off x="0" y="0"/>
                <a:ext cx="640375" cy="640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7" y="0"/>
                    </a:moveTo>
                    <a:cubicBezTo>
                      <a:pt x="1691" y="0"/>
                      <a:pt x="1691" y="0"/>
                      <a:pt x="1691" y="0"/>
                    </a:cubicBezTo>
                    <a:cubicBezTo>
                      <a:pt x="673" y="0"/>
                      <a:pt x="0" y="842"/>
                      <a:pt x="0" y="1684"/>
                    </a:cubicBezTo>
                    <a:cubicBezTo>
                      <a:pt x="0" y="19916"/>
                      <a:pt x="0" y="19916"/>
                      <a:pt x="0" y="19916"/>
                    </a:cubicBezTo>
                    <a:cubicBezTo>
                      <a:pt x="0" y="20927"/>
                      <a:pt x="673" y="21600"/>
                      <a:pt x="1691" y="21600"/>
                    </a:cubicBezTo>
                    <a:cubicBezTo>
                      <a:pt x="19917" y="21600"/>
                      <a:pt x="19917" y="21600"/>
                      <a:pt x="19917" y="21600"/>
                    </a:cubicBezTo>
                    <a:cubicBezTo>
                      <a:pt x="20758" y="21600"/>
                      <a:pt x="21600" y="20927"/>
                      <a:pt x="21600" y="19916"/>
                    </a:cubicBezTo>
                    <a:cubicBezTo>
                      <a:pt x="21600" y="1684"/>
                      <a:pt x="21600" y="1684"/>
                      <a:pt x="21600" y="1684"/>
                    </a:cubicBezTo>
                    <a:cubicBezTo>
                      <a:pt x="21600" y="842"/>
                      <a:pt x="20758" y="0"/>
                      <a:pt x="19917" y="0"/>
                    </a:cubicBezTo>
                  </a:path>
                </a:pathLst>
              </a:custGeom>
              <a:solidFill>
                <a:srgbClr val="E26073">
                  <a:alpha val="85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Shape">
                <a:extLst>
                  <a:ext uri="{FF2B5EF4-FFF2-40B4-BE49-F238E27FC236}">
                    <a16:creationId xmlns:a16="http://schemas.microsoft.com/office/drawing/2014/main" id="{915F7D9D-B233-77EA-6429-7FCF9B2C43F7}"/>
                  </a:ext>
                </a:extLst>
              </p:cNvPr>
              <p:cNvSpPr/>
              <p:nvPr/>
            </p:nvSpPr>
            <p:spPr>
              <a:xfrm>
                <a:off x="144083" y="67309"/>
                <a:ext cx="352208" cy="505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0"/>
                    </a:moveTo>
                    <a:cubicBezTo>
                      <a:pt x="9801" y="0"/>
                      <a:pt x="9330" y="294"/>
                      <a:pt x="8865" y="898"/>
                    </a:cubicBezTo>
                    <a:cubicBezTo>
                      <a:pt x="8394" y="1511"/>
                      <a:pt x="7651" y="1943"/>
                      <a:pt x="7089" y="1943"/>
                    </a:cubicBezTo>
                    <a:cubicBezTo>
                      <a:pt x="6826" y="1943"/>
                      <a:pt x="6299" y="1922"/>
                      <a:pt x="6037" y="1943"/>
                    </a:cubicBezTo>
                    <a:cubicBezTo>
                      <a:pt x="5104" y="2016"/>
                      <a:pt x="4553" y="2318"/>
                      <a:pt x="4308" y="2794"/>
                    </a:cubicBezTo>
                    <a:lnTo>
                      <a:pt x="1139" y="2794"/>
                    </a:lnTo>
                    <a:cubicBezTo>
                      <a:pt x="510" y="2794"/>
                      <a:pt x="0" y="3149"/>
                      <a:pt x="0" y="3587"/>
                    </a:cubicBezTo>
                    <a:lnTo>
                      <a:pt x="0" y="20807"/>
                    </a:lnTo>
                    <a:cubicBezTo>
                      <a:pt x="0" y="21245"/>
                      <a:pt x="510" y="21600"/>
                      <a:pt x="1139" y="21600"/>
                    </a:cubicBezTo>
                    <a:lnTo>
                      <a:pt x="20461" y="21600"/>
                    </a:lnTo>
                    <a:cubicBezTo>
                      <a:pt x="21090" y="21600"/>
                      <a:pt x="21600" y="21245"/>
                      <a:pt x="21600" y="20807"/>
                    </a:cubicBezTo>
                    <a:lnTo>
                      <a:pt x="21600" y="3587"/>
                    </a:lnTo>
                    <a:cubicBezTo>
                      <a:pt x="21600" y="3149"/>
                      <a:pt x="21090" y="2794"/>
                      <a:pt x="20461" y="2794"/>
                    </a:cubicBezTo>
                    <a:lnTo>
                      <a:pt x="17292" y="2794"/>
                    </a:lnTo>
                    <a:cubicBezTo>
                      <a:pt x="17047" y="2318"/>
                      <a:pt x="16496" y="2016"/>
                      <a:pt x="15563" y="1943"/>
                    </a:cubicBezTo>
                    <a:cubicBezTo>
                      <a:pt x="15301" y="1922"/>
                      <a:pt x="14774" y="1943"/>
                      <a:pt x="14511" y="1943"/>
                    </a:cubicBezTo>
                    <a:cubicBezTo>
                      <a:pt x="13949" y="1943"/>
                      <a:pt x="13209" y="1511"/>
                      <a:pt x="12738" y="898"/>
                    </a:cubicBezTo>
                    <a:cubicBezTo>
                      <a:pt x="12273" y="294"/>
                      <a:pt x="11802" y="0"/>
                      <a:pt x="10801" y="0"/>
                    </a:cubicBezTo>
                    <a:close/>
                    <a:moveTo>
                      <a:pt x="10799" y="593"/>
                    </a:moveTo>
                    <a:cubicBezTo>
                      <a:pt x="11264" y="593"/>
                      <a:pt x="11644" y="857"/>
                      <a:pt x="11644" y="1181"/>
                    </a:cubicBezTo>
                    <a:cubicBezTo>
                      <a:pt x="11644" y="1506"/>
                      <a:pt x="11265" y="1767"/>
                      <a:pt x="10799" y="1767"/>
                    </a:cubicBezTo>
                    <a:cubicBezTo>
                      <a:pt x="10332" y="1767"/>
                      <a:pt x="9956" y="1506"/>
                      <a:pt x="9956" y="1181"/>
                    </a:cubicBezTo>
                    <a:cubicBezTo>
                      <a:pt x="9956" y="857"/>
                      <a:pt x="10333" y="593"/>
                      <a:pt x="10799" y="593"/>
                    </a:cubicBezTo>
                    <a:close/>
                    <a:moveTo>
                      <a:pt x="1619" y="3923"/>
                    </a:moveTo>
                    <a:lnTo>
                      <a:pt x="4207" y="3923"/>
                    </a:lnTo>
                    <a:cubicBezTo>
                      <a:pt x="4263" y="4130"/>
                      <a:pt x="4364" y="4392"/>
                      <a:pt x="4364" y="4392"/>
                    </a:cubicBezTo>
                    <a:lnTo>
                      <a:pt x="10799" y="4392"/>
                    </a:lnTo>
                    <a:lnTo>
                      <a:pt x="17236" y="4392"/>
                    </a:lnTo>
                    <a:cubicBezTo>
                      <a:pt x="17236" y="4392"/>
                      <a:pt x="17337" y="4130"/>
                      <a:pt x="17393" y="3923"/>
                    </a:cubicBezTo>
                    <a:lnTo>
                      <a:pt x="19981" y="3923"/>
                    </a:lnTo>
                    <a:lnTo>
                      <a:pt x="19981" y="20471"/>
                    </a:lnTo>
                    <a:lnTo>
                      <a:pt x="1619" y="20471"/>
                    </a:lnTo>
                    <a:lnTo>
                      <a:pt x="1619" y="392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691868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5A022902-DF12-029B-0298-201B439A3059}"/>
                </a:ext>
              </a:extLst>
            </p:cNvPr>
            <p:cNvSpPr txBox="1"/>
            <p:nvPr/>
          </p:nvSpPr>
          <p:spPr>
            <a:xfrm>
              <a:off x="10535581" y="2908899"/>
              <a:ext cx="34477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3209DBA0-A90D-2AF5-A040-A51DFFE7B9E3}"/>
                </a:ext>
              </a:extLst>
            </p:cNvPr>
            <p:cNvSpPr txBox="1"/>
            <p:nvPr/>
          </p:nvSpPr>
          <p:spPr>
            <a:xfrm>
              <a:off x="9735777" y="2908899"/>
              <a:ext cx="34477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1023D38B-F0BC-A607-94C1-9C5595FB2ACD}"/>
                </a:ext>
              </a:extLst>
            </p:cNvPr>
            <p:cNvSpPr txBox="1"/>
            <p:nvPr/>
          </p:nvSpPr>
          <p:spPr>
            <a:xfrm>
              <a:off x="10513863" y="3755633"/>
              <a:ext cx="34477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353F8564-B764-E299-E27B-C6413434C954}"/>
                </a:ext>
              </a:extLst>
            </p:cNvPr>
            <p:cNvSpPr txBox="1"/>
            <p:nvPr/>
          </p:nvSpPr>
          <p:spPr>
            <a:xfrm>
              <a:off x="9761936" y="3764921"/>
              <a:ext cx="344773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DF7F4633-D81F-DF3F-A8DC-A24F1849F52D}"/>
              </a:ext>
            </a:extLst>
          </p:cNvPr>
          <p:cNvSpPr/>
          <p:nvPr/>
        </p:nvSpPr>
        <p:spPr>
          <a:xfrm>
            <a:off x="353211" y="3372624"/>
            <a:ext cx="7240249" cy="14084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يمكن تحويل النفايات إلى طاقة من خلال توليد الطاقة الحرارية أو الكهربائية </a:t>
            </a:r>
            <a:r>
              <a:rPr lang="en-US" sz="2800" dirty="0">
                <a:solidFill>
                  <a:schemeClr val="tx1"/>
                </a:solidFill>
                <a:cs typeface="Sultan bold" pitchFamily="2" charset="-78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 (   )</a:t>
            </a:r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7A78FE77-8038-C2C5-B923-321D489D559A}"/>
              </a:ext>
            </a:extLst>
          </p:cNvPr>
          <p:cNvSpPr/>
          <p:nvPr/>
        </p:nvSpPr>
        <p:spPr>
          <a:xfrm>
            <a:off x="363280" y="1982255"/>
            <a:ext cx="7240249" cy="127568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لحماية البيئة، يجب  المحافظة على الأجهزة التي لم تعد قيد الاستخدام </a:t>
            </a:r>
            <a:r>
              <a:rPr lang="en-US" sz="2800" dirty="0">
                <a:solidFill>
                  <a:schemeClr val="tx1"/>
                </a:solidFill>
                <a:cs typeface="Sultan bold" pitchFamily="2" charset="-78"/>
              </a:rPr>
              <a:t> </a:t>
            </a:r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(   )</a:t>
            </a: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8D94663A-4BDF-FA80-E306-679B4435DBEC}"/>
              </a:ext>
            </a:extLst>
          </p:cNvPr>
          <p:cNvSpPr/>
          <p:nvPr/>
        </p:nvSpPr>
        <p:spPr>
          <a:xfrm>
            <a:off x="353211" y="5029680"/>
            <a:ext cx="7240249" cy="13069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اعادة التدوير :يتم تفكيك الأجهزة واستعادة مكوناتها واستخدامها لتصنيع منتجات جديدة (   )</a:t>
            </a: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2AC8056E-ADA8-6DE3-4BB2-C78B147FDED2}"/>
              </a:ext>
            </a:extLst>
          </p:cNvPr>
          <p:cNvSpPr/>
          <p:nvPr/>
        </p:nvSpPr>
        <p:spPr>
          <a:xfrm>
            <a:off x="363280" y="236587"/>
            <a:ext cx="7240249" cy="13813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تحتوي الأجهزة الرقمية على مواد سامة تسبب تلوث التربة والهواء والماء (   )</a:t>
            </a:r>
          </a:p>
        </p:txBody>
      </p:sp>
      <p:grpSp>
        <p:nvGrpSpPr>
          <p:cNvPr id="51" name="2">
            <a:extLst>
              <a:ext uri="{FF2B5EF4-FFF2-40B4-BE49-F238E27FC236}">
                <a16:creationId xmlns:a16="http://schemas.microsoft.com/office/drawing/2014/main" id="{4F1FA44E-7220-2970-8E0C-780B12ACE0FC}"/>
              </a:ext>
            </a:extLst>
          </p:cNvPr>
          <p:cNvGrpSpPr/>
          <p:nvPr/>
        </p:nvGrpSpPr>
        <p:grpSpPr>
          <a:xfrm>
            <a:off x="7593460" y="3700770"/>
            <a:ext cx="640375" cy="640376"/>
            <a:chOff x="0" y="0"/>
            <a:chExt cx="640374" cy="640375"/>
          </a:xfrm>
        </p:grpSpPr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C99BF66C-AE75-41B6-D703-7D500D741610}"/>
                </a:ext>
              </a:extLst>
            </p:cNvPr>
            <p:cNvSpPr/>
            <p:nvPr/>
          </p:nvSpPr>
          <p:spPr>
            <a:xfrm>
              <a:off x="0" y="0"/>
              <a:ext cx="640375" cy="64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7" y="0"/>
                  </a:moveTo>
                  <a:cubicBezTo>
                    <a:pt x="1683" y="0"/>
                    <a:pt x="1683" y="0"/>
                    <a:pt x="1683" y="0"/>
                  </a:cubicBezTo>
                  <a:cubicBezTo>
                    <a:pt x="673" y="0"/>
                    <a:pt x="0" y="850"/>
                    <a:pt x="0" y="1691"/>
                  </a:cubicBezTo>
                  <a:cubicBezTo>
                    <a:pt x="0" y="19909"/>
                    <a:pt x="0" y="19909"/>
                    <a:pt x="0" y="19909"/>
                  </a:cubicBezTo>
                  <a:cubicBezTo>
                    <a:pt x="0" y="20919"/>
                    <a:pt x="673" y="21600"/>
                    <a:pt x="1683" y="21600"/>
                  </a:cubicBezTo>
                  <a:cubicBezTo>
                    <a:pt x="19917" y="21600"/>
                    <a:pt x="19917" y="21600"/>
                    <a:pt x="19917" y="21600"/>
                  </a:cubicBezTo>
                  <a:cubicBezTo>
                    <a:pt x="20758" y="21600"/>
                    <a:pt x="21600" y="20919"/>
                    <a:pt x="21600" y="19909"/>
                  </a:cubicBezTo>
                  <a:cubicBezTo>
                    <a:pt x="21600" y="1691"/>
                    <a:pt x="21600" y="1691"/>
                    <a:pt x="21600" y="1691"/>
                  </a:cubicBezTo>
                  <a:cubicBezTo>
                    <a:pt x="21600" y="850"/>
                    <a:pt x="20758" y="0"/>
                    <a:pt x="19917" y="0"/>
                  </a:cubicBezTo>
                </a:path>
              </a:pathLst>
            </a:custGeom>
            <a:solidFill>
              <a:srgbClr val="BDBDBD">
                <a:alpha val="91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CF676E3C-7690-4662-BEE5-3285C2CF117D}"/>
                </a:ext>
              </a:extLst>
            </p:cNvPr>
            <p:cNvSpPr/>
            <p:nvPr/>
          </p:nvSpPr>
          <p:spPr>
            <a:xfrm>
              <a:off x="112634" y="128311"/>
              <a:ext cx="415107" cy="38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74" y="0"/>
                  </a:moveTo>
                  <a:lnTo>
                    <a:pt x="12381" y="2366"/>
                  </a:lnTo>
                  <a:lnTo>
                    <a:pt x="12373" y="2368"/>
                  </a:lnTo>
                  <a:cubicBezTo>
                    <a:pt x="11868" y="2611"/>
                    <a:pt x="11498" y="3043"/>
                    <a:pt x="11272" y="3649"/>
                  </a:cubicBezTo>
                  <a:cubicBezTo>
                    <a:pt x="11070" y="4192"/>
                    <a:pt x="11055" y="4701"/>
                    <a:pt x="11055" y="4845"/>
                  </a:cubicBezTo>
                  <a:lnTo>
                    <a:pt x="11055" y="5127"/>
                  </a:lnTo>
                  <a:lnTo>
                    <a:pt x="20346" y="1249"/>
                  </a:lnTo>
                  <a:lnTo>
                    <a:pt x="19907" y="1017"/>
                  </a:lnTo>
                  <a:lnTo>
                    <a:pt x="11770" y="4414"/>
                  </a:lnTo>
                  <a:cubicBezTo>
                    <a:pt x="12018" y="4052"/>
                    <a:pt x="12419" y="3735"/>
                    <a:pt x="12972" y="3468"/>
                  </a:cubicBezTo>
                  <a:lnTo>
                    <a:pt x="19369" y="735"/>
                  </a:lnTo>
                  <a:lnTo>
                    <a:pt x="18934" y="505"/>
                  </a:lnTo>
                  <a:lnTo>
                    <a:pt x="12837" y="3109"/>
                  </a:lnTo>
                  <a:lnTo>
                    <a:pt x="12830" y="3113"/>
                  </a:lnTo>
                  <a:cubicBezTo>
                    <a:pt x="12227" y="3403"/>
                    <a:pt x="11780" y="3756"/>
                    <a:pt x="11494" y="4167"/>
                  </a:cubicBezTo>
                  <a:cubicBezTo>
                    <a:pt x="11607" y="3668"/>
                    <a:pt x="11876" y="3033"/>
                    <a:pt x="12514" y="2723"/>
                  </a:cubicBezTo>
                  <a:lnTo>
                    <a:pt x="18411" y="230"/>
                  </a:lnTo>
                  <a:lnTo>
                    <a:pt x="17974" y="0"/>
                  </a:lnTo>
                  <a:close/>
                  <a:moveTo>
                    <a:pt x="3633" y="2"/>
                  </a:moveTo>
                  <a:lnTo>
                    <a:pt x="3194" y="231"/>
                  </a:lnTo>
                  <a:lnTo>
                    <a:pt x="9084" y="2723"/>
                  </a:lnTo>
                  <a:cubicBezTo>
                    <a:pt x="9723" y="3033"/>
                    <a:pt x="9992" y="3668"/>
                    <a:pt x="10105" y="4167"/>
                  </a:cubicBezTo>
                  <a:cubicBezTo>
                    <a:pt x="9819" y="3756"/>
                    <a:pt x="9371" y="3403"/>
                    <a:pt x="8768" y="3113"/>
                  </a:cubicBezTo>
                  <a:lnTo>
                    <a:pt x="2670" y="507"/>
                  </a:lnTo>
                  <a:lnTo>
                    <a:pt x="2233" y="736"/>
                  </a:lnTo>
                  <a:lnTo>
                    <a:pt x="8626" y="3468"/>
                  </a:lnTo>
                  <a:cubicBezTo>
                    <a:pt x="9179" y="3735"/>
                    <a:pt x="9581" y="4051"/>
                    <a:pt x="9828" y="4414"/>
                  </a:cubicBezTo>
                  <a:lnTo>
                    <a:pt x="1694" y="1019"/>
                  </a:lnTo>
                  <a:lnTo>
                    <a:pt x="1254" y="1250"/>
                  </a:lnTo>
                  <a:lnTo>
                    <a:pt x="10543" y="5127"/>
                  </a:lnTo>
                  <a:lnTo>
                    <a:pt x="10543" y="4845"/>
                  </a:lnTo>
                  <a:cubicBezTo>
                    <a:pt x="10544" y="4701"/>
                    <a:pt x="10528" y="4192"/>
                    <a:pt x="10326" y="3649"/>
                  </a:cubicBezTo>
                  <a:cubicBezTo>
                    <a:pt x="10100" y="3043"/>
                    <a:pt x="9730" y="2611"/>
                    <a:pt x="9226" y="2368"/>
                  </a:cubicBezTo>
                  <a:lnTo>
                    <a:pt x="3633" y="2"/>
                  </a:lnTo>
                  <a:close/>
                  <a:moveTo>
                    <a:pt x="0" y="1735"/>
                  </a:moveTo>
                  <a:lnTo>
                    <a:pt x="0" y="17289"/>
                  </a:lnTo>
                  <a:lnTo>
                    <a:pt x="8756" y="20993"/>
                  </a:lnTo>
                  <a:lnTo>
                    <a:pt x="8756" y="5441"/>
                  </a:lnTo>
                  <a:lnTo>
                    <a:pt x="0" y="1735"/>
                  </a:lnTo>
                  <a:close/>
                  <a:moveTo>
                    <a:pt x="21600" y="1735"/>
                  </a:moveTo>
                  <a:lnTo>
                    <a:pt x="12844" y="5441"/>
                  </a:lnTo>
                  <a:lnTo>
                    <a:pt x="12844" y="20993"/>
                  </a:lnTo>
                  <a:lnTo>
                    <a:pt x="21600" y="17289"/>
                  </a:lnTo>
                  <a:lnTo>
                    <a:pt x="21600" y="1735"/>
                  </a:lnTo>
                  <a:close/>
                  <a:moveTo>
                    <a:pt x="9325" y="5827"/>
                  </a:moveTo>
                  <a:lnTo>
                    <a:pt x="9325" y="21600"/>
                  </a:lnTo>
                  <a:lnTo>
                    <a:pt x="12275" y="21600"/>
                  </a:lnTo>
                  <a:lnTo>
                    <a:pt x="12275" y="5827"/>
                  </a:lnTo>
                  <a:lnTo>
                    <a:pt x="9325" y="582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691868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54" name="1">
            <a:extLst>
              <a:ext uri="{FF2B5EF4-FFF2-40B4-BE49-F238E27FC236}">
                <a16:creationId xmlns:a16="http://schemas.microsoft.com/office/drawing/2014/main" id="{BC798A5E-9FFF-3725-2B3B-50B43A16E6AF}"/>
              </a:ext>
            </a:extLst>
          </p:cNvPr>
          <p:cNvGrpSpPr/>
          <p:nvPr/>
        </p:nvGrpSpPr>
        <p:grpSpPr>
          <a:xfrm>
            <a:off x="7609284" y="623117"/>
            <a:ext cx="640375" cy="640376"/>
            <a:chOff x="0" y="0"/>
            <a:chExt cx="640374" cy="640375"/>
          </a:xfrm>
        </p:grpSpPr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AE3C2381-FD86-E462-85E5-FBC967F83887}"/>
                </a:ext>
              </a:extLst>
            </p:cNvPr>
            <p:cNvSpPr/>
            <p:nvPr/>
          </p:nvSpPr>
          <p:spPr>
            <a:xfrm>
              <a:off x="0" y="0"/>
              <a:ext cx="640375" cy="64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7" y="0"/>
                  </a:moveTo>
                  <a:cubicBezTo>
                    <a:pt x="1691" y="0"/>
                    <a:pt x="1691" y="0"/>
                    <a:pt x="1691" y="0"/>
                  </a:cubicBezTo>
                  <a:cubicBezTo>
                    <a:pt x="673" y="0"/>
                    <a:pt x="0" y="850"/>
                    <a:pt x="0" y="1691"/>
                  </a:cubicBezTo>
                  <a:cubicBezTo>
                    <a:pt x="0" y="19909"/>
                    <a:pt x="0" y="19909"/>
                    <a:pt x="0" y="19909"/>
                  </a:cubicBezTo>
                  <a:cubicBezTo>
                    <a:pt x="0" y="20919"/>
                    <a:pt x="673" y="21600"/>
                    <a:pt x="1691" y="21600"/>
                  </a:cubicBezTo>
                  <a:cubicBezTo>
                    <a:pt x="19917" y="21600"/>
                    <a:pt x="19917" y="21600"/>
                    <a:pt x="19917" y="21600"/>
                  </a:cubicBezTo>
                  <a:cubicBezTo>
                    <a:pt x="20758" y="21600"/>
                    <a:pt x="21600" y="20919"/>
                    <a:pt x="21600" y="19909"/>
                  </a:cubicBezTo>
                  <a:cubicBezTo>
                    <a:pt x="21600" y="1691"/>
                    <a:pt x="21600" y="1691"/>
                    <a:pt x="21600" y="1691"/>
                  </a:cubicBezTo>
                  <a:cubicBezTo>
                    <a:pt x="21600" y="850"/>
                    <a:pt x="20758" y="0"/>
                    <a:pt x="19917" y="0"/>
                  </a:cubicBezTo>
                </a:path>
              </a:pathLst>
            </a:custGeom>
            <a:solidFill>
              <a:srgbClr val="FDB409">
                <a:alpha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85DA936D-3EFD-1F9D-18BA-D3666350C13A}"/>
                </a:ext>
              </a:extLst>
            </p:cNvPr>
            <p:cNvSpPr/>
            <p:nvPr/>
          </p:nvSpPr>
          <p:spPr>
            <a:xfrm>
              <a:off x="114101" y="105801"/>
              <a:ext cx="412172" cy="43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70" y="0"/>
                  </a:moveTo>
                  <a:lnTo>
                    <a:pt x="0" y="5292"/>
                  </a:lnTo>
                  <a:lnTo>
                    <a:pt x="867" y="8314"/>
                  </a:lnTo>
                  <a:lnTo>
                    <a:pt x="867" y="10773"/>
                  </a:lnTo>
                  <a:lnTo>
                    <a:pt x="867" y="19877"/>
                  </a:lnTo>
                  <a:cubicBezTo>
                    <a:pt x="867" y="20829"/>
                    <a:pt x="1671" y="21600"/>
                    <a:pt x="2665" y="21600"/>
                  </a:cubicBezTo>
                  <a:lnTo>
                    <a:pt x="19693" y="21600"/>
                  </a:lnTo>
                  <a:cubicBezTo>
                    <a:pt x="20686" y="21600"/>
                    <a:pt x="21491" y="20829"/>
                    <a:pt x="21491" y="19877"/>
                  </a:cubicBezTo>
                  <a:lnTo>
                    <a:pt x="21491" y="7871"/>
                  </a:lnTo>
                  <a:lnTo>
                    <a:pt x="4430" y="7871"/>
                  </a:lnTo>
                  <a:lnTo>
                    <a:pt x="4280" y="7675"/>
                  </a:lnTo>
                  <a:lnTo>
                    <a:pt x="21600" y="3242"/>
                  </a:lnTo>
                  <a:lnTo>
                    <a:pt x="20670" y="0"/>
                  </a:lnTo>
                  <a:close/>
                  <a:moveTo>
                    <a:pt x="18009" y="1164"/>
                  </a:moveTo>
                  <a:lnTo>
                    <a:pt x="20332" y="3009"/>
                  </a:lnTo>
                  <a:lnTo>
                    <a:pt x="18100" y="3581"/>
                  </a:lnTo>
                  <a:lnTo>
                    <a:pt x="15779" y="1736"/>
                  </a:lnTo>
                  <a:lnTo>
                    <a:pt x="18009" y="1164"/>
                  </a:lnTo>
                  <a:close/>
                  <a:moveTo>
                    <a:pt x="13616" y="2290"/>
                  </a:moveTo>
                  <a:lnTo>
                    <a:pt x="15938" y="4134"/>
                  </a:lnTo>
                  <a:lnTo>
                    <a:pt x="13708" y="4706"/>
                  </a:lnTo>
                  <a:lnTo>
                    <a:pt x="11385" y="2862"/>
                  </a:lnTo>
                  <a:lnTo>
                    <a:pt x="13616" y="2290"/>
                  </a:lnTo>
                  <a:close/>
                  <a:moveTo>
                    <a:pt x="9222" y="3417"/>
                  </a:moveTo>
                  <a:lnTo>
                    <a:pt x="11545" y="5262"/>
                  </a:lnTo>
                  <a:lnTo>
                    <a:pt x="9314" y="5834"/>
                  </a:lnTo>
                  <a:lnTo>
                    <a:pt x="6992" y="3989"/>
                  </a:lnTo>
                  <a:lnTo>
                    <a:pt x="9222" y="3417"/>
                  </a:lnTo>
                  <a:close/>
                  <a:moveTo>
                    <a:pt x="4829" y="4543"/>
                  </a:moveTo>
                  <a:lnTo>
                    <a:pt x="7151" y="6387"/>
                  </a:lnTo>
                  <a:lnTo>
                    <a:pt x="4921" y="6959"/>
                  </a:lnTo>
                  <a:lnTo>
                    <a:pt x="2600" y="5115"/>
                  </a:lnTo>
                  <a:lnTo>
                    <a:pt x="4829" y="4543"/>
                  </a:lnTo>
                  <a:close/>
                  <a:moveTo>
                    <a:pt x="1582" y="6411"/>
                  </a:moveTo>
                  <a:cubicBezTo>
                    <a:pt x="1803" y="6411"/>
                    <a:pt x="1981" y="6582"/>
                    <a:pt x="1981" y="6794"/>
                  </a:cubicBezTo>
                  <a:cubicBezTo>
                    <a:pt x="1981" y="7006"/>
                    <a:pt x="1803" y="7179"/>
                    <a:pt x="1582" y="7179"/>
                  </a:cubicBezTo>
                  <a:cubicBezTo>
                    <a:pt x="1360" y="7179"/>
                    <a:pt x="1180" y="7006"/>
                    <a:pt x="1180" y="6794"/>
                  </a:cubicBezTo>
                  <a:cubicBezTo>
                    <a:pt x="1180" y="6582"/>
                    <a:pt x="1360" y="6411"/>
                    <a:pt x="1582" y="6411"/>
                  </a:cubicBezTo>
                  <a:close/>
                  <a:moveTo>
                    <a:pt x="4847" y="8417"/>
                  </a:moveTo>
                  <a:lnTo>
                    <a:pt x="6592" y="10773"/>
                  </a:lnTo>
                  <a:lnTo>
                    <a:pt x="4847" y="10773"/>
                  </a:lnTo>
                  <a:lnTo>
                    <a:pt x="4847" y="8417"/>
                  </a:lnTo>
                  <a:close/>
                  <a:moveTo>
                    <a:pt x="7086" y="8417"/>
                  </a:moveTo>
                  <a:lnTo>
                    <a:pt x="9395" y="8417"/>
                  </a:lnTo>
                  <a:lnTo>
                    <a:pt x="11140" y="10773"/>
                  </a:lnTo>
                  <a:lnTo>
                    <a:pt x="8831" y="10773"/>
                  </a:lnTo>
                  <a:lnTo>
                    <a:pt x="7086" y="8417"/>
                  </a:lnTo>
                  <a:close/>
                  <a:moveTo>
                    <a:pt x="11633" y="8417"/>
                  </a:moveTo>
                  <a:lnTo>
                    <a:pt x="13942" y="8417"/>
                  </a:lnTo>
                  <a:lnTo>
                    <a:pt x="15687" y="10773"/>
                  </a:lnTo>
                  <a:lnTo>
                    <a:pt x="13378" y="10773"/>
                  </a:lnTo>
                  <a:lnTo>
                    <a:pt x="11633" y="8417"/>
                  </a:lnTo>
                  <a:close/>
                  <a:moveTo>
                    <a:pt x="16181" y="8417"/>
                  </a:moveTo>
                  <a:lnTo>
                    <a:pt x="18490" y="8417"/>
                  </a:lnTo>
                  <a:lnTo>
                    <a:pt x="20235" y="10773"/>
                  </a:lnTo>
                  <a:lnTo>
                    <a:pt x="17926" y="10773"/>
                  </a:lnTo>
                  <a:lnTo>
                    <a:pt x="16181" y="8417"/>
                  </a:lnTo>
                  <a:close/>
                  <a:moveTo>
                    <a:pt x="1932" y="9052"/>
                  </a:moveTo>
                  <a:cubicBezTo>
                    <a:pt x="2203" y="9012"/>
                    <a:pt x="2433" y="9233"/>
                    <a:pt x="2392" y="9492"/>
                  </a:cubicBezTo>
                  <a:cubicBezTo>
                    <a:pt x="2366" y="9654"/>
                    <a:pt x="2228" y="9786"/>
                    <a:pt x="2059" y="9811"/>
                  </a:cubicBezTo>
                  <a:cubicBezTo>
                    <a:pt x="1788" y="9851"/>
                    <a:pt x="1558" y="9630"/>
                    <a:pt x="1599" y="9371"/>
                  </a:cubicBezTo>
                  <a:cubicBezTo>
                    <a:pt x="1625" y="9209"/>
                    <a:pt x="1763" y="9077"/>
                    <a:pt x="1932" y="9052"/>
                  </a:cubicBezTo>
                  <a:close/>
                  <a:moveTo>
                    <a:pt x="3766" y="9052"/>
                  </a:moveTo>
                  <a:cubicBezTo>
                    <a:pt x="4036" y="9012"/>
                    <a:pt x="4267" y="9233"/>
                    <a:pt x="4225" y="9492"/>
                  </a:cubicBezTo>
                  <a:cubicBezTo>
                    <a:pt x="4199" y="9654"/>
                    <a:pt x="4061" y="9786"/>
                    <a:pt x="3892" y="9811"/>
                  </a:cubicBezTo>
                  <a:cubicBezTo>
                    <a:pt x="3622" y="9851"/>
                    <a:pt x="3391" y="9630"/>
                    <a:pt x="3433" y="9371"/>
                  </a:cubicBezTo>
                  <a:cubicBezTo>
                    <a:pt x="3458" y="9209"/>
                    <a:pt x="3597" y="9077"/>
                    <a:pt x="3766" y="9052"/>
                  </a:cubicBezTo>
                  <a:close/>
                  <a:moveTo>
                    <a:pt x="2513" y="13900"/>
                  </a:moveTo>
                  <a:lnTo>
                    <a:pt x="19911" y="13900"/>
                  </a:lnTo>
                  <a:lnTo>
                    <a:pt x="19911" y="14399"/>
                  </a:lnTo>
                  <a:lnTo>
                    <a:pt x="2513" y="14399"/>
                  </a:lnTo>
                  <a:lnTo>
                    <a:pt x="2513" y="13900"/>
                  </a:lnTo>
                  <a:close/>
                  <a:moveTo>
                    <a:pt x="2513" y="17423"/>
                  </a:moveTo>
                  <a:lnTo>
                    <a:pt x="19911" y="17423"/>
                  </a:lnTo>
                  <a:lnTo>
                    <a:pt x="19911" y="17923"/>
                  </a:lnTo>
                  <a:lnTo>
                    <a:pt x="2513" y="17923"/>
                  </a:lnTo>
                  <a:lnTo>
                    <a:pt x="2513" y="1742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691868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57" name="4">
            <a:extLst>
              <a:ext uri="{FF2B5EF4-FFF2-40B4-BE49-F238E27FC236}">
                <a16:creationId xmlns:a16="http://schemas.microsoft.com/office/drawing/2014/main" id="{B1283E76-3D40-B55B-EC73-C75DEBE6DD15}"/>
              </a:ext>
            </a:extLst>
          </p:cNvPr>
          <p:cNvGrpSpPr/>
          <p:nvPr/>
        </p:nvGrpSpPr>
        <p:grpSpPr>
          <a:xfrm>
            <a:off x="7612734" y="5362976"/>
            <a:ext cx="640375" cy="640377"/>
            <a:chOff x="0" y="0"/>
            <a:chExt cx="640374" cy="640375"/>
          </a:xfrm>
        </p:grpSpPr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14CF2685-95AC-3622-128B-BABC7CC5DB3C}"/>
                </a:ext>
              </a:extLst>
            </p:cNvPr>
            <p:cNvSpPr/>
            <p:nvPr/>
          </p:nvSpPr>
          <p:spPr>
            <a:xfrm>
              <a:off x="0" y="0"/>
              <a:ext cx="640375" cy="64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7" y="0"/>
                  </a:moveTo>
                  <a:cubicBezTo>
                    <a:pt x="1683" y="0"/>
                    <a:pt x="1683" y="0"/>
                    <a:pt x="1683" y="0"/>
                  </a:cubicBezTo>
                  <a:cubicBezTo>
                    <a:pt x="673" y="0"/>
                    <a:pt x="0" y="842"/>
                    <a:pt x="0" y="1684"/>
                  </a:cubicBezTo>
                  <a:cubicBezTo>
                    <a:pt x="0" y="19916"/>
                    <a:pt x="0" y="19916"/>
                    <a:pt x="0" y="19916"/>
                  </a:cubicBezTo>
                  <a:cubicBezTo>
                    <a:pt x="0" y="20927"/>
                    <a:pt x="673" y="21600"/>
                    <a:pt x="1683" y="21600"/>
                  </a:cubicBezTo>
                  <a:cubicBezTo>
                    <a:pt x="19917" y="21600"/>
                    <a:pt x="19917" y="21600"/>
                    <a:pt x="19917" y="21600"/>
                  </a:cubicBezTo>
                  <a:cubicBezTo>
                    <a:pt x="20758" y="21600"/>
                    <a:pt x="21600" y="20927"/>
                    <a:pt x="21600" y="19916"/>
                  </a:cubicBezTo>
                  <a:cubicBezTo>
                    <a:pt x="21600" y="1684"/>
                    <a:pt x="21600" y="1684"/>
                    <a:pt x="21600" y="1684"/>
                  </a:cubicBezTo>
                  <a:cubicBezTo>
                    <a:pt x="21600" y="842"/>
                    <a:pt x="20758" y="0"/>
                    <a:pt x="19917" y="0"/>
                  </a:cubicBezTo>
                </a:path>
              </a:pathLst>
            </a:custGeom>
            <a:solidFill>
              <a:srgbClr val="45CBFF">
                <a:alpha val="9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EB63FF42-577C-C5EC-F4DD-D958A5CAE7A7}"/>
                </a:ext>
              </a:extLst>
            </p:cNvPr>
            <p:cNvSpPr/>
            <p:nvPr/>
          </p:nvSpPr>
          <p:spPr>
            <a:xfrm>
              <a:off x="112634" y="67309"/>
              <a:ext cx="415107" cy="50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48" y="0"/>
                  </a:moveTo>
                  <a:cubicBezTo>
                    <a:pt x="7394" y="0"/>
                    <a:pt x="3298" y="3364"/>
                    <a:pt x="3298" y="7511"/>
                  </a:cubicBezTo>
                  <a:cubicBezTo>
                    <a:pt x="3298" y="11659"/>
                    <a:pt x="7394" y="15021"/>
                    <a:pt x="12448" y="15021"/>
                  </a:cubicBezTo>
                  <a:cubicBezTo>
                    <a:pt x="17502" y="15021"/>
                    <a:pt x="21600" y="11659"/>
                    <a:pt x="21600" y="7511"/>
                  </a:cubicBezTo>
                  <a:cubicBezTo>
                    <a:pt x="21600" y="3364"/>
                    <a:pt x="17502" y="0"/>
                    <a:pt x="12448" y="0"/>
                  </a:cubicBezTo>
                  <a:close/>
                  <a:moveTo>
                    <a:pt x="12448" y="6026"/>
                  </a:moveTo>
                  <a:cubicBezTo>
                    <a:pt x="13447" y="6026"/>
                    <a:pt x="14256" y="6692"/>
                    <a:pt x="14256" y="7511"/>
                  </a:cubicBezTo>
                  <a:cubicBezTo>
                    <a:pt x="14256" y="8331"/>
                    <a:pt x="13447" y="8995"/>
                    <a:pt x="12448" y="8995"/>
                  </a:cubicBezTo>
                  <a:cubicBezTo>
                    <a:pt x="11450" y="8995"/>
                    <a:pt x="10640" y="8331"/>
                    <a:pt x="10640" y="7511"/>
                  </a:cubicBezTo>
                  <a:cubicBezTo>
                    <a:pt x="10640" y="6692"/>
                    <a:pt x="11450" y="6026"/>
                    <a:pt x="12448" y="6026"/>
                  </a:cubicBezTo>
                  <a:close/>
                  <a:moveTo>
                    <a:pt x="12448" y="6616"/>
                  </a:moveTo>
                  <a:lnTo>
                    <a:pt x="11505" y="7064"/>
                  </a:lnTo>
                  <a:lnTo>
                    <a:pt x="11505" y="7958"/>
                  </a:lnTo>
                  <a:lnTo>
                    <a:pt x="12448" y="8405"/>
                  </a:lnTo>
                  <a:lnTo>
                    <a:pt x="13393" y="7958"/>
                  </a:lnTo>
                  <a:lnTo>
                    <a:pt x="13393" y="7064"/>
                  </a:lnTo>
                  <a:lnTo>
                    <a:pt x="12448" y="6616"/>
                  </a:lnTo>
                  <a:close/>
                  <a:moveTo>
                    <a:pt x="1402" y="8498"/>
                  </a:moveTo>
                  <a:cubicBezTo>
                    <a:pt x="628" y="8498"/>
                    <a:pt x="0" y="9014"/>
                    <a:pt x="0" y="9649"/>
                  </a:cubicBezTo>
                  <a:cubicBezTo>
                    <a:pt x="0" y="10285"/>
                    <a:pt x="628" y="10800"/>
                    <a:pt x="1402" y="10800"/>
                  </a:cubicBezTo>
                  <a:cubicBezTo>
                    <a:pt x="1408" y="10800"/>
                    <a:pt x="1414" y="10800"/>
                    <a:pt x="1421" y="10800"/>
                  </a:cubicBezTo>
                  <a:cubicBezTo>
                    <a:pt x="2152" y="12441"/>
                    <a:pt x="3430" y="13910"/>
                    <a:pt x="5106" y="15013"/>
                  </a:cubicBezTo>
                  <a:cubicBezTo>
                    <a:pt x="5620" y="15351"/>
                    <a:pt x="6167" y="15651"/>
                    <a:pt x="6739" y="15912"/>
                  </a:cubicBezTo>
                  <a:cubicBezTo>
                    <a:pt x="6077" y="16373"/>
                    <a:pt x="5512" y="16899"/>
                    <a:pt x="5512" y="17864"/>
                  </a:cubicBezTo>
                  <a:lnTo>
                    <a:pt x="5512" y="20338"/>
                  </a:lnTo>
                  <a:cubicBezTo>
                    <a:pt x="5512" y="21036"/>
                    <a:pt x="6202" y="21600"/>
                    <a:pt x="7052" y="21600"/>
                  </a:cubicBezTo>
                  <a:lnTo>
                    <a:pt x="11322" y="21600"/>
                  </a:lnTo>
                  <a:lnTo>
                    <a:pt x="13576" y="21600"/>
                  </a:lnTo>
                  <a:lnTo>
                    <a:pt x="17847" y="21600"/>
                  </a:lnTo>
                  <a:cubicBezTo>
                    <a:pt x="18697" y="21600"/>
                    <a:pt x="19385" y="21036"/>
                    <a:pt x="19385" y="20338"/>
                  </a:cubicBezTo>
                  <a:lnTo>
                    <a:pt x="19385" y="17864"/>
                  </a:lnTo>
                  <a:cubicBezTo>
                    <a:pt x="19385" y="16105"/>
                    <a:pt x="17513" y="15801"/>
                    <a:pt x="16587" y="14697"/>
                  </a:cubicBezTo>
                  <a:cubicBezTo>
                    <a:pt x="15310" y="15193"/>
                    <a:pt x="13903" y="15456"/>
                    <a:pt x="12448" y="15456"/>
                  </a:cubicBezTo>
                  <a:cubicBezTo>
                    <a:pt x="10994" y="15456"/>
                    <a:pt x="9589" y="15193"/>
                    <a:pt x="8312" y="14697"/>
                  </a:cubicBezTo>
                  <a:cubicBezTo>
                    <a:pt x="8054" y="15004"/>
                    <a:pt x="7725" y="15249"/>
                    <a:pt x="7381" y="15481"/>
                  </a:cubicBezTo>
                  <a:cubicBezTo>
                    <a:pt x="6754" y="15212"/>
                    <a:pt x="6153" y="14890"/>
                    <a:pt x="5588" y="14518"/>
                  </a:cubicBezTo>
                  <a:cubicBezTo>
                    <a:pt x="4034" y="13495"/>
                    <a:pt x="2847" y="12137"/>
                    <a:pt x="2162" y="10617"/>
                  </a:cubicBezTo>
                  <a:cubicBezTo>
                    <a:pt x="2549" y="10413"/>
                    <a:pt x="2804" y="10055"/>
                    <a:pt x="2804" y="9649"/>
                  </a:cubicBezTo>
                  <a:cubicBezTo>
                    <a:pt x="2804" y="9014"/>
                    <a:pt x="2176" y="8498"/>
                    <a:pt x="1402" y="8498"/>
                  </a:cubicBezTo>
                  <a:close/>
                  <a:moveTo>
                    <a:pt x="7369" y="19297"/>
                  </a:moveTo>
                  <a:lnTo>
                    <a:pt x="8067" y="19628"/>
                  </a:lnTo>
                  <a:lnTo>
                    <a:pt x="8067" y="20292"/>
                  </a:lnTo>
                  <a:lnTo>
                    <a:pt x="7369" y="20623"/>
                  </a:lnTo>
                  <a:lnTo>
                    <a:pt x="6669" y="20292"/>
                  </a:lnTo>
                  <a:lnTo>
                    <a:pt x="6669" y="19628"/>
                  </a:lnTo>
                  <a:lnTo>
                    <a:pt x="7369" y="19297"/>
                  </a:lnTo>
                  <a:close/>
                  <a:moveTo>
                    <a:pt x="17554" y="19297"/>
                  </a:moveTo>
                  <a:lnTo>
                    <a:pt x="18254" y="19628"/>
                  </a:lnTo>
                  <a:lnTo>
                    <a:pt x="18254" y="20292"/>
                  </a:lnTo>
                  <a:lnTo>
                    <a:pt x="17554" y="20623"/>
                  </a:lnTo>
                  <a:lnTo>
                    <a:pt x="16856" y="20292"/>
                  </a:lnTo>
                  <a:lnTo>
                    <a:pt x="16856" y="19628"/>
                  </a:lnTo>
                  <a:lnTo>
                    <a:pt x="17554" y="19297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691868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60" name="3">
            <a:extLst>
              <a:ext uri="{FF2B5EF4-FFF2-40B4-BE49-F238E27FC236}">
                <a16:creationId xmlns:a16="http://schemas.microsoft.com/office/drawing/2014/main" id="{C94A73E8-7EEE-74F9-49EF-7BB406E0875A}"/>
              </a:ext>
            </a:extLst>
          </p:cNvPr>
          <p:cNvGrpSpPr/>
          <p:nvPr/>
        </p:nvGrpSpPr>
        <p:grpSpPr>
          <a:xfrm>
            <a:off x="7624271" y="2255386"/>
            <a:ext cx="640375" cy="640377"/>
            <a:chOff x="0" y="0"/>
            <a:chExt cx="640374" cy="640375"/>
          </a:xfrm>
        </p:grpSpPr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59215842-BCCC-106B-A9C9-1F1B916528DF}"/>
                </a:ext>
              </a:extLst>
            </p:cNvPr>
            <p:cNvSpPr/>
            <p:nvPr/>
          </p:nvSpPr>
          <p:spPr>
            <a:xfrm>
              <a:off x="0" y="0"/>
              <a:ext cx="640375" cy="64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7" y="0"/>
                  </a:moveTo>
                  <a:cubicBezTo>
                    <a:pt x="1691" y="0"/>
                    <a:pt x="1691" y="0"/>
                    <a:pt x="1691" y="0"/>
                  </a:cubicBezTo>
                  <a:cubicBezTo>
                    <a:pt x="673" y="0"/>
                    <a:pt x="0" y="842"/>
                    <a:pt x="0" y="1684"/>
                  </a:cubicBezTo>
                  <a:cubicBezTo>
                    <a:pt x="0" y="19916"/>
                    <a:pt x="0" y="19916"/>
                    <a:pt x="0" y="19916"/>
                  </a:cubicBezTo>
                  <a:cubicBezTo>
                    <a:pt x="0" y="20927"/>
                    <a:pt x="673" y="21600"/>
                    <a:pt x="1691" y="21600"/>
                  </a:cubicBezTo>
                  <a:cubicBezTo>
                    <a:pt x="19917" y="21600"/>
                    <a:pt x="19917" y="21600"/>
                    <a:pt x="19917" y="21600"/>
                  </a:cubicBezTo>
                  <a:cubicBezTo>
                    <a:pt x="20758" y="21600"/>
                    <a:pt x="21600" y="20927"/>
                    <a:pt x="21600" y="19916"/>
                  </a:cubicBezTo>
                  <a:cubicBezTo>
                    <a:pt x="21600" y="1684"/>
                    <a:pt x="21600" y="1684"/>
                    <a:pt x="21600" y="1684"/>
                  </a:cubicBezTo>
                  <a:cubicBezTo>
                    <a:pt x="21600" y="842"/>
                    <a:pt x="20758" y="0"/>
                    <a:pt x="19917" y="0"/>
                  </a:cubicBezTo>
                </a:path>
              </a:pathLst>
            </a:custGeom>
            <a:solidFill>
              <a:srgbClr val="E26073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E956881D-56E2-1708-DCE7-C33391CFFDBC}"/>
                </a:ext>
              </a:extLst>
            </p:cNvPr>
            <p:cNvSpPr/>
            <p:nvPr/>
          </p:nvSpPr>
          <p:spPr>
            <a:xfrm>
              <a:off x="144083" y="67309"/>
              <a:ext cx="352208" cy="505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9801" y="0"/>
                    <a:pt x="9330" y="294"/>
                    <a:pt x="8865" y="898"/>
                  </a:cubicBezTo>
                  <a:cubicBezTo>
                    <a:pt x="8394" y="1511"/>
                    <a:pt x="7651" y="1943"/>
                    <a:pt x="7089" y="1943"/>
                  </a:cubicBezTo>
                  <a:cubicBezTo>
                    <a:pt x="6826" y="1943"/>
                    <a:pt x="6299" y="1922"/>
                    <a:pt x="6037" y="1943"/>
                  </a:cubicBezTo>
                  <a:cubicBezTo>
                    <a:pt x="5104" y="2016"/>
                    <a:pt x="4553" y="2318"/>
                    <a:pt x="4308" y="2794"/>
                  </a:cubicBezTo>
                  <a:lnTo>
                    <a:pt x="1139" y="2794"/>
                  </a:lnTo>
                  <a:cubicBezTo>
                    <a:pt x="510" y="2794"/>
                    <a:pt x="0" y="3149"/>
                    <a:pt x="0" y="3587"/>
                  </a:cubicBezTo>
                  <a:lnTo>
                    <a:pt x="0" y="20807"/>
                  </a:lnTo>
                  <a:cubicBezTo>
                    <a:pt x="0" y="21245"/>
                    <a:pt x="510" y="21600"/>
                    <a:pt x="1139" y="21600"/>
                  </a:cubicBezTo>
                  <a:lnTo>
                    <a:pt x="20461" y="21600"/>
                  </a:lnTo>
                  <a:cubicBezTo>
                    <a:pt x="21090" y="21600"/>
                    <a:pt x="21600" y="21245"/>
                    <a:pt x="21600" y="20807"/>
                  </a:cubicBezTo>
                  <a:lnTo>
                    <a:pt x="21600" y="3587"/>
                  </a:lnTo>
                  <a:cubicBezTo>
                    <a:pt x="21600" y="3149"/>
                    <a:pt x="21090" y="2794"/>
                    <a:pt x="20461" y="2794"/>
                  </a:cubicBezTo>
                  <a:lnTo>
                    <a:pt x="17292" y="2794"/>
                  </a:lnTo>
                  <a:cubicBezTo>
                    <a:pt x="17047" y="2318"/>
                    <a:pt x="16496" y="2016"/>
                    <a:pt x="15563" y="1943"/>
                  </a:cubicBezTo>
                  <a:cubicBezTo>
                    <a:pt x="15301" y="1922"/>
                    <a:pt x="14774" y="1943"/>
                    <a:pt x="14511" y="1943"/>
                  </a:cubicBezTo>
                  <a:cubicBezTo>
                    <a:pt x="13949" y="1943"/>
                    <a:pt x="13209" y="1511"/>
                    <a:pt x="12738" y="898"/>
                  </a:cubicBezTo>
                  <a:cubicBezTo>
                    <a:pt x="12273" y="294"/>
                    <a:pt x="11802" y="0"/>
                    <a:pt x="10801" y="0"/>
                  </a:cubicBezTo>
                  <a:close/>
                  <a:moveTo>
                    <a:pt x="10799" y="593"/>
                  </a:moveTo>
                  <a:cubicBezTo>
                    <a:pt x="11264" y="593"/>
                    <a:pt x="11644" y="857"/>
                    <a:pt x="11644" y="1181"/>
                  </a:cubicBezTo>
                  <a:cubicBezTo>
                    <a:pt x="11644" y="1506"/>
                    <a:pt x="11265" y="1767"/>
                    <a:pt x="10799" y="1767"/>
                  </a:cubicBezTo>
                  <a:cubicBezTo>
                    <a:pt x="10332" y="1767"/>
                    <a:pt x="9956" y="1506"/>
                    <a:pt x="9956" y="1181"/>
                  </a:cubicBezTo>
                  <a:cubicBezTo>
                    <a:pt x="9956" y="857"/>
                    <a:pt x="10333" y="593"/>
                    <a:pt x="10799" y="593"/>
                  </a:cubicBezTo>
                  <a:close/>
                  <a:moveTo>
                    <a:pt x="1619" y="3923"/>
                  </a:moveTo>
                  <a:lnTo>
                    <a:pt x="4207" y="3923"/>
                  </a:lnTo>
                  <a:cubicBezTo>
                    <a:pt x="4263" y="4130"/>
                    <a:pt x="4364" y="4392"/>
                    <a:pt x="4364" y="4392"/>
                  </a:cubicBezTo>
                  <a:lnTo>
                    <a:pt x="10799" y="4392"/>
                  </a:lnTo>
                  <a:lnTo>
                    <a:pt x="17236" y="4392"/>
                  </a:lnTo>
                  <a:cubicBezTo>
                    <a:pt x="17236" y="4392"/>
                    <a:pt x="17337" y="4130"/>
                    <a:pt x="17393" y="3923"/>
                  </a:cubicBezTo>
                  <a:lnTo>
                    <a:pt x="19981" y="3923"/>
                  </a:lnTo>
                  <a:lnTo>
                    <a:pt x="19981" y="20471"/>
                  </a:lnTo>
                  <a:lnTo>
                    <a:pt x="1619" y="20471"/>
                  </a:lnTo>
                  <a:lnTo>
                    <a:pt x="1619" y="392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691868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622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C8FED8F-C16D-02FE-8E38-9F3038F2B9B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3AB9F59F-6594-D16E-E7E8-E58AF9E0F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29F55238-BDFA-4666-0A27-D2B72BA29B2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F465866C-ABAB-3CE2-3419-03159F36A49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B55B96AF-DEBB-3D5F-8C2F-E408CC865A9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50A7A0EC-0FB7-7430-3D4D-E58BF8B37BD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B7F22662-1DB4-804F-B122-68A781BC8C2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AB81A6C4-A763-253E-1FDF-96FA25EFA1E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2546D3A-F1F4-3E68-C249-BBF0D6F26F6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0AA9889-03F5-79F4-BADB-B2AB9DA56DD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0D4D6A48-7993-CCFA-2894-8CFF42C5DBB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C0615EBB-7E7C-0EBC-A347-0DEF0055AE9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F1051021-670C-AEC9-416B-B6C9A2EA6D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C5BC5352-1B8D-42AE-79B4-D31BD042F83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5CD5C6E5-3D7E-077C-78B2-8F5E8139371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DA2DFC70-4236-FF88-D201-89FC435E48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EBD45F08-3025-8E1B-F3ED-6EF284FC3CA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955B0126-7ACB-3686-B719-BD81825EC30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099C53BF-61DA-9513-C739-5B38C1DC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>
                <a:solidFill>
                  <a:srgbClr val="555656"/>
                </a:solidFill>
                <a:cs typeface="Sultan bold" pitchFamily="2" charset="-78"/>
              </a:rPr>
              <a:t>الواجبات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4F6E4F8-16FB-B851-D074-3A6B5D9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21</a:t>
            </a:fld>
            <a:endParaRPr lang="ar-SA"/>
          </a:p>
        </p:txBody>
      </p:sp>
      <p:pic>
        <p:nvPicPr>
          <p:cNvPr id="27" name="صورة 2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BF1BFD-5317-BCDA-D460-25682D6CA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16" y="1262878"/>
            <a:ext cx="7222237" cy="54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4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22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41" y="136525"/>
            <a:ext cx="11564815" cy="132556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cs typeface="Sultan bold" pitchFamily="2" charset="-78"/>
              </a:rPr>
              <a:t>واجب 1 :</a:t>
            </a:r>
          </a:p>
        </p:txBody>
      </p:sp>
      <p:pic>
        <p:nvPicPr>
          <p:cNvPr id="24" name="Picture 2" descr="Temperature Sensor Icon #407614 - Free Icons Library">
            <a:extLst>
              <a:ext uri="{FF2B5EF4-FFF2-40B4-BE49-F238E27FC236}">
                <a16:creationId xmlns:a16="http://schemas.microsoft.com/office/drawing/2014/main" id="{18F9A293-9093-3BEA-946C-7382CC5CC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49782" y="2148602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Light sensor icon simple element from sensors Vector Image">
            <a:extLst>
              <a:ext uri="{FF2B5EF4-FFF2-40B4-BE49-F238E27FC236}">
                <a16:creationId xmlns:a16="http://schemas.microsoft.com/office/drawing/2014/main" id="{6A410E18-D3E6-92AB-AB2C-5293A1B4D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1690" b="10430"/>
          <a:stretch/>
        </p:blipFill>
        <p:spPr bwMode="auto">
          <a:xfrm>
            <a:off x="6212953" y="2148602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Vector Pressure Gauge Icon Isolated Stock Vector - Illustration of metal,  scale: 117547973">
            <a:extLst>
              <a:ext uri="{FF2B5EF4-FFF2-40B4-BE49-F238E27FC236}">
                <a16:creationId xmlns:a16="http://schemas.microsoft.com/office/drawing/2014/main" id="{014290FA-ED97-F719-D673-F4C7067F0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9171" y="2096709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utomobile proximity sensor - Cheap Online Shopping -">
            <a:extLst>
              <a:ext uri="{FF2B5EF4-FFF2-40B4-BE49-F238E27FC236}">
                <a16:creationId xmlns:a16="http://schemas.microsoft.com/office/drawing/2014/main" id="{E4E5C397-6291-29DC-0145-BD3440F19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1022" y="2148602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lame detector icon from sensors icons collection Vector Image">
            <a:extLst>
              <a:ext uri="{FF2B5EF4-FFF2-40B4-BE49-F238E27FC236}">
                <a16:creationId xmlns:a16="http://schemas.microsoft.com/office/drawing/2014/main" id="{DF84EB52-4361-9B27-444D-65C78734E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9" t="12261" r="17669" b="27867"/>
          <a:stretch/>
        </p:blipFill>
        <p:spPr bwMode="auto">
          <a:xfrm>
            <a:off x="7444929" y="4337282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951CEC3-5FBC-50CB-E949-1FACC3D94A7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623" t="11851" r="17623" b="28191"/>
          <a:stretch/>
        </p:blipFill>
        <p:spPr>
          <a:xfrm>
            <a:off x="5289289" y="4337282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</p:spPr>
      </p:pic>
      <p:pic>
        <p:nvPicPr>
          <p:cNvPr id="31" name="Picture 4" descr="Motion Sensor Icon. Simple Element from Sensors Icons Collection. Creative  Motion Sensor Icon Ui, Ux, Apps, Software and Stock Illustration -  Illustration of glyph, motion: 164147039">
            <a:extLst>
              <a:ext uri="{FF2B5EF4-FFF2-40B4-BE49-F238E27FC236}">
                <a16:creationId xmlns:a16="http://schemas.microsoft.com/office/drawing/2014/main" id="{F9DFE7DE-D825-2DA1-178C-BEA8A5EB1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52460" y="4351224"/>
            <a:ext cx="1613422" cy="1613422"/>
          </a:xfrm>
          <a:prstGeom prst="ellipse">
            <a:avLst/>
          </a:prstGeom>
          <a:noFill/>
          <a:ln w="28575">
            <a:solidFill>
              <a:srgbClr val="E0885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3F4B61E-F835-B4E5-1504-F488D747C872}"/>
              </a:ext>
            </a:extLst>
          </p:cNvPr>
          <p:cNvSpPr txBox="1"/>
          <p:nvPr/>
        </p:nvSpPr>
        <p:spPr>
          <a:xfrm>
            <a:off x="2533804" y="1132515"/>
            <a:ext cx="6837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DF5959"/>
                </a:solidFill>
                <a:latin typeface="Calibri" panose="020F0502020204030204" pitchFamily="34" charset="0"/>
                <a:cs typeface="Sultan bold" pitchFamily="2" charset="-78"/>
              </a:rPr>
              <a:t>من خلال الصور التالية حدد نوع المستشعرات ؟</a:t>
            </a:r>
            <a:endParaRPr lang="ar-SA" sz="3600" dirty="0">
              <a:solidFill>
                <a:srgbClr val="DF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38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23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41" y="136525"/>
            <a:ext cx="11564815" cy="132556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cs typeface="Sultan bold" pitchFamily="2" charset="-78"/>
              </a:rPr>
              <a:t>واجب 2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D124A84-438F-17A2-E69A-2CAB0960C87B}"/>
              </a:ext>
            </a:extLst>
          </p:cNvPr>
          <p:cNvSpPr txBox="1"/>
          <p:nvPr/>
        </p:nvSpPr>
        <p:spPr>
          <a:xfrm>
            <a:off x="1184223" y="1712969"/>
            <a:ext cx="1046823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dirty="0">
                <a:solidFill>
                  <a:srgbClr val="DF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أصبحت الروبوتات الحديثة مستقلة تماماً وتتفاعل مع بيئتها بشكل كامل :</a:t>
            </a:r>
            <a:endParaRPr lang="en-US" sz="3600" dirty="0">
              <a:solidFill>
                <a:srgbClr val="DF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صح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خطأ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lvl="0" algn="just" rtl="1"/>
            <a:r>
              <a:rPr lang="ar-SA" sz="2800" dirty="0">
                <a:solidFill>
                  <a:srgbClr val="DF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أي مما يلي لا يعد من التأثيرات الإيجابية للروبوتات :</a:t>
            </a:r>
            <a:endParaRPr lang="en-US" sz="3600" dirty="0">
              <a:solidFill>
                <a:srgbClr val="DF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استخدامها لأداء مهام متكررة أو صعبة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تقلل من تكلفة الإنتاج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كلفة تركيبها وتشغيلها عالية جداً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lvl="0" algn="just" rtl="1"/>
            <a:r>
              <a:rPr lang="ar-SA" sz="2800" dirty="0">
                <a:solidFill>
                  <a:srgbClr val="DF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يعتبر استخدام الطائرات المسيرة في عمليات الإغاثة في حالات الكوارث والحوادث من التطبيقات :</a:t>
            </a:r>
            <a:endParaRPr lang="en-US" sz="3600" dirty="0">
              <a:solidFill>
                <a:srgbClr val="DF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المدنية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الاجتماعية 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8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العلمية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494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379241" y="1656181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24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41" y="136525"/>
            <a:ext cx="11564815" cy="132556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cs typeface="Sultan bold" pitchFamily="2" charset="-78"/>
              </a:rPr>
              <a:t>واجب 3 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4D483AA-CE9A-2B88-9068-84D4B62E70AF}"/>
              </a:ext>
            </a:extLst>
          </p:cNvPr>
          <p:cNvSpPr txBox="1"/>
          <p:nvPr/>
        </p:nvSpPr>
        <p:spPr>
          <a:xfrm>
            <a:off x="1488052" y="1579098"/>
            <a:ext cx="101828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واقع محوسب يحاكي بيئة حقيقية ويسمح للمستخدم التفاعل معه في عالم افتراضي :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4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الواقع الافتراضي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4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الواقع المعزز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4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الحوسبة السحابية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342900" lvl="0" indent="-342900" algn="just" rtl="1">
              <a:buFont typeface="Courier New" panose="02070309020205020404" pitchFamily="49" charset="0"/>
              <a:buChar char="o"/>
            </a:pPr>
            <a:r>
              <a:rPr lang="ar-SA" sz="2400" dirty="0">
                <a:solidFill>
                  <a:srgbClr val="3231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انترنت الأشياء 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37D706B-39D1-7CE8-FB6C-9F8D3A0411E7}"/>
              </a:ext>
            </a:extLst>
          </p:cNvPr>
          <p:cNvSpPr txBox="1"/>
          <p:nvPr/>
        </p:nvSpPr>
        <p:spPr>
          <a:xfrm>
            <a:off x="5577409" y="3777631"/>
            <a:ext cx="6093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rPr>
              <a:t>أي مما يلي لا يعد من تطبيقات التخزين السحابي :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285750" lvl="0" indent="-285750" algn="just" rt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323130"/>
                </a:solidFill>
                <a:effectLst/>
                <a:latin typeface="Yakout Linotype Light"/>
                <a:ea typeface="Times New Roman" panose="02020603050405020304" pitchFamily="18" charset="0"/>
                <a:cs typeface="Sultan bold" pitchFamily="2" charset="-78"/>
              </a:rPr>
              <a:t>Dropbox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285750" lvl="0" indent="-285750" algn="just" rt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323130"/>
                </a:solidFill>
                <a:effectLst/>
                <a:latin typeface="Yakout Linotype Light"/>
                <a:ea typeface="Times New Roman" panose="02020603050405020304" pitchFamily="18" charset="0"/>
                <a:cs typeface="Sultan bold" pitchFamily="2" charset="-78"/>
              </a:rPr>
              <a:t>Microsoft OneDrive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285750" lvl="0" indent="-285750" algn="just" rt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323130"/>
                </a:solidFill>
                <a:effectLst/>
                <a:latin typeface="Yakout Linotype Light"/>
                <a:ea typeface="Times New Roman" panose="02020603050405020304" pitchFamily="18" charset="0"/>
                <a:cs typeface="Sultan bold" pitchFamily="2" charset="-78"/>
              </a:rPr>
              <a:t>Google Drive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  <a:p>
            <a:pPr marL="285750" lvl="0" indent="-285750" algn="just" rtl="1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323130"/>
                </a:solidFill>
                <a:effectLst/>
                <a:latin typeface="Yakout Linotype Light"/>
                <a:ea typeface="Times New Roman" panose="02020603050405020304" pitchFamily="18" charset="0"/>
                <a:cs typeface="Sultan bold" pitchFamily="2" charset="-78"/>
              </a:rPr>
              <a:t>Microsoft Word</a:t>
            </a:r>
            <a:endParaRPr lang="en-US" sz="3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940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25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41" y="136525"/>
            <a:ext cx="11564815" cy="132556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cs typeface="Sultan bold" pitchFamily="2" charset="-78"/>
              </a:rPr>
              <a:t>واجب 4 :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AA3F60A-D40B-D4CD-6790-DC213C4BEAA4}"/>
              </a:ext>
            </a:extLst>
          </p:cNvPr>
          <p:cNvSpPr/>
          <p:nvPr/>
        </p:nvSpPr>
        <p:spPr>
          <a:xfrm>
            <a:off x="183824" y="1874001"/>
            <a:ext cx="3852472" cy="40644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Dubai" panose="020B0503030403030204" pitchFamily="34" charset="-78"/>
                <a:cs typeface="Sultan bold" pitchFamily="2" charset="-78"/>
              </a:rPr>
              <a:t>ماهي طرق الحماية من متلازمة رؤية الحاسوب؟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45C7303-2B3B-620A-779D-681392D1CFD5}"/>
              </a:ext>
            </a:extLst>
          </p:cNvPr>
          <p:cNvSpPr/>
          <p:nvPr/>
        </p:nvSpPr>
        <p:spPr>
          <a:xfrm>
            <a:off x="4137704" y="1858524"/>
            <a:ext cx="3852472" cy="40644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Dubai" panose="020B0503030403030204" pitchFamily="34" charset="-78"/>
                <a:cs typeface="Sultan bold" pitchFamily="2" charset="-78"/>
              </a:rPr>
              <a:t>ماهي طريقة تجنب العزلة الاجتماعية؟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A43726F-70D1-C9BE-F353-CE677CC16CE1}"/>
              </a:ext>
            </a:extLst>
          </p:cNvPr>
          <p:cNvSpPr/>
          <p:nvPr/>
        </p:nvSpPr>
        <p:spPr>
          <a:xfrm>
            <a:off x="8091584" y="1874001"/>
            <a:ext cx="3852472" cy="40644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Dubai" panose="020B0503030403030204" pitchFamily="34" charset="-78"/>
                <a:cs typeface="Sultan bold" pitchFamily="2" charset="-78"/>
              </a:rPr>
              <a:t>ماهي الطريقة الصحيحة لاستخدام الهواتف الذكية والأجهزة اللوحية ؟</a:t>
            </a:r>
          </a:p>
        </p:txBody>
      </p:sp>
    </p:spTree>
    <p:extLst>
      <p:ext uri="{BB962C8B-B14F-4D97-AF65-F5344CB8AC3E}">
        <p14:creationId xmlns:p14="http://schemas.microsoft.com/office/powerpoint/2010/main" val="4183833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14CA73-ED04-951F-EF21-81CD4B3D72D9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C57C8D5D-1F10-F5DB-65AF-28A6DDFA0BD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3755F24E-326B-B4A7-E75B-495B76DE455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3436F9DA-638A-BE5B-C847-7A3CADFFB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BB61FA0E-7118-AC5D-A52E-02B6061A870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E71F7E7-3F00-9C9B-7F65-C27B0BBD34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13F01348-EA55-D75D-D943-0F8EE28BD61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D601B887-07D7-37DD-AEDF-3A6FC04B469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81793321-D61F-1FE2-1A91-B92B390D1F3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4AA659CC-44EF-EFA3-A718-B8E793F2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4438395E-303B-17B8-D4B4-14C444BF32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48C9F1E-84E0-DC25-E5F6-2055B38EB5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CE27D11C-2C04-90CE-BC90-41B57237CFE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048720B9-569B-8F4C-3319-E08FEB121D3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32051A6D-F1E1-267A-DACF-C5F322B42E3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E435CD99-4FD9-152C-3F75-A0512D9F2E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A7F142AC-9FD8-F65B-7598-478094C038F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51EAC7B4-808E-C649-2F6B-C5023B66A84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099C53BF-61DA-9513-C739-5B38C1DC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9" y="778072"/>
            <a:ext cx="117672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SA" sz="6000" dirty="0">
                <a:solidFill>
                  <a:srgbClr val="89C5EA"/>
                </a:solidFill>
                <a:cs typeface="Sultan bold" pitchFamily="2" charset="-78"/>
              </a:rPr>
              <a:t>الوحدة الثالثة :</a:t>
            </a:r>
            <a:br>
              <a:rPr lang="ar-SA" sz="6000" dirty="0">
                <a:solidFill>
                  <a:srgbClr val="89C5EA"/>
                </a:solidFill>
                <a:cs typeface="Sultan bold" pitchFamily="2" charset="-78"/>
              </a:rPr>
            </a:br>
            <a:r>
              <a:rPr lang="ar-SA" sz="49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البرمجة باستخدام لغة ترميز النص التشعبي </a:t>
            </a:r>
            <a:br>
              <a:rPr lang="ar-SA" sz="49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</a:br>
            <a:r>
              <a:rPr lang="en-US" sz="4900" b="1" dirty="0">
                <a:solidFill>
                  <a:srgbClr val="DE6227"/>
                </a:solidFill>
                <a:cs typeface="Sultan bold" pitchFamily="2" charset="-78"/>
              </a:rPr>
              <a:t>(HTML)</a:t>
            </a:r>
            <a:endParaRPr lang="ar-SA" sz="6000" b="1" dirty="0">
              <a:solidFill>
                <a:srgbClr val="DE6227"/>
              </a:solidFill>
              <a:cs typeface="Sultan bold" pitchFamily="2" charset="-78"/>
            </a:endParaRP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4F6E4F8-16FB-B851-D074-3A6B5D9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26</a:t>
            </a:fld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48F4ED6-D59E-09C7-628F-CE2303273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9" y="1946346"/>
            <a:ext cx="8572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8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14CA73-ED04-951F-EF21-81CD4B3D72D9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C57C8D5D-1F10-F5DB-65AF-28A6DDFA0BD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3755F24E-326B-B4A7-E75B-495B76DE455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3436F9DA-638A-BE5B-C847-7A3CADFFB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BB61FA0E-7118-AC5D-A52E-02B6061A870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E71F7E7-3F00-9C9B-7F65-C27B0BBD34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13F01348-EA55-D75D-D943-0F8EE28BD61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D601B887-07D7-37DD-AEDF-3A6FC04B469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81793321-D61F-1FE2-1A91-B92B390D1F3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4AA659CC-44EF-EFA3-A718-B8E793F2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4438395E-303B-17B8-D4B4-14C444BF32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48C9F1E-84E0-DC25-E5F6-2055B38EB5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CE27D11C-2C04-90CE-BC90-41B57237CFE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048720B9-569B-8F4C-3319-E08FEB121D3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32051A6D-F1E1-267A-DACF-C5F322B42E3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E435CD99-4FD9-152C-3F75-A0512D9F2E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A7F142AC-9FD8-F65B-7598-478094C038F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51EAC7B4-808E-C649-2F6B-C5023B66A84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099C53BF-61DA-9513-C739-5B38C1DC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الانشطة الصفية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4F6E4F8-16FB-B851-D074-3A6B5D9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27</a:t>
            </a:fld>
            <a:endParaRPr lang="ar-SA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F45A39C2-E65B-B34B-5431-6377147FE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79" y="1666501"/>
            <a:ext cx="4406655" cy="44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79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B4B8D62-1732-F616-7C2B-9391D894ECD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F85616E6-9811-589D-91B5-8D14366AED2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0ADC8C3-FCB8-279B-AF2D-96F4F5D211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EAE1070-35CF-2211-D4FE-978B9AF585C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F7C948B7-3386-6E44-233B-831AB29BBC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50B5F9A8-D7DE-EDFF-9471-BC95395B79B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F838A5CA-777C-3EDF-8EE3-B044A21CEF5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63D7D15C-704B-B428-7F67-8F58E2D4910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F891690D-55A7-C9E4-9F86-92850D4D74F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C13B0CD3-4CA9-FF4A-3C4B-53FCC580C3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80D8A269-A646-3B20-CB2B-9FB780C5725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DF17E0AA-CA23-4C08-E68A-EA7AEB911CA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3214BE84-1DA6-BA5B-873D-977FEA8326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F87F0FB6-178C-F6E3-8E5C-F1124B29659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411915AB-2EB4-1E6B-0C2E-7C56C921669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43FA5B6C-334B-CFA1-12F8-1C6589BAEB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C4898575-137B-72AE-DD82-CFE9C9869E4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D0CF0E68-7E85-0A00-B6B4-6FF83F3C3D4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28</a:t>
            </a:fld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A0DB34C-5614-75DD-6354-5BB5D570EB79}"/>
              </a:ext>
            </a:extLst>
          </p:cNvPr>
          <p:cNvSpPr txBox="1"/>
          <p:nvPr/>
        </p:nvSpPr>
        <p:spPr>
          <a:xfrm>
            <a:off x="8569377" y="230209"/>
            <a:ext cx="4886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نشاط 1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7F8B7B0-AD50-732B-0BB1-159991FA0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4303"/>
            <a:ext cx="5895975" cy="244056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8A74932-FF72-4520-55C1-DC46D262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2" y="1157009"/>
            <a:ext cx="5895975" cy="24479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69A9049-4A14-D340-06E3-F4FF449AB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65500"/>
            <a:ext cx="5895975" cy="234315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1B89D97-B04D-5855-CA27-3A28940C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2" y="3777104"/>
            <a:ext cx="5905969" cy="23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96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C8FED8F-C16D-02FE-8E38-9F3038F2B9B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3AB9F59F-6594-D16E-E7E8-E58AF9E0F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29F55238-BDFA-4666-0A27-D2B72BA29B2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F465866C-ABAB-3CE2-3419-03159F36A49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B55B96AF-DEBB-3D5F-8C2F-E408CC865A9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50A7A0EC-0FB7-7430-3D4D-E58BF8B37BD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B7F22662-1DB4-804F-B122-68A781BC8C2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AB81A6C4-A763-253E-1FDF-96FA25EFA1E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2546D3A-F1F4-3E68-C249-BBF0D6F26F6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0AA9889-03F5-79F4-BADB-B2AB9DA56DD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0D4D6A48-7993-CCFA-2894-8CFF42C5DBB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C0615EBB-7E7C-0EBC-A347-0DEF0055AE9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F1051021-670C-AEC9-416B-B6C9A2EA6D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C5BC5352-1B8D-42AE-79B4-D31BD042F83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5CD5C6E5-3D7E-077C-78B2-8F5E8139371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DA2DFC70-4236-FF88-D201-89FC435E48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EBD45F08-3025-8E1B-F3ED-6EF284FC3CA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955B0126-7ACB-3686-B719-BD81825EC30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099C53BF-61DA-9513-C739-5B38C1DC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>
                <a:solidFill>
                  <a:srgbClr val="555656"/>
                </a:solidFill>
                <a:cs typeface="Sultan bold" pitchFamily="2" charset="-78"/>
              </a:rPr>
              <a:t>الواجبات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4F6E4F8-16FB-B851-D074-3A6B5D9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29</a:t>
            </a:fld>
            <a:endParaRPr lang="ar-SA"/>
          </a:p>
        </p:txBody>
      </p:sp>
      <p:pic>
        <p:nvPicPr>
          <p:cNvPr id="27" name="صورة 2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BF1BFD-5317-BCDA-D460-25682D6CA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16" y="1262878"/>
            <a:ext cx="7222237" cy="54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8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14CA73-ED04-951F-EF21-81CD4B3D72D9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C57C8D5D-1F10-F5DB-65AF-28A6DDFA0BD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3755F24E-326B-B4A7-E75B-495B76DE455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3436F9DA-638A-BE5B-C847-7A3CADFFB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BB61FA0E-7118-AC5D-A52E-02B6061A870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E71F7E7-3F00-9C9B-7F65-C27B0BBD34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13F01348-EA55-D75D-D943-0F8EE28BD61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D601B887-07D7-37DD-AEDF-3A6FC04B469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81793321-D61F-1FE2-1A91-B92B390D1F3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4AA659CC-44EF-EFA3-A718-B8E793F24D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4438395E-303B-17B8-D4B4-14C444BF32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48C9F1E-84E0-DC25-E5F6-2055B38EB5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CE27D11C-2C04-90CE-BC90-41B57237CFE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048720B9-569B-8F4C-3319-E08FEB121D3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32051A6D-F1E1-267A-DACF-C5F322B42E3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رابط مستقيم 23">
              <a:extLst>
                <a:ext uri="{FF2B5EF4-FFF2-40B4-BE49-F238E27FC236}">
                  <a16:creationId xmlns:a16="http://schemas.microsoft.com/office/drawing/2014/main" id="{E435CD99-4FD9-152C-3F75-A0512D9F2E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A7F142AC-9FD8-F65B-7598-478094C038F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51EAC7B4-808E-C649-2F6B-C5023B66A84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099C53BF-61DA-9513-C739-5B38C1DC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الانشطة الصفية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4F6E4F8-16FB-B851-D074-3A6B5D9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3</a:t>
            </a:fld>
            <a:endParaRPr lang="ar-SA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F45A39C2-E65B-B34B-5431-6377147FE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79" y="1666501"/>
            <a:ext cx="4406655" cy="440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92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30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41" y="136525"/>
            <a:ext cx="11564815" cy="1325563"/>
          </a:xfrm>
        </p:spPr>
        <p:txBody>
          <a:bodyPr>
            <a:normAutofit/>
          </a:bodyPr>
          <a:lstStyle/>
          <a:p>
            <a:pPr algn="ctr"/>
            <a:r>
              <a:rPr lang="ar-SA" sz="4800" dirty="0">
                <a:cs typeface="Sultan bold" pitchFamily="2" charset="-78"/>
              </a:rPr>
              <a:t>واجب 1 :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D63AD69-B9D0-65D3-5466-33129B6D2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97"/>
          <a:stretch/>
        </p:blipFill>
        <p:spPr>
          <a:xfrm>
            <a:off x="2036600" y="3010785"/>
            <a:ext cx="7735174" cy="2558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عنوان 2">
            <a:extLst>
              <a:ext uri="{FF2B5EF4-FFF2-40B4-BE49-F238E27FC236}">
                <a16:creationId xmlns:a16="http://schemas.microsoft.com/office/drawing/2014/main" id="{7D8BF2CA-E053-FF90-E0DD-EFF2728EF9DC}"/>
              </a:ext>
            </a:extLst>
          </p:cNvPr>
          <p:cNvSpPr txBox="1">
            <a:spLocks/>
          </p:cNvSpPr>
          <p:nvPr/>
        </p:nvSpPr>
        <p:spPr>
          <a:xfrm>
            <a:off x="379241" y="1686078"/>
            <a:ext cx="1156481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dirty="0">
                <a:cs typeface="Sultan bold" pitchFamily="2" charset="-78"/>
              </a:rPr>
              <a:t>تصميم نموذج بلغة </a:t>
            </a:r>
            <a:r>
              <a:rPr lang="en-US" sz="3200" dirty="0">
                <a:cs typeface="Sultan bold" pitchFamily="2" charset="-78"/>
              </a:rPr>
              <a:t>html </a:t>
            </a:r>
            <a:r>
              <a:rPr lang="ar-SA" sz="3200" dirty="0">
                <a:cs typeface="Sultan bold" pitchFamily="2" charset="-78"/>
              </a:rPr>
              <a:t> مثل الموجود اسفل وتصوير الشاشة وارفاقها في</a:t>
            </a:r>
          </a:p>
          <a:p>
            <a:pPr algn="ctr"/>
            <a:r>
              <a:rPr lang="ar-SA" sz="3200" dirty="0">
                <a:cs typeface="Sultan bold" pitchFamily="2" charset="-78"/>
              </a:rPr>
              <a:t> المجلد الخاص بك في الون درايف ؟</a:t>
            </a:r>
          </a:p>
        </p:txBody>
      </p:sp>
    </p:spTree>
    <p:extLst>
      <p:ext uri="{BB962C8B-B14F-4D97-AF65-F5344CB8AC3E}">
        <p14:creationId xmlns:p14="http://schemas.microsoft.com/office/powerpoint/2010/main" val="3341507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9C53BF-61DA-9513-C739-5B38C1DC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>
                <a:solidFill>
                  <a:srgbClr val="555656"/>
                </a:solidFill>
                <a:cs typeface="Sultan bold" pitchFamily="2" charset="-78"/>
              </a:rPr>
              <a:t>الملاحظات المهمة للدروس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4F6E4F8-16FB-B851-D074-3A6B5D9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31</a:t>
            </a:fld>
            <a:endParaRPr lang="ar-SA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F05FB539-395F-AE5C-9AF4-A7F9EAF1C51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5" name="رابط مستقيم 4">
              <a:extLst>
                <a:ext uri="{FF2B5EF4-FFF2-40B4-BE49-F238E27FC236}">
                  <a16:creationId xmlns:a16="http://schemas.microsoft.com/office/drawing/2014/main" id="{37BE924D-B95D-C913-BAB6-B8B363B310E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B3279E1D-5DBF-D575-11CE-B648A0D278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8013302C-BFD7-E22E-7FD1-389AF32BEEE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79E2A9C2-31C3-B085-070B-39F86A78FC5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756BF659-EFBE-3DCF-FFDB-1CC73BB3C60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69279C9D-79E3-273C-9304-C0BAD1492FD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05950217-2016-7EE9-636A-97E3A01050B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7574E845-6723-D912-359A-7CA9B245A81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F169F43-3A2A-5B18-DF7B-2B55BD956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9C98D41-0C4C-FA70-14FA-6E0D2C8A05C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84DDBE6D-6065-38AD-9E38-DC51F2A4C29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06446EDC-8B9D-8E3F-13A9-5E5F8F4002E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0E864E42-851F-9DB8-8F5A-6F8AFA31160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F710D6D6-F8E2-9B2E-ABB6-1B7365409C4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57893B38-9493-EC5A-80F7-C9B724D9922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F6F0E6C9-7245-748E-AEC4-AC5A88A998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57052B2A-482B-B712-16E1-A6047BF3E10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صورة 27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2859445-0D42-B37F-E146-44F5F1F3B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1" y="1387691"/>
            <a:ext cx="5288291" cy="52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56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32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2459086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33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288462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34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1652117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35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3023991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36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3750825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37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3305701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38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2440618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39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11020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B4B8D62-1732-F616-7C2B-9391D894ECD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F85616E6-9811-589D-91B5-8D14366AED2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0ADC8C3-FCB8-279B-AF2D-96F4F5D211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EAE1070-35CF-2211-D4FE-978B9AF585C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F7C948B7-3386-6E44-233B-831AB29BBC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50B5F9A8-D7DE-EDFF-9471-BC95395B79B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F838A5CA-777C-3EDF-8EE3-B044A21CEF5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63D7D15C-704B-B428-7F67-8F58E2D4910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F891690D-55A7-C9E4-9F86-92850D4D74F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C13B0CD3-4CA9-FF4A-3C4B-53FCC580C3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80D8A269-A646-3B20-CB2B-9FB780C5725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DF17E0AA-CA23-4C08-E68A-EA7AEB911CA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3214BE84-1DA6-BA5B-873D-977FEA8326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F87F0FB6-178C-F6E3-8E5C-F1124B29659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411915AB-2EB4-1E6B-0C2E-7C56C921669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43FA5B6C-334B-CFA1-12F8-1C6589BAEB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C4898575-137B-72AE-DD82-CFE9C9869E4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D0CF0E68-7E85-0A00-B6B4-6FF83F3C3D4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F75D5BD2-18E7-95F5-70B4-D169D69B9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4" b="8689"/>
          <a:stretch/>
        </p:blipFill>
        <p:spPr>
          <a:xfrm>
            <a:off x="3409628" y="63155"/>
            <a:ext cx="5010644" cy="3296130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1F84B26-8C51-1D5C-1B3B-DE9703D8E78A}"/>
              </a:ext>
            </a:extLst>
          </p:cNvPr>
          <p:cNvSpPr/>
          <p:nvPr/>
        </p:nvSpPr>
        <p:spPr>
          <a:xfrm>
            <a:off x="8479207" y="4368002"/>
            <a:ext cx="2043325" cy="2214159"/>
          </a:xfrm>
          <a:prstGeom prst="roundRect">
            <a:avLst/>
          </a:prstGeom>
          <a:solidFill>
            <a:schemeClr val="bg1"/>
          </a:solidFill>
          <a:ln>
            <a:solidFill>
              <a:srgbClr val="EA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Sultan bold" pitchFamily="2" charset="-78"/>
              </a:rPr>
              <a:t>كلما زادت الدقة في الصورة المطبوعة زادت كثافة وحدات البكسل (  )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E4736D3C-D90F-E2E9-1FED-FCAC61710795}"/>
              </a:ext>
            </a:extLst>
          </p:cNvPr>
          <p:cNvSpPr/>
          <p:nvPr/>
        </p:nvSpPr>
        <p:spPr>
          <a:xfrm>
            <a:off x="6330254" y="4368003"/>
            <a:ext cx="2043326" cy="2214159"/>
          </a:xfrm>
          <a:prstGeom prst="roundRect">
            <a:avLst/>
          </a:prstGeom>
          <a:solidFill>
            <a:schemeClr val="bg1"/>
          </a:solidFill>
          <a:ln>
            <a:solidFill>
              <a:srgbClr val="EA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Sultan bold" pitchFamily="2" charset="-78"/>
              </a:rPr>
              <a:t>يوفر نظام  الالوان</a:t>
            </a:r>
            <a:r>
              <a:rPr lang="en-US" sz="2400" dirty="0">
                <a:solidFill>
                  <a:schemeClr val="tx1"/>
                </a:solidFill>
                <a:cs typeface="Sultan bold" pitchFamily="2" charset="-78"/>
              </a:rPr>
              <a:t> (CMYK)</a:t>
            </a:r>
            <a:r>
              <a:rPr lang="ar-SA" sz="2400" dirty="0">
                <a:solidFill>
                  <a:schemeClr val="tx1"/>
                </a:solidFill>
                <a:cs typeface="Sultan bold" pitchFamily="2" charset="-78"/>
              </a:rPr>
              <a:t> لصورة في برنامج الجيمب أكبر نطاق من الالوان (  )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3B70EFD6-3AB8-2397-FACE-8DFF627FABE6}"/>
              </a:ext>
            </a:extLst>
          </p:cNvPr>
          <p:cNvSpPr/>
          <p:nvPr/>
        </p:nvSpPr>
        <p:spPr>
          <a:xfrm>
            <a:off x="4032814" y="4368002"/>
            <a:ext cx="2206130" cy="2214159"/>
          </a:xfrm>
          <a:prstGeom prst="roundRect">
            <a:avLst/>
          </a:prstGeom>
          <a:solidFill>
            <a:schemeClr val="bg1"/>
          </a:solidFill>
          <a:ln>
            <a:solidFill>
              <a:srgbClr val="EA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Sultan bold" pitchFamily="2" charset="-78"/>
              </a:rPr>
              <a:t>في وضع الالوان </a:t>
            </a:r>
            <a:r>
              <a:rPr lang="en-US" sz="2400" dirty="0">
                <a:solidFill>
                  <a:schemeClr val="tx1"/>
                </a:solidFill>
                <a:cs typeface="Sultan bold" pitchFamily="2" charset="-78"/>
              </a:rPr>
              <a:t>(RGB)</a:t>
            </a:r>
            <a:r>
              <a:rPr lang="ar-SA" sz="2400" dirty="0">
                <a:solidFill>
                  <a:schemeClr val="tx1"/>
                </a:solidFill>
                <a:cs typeface="Sultan bold" pitchFamily="2" charset="-78"/>
              </a:rPr>
              <a:t>ينشئ كل بكسل لونه عن طريق مزج درجات مختلفة من الالوان الاساسية (  )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3F35F386-31AE-3A34-60A2-BE264EC60FC6}"/>
              </a:ext>
            </a:extLst>
          </p:cNvPr>
          <p:cNvSpPr/>
          <p:nvPr/>
        </p:nvSpPr>
        <p:spPr>
          <a:xfrm>
            <a:off x="1700486" y="4368002"/>
            <a:ext cx="2206130" cy="2214159"/>
          </a:xfrm>
          <a:prstGeom prst="roundRect">
            <a:avLst/>
          </a:prstGeom>
          <a:solidFill>
            <a:schemeClr val="bg1"/>
          </a:solidFill>
          <a:ln>
            <a:solidFill>
              <a:srgbClr val="EA5C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Sultan bold" pitchFamily="2" charset="-78"/>
              </a:rPr>
              <a:t>دعم الخلفية الشفافة للصورة من إيجابيات الصور بامتداد </a:t>
            </a:r>
            <a:endParaRPr lang="en-US" sz="2400" dirty="0">
              <a:solidFill>
                <a:schemeClr val="tx1"/>
              </a:solidFill>
              <a:cs typeface="Sultan bold" pitchFamily="2" charset="-78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cs typeface="Sultan bold" pitchFamily="2" charset="-78"/>
              </a:rPr>
              <a:t>PNG</a:t>
            </a:r>
            <a:r>
              <a:rPr lang="ar-SA" sz="2400" dirty="0">
                <a:solidFill>
                  <a:schemeClr val="tx1"/>
                </a:solidFill>
                <a:cs typeface="Sultan bold" pitchFamily="2" charset="-78"/>
              </a:rPr>
              <a:t>(  )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6CB6FC22-A70D-B89B-61D6-121D783AFD44}"/>
              </a:ext>
            </a:extLst>
          </p:cNvPr>
          <p:cNvSpPr txBox="1"/>
          <p:nvPr/>
        </p:nvSpPr>
        <p:spPr>
          <a:xfrm>
            <a:off x="8374505" y="77461"/>
            <a:ext cx="4886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111010"/>
                </a:solidFill>
                <a:cs typeface="Sultan bold" pitchFamily="2" charset="-78"/>
              </a:rPr>
              <a:t>نشاط 1</a:t>
            </a:r>
          </a:p>
        </p:txBody>
      </p:sp>
      <p:pic>
        <p:nvPicPr>
          <p:cNvPr id="50" name="رسم 49" descr="قهوة مع تعبئة خالصة">
            <a:extLst>
              <a:ext uri="{FF2B5EF4-FFF2-40B4-BE49-F238E27FC236}">
                <a16:creationId xmlns:a16="http://schemas.microsoft.com/office/drawing/2014/main" id="{984AAC31-B501-E1F2-4359-B5617166F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8288" y="3526490"/>
            <a:ext cx="914400" cy="914400"/>
          </a:xfrm>
          <a:prstGeom prst="rect">
            <a:avLst/>
          </a:prstGeom>
        </p:spPr>
      </p:pic>
      <p:pic>
        <p:nvPicPr>
          <p:cNvPr id="51" name="رسم 50" descr="قهوة مع تعبئة خالصة">
            <a:extLst>
              <a:ext uri="{FF2B5EF4-FFF2-40B4-BE49-F238E27FC236}">
                <a16:creationId xmlns:a16="http://schemas.microsoft.com/office/drawing/2014/main" id="{790DD33D-2BFD-D5B3-05EA-27100DD94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1875" y="3497539"/>
            <a:ext cx="914400" cy="914400"/>
          </a:xfrm>
          <a:prstGeom prst="rect">
            <a:avLst/>
          </a:prstGeom>
        </p:spPr>
      </p:pic>
      <p:pic>
        <p:nvPicPr>
          <p:cNvPr id="52" name="رسم 51" descr="قهوة مع تعبئة خالصة">
            <a:extLst>
              <a:ext uri="{FF2B5EF4-FFF2-40B4-BE49-F238E27FC236}">
                <a16:creationId xmlns:a16="http://schemas.microsoft.com/office/drawing/2014/main" id="{61A9A51D-CF24-D956-0D9E-6AB0A300D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5462" y="3514057"/>
            <a:ext cx="914400" cy="914400"/>
          </a:xfrm>
          <a:prstGeom prst="rect">
            <a:avLst/>
          </a:prstGeom>
        </p:spPr>
      </p:pic>
      <p:pic>
        <p:nvPicPr>
          <p:cNvPr id="53" name="رسم 52" descr="قهوة مع تعبئة خالصة">
            <a:extLst>
              <a:ext uri="{FF2B5EF4-FFF2-40B4-BE49-F238E27FC236}">
                <a16:creationId xmlns:a16="http://schemas.microsoft.com/office/drawing/2014/main" id="{5D5E5A4A-9A49-7022-D79B-0F486165A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4768" y="3508660"/>
            <a:ext cx="914400" cy="914400"/>
          </a:xfrm>
          <a:prstGeom prst="rect">
            <a:avLst/>
          </a:prstGeom>
        </p:spPr>
      </p:pic>
      <p:pic>
        <p:nvPicPr>
          <p:cNvPr id="54" name="رسم 53" descr="قهوة مع تعبئة خالصة">
            <a:extLst>
              <a:ext uri="{FF2B5EF4-FFF2-40B4-BE49-F238E27FC236}">
                <a16:creationId xmlns:a16="http://schemas.microsoft.com/office/drawing/2014/main" id="{2B82A788-A9D1-D430-BBE8-416BFC51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3160" y="2101888"/>
            <a:ext cx="914400" cy="914400"/>
          </a:xfrm>
          <a:prstGeom prst="rect">
            <a:avLst/>
          </a:prstGeom>
        </p:spPr>
      </p:pic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271932-3F6B-C975-72E2-B69ED7FE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87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40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2639558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41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762726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42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3595799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43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2247894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44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3460569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89CB009-3D21-689C-D1E0-A1EEDC62908B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113FA636-B931-BBE6-567F-4DB21094D2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BDAB2C9E-6DE9-FCFB-3EC6-8D397509FCE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E20B2553-25ED-6B99-C84E-9E55CEBB47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6D42E9F1-22F3-A2B7-D1C2-473F3EE733E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5CF0B2C3-9F35-00C3-86C9-0A6322C832D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87DB5C20-A9FE-8013-13A7-B5E20E873FC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9C43BE6B-CB18-10E5-868D-1A62E9B7B6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E2611763-3EED-6698-A0D1-D50E4F5E222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0A0CB1AD-D96B-0EA8-1909-0785EFED7A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153F6E6-6656-A4F7-1967-0927D9FC9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60D7819A-94D2-782D-EDD8-421865EA438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DC28ABB9-C0C5-7264-91B7-9FC76F03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21F008CD-6076-3C11-676D-77C7FAE7F6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3754AB3A-61C9-6062-8769-FAC650FFBBD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1E5C073F-75A8-C1AC-0384-9341B29B9EA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3EF5C42A-37A8-9046-F71A-DB2B907A7D5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5C0ADBEE-B7DA-6D90-E7D5-467738DF02C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45</a:t>
            </a:fld>
            <a:endParaRPr lang="ar-SA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25341DC-334B-8DED-FD33-19CA55B0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21901"/>
            <a:ext cx="11564815" cy="1325563"/>
          </a:xfrm>
        </p:spPr>
        <p:txBody>
          <a:bodyPr>
            <a:normAutofit/>
          </a:bodyPr>
          <a:lstStyle/>
          <a:p>
            <a:r>
              <a:rPr lang="ar-SA" sz="3200" dirty="0">
                <a:cs typeface="Sultan bold" pitchFamily="2" charset="-78"/>
              </a:rPr>
              <a:t>عنوان الدرس :</a:t>
            </a:r>
            <a:br>
              <a:rPr lang="ar-SA" sz="3200" dirty="0">
                <a:cs typeface="Sultan bold" pitchFamily="2" charset="-78"/>
              </a:rPr>
            </a:br>
            <a:r>
              <a:rPr lang="ar-SA" sz="3200" dirty="0">
                <a:cs typeface="Sultan bold" pitchFamily="2" charset="-78"/>
              </a:rPr>
              <a:t>التاريخ :   /    /  1444هـ </a:t>
            </a:r>
          </a:p>
        </p:txBody>
      </p:sp>
    </p:spTree>
    <p:extLst>
      <p:ext uri="{BB962C8B-B14F-4D97-AF65-F5344CB8AC3E}">
        <p14:creationId xmlns:p14="http://schemas.microsoft.com/office/powerpoint/2010/main" val="62382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B4B8D62-1732-F616-7C2B-9391D894ECD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F85616E6-9811-589D-91B5-8D14366AED2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0ADC8C3-FCB8-279B-AF2D-96F4F5D211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EAE1070-35CF-2211-D4FE-978B9AF585C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F7C948B7-3386-6E44-233B-831AB29BBC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50B5F9A8-D7DE-EDFF-9471-BC95395B79B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F838A5CA-777C-3EDF-8EE3-B044A21CEF5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63D7D15C-704B-B428-7F67-8F58E2D4910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F891690D-55A7-C9E4-9F86-92850D4D74F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C13B0CD3-4CA9-FF4A-3C4B-53FCC580C3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80D8A269-A646-3B20-CB2B-9FB780C5725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DF17E0AA-CA23-4C08-E68A-EA7AEB911CA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3214BE84-1DA6-BA5B-873D-977FEA8326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F87F0FB6-178C-F6E3-8E5C-F1124B29659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411915AB-2EB4-1E6B-0C2E-7C56C921669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43FA5B6C-334B-CFA1-12F8-1C6589BAEB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C4898575-137B-72AE-DD82-CFE9C9869E4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D0CF0E68-7E85-0A00-B6B4-6FF83F3C3D4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5</a:t>
            </a:fld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84D06B-0AEB-4814-ADB5-CAF4D0A7F2EA}"/>
              </a:ext>
            </a:extLst>
          </p:cNvPr>
          <p:cNvSpPr txBox="1"/>
          <p:nvPr/>
        </p:nvSpPr>
        <p:spPr>
          <a:xfrm>
            <a:off x="5154297" y="1640419"/>
            <a:ext cx="53782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cs typeface="Sultan bold" pitchFamily="2" charset="-78"/>
              </a:rPr>
              <a:t>ماذا نعني بالطبقات؟ ...........................................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3FE1024-0E1F-06A4-A857-259FA41D9BE5}"/>
              </a:ext>
            </a:extLst>
          </p:cNvPr>
          <p:cNvSpPr txBox="1"/>
          <p:nvPr/>
        </p:nvSpPr>
        <p:spPr>
          <a:xfrm>
            <a:off x="8374505" y="77461"/>
            <a:ext cx="4886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نشاط 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622A53E-299A-28F2-0A30-1C61F89486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523"/>
            <a:ext cx="5140323" cy="514032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792DFD9-D68A-3309-E67D-DFE43F3BD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3" t="53755" r="16017" b="24102"/>
          <a:stretch/>
        </p:blipFill>
        <p:spPr>
          <a:xfrm>
            <a:off x="10546551" y="5530026"/>
            <a:ext cx="1235103" cy="113948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1C9475E-51A1-1F48-8782-9180E9013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3" t="53755" r="16017" b="24102"/>
          <a:stretch/>
        </p:blipFill>
        <p:spPr>
          <a:xfrm>
            <a:off x="10518603" y="4262408"/>
            <a:ext cx="1235103" cy="113948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DD34D01-87FB-B744-F0FE-BACE1E2DF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3" t="53755" r="16017" b="24102"/>
          <a:stretch/>
        </p:blipFill>
        <p:spPr>
          <a:xfrm>
            <a:off x="10518604" y="1652529"/>
            <a:ext cx="1235103" cy="11394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3BB405E-7736-A209-B4F0-39194AC7F4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3" t="53755" r="16017" b="24102"/>
          <a:stretch/>
        </p:blipFill>
        <p:spPr>
          <a:xfrm>
            <a:off x="10518604" y="2994790"/>
            <a:ext cx="1235103" cy="113948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0B0C570-206F-A24C-6562-783DCA020830}"/>
              </a:ext>
            </a:extLst>
          </p:cNvPr>
          <p:cNvSpPr txBox="1"/>
          <p:nvPr/>
        </p:nvSpPr>
        <p:spPr>
          <a:xfrm>
            <a:off x="5140323" y="3068908"/>
            <a:ext cx="53782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cs typeface="Sultan bold" pitchFamily="2" charset="-78"/>
              </a:rPr>
              <a:t>ما طريقة تغيير حجم الصورة؟ ...........................................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6E89DCA-61FE-370E-8C9A-0D0527852485}"/>
              </a:ext>
            </a:extLst>
          </p:cNvPr>
          <p:cNvSpPr txBox="1"/>
          <p:nvPr/>
        </p:nvSpPr>
        <p:spPr>
          <a:xfrm>
            <a:off x="5168271" y="4399392"/>
            <a:ext cx="53782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cs typeface="Sultan bold" pitchFamily="2" charset="-78"/>
              </a:rPr>
              <a:t>ما طريقة تحديد عنصر ونقله ؟ ...........................................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5BD5C2A-4677-FDCF-16E3-AAF8E7EF6873}"/>
              </a:ext>
            </a:extLst>
          </p:cNvPr>
          <p:cNvSpPr txBox="1"/>
          <p:nvPr/>
        </p:nvSpPr>
        <p:spPr>
          <a:xfrm>
            <a:off x="5140323" y="5563433"/>
            <a:ext cx="53782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cs typeface="Sultan bold" pitchFamily="2" charset="-78"/>
              </a:rPr>
              <a:t>ما ذا نعني بأساليب المزج؟ 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16265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B4B8D62-1732-F616-7C2B-9391D894ECD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F85616E6-9811-589D-91B5-8D14366AED2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0ADC8C3-FCB8-279B-AF2D-96F4F5D211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EAE1070-35CF-2211-D4FE-978B9AF585C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F7C948B7-3386-6E44-233B-831AB29BBC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50B5F9A8-D7DE-EDFF-9471-BC95395B79B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F838A5CA-777C-3EDF-8EE3-B044A21CEF5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63D7D15C-704B-B428-7F67-8F58E2D4910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F891690D-55A7-C9E4-9F86-92850D4D74F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C13B0CD3-4CA9-FF4A-3C4B-53FCC580C3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80D8A269-A646-3B20-CB2B-9FB780C5725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DF17E0AA-CA23-4C08-E68A-EA7AEB911CA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3214BE84-1DA6-BA5B-873D-977FEA8326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F87F0FB6-178C-F6E3-8E5C-F1124B29659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411915AB-2EB4-1E6B-0C2E-7C56C921669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43FA5B6C-334B-CFA1-12F8-1C6589BAEB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C4898575-137B-72AE-DD82-CFE9C9869E4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D0CF0E68-7E85-0A00-B6B4-6FF83F3C3D4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6</a:t>
            </a:fld>
            <a:endParaRPr lang="ar-SA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DE512FD-C88C-26B1-CC58-A056EC219383}"/>
              </a:ext>
            </a:extLst>
          </p:cNvPr>
          <p:cNvGrpSpPr/>
          <p:nvPr/>
        </p:nvGrpSpPr>
        <p:grpSpPr>
          <a:xfrm>
            <a:off x="838200" y="2712011"/>
            <a:ext cx="10536504" cy="2777781"/>
            <a:chOff x="827748" y="3273778"/>
            <a:chExt cx="10536504" cy="2777781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0186E128-1781-FE67-B1B8-D13D127652F1}"/>
                </a:ext>
              </a:extLst>
            </p:cNvPr>
            <p:cNvSpPr/>
            <p:nvPr/>
          </p:nvSpPr>
          <p:spPr>
            <a:xfrm>
              <a:off x="844796" y="3601797"/>
              <a:ext cx="4599302" cy="2449762"/>
            </a:xfrm>
            <a:custGeom>
              <a:avLst/>
              <a:gdLst>
                <a:gd name="connsiteX0" fmla="*/ 405793 w 2547330"/>
                <a:gd name="connsiteY0" fmla="*/ 3810 h 1356804"/>
                <a:gd name="connsiteX1" fmla="*/ 250599 w 2547330"/>
                <a:gd name="connsiteY1" fmla="*/ 19494 h 1356804"/>
                <a:gd name="connsiteX2" fmla="*/ 242725 w 2547330"/>
                <a:gd name="connsiteY2" fmla="*/ 20638 h 1356804"/>
                <a:gd name="connsiteX3" fmla="*/ 55844 w 2547330"/>
                <a:gd name="connsiteY3" fmla="*/ 153289 h 1356804"/>
                <a:gd name="connsiteX4" fmla="*/ 22253 w 2547330"/>
                <a:gd name="connsiteY4" fmla="*/ 353187 h 1356804"/>
                <a:gd name="connsiteX5" fmla="*/ 37112 w 2547330"/>
                <a:gd name="connsiteY5" fmla="*/ 369125 h 1356804"/>
                <a:gd name="connsiteX6" fmla="*/ 52352 w 2547330"/>
                <a:gd name="connsiteY6" fmla="*/ 384238 h 1356804"/>
                <a:gd name="connsiteX7" fmla="*/ 49748 w 2547330"/>
                <a:gd name="connsiteY7" fmla="*/ 596519 h 1356804"/>
                <a:gd name="connsiteX8" fmla="*/ 17363 w 2547330"/>
                <a:gd name="connsiteY8" fmla="*/ 663766 h 1356804"/>
                <a:gd name="connsiteX9" fmla="*/ 12982 w 2547330"/>
                <a:gd name="connsiteY9" fmla="*/ 667322 h 1356804"/>
                <a:gd name="connsiteX10" fmla="*/ 1425 w 2547330"/>
                <a:gd name="connsiteY10" fmla="*/ 822198 h 1356804"/>
                <a:gd name="connsiteX11" fmla="*/ 7902 w 2547330"/>
                <a:gd name="connsiteY11" fmla="*/ 965644 h 1356804"/>
                <a:gd name="connsiteX12" fmla="*/ 8410 w 2547330"/>
                <a:gd name="connsiteY12" fmla="*/ 971868 h 1356804"/>
                <a:gd name="connsiteX13" fmla="*/ 23269 w 2547330"/>
                <a:gd name="connsiteY13" fmla="*/ 1164082 h 1356804"/>
                <a:gd name="connsiteX14" fmla="*/ 22062 w 2547330"/>
                <a:gd name="connsiteY14" fmla="*/ 1286383 h 1356804"/>
                <a:gd name="connsiteX15" fmla="*/ 86324 w 2547330"/>
                <a:gd name="connsiteY15" fmla="*/ 1320991 h 1356804"/>
                <a:gd name="connsiteX16" fmla="*/ 293906 w 2547330"/>
                <a:gd name="connsiteY16" fmla="*/ 1320991 h 1356804"/>
                <a:gd name="connsiteX17" fmla="*/ 775807 w 2547330"/>
                <a:gd name="connsiteY17" fmla="*/ 1307401 h 1356804"/>
                <a:gd name="connsiteX18" fmla="*/ 829211 w 2547330"/>
                <a:gd name="connsiteY18" fmla="*/ 1307401 h 1356804"/>
                <a:gd name="connsiteX19" fmla="*/ 853658 w 2547330"/>
                <a:gd name="connsiteY19" fmla="*/ 1331849 h 1356804"/>
                <a:gd name="connsiteX20" fmla="*/ 878106 w 2547330"/>
                <a:gd name="connsiteY20" fmla="*/ 1356805 h 1356804"/>
                <a:gd name="connsiteX21" fmla="*/ 1412840 w 2547330"/>
                <a:gd name="connsiteY21" fmla="*/ 1356805 h 1356804"/>
                <a:gd name="connsiteX22" fmla="*/ 1501168 w 2547330"/>
                <a:gd name="connsiteY22" fmla="*/ 1268476 h 1356804"/>
                <a:gd name="connsiteX23" fmla="*/ 1501168 w 2547330"/>
                <a:gd name="connsiteY23" fmla="*/ 1266698 h 1356804"/>
                <a:gd name="connsiteX24" fmla="*/ 1658902 w 2547330"/>
                <a:gd name="connsiteY24" fmla="*/ 1219200 h 1356804"/>
                <a:gd name="connsiteX25" fmla="*/ 2402741 w 2547330"/>
                <a:gd name="connsiteY25" fmla="*/ 1235647 h 1356804"/>
                <a:gd name="connsiteX26" fmla="*/ 2505738 w 2547330"/>
                <a:gd name="connsiteY26" fmla="*/ 1187894 h 1356804"/>
                <a:gd name="connsiteX27" fmla="*/ 2547331 w 2547330"/>
                <a:gd name="connsiteY27" fmla="*/ 1098550 h 1356804"/>
                <a:gd name="connsiteX28" fmla="*/ 2547331 w 2547330"/>
                <a:gd name="connsiteY28" fmla="*/ 1061530 h 1356804"/>
                <a:gd name="connsiteX29" fmla="*/ 2495578 w 2547330"/>
                <a:gd name="connsiteY29" fmla="*/ 998855 h 1356804"/>
                <a:gd name="connsiteX30" fmla="*/ 2412076 w 2547330"/>
                <a:gd name="connsiteY30" fmla="*/ 986092 h 1356804"/>
                <a:gd name="connsiteX31" fmla="*/ 996470 w 2547330"/>
                <a:gd name="connsiteY31" fmla="*/ 986092 h 1356804"/>
                <a:gd name="connsiteX32" fmla="*/ 950496 w 2547330"/>
                <a:gd name="connsiteY32" fmla="*/ 898652 h 1356804"/>
                <a:gd name="connsiteX33" fmla="*/ 942368 w 2547330"/>
                <a:gd name="connsiteY33" fmla="*/ 87439 h 1356804"/>
                <a:gd name="connsiteX34" fmla="*/ 854039 w 2547330"/>
                <a:gd name="connsiteY34" fmla="*/ 0 h 1356804"/>
                <a:gd name="connsiteX35" fmla="*/ 472849 w 2547330"/>
                <a:gd name="connsiteY35" fmla="*/ 1524 h 1356804"/>
                <a:gd name="connsiteX36" fmla="*/ 405793 w 2547330"/>
                <a:gd name="connsiteY36" fmla="*/ 3810 h 1356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47330" h="1356804">
                  <a:moveTo>
                    <a:pt x="405793" y="3810"/>
                  </a:moveTo>
                  <a:lnTo>
                    <a:pt x="250599" y="19494"/>
                  </a:lnTo>
                  <a:cubicBezTo>
                    <a:pt x="247932" y="19876"/>
                    <a:pt x="245392" y="20257"/>
                    <a:pt x="242725" y="20638"/>
                  </a:cubicBezTo>
                  <a:cubicBezTo>
                    <a:pt x="217071" y="25654"/>
                    <a:pt x="82641" y="56515"/>
                    <a:pt x="55844" y="153289"/>
                  </a:cubicBezTo>
                  <a:cubicBezTo>
                    <a:pt x="32984" y="235775"/>
                    <a:pt x="24856" y="319214"/>
                    <a:pt x="22253" y="353187"/>
                  </a:cubicBezTo>
                  <a:cubicBezTo>
                    <a:pt x="21618" y="361823"/>
                    <a:pt x="28476" y="369125"/>
                    <a:pt x="37112" y="369125"/>
                  </a:cubicBezTo>
                  <a:cubicBezTo>
                    <a:pt x="45748" y="369125"/>
                    <a:pt x="52415" y="375920"/>
                    <a:pt x="52352" y="384238"/>
                  </a:cubicBezTo>
                  <a:lnTo>
                    <a:pt x="49748" y="596519"/>
                  </a:lnTo>
                  <a:cubicBezTo>
                    <a:pt x="49431" y="622618"/>
                    <a:pt x="37556" y="647255"/>
                    <a:pt x="17363" y="663766"/>
                  </a:cubicBezTo>
                  <a:lnTo>
                    <a:pt x="12982" y="667322"/>
                  </a:lnTo>
                  <a:cubicBezTo>
                    <a:pt x="12982" y="667322"/>
                    <a:pt x="-5116" y="675576"/>
                    <a:pt x="1425" y="822198"/>
                  </a:cubicBezTo>
                  <a:lnTo>
                    <a:pt x="7902" y="965644"/>
                  </a:lnTo>
                  <a:cubicBezTo>
                    <a:pt x="8092" y="967740"/>
                    <a:pt x="8219" y="969772"/>
                    <a:pt x="8410" y="971868"/>
                  </a:cubicBezTo>
                  <a:cubicBezTo>
                    <a:pt x="10886" y="993204"/>
                    <a:pt x="25555" y="1121093"/>
                    <a:pt x="23269" y="1164082"/>
                  </a:cubicBezTo>
                  <a:cubicBezTo>
                    <a:pt x="20792" y="1211009"/>
                    <a:pt x="13363" y="1262951"/>
                    <a:pt x="22062" y="1286383"/>
                  </a:cubicBezTo>
                  <a:cubicBezTo>
                    <a:pt x="30698" y="1309878"/>
                    <a:pt x="43081" y="1317244"/>
                    <a:pt x="86324" y="1320991"/>
                  </a:cubicBezTo>
                  <a:cubicBezTo>
                    <a:pt x="129568" y="1324674"/>
                    <a:pt x="293906" y="1320991"/>
                    <a:pt x="293906" y="1320991"/>
                  </a:cubicBezTo>
                  <a:lnTo>
                    <a:pt x="775807" y="1307401"/>
                  </a:lnTo>
                  <a:lnTo>
                    <a:pt x="829211" y="1307401"/>
                  </a:lnTo>
                  <a:cubicBezTo>
                    <a:pt x="842736" y="1307401"/>
                    <a:pt x="853658" y="1318324"/>
                    <a:pt x="853658" y="1331849"/>
                  </a:cubicBezTo>
                  <a:cubicBezTo>
                    <a:pt x="853658" y="1345882"/>
                    <a:pt x="864644" y="1356805"/>
                    <a:pt x="878106" y="1356805"/>
                  </a:cubicBezTo>
                  <a:lnTo>
                    <a:pt x="1412840" y="1356805"/>
                  </a:lnTo>
                  <a:cubicBezTo>
                    <a:pt x="1461607" y="1356805"/>
                    <a:pt x="1501168" y="1317244"/>
                    <a:pt x="1501168" y="1268476"/>
                  </a:cubicBezTo>
                  <a:lnTo>
                    <a:pt x="1501168" y="1266698"/>
                  </a:lnTo>
                  <a:cubicBezTo>
                    <a:pt x="1501168" y="1218120"/>
                    <a:pt x="1610324" y="1219454"/>
                    <a:pt x="1658902" y="1219200"/>
                  </a:cubicBezTo>
                  <a:lnTo>
                    <a:pt x="2402741" y="1235647"/>
                  </a:lnTo>
                  <a:cubicBezTo>
                    <a:pt x="2411949" y="1235583"/>
                    <a:pt x="2480973" y="1215898"/>
                    <a:pt x="2505738" y="1187894"/>
                  </a:cubicBezTo>
                  <a:cubicBezTo>
                    <a:pt x="2525995" y="1164971"/>
                    <a:pt x="2547331" y="1129157"/>
                    <a:pt x="2547331" y="1098550"/>
                  </a:cubicBezTo>
                  <a:lnTo>
                    <a:pt x="2547331" y="1061530"/>
                  </a:lnTo>
                  <a:cubicBezTo>
                    <a:pt x="2547331" y="1030923"/>
                    <a:pt x="2525550" y="1004761"/>
                    <a:pt x="2495578" y="998855"/>
                  </a:cubicBezTo>
                  <a:cubicBezTo>
                    <a:pt x="2457287" y="991235"/>
                    <a:pt x="2421346" y="986092"/>
                    <a:pt x="2412076" y="986092"/>
                  </a:cubicBezTo>
                  <a:lnTo>
                    <a:pt x="996470" y="986092"/>
                  </a:lnTo>
                  <a:cubicBezTo>
                    <a:pt x="948019" y="986092"/>
                    <a:pt x="951004" y="947102"/>
                    <a:pt x="950496" y="898652"/>
                  </a:cubicBezTo>
                  <a:lnTo>
                    <a:pt x="942368" y="87439"/>
                  </a:lnTo>
                  <a:cubicBezTo>
                    <a:pt x="941860" y="38989"/>
                    <a:pt x="902490" y="0"/>
                    <a:pt x="854039" y="0"/>
                  </a:cubicBezTo>
                  <a:lnTo>
                    <a:pt x="472849" y="1524"/>
                  </a:lnTo>
                  <a:cubicBezTo>
                    <a:pt x="469864" y="1778"/>
                    <a:pt x="408777" y="3619"/>
                    <a:pt x="405793" y="3810"/>
                  </a:cubicBezTo>
                  <a:close/>
                </a:path>
              </a:pathLst>
            </a:custGeom>
            <a:solidFill>
              <a:srgbClr val="00B762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FB73038A-A161-F86D-DA06-50062EC98ECE}"/>
                </a:ext>
              </a:extLst>
            </p:cNvPr>
            <p:cNvSpPr/>
            <p:nvPr/>
          </p:nvSpPr>
          <p:spPr>
            <a:xfrm>
              <a:off x="1032301" y="3703379"/>
              <a:ext cx="2498645" cy="2156983"/>
            </a:xfrm>
            <a:custGeom>
              <a:avLst/>
              <a:gdLst>
                <a:gd name="connsiteX0" fmla="*/ 846582 w 1383878"/>
                <a:gd name="connsiteY0" fmla="*/ 842454 h 1194648"/>
                <a:gd name="connsiteX1" fmla="*/ 838454 w 1383878"/>
                <a:gd name="connsiteY1" fmla="*/ 31242 h 1194648"/>
                <a:gd name="connsiteX2" fmla="*/ 832168 w 1383878"/>
                <a:gd name="connsiteY2" fmla="*/ 0 h 1194648"/>
                <a:gd name="connsiteX3" fmla="*/ 117856 w 1383878"/>
                <a:gd name="connsiteY3" fmla="*/ 109664 h 1194648"/>
                <a:gd name="connsiteX4" fmla="*/ 42926 w 1383878"/>
                <a:gd name="connsiteY4" fmla="*/ 189230 h 1194648"/>
                <a:gd name="connsiteX5" fmla="*/ 0 w 1383878"/>
                <a:gd name="connsiteY5" fmla="*/ 661098 h 1194648"/>
                <a:gd name="connsiteX6" fmla="*/ 90424 w 1383878"/>
                <a:gd name="connsiteY6" fmla="*/ 904303 h 1194648"/>
                <a:gd name="connsiteX7" fmla="*/ 425704 w 1383878"/>
                <a:gd name="connsiteY7" fmla="*/ 772477 h 1194648"/>
                <a:gd name="connsiteX8" fmla="*/ 596646 w 1383878"/>
                <a:gd name="connsiteY8" fmla="*/ 809942 h 1194648"/>
                <a:gd name="connsiteX9" fmla="*/ 712978 w 1383878"/>
                <a:gd name="connsiteY9" fmla="*/ 932244 h 1194648"/>
                <a:gd name="connsiteX10" fmla="*/ 941261 w 1383878"/>
                <a:gd name="connsiteY10" fmla="*/ 1135697 h 1194648"/>
                <a:gd name="connsiteX11" fmla="*/ 1214311 w 1383878"/>
                <a:gd name="connsiteY11" fmla="*/ 1190752 h 1194648"/>
                <a:gd name="connsiteX12" fmla="*/ 1373886 w 1383878"/>
                <a:gd name="connsiteY12" fmla="*/ 1107948 h 1194648"/>
                <a:gd name="connsiteX13" fmla="*/ 1330135 w 1383878"/>
                <a:gd name="connsiteY13" fmla="*/ 929767 h 1194648"/>
                <a:gd name="connsiteX14" fmla="*/ 892620 w 1383878"/>
                <a:gd name="connsiteY14" fmla="*/ 929767 h 1194648"/>
                <a:gd name="connsiteX15" fmla="*/ 846582 w 1383878"/>
                <a:gd name="connsiteY15" fmla="*/ 842454 h 119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83878" h="1194648">
                  <a:moveTo>
                    <a:pt x="846582" y="842454"/>
                  </a:moveTo>
                  <a:lnTo>
                    <a:pt x="838454" y="31242"/>
                  </a:lnTo>
                  <a:cubicBezTo>
                    <a:pt x="838327" y="20193"/>
                    <a:pt x="835978" y="9715"/>
                    <a:pt x="832168" y="0"/>
                  </a:cubicBezTo>
                  <a:lnTo>
                    <a:pt x="117856" y="109664"/>
                  </a:lnTo>
                  <a:cubicBezTo>
                    <a:pt x="77534" y="115760"/>
                    <a:pt x="46609" y="148653"/>
                    <a:pt x="42926" y="189230"/>
                  </a:cubicBezTo>
                  <a:lnTo>
                    <a:pt x="0" y="661098"/>
                  </a:lnTo>
                  <a:cubicBezTo>
                    <a:pt x="0" y="661098"/>
                    <a:pt x="31115" y="953707"/>
                    <a:pt x="90424" y="904303"/>
                  </a:cubicBezTo>
                  <a:cubicBezTo>
                    <a:pt x="149733" y="854901"/>
                    <a:pt x="296355" y="771080"/>
                    <a:pt x="425704" y="772477"/>
                  </a:cubicBezTo>
                  <a:cubicBezTo>
                    <a:pt x="474028" y="772985"/>
                    <a:pt x="552768" y="783844"/>
                    <a:pt x="596646" y="809942"/>
                  </a:cubicBezTo>
                  <a:cubicBezTo>
                    <a:pt x="677545" y="858139"/>
                    <a:pt x="688404" y="896048"/>
                    <a:pt x="712978" y="932244"/>
                  </a:cubicBezTo>
                  <a:cubicBezTo>
                    <a:pt x="765683" y="1009967"/>
                    <a:pt x="850710" y="1081786"/>
                    <a:pt x="941261" y="1135697"/>
                  </a:cubicBezTo>
                  <a:cubicBezTo>
                    <a:pt x="1024636" y="1185354"/>
                    <a:pt x="1124585" y="1203388"/>
                    <a:pt x="1214311" y="1190752"/>
                  </a:cubicBezTo>
                  <a:cubicBezTo>
                    <a:pt x="1261936" y="1184021"/>
                    <a:pt x="1334326" y="1186751"/>
                    <a:pt x="1373886" y="1107948"/>
                  </a:cubicBezTo>
                  <a:cubicBezTo>
                    <a:pt x="1373886" y="1107948"/>
                    <a:pt x="1415098" y="977582"/>
                    <a:pt x="1330135" y="929767"/>
                  </a:cubicBezTo>
                  <a:lnTo>
                    <a:pt x="892620" y="929767"/>
                  </a:lnTo>
                  <a:cubicBezTo>
                    <a:pt x="844169" y="929894"/>
                    <a:pt x="847090" y="890905"/>
                    <a:pt x="846582" y="842454"/>
                  </a:cubicBezTo>
                  <a:close/>
                </a:path>
              </a:pathLst>
            </a:custGeom>
            <a:solidFill>
              <a:srgbClr val="EEEEFB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37EA9D06-189E-AE59-A5CA-F82A7C460D6B}"/>
                </a:ext>
              </a:extLst>
            </p:cNvPr>
            <p:cNvSpPr/>
            <p:nvPr/>
          </p:nvSpPr>
          <p:spPr>
            <a:xfrm>
              <a:off x="914439" y="4261370"/>
              <a:ext cx="739272" cy="492103"/>
            </a:xfrm>
            <a:custGeom>
              <a:avLst/>
              <a:gdLst>
                <a:gd name="connsiteX0" fmla="*/ 409448 w 409447"/>
                <a:gd name="connsiteY0" fmla="*/ 194955 h 272552"/>
                <a:gd name="connsiteX1" fmla="*/ 409448 w 409447"/>
                <a:gd name="connsiteY1" fmla="*/ 51382 h 272552"/>
                <a:gd name="connsiteX2" fmla="*/ 356997 w 409447"/>
                <a:gd name="connsiteY2" fmla="*/ 10 h 272552"/>
                <a:gd name="connsiteX3" fmla="*/ 8192 w 409447"/>
                <a:gd name="connsiteY3" fmla="*/ 7376 h 272552"/>
                <a:gd name="connsiteX4" fmla="*/ 13843 w 409447"/>
                <a:gd name="connsiteY4" fmla="*/ 18997 h 272552"/>
                <a:gd name="connsiteX5" fmla="*/ 11240 w 409447"/>
                <a:gd name="connsiteY5" fmla="*/ 231277 h 272552"/>
                <a:gd name="connsiteX6" fmla="*/ 0 w 409447"/>
                <a:gd name="connsiteY6" fmla="*/ 272552 h 272552"/>
                <a:gd name="connsiteX7" fmla="*/ 385572 w 409447"/>
                <a:gd name="connsiteY7" fmla="*/ 226388 h 272552"/>
                <a:gd name="connsiteX8" fmla="*/ 409448 w 409447"/>
                <a:gd name="connsiteY8" fmla="*/ 194955 h 27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447" h="272552">
                  <a:moveTo>
                    <a:pt x="409448" y="194955"/>
                  </a:moveTo>
                  <a:lnTo>
                    <a:pt x="409448" y="51382"/>
                  </a:lnTo>
                  <a:cubicBezTo>
                    <a:pt x="409448" y="22616"/>
                    <a:pt x="385763" y="-561"/>
                    <a:pt x="356997" y="10"/>
                  </a:cubicBezTo>
                  <a:lnTo>
                    <a:pt x="8192" y="7376"/>
                  </a:lnTo>
                  <a:cubicBezTo>
                    <a:pt x="11621" y="10170"/>
                    <a:pt x="13907" y="14234"/>
                    <a:pt x="13843" y="18997"/>
                  </a:cubicBezTo>
                  <a:lnTo>
                    <a:pt x="11240" y="231277"/>
                  </a:lnTo>
                  <a:cubicBezTo>
                    <a:pt x="11049" y="245946"/>
                    <a:pt x="6922" y="259979"/>
                    <a:pt x="0" y="272552"/>
                  </a:cubicBezTo>
                  <a:cubicBezTo>
                    <a:pt x="98552" y="261440"/>
                    <a:pt x="366776" y="231087"/>
                    <a:pt x="385572" y="226388"/>
                  </a:cubicBezTo>
                  <a:cubicBezTo>
                    <a:pt x="408623" y="220482"/>
                    <a:pt x="409448" y="194955"/>
                    <a:pt x="409448" y="194955"/>
                  </a:cubicBezTo>
                  <a:close/>
                </a:path>
              </a:pathLst>
            </a:custGeom>
            <a:solidFill>
              <a:srgbClr val="4FCEF6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8" name="رسم 4">
              <a:extLst>
                <a:ext uri="{FF2B5EF4-FFF2-40B4-BE49-F238E27FC236}">
                  <a16:creationId xmlns:a16="http://schemas.microsoft.com/office/drawing/2014/main" id="{63AC8FE4-86C7-0D07-8ADE-936710E1D01C}"/>
                </a:ext>
              </a:extLst>
            </p:cNvPr>
            <p:cNvGrpSpPr/>
            <p:nvPr/>
          </p:nvGrpSpPr>
          <p:grpSpPr>
            <a:xfrm>
              <a:off x="2849991" y="3273778"/>
              <a:ext cx="8514261" cy="2057539"/>
              <a:chOff x="4295013" y="3036442"/>
              <a:chExt cx="4715636" cy="1139571"/>
            </a:xfrm>
          </p:grpSpPr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B440BBFC-93C4-5DCE-BBD1-3522A5294896}"/>
                  </a:ext>
                </a:extLst>
              </p:cNvPr>
              <p:cNvSpPr/>
              <p:nvPr/>
            </p:nvSpPr>
            <p:spPr>
              <a:xfrm>
                <a:off x="4308792" y="3050159"/>
                <a:ext cx="4688141" cy="1112075"/>
              </a:xfrm>
              <a:custGeom>
                <a:avLst/>
                <a:gdLst>
                  <a:gd name="connsiteX0" fmla="*/ 0 w 4688141"/>
                  <a:gd name="connsiteY0" fmla="*/ 0 h 1112075"/>
                  <a:gd name="connsiteX1" fmla="*/ 4688142 w 4688141"/>
                  <a:gd name="connsiteY1" fmla="*/ 0 h 1112075"/>
                  <a:gd name="connsiteX2" fmla="*/ 4688142 w 4688141"/>
                  <a:gd name="connsiteY2" fmla="*/ 1112075 h 1112075"/>
                  <a:gd name="connsiteX3" fmla="*/ 0 w 4688141"/>
                  <a:gd name="connsiteY3" fmla="*/ 1112075 h 111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88141" h="1112075">
                    <a:moveTo>
                      <a:pt x="0" y="0"/>
                    </a:moveTo>
                    <a:lnTo>
                      <a:pt x="4688142" y="0"/>
                    </a:lnTo>
                    <a:lnTo>
                      <a:pt x="4688142" y="1112075"/>
                    </a:lnTo>
                    <a:lnTo>
                      <a:pt x="0" y="1112075"/>
                    </a:lnTo>
                    <a:close/>
                  </a:path>
                </a:pathLst>
              </a:custGeom>
              <a:solidFill>
                <a:srgbClr val="9999A4"/>
              </a:solidFill>
              <a:ln w="63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8EBB86E1-9FF9-F0BB-451A-65041807C75F}"/>
                  </a:ext>
                </a:extLst>
              </p:cNvPr>
              <p:cNvSpPr/>
              <p:nvPr/>
            </p:nvSpPr>
            <p:spPr>
              <a:xfrm>
                <a:off x="4295013" y="3036442"/>
                <a:ext cx="4715636" cy="1139571"/>
              </a:xfrm>
              <a:custGeom>
                <a:avLst/>
                <a:gdLst>
                  <a:gd name="connsiteX0" fmla="*/ 4715637 w 4715636"/>
                  <a:gd name="connsiteY0" fmla="*/ 1139571 h 1139571"/>
                  <a:gd name="connsiteX1" fmla="*/ 0 w 4715636"/>
                  <a:gd name="connsiteY1" fmla="*/ 1139571 h 1139571"/>
                  <a:gd name="connsiteX2" fmla="*/ 0 w 4715636"/>
                  <a:gd name="connsiteY2" fmla="*/ 0 h 1139571"/>
                  <a:gd name="connsiteX3" fmla="*/ 4715637 w 4715636"/>
                  <a:gd name="connsiteY3" fmla="*/ 0 h 1139571"/>
                  <a:gd name="connsiteX4" fmla="*/ 4715637 w 4715636"/>
                  <a:gd name="connsiteY4" fmla="*/ 1139571 h 1139571"/>
                  <a:gd name="connsiteX5" fmla="*/ 27495 w 4715636"/>
                  <a:gd name="connsiteY5" fmla="*/ 1112076 h 1139571"/>
                  <a:gd name="connsiteX6" fmla="*/ 4688078 w 4715636"/>
                  <a:gd name="connsiteY6" fmla="*/ 1112076 h 1139571"/>
                  <a:gd name="connsiteX7" fmla="*/ 4688078 w 4715636"/>
                  <a:gd name="connsiteY7" fmla="*/ 27496 h 1139571"/>
                  <a:gd name="connsiteX8" fmla="*/ 27495 w 4715636"/>
                  <a:gd name="connsiteY8" fmla="*/ 27496 h 1139571"/>
                  <a:gd name="connsiteX9" fmla="*/ 27495 w 4715636"/>
                  <a:gd name="connsiteY9" fmla="*/ 1112076 h 113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5636" h="1139571">
                    <a:moveTo>
                      <a:pt x="4715637" y="1139571"/>
                    </a:moveTo>
                    <a:lnTo>
                      <a:pt x="0" y="1139571"/>
                    </a:lnTo>
                    <a:lnTo>
                      <a:pt x="0" y="0"/>
                    </a:lnTo>
                    <a:lnTo>
                      <a:pt x="4715637" y="0"/>
                    </a:lnTo>
                    <a:lnTo>
                      <a:pt x="4715637" y="1139571"/>
                    </a:lnTo>
                    <a:close/>
                    <a:moveTo>
                      <a:pt x="27495" y="1112076"/>
                    </a:moveTo>
                    <a:lnTo>
                      <a:pt x="4688078" y="1112076"/>
                    </a:lnTo>
                    <a:lnTo>
                      <a:pt x="4688078" y="27496"/>
                    </a:lnTo>
                    <a:lnTo>
                      <a:pt x="27495" y="27496"/>
                    </a:lnTo>
                    <a:lnTo>
                      <a:pt x="27495" y="1112076"/>
                    </a:lnTo>
                    <a:close/>
                  </a:path>
                </a:pathLst>
              </a:custGeom>
              <a:solidFill>
                <a:srgbClr val="231F20"/>
              </a:solidFill>
              <a:ln w="63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70B22EFA-B2C8-F6BD-E9C6-F38288BBACFB}"/>
                </a:ext>
              </a:extLst>
            </p:cNvPr>
            <p:cNvSpPr/>
            <p:nvPr/>
          </p:nvSpPr>
          <p:spPr>
            <a:xfrm>
              <a:off x="2874869" y="4898163"/>
              <a:ext cx="8464504" cy="401165"/>
            </a:xfrm>
            <a:custGeom>
              <a:avLst/>
              <a:gdLst>
                <a:gd name="connsiteX0" fmla="*/ 4688078 w 4688078"/>
                <a:gd name="connsiteY0" fmla="*/ 222186 h 222186"/>
                <a:gd name="connsiteX1" fmla="*/ 4688078 w 4688078"/>
                <a:gd name="connsiteY1" fmla="*/ 129349 h 222186"/>
                <a:gd name="connsiteX2" fmla="*/ 4116388 w 4688078"/>
                <a:gd name="connsiteY2" fmla="*/ 128270 h 222186"/>
                <a:gd name="connsiteX3" fmla="*/ 2541016 w 4688078"/>
                <a:gd name="connsiteY3" fmla="*/ 77788 h 222186"/>
                <a:gd name="connsiteX4" fmla="*/ 1504188 w 4688078"/>
                <a:gd name="connsiteY4" fmla="*/ 157036 h 222186"/>
                <a:gd name="connsiteX5" fmla="*/ 287909 w 4688078"/>
                <a:gd name="connsiteY5" fmla="*/ 58230 h 222186"/>
                <a:gd name="connsiteX6" fmla="*/ 0 w 4688078"/>
                <a:gd name="connsiteY6" fmla="*/ 0 h 222186"/>
                <a:gd name="connsiteX7" fmla="*/ 0 w 4688078"/>
                <a:gd name="connsiteY7" fmla="*/ 222186 h 222186"/>
                <a:gd name="connsiteX8" fmla="*/ 4688078 w 4688078"/>
                <a:gd name="connsiteY8" fmla="*/ 222186 h 22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8078" h="222186">
                  <a:moveTo>
                    <a:pt x="4688078" y="222186"/>
                  </a:moveTo>
                  <a:lnTo>
                    <a:pt x="4688078" y="129349"/>
                  </a:lnTo>
                  <a:cubicBezTo>
                    <a:pt x="4586542" y="135763"/>
                    <a:pt x="4358132" y="146050"/>
                    <a:pt x="4116388" y="128270"/>
                  </a:cubicBezTo>
                  <a:cubicBezTo>
                    <a:pt x="3791014" y="104394"/>
                    <a:pt x="3001137" y="36322"/>
                    <a:pt x="2541016" y="77788"/>
                  </a:cubicBezTo>
                  <a:cubicBezTo>
                    <a:pt x="2080832" y="119253"/>
                    <a:pt x="1889760" y="172847"/>
                    <a:pt x="1504188" y="157036"/>
                  </a:cubicBezTo>
                  <a:cubicBezTo>
                    <a:pt x="1118680" y="141161"/>
                    <a:pt x="478600" y="109093"/>
                    <a:pt x="287909" y="58230"/>
                  </a:cubicBezTo>
                  <a:cubicBezTo>
                    <a:pt x="197866" y="34227"/>
                    <a:pt x="109918" y="14224"/>
                    <a:pt x="0" y="0"/>
                  </a:cubicBezTo>
                  <a:lnTo>
                    <a:pt x="0" y="222186"/>
                  </a:lnTo>
                  <a:lnTo>
                    <a:pt x="4688078" y="222186"/>
                  </a:lnTo>
                  <a:close/>
                </a:path>
              </a:pathLst>
            </a:custGeom>
            <a:solidFill>
              <a:srgbClr val="EEEEFB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 dirty="0"/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2B5F069B-F9AD-F075-BDE7-2573529B485F}"/>
                </a:ext>
              </a:extLst>
            </p:cNvPr>
            <p:cNvSpPr/>
            <p:nvPr/>
          </p:nvSpPr>
          <p:spPr>
            <a:xfrm>
              <a:off x="1964419" y="3595836"/>
              <a:ext cx="268151" cy="1727342"/>
            </a:xfrm>
            <a:custGeom>
              <a:avLst/>
              <a:gdLst>
                <a:gd name="connsiteX0" fmla="*/ 6540 w 148516"/>
                <a:gd name="connsiteY0" fmla="*/ 956691 h 956691"/>
                <a:gd name="connsiteX1" fmla="*/ 0 w 148516"/>
                <a:gd name="connsiteY1" fmla="*/ 954786 h 956691"/>
                <a:gd name="connsiteX2" fmla="*/ 122746 w 148516"/>
                <a:gd name="connsiteY2" fmla="*/ 340360 h 956691"/>
                <a:gd name="connsiteX3" fmla="*/ 138684 w 148516"/>
                <a:gd name="connsiteY3" fmla="*/ 5080 h 956691"/>
                <a:gd name="connsiteX4" fmla="*/ 141605 w 148516"/>
                <a:gd name="connsiteY4" fmla="*/ 3874 h 956691"/>
                <a:gd name="connsiteX5" fmla="*/ 141288 w 148516"/>
                <a:gd name="connsiteY5" fmla="*/ 0 h 956691"/>
                <a:gd name="connsiteX6" fmla="*/ 144082 w 148516"/>
                <a:gd name="connsiteY6" fmla="*/ 1016 h 956691"/>
                <a:gd name="connsiteX7" fmla="*/ 129540 w 148516"/>
                <a:gd name="connsiteY7" fmla="*/ 340995 h 956691"/>
                <a:gd name="connsiteX8" fmla="*/ 6540 w 148516"/>
                <a:gd name="connsiteY8" fmla="*/ 956691 h 95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16" h="956691">
                  <a:moveTo>
                    <a:pt x="6540" y="956691"/>
                  </a:moveTo>
                  <a:lnTo>
                    <a:pt x="0" y="954786"/>
                  </a:lnTo>
                  <a:cubicBezTo>
                    <a:pt x="952" y="951548"/>
                    <a:pt x="94043" y="628650"/>
                    <a:pt x="122746" y="340360"/>
                  </a:cubicBezTo>
                  <a:cubicBezTo>
                    <a:pt x="151956" y="46990"/>
                    <a:pt x="138811" y="5398"/>
                    <a:pt x="138684" y="5080"/>
                  </a:cubicBezTo>
                  <a:lnTo>
                    <a:pt x="141605" y="3874"/>
                  </a:lnTo>
                  <a:lnTo>
                    <a:pt x="141288" y="0"/>
                  </a:lnTo>
                  <a:lnTo>
                    <a:pt x="144082" y="1016"/>
                  </a:lnTo>
                  <a:cubicBezTo>
                    <a:pt x="148654" y="5652"/>
                    <a:pt x="155702" y="78042"/>
                    <a:pt x="129540" y="340995"/>
                  </a:cubicBezTo>
                  <a:cubicBezTo>
                    <a:pt x="100774" y="629983"/>
                    <a:pt x="7493" y="953452"/>
                    <a:pt x="6540" y="956691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8170F1A1-A963-0318-A2C3-27AF25FDC663}"/>
                </a:ext>
              </a:extLst>
            </p:cNvPr>
            <p:cNvSpPr/>
            <p:nvPr/>
          </p:nvSpPr>
          <p:spPr>
            <a:xfrm>
              <a:off x="5481590" y="5306553"/>
              <a:ext cx="5808711" cy="481880"/>
            </a:xfrm>
            <a:custGeom>
              <a:avLst/>
              <a:gdLst>
                <a:gd name="connsiteX0" fmla="*/ 3217164 w 3217163"/>
                <a:gd name="connsiteY0" fmla="*/ 266891 h 266890"/>
                <a:gd name="connsiteX1" fmla="*/ 163957 w 3217163"/>
                <a:gd name="connsiteY1" fmla="*/ 266891 h 266890"/>
                <a:gd name="connsiteX2" fmla="*/ 0 w 3217163"/>
                <a:gd name="connsiteY2" fmla="*/ 0 h 266890"/>
                <a:gd name="connsiteX3" fmla="*/ 3217164 w 3217163"/>
                <a:gd name="connsiteY3" fmla="*/ 0 h 26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7163" h="266890">
                  <a:moveTo>
                    <a:pt x="3217164" y="266891"/>
                  </a:moveTo>
                  <a:lnTo>
                    <a:pt x="163957" y="266891"/>
                  </a:lnTo>
                  <a:lnTo>
                    <a:pt x="0" y="0"/>
                  </a:lnTo>
                  <a:lnTo>
                    <a:pt x="3217164" y="0"/>
                  </a:lnTo>
                  <a:close/>
                </a:path>
              </a:pathLst>
            </a:custGeom>
            <a:solidFill>
              <a:srgbClr val="11101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id="{F98335AE-CD95-B07F-29F1-33CABFAF07BB}"/>
                </a:ext>
              </a:extLst>
            </p:cNvPr>
            <p:cNvSpPr/>
            <p:nvPr/>
          </p:nvSpPr>
          <p:spPr>
            <a:xfrm>
              <a:off x="1355328" y="5305063"/>
              <a:ext cx="964300" cy="681948"/>
            </a:xfrm>
            <a:custGeom>
              <a:avLst/>
              <a:gdLst>
                <a:gd name="connsiteX0" fmla="*/ 526513 w 534079"/>
                <a:gd name="connsiteY0" fmla="*/ 364109 h 377698"/>
                <a:gd name="connsiteX1" fmla="*/ 524672 w 534079"/>
                <a:gd name="connsiteY1" fmla="*/ 196660 h 377698"/>
                <a:gd name="connsiteX2" fmla="*/ 260004 w 534079"/>
                <a:gd name="connsiteY2" fmla="*/ 0 h 377698"/>
                <a:gd name="connsiteX3" fmla="*/ 5940 w 534079"/>
                <a:gd name="connsiteY3" fmla="*/ 224092 h 377698"/>
                <a:gd name="connsiteX4" fmla="*/ 11211 w 534079"/>
                <a:gd name="connsiteY4" fmla="*/ 377698 h 377698"/>
                <a:gd name="connsiteX5" fmla="*/ 526513 w 534079"/>
                <a:gd name="connsiteY5" fmla="*/ 364109 h 37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4079" h="377698">
                  <a:moveTo>
                    <a:pt x="526513" y="364109"/>
                  </a:moveTo>
                  <a:cubicBezTo>
                    <a:pt x="539848" y="249111"/>
                    <a:pt x="533181" y="231140"/>
                    <a:pt x="524672" y="196660"/>
                  </a:cubicBezTo>
                  <a:cubicBezTo>
                    <a:pt x="491588" y="63056"/>
                    <a:pt x="390179" y="0"/>
                    <a:pt x="260004" y="0"/>
                  </a:cubicBezTo>
                  <a:cubicBezTo>
                    <a:pt x="129829" y="0"/>
                    <a:pt x="25244" y="92139"/>
                    <a:pt x="5940" y="224092"/>
                  </a:cubicBezTo>
                  <a:cubicBezTo>
                    <a:pt x="225" y="263144"/>
                    <a:pt x="-5934" y="345059"/>
                    <a:pt x="11211" y="377698"/>
                  </a:cubicBezTo>
                  <a:lnTo>
                    <a:pt x="526513" y="364109"/>
                  </a:lnTo>
                  <a:close/>
                </a:path>
              </a:pathLst>
            </a:custGeom>
            <a:solidFill>
              <a:srgbClr val="11101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6D50DD84-9873-16DE-C362-DA6090D9485C}"/>
                </a:ext>
              </a:extLst>
            </p:cNvPr>
            <p:cNvSpPr/>
            <p:nvPr/>
          </p:nvSpPr>
          <p:spPr>
            <a:xfrm>
              <a:off x="846605" y="5251020"/>
              <a:ext cx="169529" cy="417881"/>
            </a:xfrm>
            <a:custGeom>
              <a:avLst/>
              <a:gdLst>
                <a:gd name="connsiteX0" fmla="*/ 41444 w 93894"/>
                <a:gd name="connsiteY0" fmla="*/ 531 h 231444"/>
                <a:gd name="connsiteX1" fmla="*/ 73575 w 93894"/>
                <a:gd name="connsiteY1" fmla="*/ 22312 h 231444"/>
                <a:gd name="connsiteX2" fmla="*/ 93641 w 93894"/>
                <a:gd name="connsiteY2" fmla="*/ 145312 h 231444"/>
                <a:gd name="connsiteX3" fmla="*/ 93895 w 93894"/>
                <a:gd name="connsiteY3" fmla="*/ 152106 h 231444"/>
                <a:gd name="connsiteX4" fmla="*/ 89640 w 93894"/>
                <a:gd name="connsiteY4" fmla="*/ 198144 h 231444"/>
                <a:gd name="connsiteX5" fmla="*/ 70781 w 93894"/>
                <a:gd name="connsiteY5" fmla="*/ 221194 h 231444"/>
                <a:gd name="connsiteX6" fmla="*/ 40809 w 93894"/>
                <a:gd name="connsiteY6" fmla="*/ 230275 h 231444"/>
                <a:gd name="connsiteX7" fmla="*/ 6392 w 93894"/>
                <a:gd name="connsiteY7" fmla="*/ 205827 h 231444"/>
                <a:gd name="connsiteX8" fmla="*/ 42 w 93894"/>
                <a:gd name="connsiteY8" fmla="*/ 52919 h 231444"/>
                <a:gd name="connsiteX9" fmla="*/ 41444 w 93894"/>
                <a:gd name="connsiteY9" fmla="*/ 531 h 23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894" h="231444">
                  <a:moveTo>
                    <a:pt x="41444" y="531"/>
                  </a:moveTo>
                  <a:cubicBezTo>
                    <a:pt x="56938" y="-2453"/>
                    <a:pt x="71162" y="7453"/>
                    <a:pt x="73575" y="22312"/>
                  </a:cubicBezTo>
                  <a:lnTo>
                    <a:pt x="93641" y="145312"/>
                  </a:lnTo>
                  <a:cubicBezTo>
                    <a:pt x="93704" y="147597"/>
                    <a:pt x="93768" y="149820"/>
                    <a:pt x="93895" y="152106"/>
                  </a:cubicBezTo>
                  <a:lnTo>
                    <a:pt x="89640" y="198144"/>
                  </a:lnTo>
                  <a:cubicBezTo>
                    <a:pt x="88624" y="208938"/>
                    <a:pt x="81195" y="218082"/>
                    <a:pt x="70781" y="221194"/>
                  </a:cubicBezTo>
                  <a:lnTo>
                    <a:pt x="40809" y="230275"/>
                  </a:lnTo>
                  <a:cubicBezTo>
                    <a:pt x="24108" y="235354"/>
                    <a:pt x="7090" y="223289"/>
                    <a:pt x="6392" y="205827"/>
                  </a:cubicBezTo>
                  <a:lnTo>
                    <a:pt x="42" y="52919"/>
                  </a:lnTo>
                  <a:cubicBezTo>
                    <a:pt x="-974" y="27646"/>
                    <a:pt x="16615" y="5357"/>
                    <a:pt x="41444" y="531"/>
                  </a:cubicBezTo>
                  <a:close/>
                </a:path>
              </a:pathLst>
            </a:custGeom>
            <a:solidFill>
              <a:srgbClr val="E3D0A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581EB7AD-4AC6-96FE-F7F0-FB99629404DB}"/>
                </a:ext>
              </a:extLst>
            </p:cNvPr>
            <p:cNvSpPr/>
            <p:nvPr/>
          </p:nvSpPr>
          <p:spPr>
            <a:xfrm>
              <a:off x="897816" y="4117844"/>
              <a:ext cx="1652015" cy="3553"/>
            </a:xfrm>
            <a:custGeom>
              <a:avLst/>
              <a:gdLst>
                <a:gd name="connsiteX0" fmla="*/ 0 w 914971"/>
                <a:gd name="connsiteY0" fmla="*/ 0 h 1968"/>
                <a:gd name="connsiteX1" fmla="*/ 914972 w 914971"/>
                <a:gd name="connsiteY1" fmla="*/ 0 h 1968"/>
                <a:gd name="connsiteX2" fmla="*/ 914972 w 914971"/>
                <a:gd name="connsiteY2" fmla="*/ 1968 h 1968"/>
                <a:gd name="connsiteX3" fmla="*/ 0 w 914971"/>
                <a:gd name="connsiteY3" fmla="*/ 1968 h 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971" h="1968">
                  <a:moveTo>
                    <a:pt x="0" y="0"/>
                  </a:moveTo>
                  <a:lnTo>
                    <a:pt x="914972" y="0"/>
                  </a:lnTo>
                  <a:lnTo>
                    <a:pt x="914972" y="1968"/>
                  </a:lnTo>
                  <a:lnTo>
                    <a:pt x="0" y="196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038BDA87-0681-23CE-666F-40ED30B1D844}"/>
                </a:ext>
              </a:extLst>
            </p:cNvPr>
            <p:cNvSpPr/>
            <p:nvPr/>
          </p:nvSpPr>
          <p:spPr>
            <a:xfrm>
              <a:off x="5819812" y="5440352"/>
              <a:ext cx="1798197" cy="546657"/>
            </a:xfrm>
            <a:custGeom>
              <a:avLst/>
              <a:gdLst>
                <a:gd name="connsiteX0" fmla="*/ 995934 w 995934"/>
                <a:gd name="connsiteY0" fmla="*/ 151384 h 302767"/>
                <a:gd name="connsiteX1" fmla="*/ 844550 w 995934"/>
                <a:gd name="connsiteY1" fmla="*/ 302768 h 302767"/>
                <a:gd name="connsiteX2" fmla="*/ 151384 w 995934"/>
                <a:gd name="connsiteY2" fmla="*/ 302768 h 302767"/>
                <a:gd name="connsiteX3" fmla="*/ 0 w 995934"/>
                <a:gd name="connsiteY3" fmla="*/ 151384 h 302767"/>
                <a:gd name="connsiteX4" fmla="*/ 151384 w 995934"/>
                <a:gd name="connsiteY4" fmla="*/ 0 h 302767"/>
                <a:gd name="connsiteX5" fmla="*/ 844614 w 995934"/>
                <a:gd name="connsiteY5" fmla="*/ 0 h 302767"/>
                <a:gd name="connsiteX6" fmla="*/ 995934 w 995934"/>
                <a:gd name="connsiteY6" fmla="*/ 151384 h 302767"/>
                <a:gd name="connsiteX7" fmla="*/ 995934 w 995934"/>
                <a:gd name="connsiteY7" fmla="*/ 151384 h 3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5934" h="302767">
                  <a:moveTo>
                    <a:pt x="995934" y="151384"/>
                  </a:moveTo>
                  <a:cubicBezTo>
                    <a:pt x="995934" y="235013"/>
                    <a:pt x="928180" y="302768"/>
                    <a:pt x="844550" y="302768"/>
                  </a:cubicBezTo>
                  <a:lnTo>
                    <a:pt x="151384" y="302768"/>
                  </a:lnTo>
                  <a:cubicBezTo>
                    <a:pt x="67755" y="302768"/>
                    <a:pt x="0" y="235013"/>
                    <a:pt x="0" y="151384"/>
                  </a:cubicBezTo>
                  <a:cubicBezTo>
                    <a:pt x="0" y="67754"/>
                    <a:pt x="67755" y="0"/>
                    <a:pt x="151384" y="0"/>
                  </a:cubicBezTo>
                  <a:lnTo>
                    <a:pt x="844614" y="0"/>
                  </a:lnTo>
                  <a:cubicBezTo>
                    <a:pt x="928180" y="0"/>
                    <a:pt x="995934" y="67754"/>
                    <a:pt x="995934" y="151384"/>
                  </a:cubicBezTo>
                  <a:lnTo>
                    <a:pt x="995934" y="151384"/>
                  </a:lnTo>
                  <a:close/>
                </a:path>
              </a:pathLst>
            </a:custGeom>
            <a:solidFill>
              <a:srgbClr val="00B762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D7D3806A-BAF6-2B70-4F24-CBC96E3321FD}"/>
                </a:ext>
              </a:extLst>
            </p:cNvPr>
            <p:cNvSpPr/>
            <p:nvPr/>
          </p:nvSpPr>
          <p:spPr>
            <a:xfrm>
              <a:off x="10384554" y="5521639"/>
              <a:ext cx="844867" cy="495525"/>
            </a:xfrm>
            <a:custGeom>
              <a:avLst/>
              <a:gdLst>
                <a:gd name="connsiteX0" fmla="*/ 431991 w 467931"/>
                <a:gd name="connsiteY0" fmla="*/ 0 h 274447"/>
                <a:gd name="connsiteX1" fmla="*/ 35878 w 467931"/>
                <a:gd name="connsiteY1" fmla="*/ 0 h 274447"/>
                <a:gd name="connsiteX2" fmla="*/ 0 w 467931"/>
                <a:gd name="connsiteY2" fmla="*/ 35878 h 274447"/>
                <a:gd name="connsiteX3" fmla="*/ 0 w 467931"/>
                <a:gd name="connsiteY3" fmla="*/ 238570 h 274447"/>
                <a:gd name="connsiteX4" fmla="*/ 35878 w 467931"/>
                <a:gd name="connsiteY4" fmla="*/ 274447 h 274447"/>
                <a:gd name="connsiteX5" fmla="*/ 432054 w 467931"/>
                <a:gd name="connsiteY5" fmla="*/ 274447 h 274447"/>
                <a:gd name="connsiteX6" fmla="*/ 467932 w 467931"/>
                <a:gd name="connsiteY6" fmla="*/ 238570 h 274447"/>
                <a:gd name="connsiteX7" fmla="*/ 467932 w 467931"/>
                <a:gd name="connsiteY7" fmla="*/ 35878 h 274447"/>
                <a:gd name="connsiteX8" fmla="*/ 431991 w 467931"/>
                <a:gd name="connsiteY8" fmla="*/ 0 h 27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931" h="274447">
                  <a:moveTo>
                    <a:pt x="431991" y="0"/>
                  </a:moveTo>
                  <a:lnTo>
                    <a:pt x="35878" y="0"/>
                  </a:lnTo>
                  <a:cubicBezTo>
                    <a:pt x="16066" y="0"/>
                    <a:pt x="0" y="16066"/>
                    <a:pt x="0" y="35878"/>
                  </a:cubicBezTo>
                  <a:lnTo>
                    <a:pt x="0" y="238570"/>
                  </a:lnTo>
                  <a:cubicBezTo>
                    <a:pt x="0" y="258382"/>
                    <a:pt x="16066" y="274447"/>
                    <a:pt x="35878" y="274447"/>
                  </a:cubicBezTo>
                  <a:lnTo>
                    <a:pt x="432054" y="274447"/>
                  </a:lnTo>
                  <a:cubicBezTo>
                    <a:pt x="451866" y="274447"/>
                    <a:pt x="467932" y="258382"/>
                    <a:pt x="467932" y="238570"/>
                  </a:cubicBezTo>
                  <a:lnTo>
                    <a:pt x="467932" y="35878"/>
                  </a:lnTo>
                  <a:cubicBezTo>
                    <a:pt x="467868" y="16066"/>
                    <a:pt x="451803" y="0"/>
                    <a:pt x="431991" y="0"/>
                  </a:cubicBezTo>
                  <a:close/>
                </a:path>
              </a:pathLst>
            </a:custGeom>
            <a:solidFill>
              <a:srgbClr val="00B762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id="{37935331-2077-3EB8-99DE-69581D4A7F26}"/>
                </a:ext>
              </a:extLst>
            </p:cNvPr>
            <p:cNvSpPr/>
            <p:nvPr/>
          </p:nvSpPr>
          <p:spPr>
            <a:xfrm>
              <a:off x="859177" y="5746013"/>
              <a:ext cx="102957" cy="144920"/>
            </a:xfrm>
            <a:custGeom>
              <a:avLst/>
              <a:gdLst>
                <a:gd name="connsiteX0" fmla="*/ 57023 w 57023"/>
                <a:gd name="connsiteY0" fmla="*/ 40132 h 80264"/>
                <a:gd name="connsiteX1" fmla="*/ 31242 w 57023"/>
                <a:gd name="connsiteY1" fmla="*/ 80264 h 80264"/>
                <a:gd name="connsiteX2" fmla="*/ 25718 w 57023"/>
                <a:gd name="connsiteY2" fmla="*/ 80264 h 80264"/>
                <a:gd name="connsiteX3" fmla="*/ 0 w 57023"/>
                <a:gd name="connsiteY3" fmla="*/ 40132 h 80264"/>
                <a:gd name="connsiteX4" fmla="*/ 25718 w 57023"/>
                <a:gd name="connsiteY4" fmla="*/ 0 h 80264"/>
                <a:gd name="connsiteX5" fmla="*/ 31242 w 57023"/>
                <a:gd name="connsiteY5" fmla="*/ 0 h 80264"/>
                <a:gd name="connsiteX6" fmla="*/ 57023 w 57023"/>
                <a:gd name="connsiteY6" fmla="*/ 40132 h 80264"/>
                <a:gd name="connsiteX7" fmla="*/ 57023 w 57023"/>
                <a:gd name="connsiteY7" fmla="*/ 40132 h 8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23" h="80264">
                  <a:moveTo>
                    <a:pt x="57023" y="40132"/>
                  </a:moveTo>
                  <a:cubicBezTo>
                    <a:pt x="57023" y="62293"/>
                    <a:pt x="45466" y="80264"/>
                    <a:pt x="31242" y="80264"/>
                  </a:cubicBezTo>
                  <a:lnTo>
                    <a:pt x="25718" y="80264"/>
                  </a:lnTo>
                  <a:cubicBezTo>
                    <a:pt x="11494" y="80264"/>
                    <a:pt x="0" y="62293"/>
                    <a:pt x="0" y="40132"/>
                  </a:cubicBezTo>
                  <a:cubicBezTo>
                    <a:pt x="0" y="17971"/>
                    <a:pt x="11557" y="0"/>
                    <a:pt x="25718" y="0"/>
                  </a:cubicBezTo>
                  <a:lnTo>
                    <a:pt x="31242" y="0"/>
                  </a:lnTo>
                  <a:cubicBezTo>
                    <a:pt x="45466" y="0"/>
                    <a:pt x="57023" y="17971"/>
                    <a:pt x="57023" y="40132"/>
                  </a:cubicBezTo>
                  <a:lnTo>
                    <a:pt x="57023" y="40132"/>
                  </a:lnTo>
                  <a:close/>
                </a:path>
              </a:pathLst>
            </a:custGeom>
            <a:solidFill>
              <a:srgbClr val="E3D0A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928997B7-769C-9D5E-EB7D-60535364DAC5}"/>
                </a:ext>
              </a:extLst>
            </p:cNvPr>
            <p:cNvSpPr/>
            <p:nvPr/>
          </p:nvSpPr>
          <p:spPr>
            <a:xfrm>
              <a:off x="979561" y="3626448"/>
              <a:ext cx="105593" cy="167390"/>
            </a:xfrm>
            <a:custGeom>
              <a:avLst/>
              <a:gdLst>
                <a:gd name="connsiteX0" fmla="*/ 58483 w 58483"/>
                <a:gd name="connsiteY0" fmla="*/ 46355 h 92709"/>
                <a:gd name="connsiteX1" fmla="*/ 32068 w 58483"/>
                <a:gd name="connsiteY1" fmla="*/ 92710 h 92709"/>
                <a:gd name="connsiteX2" fmla="*/ 26416 w 58483"/>
                <a:gd name="connsiteY2" fmla="*/ 92710 h 92709"/>
                <a:gd name="connsiteX3" fmla="*/ 0 w 58483"/>
                <a:gd name="connsiteY3" fmla="*/ 46355 h 92709"/>
                <a:gd name="connsiteX4" fmla="*/ 26416 w 58483"/>
                <a:gd name="connsiteY4" fmla="*/ 0 h 92709"/>
                <a:gd name="connsiteX5" fmla="*/ 32068 w 58483"/>
                <a:gd name="connsiteY5" fmla="*/ 0 h 92709"/>
                <a:gd name="connsiteX6" fmla="*/ 58483 w 58483"/>
                <a:gd name="connsiteY6" fmla="*/ 46355 h 92709"/>
                <a:gd name="connsiteX7" fmla="*/ 58483 w 58483"/>
                <a:gd name="connsiteY7" fmla="*/ 46355 h 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83" h="92709">
                  <a:moveTo>
                    <a:pt x="58483" y="46355"/>
                  </a:moveTo>
                  <a:cubicBezTo>
                    <a:pt x="58483" y="71946"/>
                    <a:pt x="46672" y="92710"/>
                    <a:pt x="32068" y="92710"/>
                  </a:cubicBezTo>
                  <a:lnTo>
                    <a:pt x="26416" y="92710"/>
                  </a:lnTo>
                  <a:cubicBezTo>
                    <a:pt x="11811" y="92710"/>
                    <a:pt x="0" y="71946"/>
                    <a:pt x="0" y="46355"/>
                  </a:cubicBezTo>
                  <a:cubicBezTo>
                    <a:pt x="0" y="20765"/>
                    <a:pt x="11811" y="0"/>
                    <a:pt x="26416" y="0"/>
                  </a:cubicBezTo>
                  <a:lnTo>
                    <a:pt x="32068" y="0"/>
                  </a:lnTo>
                  <a:cubicBezTo>
                    <a:pt x="46672" y="64"/>
                    <a:pt x="58483" y="20765"/>
                    <a:pt x="58483" y="46355"/>
                  </a:cubicBezTo>
                  <a:lnTo>
                    <a:pt x="58483" y="46355"/>
                  </a:lnTo>
                  <a:close/>
                </a:path>
              </a:pathLst>
            </a:custGeom>
            <a:solidFill>
              <a:srgbClr val="E3D0A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618E3E93-C117-8663-1889-ADAE15B4F9EC}"/>
                </a:ext>
              </a:extLst>
            </p:cNvPr>
            <p:cNvSpPr/>
            <p:nvPr/>
          </p:nvSpPr>
          <p:spPr>
            <a:xfrm>
              <a:off x="1527369" y="4763676"/>
              <a:ext cx="141249" cy="37147"/>
            </a:xfrm>
            <a:custGeom>
              <a:avLst/>
              <a:gdLst>
                <a:gd name="connsiteX0" fmla="*/ 78232 w 78231"/>
                <a:gd name="connsiteY0" fmla="*/ 10288 h 20574"/>
                <a:gd name="connsiteX1" fmla="*/ 67945 w 78231"/>
                <a:gd name="connsiteY1" fmla="*/ 20575 h 20574"/>
                <a:gd name="connsiteX2" fmla="*/ 10287 w 78231"/>
                <a:gd name="connsiteY2" fmla="*/ 20575 h 20574"/>
                <a:gd name="connsiteX3" fmla="*/ 0 w 78231"/>
                <a:gd name="connsiteY3" fmla="*/ 10288 h 20574"/>
                <a:gd name="connsiteX4" fmla="*/ 10287 w 78231"/>
                <a:gd name="connsiteY4" fmla="*/ 1 h 20574"/>
                <a:gd name="connsiteX5" fmla="*/ 67945 w 78231"/>
                <a:gd name="connsiteY5" fmla="*/ 1 h 20574"/>
                <a:gd name="connsiteX6" fmla="*/ 78232 w 78231"/>
                <a:gd name="connsiteY6" fmla="*/ 10288 h 20574"/>
                <a:gd name="connsiteX7" fmla="*/ 78232 w 78231"/>
                <a:gd name="connsiteY7" fmla="*/ 10288 h 2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231" h="20574">
                  <a:moveTo>
                    <a:pt x="78232" y="10288"/>
                  </a:moveTo>
                  <a:cubicBezTo>
                    <a:pt x="78232" y="16003"/>
                    <a:pt x="73596" y="20575"/>
                    <a:pt x="67945" y="20575"/>
                  </a:cubicBezTo>
                  <a:lnTo>
                    <a:pt x="10287" y="20575"/>
                  </a:lnTo>
                  <a:cubicBezTo>
                    <a:pt x="4572" y="20575"/>
                    <a:pt x="0" y="15939"/>
                    <a:pt x="0" y="10288"/>
                  </a:cubicBezTo>
                  <a:cubicBezTo>
                    <a:pt x="0" y="4572"/>
                    <a:pt x="4635" y="1"/>
                    <a:pt x="10287" y="1"/>
                  </a:cubicBezTo>
                  <a:lnTo>
                    <a:pt x="67945" y="1"/>
                  </a:lnTo>
                  <a:cubicBezTo>
                    <a:pt x="73596" y="-63"/>
                    <a:pt x="78232" y="4572"/>
                    <a:pt x="78232" y="10288"/>
                  </a:cubicBezTo>
                  <a:lnTo>
                    <a:pt x="78232" y="1028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ECE2109C-DA24-8721-8845-D0CCDA40DB40}"/>
                </a:ext>
              </a:extLst>
            </p:cNvPr>
            <p:cNvSpPr/>
            <p:nvPr/>
          </p:nvSpPr>
          <p:spPr>
            <a:xfrm>
              <a:off x="1378204" y="4872024"/>
              <a:ext cx="1182747" cy="338107"/>
            </a:xfrm>
            <a:custGeom>
              <a:avLst/>
              <a:gdLst>
                <a:gd name="connsiteX0" fmla="*/ 654940 w 655066"/>
                <a:gd name="connsiteY0" fmla="*/ 187261 h 187261"/>
                <a:gd name="connsiteX1" fmla="*/ 406210 w 655066"/>
                <a:gd name="connsiteY1" fmla="*/ 183769 h 187261"/>
                <a:gd name="connsiteX2" fmla="*/ 375667 w 655066"/>
                <a:gd name="connsiteY2" fmla="*/ 182499 h 187261"/>
                <a:gd name="connsiteX3" fmla="*/ 315342 w 655066"/>
                <a:gd name="connsiteY3" fmla="*/ 178245 h 187261"/>
                <a:gd name="connsiteX4" fmla="*/ 30671 w 655066"/>
                <a:gd name="connsiteY4" fmla="*/ 158242 h 187261"/>
                <a:gd name="connsiteX5" fmla="*/ 1906 w 655066"/>
                <a:gd name="connsiteY5" fmla="*/ 145415 h 187261"/>
                <a:gd name="connsiteX6" fmla="*/ 3303 w 655066"/>
                <a:gd name="connsiteY6" fmla="*/ 125222 h 187261"/>
                <a:gd name="connsiteX7" fmla="*/ 55436 w 655066"/>
                <a:gd name="connsiteY7" fmla="*/ 46482 h 187261"/>
                <a:gd name="connsiteX8" fmla="*/ 161862 w 655066"/>
                <a:gd name="connsiteY8" fmla="*/ 15939 h 187261"/>
                <a:gd name="connsiteX9" fmla="*/ 164783 w 655066"/>
                <a:gd name="connsiteY9" fmla="*/ 16002 h 187261"/>
                <a:gd name="connsiteX10" fmla="*/ 653098 w 655066"/>
                <a:gd name="connsiteY10" fmla="*/ 0 h 187261"/>
                <a:gd name="connsiteX11" fmla="*/ 653162 w 655066"/>
                <a:gd name="connsiteY11" fmla="*/ 1968 h 187261"/>
                <a:gd name="connsiteX12" fmla="*/ 164847 w 655066"/>
                <a:gd name="connsiteY12" fmla="*/ 17970 h 187261"/>
                <a:gd name="connsiteX13" fmla="*/ 56706 w 655066"/>
                <a:gd name="connsiteY13" fmla="*/ 48006 h 187261"/>
                <a:gd name="connsiteX14" fmla="*/ 5081 w 655066"/>
                <a:gd name="connsiteY14" fmla="*/ 126111 h 187261"/>
                <a:gd name="connsiteX15" fmla="*/ 3684 w 655066"/>
                <a:gd name="connsiteY15" fmla="*/ 144463 h 187261"/>
                <a:gd name="connsiteX16" fmla="*/ 30798 w 655066"/>
                <a:gd name="connsiteY16" fmla="*/ 156210 h 187261"/>
                <a:gd name="connsiteX17" fmla="*/ 315532 w 655066"/>
                <a:gd name="connsiteY17" fmla="*/ 176213 h 187261"/>
                <a:gd name="connsiteX18" fmla="*/ 375857 w 655066"/>
                <a:gd name="connsiteY18" fmla="*/ 180467 h 187261"/>
                <a:gd name="connsiteX19" fmla="*/ 406337 w 655066"/>
                <a:gd name="connsiteY19" fmla="*/ 181737 h 187261"/>
                <a:gd name="connsiteX20" fmla="*/ 655067 w 655066"/>
                <a:gd name="connsiteY20" fmla="*/ 185229 h 187261"/>
                <a:gd name="connsiteX21" fmla="*/ 654940 w 655066"/>
                <a:gd name="connsiteY21" fmla="*/ 187261 h 18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5066" h="187261">
                  <a:moveTo>
                    <a:pt x="654940" y="187261"/>
                  </a:moveTo>
                  <a:lnTo>
                    <a:pt x="406210" y="183769"/>
                  </a:lnTo>
                  <a:cubicBezTo>
                    <a:pt x="395669" y="183642"/>
                    <a:pt x="385636" y="183197"/>
                    <a:pt x="375667" y="182499"/>
                  </a:cubicBezTo>
                  <a:lnTo>
                    <a:pt x="315342" y="178245"/>
                  </a:lnTo>
                  <a:cubicBezTo>
                    <a:pt x="218758" y="171450"/>
                    <a:pt x="60326" y="160338"/>
                    <a:pt x="30671" y="158242"/>
                  </a:cubicBezTo>
                  <a:cubicBezTo>
                    <a:pt x="15495" y="157163"/>
                    <a:pt x="5779" y="152845"/>
                    <a:pt x="1906" y="145415"/>
                  </a:cubicBezTo>
                  <a:cubicBezTo>
                    <a:pt x="-2984" y="136144"/>
                    <a:pt x="3049" y="125666"/>
                    <a:pt x="3303" y="125222"/>
                  </a:cubicBezTo>
                  <a:cubicBezTo>
                    <a:pt x="3493" y="124714"/>
                    <a:pt x="29909" y="66992"/>
                    <a:pt x="55436" y="46482"/>
                  </a:cubicBezTo>
                  <a:cubicBezTo>
                    <a:pt x="91187" y="17716"/>
                    <a:pt x="148337" y="15939"/>
                    <a:pt x="161862" y="15939"/>
                  </a:cubicBezTo>
                  <a:cubicBezTo>
                    <a:pt x="163704" y="15939"/>
                    <a:pt x="164720" y="15939"/>
                    <a:pt x="164783" y="16002"/>
                  </a:cubicBezTo>
                  <a:lnTo>
                    <a:pt x="653098" y="0"/>
                  </a:lnTo>
                  <a:lnTo>
                    <a:pt x="653162" y="1968"/>
                  </a:lnTo>
                  <a:lnTo>
                    <a:pt x="164847" y="17970"/>
                  </a:lnTo>
                  <a:cubicBezTo>
                    <a:pt x="164021" y="17970"/>
                    <a:pt x="96711" y="15875"/>
                    <a:pt x="56706" y="48006"/>
                  </a:cubicBezTo>
                  <a:cubicBezTo>
                    <a:pt x="31560" y="68199"/>
                    <a:pt x="5335" y="125539"/>
                    <a:pt x="5081" y="126111"/>
                  </a:cubicBezTo>
                  <a:cubicBezTo>
                    <a:pt x="4954" y="126301"/>
                    <a:pt x="-698" y="136208"/>
                    <a:pt x="3684" y="144463"/>
                  </a:cubicBezTo>
                  <a:cubicBezTo>
                    <a:pt x="7240" y="151193"/>
                    <a:pt x="16384" y="155194"/>
                    <a:pt x="30798" y="156210"/>
                  </a:cubicBezTo>
                  <a:cubicBezTo>
                    <a:pt x="60453" y="158305"/>
                    <a:pt x="218885" y="169482"/>
                    <a:pt x="315532" y="176213"/>
                  </a:cubicBezTo>
                  <a:lnTo>
                    <a:pt x="375857" y="180467"/>
                  </a:lnTo>
                  <a:cubicBezTo>
                    <a:pt x="385827" y="181165"/>
                    <a:pt x="395796" y="181546"/>
                    <a:pt x="406337" y="181737"/>
                  </a:cubicBezTo>
                  <a:lnTo>
                    <a:pt x="655067" y="185229"/>
                  </a:lnTo>
                  <a:lnTo>
                    <a:pt x="654940" y="187261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111CF98D-4E5D-CB38-598B-FFDE15F3B961}"/>
                </a:ext>
              </a:extLst>
            </p:cNvPr>
            <p:cNvSpPr/>
            <p:nvPr/>
          </p:nvSpPr>
          <p:spPr>
            <a:xfrm>
              <a:off x="1132851" y="5591806"/>
              <a:ext cx="205111" cy="27287"/>
            </a:xfrm>
            <a:custGeom>
              <a:avLst/>
              <a:gdLst>
                <a:gd name="connsiteX0" fmla="*/ 107569 w 113601"/>
                <a:gd name="connsiteY0" fmla="*/ 15113 h 15113"/>
                <a:gd name="connsiteX1" fmla="*/ 6032 w 113601"/>
                <a:gd name="connsiteY1" fmla="*/ 15113 h 15113"/>
                <a:gd name="connsiteX2" fmla="*/ 0 w 113601"/>
                <a:gd name="connsiteY2" fmla="*/ 7557 h 15113"/>
                <a:gd name="connsiteX3" fmla="*/ 6032 w 113601"/>
                <a:gd name="connsiteY3" fmla="*/ 0 h 15113"/>
                <a:gd name="connsiteX4" fmla="*/ 107569 w 113601"/>
                <a:gd name="connsiteY4" fmla="*/ 0 h 15113"/>
                <a:gd name="connsiteX5" fmla="*/ 113602 w 113601"/>
                <a:gd name="connsiteY5" fmla="*/ 7557 h 15113"/>
                <a:gd name="connsiteX6" fmla="*/ 107569 w 113601"/>
                <a:gd name="connsiteY6" fmla="*/ 15113 h 15113"/>
                <a:gd name="connsiteX7" fmla="*/ 6032 w 113601"/>
                <a:gd name="connsiteY7" fmla="*/ 1968 h 15113"/>
                <a:gd name="connsiteX8" fmla="*/ 1968 w 113601"/>
                <a:gd name="connsiteY8" fmla="*/ 7557 h 15113"/>
                <a:gd name="connsiteX9" fmla="*/ 6032 w 113601"/>
                <a:gd name="connsiteY9" fmla="*/ 13208 h 15113"/>
                <a:gd name="connsiteX10" fmla="*/ 107569 w 113601"/>
                <a:gd name="connsiteY10" fmla="*/ 13208 h 15113"/>
                <a:gd name="connsiteX11" fmla="*/ 111633 w 113601"/>
                <a:gd name="connsiteY11" fmla="*/ 7557 h 15113"/>
                <a:gd name="connsiteX12" fmla="*/ 107569 w 113601"/>
                <a:gd name="connsiteY12" fmla="*/ 1968 h 15113"/>
                <a:gd name="connsiteX13" fmla="*/ 6032 w 113601"/>
                <a:gd name="connsiteY13" fmla="*/ 1968 h 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601" h="15113">
                  <a:moveTo>
                    <a:pt x="107569" y="15113"/>
                  </a:moveTo>
                  <a:lnTo>
                    <a:pt x="6032" y="15113"/>
                  </a:lnTo>
                  <a:cubicBezTo>
                    <a:pt x="2731" y="15113"/>
                    <a:pt x="0" y="11748"/>
                    <a:pt x="0" y="7557"/>
                  </a:cubicBezTo>
                  <a:cubicBezTo>
                    <a:pt x="0" y="3366"/>
                    <a:pt x="2731" y="0"/>
                    <a:pt x="6032" y="0"/>
                  </a:cubicBezTo>
                  <a:lnTo>
                    <a:pt x="107569" y="0"/>
                  </a:lnTo>
                  <a:cubicBezTo>
                    <a:pt x="110871" y="0"/>
                    <a:pt x="113602" y="3366"/>
                    <a:pt x="113602" y="7557"/>
                  </a:cubicBezTo>
                  <a:cubicBezTo>
                    <a:pt x="113602" y="11748"/>
                    <a:pt x="110871" y="15113"/>
                    <a:pt x="107569" y="15113"/>
                  </a:cubicBezTo>
                  <a:close/>
                  <a:moveTo>
                    <a:pt x="6032" y="1968"/>
                  </a:moveTo>
                  <a:cubicBezTo>
                    <a:pt x="3810" y="1968"/>
                    <a:pt x="1968" y="4509"/>
                    <a:pt x="1968" y="7557"/>
                  </a:cubicBezTo>
                  <a:cubicBezTo>
                    <a:pt x="1968" y="10668"/>
                    <a:pt x="3810" y="13208"/>
                    <a:pt x="6032" y="13208"/>
                  </a:cubicBezTo>
                  <a:lnTo>
                    <a:pt x="107569" y="13208"/>
                  </a:lnTo>
                  <a:cubicBezTo>
                    <a:pt x="109792" y="13208"/>
                    <a:pt x="111633" y="10668"/>
                    <a:pt x="111633" y="7557"/>
                  </a:cubicBezTo>
                  <a:cubicBezTo>
                    <a:pt x="111633" y="4445"/>
                    <a:pt x="109792" y="1968"/>
                    <a:pt x="107569" y="1968"/>
                  </a:cubicBezTo>
                  <a:lnTo>
                    <a:pt x="6032" y="196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2" name="شكل حر: شكل 21">
              <a:extLst>
                <a:ext uri="{FF2B5EF4-FFF2-40B4-BE49-F238E27FC236}">
                  <a16:creationId xmlns:a16="http://schemas.microsoft.com/office/drawing/2014/main" id="{F642D139-2B4C-9D84-0862-1E4C4CF1BC1B}"/>
                </a:ext>
              </a:extLst>
            </p:cNvPr>
            <p:cNvSpPr/>
            <p:nvPr/>
          </p:nvSpPr>
          <p:spPr>
            <a:xfrm>
              <a:off x="1132851" y="5707834"/>
              <a:ext cx="192499" cy="27287"/>
            </a:xfrm>
            <a:custGeom>
              <a:avLst/>
              <a:gdLst>
                <a:gd name="connsiteX0" fmla="*/ 100902 w 106616"/>
                <a:gd name="connsiteY0" fmla="*/ 15113 h 15113"/>
                <a:gd name="connsiteX1" fmla="*/ 5715 w 106616"/>
                <a:gd name="connsiteY1" fmla="*/ 15113 h 15113"/>
                <a:gd name="connsiteX2" fmla="*/ 0 w 106616"/>
                <a:gd name="connsiteY2" fmla="*/ 7557 h 15113"/>
                <a:gd name="connsiteX3" fmla="*/ 5715 w 106616"/>
                <a:gd name="connsiteY3" fmla="*/ 0 h 15113"/>
                <a:gd name="connsiteX4" fmla="*/ 100902 w 106616"/>
                <a:gd name="connsiteY4" fmla="*/ 0 h 15113"/>
                <a:gd name="connsiteX5" fmla="*/ 106617 w 106616"/>
                <a:gd name="connsiteY5" fmla="*/ 7557 h 15113"/>
                <a:gd name="connsiteX6" fmla="*/ 100902 w 106616"/>
                <a:gd name="connsiteY6" fmla="*/ 15113 h 15113"/>
                <a:gd name="connsiteX7" fmla="*/ 5715 w 106616"/>
                <a:gd name="connsiteY7" fmla="*/ 1968 h 15113"/>
                <a:gd name="connsiteX8" fmla="*/ 1968 w 106616"/>
                <a:gd name="connsiteY8" fmla="*/ 7557 h 15113"/>
                <a:gd name="connsiteX9" fmla="*/ 5715 w 106616"/>
                <a:gd name="connsiteY9" fmla="*/ 13145 h 15113"/>
                <a:gd name="connsiteX10" fmla="*/ 100902 w 106616"/>
                <a:gd name="connsiteY10" fmla="*/ 13145 h 15113"/>
                <a:gd name="connsiteX11" fmla="*/ 104648 w 106616"/>
                <a:gd name="connsiteY11" fmla="*/ 7557 h 15113"/>
                <a:gd name="connsiteX12" fmla="*/ 100902 w 106616"/>
                <a:gd name="connsiteY12" fmla="*/ 1968 h 15113"/>
                <a:gd name="connsiteX13" fmla="*/ 5715 w 106616"/>
                <a:gd name="connsiteY13" fmla="*/ 1968 h 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616" h="15113">
                  <a:moveTo>
                    <a:pt x="100902" y="15113"/>
                  </a:moveTo>
                  <a:lnTo>
                    <a:pt x="5715" y="15113"/>
                  </a:lnTo>
                  <a:cubicBezTo>
                    <a:pt x="2540" y="15113"/>
                    <a:pt x="0" y="11748"/>
                    <a:pt x="0" y="7557"/>
                  </a:cubicBezTo>
                  <a:cubicBezTo>
                    <a:pt x="0" y="3302"/>
                    <a:pt x="2476" y="0"/>
                    <a:pt x="5715" y="0"/>
                  </a:cubicBezTo>
                  <a:lnTo>
                    <a:pt x="100902" y="0"/>
                  </a:lnTo>
                  <a:cubicBezTo>
                    <a:pt x="104077" y="0"/>
                    <a:pt x="106617" y="3302"/>
                    <a:pt x="106617" y="7557"/>
                  </a:cubicBezTo>
                  <a:cubicBezTo>
                    <a:pt x="106553" y="11748"/>
                    <a:pt x="104013" y="15113"/>
                    <a:pt x="100902" y="15113"/>
                  </a:cubicBezTo>
                  <a:close/>
                  <a:moveTo>
                    <a:pt x="5715" y="1968"/>
                  </a:moveTo>
                  <a:cubicBezTo>
                    <a:pt x="3683" y="1968"/>
                    <a:pt x="1968" y="4509"/>
                    <a:pt x="1968" y="7557"/>
                  </a:cubicBezTo>
                  <a:cubicBezTo>
                    <a:pt x="1968" y="10605"/>
                    <a:pt x="3683" y="13145"/>
                    <a:pt x="5715" y="13145"/>
                  </a:cubicBezTo>
                  <a:lnTo>
                    <a:pt x="100902" y="13145"/>
                  </a:lnTo>
                  <a:cubicBezTo>
                    <a:pt x="102933" y="13145"/>
                    <a:pt x="104648" y="10541"/>
                    <a:pt x="104648" y="7557"/>
                  </a:cubicBezTo>
                  <a:cubicBezTo>
                    <a:pt x="104648" y="4445"/>
                    <a:pt x="102997" y="1968"/>
                    <a:pt x="100902" y="1968"/>
                  </a:cubicBezTo>
                  <a:lnTo>
                    <a:pt x="5715" y="196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4" name="شكل حر: شكل 23">
              <a:extLst>
                <a:ext uri="{FF2B5EF4-FFF2-40B4-BE49-F238E27FC236}">
                  <a16:creationId xmlns:a16="http://schemas.microsoft.com/office/drawing/2014/main" id="{BCE7784D-101A-6098-71B7-FD4B7CD45059}"/>
                </a:ext>
              </a:extLst>
            </p:cNvPr>
            <p:cNvSpPr/>
            <p:nvPr/>
          </p:nvSpPr>
          <p:spPr>
            <a:xfrm>
              <a:off x="1132851" y="5823861"/>
              <a:ext cx="165559" cy="27287"/>
            </a:xfrm>
            <a:custGeom>
              <a:avLst/>
              <a:gdLst>
                <a:gd name="connsiteX0" fmla="*/ 86741 w 91695"/>
                <a:gd name="connsiteY0" fmla="*/ 15113 h 15113"/>
                <a:gd name="connsiteX1" fmla="*/ 5017 w 91695"/>
                <a:gd name="connsiteY1" fmla="*/ 15113 h 15113"/>
                <a:gd name="connsiteX2" fmla="*/ 0 w 91695"/>
                <a:gd name="connsiteY2" fmla="*/ 7557 h 15113"/>
                <a:gd name="connsiteX3" fmla="*/ 5017 w 91695"/>
                <a:gd name="connsiteY3" fmla="*/ 0 h 15113"/>
                <a:gd name="connsiteX4" fmla="*/ 86678 w 91695"/>
                <a:gd name="connsiteY4" fmla="*/ 0 h 15113"/>
                <a:gd name="connsiteX5" fmla="*/ 91694 w 91695"/>
                <a:gd name="connsiteY5" fmla="*/ 7557 h 15113"/>
                <a:gd name="connsiteX6" fmla="*/ 86741 w 91695"/>
                <a:gd name="connsiteY6" fmla="*/ 15113 h 15113"/>
                <a:gd name="connsiteX7" fmla="*/ 5017 w 91695"/>
                <a:gd name="connsiteY7" fmla="*/ 1905 h 15113"/>
                <a:gd name="connsiteX8" fmla="*/ 1968 w 91695"/>
                <a:gd name="connsiteY8" fmla="*/ 7557 h 15113"/>
                <a:gd name="connsiteX9" fmla="*/ 5017 w 91695"/>
                <a:gd name="connsiteY9" fmla="*/ 13145 h 15113"/>
                <a:gd name="connsiteX10" fmla="*/ 86678 w 91695"/>
                <a:gd name="connsiteY10" fmla="*/ 13145 h 15113"/>
                <a:gd name="connsiteX11" fmla="*/ 89725 w 91695"/>
                <a:gd name="connsiteY11" fmla="*/ 7557 h 15113"/>
                <a:gd name="connsiteX12" fmla="*/ 86678 w 91695"/>
                <a:gd name="connsiteY12" fmla="*/ 1905 h 15113"/>
                <a:gd name="connsiteX13" fmla="*/ 5017 w 91695"/>
                <a:gd name="connsiteY13" fmla="*/ 1905 h 15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695" h="15113">
                  <a:moveTo>
                    <a:pt x="86741" y="15113"/>
                  </a:moveTo>
                  <a:lnTo>
                    <a:pt x="5017" y="15113"/>
                  </a:lnTo>
                  <a:cubicBezTo>
                    <a:pt x="2159" y="15113"/>
                    <a:pt x="0" y="11811"/>
                    <a:pt x="0" y="7557"/>
                  </a:cubicBezTo>
                  <a:cubicBezTo>
                    <a:pt x="0" y="3302"/>
                    <a:pt x="2222" y="0"/>
                    <a:pt x="5017" y="0"/>
                  </a:cubicBezTo>
                  <a:lnTo>
                    <a:pt x="86678" y="0"/>
                  </a:lnTo>
                  <a:cubicBezTo>
                    <a:pt x="89535" y="0"/>
                    <a:pt x="91694" y="3302"/>
                    <a:pt x="91694" y="7557"/>
                  </a:cubicBezTo>
                  <a:cubicBezTo>
                    <a:pt x="91757" y="11811"/>
                    <a:pt x="89535" y="15113"/>
                    <a:pt x="86741" y="15113"/>
                  </a:cubicBezTo>
                  <a:close/>
                  <a:moveTo>
                    <a:pt x="5017" y="1905"/>
                  </a:moveTo>
                  <a:cubicBezTo>
                    <a:pt x="3556" y="1905"/>
                    <a:pt x="1968" y="4191"/>
                    <a:pt x="1968" y="7557"/>
                  </a:cubicBezTo>
                  <a:cubicBezTo>
                    <a:pt x="1968" y="10541"/>
                    <a:pt x="3365" y="13145"/>
                    <a:pt x="5017" y="13145"/>
                  </a:cubicBezTo>
                  <a:lnTo>
                    <a:pt x="86678" y="13145"/>
                  </a:lnTo>
                  <a:cubicBezTo>
                    <a:pt x="88328" y="13145"/>
                    <a:pt x="89725" y="10541"/>
                    <a:pt x="89725" y="7557"/>
                  </a:cubicBezTo>
                  <a:cubicBezTo>
                    <a:pt x="89725" y="4255"/>
                    <a:pt x="88138" y="1905"/>
                    <a:pt x="86678" y="1905"/>
                  </a:cubicBezTo>
                  <a:lnTo>
                    <a:pt x="5017" y="1905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4ED592AC-3151-B724-D176-DE871CEECF2C}"/>
                </a:ext>
              </a:extLst>
            </p:cNvPr>
            <p:cNvSpPr/>
            <p:nvPr/>
          </p:nvSpPr>
          <p:spPr>
            <a:xfrm>
              <a:off x="834513" y="4872573"/>
              <a:ext cx="120413" cy="49336"/>
            </a:xfrm>
            <a:custGeom>
              <a:avLst/>
              <a:gdLst>
                <a:gd name="connsiteX0" fmla="*/ 66683 w 66691"/>
                <a:gd name="connsiteY0" fmla="*/ 12522 h 27325"/>
                <a:gd name="connsiteX1" fmla="*/ 54174 w 66691"/>
                <a:gd name="connsiteY1" fmla="*/ 25921 h 27325"/>
                <a:gd name="connsiteX2" fmla="*/ 13407 w 66691"/>
                <a:gd name="connsiteY2" fmla="*/ 27318 h 27325"/>
                <a:gd name="connsiteX3" fmla="*/ 8 w 66691"/>
                <a:gd name="connsiteY3" fmla="*/ 14808 h 27325"/>
                <a:gd name="connsiteX4" fmla="*/ 12518 w 66691"/>
                <a:gd name="connsiteY4" fmla="*/ 1410 h 27325"/>
                <a:gd name="connsiteX5" fmla="*/ 53285 w 66691"/>
                <a:gd name="connsiteY5" fmla="*/ 13 h 27325"/>
                <a:gd name="connsiteX6" fmla="*/ 66683 w 66691"/>
                <a:gd name="connsiteY6" fmla="*/ 12522 h 27325"/>
                <a:gd name="connsiteX7" fmla="*/ 66683 w 66691"/>
                <a:gd name="connsiteY7" fmla="*/ 12522 h 2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91" h="27325">
                  <a:moveTo>
                    <a:pt x="66683" y="12522"/>
                  </a:moveTo>
                  <a:cubicBezTo>
                    <a:pt x="66937" y="19698"/>
                    <a:pt x="61286" y="25667"/>
                    <a:pt x="54174" y="25921"/>
                  </a:cubicBezTo>
                  <a:lnTo>
                    <a:pt x="13407" y="27318"/>
                  </a:lnTo>
                  <a:cubicBezTo>
                    <a:pt x="6231" y="27572"/>
                    <a:pt x="262" y="21920"/>
                    <a:pt x="8" y="14808"/>
                  </a:cubicBezTo>
                  <a:cubicBezTo>
                    <a:pt x="-246" y="7633"/>
                    <a:pt x="5406" y="1664"/>
                    <a:pt x="12518" y="1410"/>
                  </a:cubicBezTo>
                  <a:lnTo>
                    <a:pt x="53285" y="13"/>
                  </a:lnTo>
                  <a:cubicBezTo>
                    <a:pt x="60460" y="-305"/>
                    <a:pt x="66429" y="5347"/>
                    <a:pt x="66683" y="12522"/>
                  </a:cubicBezTo>
                  <a:lnTo>
                    <a:pt x="66683" y="12522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EA1DC9DD-2C23-026C-5197-D90846B82D62}"/>
                </a:ext>
              </a:extLst>
            </p:cNvPr>
            <p:cNvSpPr/>
            <p:nvPr/>
          </p:nvSpPr>
          <p:spPr>
            <a:xfrm>
              <a:off x="827748" y="4960519"/>
              <a:ext cx="120413" cy="49329"/>
            </a:xfrm>
            <a:custGeom>
              <a:avLst/>
              <a:gdLst>
                <a:gd name="connsiteX0" fmla="*/ 66683 w 66691"/>
                <a:gd name="connsiteY0" fmla="*/ 12518 h 27321"/>
                <a:gd name="connsiteX1" fmla="*/ 54174 w 66691"/>
                <a:gd name="connsiteY1" fmla="*/ 25916 h 27321"/>
                <a:gd name="connsiteX2" fmla="*/ 13407 w 66691"/>
                <a:gd name="connsiteY2" fmla="*/ 27313 h 27321"/>
                <a:gd name="connsiteX3" fmla="*/ 8 w 66691"/>
                <a:gd name="connsiteY3" fmla="*/ 14804 h 27321"/>
                <a:gd name="connsiteX4" fmla="*/ 12518 w 66691"/>
                <a:gd name="connsiteY4" fmla="*/ 1405 h 27321"/>
                <a:gd name="connsiteX5" fmla="*/ 53285 w 66691"/>
                <a:gd name="connsiteY5" fmla="*/ 8 h 27321"/>
                <a:gd name="connsiteX6" fmla="*/ 66683 w 66691"/>
                <a:gd name="connsiteY6" fmla="*/ 12518 h 27321"/>
                <a:gd name="connsiteX7" fmla="*/ 66683 w 66691"/>
                <a:gd name="connsiteY7" fmla="*/ 12518 h 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91" h="27321">
                  <a:moveTo>
                    <a:pt x="66683" y="12518"/>
                  </a:moveTo>
                  <a:cubicBezTo>
                    <a:pt x="66937" y="19693"/>
                    <a:pt x="61286" y="25662"/>
                    <a:pt x="54174" y="25916"/>
                  </a:cubicBezTo>
                  <a:lnTo>
                    <a:pt x="13407" y="27313"/>
                  </a:lnTo>
                  <a:cubicBezTo>
                    <a:pt x="6231" y="27567"/>
                    <a:pt x="262" y="21916"/>
                    <a:pt x="8" y="14804"/>
                  </a:cubicBezTo>
                  <a:cubicBezTo>
                    <a:pt x="-246" y="7628"/>
                    <a:pt x="5406" y="1659"/>
                    <a:pt x="12518" y="1405"/>
                  </a:cubicBezTo>
                  <a:lnTo>
                    <a:pt x="53285" y="8"/>
                  </a:lnTo>
                  <a:cubicBezTo>
                    <a:pt x="60460" y="-246"/>
                    <a:pt x="66493" y="5406"/>
                    <a:pt x="66683" y="12518"/>
                  </a:cubicBezTo>
                  <a:lnTo>
                    <a:pt x="66683" y="1251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B38D74D6-B0B5-03C6-0B54-BB4E1E4B4B93}"/>
                </a:ext>
              </a:extLst>
            </p:cNvPr>
            <p:cNvSpPr/>
            <p:nvPr/>
          </p:nvSpPr>
          <p:spPr>
            <a:xfrm>
              <a:off x="827748" y="5056139"/>
              <a:ext cx="120413" cy="49329"/>
            </a:xfrm>
            <a:custGeom>
              <a:avLst/>
              <a:gdLst>
                <a:gd name="connsiteX0" fmla="*/ 66683 w 66691"/>
                <a:gd name="connsiteY0" fmla="*/ 12518 h 27321"/>
                <a:gd name="connsiteX1" fmla="*/ 54174 w 66691"/>
                <a:gd name="connsiteY1" fmla="*/ 25916 h 27321"/>
                <a:gd name="connsiteX2" fmla="*/ 13407 w 66691"/>
                <a:gd name="connsiteY2" fmla="*/ 27313 h 27321"/>
                <a:gd name="connsiteX3" fmla="*/ 8 w 66691"/>
                <a:gd name="connsiteY3" fmla="*/ 14804 h 27321"/>
                <a:gd name="connsiteX4" fmla="*/ 12518 w 66691"/>
                <a:gd name="connsiteY4" fmla="*/ 1405 h 27321"/>
                <a:gd name="connsiteX5" fmla="*/ 53285 w 66691"/>
                <a:gd name="connsiteY5" fmla="*/ 8 h 27321"/>
                <a:gd name="connsiteX6" fmla="*/ 66683 w 66691"/>
                <a:gd name="connsiteY6" fmla="*/ 12518 h 27321"/>
                <a:gd name="connsiteX7" fmla="*/ 66683 w 66691"/>
                <a:gd name="connsiteY7" fmla="*/ 12518 h 2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91" h="27321">
                  <a:moveTo>
                    <a:pt x="66683" y="12518"/>
                  </a:moveTo>
                  <a:cubicBezTo>
                    <a:pt x="66937" y="19693"/>
                    <a:pt x="61286" y="25662"/>
                    <a:pt x="54174" y="25916"/>
                  </a:cubicBezTo>
                  <a:lnTo>
                    <a:pt x="13407" y="27313"/>
                  </a:lnTo>
                  <a:cubicBezTo>
                    <a:pt x="6231" y="27567"/>
                    <a:pt x="262" y="21916"/>
                    <a:pt x="8" y="14804"/>
                  </a:cubicBezTo>
                  <a:cubicBezTo>
                    <a:pt x="-246" y="7628"/>
                    <a:pt x="5406" y="1659"/>
                    <a:pt x="12518" y="1405"/>
                  </a:cubicBezTo>
                  <a:lnTo>
                    <a:pt x="53285" y="8"/>
                  </a:lnTo>
                  <a:cubicBezTo>
                    <a:pt x="60460" y="-246"/>
                    <a:pt x="66493" y="5342"/>
                    <a:pt x="66683" y="12518"/>
                  </a:cubicBezTo>
                  <a:lnTo>
                    <a:pt x="66683" y="1251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633C6D72-7926-C709-CFD3-F8C7B58F5867}"/>
                </a:ext>
              </a:extLst>
            </p:cNvPr>
            <p:cNvSpPr/>
            <p:nvPr/>
          </p:nvSpPr>
          <p:spPr>
            <a:xfrm>
              <a:off x="997792" y="4262995"/>
              <a:ext cx="521665" cy="480963"/>
            </a:xfrm>
            <a:custGeom>
              <a:avLst/>
              <a:gdLst>
                <a:gd name="connsiteX0" fmla="*/ 288925 w 288925"/>
                <a:gd name="connsiteY0" fmla="*/ 0 h 266382"/>
                <a:gd name="connsiteX1" fmla="*/ 123761 w 288925"/>
                <a:gd name="connsiteY1" fmla="*/ 3492 h 266382"/>
                <a:gd name="connsiteX2" fmla="*/ 0 w 288925"/>
                <a:gd name="connsiteY2" fmla="*/ 266382 h 266382"/>
                <a:gd name="connsiteX3" fmla="*/ 193421 w 288925"/>
                <a:gd name="connsiteY3" fmla="*/ 244094 h 266382"/>
                <a:gd name="connsiteX4" fmla="*/ 288925 w 288925"/>
                <a:gd name="connsiteY4" fmla="*/ 0 h 26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25" h="266382">
                  <a:moveTo>
                    <a:pt x="288925" y="0"/>
                  </a:moveTo>
                  <a:lnTo>
                    <a:pt x="123761" y="3492"/>
                  </a:lnTo>
                  <a:lnTo>
                    <a:pt x="0" y="266382"/>
                  </a:lnTo>
                  <a:cubicBezTo>
                    <a:pt x="50800" y="260667"/>
                    <a:pt x="125158" y="252095"/>
                    <a:pt x="193421" y="244094"/>
                  </a:cubicBezTo>
                  <a:lnTo>
                    <a:pt x="288925" y="0"/>
                  </a:lnTo>
                  <a:close/>
                </a:path>
              </a:pathLst>
            </a:custGeom>
            <a:solidFill>
              <a:srgbClr val="E8EFF6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5" name="شكل حر: شكل 44">
              <a:extLst>
                <a:ext uri="{FF2B5EF4-FFF2-40B4-BE49-F238E27FC236}">
                  <a16:creationId xmlns:a16="http://schemas.microsoft.com/office/drawing/2014/main" id="{4578FC9C-A252-79C8-1B7F-91848E1F76AC}"/>
                </a:ext>
              </a:extLst>
            </p:cNvPr>
            <p:cNvSpPr/>
            <p:nvPr/>
          </p:nvSpPr>
          <p:spPr>
            <a:xfrm>
              <a:off x="1132851" y="4209222"/>
              <a:ext cx="612583" cy="1286506"/>
            </a:xfrm>
            <a:custGeom>
              <a:avLst/>
              <a:gdLst>
                <a:gd name="connsiteX0" fmla="*/ 127699 w 339280"/>
                <a:gd name="connsiteY0" fmla="*/ 712533 h 712533"/>
                <a:gd name="connsiteX1" fmla="*/ 42608 w 339280"/>
                <a:gd name="connsiteY1" fmla="*/ 712533 h 712533"/>
                <a:gd name="connsiteX2" fmla="*/ 11621 w 339280"/>
                <a:gd name="connsiteY2" fmla="*/ 699135 h 712533"/>
                <a:gd name="connsiteX3" fmla="*/ 127 w 339280"/>
                <a:gd name="connsiteY3" fmla="*/ 667448 h 712533"/>
                <a:gd name="connsiteX4" fmla="*/ 0 w 339280"/>
                <a:gd name="connsiteY4" fmla="*/ 341249 h 712533"/>
                <a:gd name="connsiteX5" fmla="*/ 254 w 339280"/>
                <a:gd name="connsiteY5" fmla="*/ 337757 h 712533"/>
                <a:gd name="connsiteX6" fmla="*/ 39624 w 339280"/>
                <a:gd name="connsiteY6" fmla="*/ 61341 h 712533"/>
                <a:gd name="connsiteX7" fmla="*/ 110300 w 339280"/>
                <a:gd name="connsiteY7" fmla="*/ 0 h 712533"/>
                <a:gd name="connsiteX8" fmla="*/ 262890 w 339280"/>
                <a:gd name="connsiteY8" fmla="*/ 0 h 712533"/>
                <a:gd name="connsiteX9" fmla="*/ 339280 w 339280"/>
                <a:gd name="connsiteY9" fmla="*/ 76390 h 712533"/>
                <a:gd name="connsiteX10" fmla="*/ 339280 w 339280"/>
                <a:gd name="connsiteY10" fmla="*/ 520573 h 712533"/>
                <a:gd name="connsiteX11" fmla="*/ 278448 w 339280"/>
                <a:gd name="connsiteY11" fmla="*/ 584898 h 712533"/>
                <a:gd name="connsiteX12" fmla="*/ 175387 w 339280"/>
                <a:gd name="connsiteY12" fmla="*/ 650176 h 712533"/>
                <a:gd name="connsiteX13" fmla="*/ 149288 w 339280"/>
                <a:gd name="connsiteY13" fmla="*/ 699452 h 712533"/>
                <a:gd name="connsiteX14" fmla="*/ 127699 w 339280"/>
                <a:gd name="connsiteY14" fmla="*/ 712533 h 712533"/>
                <a:gd name="connsiteX15" fmla="*/ 110300 w 339280"/>
                <a:gd name="connsiteY15" fmla="*/ 2032 h 712533"/>
                <a:gd name="connsiteX16" fmla="*/ 41529 w 339280"/>
                <a:gd name="connsiteY16" fmla="*/ 61722 h 712533"/>
                <a:gd name="connsiteX17" fmla="*/ 2159 w 339280"/>
                <a:gd name="connsiteY17" fmla="*/ 338138 h 712533"/>
                <a:gd name="connsiteX18" fmla="*/ 1968 w 339280"/>
                <a:gd name="connsiteY18" fmla="*/ 341376 h 712533"/>
                <a:gd name="connsiteX19" fmla="*/ 2096 w 339280"/>
                <a:gd name="connsiteY19" fmla="*/ 667639 h 712533"/>
                <a:gd name="connsiteX20" fmla="*/ 13081 w 339280"/>
                <a:gd name="connsiteY20" fmla="*/ 697928 h 712533"/>
                <a:gd name="connsiteX21" fmla="*/ 42608 w 339280"/>
                <a:gd name="connsiteY21" fmla="*/ 710692 h 712533"/>
                <a:gd name="connsiteX22" fmla="*/ 127699 w 339280"/>
                <a:gd name="connsiteY22" fmla="*/ 710692 h 712533"/>
                <a:gd name="connsiteX23" fmla="*/ 147574 w 339280"/>
                <a:gd name="connsiteY23" fmla="*/ 698690 h 712533"/>
                <a:gd name="connsiteX24" fmla="*/ 173673 w 339280"/>
                <a:gd name="connsiteY24" fmla="*/ 649414 h 712533"/>
                <a:gd name="connsiteX25" fmla="*/ 277051 w 339280"/>
                <a:gd name="connsiteY25" fmla="*/ 583184 h 712533"/>
                <a:gd name="connsiteX26" fmla="*/ 337312 w 339280"/>
                <a:gd name="connsiteY26" fmla="*/ 520764 h 712533"/>
                <a:gd name="connsiteX27" fmla="*/ 337312 w 339280"/>
                <a:gd name="connsiteY27" fmla="*/ 76581 h 712533"/>
                <a:gd name="connsiteX28" fmla="*/ 262890 w 339280"/>
                <a:gd name="connsiteY28" fmla="*/ 2159 h 712533"/>
                <a:gd name="connsiteX29" fmla="*/ 110300 w 339280"/>
                <a:gd name="connsiteY29" fmla="*/ 2159 h 71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9280" h="712533">
                  <a:moveTo>
                    <a:pt x="127699" y="712533"/>
                  </a:moveTo>
                  <a:lnTo>
                    <a:pt x="42608" y="712533"/>
                  </a:lnTo>
                  <a:cubicBezTo>
                    <a:pt x="30797" y="712533"/>
                    <a:pt x="19749" y="707771"/>
                    <a:pt x="11621" y="699135"/>
                  </a:cubicBezTo>
                  <a:cubicBezTo>
                    <a:pt x="3493" y="690499"/>
                    <a:pt x="-572" y="679259"/>
                    <a:pt x="127" y="667448"/>
                  </a:cubicBezTo>
                  <a:lnTo>
                    <a:pt x="0" y="341249"/>
                  </a:lnTo>
                  <a:cubicBezTo>
                    <a:pt x="0" y="340042"/>
                    <a:pt x="64" y="338963"/>
                    <a:pt x="254" y="337757"/>
                  </a:cubicBezTo>
                  <a:lnTo>
                    <a:pt x="39624" y="61341"/>
                  </a:lnTo>
                  <a:cubicBezTo>
                    <a:pt x="44577" y="26352"/>
                    <a:pt x="74993" y="0"/>
                    <a:pt x="110300" y="0"/>
                  </a:cubicBezTo>
                  <a:lnTo>
                    <a:pt x="262890" y="0"/>
                  </a:lnTo>
                  <a:cubicBezTo>
                    <a:pt x="304991" y="0"/>
                    <a:pt x="339280" y="34290"/>
                    <a:pt x="339280" y="76390"/>
                  </a:cubicBezTo>
                  <a:lnTo>
                    <a:pt x="339280" y="520573"/>
                  </a:lnTo>
                  <a:cubicBezTo>
                    <a:pt x="339280" y="554736"/>
                    <a:pt x="312547" y="582930"/>
                    <a:pt x="278448" y="584898"/>
                  </a:cubicBezTo>
                  <a:cubicBezTo>
                    <a:pt x="234442" y="587439"/>
                    <a:pt x="195453" y="612394"/>
                    <a:pt x="175387" y="650176"/>
                  </a:cubicBezTo>
                  <a:lnTo>
                    <a:pt x="149288" y="699452"/>
                  </a:lnTo>
                  <a:cubicBezTo>
                    <a:pt x="145098" y="707517"/>
                    <a:pt x="136779" y="712533"/>
                    <a:pt x="127699" y="712533"/>
                  </a:cubicBezTo>
                  <a:close/>
                  <a:moveTo>
                    <a:pt x="110300" y="2032"/>
                  </a:moveTo>
                  <a:cubicBezTo>
                    <a:pt x="75946" y="2032"/>
                    <a:pt x="46355" y="27686"/>
                    <a:pt x="41529" y="61722"/>
                  </a:cubicBezTo>
                  <a:lnTo>
                    <a:pt x="2159" y="338138"/>
                  </a:lnTo>
                  <a:cubicBezTo>
                    <a:pt x="2032" y="339217"/>
                    <a:pt x="1968" y="340296"/>
                    <a:pt x="1968" y="341376"/>
                  </a:cubicBezTo>
                  <a:lnTo>
                    <a:pt x="2096" y="667639"/>
                  </a:lnTo>
                  <a:cubicBezTo>
                    <a:pt x="1397" y="678942"/>
                    <a:pt x="5334" y="689673"/>
                    <a:pt x="13081" y="697928"/>
                  </a:cubicBezTo>
                  <a:cubicBezTo>
                    <a:pt x="20828" y="706120"/>
                    <a:pt x="31306" y="710692"/>
                    <a:pt x="42608" y="710692"/>
                  </a:cubicBezTo>
                  <a:lnTo>
                    <a:pt x="127699" y="710692"/>
                  </a:lnTo>
                  <a:cubicBezTo>
                    <a:pt x="136017" y="710692"/>
                    <a:pt x="143701" y="706057"/>
                    <a:pt x="147574" y="698690"/>
                  </a:cubicBezTo>
                  <a:lnTo>
                    <a:pt x="173673" y="649414"/>
                  </a:lnTo>
                  <a:cubicBezTo>
                    <a:pt x="194056" y="610997"/>
                    <a:pt x="233616" y="585660"/>
                    <a:pt x="277051" y="583184"/>
                  </a:cubicBezTo>
                  <a:cubicBezTo>
                    <a:pt x="311404" y="581215"/>
                    <a:pt x="337312" y="553847"/>
                    <a:pt x="337312" y="520764"/>
                  </a:cubicBezTo>
                  <a:lnTo>
                    <a:pt x="337312" y="76581"/>
                  </a:lnTo>
                  <a:cubicBezTo>
                    <a:pt x="337312" y="35560"/>
                    <a:pt x="303911" y="2159"/>
                    <a:pt x="262890" y="2159"/>
                  </a:cubicBezTo>
                  <a:lnTo>
                    <a:pt x="110300" y="2159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0EE25F98-D210-CC38-5098-E6F648ECC03E}"/>
                </a:ext>
              </a:extLst>
            </p:cNvPr>
            <p:cNvSpPr/>
            <p:nvPr/>
          </p:nvSpPr>
          <p:spPr>
            <a:xfrm>
              <a:off x="2295878" y="4012480"/>
              <a:ext cx="104217" cy="44714"/>
            </a:xfrm>
            <a:custGeom>
              <a:avLst/>
              <a:gdLst>
                <a:gd name="connsiteX0" fmla="*/ 57721 w 57721"/>
                <a:gd name="connsiteY0" fmla="*/ 12383 h 24765"/>
                <a:gd name="connsiteX1" fmla="*/ 45339 w 57721"/>
                <a:gd name="connsiteY1" fmla="*/ 24765 h 24765"/>
                <a:gd name="connsiteX2" fmla="*/ 12382 w 57721"/>
                <a:gd name="connsiteY2" fmla="*/ 24765 h 24765"/>
                <a:gd name="connsiteX3" fmla="*/ 0 w 57721"/>
                <a:gd name="connsiteY3" fmla="*/ 12383 h 24765"/>
                <a:gd name="connsiteX4" fmla="*/ 12382 w 57721"/>
                <a:gd name="connsiteY4" fmla="*/ 0 h 24765"/>
                <a:gd name="connsiteX5" fmla="*/ 45339 w 57721"/>
                <a:gd name="connsiteY5" fmla="*/ 0 h 24765"/>
                <a:gd name="connsiteX6" fmla="*/ 57721 w 57721"/>
                <a:gd name="connsiteY6" fmla="*/ 12383 h 24765"/>
                <a:gd name="connsiteX7" fmla="*/ 57721 w 57721"/>
                <a:gd name="connsiteY7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5">
                  <a:moveTo>
                    <a:pt x="57721" y="12383"/>
                  </a:moveTo>
                  <a:cubicBezTo>
                    <a:pt x="57721" y="19241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24" y="24765"/>
                    <a:pt x="0" y="19241"/>
                    <a:pt x="0" y="12383"/>
                  </a:cubicBezTo>
                  <a:cubicBezTo>
                    <a:pt x="0" y="5588"/>
                    <a:pt x="5524" y="0"/>
                    <a:pt x="12382" y="0"/>
                  </a:cubicBezTo>
                  <a:lnTo>
                    <a:pt x="45339" y="0"/>
                  </a:lnTo>
                  <a:cubicBezTo>
                    <a:pt x="52197" y="0"/>
                    <a:pt x="57721" y="5524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14451622-EBB8-FF7F-54B3-A947DA38741C}"/>
                </a:ext>
              </a:extLst>
            </p:cNvPr>
            <p:cNvSpPr/>
            <p:nvPr/>
          </p:nvSpPr>
          <p:spPr>
            <a:xfrm>
              <a:off x="1906521" y="4012480"/>
              <a:ext cx="104217" cy="44714"/>
            </a:xfrm>
            <a:custGeom>
              <a:avLst/>
              <a:gdLst>
                <a:gd name="connsiteX0" fmla="*/ 57721 w 57721"/>
                <a:gd name="connsiteY0" fmla="*/ 12383 h 24765"/>
                <a:gd name="connsiteX1" fmla="*/ 45339 w 57721"/>
                <a:gd name="connsiteY1" fmla="*/ 24765 h 24765"/>
                <a:gd name="connsiteX2" fmla="*/ 12382 w 57721"/>
                <a:gd name="connsiteY2" fmla="*/ 24765 h 24765"/>
                <a:gd name="connsiteX3" fmla="*/ 0 w 57721"/>
                <a:gd name="connsiteY3" fmla="*/ 12383 h 24765"/>
                <a:gd name="connsiteX4" fmla="*/ 12382 w 57721"/>
                <a:gd name="connsiteY4" fmla="*/ 0 h 24765"/>
                <a:gd name="connsiteX5" fmla="*/ 45339 w 57721"/>
                <a:gd name="connsiteY5" fmla="*/ 0 h 24765"/>
                <a:gd name="connsiteX6" fmla="*/ 57721 w 57721"/>
                <a:gd name="connsiteY6" fmla="*/ 12383 h 24765"/>
                <a:gd name="connsiteX7" fmla="*/ 57721 w 57721"/>
                <a:gd name="connsiteY7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5">
                  <a:moveTo>
                    <a:pt x="57721" y="12383"/>
                  </a:moveTo>
                  <a:cubicBezTo>
                    <a:pt x="57721" y="19241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88" y="24765"/>
                    <a:pt x="0" y="19241"/>
                    <a:pt x="0" y="12383"/>
                  </a:cubicBezTo>
                  <a:cubicBezTo>
                    <a:pt x="0" y="5588"/>
                    <a:pt x="5525" y="0"/>
                    <a:pt x="12382" y="0"/>
                  </a:cubicBezTo>
                  <a:lnTo>
                    <a:pt x="45339" y="0"/>
                  </a:lnTo>
                  <a:cubicBezTo>
                    <a:pt x="52197" y="0"/>
                    <a:pt x="57721" y="5524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8" name="شكل حر: شكل 47">
              <a:extLst>
                <a:ext uri="{FF2B5EF4-FFF2-40B4-BE49-F238E27FC236}">
                  <a16:creationId xmlns:a16="http://schemas.microsoft.com/office/drawing/2014/main" id="{67482CA2-B6BC-F7E8-C3F5-99A1082CDD73}"/>
                </a:ext>
              </a:extLst>
            </p:cNvPr>
            <p:cNvSpPr/>
            <p:nvPr/>
          </p:nvSpPr>
          <p:spPr>
            <a:xfrm>
              <a:off x="1517278" y="4012480"/>
              <a:ext cx="104217" cy="44714"/>
            </a:xfrm>
            <a:custGeom>
              <a:avLst/>
              <a:gdLst>
                <a:gd name="connsiteX0" fmla="*/ 57721 w 57721"/>
                <a:gd name="connsiteY0" fmla="*/ 12383 h 24765"/>
                <a:gd name="connsiteX1" fmla="*/ 45339 w 57721"/>
                <a:gd name="connsiteY1" fmla="*/ 24765 h 24765"/>
                <a:gd name="connsiteX2" fmla="*/ 12382 w 57721"/>
                <a:gd name="connsiteY2" fmla="*/ 24765 h 24765"/>
                <a:gd name="connsiteX3" fmla="*/ 0 w 57721"/>
                <a:gd name="connsiteY3" fmla="*/ 12383 h 24765"/>
                <a:gd name="connsiteX4" fmla="*/ 12382 w 57721"/>
                <a:gd name="connsiteY4" fmla="*/ 0 h 24765"/>
                <a:gd name="connsiteX5" fmla="*/ 45339 w 57721"/>
                <a:gd name="connsiteY5" fmla="*/ 0 h 24765"/>
                <a:gd name="connsiteX6" fmla="*/ 57721 w 57721"/>
                <a:gd name="connsiteY6" fmla="*/ 12383 h 24765"/>
                <a:gd name="connsiteX7" fmla="*/ 57721 w 57721"/>
                <a:gd name="connsiteY7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5">
                  <a:moveTo>
                    <a:pt x="57721" y="12383"/>
                  </a:moveTo>
                  <a:cubicBezTo>
                    <a:pt x="57721" y="19241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24" y="24765"/>
                    <a:pt x="0" y="19241"/>
                    <a:pt x="0" y="12383"/>
                  </a:cubicBezTo>
                  <a:cubicBezTo>
                    <a:pt x="0" y="5588"/>
                    <a:pt x="5524" y="0"/>
                    <a:pt x="12382" y="0"/>
                  </a:cubicBezTo>
                  <a:lnTo>
                    <a:pt x="45339" y="0"/>
                  </a:lnTo>
                  <a:cubicBezTo>
                    <a:pt x="52197" y="0"/>
                    <a:pt x="57721" y="5524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49" name="شكل حر: شكل 48">
              <a:extLst>
                <a:ext uri="{FF2B5EF4-FFF2-40B4-BE49-F238E27FC236}">
                  <a16:creationId xmlns:a16="http://schemas.microsoft.com/office/drawing/2014/main" id="{DB9C4CBE-DA0E-7F28-8FBF-F81EFA7921B2}"/>
                </a:ext>
              </a:extLst>
            </p:cNvPr>
            <p:cNvSpPr/>
            <p:nvPr/>
          </p:nvSpPr>
          <p:spPr>
            <a:xfrm>
              <a:off x="1127922" y="4012480"/>
              <a:ext cx="104217" cy="44714"/>
            </a:xfrm>
            <a:custGeom>
              <a:avLst/>
              <a:gdLst>
                <a:gd name="connsiteX0" fmla="*/ 57721 w 57721"/>
                <a:gd name="connsiteY0" fmla="*/ 12383 h 24765"/>
                <a:gd name="connsiteX1" fmla="*/ 45339 w 57721"/>
                <a:gd name="connsiteY1" fmla="*/ 24765 h 24765"/>
                <a:gd name="connsiteX2" fmla="*/ 12382 w 57721"/>
                <a:gd name="connsiteY2" fmla="*/ 24765 h 24765"/>
                <a:gd name="connsiteX3" fmla="*/ 0 w 57721"/>
                <a:gd name="connsiteY3" fmla="*/ 12383 h 24765"/>
                <a:gd name="connsiteX4" fmla="*/ 12382 w 57721"/>
                <a:gd name="connsiteY4" fmla="*/ 0 h 24765"/>
                <a:gd name="connsiteX5" fmla="*/ 45339 w 57721"/>
                <a:gd name="connsiteY5" fmla="*/ 0 h 24765"/>
                <a:gd name="connsiteX6" fmla="*/ 57721 w 57721"/>
                <a:gd name="connsiteY6" fmla="*/ 12383 h 24765"/>
                <a:gd name="connsiteX7" fmla="*/ 57721 w 57721"/>
                <a:gd name="connsiteY7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5">
                  <a:moveTo>
                    <a:pt x="57721" y="12383"/>
                  </a:moveTo>
                  <a:cubicBezTo>
                    <a:pt x="57721" y="19241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88" y="24765"/>
                    <a:pt x="0" y="19241"/>
                    <a:pt x="0" y="12383"/>
                  </a:cubicBezTo>
                  <a:cubicBezTo>
                    <a:pt x="0" y="5588"/>
                    <a:pt x="5525" y="0"/>
                    <a:pt x="12382" y="0"/>
                  </a:cubicBezTo>
                  <a:lnTo>
                    <a:pt x="45339" y="0"/>
                  </a:lnTo>
                  <a:cubicBezTo>
                    <a:pt x="52197" y="0"/>
                    <a:pt x="57721" y="5524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0" name="شكل حر: شكل 49">
              <a:extLst>
                <a:ext uri="{FF2B5EF4-FFF2-40B4-BE49-F238E27FC236}">
                  <a16:creationId xmlns:a16="http://schemas.microsoft.com/office/drawing/2014/main" id="{3E5DE2AE-C24B-86EF-BF6A-45297D0B3696}"/>
                </a:ext>
              </a:extLst>
            </p:cNvPr>
            <p:cNvSpPr/>
            <p:nvPr/>
          </p:nvSpPr>
          <p:spPr>
            <a:xfrm>
              <a:off x="2627565" y="5927508"/>
              <a:ext cx="104217" cy="44712"/>
            </a:xfrm>
            <a:custGeom>
              <a:avLst/>
              <a:gdLst>
                <a:gd name="connsiteX0" fmla="*/ 57722 w 57721"/>
                <a:gd name="connsiteY0" fmla="*/ 12383 h 24764"/>
                <a:gd name="connsiteX1" fmla="*/ 45339 w 57721"/>
                <a:gd name="connsiteY1" fmla="*/ 24765 h 24764"/>
                <a:gd name="connsiteX2" fmla="*/ 12382 w 57721"/>
                <a:gd name="connsiteY2" fmla="*/ 24765 h 24764"/>
                <a:gd name="connsiteX3" fmla="*/ 0 w 57721"/>
                <a:gd name="connsiteY3" fmla="*/ 12383 h 24764"/>
                <a:gd name="connsiteX4" fmla="*/ 12382 w 57721"/>
                <a:gd name="connsiteY4" fmla="*/ 0 h 24764"/>
                <a:gd name="connsiteX5" fmla="*/ 45339 w 57721"/>
                <a:gd name="connsiteY5" fmla="*/ 0 h 24764"/>
                <a:gd name="connsiteX6" fmla="*/ 57722 w 57721"/>
                <a:gd name="connsiteY6" fmla="*/ 12383 h 24764"/>
                <a:gd name="connsiteX7" fmla="*/ 57722 w 57721"/>
                <a:gd name="connsiteY7" fmla="*/ 12383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4">
                  <a:moveTo>
                    <a:pt x="57722" y="12383"/>
                  </a:moveTo>
                  <a:cubicBezTo>
                    <a:pt x="57722" y="19177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25" y="24765"/>
                    <a:pt x="0" y="19240"/>
                    <a:pt x="0" y="12383"/>
                  </a:cubicBezTo>
                  <a:cubicBezTo>
                    <a:pt x="0" y="5524"/>
                    <a:pt x="5525" y="0"/>
                    <a:pt x="12382" y="0"/>
                  </a:cubicBezTo>
                  <a:lnTo>
                    <a:pt x="45339" y="0"/>
                  </a:lnTo>
                  <a:cubicBezTo>
                    <a:pt x="52197" y="64"/>
                    <a:pt x="57722" y="5588"/>
                    <a:pt x="57722" y="12383"/>
                  </a:cubicBezTo>
                  <a:lnTo>
                    <a:pt x="57722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1" name="شكل حر: شكل 50">
              <a:extLst>
                <a:ext uri="{FF2B5EF4-FFF2-40B4-BE49-F238E27FC236}">
                  <a16:creationId xmlns:a16="http://schemas.microsoft.com/office/drawing/2014/main" id="{0C426764-6F61-FE3B-2E44-2E2E98F88763}"/>
                </a:ext>
              </a:extLst>
            </p:cNvPr>
            <p:cNvSpPr/>
            <p:nvPr/>
          </p:nvSpPr>
          <p:spPr>
            <a:xfrm>
              <a:off x="1016136" y="5914207"/>
              <a:ext cx="104217" cy="44714"/>
            </a:xfrm>
            <a:custGeom>
              <a:avLst/>
              <a:gdLst>
                <a:gd name="connsiteX0" fmla="*/ 57721 w 57721"/>
                <a:gd name="connsiteY0" fmla="*/ 12383 h 24765"/>
                <a:gd name="connsiteX1" fmla="*/ 45339 w 57721"/>
                <a:gd name="connsiteY1" fmla="*/ 24765 h 24765"/>
                <a:gd name="connsiteX2" fmla="*/ 12382 w 57721"/>
                <a:gd name="connsiteY2" fmla="*/ 24765 h 24765"/>
                <a:gd name="connsiteX3" fmla="*/ 0 w 57721"/>
                <a:gd name="connsiteY3" fmla="*/ 12383 h 24765"/>
                <a:gd name="connsiteX4" fmla="*/ 12382 w 57721"/>
                <a:gd name="connsiteY4" fmla="*/ 0 h 24765"/>
                <a:gd name="connsiteX5" fmla="*/ 45339 w 57721"/>
                <a:gd name="connsiteY5" fmla="*/ 0 h 24765"/>
                <a:gd name="connsiteX6" fmla="*/ 57721 w 57721"/>
                <a:gd name="connsiteY6" fmla="*/ 12383 h 24765"/>
                <a:gd name="connsiteX7" fmla="*/ 57721 w 57721"/>
                <a:gd name="connsiteY7" fmla="*/ 12383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5">
                  <a:moveTo>
                    <a:pt x="57721" y="12383"/>
                  </a:moveTo>
                  <a:cubicBezTo>
                    <a:pt x="57721" y="19177"/>
                    <a:pt x="52197" y="24765"/>
                    <a:pt x="45339" y="24765"/>
                  </a:cubicBezTo>
                  <a:lnTo>
                    <a:pt x="12382" y="24765"/>
                  </a:lnTo>
                  <a:cubicBezTo>
                    <a:pt x="5525" y="24765"/>
                    <a:pt x="0" y="19241"/>
                    <a:pt x="0" y="12383"/>
                  </a:cubicBezTo>
                  <a:cubicBezTo>
                    <a:pt x="0" y="5524"/>
                    <a:pt x="5525" y="0"/>
                    <a:pt x="12382" y="0"/>
                  </a:cubicBezTo>
                  <a:lnTo>
                    <a:pt x="45339" y="0"/>
                  </a:lnTo>
                  <a:cubicBezTo>
                    <a:pt x="52133" y="0"/>
                    <a:pt x="57721" y="5524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7E039FE5-D6E0-8B18-4F41-E56C7E3CCD61}"/>
                </a:ext>
              </a:extLst>
            </p:cNvPr>
            <p:cNvSpPr/>
            <p:nvPr/>
          </p:nvSpPr>
          <p:spPr>
            <a:xfrm>
              <a:off x="3183856" y="5927508"/>
              <a:ext cx="104217" cy="44712"/>
            </a:xfrm>
            <a:custGeom>
              <a:avLst/>
              <a:gdLst>
                <a:gd name="connsiteX0" fmla="*/ 57721 w 57721"/>
                <a:gd name="connsiteY0" fmla="*/ 12383 h 24764"/>
                <a:gd name="connsiteX1" fmla="*/ 45339 w 57721"/>
                <a:gd name="connsiteY1" fmla="*/ 24765 h 24764"/>
                <a:gd name="connsiteX2" fmla="*/ 12383 w 57721"/>
                <a:gd name="connsiteY2" fmla="*/ 24765 h 24764"/>
                <a:gd name="connsiteX3" fmla="*/ 0 w 57721"/>
                <a:gd name="connsiteY3" fmla="*/ 12383 h 24764"/>
                <a:gd name="connsiteX4" fmla="*/ 12383 w 57721"/>
                <a:gd name="connsiteY4" fmla="*/ 0 h 24764"/>
                <a:gd name="connsiteX5" fmla="*/ 45339 w 57721"/>
                <a:gd name="connsiteY5" fmla="*/ 0 h 24764"/>
                <a:gd name="connsiteX6" fmla="*/ 57721 w 57721"/>
                <a:gd name="connsiteY6" fmla="*/ 12383 h 24764"/>
                <a:gd name="connsiteX7" fmla="*/ 57721 w 57721"/>
                <a:gd name="connsiteY7" fmla="*/ 12383 h 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24764">
                  <a:moveTo>
                    <a:pt x="57721" y="12383"/>
                  </a:moveTo>
                  <a:cubicBezTo>
                    <a:pt x="57721" y="19177"/>
                    <a:pt x="52197" y="24765"/>
                    <a:pt x="45339" y="24765"/>
                  </a:cubicBezTo>
                  <a:lnTo>
                    <a:pt x="12383" y="24765"/>
                  </a:lnTo>
                  <a:cubicBezTo>
                    <a:pt x="5588" y="24765"/>
                    <a:pt x="0" y="19240"/>
                    <a:pt x="0" y="12383"/>
                  </a:cubicBezTo>
                  <a:cubicBezTo>
                    <a:pt x="0" y="5524"/>
                    <a:pt x="5524" y="0"/>
                    <a:pt x="12383" y="0"/>
                  </a:cubicBezTo>
                  <a:lnTo>
                    <a:pt x="45339" y="0"/>
                  </a:lnTo>
                  <a:cubicBezTo>
                    <a:pt x="52197" y="64"/>
                    <a:pt x="57721" y="5588"/>
                    <a:pt x="57721" y="12383"/>
                  </a:cubicBezTo>
                  <a:lnTo>
                    <a:pt x="57721" y="12383"/>
                  </a:lnTo>
                  <a:close/>
                </a:path>
              </a:pathLst>
            </a:custGeom>
            <a:solidFill>
              <a:srgbClr val="FD941A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FC022C6B-A58A-D534-CC08-09C85196F0EE}"/>
                </a:ext>
              </a:extLst>
            </p:cNvPr>
            <p:cNvSpPr/>
            <p:nvPr/>
          </p:nvSpPr>
          <p:spPr>
            <a:xfrm>
              <a:off x="3767204" y="5306554"/>
              <a:ext cx="535422" cy="75899"/>
            </a:xfrm>
            <a:custGeom>
              <a:avLst/>
              <a:gdLst>
                <a:gd name="connsiteX0" fmla="*/ 0 w 296544"/>
                <a:gd name="connsiteY0" fmla="*/ 0 h 42037"/>
                <a:gd name="connsiteX1" fmla="*/ 296545 w 296544"/>
                <a:gd name="connsiteY1" fmla="*/ 0 h 42037"/>
                <a:gd name="connsiteX2" fmla="*/ 296545 w 296544"/>
                <a:gd name="connsiteY2" fmla="*/ 42037 h 42037"/>
                <a:gd name="connsiteX3" fmla="*/ 0 w 296544"/>
                <a:gd name="connsiteY3" fmla="*/ 42037 h 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44" h="42037">
                  <a:moveTo>
                    <a:pt x="0" y="0"/>
                  </a:moveTo>
                  <a:lnTo>
                    <a:pt x="296545" y="0"/>
                  </a:lnTo>
                  <a:lnTo>
                    <a:pt x="296545" y="42037"/>
                  </a:lnTo>
                  <a:lnTo>
                    <a:pt x="0" y="42037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4" name="شكل حر: شكل 53">
              <a:extLst>
                <a:ext uri="{FF2B5EF4-FFF2-40B4-BE49-F238E27FC236}">
                  <a16:creationId xmlns:a16="http://schemas.microsoft.com/office/drawing/2014/main" id="{CB2434CA-06A5-8C10-0F88-730E363DEA16}"/>
                </a:ext>
              </a:extLst>
            </p:cNvPr>
            <p:cNvSpPr/>
            <p:nvPr/>
          </p:nvSpPr>
          <p:spPr>
            <a:xfrm>
              <a:off x="10442452" y="5798065"/>
              <a:ext cx="754179" cy="17884"/>
            </a:xfrm>
            <a:custGeom>
              <a:avLst/>
              <a:gdLst>
                <a:gd name="connsiteX0" fmla="*/ 417703 w 417703"/>
                <a:gd name="connsiteY0" fmla="*/ 4953 h 9905"/>
                <a:gd name="connsiteX1" fmla="*/ 407797 w 417703"/>
                <a:gd name="connsiteY1" fmla="*/ 9906 h 9905"/>
                <a:gd name="connsiteX2" fmla="*/ 9906 w 417703"/>
                <a:gd name="connsiteY2" fmla="*/ 9906 h 9905"/>
                <a:gd name="connsiteX3" fmla="*/ 0 w 417703"/>
                <a:gd name="connsiteY3" fmla="*/ 4953 h 9905"/>
                <a:gd name="connsiteX4" fmla="*/ 9906 w 417703"/>
                <a:gd name="connsiteY4" fmla="*/ 0 h 9905"/>
                <a:gd name="connsiteX5" fmla="*/ 407797 w 417703"/>
                <a:gd name="connsiteY5" fmla="*/ 0 h 9905"/>
                <a:gd name="connsiteX6" fmla="*/ 417703 w 417703"/>
                <a:gd name="connsiteY6" fmla="*/ 4953 h 9905"/>
                <a:gd name="connsiteX7" fmla="*/ 417703 w 417703"/>
                <a:gd name="connsiteY7" fmla="*/ 4953 h 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703" h="9905">
                  <a:moveTo>
                    <a:pt x="417703" y="4953"/>
                  </a:moveTo>
                  <a:cubicBezTo>
                    <a:pt x="417703" y="7684"/>
                    <a:pt x="413258" y="9906"/>
                    <a:pt x="407797" y="9906"/>
                  </a:cubicBezTo>
                  <a:lnTo>
                    <a:pt x="9906" y="9906"/>
                  </a:lnTo>
                  <a:cubicBezTo>
                    <a:pt x="4445" y="9906"/>
                    <a:pt x="0" y="7684"/>
                    <a:pt x="0" y="4953"/>
                  </a:cubicBezTo>
                  <a:cubicBezTo>
                    <a:pt x="0" y="2223"/>
                    <a:pt x="4445" y="0"/>
                    <a:pt x="9906" y="0"/>
                  </a:cubicBezTo>
                  <a:lnTo>
                    <a:pt x="407797" y="0"/>
                  </a:lnTo>
                  <a:cubicBezTo>
                    <a:pt x="413258" y="0"/>
                    <a:pt x="417703" y="2223"/>
                    <a:pt x="417703" y="4953"/>
                  </a:cubicBezTo>
                  <a:lnTo>
                    <a:pt x="417703" y="4953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5" name="شكل حر: شكل 54">
              <a:extLst>
                <a:ext uri="{FF2B5EF4-FFF2-40B4-BE49-F238E27FC236}">
                  <a16:creationId xmlns:a16="http://schemas.microsoft.com/office/drawing/2014/main" id="{82A36912-B4AA-C2A9-4EC3-8ED3A8F17033}"/>
                </a:ext>
              </a:extLst>
            </p:cNvPr>
            <p:cNvSpPr/>
            <p:nvPr/>
          </p:nvSpPr>
          <p:spPr>
            <a:xfrm>
              <a:off x="11290303" y="5306554"/>
              <a:ext cx="49069" cy="481880"/>
            </a:xfrm>
            <a:custGeom>
              <a:avLst/>
              <a:gdLst>
                <a:gd name="connsiteX0" fmla="*/ 0 w 27177"/>
                <a:gd name="connsiteY0" fmla="*/ 0 h 266890"/>
                <a:gd name="connsiteX1" fmla="*/ 27178 w 27177"/>
                <a:gd name="connsiteY1" fmla="*/ 0 h 266890"/>
                <a:gd name="connsiteX2" fmla="*/ 27178 w 27177"/>
                <a:gd name="connsiteY2" fmla="*/ 266891 h 266890"/>
                <a:gd name="connsiteX3" fmla="*/ 0 w 27177"/>
                <a:gd name="connsiteY3" fmla="*/ 266891 h 26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77" h="266890">
                  <a:moveTo>
                    <a:pt x="0" y="0"/>
                  </a:moveTo>
                  <a:lnTo>
                    <a:pt x="27178" y="0"/>
                  </a:lnTo>
                  <a:lnTo>
                    <a:pt x="27178" y="266891"/>
                  </a:lnTo>
                  <a:lnTo>
                    <a:pt x="0" y="266891"/>
                  </a:lnTo>
                  <a:close/>
                </a:path>
              </a:pathLst>
            </a:custGeom>
            <a:solidFill>
              <a:srgbClr val="E11E31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6" name="شكل حر: شكل 55">
              <a:extLst>
                <a:ext uri="{FF2B5EF4-FFF2-40B4-BE49-F238E27FC236}">
                  <a16:creationId xmlns:a16="http://schemas.microsoft.com/office/drawing/2014/main" id="{6586DBA6-5FDA-456E-F92B-AF08B67133DE}"/>
                </a:ext>
              </a:extLst>
            </p:cNvPr>
            <p:cNvSpPr/>
            <p:nvPr/>
          </p:nvSpPr>
          <p:spPr>
            <a:xfrm>
              <a:off x="5886424" y="5440352"/>
              <a:ext cx="1730208" cy="358186"/>
            </a:xfrm>
            <a:custGeom>
              <a:avLst/>
              <a:gdLst>
                <a:gd name="connsiteX0" fmla="*/ 807657 w 958278"/>
                <a:gd name="connsiteY0" fmla="*/ 0 h 198382"/>
                <a:gd name="connsiteX1" fmla="*/ 114491 w 958278"/>
                <a:gd name="connsiteY1" fmla="*/ 0 h 198382"/>
                <a:gd name="connsiteX2" fmla="*/ 0 w 958278"/>
                <a:gd name="connsiteY2" fmla="*/ 52514 h 198382"/>
                <a:gd name="connsiteX3" fmla="*/ 537274 w 958278"/>
                <a:gd name="connsiteY3" fmla="*/ 198120 h 198382"/>
                <a:gd name="connsiteX4" fmla="*/ 958279 w 958278"/>
                <a:gd name="connsiteY4" fmla="*/ 135826 h 198382"/>
                <a:gd name="connsiteX5" fmla="*/ 807657 w 958278"/>
                <a:gd name="connsiteY5" fmla="*/ 0 h 19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8278" h="198382">
                  <a:moveTo>
                    <a:pt x="807657" y="0"/>
                  </a:moveTo>
                  <a:lnTo>
                    <a:pt x="114491" y="0"/>
                  </a:lnTo>
                  <a:cubicBezTo>
                    <a:pt x="68707" y="0"/>
                    <a:pt x="27750" y="20383"/>
                    <a:pt x="0" y="52514"/>
                  </a:cubicBezTo>
                  <a:cubicBezTo>
                    <a:pt x="126873" y="113157"/>
                    <a:pt x="349758" y="203898"/>
                    <a:pt x="537274" y="198120"/>
                  </a:cubicBezTo>
                  <a:cubicBezTo>
                    <a:pt x="681419" y="193675"/>
                    <a:pt x="839026" y="163830"/>
                    <a:pt x="958279" y="135826"/>
                  </a:cubicBezTo>
                  <a:cubicBezTo>
                    <a:pt x="950532" y="59563"/>
                    <a:pt x="886016" y="0"/>
                    <a:pt x="807657" y="0"/>
                  </a:cubicBezTo>
                  <a:close/>
                </a:path>
              </a:pathLst>
            </a:custGeom>
            <a:solidFill>
              <a:srgbClr val="EEEEFB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6301D009-396B-1F06-EC35-8559E0BD242A}"/>
                </a:ext>
              </a:extLst>
            </p:cNvPr>
            <p:cNvSpPr/>
            <p:nvPr/>
          </p:nvSpPr>
          <p:spPr>
            <a:xfrm>
              <a:off x="6201489" y="5616573"/>
              <a:ext cx="21555" cy="208321"/>
            </a:xfrm>
            <a:custGeom>
              <a:avLst/>
              <a:gdLst>
                <a:gd name="connsiteX0" fmla="*/ 11938 w 11938"/>
                <a:gd name="connsiteY0" fmla="*/ 109410 h 115379"/>
                <a:gd name="connsiteX1" fmla="*/ 5969 w 11938"/>
                <a:gd name="connsiteY1" fmla="*/ 115379 h 115379"/>
                <a:gd name="connsiteX2" fmla="*/ 0 w 11938"/>
                <a:gd name="connsiteY2" fmla="*/ 109410 h 115379"/>
                <a:gd name="connsiteX3" fmla="*/ 0 w 11938"/>
                <a:gd name="connsiteY3" fmla="*/ 5969 h 115379"/>
                <a:gd name="connsiteX4" fmla="*/ 5969 w 11938"/>
                <a:gd name="connsiteY4" fmla="*/ 0 h 115379"/>
                <a:gd name="connsiteX5" fmla="*/ 11938 w 11938"/>
                <a:gd name="connsiteY5" fmla="*/ 5969 h 115379"/>
                <a:gd name="connsiteX6" fmla="*/ 11938 w 11938"/>
                <a:gd name="connsiteY6" fmla="*/ 109410 h 1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38" h="115379">
                  <a:moveTo>
                    <a:pt x="11938" y="109410"/>
                  </a:moveTo>
                  <a:cubicBezTo>
                    <a:pt x="11938" y="112713"/>
                    <a:pt x="9271" y="115379"/>
                    <a:pt x="5969" y="115379"/>
                  </a:cubicBezTo>
                  <a:cubicBezTo>
                    <a:pt x="2667" y="115379"/>
                    <a:pt x="0" y="112713"/>
                    <a:pt x="0" y="109410"/>
                  </a:cubicBezTo>
                  <a:lnTo>
                    <a:pt x="0" y="5969"/>
                  </a:lnTo>
                  <a:cubicBezTo>
                    <a:pt x="0" y="2667"/>
                    <a:pt x="2667" y="0"/>
                    <a:pt x="5969" y="0"/>
                  </a:cubicBezTo>
                  <a:cubicBezTo>
                    <a:pt x="9271" y="0"/>
                    <a:pt x="11938" y="2667"/>
                    <a:pt x="11938" y="5969"/>
                  </a:cubicBezTo>
                  <a:lnTo>
                    <a:pt x="11938" y="10941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8" name="شكل حر: شكل 57">
              <a:extLst>
                <a:ext uri="{FF2B5EF4-FFF2-40B4-BE49-F238E27FC236}">
                  <a16:creationId xmlns:a16="http://schemas.microsoft.com/office/drawing/2014/main" id="{25BD3A1B-4C3F-5C3F-D4B7-A4115A789696}"/>
                </a:ext>
              </a:extLst>
            </p:cNvPr>
            <p:cNvSpPr/>
            <p:nvPr/>
          </p:nvSpPr>
          <p:spPr>
            <a:xfrm>
              <a:off x="6454753" y="5616573"/>
              <a:ext cx="21555" cy="208321"/>
            </a:xfrm>
            <a:custGeom>
              <a:avLst/>
              <a:gdLst>
                <a:gd name="connsiteX0" fmla="*/ 11938 w 11938"/>
                <a:gd name="connsiteY0" fmla="*/ 109410 h 115379"/>
                <a:gd name="connsiteX1" fmla="*/ 5969 w 11938"/>
                <a:gd name="connsiteY1" fmla="*/ 115379 h 115379"/>
                <a:gd name="connsiteX2" fmla="*/ 0 w 11938"/>
                <a:gd name="connsiteY2" fmla="*/ 109410 h 115379"/>
                <a:gd name="connsiteX3" fmla="*/ 0 w 11938"/>
                <a:gd name="connsiteY3" fmla="*/ 5969 h 115379"/>
                <a:gd name="connsiteX4" fmla="*/ 5969 w 11938"/>
                <a:gd name="connsiteY4" fmla="*/ 0 h 115379"/>
                <a:gd name="connsiteX5" fmla="*/ 11938 w 11938"/>
                <a:gd name="connsiteY5" fmla="*/ 5969 h 115379"/>
                <a:gd name="connsiteX6" fmla="*/ 11938 w 11938"/>
                <a:gd name="connsiteY6" fmla="*/ 109410 h 1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38" h="115379">
                  <a:moveTo>
                    <a:pt x="11938" y="109410"/>
                  </a:moveTo>
                  <a:cubicBezTo>
                    <a:pt x="11938" y="112713"/>
                    <a:pt x="9271" y="115379"/>
                    <a:pt x="5969" y="115379"/>
                  </a:cubicBezTo>
                  <a:cubicBezTo>
                    <a:pt x="2667" y="115379"/>
                    <a:pt x="0" y="112713"/>
                    <a:pt x="0" y="109410"/>
                  </a:cubicBezTo>
                  <a:lnTo>
                    <a:pt x="0" y="5969"/>
                  </a:lnTo>
                  <a:cubicBezTo>
                    <a:pt x="0" y="2667"/>
                    <a:pt x="2667" y="0"/>
                    <a:pt x="5969" y="0"/>
                  </a:cubicBezTo>
                  <a:cubicBezTo>
                    <a:pt x="9271" y="0"/>
                    <a:pt x="11938" y="2667"/>
                    <a:pt x="11938" y="5969"/>
                  </a:cubicBezTo>
                  <a:lnTo>
                    <a:pt x="11938" y="10941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59" name="شكل حر: شكل 58">
              <a:extLst>
                <a:ext uri="{FF2B5EF4-FFF2-40B4-BE49-F238E27FC236}">
                  <a16:creationId xmlns:a16="http://schemas.microsoft.com/office/drawing/2014/main" id="{013B6BBB-D451-A231-C755-731CC13F653F}"/>
                </a:ext>
              </a:extLst>
            </p:cNvPr>
            <p:cNvSpPr/>
            <p:nvPr/>
          </p:nvSpPr>
          <p:spPr>
            <a:xfrm>
              <a:off x="6708133" y="5616573"/>
              <a:ext cx="21555" cy="208321"/>
            </a:xfrm>
            <a:custGeom>
              <a:avLst/>
              <a:gdLst>
                <a:gd name="connsiteX0" fmla="*/ 11938 w 11938"/>
                <a:gd name="connsiteY0" fmla="*/ 109410 h 115379"/>
                <a:gd name="connsiteX1" fmla="*/ 5969 w 11938"/>
                <a:gd name="connsiteY1" fmla="*/ 115379 h 115379"/>
                <a:gd name="connsiteX2" fmla="*/ 0 w 11938"/>
                <a:gd name="connsiteY2" fmla="*/ 109410 h 115379"/>
                <a:gd name="connsiteX3" fmla="*/ 0 w 11938"/>
                <a:gd name="connsiteY3" fmla="*/ 5969 h 115379"/>
                <a:gd name="connsiteX4" fmla="*/ 5969 w 11938"/>
                <a:gd name="connsiteY4" fmla="*/ 0 h 115379"/>
                <a:gd name="connsiteX5" fmla="*/ 11938 w 11938"/>
                <a:gd name="connsiteY5" fmla="*/ 5969 h 115379"/>
                <a:gd name="connsiteX6" fmla="*/ 11938 w 11938"/>
                <a:gd name="connsiteY6" fmla="*/ 109410 h 1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38" h="115379">
                  <a:moveTo>
                    <a:pt x="11938" y="109410"/>
                  </a:moveTo>
                  <a:cubicBezTo>
                    <a:pt x="11938" y="112713"/>
                    <a:pt x="9271" y="115379"/>
                    <a:pt x="5969" y="115379"/>
                  </a:cubicBezTo>
                  <a:cubicBezTo>
                    <a:pt x="2667" y="115379"/>
                    <a:pt x="0" y="112713"/>
                    <a:pt x="0" y="109410"/>
                  </a:cubicBezTo>
                  <a:lnTo>
                    <a:pt x="0" y="5969"/>
                  </a:lnTo>
                  <a:cubicBezTo>
                    <a:pt x="0" y="2667"/>
                    <a:pt x="2667" y="0"/>
                    <a:pt x="5969" y="0"/>
                  </a:cubicBezTo>
                  <a:cubicBezTo>
                    <a:pt x="9271" y="0"/>
                    <a:pt x="11938" y="2667"/>
                    <a:pt x="11938" y="5969"/>
                  </a:cubicBezTo>
                  <a:lnTo>
                    <a:pt x="11938" y="10941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0" name="شكل حر: شكل 59">
              <a:extLst>
                <a:ext uri="{FF2B5EF4-FFF2-40B4-BE49-F238E27FC236}">
                  <a16:creationId xmlns:a16="http://schemas.microsoft.com/office/drawing/2014/main" id="{88D390A6-A493-9BB1-6A93-D0B7BF8CE85B}"/>
                </a:ext>
              </a:extLst>
            </p:cNvPr>
            <p:cNvSpPr/>
            <p:nvPr/>
          </p:nvSpPr>
          <p:spPr>
            <a:xfrm>
              <a:off x="6961398" y="5616573"/>
              <a:ext cx="21555" cy="208321"/>
            </a:xfrm>
            <a:custGeom>
              <a:avLst/>
              <a:gdLst>
                <a:gd name="connsiteX0" fmla="*/ 11938 w 11938"/>
                <a:gd name="connsiteY0" fmla="*/ 109410 h 115379"/>
                <a:gd name="connsiteX1" fmla="*/ 5969 w 11938"/>
                <a:gd name="connsiteY1" fmla="*/ 115379 h 115379"/>
                <a:gd name="connsiteX2" fmla="*/ 0 w 11938"/>
                <a:gd name="connsiteY2" fmla="*/ 109410 h 115379"/>
                <a:gd name="connsiteX3" fmla="*/ 0 w 11938"/>
                <a:gd name="connsiteY3" fmla="*/ 5969 h 115379"/>
                <a:gd name="connsiteX4" fmla="*/ 5969 w 11938"/>
                <a:gd name="connsiteY4" fmla="*/ 0 h 115379"/>
                <a:gd name="connsiteX5" fmla="*/ 11938 w 11938"/>
                <a:gd name="connsiteY5" fmla="*/ 5969 h 115379"/>
                <a:gd name="connsiteX6" fmla="*/ 11938 w 11938"/>
                <a:gd name="connsiteY6" fmla="*/ 109410 h 1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38" h="115379">
                  <a:moveTo>
                    <a:pt x="11938" y="109410"/>
                  </a:moveTo>
                  <a:cubicBezTo>
                    <a:pt x="11938" y="112713"/>
                    <a:pt x="9271" y="115379"/>
                    <a:pt x="5969" y="115379"/>
                  </a:cubicBezTo>
                  <a:cubicBezTo>
                    <a:pt x="2667" y="115379"/>
                    <a:pt x="0" y="112713"/>
                    <a:pt x="0" y="109410"/>
                  </a:cubicBezTo>
                  <a:lnTo>
                    <a:pt x="0" y="5969"/>
                  </a:lnTo>
                  <a:cubicBezTo>
                    <a:pt x="0" y="2667"/>
                    <a:pt x="2667" y="0"/>
                    <a:pt x="5969" y="0"/>
                  </a:cubicBezTo>
                  <a:cubicBezTo>
                    <a:pt x="9271" y="0"/>
                    <a:pt x="11938" y="2667"/>
                    <a:pt x="11938" y="5969"/>
                  </a:cubicBezTo>
                  <a:lnTo>
                    <a:pt x="11938" y="10941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1" name="شكل حر: شكل 60">
              <a:extLst>
                <a:ext uri="{FF2B5EF4-FFF2-40B4-BE49-F238E27FC236}">
                  <a16:creationId xmlns:a16="http://schemas.microsoft.com/office/drawing/2014/main" id="{C7E1CD05-C321-2753-43A8-2E1075E05E9F}"/>
                </a:ext>
              </a:extLst>
            </p:cNvPr>
            <p:cNvSpPr/>
            <p:nvPr/>
          </p:nvSpPr>
          <p:spPr>
            <a:xfrm>
              <a:off x="7214665" y="5616573"/>
              <a:ext cx="21555" cy="208321"/>
            </a:xfrm>
            <a:custGeom>
              <a:avLst/>
              <a:gdLst>
                <a:gd name="connsiteX0" fmla="*/ 11938 w 11938"/>
                <a:gd name="connsiteY0" fmla="*/ 109410 h 115379"/>
                <a:gd name="connsiteX1" fmla="*/ 5969 w 11938"/>
                <a:gd name="connsiteY1" fmla="*/ 115379 h 115379"/>
                <a:gd name="connsiteX2" fmla="*/ 0 w 11938"/>
                <a:gd name="connsiteY2" fmla="*/ 109410 h 115379"/>
                <a:gd name="connsiteX3" fmla="*/ 0 w 11938"/>
                <a:gd name="connsiteY3" fmla="*/ 5969 h 115379"/>
                <a:gd name="connsiteX4" fmla="*/ 5969 w 11938"/>
                <a:gd name="connsiteY4" fmla="*/ 0 h 115379"/>
                <a:gd name="connsiteX5" fmla="*/ 11938 w 11938"/>
                <a:gd name="connsiteY5" fmla="*/ 5969 h 115379"/>
                <a:gd name="connsiteX6" fmla="*/ 11938 w 11938"/>
                <a:gd name="connsiteY6" fmla="*/ 109410 h 11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38" h="115379">
                  <a:moveTo>
                    <a:pt x="11938" y="109410"/>
                  </a:moveTo>
                  <a:cubicBezTo>
                    <a:pt x="11938" y="112713"/>
                    <a:pt x="9271" y="115379"/>
                    <a:pt x="5969" y="115379"/>
                  </a:cubicBezTo>
                  <a:cubicBezTo>
                    <a:pt x="2667" y="115379"/>
                    <a:pt x="0" y="112713"/>
                    <a:pt x="0" y="109410"/>
                  </a:cubicBezTo>
                  <a:lnTo>
                    <a:pt x="0" y="5969"/>
                  </a:lnTo>
                  <a:cubicBezTo>
                    <a:pt x="0" y="2667"/>
                    <a:pt x="2667" y="0"/>
                    <a:pt x="5969" y="0"/>
                  </a:cubicBezTo>
                  <a:cubicBezTo>
                    <a:pt x="9271" y="0"/>
                    <a:pt x="11938" y="2667"/>
                    <a:pt x="11938" y="5969"/>
                  </a:cubicBezTo>
                  <a:lnTo>
                    <a:pt x="11938" y="10941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2" name="شكل حر: شكل 61">
              <a:extLst>
                <a:ext uri="{FF2B5EF4-FFF2-40B4-BE49-F238E27FC236}">
                  <a16:creationId xmlns:a16="http://schemas.microsoft.com/office/drawing/2014/main" id="{AC07DAE9-8BFC-E09E-A2C2-BDBB992FB587}"/>
                </a:ext>
              </a:extLst>
            </p:cNvPr>
            <p:cNvSpPr/>
            <p:nvPr/>
          </p:nvSpPr>
          <p:spPr>
            <a:xfrm>
              <a:off x="10384554" y="5521639"/>
              <a:ext cx="844867" cy="220825"/>
            </a:xfrm>
            <a:custGeom>
              <a:avLst/>
              <a:gdLst>
                <a:gd name="connsiteX0" fmla="*/ 431991 w 467931"/>
                <a:gd name="connsiteY0" fmla="*/ 0 h 122304"/>
                <a:gd name="connsiteX1" fmla="*/ 35878 w 467931"/>
                <a:gd name="connsiteY1" fmla="*/ 0 h 122304"/>
                <a:gd name="connsiteX2" fmla="*/ 0 w 467931"/>
                <a:gd name="connsiteY2" fmla="*/ 35878 h 122304"/>
                <a:gd name="connsiteX3" fmla="*/ 0 w 467931"/>
                <a:gd name="connsiteY3" fmla="*/ 91694 h 122304"/>
                <a:gd name="connsiteX4" fmla="*/ 240983 w 467931"/>
                <a:gd name="connsiteY4" fmla="*/ 121222 h 122304"/>
                <a:gd name="connsiteX5" fmla="*/ 467932 w 467931"/>
                <a:gd name="connsiteY5" fmla="*/ 91948 h 122304"/>
                <a:gd name="connsiteX6" fmla="*/ 467932 w 467931"/>
                <a:gd name="connsiteY6" fmla="*/ 35941 h 122304"/>
                <a:gd name="connsiteX7" fmla="*/ 431991 w 467931"/>
                <a:gd name="connsiteY7" fmla="*/ 0 h 12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7931" h="122304">
                  <a:moveTo>
                    <a:pt x="431991" y="0"/>
                  </a:moveTo>
                  <a:lnTo>
                    <a:pt x="35878" y="0"/>
                  </a:lnTo>
                  <a:cubicBezTo>
                    <a:pt x="16066" y="0"/>
                    <a:pt x="0" y="16066"/>
                    <a:pt x="0" y="35878"/>
                  </a:cubicBezTo>
                  <a:lnTo>
                    <a:pt x="0" y="91694"/>
                  </a:lnTo>
                  <a:cubicBezTo>
                    <a:pt x="104902" y="115189"/>
                    <a:pt x="201803" y="125921"/>
                    <a:pt x="240983" y="121222"/>
                  </a:cubicBezTo>
                  <a:cubicBezTo>
                    <a:pt x="291655" y="115126"/>
                    <a:pt x="376999" y="102870"/>
                    <a:pt x="467932" y="91948"/>
                  </a:cubicBezTo>
                  <a:lnTo>
                    <a:pt x="467932" y="35941"/>
                  </a:lnTo>
                  <a:cubicBezTo>
                    <a:pt x="467868" y="16066"/>
                    <a:pt x="451803" y="0"/>
                    <a:pt x="431991" y="0"/>
                  </a:cubicBezTo>
                  <a:close/>
                </a:path>
              </a:pathLst>
            </a:custGeom>
            <a:solidFill>
              <a:srgbClr val="EEEEFB">
                <a:alpha val="3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62233651-CFF1-0E80-CB54-B69B1E62336E}"/>
                </a:ext>
              </a:extLst>
            </p:cNvPr>
            <p:cNvSpPr/>
            <p:nvPr/>
          </p:nvSpPr>
          <p:spPr>
            <a:xfrm>
              <a:off x="914212" y="4259553"/>
              <a:ext cx="741222" cy="495525"/>
            </a:xfrm>
            <a:custGeom>
              <a:avLst/>
              <a:gdLst>
                <a:gd name="connsiteX0" fmla="*/ 254 w 410527"/>
                <a:gd name="connsiteY0" fmla="*/ 274447 h 274447"/>
                <a:gd name="connsiteX1" fmla="*/ 0 w 410527"/>
                <a:gd name="connsiteY1" fmla="*/ 272479 h 274447"/>
                <a:gd name="connsiteX2" fmla="*/ 385445 w 410527"/>
                <a:gd name="connsiteY2" fmla="*/ 226314 h 274447"/>
                <a:gd name="connsiteX3" fmla="*/ 408559 w 410527"/>
                <a:gd name="connsiteY3" fmla="*/ 195961 h 274447"/>
                <a:gd name="connsiteX4" fmla="*/ 408559 w 410527"/>
                <a:gd name="connsiteY4" fmla="*/ 52388 h 274447"/>
                <a:gd name="connsiteX5" fmla="*/ 393446 w 410527"/>
                <a:gd name="connsiteY5" fmla="*/ 16383 h 274447"/>
                <a:gd name="connsiteX6" fmla="*/ 358203 w 410527"/>
                <a:gd name="connsiteY6" fmla="*/ 1968 h 274447"/>
                <a:gd name="connsiteX7" fmla="*/ 8318 w 410527"/>
                <a:gd name="connsiteY7" fmla="*/ 9335 h 274447"/>
                <a:gd name="connsiteX8" fmla="*/ 8255 w 410527"/>
                <a:gd name="connsiteY8" fmla="*/ 7366 h 274447"/>
                <a:gd name="connsiteX9" fmla="*/ 357061 w 410527"/>
                <a:gd name="connsiteY9" fmla="*/ 0 h 274447"/>
                <a:gd name="connsiteX10" fmla="*/ 394780 w 410527"/>
                <a:gd name="connsiteY10" fmla="*/ 14923 h 274447"/>
                <a:gd name="connsiteX11" fmla="*/ 410528 w 410527"/>
                <a:gd name="connsiteY11" fmla="*/ 52324 h 274447"/>
                <a:gd name="connsiteX12" fmla="*/ 410528 w 410527"/>
                <a:gd name="connsiteY12" fmla="*/ 195898 h 274447"/>
                <a:gd name="connsiteX13" fmla="*/ 385889 w 410527"/>
                <a:gd name="connsiteY13" fmla="*/ 228156 h 274447"/>
                <a:gd name="connsiteX14" fmla="*/ 254 w 410527"/>
                <a:gd name="connsiteY14" fmla="*/ 274447 h 27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527" h="274447">
                  <a:moveTo>
                    <a:pt x="254" y="274447"/>
                  </a:moveTo>
                  <a:lnTo>
                    <a:pt x="0" y="272479"/>
                  </a:lnTo>
                  <a:cubicBezTo>
                    <a:pt x="109728" y="260160"/>
                    <a:pt x="366967" y="230950"/>
                    <a:pt x="385445" y="226314"/>
                  </a:cubicBezTo>
                  <a:cubicBezTo>
                    <a:pt x="407543" y="220790"/>
                    <a:pt x="408559" y="196215"/>
                    <a:pt x="408559" y="195961"/>
                  </a:cubicBezTo>
                  <a:lnTo>
                    <a:pt x="408559" y="52388"/>
                  </a:lnTo>
                  <a:cubicBezTo>
                    <a:pt x="408559" y="38735"/>
                    <a:pt x="403162" y="25972"/>
                    <a:pt x="393446" y="16383"/>
                  </a:cubicBezTo>
                  <a:cubicBezTo>
                    <a:pt x="383984" y="7049"/>
                    <a:pt x="371475" y="1968"/>
                    <a:pt x="358203" y="1968"/>
                  </a:cubicBezTo>
                  <a:cubicBezTo>
                    <a:pt x="357124" y="1968"/>
                    <a:pt x="8318" y="9335"/>
                    <a:pt x="8318" y="9335"/>
                  </a:cubicBezTo>
                  <a:lnTo>
                    <a:pt x="8255" y="7366"/>
                  </a:lnTo>
                  <a:lnTo>
                    <a:pt x="357061" y="0"/>
                  </a:lnTo>
                  <a:cubicBezTo>
                    <a:pt x="371983" y="0"/>
                    <a:pt x="384937" y="5271"/>
                    <a:pt x="394780" y="14923"/>
                  </a:cubicBezTo>
                  <a:cubicBezTo>
                    <a:pt x="404939" y="24829"/>
                    <a:pt x="410528" y="38100"/>
                    <a:pt x="410528" y="52324"/>
                  </a:cubicBezTo>
                  <a:lnTo>
                    <a:pt x="410528" y="195898"/>
                  </a:lnTo>
                  <a:cubicBezTo>
                    <a:pt x="410528" y="196215"/>
                    <a:pt x="409384" y="222314"/>
                    <a:pt x="385889" y="228156"/>
                  </a:cubicBezTo>
                  <a:cubicBezTo>
                    <a:pt x="367348" y="232855"/>
                    <a:pt x="109982" y="262065"/>
                    <a:pt x="254" y="274447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B7F1DFB2-5E40-BDCE-3459-D2C953D8FE7C}"/>
                </a:ext>
              </a:extLst>
            </p:cNvPr>
            <p:cNvSpPr/>
            <p:nvPr/>
          </p:nvSpPr>
          <p:spPr>
            <a:xfrm>
              <a:off x="1897578" y="4243847"/>
              <a:ext cx="502517" cy="381611"/>
            </a:xfrm>
            <a:custGeom>
              <a:avLst/>
              <a:gdLst>
                <a:gd name="connsiteX0" fmla="*/ 39370 w 278320"/>
                <a:gd name="connsiteY0" fmla="*/ 0 h 211356"/>
                <a:gd name="connsiteX1" fmla="*/ 246253 w 278320"/>
                <a:gd name="connsiteY1" fmla="*/ 0 h 211356"/>
                <a:gd name="connsiteX2" fmla="*/ 278321 w 278320"/>
                <a:gd name="connsiteY2" fmla="*/ 32068 h 211356"/>
                <a:gd name="connsiteX3" fmla="*/ 278321 w 278320"/>
                <a:gd name="connsiteY3" fmla="*/ 172339 h 211356"/>
                <a:gd name="connsiteX4" fmla="*/ 249618 w 278320"/>
                <a:gd name="connsiteY4" fmla="*/ 202248 h 211356"/>
                <a:gd name="connsiteX5" fmla="*/ 33782 w 278320"/>
                <a:gd name="connsiteY5" fmla="*/ 211328 h 211356"/>
                <a:gd name="connsiteX6" fmla="*/ 0 w 278320"/>
                <a:gd name="connsiteY6" fmla="*/ 178943 h 211356"/>
                <a:gd name="connsiteX7" fmla="*/ 0 w 278320"/>
                <a:gd name="connsiteY7" fmla="*/ 39370 h 211356"/>
                <a:gd name="connsiteX8" fmla="*/ 39370 w 278320"/>
                <a:gd name="connsiteY8" fmla="*/ 0 h 21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320" h="211356">
                  <a:moveTo>
                    <a:pt x="39370" y="0"/>
                  </a:moveTo>
                  <a:lnTo>
                    <a:pt x="246253" y="0"/>
                  </a:lnTo>
                  <a:cubicBezTo>
                    <a:pt x="263970" y="0"/>
                    <a:pt x="278321" y="14351"/>
                    <a:pt x="278321" y="32068"/>
                  </a:cubicBezTo>
                  <a:lnTo>
                    <a:pt x="278321" y="172339"/>
                  </a:lnTo>
                  <a:cubicBezTo>
                    <a:pt x="278321" y="188405"/>
                    <a:pt x="265684" y="201549"/>
                    <a:pt x="249618" y="202248"/>
                  </a:cubicBezTo>
                  <a:lnTo>
                    <a:pt x="33782" y="211328"/>
                  </a:lnTo>
                  <a:cubicBezTo>
                    <a:pt x="15367" y="212090"/>
                    <a:pt x="0" y="197358"/>
                    <a:pt x="0" y="178943"/>
                  </a:cubicBezTo>
                  <a:lnTo>
                    <a:pt x="0" y="39370"/>
                  </a:lnTo>
                  <a:cubicBezTo>
                    <a:pt x="0" y="17590"/>
                    <a:pt x="17653" y="0"/>
                    <a:pt x="39370" y="0"/>
                  </a:cubicBezTo>
                  <a:close/>
                </a:path>
              </a:pathLst>
            </a:custGeom>
            <a:solidFill>
              <a:srgbClr val="4FCEF6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05D457F5-8C8F-EC44-B2D0-D2F7D996470F}"/>
                </a:ext>
              </a:extLst>
            </p:cNvPr>
            <p:cNvSpPr/>
            <p:nvPr/>
          </p:nvSpPr>
          <p:spPr>
            <a:xfrm>
              <a:off x="1897578" y="4243847"/>
              <a:ext cx="239277" cy="381620"/>
            </a:xfrm>
            <a:custGeom>
              <a:avLst/>
              <a:gdLst>
                <a:gd name="connsiteX0" fmla="*/ 39370 w 132524"/>
                <a:gd name="connsiteY0" fmla="*/ 0 h 211361"/>
                <a:gd name="connsiteX1" fmla="*/ 0 w 132524"/>
                <a:gd name="connsiteY1" fmla="*/ 39370 h 211361"/>
                <a:gd name="connsiteX2" fmla="*/ 0 w 132524"/>
                <a:gd name="connsiteY2" fmla="*/ 178943 h 211361"/>
                <a:gd name="connsiteX3" fmla="*/ 33782 w 132524"/>
                <a:gd name="connsiteY3" fmla="*/ 211328 h 211361"/>
                <a:gd name="connsiteX4" fmla="*/ 50101 w 132524"/>
                <a:gd name="connsiteY4" fmla="*/ 210630 h 211361"/>
                <a:gd name="connsiteX5" fmla="*/ 132524 w 132524"/>
                <a:gd name="connsiteY5" fmla="*/ 0 h 211361"/>
                <a:gd name="connsiteX6" fmla="*/ 39370 w 132524"/>
                <a:gd name="connsiteY6" fmla="*/ 0 h 21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524" h="211361">
                  <a:moveTo>
                    <a:pt x="39370" y="0"/>
                  </a:moveTo>
                  <a:cubicBezTo>
                    <a:pt x="17653" y="0"/>
                    <a:pt x="0" y="17653"/>
                    <a:pt x="0" y="39370"/>
                  </a:cubicBezTo>
                  <a:lnTo>
                    <a:pt x="0" y="178943"/>
                  </a:lnTo>
                  <a:cubicBezTo>
                    <a:pt x="0" y="197422"/>
                    <a:pt x="15367" y="212154"/>
                    <a:pt x="33782" y="211328"/>
                  </a:cubicBezTo>
                  <a:lnTo>
                    <a:pt x="50101" y="210630"/>
                  </a:lnTo>
                  <a:lnTo>
                    <a:pt x="132524" y="0"/>
                  </a:lnTo>
                  <a:lnTo>
                    <a:pt x="39370" y="0"/>
                  </a:lnTo>
                  <a:close/>
                </a:path>
              </a:pathLst>
            </a:custGeom>
            <a:solidFill>
              <a:srgbClr val="E8EFF6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6" name="شكل حر: شكل 65">
              <a:extLst>
                <a:ext uri="{FF2B5EF4-FFF2-40B4-BE49-F238E27FC236}">
                  <a16:creationId xmlns:a16="http://schemas.microsoft.com/office/drawing/2014/main" id="{72CAA2D1-DA21-31FA-9E1A-8DD40B4D181E}"/>
                </a:ext>
              </a:extLst>
            </p:cNvPr>
            <p:cNvSpPr/>
            <p:nvPr/>
          </p:nvSpPr>
          <p:spPr>
            <a:xfrm>
              <a:off x="2239814" y="4281337"/>
              <a:ext cx="160281" cy="332259"/>
            </a:xfrm>
            <a:custGeom>
              <a:avLst/>
              <a:gdLst>
                <a:gd name="connsiteX0" fmla="*/ 60071 w 88772"/>
                <a:gd name="connsiteY0" fmla="*/ 181483 h 184022"/>
                <a:gd name="connsiteX1" fmla="*/ 88773 w 88772"/>
                <a:gd name="connsiteY1" fmla="*/ 151574 h 184022"/>
                <a:gd name="connsiteX2" fmla="*/ 88773 w 88772"/>
                <a:gd name="connsiteY2" fmla="*/ 11303 h 184022"/>
                <a:gd name="connsiteX3" fmla="*/ 86614 w 88772"/>
                <a:gd name="connsiteY3" fmla="*/ 0 h 184022"/>
                <a:gd name="connsiteX4" fmla="*/ 0 w 88772"/>
                <a:gd name="connsiteY4" fmla="*/ 184023 h 184022"/>
                <a:gd name="connsiteX5" fmla="*/ 60071 w 88772"/>
                <a:gd name="connsiteY5" fmla="*/ 181483 h 18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72" h="184022">
                  <a:moveTo>
                    <a:pt x="60071" y="181483"/>
                  </a:moveTo>
                  <a:cubicBezTo>
                    <a:pt x="76073" y="180785"/>
                    <a:pt x="88773" y="167640"/>
                    <a:pt x="88773" y="151574"/>
                  </a:cubicBezTo>
                  <a:lnTo>
                    <a:pt x="88773" y="11303"/>
                  </a:lnTo>
                  <a:cubicBezTo>
                    <a:pt x="88773" y="7303"/>
                    <a:pt x="87947" y="3492"/>
                    <a:pt x="86614" y="0"/>
                  </a:cubicBezTo>
                  <a:lnTo>
                    <a:pt x="0" y="184023"/>
                  </a:lnTo>
                  <a:lnTo>
                    <a:pt x="60071" y="181483"/>
                  </a:lnTo>
                  <a:close/>
                </a:path>
              </a:pathLst>
            </a:custGeom>
            <a:solidFill>
              <a:srgbClr val="E8EFF6">
                <a:alpha val="50000"/>
              </a:srgbClr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7" name="شكل حر: شكل 66">
              <a:extLst>
                <a:ext uri="{FF2B5EF4-FFF2-40B4-BE49-F238E27FC236}">
                  <a16:creationId xmlns:a16="http://schemas.microsoft.com/office/drawing/2014/main" id="{E3D7D14A-799B-FAAB-92AB-3C0A90CB14DB}"/>
                </a:ext>
              </a:extLst>
            </p:cNvPr>
            <p:cNvSpPr/>
            <p:nvPr/>
          </p:nvSpPr>
          <p:spPr>
            <a:xfrm>
              <a:off x="1895859" y="4242012"/>
              <a:ext cx="505957" cy="385228"/>
            </a:xfrm>
            <a:custGeom>
              <a:avLst/>
              <a:gdLst>
                <a:gd name="connsiteX0" fmla="*/ 33401 w 280225"/>
                <a:gd name="connsiteY0" fmla="*/ 213360 h 213359"/>
                <a:gd name="connsiteX1" fmla="*/ 0 w 280225"/>
                <a:gd name="connsiteY1" fmla="*/ 179959 h 213359"/>
                <a:gd name="connsiteX2" fmla="*/ 0 w 280225"/>
                <a:gd name="connsiteY2" fmla="*/ 40386 h 213359"/>
                <a:gd name="connsiteX3" fmla="*/ 40322 w 280225"/>
                <a:gd name="connsiteY3" fmla="*/ 0 h 213359"/>
                <a:gd name="connsiteX4" fmla="*/ 247205 w 280225"/>
                <a:gd name="connsiteY4" fmla="*/ 0 h 213359"/>
                <a:gd name="connsiteX5" fmla="*/ 280225 w 280225"/>
                <a:gd name="connsiteY5" fmla="*/ 33020 h 213359"/>
                <a:gd name="connsiteX6" fmla="*/ 280225 w 280225"/>
                <a:gd name="connsiteY6" fmla="*/ 173291 h 213359"/>
                <a:gd name="connsiteX7" fmla="*/ 250635 w 280225"/>
                <a:gd name="connsiteY7" fmla="*/ 204216 h 213359"/>
                <a:gd name="connsiteX8" fmla="*/ 34798 w 280225"/>
                <a:gd name="connsiteY8" fmla="*/ 213296 h 213359"/>
                <a:gd name="connsiteX9" fmla="*/ 33401 w 280225"/>
                <a:gd name="connsiteY9" fmla="*/ 213360 h 213359"/>
                <a:gd name="connsiteX10" fmla="*/ 40322 w 280225"/>
                <a:gd name="connsiteY10" fmla="*/ 1968 h 213359"/>
                <a:gd name="connsiteX11" fmla="*/ 1968 w 280225"/>
                <a:gd name="connsiteY11" fmla="*/ 40322 h 213359"/>
                <a:gd name="connsiteX12" fmla="*/ 1968 w 280225"/>
                <a:gd name="connsiteY12" fmla="*/ 179896 h 213359"/>
                <a:gd name="connsiteX13" fmla="*/ 33401 w 280225"/>
                <a:gd name="connsiteY13" fmla="*/ 211328 h 213359"/>
                <a:gd name="connsiteX14" fmla="*/ 34735 w 280225"/>
                <a:gd name="connsiteY14" fmla="*/ 211328 h 213359"/>
                <a:gd name="connsiteX15" fmla="*/ 250571 w 280225"/>
                <a:gd name="connsiteY15" fmla="*/ 202247 h 213359"/>
                <a:gd name="connsiteX16" fmla="*/ 278321 w 280225"/>
                <a:gd name="connsiteY16" fmla="*/ 173291 h 213359"/>
                <a:gd name="connsiteX17" fmla="*/ 278321 w 280225"/>
                <a:gd name="connsiteY17" fmla="*/ 33020 h 213359"/>
                <a:gd name="connsiteX18" fmla="*/ 247269 w 280225"/>
                <a:gd name="connsiteY18" fmla="*/ 1968 h 213359"/>
                <a:gd name="connsiteX19" fmla="*/ 40322 w 280225"/>
                <a:gd name="connsiteY19" fmla="*/ 1968 h 2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225" h="213359">
                  <a:moveTo>
                    <a:pt x="33401" y="213360"/>
                  </a:moveTo>
                  <a:cubicBezTo>
                    <a:pt x="14986" y="213360"/>
                    <a:pt x="0" y="198374"/>
                    <a:pt x="0" y="179959"/>
                  </a:cubicBezTo>
                  <a:lnTo>
                    <a:pt x="0" y="40386"/>
                  </a:lnTo>
                  <a:cubicBezTo>
                    <a:pt x="0" y="18097"/>
                    <a:pt x="18097" y="0"/>
                    <a:pt x="40322" y="0"/>
                  </a:cubicBezTo>
                  <a:lnTo>
                    <a:pt x="247205" y="0"/>
                  </a:lnTo>
                  <a:cubicBezTo>
                    <a:pt x="265430" y="0"/>
                    <a:pt x="280225" y="14796"/>
                    <a:pt x="280225" y="33020"/>
                  </a:cubicBezTo>
                  <a:lnTo>
                    <a:pt x="280225" y="173291"/>
                  </a:lnTo>
                  <a:cubicBezTo>
                    <a:pt x="280225" y="189928"/>
                    <a:pt x="267208" y="203517"/>
                    <a:pt x="250635" y="204216"/>
                  </a:cubicBezTo>
                  <a:lnTo>
                    <a:pt x="34798" y="213296"/>
                  </a:lnTo>
                  <a:cubicBezTo>
                    <a:pt x="34354" y="213360"/>
                    <a:pt x="33846" y="213360"/>
                    <a:pt x="33401" y="213360"/>
                  </a:cubicBezTo>
                  <a:close/>
                  <a:moveTo>
                    <a:pt x="40322" y="1968"/>
                  </a:moveTo>
                  <a:cubicBezTo>
                    <a:pt x="19177" y="1968"/>
                    <a:pt x="1968" y="19177"/>
                    <a:pt x="1968" y="40322"/>
                  </a:cubicBezTo>
                  <a:lnTo>
                    <a:pt x="1968" y="179896"/>
                  </a:lnTo>
                  <a:cubicBezTo>
                    <a:pt x="1968" y="197231"/>
                    <a:pt x="16065" y="211328"/>
                    <a:pt x="33401" y="211328"/>
                  </a:cubicBezTo>
                  <a:cubicBezTo>
                    <a:pt x="33846" y="211328"/>
                    <a:pt x="34290" y="211328"/>
                    <a:pt x="34735" y="211328"/>
                  </a:cubicBezTo>
                  <a:lnTo>
                    <a:pt x="250571" y="202247"/>
                  </a:lnTo>
                  <a:cubicBezTo>
                    <a:pt x="266129" y="201613"/>
                    <a:pt x="278321" y="188849"/>
                    <a:pt x="278321" y="173291"/>
                  </a:cubicBezTo>
                  <a:lnTo>
                    <a:pt x="278321" y="33020"/>
                  </a:lnTo>
                  <a:cubicBezTo>
                    <a:pt x="278321" y="15875"/>
                    <a:pt x="264414" y="1968"/>
                    <a:pt x="247269" y="1968"/>
                  </a:cubicBezTo>
                  <a:lnTo>
                    <a:pt x="40322" y="196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573A4CA3-9B65-67C4-E98C-696EB01EA83A}"/>
                </a:ext>
              </a:extLst>
            </p:cNvPr>
            <p:cNvSpPr/>
            <p:nvPr/>
          </p:nvSpPr>
          <p:spPr>
            <a:xfrm>
              <a:off x="1032301" y="4226420"/>
              <a:ext cx="37606" cy="442324"/>
            </a:xfrm>
            <a:custGeom>
              <a:avLst/>
              <a:gdLst>
                <a:gd name="connsiteX0" fmla="*/ 20828 w 20828"/>
                <a:gd name="connsiteY0" fmla="*/ 237553 h 244982"/>
                <a:gd name="connsiteX1" fmla="*/ 10414 w 20828"/>
                <a:gd name="connsiteY1" fmla="*/ 244983 h 244982"/>
                <a:gd name="connsiteX2" fmla="*/ 0 w 20828"/>
                <a:gd name="connsiteY2" fmla="*/ 237553 h 244982"/>
                <a:gd name="connsiteX3" fmla="*/ 0 w 20828"/>
                <a:gd name="connsiteY3" fmla="*/ 7429 h 244982"/>
                <a:gd name="connsiteX4" fmla="*/ 10414 w 20828"/>
                <a:gd name="connsiteY4" fmla="*/ 0 h 244982"/>
                <a:gd name="connsiteX5" fmla="*/ 20828 w 20828"/>
                <a:gd name="connsiteY5" fmla="*/ 7429 h 244982"/>
                <a:gd name="connsiteX6" fmla="*/ 20828 w 20828"/>
                <a:gd name="connsiteY6" fmla="*/ 237553 h 24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28" h="244982">
                  <a:moveTo>
                    <a:pt x="20828" y="237553"/>
                  </a:moveTo>
                  <a:cubicBezTo>
                    <a:pt x="20828" y="241681"/>
                    <a:pt x="16193" y="244983"/>
                    <a:pt x="10414" y="244983"/>
                  </a:cubicBezTo>
                  <a:cubicBezTo>
                    <a:pt x="4636" y="244983"/>
                    <a:pt x="0" y="241681"/>
                    <a:pt x="0" y="237553"/>
                  </a:cubicBezTo>
                  <a:lnTo>
                    <a:pt x="0" y="7429"/>
                  </a:lnTo>
                  <a:cubicBezTo>
                    <a:pt x="0" y="3302"/>
                    <a:pt x="4636" y="0"/>
                    <a:pt x="10414" y="0"/>
                  </a:cubicBezTo>
                  <a:cubicBezTo>
                    <a:pt x="16129" y="0"/>
                    <a:pt x="20828" y="3302"/>
                    <a:pt x="20828" y="7429"/>
                  </a:cubicBezTo>
                  <a:lnTo>
                    <a:pt x="20828" y="237553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69" name="شكل حر: شكل 68">
              <a:extLst>
                <a:ext uri="{FF2B5EF4-FFF2-40B4-BE49-F238E27FC236}">
                  <a16:creationId xmlns:a16="http://schemas.microsoft.com/office/drawing/2014/main" id="{DBDD3020-D650-CC99-7AD2-B42422FB5088}"/>
                </a:ext>
              </a:extLst>
            </p:cNvPr>
            <p:cNvSpPr/>
            <p:nvPr/>
          </p:nvSpPr>
          <p:spPr>
            <a:xfrm>
              <a:off x="1007630" y="4157645"/>
              <a:ext cx="190228" cy="139514"/>
            </a:xfrm>
            <a:custGeom>
              <a:avLst/>
              <a:gdLst>
                <a:gd name="connsiteX0" fmla="*/ 15061 w 105358"/>
                <a:gd name="connsiteY0" fmla="*/ 77270 h 77270"/>
                <a:gd name="connsiteX1" fmla="*/ 1282 w 105358"/>
                <a:gd name="connsiteY1" fmla="*/ 35297 h 77270"/>
                <a:gd name="connsiteX2" fmla="*/ 4965 w 105358"/>
                <a:gd name="connsiteY2" fmla="*/ 8754 h 77270"/>
                <a:gd name="connsiteX3" fmla="*/ 28904 w 105358"/>
                <a:gd name="connsiteY3" fmla="*/ 55 h 77270"/>
                <a:gd name="connsiteX4" fmla="*/ 105358 w 105358"/>
                <a:gd name="connsiteY4" fmla="*/ 16818 h 77270"/>
                <a:gd name="connsiteX5" fmla="*/ 103009 w 105358"/>
                <a:gd name="connsiteY5" fmla="*/ 21136 h 77270"/>
                <a:gd name="connsiteX6" fmla="*/ 28714 w 105358"/>
                <a:gd name="connsiteY6" fmla="*/ 4944 h 77270"/>
                <a:gd name="connsiteX7" fmla="*/ 8838 w 105358"/>
                <a:gd name="connsiteY7" fmla="*/ 11738 h 77270"/>
                <a:gd name="connsiteX8" fmla="*/ 5981 w 105358"/>
                <a:gd name="connsiteY8" fmla="*/ 33836 h 77270"/>
                <a:gd name="connsiteX9" fmla="*/ 19951 w 105358"/>
                <a:gd name="connsiteY9" fmla="*/ 76508 h 77270"/>
                <a:gd name="connsiteX10" fmla="*/ 15061 w 105358"/>
                <a:gd name="connsiteY10" fmla="*/ 77270 h 7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58" h="77270">
                  <a:moveTo>
                    <a:pt x="15061" y="77270"/>
                  </a:moveTo>
                  <a:cubicBezTo>
                    <a:pt x="14680" y="75366"/>
                    <a:pt x="6552" y="51108"/>
                    <a:pt x="1282" y="35297"/>
                  </a:cubicBezTo>
                  <a:cubicBezTo>
                    <a:pt x="1091" y="34535"/>
                    <a:pt x="-3163" y="19105"/>
                    <a:pt x="4965" y="8754"/>
                  </a:cubicBezTo>
                  <a:cubicBezTo>
                    <a:pt x="9791" y="2594"/>
                    <a:pt x="17855" y="-453"/>
                    <a:pt x="28904" y="55"/>
                  </a:cubicBezTo>
                  <a:cubicBezTo>
                    <a:pt x="62813" y="1261"/>
                    <a:pt x="91769" y="9325"/>
                    <a:pt x="105358" y="16818"/>
                  </a:cubicBezTo>
                  <a:lnTo>
                    <a:pt x="103009" y="21136"/>
                  </a:lnTo>
                  <a:cubicBezTo>
                    <a:pt x="89864" y="13961"/>
                    <a:pt x="61797" y="6150"/>
                    <a:pt x="28714" y="4944"/>
                  </a:cubicBezTo>
                  <a:cubicBezTo>
                    <a:pt x="19570" y="4690"/>
                    <a:pt x="12648" y="6912"/>
                    <a:pt x="8838" y="11738"/>
                  </a:cubicBezTo>
                  <a:cubicBezTo>
                    <a:pt x="2234" y="20120"/>
                    <a:pt x="5917" y="33710"/>
                    <a:pt x="5981" y="33836"/>
                  </a:cubicBezTo>
                  <a:cubicBezTo>
                    <a:pt x="10045" y="45965"/>
                    <a:pt x="19697" y="74604"/>
                    <a:pt x="19951" y="76508"/>
                  </a:cubicBezTo>
                  <a:lnTo>
                    <a:pt x="15061" y="77270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5715AD95-7B12-B2F3-5DA3-66DA3AB0471A}"/>
                </a:ext>
              </a:extLst>
            </p:cNvPr>
            <p:cNvSpPr/>
            <p:nvPr/>
          </p:nvSpPr>
          <p:spPr>
            <a:xfrm>
              <a:off x="1180433" y="4175973"/>
              <a:ext cx="30727" cy="32332"/>
            </a:xfrm>
            <a:custGeom>
              <a:avLst/>
              <a:gdLst>
                <a:gd name="connsiteX0" fmla="*/ 17018 w 17018"/>
                <a:gd name="connsiteY0" fmla="*/ 9398 h 17907"/>
                <a:gd name="connsiteX1" fmla="*/ 8509 w 17018"/>
                <a:gd name="connsiteY1" fmla="*/ 17907 h 17907"/>
                <a:gd name="connsiteX2" fmla="*/ 0 w 17018"/>
                <a:gd name="connsiteY2" fmla="*/ 9398 h 17907"/>
                <a:gd name="connsiteX3" fmla="*/ 8509 w 17018"/>
                <a:gd name="connsiteY3" fmla="*/ 0 h 17907"/>
                <a:gd name="connsiteX4" fmla="*/ 17018 w 17018"/>
                <a:gd name="connsiteY4" fmla="*/ 8509 h 17907"/>
                <a:gd name="connsiteX5" fmla="*/ 17018 w 17018"/>
                <a:gd name="connsiteY5" fmla="*/ 9398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18" h="17907">
                  <a:moveTo>
                    <a:pt x="17018" y="9398"/>
                  </a:moveTo>
                  <a:cubicBezTo>
                    <a:pt x="17018" y="14097"/>
                    <a:pt x="13208" y="17907"/>
                    <a:pt x="8509" y="17907"/>
                  </a:cubicBezTo>
                  <a:cubicBezTo>
                    <a:pt x="3810" y="17907"/>
                    <a:pt x="0" y="14097"/>
                    <a:pt x="0" y="9398"/>
                  </a:cubicBezTo>
                  <a:cubicBezTo>
                    <a:pt x="0" y="3810"/>
                    <a:pt x="3810" y="0"/>
                    <a:pt x="8509" y="0"/>
                  </a:cubicBezTo>
                  <a:cubicBezTo>
                    <a:pt x="13208" y="0"/>
                    <a:pt x="17018" y="3810"/>
                    <a:pt x="17018" y="8509"/>
                  </a:cubicBezTo>
                  <a:lnTo>
                    <a:pt x="17018" y="9398"/>
                  </a:ln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9A7DAB49-D43D-C4C7-8479-E07583BC4327}"/>
              </a:ext>
            </a:extLst>
          </p:cNvPr>
          <p:cNvGrpSpPr/>
          <p:nvPr/>
        </p:nvGrpSpPr>
        <p:grpSpPr>
          <a:xfrm>
            <a:off x="1449209" y="4854978"/>
            <a:ext cx="816510" cy="816510"/>
            <a:chOff x="3513399" y="4223327"/>
            <a:chExt cx="452225" cy="452225"/>
          </a:xfrm>
        </p:grpSpPr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F06B342E-E92F-0058-E45D-DA882067F382}"/>
                </a:ext>
              </a:extLst>
            </p:cNvPr>
            <p:cNvSpPr/>
            <p:nvPr/>
          </p:nvSpPr>
          <p:spPr>
            <a:xfrm rot="16999982">
              <a:off x="3513399" y="4223327"/>
              <a:ext cx="452225" cy="452225"/>
            </a:xfrm>
            <a:custGeom>
              <a:avLst/>
              <a:gdLst>
                <a:gd name="connsiteX0" fmla="*/ 452226 w 452225"/>
                <a:gd name="connsiteY0" fmla="*/ 226113 h 452225"/>
                <a:gd name="connsiteX1" fmla="*/ 226113 w 452225"/>
                <a:gd name="connsiteY1" fmla="*/ 452226 h 452225"/>
                <a:gd name="connsiteX2" fmla="*/ 0 w 452225"/>
                <a:gd name="connsiteY2" fmla="*/ 226113 h 452225"/>
                <a:gd name="connsiteX3" fmla="*/ 226113 w 452225"/>
                <a:gd name="connsiteY3" fmla="*/ 0 h 452225"/>
                <a:gd name="connsiteX4" fmla="*/ 452226 w 452225"/>
                <a:gd name="connsiteY4" fmla="*/ 226113 h 45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25" h="452225">
                  <a:moveTo>
                    <a:pt x="452226" y="226113"/>
                  </a:moveTo>
                  <a:cubicBezTo>
                    <a:pt x="452226" y="350992"/>
                    <a:pt x="350991" y="452226"/>
                    <a:pt x="226113" y="452226"/>
                  </a:cubicBezTo>
                  <a:cubicBezTo>
                    <a:pt x="101234" y="452226"/>
                    <a:pt x="0" y="350992"/>
                    <a:pt x="0" y="226113"/>
                  </a:cubicBezTo>
                  <a:cubicBezTo>
                    <a:pt x="0" y="101234"/>
                    <a:pt x="101234" y="0"/>
                    <a:pt x="226113" y="0"/>
                  </a:cubicBezTo>
                  <a:cubicBezTo>
                    <a:pt x="350991" y="0"/>
                    <a:pt x="452226" y="101234"/>
                    <a:pt x="452226" y="226113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B5AA4156-51C1-BB0D-C92F-5141D51B02D9}"/>
                </a:ext>
              </a:extLst>
            </p:cNvPr>
            <p:cNvSpPr/>
            <p:nvPr/>
          </p:nvSpPr>
          <p:spPr>
            <a:xfrm>
              <a:off x="3587496" y="4297171"/>
              <a:ext cx="304418" cy="304419"/>
            </a:xfrm>
            <a:custGeom>
              <a:avLst/>
              <a:gdLst>
                <a:gd name="connsiteX0" fmla="*/ 304419 w 304418"/>
                <a:gd name="connsiteY0" fmla="*/ 152210 h 304419"/>
                <a:gd name="connsiteX1" fmla="*/ 152209 w 304418"/>
                <a:gd name="connsiteY1" fmla="*/ 304419 h 304419"/>
                <a:gd name="connsiteX2" fmla="*/ 0 w 304418"/>
                <a:gd name="connsiteY2" fmla="*/ 152210 h 304419"/>
                <a:gd name="connsiteX3" fmla="*/ 152209 w 304418"/>
                <a:gd name="connsiteY3" fmla="*/ 0 h 304419"/>
                <a:gd name="connsiteX4" fmla="*/ 304419 w 304418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8" h="304419">
                  <a:moveTo>
                    <a:pt x="304419" y="152210"/>
                  </a:moveTo>
                  <a:cubicBezTo>
                    <a:pt x="304419" y="236284"/>
                    <a:pt x="236283" y="304419"/>
                    <a:pt x="152209" y="304419"/>
                  </a:cubicBezTo>
                  <a:cubicBezTo>
                    <a:pt x="68135" y="304419"/>
                    <a:pt x="0" y="236284"/>
                    <a:pt x="0" y="152210"/>
                  </a:cubicBezTo>
                  <a:cubicBezTo>
                    <a:pt x="0" y="68136"/>
                    <a:pt x="68135" y="0"/>
                    <a:pt x="152209" y="0"/>
                  </a:cubicBezTo>
                  <a:cubicBezTo>
                    <a:pt x="236283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76" name="رسم 4">
              <a:extLst>
                <a:ext uri="{FF2B5EF4-FFF2-40B4-BE49-F238E27FC236}">
                  <a16:creationId xmlns:a16="http://schemas.microsoft.com/office/drawing/2014/main" id="{A4ADB8F5-E945-C3CB-481B-24B10B0A9E30}"/>
                </a:ext>
              </a:extLst>
            </p:cNvPr>
            <p:cNvGrpSpPr/>
            <p:nvPr/>
          </p:nvGrpSpPr>
          <p:grpSpPr>
            <a:xfrm>
              <a:off x="3620593" y="4328454"/>
              <a:ext cx="239780" cy="241916"/>
              <a:chOff x="3620593" y="4328454"/>
              <a:chExt cx="239780" cy="241916"/>
            </a:xfrm>
            <a:solidFill>
              <a:srgbClr val="231F20"/>
            </a:solidFill>
          </p:grpSpPr>
          <p:grpSp>
            <p:nvGrpSpPr>
              <p:cNvPr id="77" name="رسم 4">
                <a:extLst>
                  <a:ext uri="{FF2B5EF4-FFF2-40B4-BE49-F238E27FC236}">
                    <a16:creationId xmlns:a16="http://schemas.microsoft.com/office/drawing/2014/main" id="{7B129EF8-2524-6158-E39E-D78F719D31A3}"/>
                  </a:ext>
                </a:extLst>
              </p:cNvPr>
              <p:cNvGrpSpPr/>
              <p:nvPr/>
            </p:nvGrpSpPr>
            <p:grpSpPr>
              <a:xfrm>
                <a:off x="3750539" y="4449380"/>
                <a:ext cx="109772" cy="62955"/>
                <a:chOff x="3750539" y="4449380"/>
                <a:chExt cx="109772" cy="62955"/>
              </a:xfrm>
              <a:solidFill>
                <a:srgbClr val="231F20"/>
              </a:solidFill>
            </p:grpSpPr>
            <p:sp>
              <p:nvSpPr>
                <p:cNvPr id="128" name="شكل حر: شكل 127">
                  <a:extLst>
                    <a:ext uri="{FF2B5EF4-FFF2-40B4-BE49-F238E27FC236}">
                      <a16:creationId xmlns:a16="http://schemas.microsoft.com/office/drawing/2014/main" id="{F623F88E-35F9-B29D-A2A9-F4B76C05AEFB}"/>
                    </a:ext>
                  </a:extLst>
                </p:cNvPr>
                <p:cNvSpPr/>
                <p:nvPr/>
              </p:nvSpPr>
              <p:spPr>
                <a:xfrm>
                  <a:off x="3778874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0" y="5144"/>
                        <a:pt x="10" y="3366"/>
                      </a:cubicBezTo>
                      <a:cubicBezTo>
                        <a:pt x="201" y="1588"/>
                        <a:pt x="3121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4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29" name="شكل حر: شكل 128">
                  <a:extLst>
                    <a:ext uri="{FF2B5EF4-FFF2-40B4-BE49-F238E27FC236}">
                      <a16:creationId xmlns:a16="http://schemas.microsoft.com/office/drawing/2014/main" id="{01FB3C63-0DF5-6E27-D04C-93E7D28397F1}"/>
                    </a:ext>
                  </a:extLst>
                </p:cNvPr>
                <p:cNvSpPr/>
                <p:nvPr/>
              </p:nvSpPr>
              <p:spPr>
                <a:xfrm>
                  <a:off x="3751832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0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526" y="2484"/>
                        <a:pt x="7431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30" name="شكل حر: شكل 129">
                  <a:extLst>
                    <a:ext uri="{FF2B5EF4-FFF2-40B4-BE49-F238E27FC236}">
                      <a16:creationId xmlns:a16="http://schemas.microsoft.com/office/drawing/2014/main" id="{F2364039-4972-A592-902F-A56D5FCD9DE9}"/>
                    </a:ext>
                  </a:extLst>
                </p:cNvPr>
                <p:cNvSpPr/>
                <p:nvPr/>
              </p:nvSpPr>
              <p:spPr>
                <a:xfrm>
                  <a:off x="3774319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9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7" y="-208"/>
                        <a:pt x="4439" y="-462"/>
                        <a:pt x="7423" y="808"/>
                      </a:cubicBezTo>
                      <a:lnTo>
                        <a:pt x="71749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31" name="شكل حر: شكل 130">
                  <a:extLst>
                    <a:ext uri="{FF2B5EF4-FFF2-40B4-BE49-F238E27FC236}">
                      <a16:creationId xmlns:a16="http://schemas.microsoft.com/office/drawing/2014/main" id="{764970D2-D77F-2457-9709-1E2E25C8E942}"/>
                    </a:ext>
                  </a:extLst>
                </p:cNvPr>
                <p:cNvSpPr/>
                <p:nvPr/>
              </p:nvSpPr>
              <p:spPr>
                <a:xfrm>
                  <a:off x="3750539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089" y="5382"/>
                        <a:pt x="6057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8" name="رسم 4">
                <a:extLst>
                  <a:ext uri="{FF2B5EF4-FFF2-40B4-BE49-F238E27FC236}">
                    <a16:creationId xmlns:a16="http://schemas.microsoft.com/office/drawing/2014/main" id="{27A4CFF9-D53A-6B4A-4A6B-5ECC2ECB878F}"/>
                  </a:ext>
                </a:extLst>
              </p:cNvPr>
              <p:cNvGrpSpPr/>
              <p:nvPr/>
            </p:nvGrpSpPr>
            <p:grpSpPr>
              <a:xfrm>
                <a:off x="3745595" y="4456752"/>
                <a:ext cx="92949" cy="99956"/>
                <a:chOff x="3745595" y="4456752"/>
                <a:chExt cx="92949" cy="99956"/>
              </a:xfrm>
              <a:solidFill>
                <a:srgbClr val="231F20"/>
              </a:solidFill>
            </p:grpSpPr>
            <p:sp>
              <p:nvSpPr>
                <p:cNvPr id="124" name="شكل حر: شكل 123">
                  <a:extLst>
                    <a:ext uri="{FF2B5EF4-FFF2-40B4-BE49-F238E27FC236}">
                      <a16:creationId xmlns:a16="http://schemas.microsoft.com/office/drawing/2014/main" id="{0E07041C-9CCB-C81C-906D-478EFF9DAEC6}"/>
                    </a:ext>
                  </a:extLst>
                </p:cNvPr>
                <p:cNvSpPr/>
                <p:nvPr/>
              </p:nvSpPr>
              <p:spPr>
                <a:xfrm>
                  <a:off x="3770385" y="4472509"/>
                  <a:ext cx="68159" cy="55796"/>
                </a:xfrm>
                <a:custGeom>
                  <a:avLst/>
                  <a:gdLst>
                    <a:gd name="connsiteX0" fmla="*/ 2721 w 68159"/>
                    <a:gd name="connsiteY0" fmla="*/ 7543 h 55796"/>
                    <a:gd name="connsiteX1" fmla="*/ 498 w 68159"/>
                    <a:gd name="connsiteY1" fmla="*/ 875 h 55796"/>
                    <a:gd name="connsiteX2" fmla="*/ 7547 w 68159"/>
                    <a:gd name="connsiteY2" fmla="*/ 1447 h 55796"/>
                    <a:gd name="connsiteX3" fmla="*/ 66221 w 68159"/>
                    <a:gd name="connsiteY3" fmla="*/ 39229 h 55796"/>
                    <a:gd name="connsiteX4" fmla="*/ 65141 w 68159"/>
                    <a:gd name="connsiteY4" fmla="*/ 50850 h 55796"/>
                    <a:gd name="connsiteX5" fmla="*/ 54092 w 68159"/>
                    <a:gd name="connsiteY5" fmla="*/ 54787 h 55796"/>
                    <a:gd name="connsiteX6" fmla="*/ 2721 w 68159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59" h="55796">
                      <a:moveTo>
                        <a:pt x="2721" y="7543"/>
                      </a:moveTo>
                      <a:cubicBezTo>
                        <a:pt x="371" y="5256"/>
                        <a:pt x="-708" y="2272"/>
                        <a:pt x="498" y="875"/>
                      </a:cubicBezTo>
                      <a:cubicBezTo>
                        <a:pt x="1832" y="-458"/>
                        <a:pt x="4880" y="-268"/>
                        <a:pt x="7547" y="1447"/>
                      </a:cubicBezTo>
                      <a:lnTo>
                        <a:pt x="66221" y="39229"/>
                      </a:lnTo>
                      <a:cubicBezTo>
                        <a:pt x="69078" y="41007"/>
                        <a:pt x="68824" y="46405"/>
                        <a:pt x="65141" y="50850"/>
                      </a:cubicBezTo>
                      <a:cubicBezTo>
                        <a:pt x="61522" y="55358"/>
                        <a:pt x="56505" y="57073"/>
                        <a:pt x="54092" y="54787"/>
                      </a:cubicBezTo>
                      <a:lnTo>
                        <a:pt x="2721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25" name="شكل حر: شكل 124">
                  <a:extLst>
                    <a:ext uri="{FF2B5EF4-FFF2-40B4-BE49-F238E27FC236}">
                      <a16:creationId xmlns:a16="http://schemas.microsoft.com/office/drawing/2014/main" id="{AAE15015-A22B-CFE7-E39E-AA47216198CD}"/>
                    </a:ext>
                  </a:extLst>
                </p:cNvPr>
                <p:cNvSpPr/>
                <p:nvPr/>
              </p:nvSpPr>
              <p:spPr>
                <a:xfrm>
                  <a:off x="3749439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5" y="2154"/>
                        <a:pt x="-272" y="376"/>
                        <a:pt x="45" y="58"/>
                      </a:cubicBezTo>
                      <a:cubicBezTo>
                        <a:pt x="363" y="-259"/>
                        <a:pt x="2649" y="757"/>
                        <a:pt x="4744" y="2154"/>
                      </a:cubicBezTo>
                      <a:cubicBezTo>
                        <a:pt x="7094" y="3678"/>
                        <a:pt x="8237" y="5265"/>
                        <a:pt x="7665" y="5964"/>
                      </a:cubicBezTo>
                      <a:cubicBezTo>
                        <a:pt x="7030" y="6599"/>
                        <a:pt x="5062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26" name="شكل حر: شكل 125">
                  <a:extLst>
                    <a:ext uri="{FF2B5EF4-FFF2-40B4-BE49-F238E27FC236}">
                      <a16:creationId xmlns:a16="http://schemas.microsoft.com/office/drawing/2014/main" id="{9584F99B-30F7-4D01-035A-AFFB1376648A}"/>
                    </a:ext>
                  </a:extLst>
                </p:cNvPr>
                <p:cNvSpPr/>
                <p:nvPr/>
              </p:nvSpPr>
              <p:spPr>
                <a:xfrm>
                  <a:off x="3757678" y="4483434"/>
                  <a:ext cx="47852" cy="73274"/>
                </a:xfrm>
                <a:custGeom>
                  <a:avLst/>
                  <a:gdLst>
                    <a:gd name="connsiteX0" fmla="*/ 886 w 47852"/>
                    <a:gd name="connsiteY0" fmla="*/ 7286 h 73274"/>
                    <a:gd name="connsiteX1" fmla="*/ 1331 w 47852"/>
                    <a:gd name="connsiteY1" fmla="*/ 237 h 73274"/>
                    <a:gd name="connsiteX2" fmla="*/ 7681 w 47852"/>
                    <a:gd name="connsiteY2" fmla="*/ 3603 h 73274"/>
                    <a:gd name="connsiteX3" fmla="*/ 47178 w 47852"/>
                    <a:gd name="connsiteY3" fmla="*/ 61197 h 73274"/>
                    <a:gd name="connsiteX4" fmla="*/ 41590 w 47852"/>
                    <a:gd name="connsiteY4" fmla="*/ 71357 h 73274"/>
                    <a:gd name="connsiteX5" fmla="*/ 29906 w 47852"/>
                    <a:gd name="connsiteY5" fmla="*/ 70786 h 73274"/>
                    <a:gd name="connsiteX6" fmla="*/ 886 w 47852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52" h="73274">
                      <a:moveTo>
                        <a:pt x="886" y="7286"/>
                      </a:moveTo>
                      <a:cubicBezTo>
                        <a:pt x="-447" y="4301"/>
                        <a:pt x="-257" y="1063"/>
                        <a:pt x="1331" y="237"/>
                      </a:cubicBezTo>
                      <a:cubicBezTo>
                        <a:pt x="2918" y="-652"/>
                        <a:pt x="5903" y="1063"/>
                        <a:pt x="7681" y="3603"/>
                      </a:cubicBezTo>
                      <a:lnTo>
                        <a:pt x="47178" y="61197"/>
                      </a:lnTo>
                      <a:cubicBezTo>
                        <a:pt x="49146" y="63991"/>
                        <a:pt x="46670" y="68563"/>
                        <a:pt x="41590" y="71357"/>
                      </a:cubicBezTo>
                      <a:cubicBezTo>
                        <a:pt x="36510" y="74151"/>
                        <a:pt x="31239" y="73834"/>
                        <a:pt x="29906" y="70786"/>
                      </a:cubicBezTo>
                      <a:lnTo>
                        <a:pt x="886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27" name="شكل حر: شكل 126">
                  <a:extLst>
                    <a:ext uri="{FF2B5EF4-FFF2-40B4-BE49-F238E27FC236}">
                      <a16:creationId xmlns:a16="http://schemas.microsoft.com/office/drawing/2014/main" id="{9F2F6A9B-E775-86C8-3B10-4BE8A91B162B}"/>
                    </a:ext>
                  </a:extLst>
                </p:cNvPr>
                <p:cNvSpPr/>
                <p:nvPr/>
              </p:nvSpPr>
              <p:spPr>
                <a:xfrm>
                  <a:off x="3745595" y="4460035"/>
                  <a:ext cx="5234" cy="8501"/>
                </a:xfrm>
                <a:custGeom>
                  <a:avLst/>
                  <a:gdLst>
                    <a:gd name="connsiteX0" fmla="*/ 1476 w 5234"/>
                    <a:gd name="connsiteY0" fmla="*/ 4840 h 8501"/>
                    <a:gd name="connsiteX1" fmla="*/ 143 w 5234"/>
                    <a:gd name="connsiteY1" fmla="*/ 14 h 8501"/>
                    <a:gd name="connsiteX2" fmla="*/ 3635 w 5234"/>
                    <a:gd name="connsiteY2" fmla="*/ 3824 h 8501"/>
                    <a:gd name="connsiteX3" fmla="*/ 4842 w 5234"/>
                    <a:gd name="connsiteY3" fmla="*/ 8460 h 8501"/>
                    <a:gd name="connsiteX4" fmla="*/ 1476 w 5234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5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619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79" name="رسم 4">
                <a:extLst>
                  <a:ext uri="{FF2B5EF4-FFF2-40B4-BE49-F238E27FC236}">
                    <a16:creationId xmlns:a16="http://schemas.microsoft.com/office/drawing/2014/main" id="{6C41C01C-D8E5-34E0-AB8E-EC196AB7ED04}"/>
                  </a:ext>
                </a:extLst>
              </p:cNvPr>
              <p:cNvGrpSpPr/>
              <p:nvPr/>
            </p:nvGrpSpPr>
            <p:grpSpPr>
              <a:xfrm>
                <a:off x="3723281" y="4460875"/>
                <a:ext cx="64730" cy="109496"/>
                <a:chOff x="3723281" y="4460875"/>
                <a:chExt cx="64730" cy="109496"/>
              </a:xfrm>
              <a:solidFill>
                <a:srgbClr val="231F20"/>
              </a:solidFill>
            </p:grpSpPr>
            <p:sp>
              <p:nvSpPr>
                <p:cNvPr id="120" name="شكل حر: شكل 119">
                  <a:extLst>
                    <a:ext uri="{FF2B5EF4-FFF2-40B4-BE49-F238E27FC236}">
                      <a16:creationId xmlns:a16="http://schemas.microsoft.com/office/drawing/2014/main" id="{5C7989FA-F21B-BE24-3F4B-118C499AE845}"/>
                    </a:ext>
                  </a:extLst>
                </p:cNvPr>
                <p:cNvSpPr/>
                <p:nvPr/>
              </p:nvSpPr>
              <p:spPr>
                <a:xfrm>
                  <a:off x="3750957" y="4486426"/>
                  <a:ext cx="37054" cy="77837"/>
                </a:xfrm>
                <a:custGeom>
                  <a:avLst/>
                  <a:gdLst>
                    <a:gd name="connsiteX0" fmla="*/ 305 w 37054"/>
                    <a:gd name="connsiteY0" fmla="*/ 6770 h 77837"/>
                    <a:gd name="connsiteX1" fmla="*/ 2020 w 37054"/>
                    <a:gd name="connsiteY1" fmla="*/ 39 h 77837"/>
                    <a:gd name="connsiteX2" fmla="*/ 7671 w 37054"/>
                    <a:gd name="connsiteY2" fmla="*/ 4293 h 77837"/>
                    <a:gd name="connsiteX3" fmla="*/ 36691 w 37054"/>
                    <a:gd name="connsiteY3" fmla="*/ 67793 h 77837"/>
                    <a:gd name="connsiteX4" fmla="*/ 29515 w 37054"/>
                    <a:gd name="connsiteY4" fmla="*/ 77001 h 77837"/>
                    <a:gd name="connsiteX5" fmla="*/ 18022 w 37054"/>
                    <a:gd name="connsiteY5" fmla="*/ 74334 h 77837"/>
                    <a:gd name="connsiteX6" fmla="*/ 305 w 3705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4" h="77837">
                      <a:moveTo>
                        <a:pt x="305" y="6770"/>
                      </a:moveTo>
                      <a:cubicBezTo>
                        <a:pt x="-457" y="3595"/>
                        <a:pt x="242" y="483"/>
                        <a:pt x="2020" y="39"/>
                      </a:cubicBezTo>
                      <a:cubicBezTo>
                        <a:pt x="3861" y="-279"/>
                        <a:pt x="6274" y="1372"/>
                        <a:pt x="7671" y="4293"/>
                      </a:cubicBezTo>
                      <a:lnTo>
                        <a:pt x="36691" y="67793"/>
                      </a:lnTo>
                      <a:cubicBezTo>
                        <a:pt x="38151" y="70841"/>
                        <a:pt x="35103" y="75350"/>
                        <a:pt x="29515" y="77001"/>
                      </a:cubicBezTo>
                      <a:cubicBezTo>
                        <a:pt x="23991" y="78842"/>
                        <a:pt x="18784" y="77509"/>
                        <a:pt x="18022" y="74334"/>
                      </a:cubicBezTo>
                      <a:lnTo>
                        <a:pt x="30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21" name="شكل حر: شكل 120">
                  <a:extLst>
                    <a:ext uri="{FF2B5EF4-FFF2-40B4-BE49-F238E27FC236}">
                      <a16:creationId xmlns:a16="http://schemas.microsoft.com/office/drawing/2014/main" id="{5F98A121-CA1D-A0E7-A327-7F78CC5F55B6}"/>
                    </a:ext>
                  </a:extLst>
                </p:cNvPr>
                <p:cNvSpPr/>
                <p:nvPr/>
              </p:nvSpPr>
              <p:spPr>
                <a:xfrm>
                  <a:off x="3743611" y="4460875"/>
                  <a:ext cx="4017" cy="9157"/>
                </a:xfrm>
                <a:custGeom>
                  <a:avLst/>
                  <a:gdLst>
                    <a:gd name="connsiteX0" fmla="*/ 729 w 4017"/>
                    <a:gd name="connsiteY0" fmla="*/ 4890 h 9157"/>
                    <a:gd name="connsiteX1" fmla="*/ 221 w 4017"/>
                    <a:gd name="connsiteY1" fmla="*/ 0 h 9157"/>
                    <a:gd name="connsiteX2" fmla="*/ 3015 w 4017"/>
                    <a:gd name="connsiteY2" fmla="*/ 4318 h 9157"/>
                    <a:gd name="connsiteX3" fmla="*/ 3460 w 4017"/>
                    <a:gd name="connsiteY3" fmla="*/ 9144 h 9157"/>
                    <a:gd name="connsiteX4" fmla="*/ 729 w 4017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634" y="9334"/>
                        <a:pt x="1428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22" name="شكل حر: شكل 121">
                  <a:extLst>
                    <a:ext uri="{FF2B5EF4-FFF2-40B4-BE49-F238E27FC236}">
                      <a16:creationId xmlns:a16="http://schemas.microsoft.com/office/drawing/2014/main" id="{9837A3D3-E3FC-FC69-2327-6436CA9F2944}"/>
                    </a:ext>
                  </a:extLst>
                </p:cNvPr>
                <p:cNvSpPr/>
                <p:nvPr/>
              </p:nvSpPr>
              <p:spPr>
                <a:xfrm>
                  <a:off x="3723281" y="4488670"/>
                  <a:ext cx="19728" cy="81700"/>
                </a:xfrm>
                <a:custGeom>
                  <a:avLst/>
                  <a:gdLst>
                    <a:gd name="connsiteX0" fmla="*/ 10011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10011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10011" y="5542"/>
                      </a:moveTo>
                      <a:cubicBezTo>
                        <a:pt x="10519" y="2303"/>
                        <a:pt x="12424" y="-236"/>
                        <a:pt x="14202" y="18"/>
                      </a:cubicBezTo>
                      <a:cubicBezTo>
                        <a:pt x="16043" y="462"/>
                        <a:pt x="17631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5" y="82250"/>
                        <a:pt x="9566" y="81615"/>
                      </a:cubicBezTo>
                      <a:cubicBezTo>
                        <a:pt x="3788" y="81170"/>
                        <a:pt x="-467" y="77932"/>
                        <a:pt x="41" y="74694"/>
                      </a:cubicBezTo>
                      <a:lnTo>
                        <a:pt x="10011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23" name="شكل حر: شكل 122">
                  <a:extLst>
                    <a:ext uri="{FF2B5EF4-FFF2-40B4-BE49-F238E27FC236}">
                      <a16:creationId xmlns:a16="http://schemas.microsoft.com/office/drawing/2014/main" id="{DB5CE798-1118-115E-1206-7F4F947219F9}"/>
                    </a:ext>
                  </a:extLst>
                </p:cNvPr>
                <p:cNvSpPr/>
                <p:nvPr/>
              </p:nvSpPr>
              <p:spPr>
                <a:xfrm>
                  <a:off x="3737409" y="4461625"/>
                  <a:ext cx="2554" cy="9621"/>
                </a:xfrm>
                <a:custGeom>
                  <a:avLst/>
                  <a:gdLst>
                    <a:gd name="connsiteX0" fmla="*/ 137 w 2554"/>
                    <a:gd name="connsiteY0" fmla="*/ 4647 h 9621"/>
                    <a:gd name="connsiteX1" fmla="*/ 1598 w 2554"/>
                    <a:gd name="connsiteY1" fmla="*/ 12 h 9621"/>
                    <a:gd name="connsiteX2" fmla="*/ 2550 w 2554"/>
                    <a:gd name="connsiteY2" fmla="*/ 5028 h 9621"/>
                    <a:gd name="connsiteX3" fmla="*/ 1090 w 2554"/>
                    <a:gd name="connsiteY3" fmla="*/ 9600 h 9621"/>
                    <a:gd name="connsiteX4" fmla="*/ 137 w 2554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21">
                      <a:moveTo>
                        <a:pt x="137" y="4647"/>
                      </a:moveTo>
                      <a:cubicBezTo>
                        <a:pt x="518" y="1980"/>
                        <a:pt x="1153" y="-179"/>
                        <a:pt x="1598" y="12"/>
                      </a:cubicBezTo>
                      <a:cubicBezTo>
                        <a:pt x="2042" y="202"/>
                        <a:pt x="2487" y="2488"/>
                        <a:pt x="2550" y="5028"/>
                      </a:cubicBezTo>
                      <a:cubicBezTo>
                        <a:pt x="2613" y="7822"/>
                        <a:pt x="1979" y="9854"/>
                        <a:pt x="1090" y="9600"/>
                      </a:cubicBezTo>
                      <a:cubicBezTo>
                        <a:pt x="201" y="9410"/>
                        <a:pt x="-244" y="7251"/>
                        <a:pt x="137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80" name="رسم 4">
                <a:extLst>
                  <a:ext uri="{FF2B5EF4-FFF2-40B4-BE49-F238E27FC236}">
                    <a16:creationId xmlns:a16="http://schemas.microsoft.com/office/drawing/2014/main" id="{78213D0F-F61E-B238-A09B-B5A6E93DEB17}"/>
                  </a:ext>
                </a:extLst>
              </p:cNvPr>
              <p:cNvGrpSpPr/>
              <p:nvPr/>
            </p:nvGrpSpPr>
            <p:grpSpPr>
              <a:xfrm>
                <a:off x="3663354" y="4459351"/>
                <a:ext cx="73831" cy="108556"/>
                <a:chOff x="3663354" y="4459351"/>
                <a:chExt cx="73831" cy="108556"/>
              </a:xfrm>
              <a:solidFill>
                <a:srgbClr val="231F20"/>
              </a:solidFill>
            </p:grpSpPr>
            <p:sp>
              <p:nvSpPr>
                <p:cNvPr id="116" name="شكل حر: شكل 115">
                  <a:extLst>
                    <a:ext uri="{FF2B5EF4-FFF2-40B4-BE49-F238E27FC236}">
                      <a16:creationId xmlns:a16="http://schemas.microsoft.com/office/drawing/2014/main" id="{963ADE63-3F1C-6A12-841F-29A77EBEF43E}"/>
                    </a:ext>
                  </a:extLst>
                </p:cNvPr>
                <p:cNvSpPr/>
                <p:nvPr/>
              </p:nvSpPr>
              <p:spPr>
                <a:xfrm>
                  <a:off x="3703894" y="4487748"/>
                  <a:ext cx="29427" cy="80159"/>
                </a:xfrm>
                <a:custGeom>
                  <a:avLst/>
                  <a:gdLst>
                    <a:gd name="connsiteX0" fmla="*/ 21841 w 29427"/>
                    <a:gd name="connsiteY0" fmla="*/ 4685 h 80159"/>
                    <a:gd name="connsiteX1" fmla="*/ 26858 w 29427"/>
                    <a:gd name="connsiteY1" fmla="*/ 114 h 80159"/>
                    <a:gd name="connsiteX2" fmla="*/ 29334 w 29427"/>
                    <a:gd name="connsiteY2" fmla="*/ 6464 h 80159"/>
                    <a:gd name="connsiteX3" fmla="*/ 19428 w 29427"/>
                    <a:gd name="connsiteY3" fmla="*/ 75552 h 80159"/>
                    <a:gd name="connsiteX4" fmla="*/ 8379 w 29427"/>
                    <a:gd name="connsiteY4" fmla="*/ 79679 h 80159"/>
                    <a:gd name="connsiteX5" fmla="*/ 188 w 29427"/>
                    <a:gd name="connsiteY5" fmla="*/ 71043 h 80159"/>
                    <a:gd name="connsiteX6" fmla="*/ 21841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1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2" y="812"/>
                        <a:pt x="29779" y="3098"/>
                        <a:pt x="29334" y="6464"/>
                      </a:cubicBezTo>
                      <a:lnTo>
                        <a:pt x="19428" y="75552"/>
                      </a:lnTo>
                      <a:cubicBezTo>
                        <a:pt x="19047" y="78663"/>
                        <a:pt x="13967" y="81267"/>
                        <a:pt x="8379" y="79679"/>
                      </a:cubicBezTo>
                      <a:cubicBezTo>
                        <a:pt x="2791" y="78155"/>
                        <a:pt x="-892" y="74154"/>
                        <a:pt x="188" y="71043"/>
                      </a:cubicBezTo>
                      <a:lnTo>
                        <a:pt x="21841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7" name="شكل حر: شكل 116">
                  <a:extLst>
                    <a:ext uri="{FF2B5EF4-FFF2-40B4-BE49-F238E27FC236}">
                      <a16:creationId xmlns:a16="http://schemas.microsoft.com/office/drawing/2014/main" id="{1C760AB4-9192-A160-24F1-C16F4EBD5C1F}"/>
                    </a:ext>
                  </a:extLst>
                </p:cNvPr>
                <p:cNvSpPr/>
                <p:nvPr/>
              </p:nvSpPr>
              <p:spPr>
                <a:xfrm>
                  <a:off x="3734093" y="4461360"/>
                  <a:ext cx="3092" cy="9484"/>
                </a:xfrm>
                <a:custGeom>
                  <a:avLst/>
                  <a:gdLst>
                    <a:gd name="connsiteX0" fmla="*/ 596 w 3092"/>
                    <a:gd name="connsiteY0" fmla="*/ 4277 h 9484"/>
                    <a:gd name="connsiteX1" fmla="*/ 2755 w 3092"/>
                    <a:gd name="connsiteY1" fmla="*/ 22 h 9484"/>
                    <a:gd name="connsiteX2" fmla="*/ 2882 w 3092"/>
                    <a:gd name="connsiteY2" fmla="*/ 4848 h 9484"/>
                    <a:gd name="connsiteX3" fmla="*/ 596 w 3092"/>
                    <a:gd name="connsiteY3" fmla="*/ 9420 h 9484"/>
                    <a:gd name="connsiteX4" fmla="*/ 596 w 3092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92" h="9484">
                      <a:moveTo>
                        <a:pt x="596" y="4277"/>
                      </a:moveTo>
                      <a:cubicBezTo>
                        <a:pt x="1421" y="1736"/>
                        <a:pt x="2374" y="-232"/>
                        <a:pt x="2755" y="22"/>
                      </a:cubicBezTo>
                      <a:cubicBezTo>
                        <a:pt x="3072" y="467"/>
                        <a:pt x="3263" y="2054"/>
                        <a:pt x="2882" y="4848"/>
                      </a:cubicBezTo>
                      <a:cubicBezTo>
                        <a:pt x="2564" y="7324"/>
                        <a:pt x="1358" y="9928"/>
                        <a:pt x="596" y="9420"/>
                      </a:cubicBezTo>
                      <a:cubicBezTo>
                        <a:pt x="-166" y="9103"/>
                        <a:pt x="-230" y="6817"/>
                        <a:pt x="596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8" name="شكل حر: شكل 117">
                  <a:extLst>
                    <a:ext uri="{FF2B5EF4-FFF2-40B4-BE49-F238E27FC236}">
                      <a16:creationId xmlns:a16="http://schemas.microsoft.com/office/drawing/2014/main" id="{9902F83C-4281-C27D-DEBE-4C671BC66E75}"/>
                    </a:ext>
                  </a:extLst>
                </p:cNvPr>
                <p:cNvSpPr/>
                <p:nvPr/>
              </p:nvSpPr>
              <p:spPr>
                <a:xfrm>
                  <a:off x="3663354" y="4480825"/>
                  <a:ext cx="54165" cy="69290"/>
                </a:xfrm>
                <a:custGeom>
                  <a:avLst/>
                  <a:gdLst>
                    <a:gd name="connsiteX0" fmla="*/ 46697 w 54165"/>
                    <a:gd name="connsiteY0" fmla="*/ 2783 h 69290"/>
                    <a:gd name="connsiteX1" fmla="*/ 53174 w 54165"/>
                    <a:gd name="connsiteY1" fmla="*/ 496 h 69290"/>
                    <a:gd name="connsiteX2" fmla="*/ 52920 w 54165"/>
                    <a:gd name="connsiteY2" fmla="*/ 7418 h 69290"/>
                    <a:gd name="connsiteX3" fmla="*/ 16852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7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7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8" y="4434"/>
                        <a:pt x="52920" y="7418"/>
                      </a:cubicBezTo>
                      <a:lnTo>
                        <a:pt x="16852" y="67171"/>
                      </a:lnTo>
                      <a:cubicBezTo>
                        <a:pt x="15328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7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9" name="شكل حر: شكل 118">
                  <a:extLst>
                    <a:ext uri="{FF2B5EF4-FFF2-40B4-BE49-F238E27FC236}">
                      <a16:creationId xmlns:a16="http://schemas.microsoft.com/office/drawing/2014/main" id="{C22F2B00-D633-96D1-7E31-57E117532FF6}"/>
                    </a:ext>
                  </a:extLst>
                </p:cNvPr>
                <p:cNvSpPr/>
                <p:nvPr/>
              </p:nvSpPr>
              <p:spPr>
                <a:xfrm>
                  <a:off x="3726665" y="4459351"/>
                  <a:ext cx="5897" cy="8074"/>
                </a:xfrm>
                <a:custGeom>
                  <a:avLst/>
                  <a:gdLst>
                    <a:gd name="connsiteX0" fmla="*/ 2118 w 5897"/>
                    <a:gd name="connsiteY0" fmla="*/ 3111 h 8074"/>
                    <a:gd name="connsiteX1" fmla="*/ 5865 w 5897"/>
                    <a:gd name="connsiteY1" fmla="*/ 63 h 8074"/>
                    <a:gd name="connsiteX2" fmla="*/ 4023 w 5897"/>
                    <a:gd name="connsiteY2" fmla="*/ 4635 h 8074"/>
                    <a:gd name="connsiteX3" fmla="*/ 213 w 5897"/>
                    <a:gd name="connsiteY3" fmla="*/ 7873 h 8074"/>
                    <a:gd name="connsiteX4" fmla="*/ 2118 w 5897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97" h="8074">
                      <a:moveTo>
                        <a:pt x="2118" y="3111"/>
                      </a:moveTo>
                      <a:cubicBezTo>
                        <a:pt x="3833" y="1079"/>
                        <a:pt x="5547" y="-318"/>
                        <a:pt x="5865" y="63"/>
                      </a:cubicBezTo>
                      <a:cubicBezTo>
                        <a:pt x="6055" y="634"/>
                        <a:pt x="5420" y="2285"/>
                        <a:pt x="4023" y="4635"/>
                      </a:cubicBezTo>
                      <a:cubicBezTo>
                        <a:pt x="2690" y="6857"/>
                        <a:pt x="721" y="8699"/>
                        <a:pt x="213" y="7873"/>
                      </a:cubicBezTo>
                      <a:cubicBezTo>
                        <a:pt x="-422" y="7175"/>
                        <a:pt x="404" y="5079"/>
                        <a:pt x="2118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81" name="رسم 4">
                <a:extLst>
                  <a:ext uri="{FF2B5EF4-FFF2-40B4-BE49-F238E27FC236}">
                    <a16:creationId xmlns:a16="http://schemas.microsoft.com/office/drawing/2014/main" id="{4E318953-8536-14F8-2815-EC26D7FCE895}"/>
                  </a:ext>
                </a:extLst>
              </p:cNvPr>
              <p:cNvGrpSpPr/>
              <p:nvPr/>
            </p:nvGrpSpPr>
            <p:grpSpPr>
              <a:xfrm>
                <a:off x="3625955" y="4453643"/>
                <a:ext cx="104902" cy="84126"/>
                <a:chOff x="3625955" y="4453643"/>
                <a:chExt cx="104902" cy="84126"/>
              </a:xfrm>
              <a:solidFill>
                <a:srgbClr val="231F20"/>
              </a:solidFill>
            </p:grpSpPr>
            <p:sp>
              <p:nvSpPr>
                <p:cNvPr id="112" name="شكل حر: شكل 111">
                  <a:extLst>
                    <a:ext uri="{FF2B5EF4-FFF2-40B4-BE49-F238E27FC236}">
                      <a16:creationId xmlns:a16="http://schemas.microsoft.com/office/drawing/2014/main" id="{A1D11417-C65F-B477-4DE2-652327F86486}"/>
                    </a:ext>
                  </a:extLst>
                </p:cNvPr>
                <p:cNvSpPr/>
                <p:nvPr/>
              </p:nvSpPr>
              <p:spPr>
                <a:xfrm>
                  <a:off x="3649176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80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8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3" name="شكل حر: شكل 112">
                  <a:extLst>
                    <a:ext uri="{FF2B5EF4-FFF2-40B4-BE49-F238E27FC236}">
                      <a16:creationId xmlns:a16="http://schemas.microsoft.com/office/drawing/2014/main" id="{740F3C11-0C63-5BB3-E8B6-228CDECB4E99}"/>
                    </a:ext>
                  </a:extLst>
                </p:cNvPr>
                <p:cNvSpPr/>
                <p:nvPr/>
              </p:nvSpPr>
              <p:spPr>
                <a:xfrm>
                  <a:off x="3723802" y="4457917"/>
                  <a:ext cx="7055" cy="7013"/>
                </a:xfrm>
                <a:custGeom>
                  <a:avLst/>
                  <a:gdLst>
                    <a:gd name="connsiteX0" fmla="*/ 2886 w 7055"/>
                    <a:gd name="connsiteY0" fmla="*/ 2450 h 7013"/>
                    <a:gd name="connsiteX1" fmla="*/ 7013 w 7055"/>
                    <a:gd name="connsiteY1" fmla="*/ 100 h 7013"/>
                    <a:gd name="connsiteX2" fmla="*/ 4537 w 7055"/>
                    <a:gd name="connsiteY2" fmla="*/ 4164 h 7013"/>
                    <a:gd name="connsiteX3" fmla="*/ 92 w 7055"/>
                    <a:gd name="connsiteY3" fmla="*/ 6831 h 7013"/>
                    <a:gd name="connsiteX4" fmla="*/ 2886 w 7055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7013">
                      <a:moveTo>
                        <a:pt x="2886" y="2450"/>
                      </a:moveTo>
                      <a:cubicBezTo>
                        <a:pt x="4918" y="735"/>
                        <a:pt x="6823" y="-344"/>
                        <a:pt x="7013" y="100"/>
                      </a:cubicBezTo>
                      <a:cubicBezTo>
                        <a:pt x="7267" y="481"/>
                        <a:pt x="6378" y="2132"/>
                        <a:pt x="4537" y="4164"/>
                      </a:cubicBezTo>
                      <a:cubicBezTo>
                        <a:pt x="2822" y="6133"/>
                        <a:pt x="663" y="7530"/>
                        <a:pt x="92" y="6831"/>
                      </a:cubicBezTo>
                      <a:cubicBezTo>
                        <a:pt x="-353" y="6069"/>
                        <a:pt x="854" y="4101"/>
                        <a:pt x="2886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4" name="شكل حر: شكل 113">
                  <a:extLst>
                    <a:ext uri="{FF2B5EF4-FFF2-40B4-BE49-F238E27FC236}">
                      <a16:creationId xmlns:a16="http://schemas.microsoft.com/office/drawing/2014/main" id="{64236EFF-DAF2-B312-89EB-4924AF025835}"/>
                    </a:ext>
                  </a:extLst>
                </p:cNvPr>
                <p:cNvSpPr/>
                <p:nvPr/>
              </p:nvSpPr>
              <p:spPr>
                <a:xfrm>
                  <a:off x="3625955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4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539" y="195"/>
                        <a:pt x="76984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9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5" name="شكل حر: شكل 114">
                  <a:extLst>
                    <a:ext uri="{FF2B5EF4-FFF2-40B4-BE49-F238E27FC236}">
                      <a16:creationId xmlns:a16="http://schemas.microsoft.com/office/drawing/2014/main" id="{A268BB84-7814-BF6D-5025-A3818DE594CB}"/>
                    </a:ext>
                  </a:extLst>
                </p:cNvPr>
                <p:cNvSpPr/>
                <p:nvPr/>
              </p:nvSpPr>
              <p:spPr>
                <a:xfrm>
                  <a:off x="3719129" y="4453643"/>
                  <a:ext cx="9019" cy="4238"/>
                </a:xfrm>
                <a:custGeom>
                  <a:avLst/>
                  <a:gdLst>
                    <a:gd name="connsiteX0" fmla="*/ 4320 w 9019"/>
                    <a:gd name="connsiteY0" fmla="*/ 818 h 4238"/>
                    <a:gd name="connsiteX1" fmla="*/ 9019 w 9019"/>
                    <a:gd name="connsiteY1" fmla="*/ 247 h 4238"/>
                    <a:gd name="connsiteX2" fmla="*/ 5018 w 9019"/>
                    <a:gd name="connsiteY2" fmla="*/ 3041 h 4238"/>
                    <a:gd name="connsiteX3" fmla="*/ 2 w 9019"/>
                    <a:gd name="connsiteY3" fmla="*/ 3739 h 4238"/>
                    <a:gd name="connsiteX4" fmla="*/ 4320 w 9019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19" h="4238">
                      <a:moveTo>
                        <a:pt x="4320" y="818"/>
                      </a:moveTo>
                      <a:cubicBezTo>
                        <a:pt x="6860" y="56"/>
                        <a:pt x="9082" y="-261"/>
                        <a:pt x="9019" y="247"/>
                      </a:cubicBezTo>
                      <a:cubicBezTo>
                        <a:pt x="8828" y="818"/>
                        <a:pt x="7558" y="1835"/>
                        <a:pt x="5018" y="3041"/>
                      </a:cubicBezTo>
                      <a:cubicBezTo>
                        <a:pt x="2732" y="4184"/>
                        <a:pt x="-62" y="4692"/>
                        <a:pt x="2" y="3739"/>
                      </a:cubicBezTo>
                      <a:cubicBezTo>
                        <a:pt x="-62" y="2850"/>
                        <a:pt x="1780" y="1580"/>
                        <a:pt x="4320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82" name="رسم 4">
                <a:extLst>
                  <a:ext uri="{FF2B5EF4-FFF2-40B4-BE49-F238E27FC236}">
                    <a16:creationId xmlns:a16="http://schemas.microsoft.com/office/drawing/2014/main" id="{74B50B11-748C-F6E3-B16F-E6F7E8D69E78}"/>
                  </a:ext>
                </a:extLst>
              </p:cNvPr>
              <p:cNvGrpSpPr/>
              <p:nvPr/>
            </p:nvGrpSpPr>
            <p:grpSpPr>
              <a:xfrm>
                <a:off x="3620593" y="4416848"/>
                <a:ext cx="106879" cy="65067"/>
                <a:chOff x="3620593" y="4416848"/>
                <a:chExt cx="106879" cy="65067"/>
              </a:xfrm>
              <a:solidFill>
                <a:srgbClr val="231F20"/>
              </a:solidFill>
            </p:grpSpPr>
            <p:sp>
              <p:nvSpPr>
                <p:cNvPr id="108" name="شكل حر: شكل 107">
                  <a:extLst>
                    <a:ext uri="{FF2B5EF4-FFF2-40B4-BE49-F238E27FC236}">
                      <a16:creationId xmlns:a16="http://schemas.microsoft.com/office/drawing/2014/main" id="{BB923AAD-CC9D-EDBD-4B2B-9D6048BFB94B}"/>
                    </a:ext>
                  </a:extLst>
                </p:cNvPr>
                <p:cNvSpPr/>
                <p:nvPr/>
              </p:nvSpPr>
              <p:spPr>
                <a:xfrm>
                  <a:off x="3620593" y="4454474"/>
                  <a:ext cx="80409" cy="27441"/>
                </a:xfrm>
                <a:custGeom>
                  <a:avLst/>
                  <a:gdLst>
                    <a:gd name="connsiteX0" fmla="*/ 74217 w 80409"/>
                    <a:gd name="connsiteY0" fmla="*/ 51 h 27441"/>
                    <a:gd name="connsiteX1" fmla="*/ 80314 w 80409"/>
                    <a:gd name="connsiteY1" fmla="*/ 2781 h 27441"/>
                    <a:gd name="connsiteX2" fmla="*/ 75678 w 80409"/>
                    <a:gd name="connsiteY2" fmla="*/ 7671 h 27441"/>
                    <a:gd name="connsiteX3" fmla="*/ 8685 w 80409"/>
                    <a:gd name="connsiteY3" fmla="*/ 27292 h 27441"/>
                    <a:gd name="connsiteX4" fmla="*/ 176 w 80409"/>
                    <a:gd name="connsiteY4" fmla="*/ 18910 h 27441"/>
                    <a:gd name="connsiteX5" fmla="*/ 4812 w 80409"/>
                    <a:gd name="connsiteY5" fmla="*/ 7925 h 27441"/>
                    <a:gd name="connsiteX6" fmla="*/ 74217 w 80409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09" h="27441">
                      <a:moveTo>
                        <a:pt x="74217" y="51"/>
                      </a:moveTo>
                      <a:cubicBezTo>
                        <a:pt x="77456" y="-267"/>
                        <a:pt x="80250" y="940"/>
                        <a:pt x="80314" y="2781"/>
                      </a:cubicBezTo>
                      <a:cubicBezTo>
                        <a:pt x="80885" y="4496"/>
                        <a:pt x="78853" y="6655"/>
                        <a:pt x="75678" y="7671"/>
                      </a:cubicBezTo>
                      <a:lnTo>
                        <a:pt x="8685" y="27292"/>
                      </a:lnTo>
                      <a:cubicBezTo>
                        <a:pt x="5574" y="28245"/>
                        <a:pt x="1573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217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9" name="شكل حر: شكل 108">
                  <a:extLst>
                    <a:ext uri="{FF2B5EF4-FFF2-40B4-BE49-F238E27FC236}">
                      <a16:creationId xmlns:a16="http://schemas.microsoft.com/office/drawing/2014/main" id="{BB669A8C-B5AC-135D-84A1-A02327A0FE07}"/>
                    </a:ext>
                  </a:extLst>
                </p:cNvPr>
                <p:cNvSpPr/>
                <p:nvPr/>
              </p:nvSpPr>
              <p:spPr>
                <a:xfrm>
                  <a:off x="3717988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2 w 9484"/>
                    <a:gd name="connsiteY1" fmla="*/ 491 h 3056"/>
                    <a:gd name="connsiteX2" fmla="*/ 5271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2" y="491"/>
                      </a:cubicBezTo>
                      <a:cubicBezTo>
                        <a:pt x="9715" y="872"/>
                        <a:pt x="7811" y="1760"/>
                        <a:pt x="5271" y="2522"/>
                      </a:cubicBezTo>
                      <a:cubicBezTo>
                        <a:pt x="2731" y="3285"/>
                        <a:pt x="381" y="3221"/>
                        <a:pt x="0" y="2396"/>
                      </a:cubicBezTo>
                      <a:cubicBezTo>
                        <a:pt x="127" y="1443"/>
                        <a:pt x="2223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0" name="شكل حر: شكل 109">
                  <a:extLst>
                    <a:ext uri="{FF2B5EF4-FFF2-40B4-BE49-F238E27FC236}">
                      <a16:creationId xmlns:a16="http://schemas.microsoft.com/office/drawing/2014/main" id="{0B3E7388-4F8B-0BB7-2342-87ED8423374C}"/>
                    </a:ext>
                  </a:extLst>
                </p:cNvPr>
                <p:cNvSpPr/>
                <p:nvPr/>
              </p:nvSpPr>
              <p:spPr>
                <a:xfrm>
                  <a:off x="3620660" y="4416848"/>
                  <a:ext cx="80342" cy="27439"/>
                </a:xfrm>
                <a:custGeom>
                  <a:avLst/>
                  <a:gdLst>
                    <a:gd name="connsiteX0" fmla="*/ 75611 w 80342"/>
                    <a:gd name="connsiteY0" fmla="*/ 19769 h 27439"/>
                    <a:gd name="connsiteX1" fmla="*/ 80247 w 80342"/>
                    <a:gd name="connsiteY1" fmla="*/ 24659 h 27439"/>
                    <a:gd name="connsiteX2" fmla="*/ 74151 w 80342"/>
                    <a:gd name="connsiteY2" fmla="*/ 27389 h 27439"/>
                    <a:gd name="connsiteX3" fmla="*/ 4809 w 80342"/>
                    <a:gd name="connsiteY3" fmla="*/ 19515 h 27439"/>
                    <a:gd name="connsiteX4" fmla="*/ 173 w 80342"/>
                    <a:gd name="connsiteY4" fmla="*/ 8530 h 27439"/>
                    <a:gd name="connsiteX5" fmla="*/ 8682 w 80342"/>
                    <a:gd name="connsiteY5" fmla="*/ 148 h 27439"/>
                    <a:gd name="connsiteX6" fmla="*/ 75611 w 8034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2" h="27439">
                      <a:moveTo>
                        <a:pt x="75611" y="19769"/>
                      </a:moveTo>
                      <a:cubicBezTo>
                        <a:pt x="78786" y="20722"/>
                        <a:pt x="80818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1" y="27389"/>
                      </a:cubicBezTo>
                      <a:lnTo>
                        <a:pt x="4809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1" y="-805"/>
                        <a:pt x="8682" y="148"/>
                      </a:cubicBezTo>
                      <a:lnTo>
                        <a:pt x="75611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11" name="شكل حر: شكل 110">
                  <a:extLst>
                    <a:ext uri="{FF2B5EF4-FFF2-40B4-BE49-F238E27FC236}">
                      <a16:creationId xmlns:a16="http://schemas.microsoft.com/office/drawing/2014/main" id="{8F602687-B0F0-549F-FDFF-8AF21F6E4B1C}"/>
                    </a:ext>
                  </a:extLst>
                </p:cNvPr>
                <p:cNvSpPr/>
                <p:nvPr/>
              </p:nvSpPr>
              <p:spPr>
                <a:xfrm>
                  <a:off x="3717988" y="4444275"/>
                  <a:ext cx="9484" cy="3028"/>
                </a:xfrm>
                <a:custGeom>
                  <a:avLst/>
                  <a:gdLst>
                    <a:gd name="connsiteX0" fmla="*/ 5271 w 9484"/>
                    <a:gd name="connsiteY0" fmla="*/ 534 h 3028"/>
                    <a:gd name="connsiteX1" fmla="*/ 9462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1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1" y="534"/>
                      </a:moveTo>
                      <a:cubicBezTo>
                        <a:pt x="7874" y="1296"/>
                        <a:pt x="9715" y="2185"/>
                        <a:pt x="9462" y="2566"/>
                      </a:cubicBezTo>
                      <a:cubicBezTo>
                        <a:pt x="9589" y="3074"/>
                        <a:pt x="7493" y="3138"/>
                        <a:pt x="4826" y="2884"/>
                      </a:cubicBezTo>
                      <a:cubicBezTo>
                        <a:pt x="2159" y="2566"/>
                        <a:pt x="64" y="1614"/>
                        <a:pt x="0" y="661"/>
                      </a:cubicBezTo>
                      <a:cubicBezTo>
                        <a:pt x="381" y="-165"/>
                        <a:pt x="2731" y="-228"/>
                        <a:pt x="5271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83" name="رسم 4">
                <a:extLst>
                  <a:ext uri="{FF2B5EF4-FFF2-40B4-BE49-F238E27FC236}">
                    <a16:creationId xmlns:a16="http://schemas.microsoft.com/office/drawing/2014/main" id="{5D01426A-A3ED-B926-9C49-7A539536163C}"/>
                  </a:ext>
                </a:extLst>
              </p:cNvPr>
              <p:cNvGrpSpPr/>
              <p:nvPr/>
            </p:nvGrpSpPr>
            <p:grpSpPr>
              <a:xfrm>
                <a:off x="3625891" y="4360993"/>
                <a:ext cx="104964" cy="84098"/>
                <a:chOff x="3625891" y="4360993"/>
                <a:chExt cx="104964" cy="84098"/>
              </a:xfrm>
              <a:solidFill>
                <a:srgbClr val="231F20"/>
              </a:solidFill>
            </p:grpSpPr>
            <p:sp>
              <p:nvSpPr>
                <p:cNvPr id="104" name="شكل حر: شكل 103">
                  <a:extLst>
                    <a:ext uri="{FF2B5EF4-FFF2-40B4-BE49-F238E27FC236}">
                      <a16:creationId xmlns:a16="http://schemas.microsoft.com/office/drawing/2014/main" id="{C759F099-3C68-7855-58E7-12D39ED0D73F}"/>
                    </a:ext>
                  </a:extLst>
                </p:cNvPr>
                <p:cNvSpPr/>
                <p:nvPr/>
              </p:nvSpPr>
              <p:spPr>
                <a:xfrm>
                  <a:off x="3625891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5" y="35096"/>
                        <a:pt x="77047" y="36874"/>
                      </a:cubicBezTo>
                      <a:cubicBezTo>
                        <a:pt x="76603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9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5" name="شكل حر: شكل 104">
                  <a:extLst>
                    <a:ext uri="{FF2B5EF4-FFF2-40B4-BE49-F238E27FC236}">
                      <a16:creationId xmlns:a16="http://schemas.microsoft.com/office/drawing/2014/main" id="{70816E6E-69FF-7627-783D-F6A9FDAFD184}"/>
                    </a:ext>
                  </a:extLst>
                </p:cNvPr>
                <p:cNvSpPr/>
                <p:nvPr/>
              </p:nvSpPr>
              <p:spPr>
                <a:xfrm>
                  <a:off x="3719252" y="4440881"/>
                  <a:ext cx="8959" cy="4210"/>
                </a:xfrm>
                <a:custGeom>
                  <a:avLst/>
                  <a:gdLst>
                    <a:gd name="connsiteX0" fmla="*/ 4959 w 8959"/>
                    <a:gd name="connsiteY0" fmla="*/ 1198 h 4210"/>
                    <a:gd name="connsiteX1" fmla="*/ 8960 w 8959"/>
                    <a:gd name="connsiteY1" fmla="*/ 3992 h 4210"/>
                    <a:gd name="connsiteX2" fmla="*/ 4261 w 8959"/>
                    <a:gd name="connsiteY2" fmla="*/ 3420 h 4210"/>
                    <a:gd name="connsiteX3" fmla="*/ 6 w 8959"/>
                    <a:gd name="connsiteY3" fmla="*/ 499 h 4210"/>
                    <a:gd name="connsiteX4" fmla="*/ 4959 w 8959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9" h="4210">
                      <a:moveTo>
                        <a:pt x="4959" y="1198"/>
                      </a:moveTo>
                      <a:cubicBezTo>
                        <a:pt x="7499" y="2404"/>
                        <a:pt x="8769" y="3484"/>
                        <a:pt x="8960" y="3992"/>
                      </a:cubicBezTo>
                      <a:cubicBezTo>
                        <a:pt x="8960" y="4436"/>
                        <a:pt x="6801" y="4182"/>
                        <a:pt x="4261" y="3420"/>
                      </a:cubicBezTo>
                      <a:cubicBezTo>
                        <a:pt x="1721" y="2658"/>
                        <a:pt x="-121" y="1388"/>
                        <a:pt x="6" y="499"/>
                      </a:cubicBezTo>
                      <a:cubicBezTo>
                        <a:pt x="-57" y="-453"/>
                        <a:pt x="2673" y="55"/>
                        <a:pt x="4959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6" name="شكل حر: شكل 105">
                  <a:extLst>
                    <a:ext uri="{FF2B5EF4-FFF2-40B4-BE49-F238E27FC236}">
                      <a16:creationId xmlns:a16="http://schemas.microsoft.com/office/drawing/2014/main" id="{2815FD37-EAF4-43D6-3B52-AF225B1A4EB2}"/>
                    </a:ext>
                  </a:extLst>
                </p:cNvPr>
                <p:cNvSpPr/>
                <p:nvPr/>
              </p:nvSpPr>
              <p:spPr>
                <a:xfrm>
                  <a:off x="3649159" y="4360993"/>
                  <a:ext cx="62886" cy="61666"/>
                </a:xfrm>
                <a:custGeom>
                  <a:avLst/>
                  <a:gdLst>
                    <a:gd name="connsiteX0" fmla="*/ 60891 w 62886"/>
                    <a:gd name="connsiteY0" fmla="*/ 54162 h 61666"/>
                    <a:gd name="connsiteX1" fmla="*/ 62161 w 62886"/>
                    <a:gd name="connsiteY1" fmla="*/ 60829 h 61666"/>
                    <a:gd name="connsiteX2" fmla="*/ 55494 w 62886"/>
                    <a:gd name="connsiteY2" fmla="*/ 59750 h 61666"/>
                    <a:gd name="connsiteX3" fmla="*/ 1455 w 62886"/>
                    <a:gd name="connsiteY3" fmla="*/ 15553 h 61666"/>
                    <a:gd name="connsiteX4" fmla="*/ 3614 w 62886"/>
                    <a:gd name="connsiteY4" fmla="*/ 3870 h 61666"/>
                    <a:gd name="connsiteX5" fmla="*/ 15171 w 62886"/>
                    <a:gd name="connsiteY5" fmla="*/ 1393 h 61666"/>
                    <a:gd name="connsiteX6" fmla="*/ 60891 w 62886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6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4" y="3870"/>
                      </a:cubicBezTo>
                      <a:cubicBezTo>
                        <a:pt x="7615" y="-258"/>
                        <a:pt x="13139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7" name="شكل حر: شكل 106">
                  <a:extLst>
                    <a:ext uri="{FF2B5EF4-FFF2-40B4-BE49-F238E27FC236}">
                      <a16:creationId xmlns:a16="http://schemas.microsoft.com/office/drawing/2014/main" id="{16648612-B033-D9B7-556D-798FFCE31958}"/>
                    </a:ext>
                  </a:extLst>
                </p:cNvPr>
                <p:cNvSpPr/>
                <p:nvPr/>
              </p:nvSpPr>
              <p:spPr>
                <a:xfrm>
                  <a:off x="3723781" y="4433795"/>
                  <a:ext cx="7074" cy="6986"/>
                </a:xfrm>
                <a:custGeom>
                  <a:avLst/>
                  <a:gdLst>
                    <a:gd name="connsiteX0" fmla="*/ 4557 w 7074"/>
                    <a:gd name="connsiteY0" fmla="*/ 2822 h 6986"/>
                    <a:gd name="connsiteX1" fmla="*/ 7033 w 7074"/>
                    <a:gd name="connsiteY1" fmla="*/ 6886 h 6986"/>
                    <a:gd name="connsiteX2" fmla="*/ 2906 w 7074"/>
                    <a:gd name="connsiteY2" fmla="*/ 4537 h 6986"/>
                    <a:gd name="connsiteX3" fmla="*/ 112 w 7074"/>
                    <a:gd name="connsiteY3" fmla="*/ 155 h 6986"/>
                    <a:gd name="connsiteX4" fmla="*/ 4557 w 7074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4" h="6986">
                      <a:moveTo>
                        <a:pt x="4557" y="2822"/>
                      </a:moveTo>
                      <a:cubicBezTo>
                        <a:pt x="6335" y="4918"/>
                        <a:pt x="7288" y="6505"/>
                        <a:pt x="7033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83" y="-480"/>
                        <a:pt x="2842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84" name="رسم 4">
                <a:extLst>
                  <a:ext uri="{FF2B5EF4-FFF2-40B4-BE49-F238E27FC236}">
                    <a16:creationId xmlns:a16="http://schemas.microsoft.com/office/drawing/2014/main" id="{218CFF7F-5E41-5DFE-BB38-4267B344496F}"/>
                  </a:ext>
                </a:extLst>
              </p:cNvPr>
              <p:cNvGrpSpPr/>
              <p:nvPr/>
            </p:nvGrpSpPr>
            <p:grpSpPr>
              <a:xfrm>
                <a:off x="3663481" y="4330791"/>
                <a:ext cx="73750" cy="108619"/>
                <a:chOff x="3663481" y="4330791"/>
                <a:chExt cx="73750" cy="108619"/>
              </a:xfrm>
              <a:solidFill>
                <a:srgbClr val="231F20"/>
              </a:solidFill>
            </p:grpSpPr>
            <p:sp>
              <p:nvSpPr>
                <p:cNvPr id="100" name="شكل حر: شكل 99">
                  <a:extLst>
                    <a:ext uri="{FF2B5EF4-FFF2-40B4-BE49-F238E27FC236}">
                      <a16:creationId xmlns:a16="http://schemas.microsoft.com/office/drawing/2014/main" id="{6AE740BF-CB40-6CE1-807E-02EAABAAED33}"/>
                    </a:ext>
                  </a:extLst>
                </p:cNvPr>
                <p:cNvSpPr/>
                <p:nvPr/>
              </p:nvSpPr>
              <p:spPr>
                <a:xfrm>
                  <a:off x="3663481" y="4348622"/>
                  <a:ext cx="54102" cy="69315"/>
                </a:xfrm>
                <a:custGeom>
                  <a:avLst/>
                  <a:gdLst>
                    <a:gd name="connsiteX0" fmla="*/ 52856 w 54102"/>
                    <a:gd name="connsiteY0" fmla="*/ 61897 h 69315"/>
                    <a:gd name="connsiteX1" fmla="*/ 53110 w 54102"/>
                    <a:gd name="connsiteY1" fmla="*/ 68818 h 69315"/>
                    <a:gd name="connsiteX2" fmla="*/ 46633 w 54102"/>
                    <a:gd name="connsiteY2" fmla="*/ 66532 h 69315"/>
                    <a:gd name="connsiteX3" fmla="*/ 913 w 54102"/>
                    <a:gd name="connsiteY3" fmla="*/ 13764 h 69315"/>
                    <a:gd name="connsiteX4" fmla="*/ 5104 w 54102"/>
                    <a:gd name="connsiteY4" fmla="*/ 2715 h 69315"/>
                    <a:gd name="connsiteX5" fmla="*/ 16852 w 54102"/>
                    <a:gd name="connsiteY5" fmla="*/ 2143 h 69315"/>
                    <a:gd name="connsiteX6" fmla="*/ 52856 w 54102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02" h="69315">
                      <a:moveTo>
                        <a:pt x="52856" y="61897"/>
                      </a:moveTo>
                      <a:cubicBezTo>
                        <a:pt x="54634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6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1" name="شكل حر: شكل 100">
                  <a:extLst>
                    <a:ext uri="{FF2B5EF4-FFF2-40B4-BE49-F238E27FC236}">
                      <a16:creationId xmlns:a16="http://schemas.microsoft.com/office/drawing/2014/main" id="{C06ABC82-B764-063E-939F-CBE9676BC45F}"/>
                    </a:ext>
                  </a:extLst>
                </p:cNvPr>
                <p:cNvSpPr/>
                <p:nvPr/>
              </p:nvSpPr>
              <p:spPr>
                <a:xfrm>
                  <a:off x="3726609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777" y="-583"/>
                        <a:pt x="2682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2" name="شكل حر: شكل 101">
                  <a:extLst>
                    <a:ext uri="{FF2B5EF4-FFF2-40B4-BE49-F238E27FC236}">
                      <a16:creationId xmlns:a16="http://schemas.microsoft.com/office/drawing/2014/main" id="{8FB30F88-47E1-5C25-D185-5929349060F0}"/>
                    </a:ext>
                  </a:extLst>
                </p:cNvPr>
                <p:cNvSpPr/>
                <p:nvPr/>
              </p:nvSpPr>
              <p:spPr>
                <a:xfrm>
                  <a:off x="3704021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79 w 29360"/>
                    <a:gd name="connsiteY4" fmla="*/ 480 h 80222"/>
                    <a:gd name="connsiteX5" fmla="*/ 19428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5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794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1" y="2067"/>
                        <a:pt x="8379" y="480"/>
                      </a:cubicBezTo>
                      <a:cubicBezTo>
                        <a:pt x="13967" y="-1108"/>
                        <a:pt x="19047" y="1496"/>
                        <a:pt x="19428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03" name="شكل حر: شكل 102">
                  <a:extLst>
                    <a:ext uri="{FF2B5EF4-FFF2-40B4-BE49-F238E27FC236}">
                      <a16:creationId xmlns:a16="http://schemas.microsoft.com/office/drawing/2014/main" id="{A6D707CB-F279-6C43-12F1-713B578BAC0F}"/>
                    </a:ext>
                  </a:extLst>
                </p:cNvPr>
                <p:cNvSpPr/>
                <p:nvPr/>
              </p:nvSpPr>
              <p:spPr>
                <a:xfrm>
                  <a:off x="3734069" y="4427792"/>
                  <a:ext cx="3162" cy="9546"/>
                </a:xfrm>
                <a:custGeom>
                  <a:avLst/>
                  <a:gdLst>
                    <a:gd name="connsiteX0" fmla="*/ 2905 w 3162"/>
                    <a:gd name="connsiteY0" fmla="*/ 4699 h 9546"/>
                    <a:gd name="connsiteX1" fmla="*/ 2778 w 3162"/>
                    <a:gd name="connsiteY1" fmla="*/ 9524 h 9546"/>
                    <a:gd name="connsiteX2" fmla="*/ 619 w 3162"/>
                    <a:gd name="connsiteY2" fmla="*/ 5270 h 9546"/>
                    <a:gd name="connsiteX3" fmla="*/ 619 w 3162"/>
                    <a:gd name="connsiteY3" fmla="*/ 63 h 9546"/>
                    <a:gd name="connsiteX4" fmla="*/ 2905 w 3162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2" h="9546">
                      <a:moveTo>
                        <a:pt x="2905" y="4699"/>
                      </a:moveTo>
                      <a:cubicBezTo>
                        <a:pt x="3350" y="7492"/>
                        <a:pt x="3159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381" y="-445"/>
                        <a:pt x="2588" y="2222"/>
                        <a:pt x="2905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85" name="رسم 4">
                <a:extLst>
                  <a:ext uri="{FF2B5EF4-FFF2-40B4-BE49-F238E27FC236}">
                    <a16:creationId xmlns:a16="http://schemas.microsoft.com/office/drawing/2014/main" id="{1A185E7C-D1AC-8E5E-9DBD-0A6E794CD6E1}"/>
                  </a:ext>
                </a:extLst>
              </p:cNvPr>
              <p:cNvGrpSpPr/>
              <p:nvPr/>
            </p:nvGrpSpPr>
            <p:grpSpPr>
              <a:xfrm>
                <a:off x="3723344" y="4328454"/>
                <a:ext cx="64539" cy="109369"/>
                <a:chOff x="3723344" y="4328454"/>
                <a:chExt cx="64539" cy="109369"/>
              </a:xfrm>
              <a:solidFill>
                <a:srgbClr val="231F20"/>
              </a:solidFill>
            </p:grpSpPr>
            <p:sp>
              <p:nvSpPr>
                <p:cNvPr id="96" name="شكل حر: شكل 95">
                  <a:extLst>
                    <a:ext uri="{FF2B5EF4-FFF2-40B4-BE49-F238E27FC236}">
                      <a16:creationId xmlns:a16="http://schemas.microsoft.com/office/drawing/2014/main" id="{296EF87F-7562-3803-DB04-BF35A34439C9}"/>
                    </a:ext>
                  </a:extLst>
                </p:cNvPr>
                <p:cNvSpPr/>
                <p:nvPr/>
              </p:nvSpPr>
              <p:spPr>
                <a:xfrm>
                  <a:off x="3723344" y="4328454"/>
                  <a:ext cx="19728" cy="81637"/>
                </a:xfrm>
                <a:custGeom>
                  <a:avLst/>
                  <a:gdLst>
                    <a:gd name="connsiteX0" fmla="*/ 17694 w 19728"/>
                    <a:gd name="connsiteY0" fmla="*/ 75524 h 81637"/>
                    <a:gd name="connsiteX1" fmla="*/ 14138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694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694" y="75524"/>
                      </a:moveTo>
                      <a:cubicBezTo>
                        <a:pt x="17567" y="78699"/>
                        <a:pt x="15980" y="81175"/>
                        <a:pt x="14138" y="81620"/>
                      </a:cubicBezTo>
                      <a:cubicBezTo>
                        <a:pt x="12360" y="81874"/>
                        <a:pt x="10455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8" y="530"/>
                        <a:pt x="9566" y="86"/>
                      </a:cubicBezTo>
                      <a:cubicBezTo>
                        <a:pt x="15345" y="-549"/>
                        <a:pt x="19853" y="2436"/>
                        <a:pt x="19726" y="5801"/>
                      </a:cubicBezTo>
                      <a:lnTo>
                        <a:pt x="17694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7" name="شكل حر: شكل 96">
                  <a:extLst>
                    <a:ext uri="{FF2B5EF4-FFF2-40B4-BE49-F238E27FC236}">
                      <a16:creationId xmlns:a16="http://schemas.microsoft.com/office/drawing/2014/main" id="{6F974111-5CE8-AF72-58A0-B4495B496B09}"/>
                    </a:ext>
                  </a:extLst>
                </p:cNvPr>
                <p:cNvSpPr/>
                <p:nvPr/>
              </p:nvSpPr>
              <p:spPr>
                <a:xfrm>
                  <a:off x="3737409" y="4427461"/>
                  <a:ext cx="2554" cy="9669"/>
                </a:xfrm>
                <a:custGeom>
                  <a:avLst/>
                  <a:gdLst>
                    <a:gd name="connsiteX0" fmla="*/ 2550 w 2554"/>
                    <a:gd name="connsiteY0" fmla="*/ 4648 h 9669"/>
                    <a:gd name="connsiteX1" fmla="*/ 1598 w 2554"/>
                    <a:gd name="connsiteY1" fmla="*/ 9664 h 9669"/>
                    <a:gd name="connsiteX2" fmla="*/ 137 w 2554"/>
                    <a:gd name="connsiteY2" fmla="*/ 4966 h 9669"/>
                    <a:gd name="connsiteX3" fmla="*/ 1090 w 2554"/>
                    <a:gd name="connsiteY3" fmla="*/ 12 h 9669"/>
                    <a:gd name="connsiteX4" fmla="*/ 2550 w 255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69">
                      <a:moveTo>
                        <a:pt x="2550" y="4648"/>
                      </a:moveTo>
                      <a:cubicBezTo>
                        <a:pt x="2487" y="7188"/>
                        <a:pt x="2042" y="9474"/>
                        <a:pt x="1598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15" y="-178"/>
                        <a:pt x="2613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8" name="شكل حر: شكل 97">
                  <a:extLst>
                    <a:ext uri="{FF2B5EF4-FFF2-40B4-BE49-F238E27FC236}">
                      <a16:creationId xmlns:a16="http://schemas.microsoft.com/office/drawing/2014/main" id="{BE0AD10A-A34B-7384-F15C-B9F1695CD26F}"/>
                    </a:ext>
                  </a:extLst>
                </p:cNvPr>
                <p:cNvSpPr/>
                <p:nvPr/>
              </p:nvSpPr>
              <p:spPr>
                <a:xfrm>
                  <a:off x="3750903" y="4334498"/>
                  <a:ext cx="36981" cy="77836"/>
                </a:xfrm>
                <a:custGeom>
                  <a:avLst/>
                  <a:gdLst>
                    <a:gd name="connsiteX0" fmla="*/ 7661 w 36981"/>
                    <a:gd name="connsiteY0" fmla="*/ 73544 h 77836"/>
                    <a:gd name="connsiteX1" fmla="*/ 2010 w 36981"/>
                    <a:gd name="connsiteY1" fmla="*/ 77799 h 77836"/>
                    <a:gd name="connsiteX2" fmla="*/ 295 w 36981"/>
                    <a:gd name="connsiteY2" fmla="*/ 71068 h 77836"/>
                    <a:gd name="connsiteX3" fmla="*/ 17948 w 36981"/>
                    <a:gd name="connsiteY3" fmla="*/ 3504 h 77836"/>
                    <a:gd name="connsiteX4" fmla="*/ 29442 w 36981"/>
                    <a:gd name="connsiteY4" fmla="*/ 837 h 77836"/>
                    <a:gd name="connsiteX5" fmla="*/ 36617 w 36981"/>
                    <a:gd name="connsiteY5" fmla="*/ 10044 h 77836"/>
                    <a:gd name="connsiteX6" fmla="*/ 7661 w 36981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1" h="77836">
                      <a:moveTo>
                        <a:pt x="7661" y="73544"/>
                      </a:moveTo>
                      <a:cubicBezTo>
                        <a:pt x="6264" y="76402"/>
                        <a:pt x="3851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8" y="3504"/>
                      </a:lnTo>
                      <a:cubicBezTo>
                        <a:pt x="18710" y="329"/>
                        <a:pt x="23917" y="-1005"/>
                        <a:pt x="29442" y="837"/>
                      </a:cubicBezTo>
                      <a:cubicBezTo>
                        <a:pt x="35030" y="2488"/>
                        <a:pt x="38078" y="6997"/>
                        <a:pt x="36617" y="10044"/>
                      </a:cubicBezTo>
                      <a:lnTo>
                        <a:pt x="7661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9" name="شكل حر: شكل 98">
                  <a:extLst>
                    <a:ext uri="{FF2B5EF4-FFF2-40B4-BE49-F238E27FC236}">
                      <a16:creationId xmlns:a16="http://schemas.microsoft.com/office/drawing/2014/main" id="{C8FB295C-A16D-891A-7A50-A3EB65FF1D0F}"/>
                    </a:ext>
                  </a:extLst>
                </p:cNvPr>
                <p:cNvSpPr/>
                <p:nvPr/>
              </p:nvSpPr>
              <p:spPr>
                <a:xfrm>
                  <a:off x="3743611" y="4428674"/>
                  <a:ext cx="4017" cy="9150"/>
                </a:xfrm>
                <a:custGeom>
                  <a:avLst/>
                  <a:gdLst>
                    <a:gd name="connsiteX0" fmla="*/ 3015 w 4017"/>
                    <a:gd name="connsiteY0" fmla="*/ 4832 h 9150"/>
                    <a:gd name="connsiteX1" fmla="*/ 221 w 4017"/>
                    <a:gd name="connsiteY1" fmla="*/ 9150 h 9150"/>
                    <a:gd name="connsiteX2" fmla="*/ 729 w 4017"/>
                    <a:gd name="connsiteY2" fmla="*/ 4261 h 9150"/>
                    <a:gd name="connsiteX3" fmla="*/ 3460 w 4017"/>
                    <a:gd name="connsiteY3" fmla="*/ 6 h 9150"/>
                    <a:gd name="connsiteX4" fmla="*/ 3015 w 4017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349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86" name="رسم 4">
                <a:extLst>
                  <a:ext uri="{FF2B5EF4-FFF2-40B4-BE49-F238E27FC236}">
                    <a16:creationId xmlns:a16="http://schemas.microsoft.com/office/drawing/2014/main" id="{55402391-A8BD-65EC-A24C-E775E9F363B3}"/>
                  </a:ext>
                </a:extLst>
              </p:cNvPr>
              <p:cNvGrpSpPr/>
              <p:nvPr/>
            </p:nvGrpSpPr>
            <p:grpSpPr>
              <a:xfrm>
                <a:off x="3745626" y="4342148"/>
                <a:ext cx="93092" cy="99798"/>
                <a:chOff x="3745626" y="4342148"/>
                <a:chExt cx="93092" cy="99798"/>
              </a:xfrm>
              <a:solidFill>
                <a:srgbClr val="231F20"/>
              </a:solidFill>
            </p:grpSpPr>
            <p:sp>
              <p:nvSpPr>
                <p:cNvPr id="92" name="شكل حر: شكل 91">
                  <a:extLst>
                    <a:ext uri="{FF2B5EF4-FFF2-40B4-BE49-F238E27FC236}">
                      <a16:creationId xmlns:a16="http://schemas.microsoft.com/office/drawing/2014/main" id="{ED5A9152-3E63-85E3-2CAC-02402FE2634E}"/>
                    </a:ext>
                  </a:extLst>
                </p:cNvPr>
                <p:cNvSpPr/>
                <p:nvPr/>
              </p:nvSpPr>
              <p:spPr>
                <a:xfrm>
                  <a:off x="3757742" y="4342148"/>
                  <a:ext cx="47879" cy="73220"/>
                </a:xfrm>
                <a:custGeom>
                  <a:avLst/>
                  <a:gdLst>
                    <a:gd name="connsiteX0" fmla="*/ 7681 w 47879"/>
                    <a:gd name="connsiteY0" fmla="*/ 69641 h 73220"/>
                    <a:gd name="connsiteX1" fmla="*/ 1331 w 47879"/>
                    <a:gd name="connsiteY1" fmla="*/ 73006 h 73220"/>
                    <a:gd name="connsiteX2" fmla="*/ 886 w 47879"/>
                    <a:gd name="connsiteY2" fmla="*/ 65958 h 73220"/>
                    <a:gd name="connsiteX3" fmla="*/ 29906 w 47879"/>
                    <a:gd name="connsiteY3" fmla="*/ 2458 h 73220"/>
                    <a:gd name="connsiteX4" fmla="*/ 41590 w 47879"/>
                    <a:gd name="connsiteY4" fmla="*/ 1949 h 73220"/>
                    <a:gd name="connsiteX5" fmla="*/ 47178 w 47879"/>
                    <a:gd name="connsiteY5" fmla="*/ 12110 h 73220"/>
                    <a:gd name="connsiteX6" fmla="*/ 7681 w 47879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79" h="73220">
                      <a:moveTo>
                        <a:pt x="7681" y="69641"/>
                      </a:moveTo>
                      <a:cubicBezTo>
                        <a:pt x="5903" y="72180"/>
                        <a:pt x="2918" y="73832"/>
                        <a:pt x="1331" y="73006"/>
                      </a:cubicBezTo>
                      <a:cubicBezTo>
                        <a:pt x="-257" y="72180"/>
                        <a:pt x="-447" y="68942"/>
                        <a:pt x="886" y="65958"/>
                      </a:cubicBezTo>
                      <a:lnTo>
                        <a:pt x="29906" y="2458"/>
                      </a:lnTo>
                      <a:cubicBezTo>
                        <a:pt x="31239" y="-527"/>
                        <a:pt x="36510" y="-908"/>
                        <a:pt x="41590" y="1949"/>
                      </a:cubicBezTo>
                      <a:cubicBezTo>
                        <a:pt x="46670" y="4807"/>
                        <a:pt x="49210" y="9316"/>
                        <a:pt x="47178" y="12110"/>
                      </a:cubicBezTo>
                      <a:lnTo>
                        <a:pt x="7681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3" name="شكل حر: شكل 92">
                  <a:extLst>
                    <a:ext uri="{FF2B5EF4-FFF2-40B4-BE49-F238E27FC236}">
                      <a16:creationId xmlns:a16="http://schemas.microsoft.com/office/drawing/2014/main" id="{BE5CA2C9-DDA9-2A11-1E10-BF52895D9A71}"/>
                    </a:ext>
                  </a:extLst>
                </p:cNvPr>
                <p:cNvSpPr/>
                <p:nvPr/>
              </p:nvSpPr>
              <p:spPr>
                <a:xfrm>
                  <a:off x="3745626" y="4430256"/>
                  <a:ext cx="5190" cy="8463"/>
                </a:xfrm>
                <a:custGeom>
                  <a:avLst/>
                  <a:gdLst>
                    <a:gd name="connsiteX0" fmla="*/ 3604 w 5190"/>
                    <a:gd name="connsiteY0" fmla="*/ 4646 h 8463"/>
                    <a:gd name="connsiteX1" fmla="*/ 111 w 5190"/>
                    <a:gd name="connsiteY1" fmla="*/ 8457 h 8463"/>
                    <a:gd name="connsiteX2" fmla="*/ 1445 w 5190"/>
                    <a:gd name="connsiteY2" fmla="*/ 3631 h 8463"/>
                    <a:gd name="connsiteX3" fmla="*/ 4810 w 5190"/>
                    <a:gd name="connsiteY3" fmla="*/ 75 h 8463"/>
                    <a:gd name="connsiteX4" fmla="*/ 3604 w 5190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0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0" y="75"/>
                      </a:cubicBezTo>
                      <a:cubicBezTo>
                        <a:pt x="5636" y="456"/>
                        <a:pt x="5064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4" name="شكل حر: شكل 93">
                  <a:extLst>
                    <a:ext uri="{FF2B5EF4-FFF2-40B4-BE49-F238E27FC236}">
                      <a16:creationId xmlns:a16="http://schemas.microsoft.com/office/drawing/2014/main" id="{A63782C3-C072-3876-4D79-ADDAB8B066CE}"/>
                    </a:ext>
                  </a:extLst>
                </p:cNvPr>
                <p:cNvSpPr/>
                <p:nvPr/>
              </p:nvSpPr>
              <p:spPr>
                <a:xfrm>
                  <a:off x="3770449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1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1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5" name="شكل حر: شكل 94">
                  <a:extLst>
                    <a:ext uri="{FF2B5EF4-FFF2-40B4-BE49-F238E27FC236}">
                      <a16:creationId xmlns:a16="http://schemas.microsoft.com/office/drawing/2014/main" id="{33C36E79-8A24-2BF6-22D7-BF7C657731F0}"/>
                    </a:ext>
                  </a:extLst>
                </p:cNvPr>
                <p:cNvSpPr/>
                <p:nvPr/>
              </p:nvSpPr>
              <p:spPr>
                <a:xfrm>
                  <a:off x="3749439" y="4435778"/>
                  <a:ext cx="7810" cy="6168"/>
                </a:xfrm>
                <a:custGeom>
                  <a:avLst/>
                  <a:gdLst>
                    <a:gd name="connsiteX0" fmla="*/ 4744 w 7810"/>
                    <a:gd name="connsiteY0" fmla="*/ 4015 h 6168"/>
                    <a:gd name="connsiteX1" fmla="*/ 45 w 7810"/>
                    <a:gd name="connsiteY1" fmla="*/ 6110 h 6168"/>
                    <a:gd name="connsiteX2" fmla="*/ 3093 w 7810"/>
                    <a:gd name="connsiteY2" fmla="*/ 2237 h 6168"/>
                    <a:gd name="connsiteX3" fmla="*/ 7665 w 7810"/>
                    <a:gd name="connsiteY3" fmla="*/ 205 h 6168"/>
                    <a:gd name="connsiteX4" fmla="*/ 4744 w 7810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68">
                      <a:moveTo>
                        <a:pt x="4744" y="4015"/>
                      </a:moveTo>
                      <a:cubicBezTo>
                        <a:pt x="2649" y="5412"/>
                        <a:pt x="363" y="6428"/>
                        <a:pt x="45" y="6110"/>
                      </a:cubicBezTo>
                      <a:cubicBezTo>
                        <a:pt x="-272" y="5793"/>
                        <a:pt x="1125" y="4015"/>
                        <a:pt x="3093" y="2237"/>
                      </a:cubicBezTo>
                      <a:cubicBezTo>
                        <a:pt x="5062" y="459"/>
                        <a:pt x="7094" y="-431"/>
                        <a:pt x="7665" y="205"/>
                      </a:cubicBezTo>
                      <a:cubicBezTo>
                        <a:pt x="8237" y="903"/>
                        <a:pt x="7094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87" name="رسم 4">
                <a:extLst>
                  <a:ext uri="{FF2B5EF4-FFF2-40B4-BE49-F238E27FC236}">
                    <a16:creationId xmlns:a16="http://schemas.microsoft.com/office/drawing/2014/main" id="{D947B144-3EF1-A7E6-D80C-BB321BFD55BE}"/>
                  </a:ext>
                </a:extLst>
              </p:cNvPr>
              <p:cNvGrpSpPr/>
              <p:nvPr/>
            </p:nvGrpSpPr>
            <p:grpSpPr>
              <a:xfrm>
                <a:off x="3750539" y="4386433"/>
                <a:ext cx="109834" cy="63012"/>
                <a:chOff x="3750539" y="4386433"/>
                <a:chExt cx="109834" cy="63012"/>
              </a:xfrm>
              <a:solidFill>
                <a:srgbClr val="231F20"/>
              </a:solidFill>
            </p:grpSpPr>
            <p:sp>
              <p:nvSpPr>
                <p:cNvPr id="88" name="شكل حر: شكل 87">
                  <a:extLst>
                    <a:ext uri="{FF2B5EF4-FFF2-40B4-BE49-F238E27FC236}">
                      <a16:creationId xmlns:a16="http://schemas.microsoft.com/office/drawing/2014/main" id="{2A8A8DA4-7242-747A-812C-327F9435FE37}"/>
                    </a:ext>
                  </a:extLst>
                </p:cNvPr>
                <p:cNvSpPr/>
                <p:nvPr/>
              </p:nvSpPr>
              <p:spPr>
                <a:xfrm>
                  <a:off x="3774319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89" name="شكل حر: شكل 88">
                  <a:extLst>
                    <a:ext uri="{FF2B5EF4-FFF2-40B4-BE49-F238E27FC236}">
                      <a16:creationId xmlns:a16="http://schemas.microsoft.com/office/drawing/2014/main" id="{43C147B8-7B52-6B85-68CB-0683A70A6923}"/>
                    </a:ext>
                  </a:extLst>
                </p:cNvPr>
                <p:cNvSpPr/>
                <p:nvPr/>
              </p:nvSpPr>
              <p:spPr>
                <a:xfrm>
                  <a:off x="3750539" y="4438790"/>
                  <a:ext cx="8610" cy="4993"/>
                </a:xfrm>
                <a:custGeom>
                  <a:avLst/>
                  <a:gdLst>
                    <a:gd name="connsiteX0" fmla="*/ 4977 w 8610"/>
                    <a:gd name="connsiteY0" fmla="*/ 3606 h 4993"/>
                    <a:gd name="connsiteX1" fmla="*/ 24 w 8610"/>
                    <a:gd name="connsiteY1" fmla="*/ 4875 h 4993"/>
                    <a:gd name="connsiteX2" fmla="*/ 3771 w 8610"/>
                    <a:gd name="connsiteY2" fmla="*/ 1510 h 4993"/>
                    <a:gd name="connsiteX3" fmla="*/ 8533 w 8610"/>
                    <a:gd name="connsiteY3" fmla="*/ 367 h 4993"/>
                    <a:gd name="connsiteX4" fmla="*/ 4977 w 8610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93">
                      <a:moveTo>
                        <a:pt x="4977" y="3606"/>
                      </a:moveTo>
                      <a:cubicBezTo>
                        <a:pt x="2501" y="4685"/>
                        <a:pt x="215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78" y="1193"/>
                        <a:pt x="7454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0" name="شكل حر: شكل 89">
                  <a:extLst>
                    <a:ext uri="{FF2B5EF4-FFF2-40B4-BE49-F238E27FC236}">
                      <a16:creationId xmlns:a16="http://schemas.microsoft.com/office/drawing/2014/main" id="{5DB34AB0-351A-20C5-BE90-7D4E7700D940}"/>
                    </a:ext>
                  </a:extLst>
                </p:cNvPr>
                <p:cNvSpPr/>
                <p:nvPr/>
              </p:nvSpPr>
              <p:spPr>
                <a:xfrm>
                  <a:off x="3778874" y="4429696"/>
                  <a:ext cx="81499" cy="19749"/>
                </a:xfrm>
                <a:custGeom>
                  <a:avLst/>
                  <a:gdLst>
                    <a:gd name="connsiteX0" fmla="*/ 6424 w 81499"/>
                    <a:gd name="connsiteY0" fmla="*/ 19685 h 19749"/>
                    <a:gd name="connsiteX1" fmla="*/ 10 w 81499"/>
                    <a:gd name="connsiteY1" fmla="*/ 16320 h 19749"/>
                    <a:gd name="connsiteX2" fmla="*/ 5598 w 81499"/>
                    <a:gd name="connsiteY2" fmla="*/ 11938 h 19749"/>
                    <a:gd name="connsiteX3" fmla="*/ 74369 w 81499"/>
                    <a:gd name="connsiteY3" fmla="*/ 64 h 19749"/>
                    <a:gd name="connsiteX4" fmla="*/ 81417 w 81499"/>
                    <a:gd name="connsiteY4" fmla="*/ 9398 h 19749"/>
                    <a:gd name="connsiteX5" fmla="*/ 76274 w 81499"/>
                    <a:gd name="connsiteY5" fmla="*/ 19749 h 19749"/>
                    <a:gd name="connsiteX6" fmla="*/ 6424 w 81499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99" h="19749">
                      <a:moveTo>
                        <a:pt x="6424" y="19685"/>
                      </a:moveTo>
                      <a:cubicBezTo>
                        <a:pt x="3121" y="19622"/>
                        <a:pt x="201" y="18098"/>
                        <a:pt x="10" y="16320"/>
                      </a:cubicBezTo>
                      <a:cubicBezTo>
                        <a:pt x="-180" y="14478"/>
                        <a:pt x="2360" y="12510"/>
                        <a:pt x="5598" y="11938"/>
                      </a:cubicBezTo>
                      <a:lnTo>
                        <a:pt x="74369" y="64"/>
                      </a:lnTo>
                      <a:cubicBezTo>
                        <a:pt x="77607" y="-571"/>
                        <a:pt x="80846" y="3620"/>
                        <a:pt x="81417" y="9398"/>
                      </a:cubicBezTo>
                      <a:cubicBezTo>
                        <a:pt x="81988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91" name="شكل حر: شكل 90">
                  <a:extLst>
                    <a:ext uri="{FF2B5EF4-FFF2-40B4-BE49-F238E27FC236}">
                      <a16:creationId xmlns:a16="http://schemas.microsoft.com/office/drawing/2014/main" id="{F901E77A-4177-2694-B620-E9BAEA99581E}"/>
                    </a:ext>
                  </a:extLst>
                </p:cNvPr>
                <p:cNvSpPr/>
                <p:nvPr/>
              </p:nvSpPr>
              <p:spPr>
                <a:xfrm>
                  <a:off x="3751896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132" name="مجموعة 131">
            <a:extLst>
              <a:ext uri="{FF2B5EF4-FFF2-40B4-BE49-F238E27FC236}">
                <a16:creationId xmlns:a16="http://schemas.microsoft.com/office/drawing/2014/main" id="{3829081D-F335-0E66-9BA2-3BC67598A6D0}"/>
              </a:ext>
            </a:extLst>
          </p:cNvPr>
          <p:cNvGrpSpPr/>
          <p:nvPr/>
        </p:nvGrpSpPr>
        <p:grpSpPr>
          <a:xfrm>
            <a:off x="3630033" y="4855211"/>
            <a:ext cx="816558" cy="816558"/>
            <a:chOff x="4721252" y="4223456"/>
            <a:chExt cx="452252" cy="452252"/>
          </a:xfrm>
        </p:grpSpPr>
        <p:sp>
          <p:nvSpPr>
            <p:cNvPr id="133" name="شكل حر: شكل 132">
              <a:extLst>
                <a:ext uri="{FF2B5EF4-FFF2-40B4-BE49-F238E27FC236}">
                  <a16:creationId xmlns:a16="http://schemas.microsoft.com/office/drawing/2014/main" id="{039B0474-FF35-125D-7092-C94A893946D7}"/>
                </a:ext>
              </a:extLst>
            </p:cNvPr>
            <p:cNvSpPr/>
            <p:nvPr/>
          </p:nvSpPr>
          <p:spPr>
            <a:xfrm rot="19277781">
              <a:off x="4721252" y="4223456"/>
              <a:ext cx="452252" cy="452252"/>
            </a:xfrm>
            <a:custGeom>
              <a:avLst/>
              <a:gdLst>
                <a:gd name="connsiteX0" fmla="*/ 452253 w 452252"/>
                <a:gd name="connsiteY0" fmla="*/ 226126 h 452252"/>
                <a:gd name="connsiteX1" fmla="*/ 226126 w 452252"/>
                <a:gd name="connsiteY1" fmla="*/ 452252 h 452252"/>
                <a:gd name="connsiteX2" fmla="*/ 0 w 452252"/>
                <a:gd name="connsiteY2" fmla="*/ 226126 h 452252"/>
                <a:gd name="connsiteX3" fmla="*/ 226126 w 452252"/>
                <a:gd name="connsiteY3" fmla="*/ 0 h 452252"/>
                <a:gd name="connsiteX4" fmla="*/ 452253 w 452252"/>
                <a:gd name="connsiteY4" fmla="*/ 226126 h 45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52" h="452252">
                  <a:moveTo>
                    <a:pt x="452253" y="226126"/>
                  </a:moveTo>
                  <a:cubicBezTo>
                    <a:pt x="452253" y="351012"/>
                    <a:pt x="351012" y="452252"/>
                    <a:pt x="226126" y="452252"/>
                  </a:cubicBezTo>
                  <a:cubicBezTo>
                    <a:pt x="101240" y="452252"/>
                    <a:pt x="0" y="351012"/>
                    <a:pt x="0" y="226126"/>
                  </a:cubicBezTo>
                  <a:cubicBezTo>
                    <a:pt x="0" y="101240"/>
                    <a:pt x="101240" y="0"/>
                    <a:pt x="226126" y="0"/>
                  </a:cubicBezTo>
                  <a:cubicBezTo>
                    <a:pt x="351013" y="0"/>
                    <a:pt x="452253" y="101240"/>
                    <a:pt x="452253" y="226126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34" name="شكل حر: شكل 133">
              <a:extLst>
                <a:ext uri="{FF2B5EF4-FFF2-40B4-BE49-F238E27FC236}">
                  <a16:creationId xmlns:a16="http://schemas.microsoft.com/office/drawing/2014/main" id="{B19F1068-C1BA-57B9-1BE2-C44CEE2F5B33}"/>
                </a:ext>
              </a:extLst>
            </p:cNvPr>
            <p:cNvSpPr/>
            <p:nvPr/>
          </p:nvSpPr>
          <p:spPr>
            <a:xfrm>
              <a:off x="4795139" y="4297171"/>
              <a:ext cx="304418" cy="304419"/>
            </a:xfrm>
            <a:custGeom>
              <a:avLst/>
              <a:gdLst>
                <a:gd name="connsiteX0" fmla="*/ 304419 w 304418"/>
                <a:gd name="connsiteY0" fmla="*/ 152210 h 304419"/>
                <a:gd name="connsiteX1" fmla="*/ 152209 w 304418"/>
                <a:gd name="connsiteY1" fmla="*/ 304419 h 304419"/>
                <a:gd name="connsiteX2" fmla="*/ 0 w 304418"/>
                <a:gd name="connsiteY2" fmla="*/ 152210 h 304419"/>
                <a:gd name="connsiteX3" fmla="*/ 152209 w 304418"/>
                <a:gd name="connsiteY3" fmla="*/ 0 h 304419"/>
                <a:gd name="connsiteX4" fmla="*/ 304419 w 304418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8" h="304419">
                  <a:moveTo>
                    <a:pt x="304419" y="152210"/>
                  </a:moveTo>
                  <a:cubicBezTo>
                    <a:pt x="304419" y="236284"/>
                    <a:pt x="236283" y="304419"/>
                    <a:pt x="152209" y="304419"/>
                  </a:cubicBezTo>
                  <a:cubicBezTo>
                    <a:pt x="68135" y="304419"/>
                    <a:pt x="0" y="236284"/>
                    <a:pt x="0" y="152210"/>
                  </a:cubicBezTo>
                  <a:cubicBezTo>
                    <a:pt x="0" y="68136"/>
                    <a:pt x="68135" y="0"/>
                    <a:pt x="152209" y="0"/>
                  </a:cubicBezTo>
                  <a:cubicBezTo>
                    <a:pt x="236283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135" name="رسم 4">
              <a:extLst>
                <a:ext uri="{FF2B5EF4-FFF2-40B4-BE49-F238E27FC236}">
                  <a16:creationId xmlns:a16="http://schemas.microsoft.com/office/drawing/2014/main" id="{C178EAED-2671-2113-6C33-A1DE26ED2195}"/>
                </a:ext>
              </a:extLst>
            </p:cNvPr>
            <p:cNvGrpSpPr/>
            <p:nvPr/>
          </p:nvGrpSpPr>
          <p:grpSpPr>
            <a:xfrm>
              <a:off x="4828236" y="4328454"/>
              <a:ext cx="239780" cy="241916"/>
              <a:chOff x="4828236" y="4328454"/>
              <a:chExt cx="239780" cy="241916"/>
            </a:xfrm>
            <a:solidFill>
              <a:srgbClr val="231F20"/>
            </a:solidFill>
          </p:grpSpPr>
          <p:grpSp>
            <p:nvGrpSpPr>
              <p:cNvPr id="136" name="رسم 4">
                <a:extLst>
                  <a:ext uri="{FF2B5EF4-FFF2-40B4-BE49-F238E27FC236}">
                    <a16:creationId xmlns:a16="http://schemas.microsoft.com/office/drawing/2014/main" id="{5DF5A600-D447-9CFA-ACB8-FD64C4C950A3}"/>
                  </a:ext>
                </a:extLst>
              </p:cNvPr>
              <p:cNvGrpSpPr/>
              <p:nvPr/>
            </p:nvGrpSpPr>
            <p:grpSpPr>
              <a:xfrm>
                <a:off x="4958182" y="4449380"/>
                <a:ext cx="109772" cy="62955"/>
                <a:chOff x="4958182" y="4449380"/>
                <a:chExt cx="109772" cy="62955"/>
              </a:xfrm>
              <a:solidFill>
                <a:srgbClr val="231F20"/>
              </a:solidFill>
            </p:grpSpPr>
            <p:sp>
              <p:nvSpPr>
                <p:cNvPr id="187" name="شكل حر: شكل 186">
                  <a:extLst>
                    <a:ext uri="{FF2B5EF4-FFF2-40B4-BE49-F238E27FC236}">
                      <a16:creationId xmlns:a16="http://schemas.microsoft.com/office/drawing/2014/main" id="{7759EA74-A47B-1CCB-E27F-A9EC946BF5AC}"/>
                    </a:ext>
                  </a:extLst>
                </p:cNvPr>
                <p:cNvSpPr/>
                <p:nvPr/>
              </p:nvSpPr>
              <p:spPr>
                <a:xfrm>
                  <a:off x="4986517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0" y="5144"/>
                        <a:pt x="10" y="3366"/>
                      </a:cubicBezTo>
                      <a:cubicBezTo>
                        <a:pt x="201" y="1588"/>
                        <a:pt x="3121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4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88" name="شكل حر: شكل 187">
                  <a:extLst>
                    <a:ext uri="{FF2B5EF4-FFF2-40B4-BE49-F238E27FC236}">
                      <a16:creationId xmlns:a16="http://schemas.microsoft.com/office/drawing/2014/main" id="{7868FE82-E5B8-6B1A-4869-6E755D4987C0}"/>
                    </a:ext>
                  </a:extLst>
                </p:cNvPr>
                <p:cNvSpPr/>
                <p:nvPr/>
              </p:nvSpPr>
              <p:spPr>
                <a:xfrm>
                  <a:off x="4959539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0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463" y="2484"/>
                        <a:pt x="7367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89" name="شكل حر: شكل 188">
                  <a:extLst>
                    <a:ext uri="{FF2B5EF4-FFF2-40B4-BE49-F238E27FC236}">
                      <a16:creationId xmlns:a16="http://schemas.microsoft.com/office/drawing/2014/main" id="{982AE8A6-5408-BD0F-A629-62770E049BDA}"/>
                    </a:ext>
                  </a:extLst>
                </p:cNvPr>
                <p:cNvSpPr/>
                <p:nvPr/>
              </p:nvSpPr>
              <p:spPr>
                <a:xfrm>
                  <a:off x="4981962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9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7" y="-208"/>
                        <a:pt x="4439" y="-462"/>
                        <a:pt x="7423" y="808"/>
                      </a:cubicBezTo>
                      <a:lnTo>
                        <a:pt x="71749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90" name="شكل حر: شكل 189">
                  <a:extLst>
                    <a:ext uri="{FF2B5EF4-FFF2-40B4-BE49-F238E27FC236}">
                      <a16:creationId xmlns:a16="http://schemas.microsoft.com/office/drawing/2014/main" id="{C25021D6-D722-DCF5-F5EE-15FC59720584}"/>
                    </a:ext>
                  </a:extLst>
                </p:cNvPr>
                <p:cNvSpPr/>
                <p:nvPr/>
              </p:nvSpPr>
              <p:spPr>
                <a:xfrm>
                  <a:off x="4958182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152" y="5382"/>
                        <a:pt x="6057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37" name="رسم 4">
                <a:extLst>
                  <a:ext uri="{FF2B5EF4-FFF2-40B4-BE49-F238E27FC236}">
                    <a16:creationId xmlns:a16="http://schemas.microsoft.com/office/drawing/2014/main" id="{38EC403F-63BA-25DD-AF5B-1C0132744C24}"/>
                  </a:ext>
                </a:extLst>
              </p:cNvPr>
              <p:cNvGrpSpPr/>
              <p:nvPr/>
            </p:nvGrpSpPr>
            <p:grpSpPr>
              <a:xfrm>
                <a:off x="4953238" y="4456752"/>
                <a:ext cx="93013" cy="99956"/>
                <a:chOff x="4953238" y="4456752"/>
                <a:chExt cx="93013" cy="99956"/>
              </a:xfrm>
              <a:solidFill>
                <a:srgbClr val="231F20"/>
              </a:solidFill>
            </p:grpSpPr>
            <p:sp>
              <p:nvSpPr>
                <p:cNvPr id="183" name="شكل حر: شكل 182">
                  <a:extLst>
                    <a:ext uri="{FF2B5EF4-FFF2-40B4-BE49-F238E27FC236}">
                      <a16:creationId xmlns:a16="http://schemas.microsoft.com/office/drawing/2014/main" id="{FD2F7323-CEA7-4576-D590-8D7B05A8A7E3}"/>
                    </a:ext>
                  </a:extLst>
                </p:cNvPr>
                <p:cNvSpPr/>
                <p:nvPr/>
              </p:nvSpPr>
              <p:spPr>
                <a:xfrm>
                  <a:off x="4978092" y="4472509"/>
                  <a:ext cx="68159" cy="55796"/>
                </a:xfrm>
                <a:custGeom>
                  <a:avLst/>
                  <a:gdLst>
                    <a:gd name="connsiteX0" fmla="*/ 2721 w 68159"/>
                    <a:gd name="connsiteY0" fmla="*/ 7543 h 55796"/>
                    <a:gd name="connsiteX1" fmla="*/ 498 w 68159"/>
                    <a:gd name="connsiteY1" fmla="*/ 875 h 55796"/>
                    <a:gd name="connsiteX2" fmla="*/ 7547 w 68159"/>
                    <a:gd name="connsiteY2" fmla="*/ 1447 h 55796"/>
                    <a:gd name="connsiteX3" fmla="*/ 66221 w 68159"/>
                    <a:gd name="connsiteY3" fmla="*/ 39229 h 55796"/>
                    <a:gd name="connsiteX4" fmla="*/ 65141 w 68159"/>
                    <a:gd name="connsiteY4" fmla="*/ 50850 h 55796"/>
                    <a:gd name="connsiteX5" fmla="*/ 54092 w 68159"/>
                    <a:gd name="connsiteY5" fmla="*/ 54787 h 55796"/>
                    <a:gd name="connsiteX6" fmla="*/ 2721 w 68159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59" h="55796">
                      <a:moveTo>
                        <a:pt x="2721" y="7543"/>
                      </a:moveTo>
                      <a:cubicBezTo>
                        <a:pt x="371" y="5256"/>
                        <a:pt x="-708" y="2272"/>
                        <a:pt x="498" y="875"/>
                      </a:cubicBezTo>
                      <a:cubicBezTo>
                        <a:pt x="1832" y="-458"/>
                        <a:pt x="4880" y="-268"/>
                        <a:pt x="7547" y="1447"/>
                      </a:cubicBezTo>
                      <a:lnTo>
                        <a:pt x="66221" y="39229"/>
                      </a:lnTo>
                      <a:cubicBezTo>
                        <a:pt x="69078" y="41007"/>
                        <a:pt x="68824" y="46405"/>
                        <a:pt x="65141" y="50850"/>
                      </a:cubicBezTo>
                      <a:cubicBezTo>
                        <a:pt x="61522" y="55358"/>
                        <a:pt x="56505" y="57073"/>
                        <a:pt x="54092" y="54787"/>
                      </a:cubicBezTo>
                      <a:lnTo>
                        <a:pt x="2721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84" name="شكل حر: شكل 183">
                  <a:extLst>
                    <a:ext uri="{FF2B5EF4-FFF2-40B4-BE49-F238E27FC236}">
                      <a16:creationId xmlns:a16="http://schemas.microsoft.com/office/drawing/2014/main" id="{4363E953-A818-AAFC-998C-41F544D93AE6}"/>
                    </a:ext>
                  </a:extLst>
                </p:cNvPr>
                <p:cNvSpPr/>
                <p:nvPr/>
              </p:nvSpPr>
              <p:spPr>
                <a:xfrm>
                  <a:off x="4957082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5" y="2154"/>
                        <a:pt x="-272" y="376"/>
                        <a:pt x="45" y="58"/>
                      </a:cubicBezTo>
                      <a:cubicBezTo>
                        <a:pt x="363" y="-259"/>
                        <a:pt x="2649" y="757"/>
                        <a:pt x="4744" y="2154"/>
                      </a:cubicBezTo>
                      <a:cubicBezTo>
                        <a:pt x="7094" y="3678"/>
                        <a:pt x="8237" y="5265"/>
                        <a:pt x="7665" y="5964"/>
                      </a:cubicBezTo>
                      <a:cubicBezTo>
                        <a:pt x="7030" y="6599"/>
                        <a:pt x="5062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85" name="شكل حر: شكل 184">
                  <a:extLst>
                    <a:ext uri="{FF2B5EF4-FFF2-40B4-BE49-F238E27FC236}">
                      <a16:creationId xmlns:a16="http://schemas.microsoft.com/office/drawing/2014/main" id="{52B3EAD9-C157-194B-C26F-C5AED9EB21C8}"/>
                    </a:ext>
                  </a:extLst>
                </p:cNvPr>
                <p:cNvSpPr/>
                <p:nvPr/>
              </p:nvSpPr>
              <p:spPr>
                <a:xfrm>
                  <a:off x="4965327" y="4483434"/>
                  <a:ext cx="47910" cy="73274"/>
                </a:xfrm>
                <a:custGeom>
                  <a:avLst/>
                  <a:gdLst>
                    <a:gd name="connsiteX0" fmla="*/ 880 w 47910"/>
                    <a:gd name="connsiteY0" fmla="*/ 7286 h 73274"/>
                    <a:gd name="connsiteX1" fmla="*/ 1389 w 47910"/>
                    <a:gd name="connsiteY1" fmla="*/ 237 h 73274"/>
                    <a:gd name="connsiteX2" fmla="*/ 7739 w 47910"/>
                    <a:gd name="connsiteY2" fmla="*/ 3603 h 73274"/>
                    <a:gd name="connsiteX3" fmla="*/ 47236 w 47910"/>
                    <a:gd name="connsiteY3" fmla="*/ 61197 h 73274"/>
                    <a:gd name="connsiteX4" fmla="*/ 41648 w 47910"/>
                    <a:gd name="connsiteY4" fmla="*/ 71357 h 73274"/>
                    <a:gd name="connsiteX5" fmla="*/ 29964 w 47910"/>
                    <a:gd name="connsiteY5" fmla="*/ 70786 h 73274"/>
                    <a:gd name="connsiteX6" fmla="*/ 880 w 47910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910" h="73274">
                      <a:moveTo>
                        <a:pt x="880" y="7286"/>
                      </a:moveTo>
                      <a:cubicBezTo>
                        <a:pt x="-453" y="4301"/>
                        <a:pt x="-262" y="1063"/>
                        <a:pt x="1389" y="237"/>
                      </a:cubicBezTo>
                      <a:cubicBezTo>
                        <a:pt x="2976" y="-652"/>
                        <a:pt x="5961" y="1063"/>
                        <a:pt x="7739" y="3603"/>
                      </a:cubicBezTo>
                      <a:lnTo>
                        <a:pt x="47236" y="61197"/>
                      </a:lnTo>
                      <a:cubicBezTo>
                        <a:pt x="49204" y="63991"/>
                        <a:pt x="46727" y="68563"/>
                        <a:pt x="41648" y="71357"/>
                      </a:cubicBezTo>
                      <a:cubicBezTo>
                        <a:pt x="36568" y="74151"/>
                        <a:pt x="31297" y="73834"/>
                        <a:pt x="29964" y="70786"/>
                      </a:cubicBezTo>
                      <a:lnTo>
                        <a:pt x="880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86" name="شكل حر: شكل 185">
                  <a:extLst>
                    <a:ext uri="{FF2B5EF4-FFF2-40B4-BE49-F238E27FC236}">
                      <a16:creationId xmlns:a16="http://schemas.microsoft.com/office/drawing/2014/main" id="{7A7ECFCE-43B4-A862-E428-D615B6C513EA}"/>
                    </a:ext>
                  </a:extLst>
                </p:cNvPr>
                <p:cNvSpPr/>
                <p:nvPr/>
              </p:nvSpPr>
              <p:spPr>
                <a:xfrm>
                  <a:off x="4953238" y="4460035"/>
                  <a:ext cx="5234" cy="8501"/>
                </a:xfrm>
                <a:custGeom>
                  <a:avLst/>
                  <a:gdLst>
                    <a:gd name="connsiteX0" fmla="*/ 1476 w 5234"/>
                    <a:gd name="connsiteY0" fmla="*/ 4840 h 8501"/>
                    <a:gd name="connsiteX1" fmla="*/ 143 w 5234"/>
                    <a:gd name="connsiteY1" fmla="*/ 14 h 8501"/>
                    <a:gd name="connsiteX2" fmla="*/ 3635 w 5234"/>
                    <a:gd name="connsiteY2" fmla="*/ 3824 h 8501"/>
                    <a:gd name="connsiteX3" fmla="*/ 4842 w 5234"/>
                    <a:gd name="connsiteY3" fmla="*/ 8460 h 8501"/>
                    <a:gd name="connsiteX4" fmla="*/ 1476 w 5234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5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619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38" name="رسم 4">
                <a:extLst>
                  <a:ext uri="{FF2B5EF4-FFF2-40B4-BE49-F238E27FC236}">
                    <a16:creationId xmlns:a16="http://schemas.microsoft.com/office/drawing/2014/main" id="{7C01FD82-5948-469E-9928-FE823BB509A2}"/>
                  </a:ext>
                </a:extLst>
              </p:cNvPr>
              <p:cNvGrpSpPr/>
              <p:nvPr/>
            </p:nvGrpSpPr>
            <p:grpSpPr>
              <a:xfrm>
                <a:off x="4930987" y="4460875"/>
                <a:ext cx="64666" cy="109496"/>
                <a:chOff x="4930987" y="4460875"/>
                <a:chExt cx="64666" cy="109496"/>
              </a:xfrm>
              <a:solidFill>
                <a:srgbClr val="231F20"/>
              </a:solidFill>
            </p:grpSpPr>
            <p:sp>
              <p:nvSpPr>
                <p:cNvPr id="179" name="شكل حر: شكل 178">
                  <a:extLst>
                    <a:ext uri="{FF2B5EF4-FFF2-40B4-BE49-F238E27FC236}">
                      <a16:creationId xmlns:a16="http://schemas.microsoft.com/office/drawing/2014/main" id="{F26DBD93-EBB8-08A7-277C-8C41EBEEC73E}"/>
                    </a:ext>
                  </a:extLst>
                </p:cNvPr>
                <p:cNvSpPr/>
                <p:nvPr/>
              </p:nvSpPr>
              <p:spPr>
                <a:xfrm>
                  <a:off x="4958600" y="4486426"/>
                  <a:ext cx="37054" cy="77837"/>
                </a:xfrm>
                <a:custGeom>
                  <a:avLst/>
                  <a:gdLst>
                    <a:gd name="connsiteX0" fmla="*/ 305 w 37054"/>
                    <a:gd name="connsiteY0" fmla="*/ 6770 h 77837"/>
                    <a:gd name="connsiteX1" fmla="*/ 2020 w 37054"/>
                    <a:gd name="connsiteY1" fmla="*/ 39 h 77837"/>
                    <a:gd name="connsiteX2" fmla="*/ 7671 w 37054"/>
                    <a:gd name="connsiteY2" fmla="*/ 4293 h 77837"/>
                    <a:gd name="connsiteX3" fmla="*/ 36691 w 37054"/>
                    <a:gd name="connsiteY3" fmla="*/ 67793 h 77837"/>
                    <a:gd name="connsiteX4" fmla="*/ 29515 w 37054"/>
                    <a:gd name="connsiteY4" fmla="*/ 77001 h 77837"/>
                    <a:gd name="connsiteX5" fmla="*/ 18022 w 37054"/>
                    <a:gd name="connsiteY5" fmla="*/ 74334 h 77837"/>
                    <a:gd name="connsiteX6" fmla="*/ 305 w 3705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4" h="77837">
                      <a:moveTo>
                        <a:pt x="305" y="6770"/>
                      </a:moveTo>
                      <a:cubicBezTo>
                        <a:pt x="-457" y="3595"/>
                        <a:pt x="242" y="483"/>
                        <a:pt x="2020" y="39"/>
                      </a:cubicBezTo>
                      <a:cubicBezTo>
                        <a:pt x="3861" y="-279"/>
                        <a:pt x="6274" y="1372"/>
                        <a:pt x="7671" y="4293"/>
                      </a:cubicBezTo>
                      <a:lnTo>
                        <a:pt x="36691" y="67793"/>
                      </a:lnTo>
                      <a:cubicBezTo>
                        <a:pt x="38151" y="70841"/>
                        <a:pt x="35103" y="75350"/>
                        <a:pt x="29515" y="77001"/>
                      </a:cubicBezTo>
                      <a:cubicBezTo>
                        <a:pt x="23991" y="78842"/>
                        <a:pt x="18784" y="77509"/>
                        <a:pt x="18022" y="74334"/>
                      </a:cubicBezTo>
                      <a:lnTo>
                        <a:pt x="30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80" name="شكل حر: شكل 179">
                  <a:extLst>
                    <a:ext uri="{FF2B5EF4-FFF2-40B4-BE49-F238E27FC236}">
                      <a16:creationId xmlns:a16="http://schemas.microsoft.com/office/drawing/2014/main" id="{B4698A3D-B14B-5BF7-E8DC-C439E2DDF595}"/>
                    </a:ext>
                  </a:extLst>
                </p:cNvPr>
                <p:cNvSpPr/>
                <p:nvPr/>
              </p:nvSpPr>
              <p:spPr>
                <a:xfrm>
                  <a:off x="4951254" y="4460875"/>
                  <a:ext cx="4017" cy="9157"/>
                </a:xfrm>
                <a:custGeom>
                  <a:avLst/>
                  <a:gdLst>
                    <a:gd name="connsiteX0" fmla="*/ 729 w 4017"/>
                    <a:gd name="connsiteY0" fmla="*/ 4890 h 9157"/>
                    <a:gd name="connsiteX1" fmla="*/ 221 w 4017"/>
                    <a:gd name="connsiteY1" fmla="*/ 0 h 9157"/>
                    <a:gd name="connsiteX2" fmla="*/ 3015 w 4017"/>
                    <a:gd name="connsiteY2" fmla="*/ 4318 h 9157"/>
                    <a:gd name="connsiteX3" fmla="*/ 3460 w 4017"/>
                    <a:gd name="connsiteY3" fmla="*/ 9144 h 9157"/>
                    <a:gd name="connsiteX4" fmla="*/ 729 w 4017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634" y="9334"/>
                        <a:pt x="1428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81" name="شكل حر: شكل 180">
                  <a:extLst>
                    <a:ext uri="{FF2B5EF4-FFF2-40B4-BE49-F238E27FC236}">
                      <a16:creationId xmlns:a16="http://schemas.microsoft.com/office/drawing/2014/main" id="{38FC8DC5-EBCB-50A8-E21F-EC1D404B18F7}"/>
                    </a:ext>
                  </a:extLst>
                </p:cNvPr>
                <p:cNvSpPr/>
                <p:nvPr/>
              </p:nvSpPr>
              <p:spPr>
                <a:xfrm>
                  <a:off x="4930987" y="4488670"/>
                  <a:ext cx="19728" cy="81700"/>
                </a:xfrm>
                <a:custGeom>
                  <a:avLst/>
                  <a:gdLst>
                    <a:gd name="connsiteX0" fmla="*/ 9947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9947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9947" y="5542"/>
                      </a:moveTo>
                      <a:cubicBezTo>
                        <a:pt x="10455" y="2303"/>
                        <a:pt x="12360" y="-236"/>
                        <a:pt x="14202" y="18"/>
                      </a:cubicBezTo>
                      <a:cubicBezTo>
                        <a:pt x="16043" y="462"/>
                        <a:pt x="17631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5" y="82250"/>
                        <a:pt x="9566" y="81615"/>
                      </a:cubicBezTo>
                      <a:cubicBezTo>
                        <a:pt x="3788" y="81170"/>
                        <a:pt x="-467" y="77932"/>
                        <a:pt x="41" y="74694"/>
                      </a:cubicBezTo>
                      <a:lnTo>
                        <a:pt x="9947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82" name="شكل حر: شكل 181">
                  <a:extLst>
                    <a:ext uri="{FF2B5EF4-FFF2-40B4-BE49-F238E27FC236}">
                      <a16:creationId xmlns:a16="http://schemas.microsoft.com/office/drawing/2014/main" id="{7D756702-9204-EE3F-8E1F-DBEF57408A4F}"/>
                    </a:ext>
                  </a:extLst>
                </p:cNvPr>
                <p:cNvSpPr/>
                <p:nvPr/>
              </p:nvSpPr>
              <p:spPr>
                <a:xfrm>
                  <a:off x="4945052" y="4461625"/>
                  <a:ext cx="2554" cy="9621"/>
                </a:xfrm>
                <a:custGeom>
                  <a:avLst/>
                  <a:gdLst>
                    <a:gd name="connsiteX0" fmla="*/ 137 w 2554"/>
                    <a:gd name="connsiteY0" fmla="*/ 4647 h 9621"/>
                    <a:gd name="connsiteX1" fmla="*/ 1598 w 2554"/>
                    <a:gd name="connsiteY1" fmla="*/ 12 h 9621"/>
                    <a:gd name="connsiteX2" fmla="*/ 2550 w 2554"/>
                    <a:gd name="connsiteY2" fmla="*/ 5028 h 9621"/>
                    <a:gd name="connsiteX3" fmla="*/ 1090 w 2554"/>
                    <a:gd name="connsiteY3" fmla="*/ 9600 h 9621"/>
                    <a:gd name="connsiteX4" fmla="*/ 137 w 2554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21">
                      <a:moveTo>
                        <a:pt x="137" y="4647"/>
                      </a:moveTo>
                      <a:cubicBezTo>
                        <a:pt x="518" y="1980"/>
                        <a:pt x="1153" y="-179"/>
                        <a:pt x="1598" y="12"/>
                      </a:cubicBezTo>
                      <a:cubicBezTo>
                        <a:pt x="2042" y="202"/>
                        <a:pt x="2487" y="2488"/>
                        <a:pt x="2550" y="5028"/>
                      </a:cubicBezTo>
                      <a:cubicBezTo>
                        <a:pt x="2614" y="7822"/>
                        <a:pt x="1979" y="9854"/>
                        <a:pt x="1090" y="9600"/>
                      </a:cubicBezTo>
                      <a:cubicBezTo>
                        <a:pt x="201" y="9410"/>
                        <a:pt x="-244" y="7251"/>
                        <a:pt x="137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39" name="رسم 4">
                <a:extLst>
                  <a:ext uri="{FF2B5EF4-FFF2-40B4-BE49-F238E27FC236}">
                    <a16:creationId xmlns:a16="http://schemas.microsoft.com/office/drawing/2014/main" id="{1CEFDC8A-FDB7-5D22-9BEA-AD237D4BB0F4}"/>
                  </a:ext>
                </a:extLst>
              </p:cNvPr>
              <p:cNvGrpSpPr/>
              <p:nvPr/>
            </p:nvGrpSpPr>
            <p:grpSpPr>
              <a:xfrm>
                <a:off x="4871060" y="4459351"/>
                <a:ext cx="73832" cy="108556"/>
                <a:chOff x="4871060" y="4459351"/>
                <a:chExt cx="73832" cy="108556"/>
              </a:xfrm>
              <a:solidFill>
                <a:srgbClr val="231F20"/>
              </a:solidFill>
            </p:grpSpPr>
            <p:sp>
              <p:nvSpPr>
                <p:cNvPr id="175" name="شكل حر: شكل 174">
                  <a:extLst>
                    <a:ext uri="{FF2B5EF4-FFF2-40B4-BE49-F238E27FC236}">
                      <a16:creationId xmlns:a16="http://schemas.microsoft.com/office/drawing/2014/main" id="{7D23234D-428E-C7D2-E427-A2AD765B312A}"/>
                    </a:ext>
                  </a:extLst>
                </p:cNvPr>
                <p:cNvSpPr/>
                <p:nvPr/>
              </p:nvSpPr>
              <p:spPr>
                <a:xfrm>
                  <a:off x="4911537" y="4487748"/>
                  <a:ext cx="29427" cy="80159"/>
                </a:xfrm>
                <a:custGeom>
                  <a:avLst/>
                  <a:gdLst>
                    <a:gd name="connsiteX0" fmla="*/ 21841 w 29427"/>
                    <a:gd name="connsiteY0" fmla="*/ 4685 h 80159"/>
                    <a:gd name="connsiteX1" fmla="*/ 26858 w 29427"/>
                    <a:gd name="connsiteY1" fmla="*/ 114 h 80159"/>
                    <a:gd name="connsiteX2" fmla="*/ 29334 w 29427"/>
                    <a:gd name="connsiteY2" fmla="*/ 6464 h 80159"/>
                    <a:gd name="connsiteX3" fmla="*/ 19428 w 29427"/>
                    <a:gd name="connsiteY3" fmla="*/ 75552 h 80159"/>
                    <a:gd name="connsiteX4" fmla="*/ 8379 w 29427"/>
                    <a:gd name="connsiteY4" fmla="*/ 79679 h 80159"/>
                    <a:gd name="connsiteX5" fmla="*/ 188 w 29427"/>
                    <a:gd name="connsiteY5" fmla="*/ 71043 h 80159"/>
                    <a:gd name="connsiteX6" fmla="*/ 21841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1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2" y="812"/>
                        <a:pt x="29779" y="3098"/>
                        <a:pt x="29334" y="6464"/>
                      </a:cubicBezTo>
                      <a:lnTo>
                        <a:pt x="19428" y="75552"/>
                      </a:lnTo>
                      <a:cubicBezTo>
                        <a:pt x="19047" y="78663"/>
                        <a:pt x="13968" y="81267"/>
                        <a:pt x="8379" y="79679"/>
                      </a:cubicBezTo>
                      <a:cubicBezTo>
                        <a:pt x="2791" y="78155"/>
                        <a:pt x="-892" y="74154"/>
                        <a:pt x="188" y="71043"/>
                      </a:cubicBezTo>
                      <a:lnTo>
                        <a:pt x="21841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6" name="شكل حر: شكل 175">
                  <a:extLst>
                    <a:ext uri="{FF2B5EF4-FFF2-40B4-BE49-F238E27FC236}">
                      <a16:creationId xmlns:a16="http://schemas.microsoft.com/office/drawing/2014/main" id="{46A2CF00-2CA7-8E88-820E-E316A625D4A5}"/>
                    </a:ext>
                  </a:extLst>
                </p:cNvPr>
                <p:cNvSpPr/>
                <p:nvPr/>
              </p:nvSpPr>
              <p:spPr>
                <a:xfrm>
                  <a:off x="4941776" y="4461360"/>
                  <a:ext cx="3116" cy="9484"/>
                </a:xfrm>
                <a:custGeom>
                  <a:avLst/>
                  <a:gdLst>
                    <a:gd name="connsiteX0" fmla="*/ 619 w 3116"/>
                    <a:gd name="connsiteY0" fmla="*/ 4277 h 9484"/>
                    <a:gd name="connsiteX1" fmla="*/ 2778 w 3116"/>
                    <a:gd name="connsiteY1" fmla="*/ 22 h 9484"/>
                    <a:gd name="connsiteX2" fmla="*/ 2905 w 3116"/>
                    <a:gd name="connsiteY2" fmla="*/ 4848 h 9484"/>
                    <a:gd name="connsiteX3" fmla="*/ 619 w 3116"/>
                    <a:gd name="connsiteY3" fmla="*/ 9420 h 9484"/>
                    <a:gd name="connsiteX4" fmla="*/ 619 w 3116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6" h="9484">
                      <a:moveTo>
                        <a:pt x="619" y="4277"/>
                      </a:moveTo>
                      <a:cubicBezTo>
                        <a:pt x="1445" y="1736"/>
                        <a:pt x="2397" y="-232"/>
                        <a:pt x="2778" y="22"/>
                      </a:cubicBezTo>
                      <a:cubicBezTo>
                        <a:pt x="3096" y="467"/>
                        <a:pt x="3286" y="2054"/>
                        <a:pt x="2905" y="4848"/>
                      </a:cubicBezTo>
                      <a:cubicBezTo>
                        <a:pt x="2524" y="7324"/>
                        <a:pt x="1381" y="9928"/>
                        <a:pt x="619" y="9420"/>
                      </a:cubicBezTo>
                      <a:cubicBezTo>
                        <a:pt x="-206" y="9103"/>
                        <a:pt x="-206" y="6817"/>
                        <a:pt x="619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7" name="شكل حر: شكل 176">
                  <a:extLst>
                    <a:ext uri="{FF2B5EF4-FFF2-40B4-BE49-F238E27FC236}">
                      <a16:creationId xmlns:a16="http://schemas.microsoft.com/office/drawing/2014/main" id="{21C382B3-D3D4-DEF5-3834-DE6D427150A1}"/>
                    </a:ext>
                  </a:extLst>
                </p:cNvPr>
                <p:cNvSpPr/>
                <p:nvPr/>
              </p:nvSpPr>
              <p:spPr>
                <a:xfrm>
                  <a:off x="4871060" y="4480825"/>
                  <a:ext cx="54165" cy="69290"/>
                </a:xfrm>
                <a:custGeom>
                  <a:avLst/>
                  <a:gdLst>
                    <a:gd name="connsiteX0" fmla="*/ 46697 w 54165"/>
                    <a:gd name="connsiteY0" fmla="*/ 2783 h 69290"/>
                    <a:gd name="connsiteX1" fmla="*/ 53174 w 54165"/>
                    <a:gd name="connsiteY1" fmla="*/ 496 h 69290"/>
                    <a:gd name="connsiteX2" fmla="*/ 52920 w 54165"/>
                    <a:gd name="connsiteY2" fmla="*/ 7418 h 69290"/>
                    <a:gd name="connsiteX3" fmla="*/ 16852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7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7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8" y="4434"/>
                        <a:pt x="52920" y="7418"/>
                      </a:cubicBezTo>
                      <a:lnTo>
                        <a:pt x="16852" y="67171"/>
                      </a:lnTo>
                      <a:cubicBezTo>
                        <a:pt x="15328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7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8" name="شكل حر: شكل 177">
                  <a:extLst>
                    <a:ext uri="{FF2B5EF4-FFF2-40B4-BE49-F238E27FC236}">
                      <a16:creationId xmlns:a16="http://schemas.microsoft.com/office/drawing/2014/main" id="{F0632AAE-ACEA-7CE6-D2DB-BD71C6B26A3B}"/>
                    </a:ext>
                  </a:extLst>
                </p:cNvPr>
                <p:cNvSpPr/>
                <p:nvPr/>
              </p:nvSpPr>
              <p:spPr>
                <a:xfrm>
                  <a:off x="4934308" y="4459351"/>
                  <a:ext cx="5898" cy="8074"/>
                </a:xfrm>
                <a:custGeom>
                  <a:avLst/>
                  <a:gdLst>
                    <a:gd name="connsiteX0" fmla="*/ 2118 w 5898"/>
                    <a:gd name="connsiteY0" fmla="*/ 3111 h 8074"/>
                    <a:gd name="connsiteX1" fmla="*/ 5865 w 5898"/>
                    <a:gd name="connsiteY1" fmla="*/ 63 h 8074"/>
                    <a:gd name="connsiteX2" fmla="*/ 4023 w 5898"/>
                    <a:gd name="connsiteY2" fmla="*/ 4635 h 8074"/>
                    <a:gd name="connsiteX3" fmla="*/ 213 w 5898"/>
                    <a:gd name="connsiteY3" fmla="*/ 7873 h 8074"/>
                    <a:gd name="connsiteX4" fmla="*/ 2118 w 5898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98" h="8074">
                      <a:moveTo>
                        <a:pt x="2118" y="3111"/>
                      </a:moveTo>
                      <a:cubicBezTo>
                        <a:pt x="3833" y="1079"/>
                        <a:pt x="5547" y="-318"/>
                        <a:pt x="5865" y="63"/>
                      </a:cubicBezTo>
                      <a:cubicBezTo>
                        <a:pt x="6055" y="634"/>
                        <a:pt x="5420" y="2285"/>
                        <a:pt x="4023" y="4635"/>
                      </a:cubicBezTo>
                      <a:cubicBezTo>
                        <a:pt x="2690" y="6857"/>
                        <a:pt x="721" y="8699"/>
                        <a:pt x="213" y="7873"/>
                      </a:cubicBezTo>
                      <a:cubicBezTo>
                        <a:pt x="-422" y="7175"/>
                        <a:pt x="404" y="5079"/>
                        <a:pt x="2118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40" name="رسم 4">
                <a:extLst>
                  <a:ext uri="{FF2B5EF4-FFF2-40B4-BE49-F238E27FC236}">
                    <a16:creationId xmlns:a16="http://schemas.microsoft.com/office/drawing/2014/main" id="{D0E48B94-7965-031B-A631-1D1B202A22FB}"/>
                  </a:ext>
                </a:extLst>
              </p:cNvPr>
              <p:cNvGrpSpPr/>
              <p:nvPr/>
            </p:nvGrpSpPr>
            <p:grpSpPr>
              <a:xfrm>
                <a:off x="4833661" y="4453643"/>
                <a:ext cx="104839" cy="84126"/>
                <a:chOff x="4833661" y="4453643"/>
                <a:chExt cx="104839" cy="84126"/>
              </a:xfrm>
              <a:solidFill>
                <a:srgbClr val="231F20"/>
              </a:solidFill>
            </p:grpSpPr>
            <p:sp>
              <p:nvSpPr>
                <p:cNvPr id="171" name="شكل حر: شكل 170">
                  <a:extLst>
                    <a:ext uri="{FF2B5EF4-FFF2-40B4-BE49-F238E27FC236}">
                      <a16:creationId xmlns:a16="http://schemas.microsoft.com/office/drawing/2014/main" id="{218F92EC-A158-2099-63C1-2974F403EFF1}"/>
                    </a:ext>
                  </a:extLst>
                </p:cNvPr>
                <p:cNvSpPr/>
                <p:nvPr/>
              </p:nvSpPr>
              <p:spPr>
                <a:xfrm>
                  <a:off x="4856883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17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8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2" name="شكل حر: شكل 171">
                  <a:extLst>
                    <a:ext uri="{FF2B5EF4-FFF2-40B4-BE49-F238E27FC236}">
                      <a16:creationId xmlns:a16="http://schemas.microsoft.com/office/drawing/2014/main" id="{924BD4BC-3BC1-C49A-59F2-A3D67A3FCCC6}"/>
                    </a:ext>
                  </a:extLst>
                </p:cNvPr>
                <p:cNvSpPr/>
                <p:nvPr/>
              </p:nvSpPr>
              <p:spPr>
                <a:xfrm>
                  <a:off x="4931445" y="4457917"/>
                  <a:ext cx="7055" cy="7013"/>
                </a:xfrm>
                <a:custGeom>
                  <a:avLst/>
                  <a:gdLst>
                    <a:gd name="connsiteX0" fmla="*/ 2886 w 7055"/>
                    <a:gd name="connsiteY0" fmla="*/ 2450 h 7013"/>
                    <a:gd name="connsiteX1" fmla="*/ 7013 w 7055"/>
                    <a:gd name="connsiteY1" fmla="*/ 100 h 7013"/>
                    <a:gd name="connsiteX2" fmla="*/ 4537 w 7055"/>
                    <a:gd name="connsiteY2" fmla="*/ 4164 h 7013"/>
                    <a:gd name="connsiteX3" fmla="*/ 92 w 7055"/>
                    <a:gd name="connsiteY3" fmla="*/ 6831 h 7013"/>
                    <a:gd name="connsiteX4" fmla="*/ 2886 w 7055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7013">
                      <a:moveTo>
                        <a:pt x="2886" y="2450"/>
                      </a:moveTo>
                      <a:cubicBezTo>
                        <a:pt x="4918" y="735"/>
                        <a:pt x="6823" y="-344"/>
                        <a:pt x="7013" y="100"/>
                      </a:cubicBezTo>
                      <a:cubicBezTo>
                        <a:pt x="7267" y="481"/>
                        <a:pt x="6378" y="2132"/>
                        <a:pt x="4537" y="4164"/>
                      </a:cubicBezTo>
                      <a:cubicBezTo>
                        <a:pt x="2822" y="6133"/>
                        <a:pt x="663" y="7530"/>
                        <a:pt x="92" y="6831"/>
                      </a:cubicBezTo>
                      <a:cubicBezTo>
                        <a:pt x="-353" y="6069"/>
                        <a:pt x="854" y="4101"/>
                        <a:pt x="2886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3" name="شكل حر: شكل 172">
                  <a:extLst>
                    <a:ext uri="{FF2B5EF4-FFF2-40B4-BE49-F238E27FC236}">
                      <a16:creationId xmlns:a16="http://schemas.microsoft.com/office/drawing/2014/main" id="{0E8BE6B9-8695-EF02-4BA9-A3C163ADD83A}"/>
                    </a:ext>
                  </a:extLst>
                </p:cNvPr>
                <p:cNvSpPr/>
                <p:nvPr/>
              </p:nvSpPr>
              <p:spPr>
                <a:xfrm>
                  <a:off x="4833661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4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476" y="195"/>
                        <a:pt x="76984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9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4" name="شكل حر: شكل 173">
                  <a:extLst>
                    <a:ext uri="{FF2B5EF4-FFF2-40B4-BE49-F238E27FC236}">
                      <a16:creationId xmlns:a16="http://schemas.microsoft.com/office/drawing/2014/main" id="{B71E8AD2-F001-1C61-B4CF-26CDE2E965E7}"/>
                    </a:ext>
                  </a:extLst>
                </p:cNvPr>
                <p:cNvSpPr/>
                <p:nvPr/>
              </p:nvSpPr>
              <p:spPr>
                <a:xfrm>
                  <a:off x="4926831" y="4453643"/>
                  <a:ext cx="9024" cy="4238"/>
                </a:xfrm>
                <a:custGeom>
                  <a:avLst/>
                  <a:gdLst>
                    <a:gd name="connsiteX0" fmla="*/ 4324 w 9024"/>
                    <a:gd name="connsiteY0" fmla="*/ 818 h 4238"/>
                    <a:gd name="connsiteX1" fmla="*/ 9023 w 9024"/>
                    <a:gd name="connsiteY1" fmla="*/ 247 h 4238"/>
                    <a:gd name="connsiteX2" fmla="*/ 5023 w 9024"/>
                    <a:gd name="connsiteY2" fmla="*/ 3041 h 4238"/>
                    <a:gd name="connsiteX3" fmla="*/ 6 w 9024"/>
                    <a:gd name="connsiteY3" fmla="*/ 3739 h 4238"/>
                    <a:gd name="connsiteX4" fmla="*/ 4324 w 9024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4" h="4238">
                      <a:moveTo>
                        <a:pt x="4324" y="818"/>
                      </a:moveTo>
                      <a:cubicBezTo>
                        <a:pt x="6864" y="56"/>
                        <a:pt x="9087" y="-261"/>
                        <a:pt x="9023" y="247"/>
                      </a:cubicBezTo>
                      <a:cubicBezTo>
                        <a:pt x="8833" y="818"/>
                        <a:pt x="7563" y="1835"/>
                        <a:pt x="5023" y="3041"/>
                      </a:cubicBezTo>
                      <a:cubicBezTo>
                        <a:pt x="2737" y="4184"/>
                        <a:pt x="6" y="4692"/>
                        <a:pt x="6" y="3739"/>
                      </a:cubicBezTo>
                      <a:cubicBezTo>
                        <a:pt x="-121" y="2850"/>
                        <a:pt x="1721" y="1580"/>
                        <a:pt x="4324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41" name="رسم 4">
                <a:extLst>
                  <a:ext uri="{FF2B5EF4-FFF2-40B4-BE49-F238E27FC236}">
                    <a16:creationId xmlns:a16="http://schemas.microsoft.com/office/drawing/2014/main" id="{EA4B948C-212B-329B-4846-1B7CB04D5473}"/>
                  </a:ext>
                </a:extLst>
              </p:cNvPr>
              <p:cNvGrpSpPr/>
              <p:nvPr/>
            </p:nvGrpSpPr>
            <p:grpSpPr>
              <a:xfrm>
                <a:off x="4828236" y="4416848"/>
                <a:ext cx="106943" cy="65067"/>
                <a:chOff x="4828236" y="4416848"/>
                <a:chExt cx="106943" cy="65067"/>
              </a:xfrm>
              <a:solidFill>
                <a:srgbClr val="231F20"/>
              </a:solidFill>
            </p:grpSpPr>
            <p:sp>
              <p:nvSpPr>
                <p:cNvPr id="167" name="شكل حر: شكل 166">
                  <a:extLst>
                    <a:ext uri="{FF2B5EF4-FFF2-40B4-BE49-F238E27FC236}">
                      <a16:creationId xmlns:a16="http://schemas.microsoft.com/office/drawing/2014/main" id="{8050FC64-B7FD-4FB5-C75C-F763B97960EB}"/>
                    </a:ext>
                  </a:extLst>
                </p:cNvPr>
                <p:cNvSpPr/>
                <p:nvPr/>
              </p:nvSpPr>
              <p:spPr>
                <a:xfrm>
                  <a:off x="4828236" y="4454474"/>
                  <a:ext cx="80409" cy="27441"/>
                </a:xfrm>
                <a:custGeom>
                  <a:avLst/>
                  <a:gdLst>
                    <a:gd name="connsiteX0" fmla="*/ 74217 w 80409"/>
                    <a:gd name="connsiteY0" fmla="*/ 51 h 27441"/>
                    <a:gd name="connsiteX1" fmla="*/ 80313 w 80409"/>
                    <a:gd name="connsiteY1" fmla="*/ 2781 h 27441"/>
                    <a:gd name="connsiteX2" fmla="*/ 75678 w 80409"/>
                    <a:gd name="connsiteY2" fmla="*/ 7671 h 27441"/>
                    <a:gd name="connsiteX3" fmla="*/ 8685 w 80409"/>
                    <a:gd name="connsiteY3" fmla="*/ 27292 h 27441"/>
                    <a:gd name="connsiteX4" fmla="*/ 176 w 80409"/>
                    <a:gd name="connsiteY4" fmla="*/ 18910 h 27441"/>
                    <a:gd name="connsiteX5" fmla="*/ 4812 w 80409"/>
                    <a:gd name="connsiteY5" fmla="*/ 7925 h 27441"/>
                    <a:gd name="connsiteX6" fmla="*/ 74217 w 80409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09" h="27441">
                      <a:moveTo>
                        <a:pt x="74217" y="51"/>
                      </a:moveTo>
                      <a:cubicBezTo>
                        <a:pt x="77456" y="-267"/>
                        <a:pt x="80250" y="940"/>
                        <a:pt x="80313" y="2781"/>
                      </a:cubicBezTo>
                      <a:cubicBezTo>
                        <a:pt x="80885" y="4496"/>
                        <a:pt x="78853" y="6655"/>
                        <a:pt x="75678" y="7671"/>
                      </a:cubicBezTo>
                      <a:lnTo>
                        <a:pt x="8685" y="27292"/>
                      </a:lnTo>
                      <a:cubicBezTo>
                        <a:pt x="5574" y="28245"/>
                        <a:pt x="1573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217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8" name="شكل حر: شكل 167">
                  <a:extLst>
                    <a:ext uri="{FF2B5EF4-FFF2-40B4-BE49-F238E27FC236}">
                      <a16:creationId xmlns:a16="http://schemas.microsoft.com/office/drawing/2014/main" id="{CECB980B-D0C2-22B0-A84E-E45F2CF5FEA3}"/>
                    </a:ext>
                  </a:extLst>
                </p:cNvPr>
                <p:cNvSpPr/>
                <p:nvPr/>
              </p:nvSpPr>
              <p:spPr>
                <a:xfrm>
                  <a:off x="4925695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1 w 9484"/>
                    <a:gd name="connsiteY1" fmla="*/ 491 h 3056"/>
                    <a:gd name="connsiteX2" fmla="*/ 5270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1" y="491"/>
                      </a:cubicBezTo>
                      <a:cubicBezTo>
                        <a:pt x="9715" y="872"/>
                        <a:pt x="7874" y="1760"/>
                        <a:pt x="5270" y="2522"/>
                      </a:cubicBezTo>
                      <a:cubicBezTo>
                        <a:pt x="2730" y="3285"/>
                        <a:pt x="381" y="3221"/>
                        <a:pt x="0" y="2396"/>
                      </a:cubicBezTo>
                      <a:cubicBezTo>
                        <a:pt x="63" y="1443"/>
                        <a:pt x="2159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9" name="شكل حر: شكل 168">
                  <a:extLst>
                    <a:ext uri="{FF2B5EF4-FFF2-40B4-BE49-F238E27FC236}">
                      <a16:creationId xmlns:a16="http://schemas.microsoft.com/office/drawing/2014/main" id="{97A1FD10-047B-FDF1-9454-5EED51EEFD1B}"/>
                    </a:ext>
                  </a:extLst>
                </p:cNvPr>
                <p:cNvSpPr/>
                <p:nvPr/>
              </p:nvSpPr>
              <p:spPr>
                <a:xfrm>
                  <a:off x="4828366" y="4416848"/>
                  <a:ext cx="80342" cy="27439"/>
                </a:xfrm>
                <a:custGeom>
                  <a:avLst/>
                  <a:gdLst>
                    <a:gd name="connsiteX0" fmla="*/ 75611 w 80342"/>
                    <a:gd name="connsiteY0" fmla="*/ 19769 h 27439"/>
                    <a:gd name="connsiteX1" fmla="*/ 80247 w 80342"/>
                    <a:gd name="connsiteY1" fmla="*/ 24659 h 27439"/>
                    <a:gd name="connsiteX2" fmla="*/ 74151 w 80342"/>
                    <a:gd name="connsiteY2" fmla="*/ 27389 h 27439"/>
                    <a:gd name="connsiteX3" fmla="*/ 4809 w 80342"/>
                    <a:gd name="connsiteY3" fmla="*/ 19515 h 27439"/>
                    <a:gd name="connsiteX4" fmla="*/ 173 w 80342"/>
                    <a:gd name="connsiteY4" fmla="*/ 8530 h 27439"/>
                    <a:gd name="connsiteX5" fmla="*/ 8682 w 80342"/>
                    <a:gd name="connsiteY5" fmla="*/ 148 h 27439"/>
                    <a:gd name="connsiteX6" fmla="*/ 75611 w 8034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2" h="27439">
                      <a:moveTo>
                        <a:pt x="75611" y="19769"/>
                      </a:moveTo>
                      <a:cubicBezTo>
                        <a:pt x="78786" y="20722"/>
                        <a:pt x="80818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1" y="27389"/>
                      </a:cubicBezTo>
                      <a:lnTo>
                        <a:pt x="4809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1" y="-805"/>
                        <a:pt x="8682" y="148"/>
                      </a:cubicBezTo>
                      <a:lnTo>
                        <a:pt x="75611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70" name="شكل حر: شكل 169">
                  <a:extLst>
                    <a:ext uri="{FF2B5EF4-FFF2-40B4-BE49-F238E27FC236}">
                      <a16:creationId xmlns:a16="http://schemas.microsoft.com/office/drawing/2014/main" id="{8BFD78D8-4E65-680B-4759-B367A1C200F9}"/>
                    </a:ext>
                  </a:extLst>
                </p:cNvPr>
                <p:cNvSpPr/>
                <p:nvPr/>
              </p:nvSpPr>
              <p:spPr>
                <a:xfrm>
                  <a:off x="4925695" y="4444275"/>
                  <a:ext cx="9484" cy="3028"/>
                </a:xfrm>
                <a:custGeom>
                  <a:avLst/>
                  <a:gdLst>
                    <a:gd name="connsiteX0" fmla="*/ 5270 w 9484"/>
                    <a:gd name="connsiteY0" fmla="*/ 534 h 3028"/>
                    <a:gd name="connsiteX1" fmla="*/ 9461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0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0" y="534"/>
                      </a:moveTo>
                      <a:cubicBezTo>
                        <a:pt x="7874" y="1296"/>
                        <a:pt x="9715" y="2185"/>
                        <a:pt x="9461" y="2566"/>
                      </a:cubicBezTo>
                      <a:cubicBezTo>
                        <a:pt x="9652" y="3074"/>
                        <a:pt x="7493" y="3138"/>
                        <a:pt x="4826" y="2884"/>
                      </a:cubicBezTo>
                      <a:cubicBezTo>
                        <a:pt x="2159" y="2566"/>
                        <a:pt x="63" y="1614"/>
                        <a:pt x="0" y="661"/>
                      </a:cubicBezTo>
                      <a:cubicBezTo>
                        <a:pt x="317" y="-165"/>
                        <a:pt x="2730" y="-228"/>
                        <a:pt x="5270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42" name="رسم 4">
                <a:extLst>
                  <a:ext uri="{FF2B5EF4-FFF2-40B4-BE49-F238E27FC236}">
                    <a16:creationId xmlns:a16="http://schemas.microsoft.com/office/drawing/2014/main" id="{B2A24414-C20F-CBA1-3F17-E45041CC2991}"/>
                  </a:ext>
                </a:extLst>
              </p:cNvPr>
              <p:cNvGrpSpPr/>
              <p:nvPr/>
            </p:nvGrpSpPr>
            <p:grpSpPr>
              <a:xfrm>
                <a:off x="4833534" y="4360993"/>
                <a:ext cx="104966" cy="84098"/>
                <a:chOff x="4833534" y="4360993"/>
                <a:chExt cx="104966" cy="84098"/>
              </a:xfrm>
              <a:solidFill>
                <a:srgbClr val="231F20"/>
              </a:solidFill>
            </p:grpSpPr>
            <p:sp>
              <p:nvSpPr>
                <p:cNvPr id="163" name="شكل حر: شكل 162">
                  <a:extLst>
                    <a:ext uri="{FF2B5EF4-FFF2-40B4-BE49-F238E27FC236}">
                      <a16:creationId xmlns:a16="http://schemas.microsoft.com/office/drawing/2014/main" id="{226C7EF9-034E-6E5A-2EF0-A4BF29AB09C5}"/>
                    </a:ext>
                  </a:extLst>
                </p:cNvPr>
                <p:cNvSpPr/>
                <p:nvPr/>
              </p:nvSpPr>
              <p:spPr>
                <a:xfrm>
                  <a:off x="4833534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5" y="35096"/>
                        <a:pt x="77047" y="36874"/>
                      </a:cubicBezTo>
                      <a:cubicBezTo>
                        <a:pt x="76603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9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4" name="شكل حر: شكل 163">
                  <a:extLst>
                    <a:ext uri="{FF2B5EF4-FFF2-40B4-BE49-F238E27FC236}">
                      <a16:creationId xmlns:a16="http://schemas.microsoft.com/office/drawing/2014/main" id="{2C1D1429-497D-F127-77F1-7BDE3F3E7B39}"/>
                    </a:ext>
                  </a:extLst>
                </p:cNvPr>
                <p:cNvSpPr/>
                <p:nvPr/>
              </p:nvSpPr>
              <p:spPr>
                <a:xfrm>
                  <a:off x="4926895" y="4440881"/>
                  <a:ext cx="8959" cy="4210"/>
                </a:xfrm>
                <a:custGeom>
                  <a:avLst/>
                  <a:gdLst>
                    <a:gd name="connsiteX0" fmla="*/ 4959 w 8959"/>
                    <a:gd name="connsiteY0" fmla="*/ 1198 h 4210"/>
                    <a:gd name="connsiteX1" fmla="*/ 8960 w 8959"/>
                    <a:gd name="connsiteY1" fmla="*/ 3992 h 4210"/>
                    <a:gd name="connsiteX2" fmla="*/ 4261 w 8959"/>
                    <a:gd name="connsiteY2" fmla="*/ 3420 h 4210"/>
                    <a:gd name="connsiteX3" fmla="*/ 6 w 8959"/>
                    <a:gd name="connsiteY3" fmla="*/ 499 h 4210"/>
                    <a:gd name="connsiteX4" fmla="*/ 4959 w 8959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9" h="4210">
                      <a:moveTo>
                        <a:pt x="4959" y="1198"/>
                      </a:moveTo>
                      <a:cubicBezTo>
                        <a:pt x="7499" y="2404"/>
                        <a:pt x="8769" y="3484"/>
                        <a:pt x="8960" y="3992"/>
                      </a:cubicBezTo>
                      <a:cubicBezTo>
                        <a:pt x="8960" y="4436"/>
                        <a:pt x="6801" y="4182"/>
                        <a:pt x="4261" y="3420"/>
                      </a:cubicBezTo>
                      <a:cubicBezTo>
                        <a:pt x="1721" y="2658"/>
                        <a:pt x="-121" y="1388"/>
                        <a:pt x="6" y="499"/>
                      </a:cubicBezTo>
                      <a:cubicBezTo>
                        <a:pt x="-57" y="-453"/>
                        <a:pt x="2737" y="55"/>
                        <a:pt x="4959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5" name="شكل حر: شكل 164">
                  <a:extLst>
                    <a:ext uri="{FF2B5EF4-FFF2-40B4-BE49-F238E27FC236}">
                      <a16:creationId xmlns:a16="http://schemas.microsoft.com/office/drawing/2014/main" id="{931C087E-CA3B-DFDD-A195-979B90CB120A}"/>
                    </a:ext>
                  </a:extLst>
                </p:cNvPr>
                <p:cNvSpPr/>
                <p:nvPr/>
              </p:nvSpPr>
              <p:spPr>
                <a:xfrm>
                  <a:off x="4856866" y="4360993"/>
                  <a:ext cx="62886" cy="61666"/>
                </a:xfrm>
                <a:custGeom>
                  <a:avLst/>
                  <a:gdLst>
                    <a:gd name="connsiteX0" fmla="*/ 60891 w 62886"/>
                    <a:gd name="connsiteY0" fmla="*/ 54162 h 61666"/>
                    <a:gd name="connsiteX1" fmla="*/ 62161 w 62886"/>
                    <a:gd name="connsiteY1" fmla="*/ 60829 h 61666"/>
                    <a:gd name="connsiteX2" fmla="*/ 55494 w 62886"/>
                    <a:gd name="connsiteY2" fmla="*/ 59750 h 61666"/>
                    <a:gd name="connsiteX3" fmla="*/ 1455 w 62886"/>
                    <a:gd name="connsiteY3" fmla="*/ 15553 h 61666"/>
                    <a:gd name="connsiteX4" fmla="*/ 3614 w 62886"/>
                    <a:gd name="connsiteY4" fmla="*/ 3870 h 61666"/>
                    <a:gd name="connsiteX5" fmla="*/ 15171 w 62886"/>
                    <a:gd name="connsiteY5" fmla="*/ 1393 h 61666"/>
                    <a:gd name="connsiteX6" fmla="*/ 60891 w 62886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6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4" y="3870"/>
                      </a:cubicBezTo>
                      <a:cubicBezTo>
                        <a:pt x="7615" y="-258"/>
                        <a:pt x="13139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6" name="شكل حر: شكل 165">
                  <a:extLst>
                    <a:ext uri="{FF2B5EF4-FFF2-40B4-BE49-F238E27FC236}">
                      <a16:creationId xmlns:a16="http://schemas.microsoft.com/office/drawing/2014/main" id="{58F9F504-C385-11A0-3DA2-AFCDD526DF21}"/>
                    </a:ext>
                  </a:extLst>
                </p:cNvPr>
                <p:cNvSpPr/>
                <p:nvPr/>
              </p:nvSpPr>
              <p:spPr>
                <a:xfrm>
                  <a:off x="4931424" y="4433795"/>
                  <a:ext cx="7076" cy="6986"/>
                </a:xfrm>
                <a:custGeom>
                  <a:avLst/>
                  <a:gdLst>
                    <a:gd name="connsiteX0" fmla="*/ 4557 w 7076"/>
                    <a:gd name="connsiteY0" fmla="*/ 2822 h 6986"/>
                    <a:gd name="connsiteX1" fmla="*/ 7033 w 7076"/>
                    <a:gd name="connsiteY1" fmla="*/ 6886 h 6986"/>
                    <a:gd name="connsiteX2" fmla="*/ 2906 w 7076"/>
                    <a:gd name="connsiteY2" fmla="*/ 4537 h 6986"/>
                    <a:gd name="connsiteX3" fmla="*/ 112 w 7076"/>
                    <a:gd name="connsiteY3" fmla="*/ 155 h 6986"/>
                    <a:gd name="connsiteX4" fmla="*/ 4557 w 7076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6" h="6986">
                      <a:moveTo>
                        <a:pt x="4557" y="2822"/>
                      </a:moveTo>
                      <a:cubicBezTo>
                        <a:pt x="6398" y="4918"/>
                        <a:pt x="7288" y="6505"/>
                        <a:pt x="7033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83" y="-480"/>
                        <a:pt x="2906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43" name="رسم 4">
                <a:extLst>
                  <a:ext uri="{FF2B5EF4-FFF2-40B4-BE49-F238E27FC236}">
                    <a16:creationId xmlns:a16="http://schemas.microsoft.com/office/drawing/2014/main" id="{BB294888-85A4-3475-F6DC-BD236A6C8A3E}"/>
                  </a:ext>
                </a:extLst>
              </p:cNvPr>
              <p:cNvGrpSpPr/>
              <p:nvPr/>
            </p:nvGrpSpPr>
            <p:grpSpPr>
              <a:xfrm>
                <a:off x="4871124" y="4330791"/>
                <a:ext cx="73750" cy="108619"/>
                <a:chOff x="4871124" y="4330791"/>
                <a:chExt cx="73750" cy="108619"/>
              </a:xfrm>
              <a:solidFill>
                <a:srgbClr val="231F20"/>
              </a:solidFill>
            </p:grpSpPr>
            <p:sp>
              <p:nvSpPr>
                <p:cNvPr id="159" name="شكل حر: شكل 158">
                  <a:extLst>
                    <a:ext uri="{FF2B5EF4-FFF2-40B4-BE49-F238E27FC236}">
                      <a16:creationId xmlns:a16="http://schemas.microsoft.com/office/drawing/2014/main" id="{BFBB26DA-8427-93D0-6002-C5C80AE59D8C}"/>
                    </a:ext>
                  </a:extLst>
                </p:cNvPr>
                <p:cNvSpPr/>
                <p:nvPr/>
              </p:nvSpPr>
              <p:spPr>
                <a:xfrm>
                  <a:off x="4871124" y="4348622"/>
                  <a:ext cx="54102" cy="69315"/>
                </a:xfrm>
                <a:custGeom>
                  <a:avLst/>
                  <a:gdLst>
                    <a:gd name="connsiteX0" fmla="*/ 52856 w 54102"/>
                    <a:gd name="connsiteY0" fmla="*/ 61897 h 69315"/>
                    <a:gd name="connsiteX1" fmla="*/ 53110 w 54102"/>
                    <a:gd name="connsiteY1" fmla="*/ 68818 h 69315"/>
                    <a:gd name="connsiteX2" fmla="*/ 46633 w 54102"/>
                    <a:gd name="connsiteY2" fmla="*/ 66532 h 69315"/>
                    <a:gd name="connsiteX3" fmla="*/ 913 w 54102"/>
                    <a:gd name="connsiteY3" fmla="*/ 13764 h 69315"/>
                    <a:gd name="connsiteX4" fmla="*/ 5104 w 54102"/>
                    <a:gd name="connsiteY4" fmla="*/ 2715 h 69315"/>
                    <a:gd name="connsiteX5" fmla="*/ 16852 w 54102"/>
                    <a:gd name="connsiteY5" fmla="*/ 2143 h 69315"/>
                    <a:gd name="connsiteX6" fmla="*/ 52856 w 54102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02" h="69315">
                      <a:moveTo>
                        <a:pt x="52856" y="61897"/>
                      </a:moveTo>
                      <a:cubicBezTo>
                        <a:pt x="54634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6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0" name="شكل حر: شكل 159">
                  <a:extLst>
                    <a:ext uri="{FF2B5EF4-FFF2-40B4-BE49-F238E27FC236}">
                      <a16:creationId xmlns:a16="http://schemas.microsoft.com/office/drawing/2014/main" id="{B34F1947-7907-C323-9E3F-D8B7D0CBA8E0}"/>
                    </a:ext>
                  </a:extLst>
                </p:cNvPr>
                <p:cNvSpPr/>
                <p:nvPr/>
              </p:nvSpPr>
              <p:spPr>
                <a:xfrm>
                  <a:off x="4934252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777" y="-583"/>
                        <a:pt x="2745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1" name="شكل حر: شكل 160">
                  <a:extLst>
                    <a:ext uri="{FF2B5EF4-FFF2-40B4-BE49-F238E27FC236}">
                      <a16:creationId xmlns:a16="http://schemas.microsoft.com/office/drawing/2014/main" id="{479485DB-9D09-9818-03B6-6364F6FD0DE6}"/>
                    </a:ext>
                  </a:extLst>
                </p:cNvPr>
                <p:cNvSpPr/>
                <p:nvPr/>
              </p:nvSpPr>
              <p:spPr>
                <a:xfrm>
                  <a:off x="4911664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79 w 29360"/>
                    <a:gd name="connsiteY4" fmla="*/ 480 h 80222"/>
                    <a:gd name="connsiteX5" fmla="*/ 19428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6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794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1" y="2067"/>
                        <a:pt x="8379" y="480"/>
                      </a:cubicBezTo>
                      <a:cubicBezTo>
                        <a:pt x="13967" y="-1108"/>
                        <a:pt x="19047" y="1496"/>
                        <a:pt x="19428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62" name="شكل حر: شكل 161">
                  <a:extLst>
                    <a:ext uri="{FF2B5EF4-FFF2-40B4-BE49-F238E27FC236}">
                      <a16:creationId xmlns:a16="http://schemas.microsoft.com/office/drawing/2014/main" id="{FA22B802-30D4-D21D-78A3-9E811E74F5FC}"/>
                    </a:ext>
                  </a:extLst>
                </p:cNvPr>
                <p:cNvSpPr/>
                <p:nvPr/>
              </p:nvSpPr>
              <p:spPr>
                <a:xfrm>
                  <a:off x="4941712" y="4427792"/>
                  <a:ext cx="3162" cy="9546"/>
                </a:xfrm>
                <a:custGeom>
                  <a:avLst/>
                  <a:gdLst>
                    <a:gd name="connsiteX0" fmla="*/ 2905 w 3162"/>
                    <a:gd name="connsiteY0" fmla="*/ 4699 h 9546"/>
                    <a:gd name="connsiteX1" fmla="*/ 2778 w 3162"/>
                    <a:gd name="connsiteY1" fmla="*/ 9524 h 9546"/>
                    <a:gd name="connsiteX2" fmla="*/ 619 w 3162"/>
                    <a:gd name="connsiteY2" fmla="*/ 5270 h 9546"/>
                    <a:gd name="connsiteX3" fmla="*/ 619 w 3162"/>
                    <a:gd name="connsiteY3" fmla="*/ 63 h 9546"/>
                    <a:gd name="connsiteX4" fmla="*/ 2905 w 3162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2" h="9546">
                      <a:moveTo>
                        <a:pt x="2905" y="4699"/>
                      </a:moveTo>
                      <a:cubicBezTo>
                        <a:pt x="3350" y="7492"/>
                        <a:pt x="3159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381" y="-445"/>
                        <a:pt x="2588" y="2222"/>
                        <a:pt x="2905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44" name="رسم 4">
                <a:extLst>
                  <a:ext uri="{FF2B5EF4-FFF2-40B4-BE49-F238E27FC236}">
                    <a16:creationId xmlns:a16="http://schemas.microsoft.com/office/drawing/2014/main" id="{682344EF-6F27-B13F-AD4C-0AC47CE9B732}"/>
                  </a:ext>
                </a:extLst>
              </p:cNvPr>
              <p:cNvGrpSpPr/>
              <p:nvPr/>
            </p:nvGrpSpPr>
            <p:grpSpPr>
              <a:xfrm>
                <a:off x="4930924" y="4328454"/>
                <a:ext cx="64603" cy="109369"/>
                <a:chOff x="4930924" y="4328454"/>
                <a:chExt cx="64603" cy="109369"/>
              </a:xfrm>
              <a:solidFill>
                <a:srgbClr val="231F20"/>
              </a:solidFill>
            </p:grpSpPr>
            <p:sp>
              <p:nvSpPr>
                <p:cNvPr id="155" name="شكل حر: شكل 154">
                  <a:extLst>
                    <a:ext uri="{FF2B5EF4-FFF2-40B4-BE49-F238E27FC236}">
                      <a16:creationId xmlns:a16="http://schemas.microsoft.com/office/drawing/2014/main" id="{58DDB963-630B-55AA-217C-D5A6190992B1}"/>
                    </a:ext>
                  </a:extLst>
                </p:cNvPr>
                <p:cNvSpPr/>
                <p:nvPr/>
              </p:nvSpPr>
              <p:spPr>
                <a:xfrm>
                  <a:off x="4930924" y="4328454"/>
                  <a:ext cx="19728" cy="81637"/>
                </a:xfrm>
                <a:custGeom>
                  <a:avLst/>
                  <a:gdLst>
                    <a:gd name="connsiteX0" fmla="*/ 17758 w 19728"/>
                    <a:gd name="connsiteY0" fmla="*/ 75524 h 81637"/>
                    <a:gd name="connsiteX1" fmla="*/ 14202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758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758" y="75524"/>
                      </a:moveTo>
                      <a:cubicBezTo>
                        <a:pt x="17631" y="78699"/>
                        <a:pt x="16043" y="81175"/>
                        <a:pt x="14202" y="81620"/>
                      </a:cubicBezTo>
                      <a:cubicBezTo>
                        <a:pt x="12360" y="81874"/>
                        <a:pt x="10519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8" y="530"/>
                        <a:pt x="9566" y="86"/>
                      </a:cubicBezTo>
                      <a:cubicBezTo>
                        <a:pt x="15345" y="-549"/>
                        <a:pt x="19853" y="2436"/>
                        <a:pt x="19726" y="5801"/>
                      </a:cubicBezTo>
                      <a:lnTo>
                        <a:pt x="17758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6" name="شكل حر: شكل 155">
                  <a:extLst>
                    <a:ext uri="{FF2B5EF4-FFF2-40B4-BE49-F238E27FC236}">
                      <a16:creationId xmlns:a16="http://schemas.microsoft.com/office/drawing/2014/main" id="{6EA30F74-0292-F8A0-B3FB-22A95F16EF6B}"/>
                    </a:ext>
                  </a:extLst>
                </p:cNvPr>
                <p:cNvSpPr/>
                <p:nvPr/>
              </p:nvSpPr>
              <p:spPr>
                <a:xfrm>
                  <a:off x="4945052" y="4427461"/>
                  <a:ext cx="2554" cy="9669"/>
                </a:xfrm>
                <a:custGeom>
                  <a:avLst/>
                  <a:gdLst>
                    <a:gd name="connsiteX0" fmla="*/ 2550 w 2554"/>
                    <a:gd name="connsiteY0" fmla="*/ 4648 h 9669"/>
                    <a:gd name="connsiteX1" fmla="*/ 1598 w 2554"/>
                    <a:gd name="connsiteY1" fmla="*/ 9664 h 9669"/>
                    <a:gd name="connsiteX2" fmla="*/ 137 w 2554"/>
                    <a:gd name="connsiteY2" fmla="*/ 4966 h 9669"/>
                    <a:gd name="connsiteX3" fmla="*/ 1090 w 2554"/>
                    <a:gd name="connsiteY3" fmla="*/ 12 h 9669"/>
                    <a:gd name="connsiteX4" fmla="*/ 2550 w 255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69">
                      <a:moveTo>
                        <a:pt x="2550" y="4648"/>
                      </a:moveTo>
                      <a:cubicBezTo>
                        <a:pt x="2487" y="7188"/>
                        <a:pt x="2042" y="9474"/>
                        <a:pt x="1598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79" y="-178"/>
                        <a:pt x="2614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7" name="شكل حر: شكل 156">
                  <a:extLst>
                    <a:ext uri="{FF2B5EF4-FFF2-40B4-BE49-F238E27FC236}">
                      <a16:creationId xmlns:a16="http://schemas.microsoft.com/office/drawing/2014/main" id="{0174265D-0A2E-4DB8-C37B-3EF77E492591}"/>
                    </a:ext>
                  </a:extLst>
                </p:cNvPr>
                <p:cNvSpPr/>
                <p:nvPr/>
              </p:nvSpPr>
              <p:spPr>
                <a:xfrm>
                  <a:off x="4958546" y="4334498"/>
                  <a:ext cx="36981" cy="77836"/>
                </a:xfrm>
                <a:custGeom>
                  <a:avLst/>
                  <a:gdLst>
                    <a:gd name="connsiteX0" fmla="*/ 7661 w 36981"/>
                    <a:gd name="connsiteY0" fmla="*/ 73544 h 77836"/>
                    <a:gd name="connsiteX1" fmla="*/ 2010 w 36981"/>
                    <a:gd name="connsiteY1" fmla="*/ 77799 h 77836"/>
                    <a:gd name="connsiteX2" fmla="*/ 295 w 36981"/>
                    <a:gd name="connsiteY2" fmla="*/ 71068 h 77836"/>
                    <a:gd name="connsiteX3" fmla="*/ 17948 w 36981"/>
                    <a:gd name="connsiteY3" fmla="*/ 3504 h 77836"/>
                    <a:gd name="connsiteX4" fmla="*/ 29442 w 36981"/>
                    <a:gd name="connsiteY4" fmla="*/ 837 h 77836"/>
                    <a:gd name="connsiteX5" fmla="*/ 36617 w 36981"/>
                    <a:gd name="connsiteY5" fmla="*/ 10044 h 77836"/>
                    <a:gd name="connsiteX6" fmla="*/ 7661 w 36981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1" h="77836">
                      <a:moveTo>
                        <a:pt x="7661" y="73544"/>
                      </a:moveTo>
                      <a:cubicBezTo>
                        <a:pt x="6264" y="76402"/>
                        <a:pt x="3851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8" y="3504"/>
                      </a:lnTo>
                      <a:cubicBezTo>
                        <a:pt x="18710" y="329"/>
                        <a:pt x="23917" y="-1005"/>
                        <a:pt x="29442" y="837"/>
                      </a:cubicBezTo>
                      <a:cubicBezTo>
                        <a:pt x="35030" y="2488"/>
                        <a:pt x="38078" y="6997"/>
                        <a:pt x="36617" y="10044"/>
                      </a:cubicBezTo>
                      <a:lnTo>
                        <a:pt x="7661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8" name="شكل حر: شكل 157">
                  <a:extLst>
                    <a:ext uri="{FF2B5EF4-FFF2-40B4-BE49-F238E27FC236}">
                      <a16:creationId xmlns:a16="http://schemas.microsoft.com/office/drawing/2014/main" id="{6ABD5DAB-05C9-7BA6-C897-DB51FC62628D}"/>
                    </a:ext>
                  </a:extLst>
                </p:cNvPr>
                <p:cNvSpPr/>
                <p:nvPr/>
              </p:nvSpPr>
              <p:spPr>
                <a:xfrm>
                  <a:off x="4951254" y="4428674"/>
                  <a:ext cx="4017" cy="9150"/>
                </a:xfrm>
                <a:custGeom>
                  <a:avLst/>
                  <a:gdLst>
                    <a:gd name="connsiteX0" fmla="*/ 3015 w 4017"/>
                    <a:gd name="connsiteY0" fmla="*/ 4832 h 9150"/>
                    <a:gd name="connsiteX1" fmla="*/ 221 w 4017"/>
                    <a:gd name="connsiteY1" fmla="*/ 9150 h 9150"/>
                    <a:gd name="connsiteX2" fmla="*/ 729 w 4017"/>
                    <a:gd name="connsiteY2" fmla="*/ 4261 h 9150"/>
                    <a:gd name="connsiteX3" fmla="*/ 3460 w 4017"/>
                    <a:gd name="connsiteY3" fmla="*/ 6 h 9150"/>
                    <a:gd name="connsiteX4" fmla="*/ 3015 w 4017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349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45" name="رسم 4">
                <a:extLst>
                  <a:ext uri="{FF2B5EF4-FFF2-40B4-BE49-F238E27FC236}">
                    <a16:creationId xmlns:a16="http://schemas.microsoft.com/office/drawing/2014/main" id="{A1009B3C-9799-C26F-3816-2E5A8AAD143D}"/>
                  </a:ext>
                </a:extLst>
              </p:cNvPr>
              <p:cNvGrpSpPr/>
              <p:nvPr/>
            </p:nvGrpSpPr>
            <p:grpSpPr>
              <a:xfrm>
                <a:off x="4953269" y="4342148"/>
                <a:ext cx="93092" cy="99798"/>
                <a:chOff x="4953269" y="4342148"/>
                <a:chExt cx="93092" cy="99798"/>
              </a:xfrm>
              <a:solidFill>
                <a:srgbClr val="231F20"/>
              </a:solidFill>
            </p:grpSpPr>
            <p:sp>
              <p:nvSpPr>
                <p:cNvPr id="151" name="شكل حر: شكل 150">
                  <a:extLst>
                    <a:ext uri="{FF2B5EF4-FFF2-40B4-BE49-F238E27FC236}">
                      <a16:creationId xmlns:a16="http://schemas.microsoft.com/office/drawing/2014/main" id="{C32B2089-EA9D-7606-9C54-EBB8C614E0BE}"/>
                    </a:ext>
                  </a:extLst>
                </p:cNvPr>
                <p:cNvSpPr/>
                <p:nvPr/>
              </p:nvSpPr>
              <p:spPr>
                <a:xfrm>
                  <a:off x="4965374" y="4342148"/>
                  <a:ext cx="47826" cy="73220"/>
                </a:xfrm>
                <a:custGeom>
                  <a:avLst/>
                  <a:gdLst>
                    <a:gd name="connsiteX0" fmla="*/ 7692 w 47826"/>
                    <a:gd name="connsiteY0" fmla="*/ 69641 h 73220"/>
                    <a:gd name="connsiteX1" fmla="*/ 1342 w 47826"/>
                    <a:gd name="connsiteY1" fmla="*/ 73006 h 73220"/>
                    <a:gd name="connsiteX2" fmla="*/ 833 w 47826"/>
                    <a:gd name="connsiteY2" fmla="*/ 65958 h 73220"/>
                    <a:gd name="connsiteX3" fmla="*/ 29853 w 47826"/>
                    <a:gd name="connsiteY3" fmla="*/ 2458 h 73220"/>
                    <a:gd name="connsiteX4" fmla="*/ 41537 w 47826"/>
                    <a:gd name="connsiteY4" fmla="*/ 1949 h 73220"/>
                    <a:gd name="connsiteX5" fmla="*/ 47125 w 47826"/>
                    <a:gd name="connsiteY5" fmla="*/ 12110 h 73220"/>
                    <a:gd name="connsiteX6" fmla="*/ 7692 w 47826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26" h="73220">
                      <a:moveTo>
                        <a:pt x="7692" y="69641"/>
                      </a:moveTo>
                      <a:cubicBezTo>
                        <a:pt x="5914" y="72180"/>
                        <a:pt x="2929" y="73832"/>
                        <a:pt x="1342" y="73006"/>
                      </a:cubicBezTo>
                      <a:cubicBezTo>
                        <a:pt x="-246" y="72180"/>
                        <a:pt x="-436" y="68942"/>
                        <a:pt x="833" y="65958"/>
                      </a:cubicBezTo>
                      <a:lnTo>
                        <a:pt x="29853" y="2458"/>
                      </a:lnTo>
                      <a:cubicBezTo>
                        <a:pt x="31186" y="-527"/>
                        <a:pt x="36457" y="-908"/>
                        <a:pt x="41537" y="1949"/>
                      </a:cubicBezTo>
                      <a:cubicBezTo>
                        <a:pt x="46617" y="4807"/>
                        <a:pt x="49157" y="9316"/>
                        <a:pt x="47125" y="12110"/>
                      </a:cubicBezTo>
                      <a:lnTo>
                        <a:pt x="7692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2" name="شكل حر: شكل 151">
                  <a:extLst>
                    <a:ext uri="{FF2B5EF4-FFF2-40B4-BE49-F238E27FC236}">
                      <a16:creationId xmlns:a16="http://schemas.microsoft.com/office/drawing/2014/main" id="{39B7D1A6-898F-9370-F2E5-ED662AA2BB89}"/>
                    </a:ext>
                  </a:extLst>
                </p:cNvPr>
                <p:cNvSpPr/>
                <p:nvPr/>
              </p:nvSpPr>
              <p:spPr>
                <a:xfrm>
                  <a:off x="4953269" y="4430256"/>
                  <a:ext cx="5203" cy="8463"/>
                </a:xfrm>
                <a:custGeom>
                  <a:avLst/>
                  <a:gdLst>
                    <a:gd name="connsiteX0" fmla="*/ 3604 w 5203"/>
                    <a:gd name="connsiteY0" fmla="*/ 4646 h 8463"/>
                    <a:gd name="connsiteX1" fmla="*/ 111 w 5203"/>
                    <a:gd name="connsiteY1" fmla="*/ 8457 h 8463"/>
                    <a:gd name="connsiteX2" fmla="*/ 1445 w 5203"/>
                    <a:gd name="connsiteY2" fmla="*/ 3631 h 8463"/>
                    <a:gd name="connsiteX3" fmla="*/ 4810 w 5203"/>
                    <a:gd name="connsiteY3" fmla="*/ 75 h 8463"/>
                    <a:gd name="connsiteX4" fmla="*/ 3604 w 5203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3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0" y="75"/>
                      </a:cubicBezTo>
                      <a:cubicBezTo>
                        <a:pt x="5636" y="456"/>
                        <a:pt x="5128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3" name="شكل حر: شكل 152">
                  <a:extLst>
                    <a:ext uri="{FF2B5EF4-FFF2-40B4-BE49-F238E27FC236}">
                      <a16:creationId xmlns:a16="http://schemas.microsoft.com/office/drawing/2014/main" id="{2339ABAB-C93E-4450-14AD-EF315C774122}"/>
                    </a:ext>
                  </a:extLst>
                </p:cNvPr>
                <p:cNvSpPr/>
                <p:nvPr/>
              </p:nvSpPr>
              <p:spPr>
                <a:xfrm>
                  <a:off x="4978092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1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1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4" name="شكل حر: شكل 153">
                  <a:extLst>
                    <a:ext uri="{FF2B5EF4-FFF2-40B4-BE49-F238E27FC236}">
                      <a16:creationId xmlns:a16="http://schemas.microsoft.com/office/drawing/2014/main" id="{84217F3E-1188-6B29-2054-499037C68107}"/>
                    </a:ext>
                  </a:extLst>
                </p:cNvPr>
                <p:cNvSpPr/>
                <p:nvPr/>
              </p:nvSpPr>
              <p:spPr>
                <a:xfrm>
                  <a:off x="4957082" y="4435778"/>
                  <a:ext cx="7810" cy="6168"/>
                </a:xfrm>
                <a:custGeom>
                  <a:avLst/>
                  <a:gdLst>
                    <a:gd name="connsiteX0" fmla="*/ 4744 w 7810"/>
                    <a:gd name="connsiteY0" fmla="*/ 4015 h 6168"/>
                    <a:gd name="connsiteX1" fmla="*/ 45 w 7810"/>
                    <a:gd name="connsiteY1" fmla="*/ 6110 h 6168"/>
                    <a:gd name="connsiteX2" fmla="*/ 3093 w 7810"/>
                    <a:gd name="connsiteY2" fmla="*/ 2237 h 6168"/>
                    <a:gd name="connsiteX3" fmla="*/ 7665 w 7810"/>
                    <a:gd name="connsiteY3" fmla="*/ 205 h 6168"/>
                    <a:gd name="connsiteX4" fmla="*/ 4744 w 7810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68">
                      <a:moveTo>
                        <a:pt x="4744" y="4015"/>
                      </a:moveTo>
                      <a:cubicBezTo>
                        <a:pt x="2649" y="5412"/>
                        <a:pt x="363" y="6428"/>
                        <a:pt x="45" y="6110"/>
                      </a:cubicBezTo>
                      <a:cubicBezTo>
                        <a:pt x="-272" y="5793"/>
                        <a:pt x="1125" y="4015"/>
                        <a:pt x="3093" y="2237"/>
                      </a:cubicBezTo>
                      <a:cubicBezTo>
                        <a:pt x="5062" y="459"/>
                        <a:pt x="7094" y="-431"/>
                        <a:pt x="7665" y="205"/>
                      </a:cubicBezTo>
                      <a:cubicBezTo>
                        <a:pt x="8237" y="903"/>
                        <a:pt x="7094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46" name="رسم 4">
                <a:extLst>
                  <a:ext uri="{FF2B5EF4-FFF2-40B4-BE49-F238E27FC236}">
                    <a16:creationId xmlns:a16="http://schemas.microsoft.com/office/drawing/2014/main" id="{6F3870AA-6228-8A1B-0183-1E5609D72192}"/>
                  </a:ext>
                </a:extLst>
              </p:cNvPr>
              <p:cNvGrpSpPr/>
              <p:nvPr/>
            </p:nvGrpSpPr>
            <p:grpSpPr>
              <a:xfrm>
                <a:off x="4958182" y="4386433"/>
                <a:ext cx="109834" cy="63012"/>
                <a:chOff x="4958182" y="4386433"/>
                <a:chExt cx="109834" cy="63012"/>
              </a:xfrm>
              <a:solidFill>
                <a:srgbClr val="231F20"/>
              </a:solidFill>
            </p:grpSpPr>
            <p:sp>
              <p:nvSpPr>
                <p:cNvPr id="147" name="شكل حر: شكل 146">
                  <a:extLst>
                    <a:ext uri="{FF2B5EF4-FFF2-40B4-BE49-F238E27FC236}">
                      <a16:creationId xmlns:a16="http://schemas.microsoft.com/office/drawing/2014/main" id="{D89CCEAD-E2DA-244A-D78F-1CD9B625FE6F}"/>
                    </a:ext>
                  </a:extLst>
                </p:cNvPr>
                <p:cNvSpPr/>
                <p:nvPr/>
              </p:nvSpPr>
              <p:spPr>
                <a:xfrm>
                  <a:off x="4981962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8" name="شكل حر: شكل 147">
                  <a:extLst>
                    <a:ext uri="{FF2B5EF4-FFF2-40B4-BE49-F238E27FC236}">
                      <a16:creationId xmlns:a16="http://schemas.microsoft.com/office/drawing/2014/main" id="{67D30C92-553F-262D-A24A-330A60496B02}"/>
                    </a:ext>
                  </a:extLst>
                </p:cNvPr>
                <p:cNvSpPr/>
                <p:nvPr/>
              </p:nvSpPr>
              <p:spPr>
                <a:xfrm>
                  <a:off x="4958182" y="4438790"/>
                  <a:ext cx="8610" cy="4993"/>
                </a:xfrm>
                <a:custGeom>
                  <a:avLst/>
                  <a:gdLst>
                    <a:gd name="connsiteX0" fmla="*/ 4977 w 8610"/>
                    <a:gd name="connsiteY0" fmla="*/ 3606 h 4993"/>
                    <a:gd name="connsiteX1" fmla="*/ 24 w 8610"/>
                    <a:gd name="connsiteY1" fmla="*/ 4875 h 4993"/>
                    <a:gd name="connsiteX2" fmla="*/ 3771 w 8610"/>
                    <a:gd name="connsiteY2" fmla="*/ 1510 h 4993"/>
                    <a:gd name="connsiteX3" fmla="*/ 8533 w 8610"/>
                    <a:gd name="connsiteY3" fmla="*/ 367 h 4993"/>
                    <a:gd name="connsiteX4" fmla="*/ 4977 w 8610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93">
                      <a:moveTo>
                        <a:pt x="4977" y="3606"/>
                      </a:moveTo>
                      <a:cubicBezTo>
                        <a:pt x="2501" y="4685"/>
                        <a:pt x="215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78" y="1193"/>
                        <a:pt x="7454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49" name="شكل حر: شكل 148">
                  <a:extLst>
                    <a:ext uri="{FF2B5EF4-FFF2-40B4-BE49-F238E27FC236}">
                      <a16:creationId xmlns:a16="http://schemas.microsoft.com/office/drawing/2014/main" id="{CC0B64E3-C1C6-0C94-6161-D3790CF2A6A5}"/>
                    </a:ext>
                  </a:extLst>
                </p:cNvPr>
                <p:cNvSpPr/>
                <p:nvPr/>
              </p:nvSpPr>
              <p:spPr>
                <a:xfrm>
                  <a:off x="4986517" y="4429696"/>
                  <a:ext cx="81499" cy="19749"/>
                </a:xfrm>
                <a:custGeom>
                  <a:avLst/>
                  <a:gdLst>
                    <a:gd name="connsiteX0" fmla="*/ 6424 w 81499"/>
                    <a:gd name="connsiteY0" fmla="*/ 19685 h 19749"/>
                    <a:gd name="connsiteX1" fmla="*/ 10 w 81499"/>
                    <a:gd name="connsiteY1" fmla="*/ 16320 h 19749"/>
                    <a:gd name="connsiteX2" fmla="*/ 5598 w 81499"/>
                    <a:gd name="connsiteY2" fmla="*/ 11938 h 19749"/>
                    <a:gd name="connsiteX3" fmla="*/ 74369 w 81499"/>
                    <a:gd name="connsiteY3" fmla="*/ 64 h 19749"/>
                    <a:gd name="connsiteX4" fmla="*/ 81417 w 81499"/>
                    <a:gd name="connsiteY4" fmla="*/ 9398 h 19749"/>
                    <a:gd name="connsiteX5" fmla="*/ 76274 w 81499"/>
                    <a:gd name="connsiteY5" fmla="*/ 19749 h 19749"/>
                    <a:gd name="connsiteX6" fmla="*/ 6424 w 81499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99" h="19749">
                      <a:moveTo>
                        <a:pt x="6424" y="19685"/>
                      </a:moveTo>
                      <a:cubicBezTo>
                        <a:pt x="3121" y="19622"/>
                        <a:pt x="201" y="18098"/>
                        <a:pt x="10" y="16320"/>
                      </a:cubicBezTo>
                      <a:cubicBezTo>
                        <a:pt x="-180" y="14478"/>
                        <a:pt x="2360" y="12510"/>
                        <a:pt x="5598" y="11938"/>
                      </a:cubicBezTo>
                      <a:lnTo>
                        <a:pt x="74369" y="64"/>
                      </a:lnTo>
                      <a:cubicBezTo>
                        <a:pt x="77607" y="-571"/>
                        <a:pt x="80846" y="3620"/>
                        <a:pt x="81417" y="9398"/>
                      </a:cubicBezTo>
                      <a:cubicBezTo>
                        <a:pt x="81989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150" name="شكل حر: شكل 149">
                  <a:extLst>
                    <a:ext uri="{FF2B5EF4-FFF2-40B4-BE49-F238E27FC236}">
                      <a16:creationId xmlns:a16="http://schemas.microsoft.com/office/drawing/2014/main" id="{BE5A415E-24BD-5C1C-3CE2-220933F1553D}"/>
                    </a:ext>
                  </a:extLst>
                </p:cNvPr>
                <p:cNvSpPr/>
                <p:nvPr/>
              </p:nvSpPr>
              <p:spPr>
                <a:xfrm>
                  <a:off x="4959539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191" name="مجموعة 190">
            <a:extLst>
              <a:ext uri="{FF2B5EF4-FFF2-40B4-BE49-F238E27FC236}">
                <a16:creationId xmlns:a16="http://schemas.microsoft.com/office/drawing/2014/main" id="{F16F196C-9636-25B9-B0DC-B8B215F1C2A8}"/>
              </a:ext>
            </a:extLst>
          </p:cNvPr>
          <p:cNvGrpSpPr/>
          <p:nvPr/>
        </p:nvGrpSpPr>
        <p:grpSpPr>
          <a:xfrm>
            <a:off x="4504618" y="4854857"/>
            <a:ext cx="816546" cy="816546"/>
            <a:chOff x="5205642" y="4223260"/>
            <a:chExt cx="452245" cy="452245"/>
          </a:xfrm>
        </p:grpSpPr>
        <p:sp>
          <p:nvSpPr>
            <p:cNvPr id="192" name="شكل حر: شكل 191">
              <a:extLst>
                <a:ext uri="{FF2B5EF4-FFF2-40B4-BE49-F238E27FC236}">
                  <a16:creationId xmlns:a16="http://schemas.microsoft.com/office/drawing/2014/main" id="{8A008F91-925F-7271-D00E-B44C6E449393}"/>
                </a:ext>
              </a:extLst>
            </p:cNvPr>
            <p:cNvSpPr/>
            <p:nvPr/>
          </p:nvSpPr>
          <p:spPr>
            <a:xfrm rot="18776729">
              <a:off x="5205642" y="4223260"/>
              <a:ext cx="452245" cy="452245"/>
            </a:xfrm>
            <a:custGeom>
              <a:avLst/>
              <a:gdLst>
                <a:gd name="connsiteX0" fmla="*/ 452246 w 452245"/>
                <a:gd name="connsiteY0" fmla="*/ 226123 h 452245"/>
                <a:gd name="connsiteX1" fmla="*/ 226123 w 452245"/>
                <a:gd name="connsiteY1" fmla="*/ 452246 h 452245"/>
                <a:gd name="connsiteX2" fmla="*/ 0 w 452245"/>
                <a:gd name="connsiteY2" fmla="*/ 226123 h 452245"/>
                <a:gd name="connsiteX3" fmla="*/ 226123 w 452245"/>
                <a:gd name="connsiteY3" fmla="*/ 0 h 452245"/>
                <a:gd name="connsiteX4" fmla="*/ 452246 w 452245"/>
                <a:gd name="connsiteY4" fmla="*/ 226123 h 45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45" h="452245">
                  <a:moveTo>
                    <a:pt x="452246" y="226123"/>
                  </a:moveTo>
                  <a:cubicBezTo>
                    <a:pt x="452246" y="351007"/>
                    <a:pt x="351007" y="452246"/>
                    <a:pt x="226123" y="452246"/>
                  </a:cubicBezTo>
                  <a:cubicBezTo>
                    <a:pt x="101239" y="452246"/>
                    <a:pt x="0" y="351007"/>
                    <a:pt x="0" y="226123"/>
                  </a:cubicBezTo>
                  <a:cubicBezTo>
                    <a:pt x="0" y="101239"/>
                    <a:pt x="101239" y="0"/>
                    <a:pt x="226123" y="0"/>
                  </a:cubicBezTo>
                  <a:cubicBezTo>
                    <a:pt x="351007" y="0"/>
                    <a:pt x="452246" y="101239"/>
                    <a:pt x="452246" y="226123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193" name="شكل حر: شكل 192">
              <a:extLst>
                <a:ext uri="{FF2B5EF4-FFF2-40B4-BE49-F238E27FC236}">
                  <a16:creationId xmlns:a16="http://schemas.microsoft.com/office/drawing/2014/main" id="{E7BA5D37-196C-65DA-6D82-8CB69767A885}"/>
                </a:ext>
              </a:extLst>
            </p:cNvPr>
            <p:cNvSpPr/>
            <p:nvPr/>
          </p:nvSpPr>
          <p:spPr>
            <a:xfrm>
              <a:off x="5279580" y="4297171"/>
              <a:ext cx="304419" cy="304419"/>
            </a:xfrm>
            <a:custGeom>
              <a:avLst/>
              <a:gdLst>
                <a:gd name="connsiteX0" fmla="*/ 304419 w 304419"/>
                <a:gd name="connsiteY0" fmla="*/ 152210 h 304419"/>
                <a:gd name="connsiteX1" fmla="*/ 152210 w 304419"/>
                <a:gd name="connsiteY1" fmla="*/ 304419 h 304419"/>
                <a:gd name="connsiteX2" fmla="*/ 0 w 304419"/>
                <a:gd name="connsiteY2" fmla="*/ 152210 h 304419"/>
                <a:gd name="connsiteX3" fmla="*/ 152210 w 304419"/>
                <a:gd name="connsiteY3" fmla="*/ 0 h 304419"/>
                <a:gd name="connsiteX4" fmla="*/ 304419 w 304419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304419">
                  <a:moveTo>
                    <a:pt x="304419" y="152210"/>
                  </a:moveTo>
                  <a:cubicBezTo>
                    <a:pt x="304419" y="236284"/>
                    <a:pt x="236284" y="304419"/>
                    <a:pt x="152210" y="304419"/>
                  </a:cubicBezTo>
                  <a:cubicBezTo>
                    <a:pt x="68136" y="304419"/>
                    <a:pt x="0" y="236284"/>
                    <a:pt x="0" y="152210"/>
                  </a:cubicBezTo>
                  <a:cubicBezTo>
                    <a:pt x="0" y="68136"/>
                    <a:pt x="68136" y="0"/>
                    <a:pt x="152210" y="0"/>
                  </a:cubicBezTo>
                  <a:cubicBezTo>
                    <a:pt x="236220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194" name="رسم 4">
              <a:extLst>
                <a:ext uri="{FF2B5EF4-FFF2-40B4-BE49-F238E27FC236}">
                  <a16:creationId xmlns:a16="http://schemas.microsoft.com/office/drawing/2014/main" id="{C561DC91-F3D3-3251-6FB8-83B17942D2D0}"/>
                </a:ext>
              </a:extLst>
            </p:cNvPr>
            <p:cNvGrpSpPr/>
            <p:nvPr/>
          </p:nvGrpSpPr>
          <p:grpSpPr>
            <a:xfrm>
              <a:off x="5312678" y="4328454"/>
              <a:ext cx="239717" cy="241916"/>
              <a:chOff x="5312678" y="4328454"/>
              <a:chExt cx="239717" cy="241916"/>
            </a:xfrm>
            <a:solidFill>
              <a:srgbClr val="231F20"/>
            </a:solidFill>
          </p:grpSpPr>
          <p:grpSp>
            <p:nvGrpSpPr>
              <p:cNvPr id="195" name="رسم 4">
                <a:extLst>
                  <a:ext uri="{FF2B5EF4-FFF2-40B4-BE49-F238E27FC236}">
                    <a16:creationId xmlns:a16="http://schemas.microsoft.com/office/drawing/2014/main" id="{0910B953-4FD0-50BC-5243-2F46F4CF7C0A}"/>
                  </a:ext>
                </a:extLst>
              </p:cNvPr>
              <p:cNvGrpSpPr/>
              <p:nvPr/>
            </p:nvGrpSpPr>
            <p:grpSpPr>
              <a:xfrm>
                <a:off x="5442560" y="4449380"/>
                <a:ext cx="109772" cy="62955"/>
                <a:chOff x="5442560" y="4449380"/>
                <a:chExt cx="109772" cy="62955"/>
              </a:xfrm>
              <a:solidFill>
                <a:srgbClr val="231F20"/>
              </a:solidFill>
            </p:grpSpPr>
            <p:sp>
              <p:nvSpPr>
                <p:cNvPr id="246" name="شكل حر: شكل 245">
                  <a:extLst>
                    <a:ext uri="{FF2B5EF4-FFF2-40B4-BE49-F238E27FC236}">
                      <a16:creationId xmlns:a16="http://schemas.microsoft.com/office/drawing/2014/main" id="{3051367C-6750-F4DB-7B44-C2E998F1B22E}"/>
                    </a:ext>
                  </a:extLst>
                </p:cNvPr>
                <p:cNvSpPr/>
                <p:nvPr/>
              </p:nvSpPr>
              <p:spPr>
                <a:xfrm>
                  <a:off x="5470895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0" y="5144"/>
                        <a:pt x="10" y="3366"/>
                      </a:cubicBezTo>
                      <a:cubicBezTo>
                        <a:pt x="201" y="1588"/>
                        <a:pt x="3121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4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47" name="شكل حر: شكل 246">
                  <a:extLst>
                    <a:ext uri="{FF2B5EF4-FFF2-40B4-BE49-F238E27FC236}">
                      <a16:creationId xmlns:a16="http://schemas.microsoft.com/office/drawing/2014/main" id="{4AB6687B-6619-9BEF-BFD3-21A522823F9C}"/>
                    </a:ext>
                  </a:extLst>
                </p:cNvPr>
                <p:cNvSpPr/>
                <p:nvPr/>
              </p:nvSpPr>
              <p:spPr>
                <a:xfrm>
                  <a:off x="5443917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0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463" y="2484"/>
                        <a:pt x="7367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48" name="شكل حر: شكل 247">
                  <a:extLst>
                    <a:ext uri="{FF2B5EF4-FFF2-40B4-BE49-F238E27FC236}">
                      <a16:creationId xmlns:a16="http://schemas.microsoft.com/office/drawing/2014/main" id="{14CB4688-6970-8AEE-F46D-7ECDBF2F0A28}"/>
                    </a:ext>
                  </a:extLst>
                </p:cNvPr>
                <p:cNvSpPr/>
                <p:nvPr/>
              </p:nvSpPr>
              <p:spPr>
                <a:xfrm>
                  <a:off x="5466340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9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7" y="-208"/>
                        <a:pt x="4439" y="-462"/>
                        <a:pt x="7423" y="808"/>
                      </a:cubicBezTo>
                      <a:lnTo>
                        <a:pt x="71749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49" name="شكل حر: شكل 248">
                  <a:extLst>
                    <a:ext uri="{FF2B5EF4-FFF2-40B4-BE49-F238E27FC236}">
                      <a16:creationId xmlns:a16="http://schemas.microsoft.com/office/drawing/2014/main" id="{76C067E4-D03D-D2A7-AB27-C761F75183E9}"/>
                    </a:ext>
                  </a:extLst>
                </p:cNvPr>
                <p:cNvSpPr/>
                <p:nvPr/>
              </p:nvSpPr>
              <p:spPr>
                <a:xfrm>
                  <a:off x="5442560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152" y="5382"/>
                        <a:pt x="6057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96" name="رسم 4">
                <a:extLst>
                  <a:ext uri="{FF2B5EF4-FFF2-40B4-BE49-F238E27FC236}">
                    <a16:creationId xmlns:a16="http://schemas.microsoft.com/office/drawing/2014/main" id="{BEA8CB89-8C93-26D5-D6E8-5BEB67BC2C2F}"/>
                  </a:ext>
                </a:extLst>
              </p:cNvPr>
              <p:cNvGrpSpPr/>
              <p:nvPr/>
            </p:nvGrpSpPr>
            <p:grpSpPr>
              <a:xfrm>
                <a:off x="5437616" y="4456752"/>
                <a:ext cx="93013" cy="99956"/>
                <a:chOff x="5437616" y="4456752"/>
                <a:chExt cx="93013" cy="99956"/>
              </a:xfrm>
              <a:solidFill>
                <a:srgbClr val="231F20"/>
              </a:solidFill>
            </p:grpSpPr>
            <p:sp>
              <p:nvSpPr>
                <p:cNvPr id="242" name="شكل حر: شكل 241">
                  <a:extLst>
                    <a:ext uri="{FF2B5EF4-FFF2-40B4-BE49-F238E27FC236}">
                      <a16:creationId xmlns:a16="http://schemas.microsoft.com/office/drawing/2014/main" id="{C1D99D48-FB01-E30F-8C43-6D969677ADF6}"/>
                    </a:ext>
                  </a:extLst>
                </p:cNvPr>
                <p:cNvSpPr/>
                <p:nvPr/>
              </p:nvSpPr>
              <p:spPr>
                <a:xfrm>
                  <a:off x="5462470" y="4472509"/>
                  <a:ext cx="68159" cy="55796"/>
                </a:xfrm>
                <a:custGeom>
                  <a:avLst/>
                  <a:gdLst>
                    <a:gd name="connsiteX0" fmla="*/ 2721 w 68159"/>
                    <a:gd name="connsiteY0" fmla="*/ 7543 h 55796"/>
                    <a:gd name="connsiteX1" fmla="*/ 498 w 68159"/>
                    <a:gd name="connsiteY1" fmla="*/ 875 h 55796"/>
                    <a:gd name="connsiteX2" fmla="*/ 7547 w 68159"/>
                    <a:gd name="connsiteY2" fmla="*/ 1447 h 55796"/>
                    <a:gd name="connsiteX3" fmla="*/ 66221 w 68159"/>
                    <a:gd name="connsiteY3" fmla="*/ 39229 h 55796"/>
                    <a:gd name="connsiteX4" fmla="*/ 65141 w 68159"/>
                    <a:gd name="connsiteY4" fmla="*/ 50850 h 55796"/>
                    <a:gd name="connsiteX5" fmla="*/ 54092 w 68159"/>
                    <a:gd name="connsiteY5" fmla="*/ 54787 h 55796"/>
                    <a:gd name="connsiteX6" fmla="*/ 2721 w 68159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59" h="55796">
                      <a:moveTo>
                        <a:pt x="2721" y="7543"/>
                      </a:moveTo>
                      <a:cubicBezTo>
                        <a:pt x="371" y="5256"/>
                        <a:pt x="-708" y="2272"/>
                        <a:pt x="498" y="875"/>
                      </a:cubicBezTo>
                      <a:cubicBezTo>
                        <a:pt x="1832" y="-458"/>
                        <a:pt x="4880" y="-268"/>
                        <a:pt x="7547" y="1447"/>
                      </a:cubicBezTo>
                      <a:lnTo>
                        <a:pt x="66221" y="39229"/>
                      </a:lnTo>
                      <a:cubicBezTo>
                        <a:pt x="69078" y="41007"/>
                        <a:pt x="68824" y="46405"/>
                        <a:pt x="65141" y="50850"/>
                      </a:cubicBezTo>
                      <a:cubicBezTo>
                        <a:pt x="61522" y="55358"/>
                        <a:pt x="56505" y="57073"/>
                        <a:pt x="54092" y="54787"/>
                      </a:cubicBezTo>
                      <a:lnTo>
                        <a:pt x="2721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43" name="شكل حر: شكل 242">
                  <a:extLst>
                    <a:ext uri="{FF2B5EF4-FFF2-40B4-BE49-F238E27FC236}">
                      <a16:creationId xmlns:a16="http://schemas.microsoft.com/office/drawing/2014/main" id="{5BEADE2F-2607-62DA-6F78-67017B05CA81}"/>
                    </a:ext>
                  </a:extLst>
                </p:cNvPr>
                <p:cNvSpPr/>
                <p:nvPr/>
              </p:nvSpPr>
              <p:spPr>
                <a:xfrm>
                  <a:off x="5441460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5" y="2154"/>
                        <a:pt x="-272" y="376"/>
                        <a:pt x="45" y="58"/>
                      </a:cubicBezTo>
                      <a:cubicBezTo>
                        <a:pt x="363" y="-259"/>
                        <a:pt x="2649" y="757"/>
                        <a:pt x="4744" y="2154"/>
                      </a:cubicBezTo>
                      <a:cubicBezTo>
                        <a:pt x="7094" y="3678"/>
                        <a:pt x="8237" y="5265"/>
                        <a:pt x="7665" y="5964"/>
                      </a:cubicBezTo>
                      <a:cubicBezTo>
                        <a:pt x="7030" y="6599"/>
                        <a:pt x="5062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44" name="شكل حر: شكل 243">
                  <a:extLst>
                    <a:ext uri="{FF2B5EF4-FFF2-40B4-BE49-F238E27FC236}">
                      <a16:creationId xmlns:a16="http://schemas.microsoft.com/office/drawing/2014/main" id="{74F83A0B-35BB-B159-8B63-01A9427E30C1}"/>
                    </a:ext>
                  </a:extLst>
                </p:cNvPr>
                <p:cNvSpPr/>
                <p:nvPr/>
              </p:nvSpPr>
              <p:spPr>
                <a:xfrm>
                  <a:off x="5449769" y="4483434"/>
                  <a:ext cx="47910" cy="73274"/>
                </a:xfrm>
                <a:custGeom>
                  <a:avLst/>
                  <a:gdLst>
                    <a:gd name="connsiteX0" fmla="*/ 880 w 47910"/>
                    <a:gd name="connsiteY0" fmla="*/ 7286 h 73274"/>
                    <a:gd name="connsiteX1" fmla="*/ 1389 w 47910"/>
                    <a:gd name="connsiteY1" fmla="*/ 237 h 73274"/>
                    <a:gd name="connsiteX2" fmla="*/ 7739 w 47910"/>
                    <a:gd name="connsiteY2" fmla="*/ 3603 h 73274"/>
                    <a:gd name="connsiteX3" fmla="*/ 47236 w 47910"/>
                    <a:gd name="connsiteY3" fmla="*/ 61197 h 73274"/>
                    <a:gd name="connsiteX4" fmla="*/ 41648 w 47910"/>
                    <a:gd name="connsiteY4" fmla="*/ 71357 h 73274"/>
                    <a:gd name="connsiteX5" fmla="*/ 29964 w 47910"/>
                    <a:gd name="connsiteY5" fmla="*/ 70786 h 73274"/>
                    <a:gd name="connsiteX6" fmla="*/ 880 w 47910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910" h="73274">
                      <a:moveTo>
                        <a:pt x="880" y="7286"/>
                      </a:moveTo>
                      <a:cubicBezTo>
                        <a:pt x="-453" y="4301"/>
                        <a:pt x="-262" y="1063"/>
                        <a:pt x="1389" y="237"/>
                      </a:cubicBezTo>
                      <a:cubicBezTo>
                        <a:pt x="2976" y="-652"/>
                        <a:pt x="5961" y="1063"/>
                        <a:pt x="7739" y="3603"/>
                      </a:cubicBezTo>
                      <a:lnTo>
                        <a:pt x="47236" y="61197"/>
                      </a:lnTo>
                      <a:cubicBezTo>
                        <a:pt x="49204" y="63991"/>
                        <a:pt x="46727" y="68563"/>
                        <a:pt x="41648" y="71357"/>
                      </a:cubicBezTo>
                      <a:cubicBezTo>
                        <a:pt x="36567" y="74151"/>
                        <a:pt x="31297" y="73834"/>
                        <a:pt x="29964" y="70786"/>
                      </a:cubicBezTo>
                      <a:lnTo>
                        <a:pt x="880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45" name="شكل حر: شكل 244">
                  <a:extLst>
                    <a:ext uri="{FF2B5EF4-FFF2-40B4-BE49-F238E27FC236}">
                      <a16:creationId xmlns:a16="http://schemas.microsoft.com/office/drawing/2014/main" id="{61C16AF6-64B4-6880-BD3F-8096363443F2}"/>
                    </a:ext>
                  </a:extLst>
                </p:cNvPr>
                <p:cNvSpPr/>
                <p:nvPr/>
              </p:nvSpPr>
              <p:spPr>
                <a:xfrm>
                  <a:off x="5437616" y="4460035"/>
                  <a:ext cx="5234" cy="8501"/>
                </a:xfrm>
                <a:custGeom>
                  <a:avLst/>
                  <a:gdLst>
                    <a:gd name="connsiteX0" fmla="*/ 1476 w 5234"/>
                    <a:gd name="connsiteY0" fmla="*/ 4840 h 8501"/>
                    <a:gd name="connsiteX1" fmla="*/ 143 w 5234"/>
                    <a:gd name="connsiteY1" fmla="*/ 14 h 8501"/>
                    <a:gd name="connsiteX2" fmla="*/ 3635 w 5234"/>
                    <a:gd name="connsiteY2" fmla="*/ 3824 h 8501"/>
                    <a:gd name="connsiteX3" fmla="*/ 4842 w 5234"/>
                    <a:gd name="connsiteY3" fmla="*/ 8460 h 8501"/>
                    <a:gd name="connsiteX4" fmla="*/ 1476 w 5234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5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619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97" name="رسم 4">
                <a:extLst>
                  <a:ext uri="{FF2B5EF4-FFF2-40B4-BE49-F238E27FC236}">
                    <a16:creationId xmlns:a16="http://schemas.microsoft.com/office/drawing/2014/main" id="{407B7644-8B76-0BF0-CAB7-78D870A6E0B9}"/>
                  </a:ext>
                </a:extLst>
              </p:cNvPr>
              <p:cNvGrpSpPr/>
              <p:nvPr/>
            </p:nvGrpSpPr>
            <p:grpSpPr>
              <a:xfrm>
                <a:off x="5415302" y="4460875"/>
                <a:ext cx="64730" cy="109496"/>
                <a:chOff x="5415302" y="4460875"/>
                <a:chExt cx="64730" cy="109496"/>
              </a:xfrm>
              <a:solidFill>
                <a:srgbClr val="231F20"/>
              </a:solidFill>
            </p:grpSpPr>
            <p:sp>
              <p:nvSpPr>
                <p:cNvPr id="238" name="شكل حر: شكل 237">
                  <a:extLst>
                    <a:ext uri="{FF2B5EF4-FFF2-40B4-BE49-F238E27FC236}">
                      <a16:creationId xmlns:a16="http://schemas.microsoft.com/office/drawing/2014/main" id="{1DF233A0-91F0-3AC9-29BB-FC5EE8890E75}"/>
                    </a:ext>
                  </a:extLst>
                </p:cNvPr>
                <p:cNvSpPr/>
                <p:nvPr/>
              </p:nvSpPr>
              <p:spPr>
                <a:xfrm>
                  <a:off x="5442978" y="4486426"/>
                  <a:ext cx="37054" cy="77837"/>
                </a:xfrm>
                <a:custGeom>
                  <a:avLst/>
                  <a:gdLst>
                    <a:gd name="connsiteX0" fmla="*/ 305 w 37054"/>
                    <a:gd name="connsiteY0" fmla="*/ 6770 h 77837"/>
                    <a:gd name="connsiteX1" fmla="*/ 2020 w 37054"/>
                    <a:gd name="connsiteY1" fmla="*/ 39 h 77837"/>
                    <a:gd name="connsiteX2" fmla="*/ 7671 w 37054"/>
                    <a:gd name="connsiteY2" fmla="*/ 4293 h 77837"/>
                    <a:gd name="connsiteX3" fmla="*/ 36691 w 37054"/>
                    <a:gd name="connsiteY3" fmla="*/ 67793 h 77837"/>
                    <a:gd name="connsiteX4" fmla="*/ 29515 w 37054"/>
                    <a:gd name="connsiteY4" fmla="*/ 77001 h 77837"/>
                    <a:gd name="connsiteX5" fmla="*/ 18022 w 37054"/>
                    <a:gd name="connsiteY5" fmla="*/ 74334 h 77837"/>
                    <a:gd name="connsiteX6" fmla="*/ 305 w 3705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4" h="77837">
                      <a:moveTo>
                        <a:pt x="305" y="6770"/>
                      </a:moveTo>
                      <a:cubicBezTo>
                        <a:pt x="-457" y="3595"/>
                        <a:pt x="242" y="483"/>
                        <a:pt x="2020" y="39"/>
                      </a:cubicBezTo>
                      <a:cubicBezTo>
                        <a:pt x="3861" y="-279"/>
                        <a:pt x="6274" y="1372"/>
                        <a:pt x="7671" y="4293"/>
                      </a:cubicBezTo>
                      <a:lnTo>
                        <a:pt x="36691" y="67793"/>
                      </a:lnTo>
                      <a:cubicBezTo>
                        <a:pt x="38151" y="70841"/>
                        <a:pt x="35103" y="75350"/>
                        <a:pt x="29515" y="77001"/>
                      </a:cubicBezTo>
                      <a:cubicBezTo>
                        <a:pt x="23991" y="78842"/>
                        <a:pt x="18784" y="77509"/>
                        <a:pt x="18022" y="74334"/>
                      </a:cubicBezTo>
                      <a:lnTo>
                        <a:pt x="30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9" name="شكل حر: شكل 238">
                  <a:extLst>
                    <a:ext uri="{FF2B5EF4-FFF2-40B4-BE49-F238E27FC236}">
                      <a16:creationId xmlns:a16="http://schemas.microsoft.com/office/drawing/2014/main" id="{9FB1CD16-116E-BD4B-7581-4F18F109F459}"/>
                    </a:ext>
                  </a:extLst>
                </p:cNvPr>
                <p:cNvSpPr/>
                <p:nvPr/>
              </p:nvSpPr>
              <p:spPr>
                <a:xfrm>
                  <a:off x="5435632" y="4460875"/>
                  <a:ext cx="4017" cy="9157"/>
                </a:xfrm>
                <a:custGeom>
                  <a:avLst/>
                  <a:gdLst>
                    <a:gd name="connsiteX0" fmla="*/ 729 w 4017"/>
                    <a:gd name="connsiteY0" fmla="*/ 4890 h 9157"/>
                    <a:gd name="connsiteX1" fmla="*/ 221 w 4017"/>
                    <a:gd name="connsiteY1" fmla="*/ 0 h 9157"/>
                    <a:gd name="connsiteX2" fmla="*/ 3015 w 4017"/>
                    <a:gd name="connsiteY2" fmla="*/ 4318 h 9157"/>
                    <a:gd name="connsiteX3" fmla="*/ 3460 w 4017"/>
                    <a:gd name="connsiteY3" fmla="*/ 9144 h 9157"/>
                    <a:gd name="connsiteX4" fmla="*/ 729 w 4017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634" y="9334"/>
                        <a:pt x="1428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40" name="شكل حر: شكل 239">
                  <a:extLst>
                    <a:ext uri="{FF2B5EF4-FFF2-40B4-BE49-F238E27FC236}">
                      <a16:creationId xmlns:a16="http://schemas.microsoft.com/office/drawing/2014/main" id="{6272C1AB-1338-85A8-B236-D3BFFA0C0350}"/>
                    </a:ext>
                  </a:extLst>
                </p:cNvPr>
                <p:cNvSpPr/>
                <p:nvPr/>
              </p:nvSpPr>
              <p:spPr>
                <a:xfrm>
                  <a:off x="5415302" y="4488670"/>
                  <a:ext cx="19728" cy="81700"/>
                </a:xfrm>
                <a:custGeom>
                  <a:avLst/>
                  <a:gdLst>
                    <a:gd name="connsiteX0" fmla="*/ 10011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10011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10011" y="5542"/>
                      </a:moveTo>
                      <a:cubicBezTo>
                        <a:pt x="10519" y="2303"/>
                        <a:pt x="12424" y="-236"/>
                        <a:pt x="14202" y="18"/>
                      </a:cubicBezTo>
                      <a:cubicBezTo>
                        <a:pt x="16043" y="462"/>
                        <a:pt x="17631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5" y="82250"/>
                        <a:pt x="9566" y="81615"/>
                      </a:cubicBezTo>
                      <a:cubicBezTo>
                        <a:pt x="3788" y="81170"/>
                        <a:pt x="-467" y="77932"/>
                        <a:pt x="41" y="74694"/>
                      </a:cubicBezTo>
                      <a:lnTo>
                        <a:pt x="10011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41" name="شكل حر: شكل 240">
                  <a:extLst>
                    <a:ext uri="{FF2B5EF4-FFF2-40B4-BE49-F238E27FC236}">
                      <a16:creationId xmlns:a16="http://schemas.microsoft.com/office/drawing/2014/main" id="{4983FAE2-74EF-99B6-963D-964D73904243}"/>
                    </a:ext>
                  </a:extLst>
                </p:cNvPr>
                <p:cNvSpPr/>
                <p:nvPr/>
              </p:nvSpPr>
              <p:spPr>
                <a:xfrm>
                  <a:off x="5429430" y="4461625"/>
                  <a:ext cx="2554" cy="9621"/>
                </a:xfrm>
                <a:custGeom>
                  <a:avLst/>
                  <a:gdLst>
                    <a:gd name="connsiteX0" fmla="*/ 137 w 2554"/>
                    <a:gd name="connsiteY0" fmla="*/ 4647 h 9621"/>
                    <a:gd name="connsiteX1" fmla="*/ 1598 w 2554"/>
                    <a:gd name="connsiteY1" fmla="*/ 12 h 9621"/>
                    <a:gd name="connsiteX2" fmla="*/ 2550 w 2554"/>
                    <a:gd name="connsiteY2" fmla="*/ 5028 h 9621"/>
                    <a:gd name="connsiteX3" fmla="*/ 1090 w 2554"/>
                    <a:gd name="connsiteY3" fmla="*/ 9600 h 9621"/>
                    <a:gd name="connsiteX4" fmla="*/ 137 w 2554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21">
                      <a:moveTo>
                        <a:pt x="137" y="4647"/>
                      </a:moveTo>
                      <a:cubicBezTo>
                        <a:pt x="518" y="1980"/>
                        <a:pt x="1153" y="-179"/>
                        <a:pt x="1598" y="12"/>
                      </a:cubicBezTo>
                      <a:cubicBezTo>
                        <a:pt x="2042" y="202"/>
                        <a:pt x="2487" y="2488"/>
                        <a:pt x="2550" y="5028"/>
                      </a:cubicBezTo>
                      <a:cubicBezTo>
                        <a:pt x="2614" y="7822"/>
                        <a:pt x="1915" y="9854"/>
                        <a:pt x="1090" y="9600"/>
                      </a:cubicBezTo>
                      <a:cubicBezTo>
                        <a:pt x="201" y="9410"/>
                        <a:pt x="-244" y="7251"/>
                        <a:pt x="137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98" name="رسم 4">
                <a:extLst>
                  <a:ext uri="{FF2B5EF4-FFF2-40B4-BE49-F238E27FC236}">
                    <a16:creationId xmlns:a16="http://schemas.microsoft.com/office/drawing/2014/main" id="{0C4EF7F3-D411-313C-3FA5-78C09714E44C}"/>
                  </a:ext>
                </a:extLst>
              </p:cNvPr>
              <p:cNvGrpSpPr/>
              <p:nvPr/>
            </p:nvGrpSpPr>
            <p:grpSpPr>
              <a:xfrm>
                <a:off x="5355438" y="4459351"/>
                <a:ext cx="73832" cy="108556"/>
                <a:chOff x="5355438" y="4459351"/>
                <a:chExt cx="73832" cy="108556"/>
              </a:xfrm>
              <a:solidFill>
                <a:srgbClr val="231F20"/>
              </a:solidFill>
            </p:grpSpPr>
            <p:sp>
              <p:nvSpPr>
                <p:cNvPr id="234" name="شكل حر: شكل 233">
                  <a:extLst>
                    <a:ext uri="{FF2B5EF4-FFF2-40B4-BE49-F238E27FC236}">
                      <a16:creationId xmlns:a16="http://schemas.microsoft.com/office/drawing/2014/main" id="{7FE16A15-6244-8283-7CE8-5F39F453C2A2}"/>
                    </a:ext>
                  </a:extLst>
                </p:cNvPr>
                <p:cNvSpPr/>
                <p:nvPr/>
              </p:nvSpPr>
              <p:spPr>
                <a:xfrm>
                  <a:off x="5395915" y="4487748"/>
                  <a:ext cx="29427" cy="80159"/>
                </a:xfrm>
                <a:custGeom>
                  <a:avLst/>
                  <a:gdLst>
                    <a:gd name="connsiteX0" fmla="*/ 21841 w 29427"/>
                    <a:gd name="connsiteY0" fmla="*/ 4685 h 80159"/>
                    <a:gd name="connsiteX1" fmla="*/ 26858 w 29427"/>
                    <a:gd name="connsiteY1" fmla="*/ 114 h 80159"/>
                    <a:gd name="connsiteX2" fmla="*/ 29334 w 29427"/>
                    <a:gd name="connsiteY2" fmla="*/ 6464 h 80159"/>
                    <a:gd name="connsiteX3" fmla="*/ 19428 w 29427"/>
                    <a:gd name="connsiteY3" fmla="*/ 75552 h 80159"/>
                    <a:gd name="connsiteX4" fmla="*/ 8379 w 29427"/>
                    <a:gd name="connsiteY4" fmla="*/ 79679 h 80159"/>
                    <a:gd name="connsiteX5" fmla="*/ 188 w 29427"/>
                    <a:gd name="connsiteY5" fmla="*/ 71043 h 80159"/>
                    <a:gd name="connsiteX6" fmla="*/ 21841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1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2" y="812"/>
                        <a:pt x="29779" y="3098"/>
                        <a:pt x="29334" y="6464"/>
                      </a:cubicBezTo>
                      <a:lnTo>
                        <a:pt x="19428" y="75552"/>
                      </a:lnTo>
                      <a:cubicBezTo>
                        <a:pt x="19047" y="78663"/>
                        <a:pt x="13968" y="81267"/>
                        <a:pt x="8379" y="79679"/>
                      </a:cubicBezTo>
                      <a:cubicBezTo>
                        <a:pt x="2791" y="78155"/>
                        <a:pt x="-892" y="74154"/>
                        <a:pt x="188" y="71043"/>
                      </a:cubicBezTo>
                      <a:lnTo>
                        <a:pt x="21841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5" name="شكل حر: شكل 234">
                  <a:extLst>
                    <a:ext uri="{FF2B5EF4-FFF2-40B4-BE49-F238E27FC236}">
                      <a16:creationId xmlns:a16="http://schemas.microsoft.com/office/drawing/2014/main" id="{58BB9DE2-78FC-6AD7-3D19-6795D7C2D947}"/>
                    </a:ext>
                  </a:extLst>
                </p:cNvPr>
                <p:cNvSpPr/>
                <p:nvPr/>
              </p:nvSpPr>
              <p:spPr>
                <a:xfrm>
                  <a:off x="5426154" y="4461360"/>
                  <a:ext cx="3116" cy="9484"/>
                </a:xfrm>
                <a:custGeom>
                  <a:avLst/>
                  <a:gdLst>
                    <a:gd name="connsiteX0" fmla="*/ 619 w 3116"/>
                    <a:gd name="connsiteY0" fmla="*/ 4277 h 9484"/>
                    <a:gd name="connsiteX1" fmla="*/ 2778 w 3116"/>
                    <a:gd name="connsiteY1" fmla="*/ 22 h 9484"/>
                    <a:gd name="connsiteX2" fmla="*/ 2905 w 3116"/>
                    <a:gd name="connsiteY2" fmla="*/ 4848 h 9484"/>
                    <a:gd name="connsiteX3" fmla="*/ 619 w 3116"/>
                    <a:gd name="connsiteY3" fmla="*/ 9420 h 9484"/>
                    <a:gd name="connsiteX4" fmla="*/ 619 w 3116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6" h="9484">
                      <a:moveTo>
                        <a:pt x="619" y="4277"/>
                      </a:moveTo>
                      <a:cubicBezTo>
                        <a:pt x="1445" y="1736"/>
                        <a:pt x="2397" y="-232"/>
                        <a:pt x="2778" y="22"/>
                      </a:cubicBezTo>
                      <a:cubicBezTo>
                        <a:pt x="3096" y="467"/>
                        <a:pt x="3286" y="2054"/>
                        <a:pt x="2905" y="4848"/>
                      </a:cubicBezTo>
                      <a:cubicBezTo>
                        <a:pt x="2524" y="7324"/>
                        <a:pt x="1381" y="9928"/>
                        <a:pt x="619" y="9420"/>
                      </a:cubicBezTo>
                      <a:cubicBezTo>
                        <a:pt x="-206" y="9103"/>
                        <a:pt x="-206" y="6817"/>
                        <a:pt x="619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6" name="شكل حر: شكل 235">
                  <a:extLst>
                    <a:ext uri="{FF2B5EF4-FFF2-40B4-BE49-F238E27FC236}">
                      <a16:creationId xmlns:a16="http://schemas.microsoft.com/office/drawing/2014/main" id="{C769950B-6F1B-791F-AE68-02F6C9E0FC13}"/>
                    </a:ext>
                  </a:extLst>
                </p:cNvPr>
                <p:cNvSpPr/>
                <p:nvPr/>
              </p:nvSpPr>
              <p:spPr>
                <a:xfrm>
                  <a:off x="5355438" y="4480825"/>
                  <a:ext cx="54165" cy="69290"/>
                </a:xfrm>
                <a:custGeom>
                  <a:avLst/>
                  <a:gdLst>
                    <a:gd name="connsiteX0" fmla="*/ 46697 w 54165"/>
                    <a:gd name="connsiteY0" fmla="*/ 2783 h 69290"/>
                    <a:gd name="connsiteX1" fmla="*/ 53174 w 54165"/>
                    <a:gd name="connsiteY1" fmla="*/ 496 h 69290"/>
                    <a:gd name="connsiteX2" fmla="*/ 52920 w 54165"/>
                    <a:gd name="connsiteY2" fmla="*/ 7418 h 69290"/>
                    <a:gd name="connsiteX3" fmla="*/ 16852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7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7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8" y="4434"/>
                        <a:pt x="52920" y="7418"/>
                      </a:cubicBezTo>
                      <a:lnTo>
                        <a:pt x="16852" y="67171"/>
                      </a:lnTo>
                      <a:cubicBezTo>
                        <a:pt x="15328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7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7" name="شكل حر: شكل 236">
                  <a:extLst>
                    <a:ext uri="{FF2B5EF4-FFF2-40B4-BE49-F238E27FC236}">
                      <a16:creationId xmlns:a16="http://schemas.microsoft.com/office/drawing/2014/main" id="{35D4C331-D009-92B5-A2AF-4FD0B0A72475}"/>
                    </a:ext>
                  </a:extLst>
                </p:cNvPr>
                <p:cNvSpPr/>
                <p:nvPr/>
              </p:nvSpPr>
              <p:spPr>
                <a:xfrm>
                  <a:off x="5418686" y="4459351"/>
                  <a:ext cx="5898" cy="8074"/>
                </a:xfrm>
                <a:custGeom>
                  <a:avLst/>
                  <a:gdLst>
                    <a:gd name="connsiteX0" fmla="*/ 2118 w 5898"/>
                    <a:gd name="connsiteY0" fmla="*/ 3111 h 8074"/>
                    <a:gd name="connsiteX1" fmla="*/ 5865 w 5898"/>
                    <a:gd name="connsiteY1" fmla="*/ 63 h 8074"/>
                    <a:gd name="connsiteX2" fmla="*/ 4023 w 5898"/>
                    <a:gd name="connsiteY2" fmla="*/ 4635 h 8074"/>
                    <a:gd name="connsiteX3" fmla="*/ 213 w 5898"/>
                    <a:gd name="connsiteY3" fmla="*/ 7873 h 8074"/>
                    <a:gd name="connsiteX4" fmla="*/ 2118 w 5898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98" h="8074">
                      <a:moveTo>
                        <a:pt x="2118" y="3111"/>
                      </a:moveTo>
                      <a:cubicBezTo>
                        <a:pt x="3833" y="1079"/>
                        <a:pt x="5547" y="-318"/>
                        <a:pt x="5865" y="63"/>
                      </a:cubicBezTo>
                      <a:cubicBezTo>
                        <a:pt x="6055" y="634"/>
                        <a:pt x="5420" y="2285"/>
                        <a:pt x="4023" y="4635"/>
                      </a:cubicBezTo>
                      <a:cubicBezTo>
                        <a:pt x="2690" y="6857"/>
                        <a:pt x="721" y="8699"/>
                        <a:pt x="213" y="7873"/>
                      </a:cubicBezTo>
                      <a:cubicBezTo>
                        <a:pt x="-422" y="7175"/>
                        <a:pt x="404" y="5079"/>
                        <a:pt x="2118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199" name="رسم 4">
                <a:extLst>
                  <a:ext uri="{FF2B5EF4-FFF2-40B4-BE49-F238E27FC236}">
                    <a16:creationId xmlns:a16="http://schemas.microsoft.com/office/drawing/2014/main" id="{2B9C12FF-6378-A3CA-A5CD-92ACB6B27F3C}"/>
                  </a:ext>
                </a:extLst>
              </p:cNvPr>
              <p:cNvGrpSpPr/>
              <p:nvPr/>
            </p:nvGrpSpPr>
            <p:grpSpPr>
              <a:xfrm>
                <a:off x="5318039" y="4453643"/>
                <a:ext cx="104839" cy="84126"/>
                <a:chOff x="5318039" y="4453643"/>
                <a:chExt cx="104839" cy="84126"/>
              </a:xfrm>
              <a:solidFill>
                <a:srgbClr val="231F20"/>
              </a:solidFill>
            </p:grpSpPr>
            <p:sp>
              <p:nvSpPr>
                <p:cNvPr id="230" name="شكل حر: شكل 229">
                  <a:extLst>
                    <a:ext uri="{FF2B5EF4-FFF2-40B4-BE49-F238E27FC236}">
                      <a16:creationId xmlns:a16="http://schemas.microsoft.com/office/drawing/2014/main" id="{A9F27A6B-5E61-BA30-5A5F-8AD891A59CB7}"/>
                    </a:ext>
                  </a:extLst>
                </p:cNvPr>
                <p:cNvSpPr/>
                <p:nvPr/>
              </p:nvSpPr>
              <p:spPr>
                <a:xfrm>
                  <a:off x="5341261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80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8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1" name="شكل حر: شكل 230">
                  <a:extLst>
                    <a:ext uri="{FF2B5EF4-FFF2-40B4-BE49-F238E27FC236}">
                      <a16:creationId xmlns:a16="http://schemas.microsoft.com/office/drawing/2014/main" id="{EB0FE293-4FE7-E961-F18C-2966CEBF05FD}"/>
                    </a:ext>
                  </a:extLst>
                </p:cNvPr>
                <p:cNvSpPr/>
                <p:nvPr/>
              </p:nvSpPr>
              <p:spPr>
                <a:xfrm>
                  <a:off x="5415823" y="4457917"/>
                  <a:ext cx="7055" cy="7013"/>
                </a:xfrm>
                <a:custGeom>
                  <a:avLst/>
                  <a:gdLst>
                    <a:gd name="connsiteX0" fmla="*/ 2886 w 7055"/>
                    <a:gd name="connsiteY0" fmla="*/ 2450 h 7013"/>
                    <a:gd name="connsiteX1" fmla="*/ 7013 w 7055"/>
                    <a:gd name="connsiteY1" fmla="*/ 100 h 7013"/>
                    <a:gd name="connsiteX2" fmla="*/ 4537 w 7055"/>
                    <a:gd name="connsiteY2" fmla="*/ 4164 h 7013"/>
                    <a:gd name="connsiteX3" fmla="*/ 92 w 7055"/>
                    <a:gd name="connsiteY3" fmla="*/ 6831 h 7013"/>
                    <a:gd name="connsiteX4" fmla="*/ 2886 w 7055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55" h="7013">
                      <a:moveTo>
                        <a:pt x="2886" y="2450"/>
                      </a:moveTo>
                      <a:cubicBezTo>
                        <a:pt x="4918" y="735"/>
                        <a:pt x="6823" y="-344"/>
                        <a:pt x="7013" y="100"/>
                      </a:cubicBezTo>
                      <a:cubicBezTo>
                        <a:pt x="7267" y="481"/>
                        <a:pt x="6379" y="2132"/>
                        <a:pt x="4537" y="4164"/>
                      </a:cubicBezTo>
                      <a:cubicBezTo>
                        <a:pt x="2822" y="6133"/>
                        <a:pt x="663" y="7530"/>
                        <a:pt x="92" y="6831"/>
                      </a:cubicBezTo>
                      <a:cubicBezTo>
                        <a:pt x="-353" y="6069"/>
                        <a:pt x="854" y="4101"/>
                        <a:pt x="2886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2" name="شكل حر: شكل 231">
                  <a:extLst>
                    <a:ext uri="{FF2B5EF4-FFF2-40B4-BE49-F238E27FC236}">
                      <a16:creationId xmlns:a16="http://schemas.microsoft.com/office/drawing/2014/main" id="{1B67E9C2-1816-DA86-7109-951C93A98BF3}"/>
                    </a:ext>
                  </a:extLst>
                </p:cNvPr>
                <p:cNvSpPr/>
                <p:nvPr/>
              </p:nvSpPr>
              <p:spPr>
                <a:xfrm>
                  <a:off x="5318039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4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476" y="195"/>
                        <a:pt x="76984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9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33" name="شكل حر: شكل 232">
                  <a:extLst>
                    <a:ext uri="{FF2B5EF4-FFF2-40B4-BE49-F238E27FC236}">
                      <a16:creationId xmlns:a16="http://schemas.microsoft.com/office/drawing/2014/main" id="{0F0771CC-6F00-ABE2-1E97-AB32B4F7A178}"/>
                    </a:ext>
                  </a:extLst>
                </p:cNvPr>
                <p:cNvSpPr/>
                <p:nvPr/>
              </p:nvSpPr>
              <p:spPr>
                <a:xfrm>
                  <a:off x="5411209" y="4453643"/>
                  <a:ext cx="9024" cy="4238"/>
                </a:xfrm>
                <a:custGeom>
                  <a:avLst/>
                  <a:gdLst>
                    <a:gd name="connsiteX0" fmla="*/ 4324 w 9024"/>
                    <a:gd name="connsiteY0" fmla="*/ 818 h 4238"/>
                    <a:gd name="connsiteX1" fmla="*/ 9023 w 9024"/>
                    <a:gd name="connsiteY1" fmla="*/ 247 h 4238"/>
                    <a:gd name="connsiteX2" fmla="*/ 5023 w 9024"/>
                    <a:gd name="connsiteY2" fmla="*/ 3041 h 4238"/>
                    <a:gd name="connsiteX3" fmla="*/ 6 w 9024"/>
                    <a:gd name="connsiteY3" fmla="*/ 3739 h 4238"/>
                    <a:gd name="connsiteX4" fmla="*/ 4324 w 9024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4" h="4238">
                      <a:moveTo>
                        <a:pt x="4324" y="818"/>
                      </a:moveTo>
                      <a:cubicBezTo>
                        <a:pt x="6864" y="56"/>
                        <a:pt x="9087" y="-261"/>
                        <a:pt x="9023" y="247"/>
                      </a:cubicBezTo>
                      <a:cubicBezTo>
                        <a:pt x="8833" y="818"/>
                        <a:pt x="7563" y="1835"/>
                        <a:pt x="5023" y="3041"/>
                      </a:cubicBezTo>
                      <a:cubicBezTo>
                        <a:pt x="2737" y="4184"/>
                        <a:pt x="6" y="4692"/>
                        <a:pt x="6" y="3739"/>
                      </a:cubicBezTo>
                      <a:cubicBezTo>
                        <a:pt x="-121" y="2850"/>
                        <a:pt x="1721" y="1580"/>
                        <a:pt x="4324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00" name="رسم 4">
                <a:extLst>
                  <a:ext uri="{FF2B5EF4-FFF2-40B4-BE49-F238E27FC236}">
                    <a16:creationId xmlns:a16="http://schemas.microsoft.com/office/drawing/2014/main" id="{646EB08B-4EE1-0AB3-EC25-1830F9C46957}"/>
                  </a:ext>
                </a:extLst>
              </p:cNvPr>
              <p:cNvGrpSpPr/>
              <p:nvPr/>
            </p:nvGrpSpPr>
            <p:grpSpPr>
              <a:xfrm>
                <a:off x="5312678" y="4416848"/>
                <a:ext cx="106879" cy="65067"/>
                <a:chOff x="5312678" y="4416848"/>
                <a:chExt cx="106879" cy="65067"/>
              </a:xfrm>
              <a:solidFill>
                <a:srgbClr val="231F20"/>
              </a:solidFill>
            </p:grpSpPr>
            <p:sp>
              <p:nvSpPr>
                <p:cNvPr id="226" name="شكل حر: شكل 225">
                  <a:extLst>
                    <a:ext uri="{FF2B5EF4-FFF2-40B4-BE49-F238E27FC236}">
                      <a16:creationId xmlns:a16="http://schemas.microsoft.com/office/drawing/2014/main" id="{8451B55F-A238-8481-0754-B8C0C1ED6508}"/>
                    </a:ext>
                  </a:extLst>
                </p:cNvPr>
                <p:cNvSpPr/>
                <p:nvPr/>
              </p:nvSpPr>
              <p:spPr>
                <a:xfrm>
                  <a:off x="5312678" y="4454474"/>
                  <a:ext cx="80346" cy="27441"/>
                </a:xfrm>
                <a:custGeom>
                  <a:avLst/>
                  <a:gdLst>
                    <a:gd name="connsiteX0" fmla="*/ 74154 w 80346"/>
                    <a:gd name="connsiteY0" fmla="*/ 51 h 27441"/>
                    <a:gd name="connsiteX1" fmla="*/ 80250 w 80346"/>
                    <a:gd name="connsiteY1" fmla="*/ 2781 h 27441"/>
                    <a:gd name="connsiteX2" fmla="*/ 75678 w 80346"/>
                    <a:gd name="connsiteY2" fmla="*/ 7671 h 27441"/>
                    <a:gd name="connsiteX3" fmla="*/ 8685 w 80346"/>
                    <a:gd name="connsiteY3" fmla="*/ 27292 h 27441"/>
                    <a:gd name="connsiteX4" fmla="*/ 176 w 80346"/>
                    <a:gd name="connsiteY4" fmla="*/ 18910 h 27441"/>
                    <a:gd name="connsiteX5" fmla="*/ 4812 w 80346"/>
                    <a:gd name="connsiteY5" fmla="*/ 7925 h 27441"/>
                    <a:gd name="connsiteX6" fmla="*/ 74154 w 80346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6" h="27441">
                      <a:moveTo>
                        <a:pt x="74154" y="51"/>
                      </a:moveTo>
                      <a:cubicBezTo>
                        <a:pt x="77392" y="-267"/>
                        <a:pt x="80186" y="940"/>
                        <a:pt x="80250" y="2781"/>
                      </a:cubicBezTo>
                      <a:cubicBezTo>
                        <a:pt x="80821" y="4496"/>
                        <a:pt x="78789" y="6655"/>
                        <a:pt x="75678" y="7671"/>
                      </a:cubicBezTo>
                      <a:lnTo>
                        <a:pt x="8685" y="27292"/>
                      </a:lnTo>
                      <a:cubicBezTo>
                        <a:pt x="5574" y="28245"/>
                        <a:pt x="1573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154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7" name="شكل حر: شكل 226">
                  <a:extLst>
                    <a:ext uri="{FF2B5EF4-FFF2-40B4-BE49-F238E27FC236}">
                      <a16:creationId xmlns:a16="http://schemas.microsoft.com/office/drawing/2014/main" id="{DC22158F-30FF-D08D-02C5-26601E794B95}"/>
                    </a:ext>
                  </a:extLst>
                </p:cNvPr>
                <p:cNvSpPr/>
                <p:nvPr/>
              </p:nvSpPr>
              <p:spPr>
                <a:xfrm>
                  <a:off x="5410073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1 w 9484"/>
                    <a:gd name="connsiteY1" fmla="*/ 491 h 3056"/>
                    <a:gd name="connsiteX2" fmla="*/ 5270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1" y="491"/>
                      </a:cubicBezTo>
                      <a:cubicBezTo>
                        <a:pt x="9715" y="872"/>
                        <a:pt x="7810" y="1760"/>
                        <a:pt x="5270" y="2522"/>
                      </a:cubicBezTo>
                      <a:cubicBezTo>
                        <a:pt x="2730" y="3285"/>
                        <a:pt x="381" y="3221"/>
                        <a:pt x="0" y="2396"/>
                      </a:cubicBezTo>
                      <a:cubicBezTo>
                        <a:pt x="63" y="1443"/>
                        <a:pt x="2159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8" name="شكل حر: شكل 227">
                  <a:extLst>
                    <a:ext uri="{FF2B5EF4-FFF2-40B4-BE49-F238E27FC236}">
                      <a16:creationId xmlns:a16="http://schemas.microsoft.com/office/drawing/2014/main" id="{A8B81C08-820A-080E-2754-06D080A89BB8}"/>
                    </a:ext>
                  </a:extLst>
                </p:cNvPr>
                <p:cNvSpPr/>
                <p:nvPr/>
              </p:nvSpPr>
              <p:spPr>
                <a:xfrm>
                  <a:off x="5312681" y="4416848"/>
                  <a:ext cx="80362" cy="27439"/>
                </a:xfrm>
                <a:custGeom>
                  <a:avLst/>
                  <a:gdLst>
                    <a:gd name="connsiteX0" fmla="*/ 75675 w 80362"/>
                    <a:gd name="connsiteY0" fmla="*/ 19769 h 27439"/>
                    <a:gd name="connsiteX1" fmla="*/ 80247 w 80362"/>
                    <a:gd name="connsiteY1" fmla="*/ 24659 h 27439"/>
                    <a:gd name="connsiteX2" fmla="*/ 74151 w 80362"/>
                    <a:gd name="connsiteY2" fmla="*/ 27389 h 27439"/>
                    <a:gd name="connsiteX3" fmla="*/ 4808 w 80362"/>
                    <a:gd name="connsiteY3" fmla="*/ 19515 h 27439"/>
                    <a:gd name="connsiteX4" fmla="*/ 173 w 80362"/>
                    <a:gd name="connsiteY4" fmla="*/ 8530 h 27439"/>
                    <a:gd name="connsiteX5" fmla="*/ 8682 w 80362"/>
                    <a:gd name="connsiteY5" fmla="*/ 148 h 27439"/>
                    <a:gd name="connsiteX6" fmla="*/ 75675 w 8036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62" h="27439">
                      <a:moveTo>
                        <a:pt x="75675" y="19769"/>
                      </a:moveTo>
                      <a:cubicBezTo>
                        <a:pt x="78850" y="20722"/>
                        <a:pt x="80882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1" y="27389"/>
                      </a:cubicBezTo>
                      <a:lnTo>
                        <a:pt x="4808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0" y="-805"/>
                        <a:pt x="8682" y="148"/>
                      </a:cubicBezTo>
                      <a:lnTo>
                        <a:pt x="75675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9" name="شكل حر: شكل 228">
                  <a:extLst>
                    <a:ext uri="{FF2B5EF4-FFF2-40B4-BE49-F238E27FC236}">
                      <a16:creationId xmlns:a16="http://schemas.microsoft.com/office/drawing/2014/main" id="{A923DE77-2D6A-A4FE-44E4-758D7C735EA6}"/>
                    </a:ext>
                  </a:extLst>
                </p:cNvPr>
                <p:cNvSpPr/>
                <p:nvPr/>
              </p:nvSpPr>
              <p:spPr>
                <a:xfrm>
                  <a:off x="5410073" y="4444275"/>
                  <a:ext cx="9484" cy="3028"/>
                </a:xfrm>
                <a:custGeom>
                  <a:avLst/>
                  <a:gdLst>
                    <a:gd name="connsiteX0" fmla="*/ 5270 w 9484"/>
                    <a:gd name="connsiteY0" fmla="*/ 534 h 3028"/>
                    <a:gd name="connsiteX1" fmla="*/ 9461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0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0" y="534"/>
                      </a:moveTo>
                      <a:cubicBezTo>
                        <a:pt x="7874" y="1296"/>
                        <a:pt x="9715" y="2185"/>
                        <a:pt x="9461" y="2566"/>
                      </a:cubicBezTo>
                      <a:cubicBezTo>
                        <a:pt x="9588" y="3074"/>
                        <a:pt x="7493" y="3138"/>
                        <a:pt x="4826" y="2884"/>
                      </a:cubicBezTo>
                      <a:cubicBezTo>
                        <a:pt x="2159" y="2566"/>
                        <a:pt x="63" y="1614"/>
                        <a:pt x="0" y="661"/>
                      </a:cubicBezTo>
                      <a:cubicBezTo>
                        <a:pt x="317" y="-165"/>
                        <a:pt x="2730" y="-228"/>
                        <a:pt x="5270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01" name="رسم 4">
                <a:extLst>
                  <a:ext uri="{FF2B5EF4-FFF2-40B4-BE49-F238E27FC236}">
                    <a16:creationId xmlns:a16="http://schemas.microsoft.com/office/drawing/2014/main" id="{BFD1E127-11A2-BC8D-F3D4-7A85F00ABFF9}"/>
                  </a:ext>
                </a:extLst>
              </p:cNvPr>
              <p:cNvGrpSpPr/>
              <p:nvPr/>
            </p:nvGrpSpPr>
            <p:grpSpPr>
              <a:xfrm>
                <a:off x="5317912" y="4360993"/>
                <a:ext cx="104966" cy="84098"/>
                <a:chOff x="5317912" y="4360993"/>
                <a:chExt cx="104966" cy="84098"/>
              </a:xfrm>
              <a:solidFill>
                <a:srgbClr val="231F20"/>
              </a:solidFill>
            </p:grpSpPr>
            <p:sp>
              <p:nvSpPr>
                <p:cNvPr id="222" name="شكل حر: شكل 221">
                  <a:extLst>
                    <a:ext uri="{FF2B5EF4-FFF2-40B4-BE49-F238E27FC236}">
                      <a16:creationId xmlns:a16="http://schemas.microsoft.com/office/drawing/2014/main" id="{159878A5-3327-063F-BF27-569232B984C1}"/>
                    </a:ext>
                  </a:extLst>
                </p:cNvPr>
                <p:cNvSpPr/>
                <p:nvPr/>
              </p:nvSpPr>
              <p:spPr>
                <a:xfrm>
                  <a:off x="5317912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5" y="35096"/>
                        <a:pt x="77047" y="36874"/>
                      </a:cubicBezTo>
                      <a:cubicBezTo>
                        <a:pt x="76603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9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3" name="شكل حر: شكل 222">
                  <a:extLst>
                    <a:ext uri="{FF2B5EF4-FFF2-40B4-BE49-F238E27FC236}">
                      <a16:creationId xmlns:a16="http://schemas.microsoft.com/office/drawing/2014/main" id="{DB6B3190-E1E1-70CF-1766-400E995D7DBD}"/>
                    </a:ext>
                  </a:extLst>
                </p:cNvPr>
                <p:cNvSpPr/>
                <p:nvPr/>
              </p:nvSpPr>
              <p:spPr>
                <a:xfrm>
                  <a:off x="5411266" y="4440881"/>
                  <a:ext cx="8966" cy="4210"/>
                </a:xfrm>
                <a:custGeom>
                  <a:avLst/>
                  <a:gdLst>
                    <a:gd name="connsiteX0" fmla="*/ 4966 w 8966"/>
                    <a:gd name="connsiteY0" fmla="*/ 1198 h 4210"/>
                    <a:gd name="connsiteX1" fmla="*/ 8966 w 8966"/>
                    <a:gd name="connsiteY1" fmla="*/ 3992 h 4210"/>
                    <a:gd name="connsiteX2" fmla="*/ 4268 w 8966"/>
                    <a:gd name="connsiteY2" fmla="*/ 3420 h 4210"/>
                    <a:gd name="connsiteX3" fmla="*/ 13 w 8966"/>
                    <a:gd name="connsiteY3" fmla="*/ 499 h 4210"/>
                    <a:gd name="connsiteX4" fmla="*/ 4966 w 8966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66" h="4210">
                      <a:moveTo>
                        <a:pt x="4966" y="1198"/>
                      </a:moveTo>
                      <a:cubicBezTo>
                        <a:pt x="7506" y="2404"/>
                        <a:pt x="8776" y="3484"/>
                        <a:pt x="8966" y="3992"/>
                      </a:cubicBezTo>
                      <a:cubicBezTo>
                        <a:pt x="8966" y="4436"/>
                        <a:pt x="6807" y="4182"/>
                        <a:pt x="4268" y="3420"/>
                      </a:cubicBezTo>
                      <a:cubicBezTo>
                        <a:pt x="1728" y="2658"/>
                        <a:pt x="-177" y="1388"/>
                        <a:pt x="13" y="499"/>
                      </a:cubicBezTo>
                      <a:cubicBezTo>
                        <a:pt x="-50" y="-453"/>
                        <a:pt x="2744" y="55"/>
                        <a:pt x="4966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4" name="شكل حر: شكل 223">
                  <a:extLst>
                    <a:ext uri="{FF2B5EF4-FFF2-40B4-BE49-F238E27FC236}">
                      <a16:creationId xmlns:a16="http://schemas.microsoft.com/office/drawing/2014/main" id="{43AC7779-C8C6-790C-C433-17921F608AAD}"/>
                    </a:ext>
                  </a:extLst>
                </p:cNvPr>
                <p:cNvSpPr/>
                <p:nvPr/>
              </p:nvSpPr>
              <p:spPr>
                <a:xfrm>
                  <a:off x="5341244" y="4360993"/>
                  <a:ext cx="62886" cy="61666"/>
                </a:xfrm>
                <a:custGeom>
                  <a:avLst/>
                  <a:gdLst>
                    <a:gd name="connsiteX0" fmla="*/ 60891 w 62886"/>
                    <a:gd name="connsiteY0" fmla="*/ 54162 h 61666"/>
                    <a:gd name="connsiteX1" fmla="*/ 62161 w 62886"/>
                    <a:gd name="connsiteY1" fmla="*/ 60829 h 61666"/>
                    <a:gd name="connsiteX2" fmla="*/ 55494 w 62886"/>
                    <a:gd name="connsiteY2" fmla="*/ 59750 h 61666"/>
                    <a:gd name="connsiteX3" fmla="*/ 1455 w 62886"/>
                    <a:gd name="connsiteY3" fmla="*/ 15553 h 61666"/>
                    <a:gd name="connsiteX4" fmla="*/ 3614 w 62886"/>
                    <a:gd name="connsiteY4" fmla="*/ 3870 h 61666"/>
                    <a:gd name="connsiteX5" fmla="*/ 15171 w 62886"/>
                    <a:gd name="connsiteY5" fmla="*/ 1393 h 61666"/>
                    <a:gd name="connsiteX6" fmla="*/ 60891 w 62886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6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4" y="3870"/>
                      </a:cubicBezTo>
                      <a:cubicBezTo>
                        <a:pt x="7615" y="-258"/>
                        <a:pt x="13139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5" name="شكل حر: شكل 224">
                  <a:extLst>
                    <a:ext uri="{FF2B5EF4-FFF2-40B4-BE49-F238E27FC236}">
                      <a16:creationId xmlns:a16="http://schemas.microsoft.com/office/drawing/2014/main" id="{BE176977-817D-821D-F4C1-4AC4B7C6002C}"/>
                    </a:ext>
                  </a:extLst>
                </p:cNvPr>
                <p:cNvSpPr/>
                <p:nvPr/>
              </p:nvSpPr>
              <p:spPr>
                <a:xfrm>
                  <a:off x="5415802" y="4433795"/>
                  <a:ext cx="7076" cy="6986"/>
                </a:xfrm>
                <a:custGeom>
                  <a:avLst/>
                  <a:gdLst>
                    <a:gd name="connsiteX0" fmla="*/ 4557 w 7076"/>
                    <a:gd name="connsiteY0" fmla="*/ 2822 h 6986"/>
                    <a:gd name="connsiteX1" fmla="*/ 7033 w 7076"/>
                    <a:gd name="connsiteY1" fmla="*/ 6886 h 6986"/>
                    <a:gd name="connsiteX2" fmla="*/ 2906 w 7076"/>
                    <a:gd name="connsiteY2" fmla="*/ 4537 h 6986"/>
                    <a:gd name="connsiteX3" fmla="*/ 112 w 7076"/>
                    <a:gd name="connsiteY3" fmla="*/ 155 h 6986"/>
                    <a:gd name="connsiteX4" fmla="*/ 4557 w 7076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6" h="6986">
                      <a:moveTo>
                        <a:pt x="4557" y="2822"/>
                      </a:moveTo>
                      <a:cubicBezTo>
                        <a:pt x="6399" y="4918"/>
                        <a:pt x="7288" y="6505"/>
                        <a:pt x="7033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83" y="-480"/>
                        <a:pt x="2906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02" name="رسم 4">
                <a:extLst>
                  <a:ext uri="{FF2B5EF4-FFF2-40B4-BE49-F238E27FC236}">
                    <a16:creationId xmlns:a16="http://schemas.microsoft.com/office/drawing/2014/main" id="{F6DF2183-65A2-BB51-BF0F-F44DF2051CF5}"/>
                  </a:ext>
                </a:extLst>
              </p:cNvPr>
              <p:cNvGrpSpPr/>
              <p:nvPr/>
            </p:nvGrpSpPr>
            <p:grpSpPr>
              <a:xfrm>
                <a:off x="5355502" y="4330791"/>
                <a:ext cx="73750" cy="108619"/>
                <a:chOff x="5355502" y="4330791"/>
                <a:chExt cx="73750" cy="108619"/>
              </a:xfrm>
              <a:solidFill>
                <a:srgbClr val="231F20"/>
              </a:solidFill>
            </p:grpSpPr>
            <p:sp>
              <p:nvSpPr>
                <p:cNvPr id="218" name="شكل حر: شكل 217">
                  <a:extLst>
                    <a:ext uri="{FF2B5EF4-FFF2-40B4-BE49-F238E27FC236}">
                      <a16:creationId xmlns:a16="http://schemas.microsoft.com/office/drawing/2014/main" id="{BADD1135-D5E1-AA99-D7FE-6BFC3CEA589D}"/>
                    </a:ext>
                  </a:extLst>
                </p:cNvPr>
                <p:cNvSpPr/>
                <p:nvPr/>
              </p:nvSpPr>
              <p:spPr>
                <a:xfrm>
                  <a:off x="5355502" y="4348622"/>
                  <a:ext cx="54102" cy="69315"/>
                </a:xfrm>
                <a:custGeom>
                  <a:avLst/>
                  <a:gdLst>
                    <a:gd name="connsiteX0" fmla="*/ 52856 w 54102"/>
                    <a:gd name="connsiteY0" fmla="*/ 61897 h 69315"/>
                    <a:gd name="connsiteX1" fmla="*/ 53110 w 54102"/>
                    <a:gd name="connsiteY1" fmla="*/ 68818 h 69315"/>
                    <a:gd name="connsiteX2" fmla="*/ 46633 w 54102"/>
                    <a:gd name="connsiteY2" fmla="*/ 66532 h 69315"/>
                    <a:gd name="connsiteX3" fmla="*/ 913 w 54102"/>
                    <a:gd name="connsiteY3" fmla="*/ 13764 h 69315"/>
                    <a:gd name="connsiteX4" fmla="*/ 5104 w 54102"/>
                    <a:gd name="connsiteY4" fmla="*/ 2715 h 69315"/>
                    <a:gd name="connsiteX5" fmla="*/ 16852 w 54102"/>
                    <a:gd name="connsiteY5" fmla="*/ 2143 h 69315"/>
                    <a:gd name="connsiteX6" fmla="*/ 52856 w 54102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02" h="69315">
                      <a:moveTo>
                        <a:pt x="52856" y="61897"/>
                      </a:moveTo>
                      <a:cubicBezTo>
                        <a:pt x="54634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6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9" name="شكل حر: شكل 218">
                  <a:extLst>
                    <a:ext uri="{FF2B5EF4-FFF2-40B4-BE49-F238E27FC236}">
                      <a16:creationId xmlns:a16="http://schemas.microsoft.com/office/drawing/2014/main" id="{BEEDB02B-5141-E1DB-8C1A-56AD6DDCC7A9}"/>
                    </a:ext>
                  </a:extLst>
                </p:cNvPr>
                <p:cNvSpPr/>
                <p:nvPr/>
              </p:nvSpPr>
              <p:spPr>
                <a:xfrm>
                  <a:off x="5418630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777" y="-583"/>
                        <a:pt x="2745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0" name="شكل حر: شكل 219">
                  <a:extLst>
                    <a:ext uri="{FF2B5EF4-FFF2-40B4-BE49-F238E27FC236}">
                      <a16:creationId xmlns:a16="http://schemas.microsoft.com/office/drawing/2014/main" id="{6B4178B1-3427-1A68-DBD0-42BF13730196}"/>
                    </a:ext>
                  </a:extLst>
                </p:cNvPr>
                <p:cNvSpPr/>
                <p:nvPr/>
              </p:nvSpPr>
              <p:spPr>
                <a:xfrm>
                  <a:off x="5396042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79 w 29360"/>
                    <a:gd name="connsiteY4" fmla="*/ 480 h 80222"/>
                    <a:gd name="connsiteX5" fmla="*/ 19428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6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794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1" y="2067"/>
                        <a:pt x="8379" y="480"/>
                      </a:cubicBezTo>
                      <a:cubicBezTo>
                        <a:pt x="13967" y="-1108"/>
                        <a:pt x="19047" y="1496"/>
                        <a:pt x="19428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21" name="شكل حر: شكل 220">
                  <a:extLst>
                    <a:ext uri="{FF2B5EF4-FFF2-40B4-BE49-F238E27FC236}">
                      <a16:creationId xmlns:a16="http://schemas.microsoft.com/office/drawing/2014/main" id="{E7EC3F6F-CDB1-0375-1E10-4220D927F2AB}"/>
                    </a:ext>
                  </a:extLst>
                </p:cNvPr>
                <p:cNvSpPr/>
                <p:nvPr/>
              </p:nvSpPr>
              <p:spPr>
                <a:xfrm>
                  <a:off x="5426090" y="4427792"/>
                  <a:ext cx="3162" cy="9546"/>
                </a:xfrm>
                <a:custGeom>
                  <a:avLst/>
                  <a:gdLst>
                    <a:gd name="connsiteX0" fmla="*/ 2905 w 3162"/>
                    <a:gd name="connsiteY0" fmla="*/ 4699 h 9546"/>
                    <a:gd name="connsiteX1" fmla="*/ 2778 w 3162"/>
                    <a:gd name="connsiteY1" fmla="*/ 9524 h 9546"/>
                    <a:gd name="connsiteX2" fmla="*/ 619 w 3162"/>
                    <a:gd name="connsiteY2" fmla="*/ 5270 h 9546"/>
                    <a:gd name="connsiteX3" fmla="*/ 619 w 3162"/>
                    <a:gd name="connsiteY3" fmla="*/ 63 h 9546"/>
                    <a:gd name="connsiteX4" fmla="*/ 2905 w 3162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2" h="9546">
                      <a:moveTo>
                        <a:pt x="2905" y="4699"/>
                      </a:moveTo>
                      <a:cubicBezTo>
                        <a:pt x="3350" y="7492"/>
                        <a:pt x="3159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445" y="-445"/>
                        <a:pt x="2588" y="2222"/>
                        <a:pt x="2905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03" name="رسم 4">
                <a:extLst>
                  <a:ext uri="{FF2B5EF4-FFF2-40B4-BE49-F238E27FC236}">
                    <a16:creationId xmlns:a16="http://schemas.microsoft.com/office/drawing/2014/main" id="{0CB5D5AE-25EB-F3A4-B392-ADB707E8B60D}"/>
                  </a:ext>
                </a:extLst>
              </p:cNvPr>
              <p:cNvGrpSpPr/>
              <p:nvPr/>
            </p:nvGrpSpPr>
            <p:grpSpPr>
              <a:xfrm>
                <a:off x="5415365" y="4328454"/>
                <a:ext cx="64603" cy="109369"/>
                <a:chOff x="5415365" y="4328454"/>
                <a:chExt cx="64603" cy="109369"/>
              </a:xfrm>
              <a:solidFill>
                <a:srgbClr val="231F20"/>
              </a:solidFill>
            </p:grpSpPr>
            <p:sp>
              <p:nvSpPr>
                <p:cNvPr id="214" name="شكل حر: شكل 213">
                  <a:extLst>
                    <a:ext uri="{FF2B5EF4-FFF2-40B4-BE49-F238E27FC236}">
                      <a16:creationId xmlns:a16="http://schemas.microsoft.com/office/drawing/2014/main" id="{19B2F1F4-FFC9-BDCD-9684-49CA64A158E5}"/>
                    </a:ext>
                  </a:extLst>
                </p:cNvPr>
                <p:cNvSpPr/>
                <p:nvPr/>
              </p:nvSpPr>
              <p:spPr>
                <a:xfrm>
                  <a:off x="5415365" y="4328454"/>
                  <a:ext cx="19728" cy="81637"/>
                </a:xfrm>
                <a:custGeom>
                  <a:avLst/>
                  <a:gdLst>
                    <a:gd name="connsiteX0" fmla="*/ 17694 w 19728"/>
                    <a:gd name="connsiteY0" fmla="*/ 75524 h 81637"/>
                    <a:gd name="connsiteX1" fmla="*/ 14138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694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694" y="75524"/>
                      </a:moveTo>
                      <a:cubicBezTo>
                        <a:pt x="17567" y="78699"/>
                        <a:pt x="15980" y="81175"/>
                        <a:pt x="14138" y="81620"/>
                      </a:cubicBezTo>
                      <a:cubicBezTo>
                        <a:pt x="12360" y="81874"/>
                        <a:pt x="10455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8" y="530"/>
                        <a:pt x="9566" y="86"/>
                      </a:cubicBezTo>
                      <a:cubicBezTo>
                        <a:pt x="15345" y="-549"/>
                        <a:pt x="19853" y="2436"/>
                        <a:pt x="19726" y="5801"/>
                      </a:cubicBezTo>
                      <a:lnTo>
                        <a:pt x="17694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5" name="شكل حر: شكل 214">
                  <a:extLst>
                    <a:ext uri="{FF2B5EF4-FFF2-40B4-BE49-F238E27FC236}">
                      <a16:creationId xmlns:a16="http://schemas.microsoft.com/office/drawing/2014/main" id="{26E04329-61E6-1CE9-F481-FF244DFB227B}"/>
                    </a:ext>
                  </a:extLst>
                </p:cNvPr>
                <p:cNvSpPr/>
                <p:nvPr/>
              </p:nvSpPr>
              <p:spPr>
                <a:xfrm>
                  <a:off x="5429430" y="4427461"/>
                  <a:ext cx="2554" cy="9669"/>
                </a:xfrm>
                <a:custGeom>
                  <a:avLst/>
                  <a:gdLst>
                    <a:gd name="connsiteX0" fmla="*/ 2550 w 2554"/>
                    <a:gd name="connsiteY0" fmla="*/ 4648 h 9669"/>
                    <a:gd name="connsiteX1" fmla="*/ 1598 w 2554"/>
                    <a:gd name="connsiteY1" fmla="*/ 9664 h 9669"/>
                    <a:gd name="connsiteX2" fmla="*/ 137 w 2554"/>
                    <a:gd name="connsiteY2" fmla="*/ 4966 h 9669"/>
                    <a:gd name="connsiteX3" fmla="*/ 1090 w 2554"/>
                    <a:gd name="connsiteY3" fmla="*/ 12 h 9669"/>
                    <a:gd name="connsiteX4" fmla="*/ 2550 w 255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69">
                      <a:moveTo>
                        <a:pt x="2550" y="4648"/>
                      </a:moveTo>
                      <a:cubicBezTo>
                        <a:pt x="2487" y="7188"/>
                        <a:pt x="2042" y="9474"/>
                        <a:pt x="1598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79" y="-178"/>
                        <a:pt x="2614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6" name="شكل حر: شكل 215">
                  <a:extLst>
                    <a:ext uri="{FF2B5EF4-FFF2-40B4-BE49-F238E27FC236}">
                      <a16:creationId xmlns:a16="http://schemas.microsoft.com/office/drawing/2014/main" id="{047BA0D5-A1B4-7318-BD06-523ACB53A0EF}"/>
                    </a:ext>
                  </a:extLst>
                </p:cNvPr>
                <p:cNvSpPr/>
                <p:nvPr/>
              </p:nvSpPr>
              <p:spPr>
                <a:xfrm>
                  <a:off x="5442988" y="4334498"/>
                  <a:ext cx="36981" cy="77836"/>
                </a:xfrm>
                <a:custGeom>
                  <a:avLst/>
                  <a:gdLst>
                    <a:gd name="connsiteX0" fmla="*/ 7661 w 36981"/>
                    <a:gd name="connsiteY0" fmla="*/ 73544 h 77836"/>
                    <a:gd name="connsiteX1" fmla="*/ 2010 w 36981"/>
                    <a:gd name="connsiteY1" fmla="*/ 77799 h 77836"/>
                    <a:gd name="connsiteX2" fmla="*/ 295 w 36981"/>
                    <a:gd name="connsiteY2" fmla="*/ 71068 h 77836"/>
                    <a:gd name="connsiteX3" fmla="*/ 17948 w 36981"/>
                    <a:gd name="connsiteY3" fmla="*/ 3504 h 77836"/>
                    <a:gd name="connsiteX4" fmla="*/ 29442 w 36981"/>
                    <a:gd name="connsiteY4" fmla="*/ 837 h 77836"/>
                    <a:gd name="connsiteX5" fmla="*/ 36617 w 36981"/>
                    <a:gd name="connsiteY5" fmla="*/ 10044 h 77836"/>
                    <a:gd name="connsiteX6" fmla="*/ 7661 w 36981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1" h="77836">
                      <a:moveTo>
                        <a:pt x="7661" y="73544"/>
                      </a:moveTo>
                      <a:cubicBezTo>
                        <a:pt x="6264" y="76402"/>
                        <a:pt x="3851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8" y="3504"/>
                      </a:lnTo>
                      <a:cubicBezTo>
                        <a:pt x="18710" y="329"/>
                        <a:pt x="23917" y="-1005"/>
                        <a:pt x="29442" y="837"/>
                      </a:cubicBezTo>
                      <a:cubicBezTo>
                        <a:pt x="35030" y="2488"/>
                        <a:pt x="38078" y="6997"/>
                        <a:pt x="36617" y="10044"/>
                      </a:cubicBezTo>
                      <a:lnTo>
                        <a:pt x="7661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7" name="شكل حر: شكل 216">
                  <a:extLst>
                    <a:ext uri="{FF2B5EF4-FFF2-40B4-BE49-F238E27FC236}">
                      <a16:creationId xmlns:a16="http://schemas.microsoft.com/office/drawing/2014/main" id="{7615F3B0-9943-0EF4-2A28-D20EB6A03D9F}"/>
                    </a:ext>
                  </a:extLst>
                </p:cNvPr>
                <p:cNvSpPr/>
                <p:nvPr/>
              </p:nvSpPr>
              <p:spPr>
                <a:xfrm>
                  <a:off x="5435632" y="4428674"/>
                  <a:ext cx="4017" cy="9150"/>
                </a:xfrm>
                <a:custGeom>
                  <a:avLst/>
                  <a:gdLst>
                    <a:gd name="connsiteX0" fmla="*/ 3015 w 4017"/>
                    <a:gd name="connsiteY0" fmla="*/ 4832 h 9150"/>
                    <a:gd name="connsiteX1" fmla="*/ 221 w 4017"/>
                    <a:gd name="connsiteY1" fmla="*/ 9150 h 9150"/>
                    <a:gd name="connsiteX2" fmla="*/ 729 w 4017"/>
                    <a:gd name="connsiteY2" fmla="*/ 4261 h 9150"/>
                    <a:gd name="connsiteX3" fmla="*/ 3460 w 4017"/>
                    <a:gd name="connsiteY3" fmla="*/ 6 h 9150"/>
                    <a:gd name="connsiteX4" fmla="*/ 3015 w 4017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349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04" name="رسم 4">
                <a:extLst>
                  <a:ext uri="{FF2B5EF4-FFF2-40B4-BE49-F238E27FC236}">
                    <a16:creationId xmlns:a16="http://schemas.microsoft.com/office/drawing/2014/main" id="{A60FE2A0-1E21-4E49-C50A-3C66300A5A8C}"/>
                  </a:ext>
                </a:extLst>
              </p:cNvPr>
              <p:cNvGrpSpPr/>
              <p:nvPr/>
            </p:nvGrpSpPr>
            <p:grpSpPr>
              <a:xfrm>
                <a:off x="5437647" y="4342148"/>
                <a:ext cx="93092" cy="99798"/>
                <a:chOff x="5437647" y="4342148"/>
                <a:chExt cx="93092" cy="99798"/>
              </a:xfrm>
              <a:solidFill>
                <a:srgbClr val="231F20"/>
              </a:solidFill>
            </p:grpSpPr>
            <p:sp>
              <p:nvSpPr>
                <p:cNvPr id="210" name="شكل حر: شكل 209">
                  <a:extLst>
                    <a:ext uri="{FF2B5EF4-FFF2-40B4-BE49-F238E27FC236}">
                      <a16:creationId xmlns:a16="http://schemas.microsoft.com/office/drawing/2014/main" id="{B8413630-79C1-4818-7CEA-6269A0621412}"/>
                    </a:ext>
                  </a:extLst>
                </p:cNvPr>
                <p:cNvSpPr/>
                <p:nvPr/>
              </p:nvSpPr>
              <p:spPr>
                <a:xfrm>
                  <a:off x="5449752" y="4342148"/>
                  <a:ext cx="47826" cy="73220"/>
                </a:xfrm>
                <a:custGeom>
                  <a:avLst/>
                  <a:gdLst>
                    <a:gd name="connsiteX0" fmla="*/ 7692 w 47826"/>
                    <a:gd name="connsiteY0" fmla="*/ 69641 h 73220"/>
                    <a:gd name="connsiteX1" fmla="*/ 1342 w 47826"/>
                    <a:gd name="connsiteY1" fmla="*/ 73006 h 73220"/>
                    <a:gd name="connsiteX2" fmla="*/ 833 w 47826"/>
                    <a:gd name="connsiteY2" fmla="*/ 65958 h 73220"/>
                    <a:gd name="connsiteX3" fmla="*/ 29853 w 47826"/>
                    <a:gd name="connsiteY3" fmla="*/ 2458 h 73220"/>
                    <a:gd name="connsiteX4" fmla="*/ 41537 w 47826"/>
                    <a:gd name="connsiteY4" fmla="*/ 1949 h 73220"/>
                    <a:gd name="connsiteX5" fmla="*/ 47125 w 47826"/>
                    <a:gd name="connsiteY5" fmla="*/ 12110 h 73220"/>
                    <a:gd name="connsiteX6" fmla="*/ 7692 w 47826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26" h="73220">
                      <a:moveTo>
                        <a:pt x="7692" y="69641"/>
                      </a:moveTo>
                      <a:cubicBezTo>
                        <a:pt x="5914" y="72180"/>
                        <a:pt x="2929" y="73832"/>
                        <a:pt x="1342" y="73006"/>
                      </a:cubicBezTo>
                      <a:cubicBezTo>
                        <a:pt x="-246" y="72180"/>
                        <a:pt x="-436" y="68942"/>
                        <a:pt x="833" y="65958"/>
                      </a:cubicBezTo>
                      <a:lnTo>
                        <a:pt x="29853" y="2458"/>
                      </a:lnTo>
                      <a:cubicBezTo>
                        <a:pt x="31187" y="-527"/>
                        <a:pt x="36457" y="-908"/>
                        <a:pt x="41537" y="1949"/>
                      </a:cubicBezTo>
                      <a:cubicBezTo>
                        <a:pt x="46617" y="4807"/>
                        <a:pt x="49157" y="9316"/>
                        <a:pt x="47125" y="12110"/>
                      </a:cubicBezTo>
                      <a:lnTo>
                        <a:pt x="7692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1" name="شكل حر: شكل 210">
                  <a:extLst>
                    <a:ext uri="{FF2B5EF4-FFF2-40B4-BE49-F238E27FC236}">
                      <a16:creationId xmlns:a16="http://schemas.microsoft.com/office/drawing/2014/main" id="{3AFB4CFF-72E2-3E21-F167-78467ABB28B5}"/>
                    </a:ext>
                  </a:extLst>
                </p:cNvPr>
                <p:cNvSpPr/>
                <p:nvPr/>
              </p:nvSpPr>
              <p:spPr>
                <a:xfrm>
                  <a:off x="5437647" y="4430256"/>
                  <a:ext cx="5203" cy="8463"/>
                </a:xfrm>
                <a:custGeom>
                  <a:avLst/>
                  <a:gdLst>
                    <a:gd name="connsiteX0" fmla="*/ 3604 w 5203"/>
                    <a:gd name="connsiteY0" fmla="*/ 4646 h 8463"/>
                    <a:gd name="connsiteX1" fmla="*/ 111 w 5203"/>
                    <a:gd name="connsiteY1" fmla="*/ 8457 h 8463"/>
                    <a:gd name="connsiteX2" fmla="*/ 1445 w 5203"/>
                    <a:gd name="connsiteY2" fmla="*/ 3631 h 8463"/>
                    <a:gd name="connsiteX3" fmla="*/ 4810 w 5203"/>
                    <a:gd name="connsiteY3" fmla="*/ 75 h 8463"/>
                    <a:gd name="connsiteX4" fmla="*/ 3604 w 5203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3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0" y="75"/>
                      </a:cubicBezTo>
                      <a:cubicBezTo>
                        <a:pt x="5636" y="456"/>
                        <a:pt x="5128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2" name="شكل حر: شكل 211">
                  <a:extLst>
                    <a:ext uri="{FF2B5EF4-FFF2-40B4-BE49-F238E27FC236}">
                      <a16:creationId xmlns:a16="http://schemas.microsoft.com/office/drawing/2014/main" id="{9B460FE9-86E9-253F-8184-79F612A9FF58}"/>
                    </a:ext>
                  </a:extLst>
                </p:cNvPr>
                <p:cNvSpPr/>
                <p:nvPr/>
              </p:nvSpPr>
              <p:spPr>
                <a:xfrm>
                  <a:off x="5462470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1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1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13" name="شكل حر: شكل 212">
                  <a:extLst>
                    <a:ext uri="{FF2B5EF4-FFF2-40B4-BE49-F238E27FC236}">
                      <a16:creationId xmlns:a16="http://schemas.microsoft.com/office/drawing/2014/main" id="{7DD18317-5832-11D7-BFD4-C532B1AC867F}"/>
                    </a:ext>
                  </a:extLst>
                </p:cNvPr>
                <p:cNvSpPr/>
                <p:nvPr/>
              </p:nvSpPr>
              <p:spPr>
                <a:xfrm>
                  <a:off x="5441460" y="4435778"/>
                  <a:ext cx="7810" cy="6168"/>
                </a:xfrm>
                <a:custGeom>
                  <a:avLst/>
                  <a:gdLst>
                    <a:gd name="connsiteX0" fmla="*/ 4744 w 7810"/>
                    <a:gd name="connsiteY0" fmla="*/ 4015 h 6168"/>
                    <a:gd name="connsiteX1" fmla="*/ 45 w 7810"/>
                    <a:gd name="connsiteY1" fmla="*/ 6110 h 6168"/>
                    <a:gd name="connsiteX2" fmla="*/ 3093 w 7810"/>
                    <a:gd name="connsiteY2" fmla="*/ 2237 h 6168"/>
                    <a:gd name="connsiteX3" fmla="*/ 7665 w 7810"/>
                    <a:gd name="connsiteY3" fmla="*/ 205 h 6168"/>
                    <a:gd name="connsiteX4" fmla="*/ 4744 w 7810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68">
                      <a:moveTo>
                        <a:pt x="4744" y="4015"/>
                      </a:moveTo>
                      <a:cubicBezTo>
                        <a:pt x="2649" y="5412"/>
                        <a:pt x="363" y="6428"/>
                        <a:pt x="45" y="6110"/>
                      </a:cubicBezTo>
                      <a:cubicBezTo>
                        <a:pt x="-272" y="5793"/>
                        <a:pt x="1125" y="4015"/>
                        <a:pt x="3093" y="2237"/>
                      </a:cubicBezTo>
                      <a:cubicBezTo>
                        <a:pt x="5062" y="459"/>
                        <a:pt x="7094" y="-431"/>
                        <a:pt x="7665" y="205"/>
                      </a:cubicBezTo>
                      <a:cubicBezTo>
                        <a:pt x="8237" y="903"/>
                        <a:pt x="7094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05" name="رسم 4">
                <a:extLst>
                  <a:ext uri="{FF2B5EF4-FFF2-40B4-BE49-F238E27FC236}">
                    <a16:creationId xmlns:a16="http://schemas.microsoft.com/office/drawing/2014/main" id="{C257BDB3-328D-206A-E9AF-ACB81A36D5DE}"/>
                  </a:ext>
                </a:extLst>
              </p:cNvPr>
              <p:cNvGrpSpPr/>
              <p:nvPr/>
            </p:nvGrpSpPr>
            <p:grpSpPr>
              <a:xfrm>
                <a:off x="5442560" y="4386433"/>
                <a:ext cx="109834" cy="63012"/>
                <a:chOff x="5442560" y="4386433"/>
                <a:chExt cx="109834" cy="63012"/>
              </a:xfrm>
              <a:solidFill>
                <a:srgbClr val="231F20"/>
              </a:solidFill>
            </p:grpSpPr>
            <p:sp>
              <p:nvSpPr>
                <p:cNvPr id="206" name="شكل حر: شكل 205">
                  <a:extLst>
                    <a:ext uri="{FF2B5EF4-FFF2-40B4-BE49-F238E27FC236}">
                      <a16:creationId xmlns:a16="http://schemas.microsoft.com/office/drawing/2014/main" id="{3863DD10-AF0D-E730-C2D3-AFEA44ABA219}"/>
                    </a:ext>
                  </a:extLst>
                </p:cNvPr>
                <p:cNvSpPr/>
                <p:nvPr/>
              </p:nvSpPr>
              <p:spPr>
                <a:xfrm>
                  <a:off x="5466340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07" name="شكل حر: شكل 206">
                  <a:extLst>
                    <a:ext uri="{FF2B5EF4-FFF2-40B4-BE49-F238E27FC236}">
                      <a16:creationId xmlns:a16="http://schemas.microsoft.com/office/drawing/2014/main" id="{E2AF0AFE-D8F1-9408-C2C4-52A636A1581A}"/>
                    </a:ext>
                  </a:extLst>
                </p:cNvPr>
                <p:cNvSpPr/>
                <p:nvPr/>
              </p:nvSpPr>
              <p:spPr>
                <a:xfrm>
                  <a:off x="5442560" y="4438790"/>
                  <a:ext cx="8610" cy="4993"/>
                </a:xfrm>
                <a:custGeom>
                  <a:avLst/>
                  <a:gdLst>
                    <a:gd name="connsiteX0" fmla="*/ 4977 w 8610"/>
                    <a:gd name="connsiteY0" fmla="*/ 3606 h 4993"/>
                    <a:gd name="connsiteX1" fmla="*/ 24 w 8610"/>
                    <a:gd name="connsiteY1" fmla="*/ 4875 h 4993"/>
                    <a:gd name="connsiteX2" fmla="*/ 3771 w 8610"/>
                    <a:gd name="connsiteY2" fmla="*/ 1510 h 4993"/>
                    <a:gd name="connsiteX3" fmla="*/ 8533 w 8610"/>
                    <a:gd name="connsiteY3" fmla="*/ 367 h 4993"/>
                    <a:gd name="connsiteX4" fmla="*/ 4977 w 8610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93">
                      <a:moveTo>
                        <a:pt x="4977" y="3606"/>
                      </a:moveTo>
                      <a:cubicBezTo>
                        <a:pt x="2501" y="4685"/>
                        <a:pt x="215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78" y="1193"/>
                        <a:pt x="7454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08" name="شكل حر: شكل 207">
                  <a:extLst>
                    <a:ext uri="{FF2B5EF4-FFF2-40B4-BE49-F238E27FC236}">
                      <a16:creationId xmlns:a16="http://schemas.microsoft.com/office/drawing/2014/main" id="{57A9159D-8E0B-94BC-2FF9-4C7CD56F0A84}"/>
                    </a:ext>
                  </a:extLst>
                </p:cNvPr>
                <p:cNvSpPr/>
                <p:nvPr/>
              </p:nvSpPr>
              <p:spPr>
                <a:xfrm>
                  <a:off x="5470895" y="4429696"/>
                  <a:ext cx="81499" cy="19749"/>
                </a:xfrm>
                <a:custGeom>
                  <a:avLst/>
                  <a:gdLst>
                    <a:gd name="connsiteX0" fmla="*/ 6424 w 81499"/>
                    <a:gd name="connsiteY0" fmla="*/ 19685 h 19749"/>
                    <a:gd name="connsiteX1" fmla="*/ 10 w 81499"/>
                    <a:gd name="connsiteY1" fmla="*/ 16320 h 19749"/>
                    <a:gd name="connsiteX2" fmla="*/ 5598 w 81499"/>
                    <a:gd name="connsiteY2" fmla="*/ 11938 h 19749"/>
                    <a:gd name="connsiteX3" fmla="*/ 74369 w 81499"/>
                    <a:gd name="connsiteY3" fmla="*/ 64 h 19749"/>
                    <a:gd name="connsiteX4" fmla="*/ 81417 w 81499"/>
                    <a:gd name="connsiteY4" fmla="*/ 9398 h 19749"/>
                    <a:gd name="connsiteX5" fmla="*/ 76274 w 81499"/>
                    <a:gd name="connsiteY5" fmla="*/ 19749 h 19749"/>
                    <a:gd name="connsiteX6" fmla="*/ 6424 w 81499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99" h="19749">
                      <a:moveTo>
                        <a:pt x="6424" y="19685"/>
                      </a:moveTo>
                      <a:cubicBezTo>
                        <a:pt x="3121" y="19622"/>
                        <a:pt x="201" y="18098"/>
                        <a:pt x="10" y="16320"/>
                      </a:cubicBezTo>
                      <a:cubicBezTo>
                        <a:pt x="-180" y="14478"/>
                        <a:pt x="2360" y="12510"/>
                        <a:pt x="5598" y="11938"/>
                      </a:cubicBezTo>
                      <a:lnTo>
                        <a:pt x="74369" y="64"/>
                      </a:lnTo>
                      <a:cubicBezTo>
                        <a:pt x="77607" y="-571"/>
                        <a:pt x="80846" y="3620"/>
                        <a:pt x="81417" y="9398"/>
                      </a:cubicBezTo>
                      <a:cubicBezTo>
                        <a:pt x="81989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09" name="شكل حر: شكل 208">
                  <a:extLst>
                    <a:ext uri="{FF2B5EF4-FFF2-40B4-BE49-F238E27FC236}">
                      <a16:creationId xmlns:a16="http://schemas.microsoft.com/office/drawing/2014/main" id="{D1961DE0-B55A-CC22-AE21-E7772FFC1C62}"/>
                    </a:ext>
                  </a:extLst>
                </p:cNvPr>
                <p:cNvSpPr/>
                <p:nvPr/>
              </p:nvSpPr>
              <p:spPr>
                <a:xfrm>
                  <a:off x="5443917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250" name="مجموعة 249">
            <a:extLst>
              <a:ext uri="{FF2B5EF4-FFF2-40B4-BE49-F238E27FC236}">
                <a16:creationId xmlns:a16="http://schemas.microsoft.com/office/drawing/2014/main" id="{ACFAA68A-E6E7-5DEF-64B0-7B4B75748D00}"/>
              </a:ext>
            </a:extLst>
          </p:cNvPr>
          <p:cNvGrpSpPr/>
          <p:nvPr/>
        </p:nvGrpSpPr>
        <p:grpSpPr>
          <a:xfrm>
            <a:off x="7711009" y="4855290"/>
            <a:ext cx="816510" cy="816510"/>
            <a:chOff x="6981506" y="4223500"/>
            <a:chExt cx="452225" cy="452225"/>
          </a:xfrm>
        </p:grpSpPr>
        <p:sp>
          <p:nvSpPr>
            <p:cNvPr id="251" name="شكل حر: شكل 250">
              <a:extLst>
                <a:ext uri="{FF2B5EF4-FFF2-40B4-BE49-F238E27FC236}">
                  <a16:creationId xmlns:a16="http://schemas.microsoft.com/office/drawing/2014/main" id="{811E2379-1813-127C-7B61-F8F78352A507}"/>
                </a:ext>
              </a:extLst>
            </p:cNvPr>
            <p:cNvSpPr/>
            <p:nvPr/>
          </p:nvSpPr>
          <p:spPr>
            <a:xfrm rot="16999982">
              <a:off x="6981506" y="4223500"/>
              <a:ext cx="452225" cy="452225"/>
            </a:xfrm>
            <a:custGeom>
              <a:avLst/>
              <a:gdLst>
                <a:gd name="connsiteX0" fmla="*/ 452226 w 452225"/>
                <a:gd name="connsiteY0" fmla="*/ 226113 h 452225"/>
                <a:gd name="connsiteX1" fmla="*/ 226113 w 452225"/>
                <a:gd name="connsiteY1" fmla="*/ 452226 h 452225"/>
                <a:gd name="connsiteX2" fmla="*/ 0 w 452225"/>
                <a:gd name="connsiteY2" fmla="*/ 226113 h 452225"/>
                <a:gd name="connsiteX3" fmla="*/ 226113 w 452225"/>
                <a:gd name="connsiteY3" fmla="*/ 0 h 452225"/>
                <a:gd name="connsiteX4" fmla="*/ 452226 w 452225"/>
                <a:gd name="connsiteY4" fmla="*/ 226113 h 45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25" h="452225">
                  <a:moveTo>
                    <a:pt x="452226" y="226113"/>
                  </a:moveTo>
                  <a:cubicBezTo>
                    <a:pt x="452226" y="350992"/>
                    <a:pt x="350992" y="452226"/>
                    <a:pt x="226113" y="452226"/>
                  </a:cubicBezTo>
                  <a:cubicBezTo>
                    <a:pt x="101234" y="452226"/>
                    <a:pt x="0" y="350992"/>
                    <a:pt x="0" y="226113"/>
                  </a:cubicBezTo>
                  <a:cubicBezTo>
                    <a:pt x="0" y="101234"/>
                    <a:pt x="101234" y="0"/>
                    <a:pt x="226113" y="0"/>
                  </a:cubicBezTo>
                  <a:cubicBezTo>
                    <a:pt x="350992" y="0"/>
                    <a:pt x="452226" y="101234"/>
                    <a:pt x="452226" y="226113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252" name="شكل حر: شكل 251">
              <a:extLst>
                <a:ext uri="{FF2B5EF4-FFF2-40B4-BE49-F238E27FC236}">
                  <a16:creationId xmlns:a16="http://schemas.microsoft.com/office/drawing/2014/main" id="{7B2ED9C7-3D54-9F20-BFF3-612D9B8A2FA2}"/>
                </a:ext>
              </a:extLst>
            </p:cNvPr>
            <p:cNvSpPr/>
            <p:nvPr/>
          </p:nvSpPr>
          <p:spPr>
            <a:xfrm>
              <a:off x="7055611" y="4297171"/>
              <a:ext cx="304419" cy="304419"/>
            </a:xfrm>
            <a:custGeom>
              <a:avLst/>
              <a:gdLst>
                <a:gd name="connsiteX0" fmla="*/ 304419 w 304419"/>
                <a:gd name="connsiteY0" fmla="*/ 152210 h 304419"/>
                <a:gd name="connsiteX1" fmla="*/ 152210 w 304419"/>
                <a:gd name="connsiteY1" fmla="*/ 304419 h 304419"/>
                <a:gd name="connsiteX2" fmla="*/ 0 w 304419"/>
                <a:gd name="connsiteY2" fmla="*/ 152210 h 304419"/>
                <a:gd name="connsiteX3" fmla="*/ 152210 w 304419"/>
                <a:gd name="connsiteY3" fmla="*/ 0 h 304419"/>
                <a:gd name="connsiteX4" fmla="*/ 304419 w 304419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304419">
                  <a:moveTo>
                    <a:pt x="304419" y="152210"/>
                  </a:moveTo>
                  <a:cubicBezTo>
                    <a:pt x="304419" y="236284"/>
                    <a:pt x="236284" y="304419"/>
                    <a:pt x="152210" y="304419"/>
                  </a:cubicBezTo>
                  <a:cubicBezTo>
                    <a:pt x="68135" y="304419"/>
                    <a:pt x="0" y="236284"/>
                    <a:pt x="0" y="152210"/>
                  </a:cubicBezTo>
                  <a:cubicBezTo>
                    <a:pt x="0" y="68136"/>
                    <a:pt x="68135" y="0"/>
                    <a:pt x="152210" y="0"/>
                  </a:cubicBezTo>
                  <a:cubicBezTo>
                    <a:pt x="236284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253" name="رسم 4">
              <a:extLst>
                <a:ext uri="{FF2B5EF4-FFF2-40B4-BE49-F238E27FC236}">
                  <a16:creationId xmlns:a16="http://schemas.microsoft.com/office/drawing/2014/main" id="{4B9A1F31-67C1-4AC5-212B-38FE01DB1AA7}"/>
                </a:ext>
              </a:extLst>
            </p:cNvPr>
            <p:cNvGrpSpPr/>
            <p:nvPr/>
          </p:nvGrpSpPr>
          <p:grpSpPr>
            <a:xfrm>
              <a:off x="7088709" y="4328454"/>
              <a:ext cx="239780" cy="241916"/>
              <a:chOff x="7088709" y="4328454"/>
              <a:chExt cx="239780" cy="241916"/>
            </a:xfrm>
            <a:solidFill>
              <a:srgbClr val="231F20"/>
            </a:solidFill>
          </p:grpSpPr>
          <p:grpSp>
            <p:nvGrpSpPr>
              <p:cNvPr id="254" name="رسم 4">
                <a:extLst>
                  <a:ext uri="{FF2B5EF4-FFF2-40B4-BE49-F238E27FC236}">
                    <a16:creationId xmlns:a16="http://schemas.microsoft.com/office/drawing/2014/main" id="{C3FAEC60-E446-0F17-A7C6-1E1EE076AD7A}"/>
                  </a:ext>
                </a:extLst>
              </p:cNvPr>
              <p:cNvGrpSpPr/>
              <p:nvPr/>
            </p:nvGrpSpPr>
            <p:grpSpPr>
              <a:xfrm>
                <a:off x="7218655" y="4449380"/>
                <a:ext cx="109709" cy="62955"/>
                <a:chOff x="7218655" y="4449380"/>
                <a:chExt cx="109709" cy="62955"/>
              </a:xfrm>
              <a:solidFill>
                <a:srgbClr val="231F20"/>
              </a:solidFill>
            </p:grpSpPr>
            <p:sp>
              <p:nvSpPr>
                <p:cNvPr id="305" name="شكل حر: شكل 304">
                  <a:extLst>
                    <a:ext uri="{FF2B5EF4-FFF2-40B4-BE49-F238E27FC236}">
                      <a16:creationId xmlns:a16="http://schemas.microsoft.com/office/drawing/2014/main" id="{8FC9145A-B6B9-27DE-8392-0C2EC31052CF}"/>
                    </a:ext>
                  </a:extLst>
                </p:cNvPr>
                <p:cNvSpPr/>
                <p:nvPr/>
              </p:nvSpPr>
              <p:spPr>
                <a:xfrm>
                  <a:off x="7246927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1" y="5144"/>
                        <a:pt x="10" y="3366"/>
                      </a:cubicBezTo>
                      <a:cubicBezTo>
                        <a:pt x="201" y="1588"/>
                        <a:pt x="3122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4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06" name="شكل حر: شكل 305">
                  <a:extLst>
                    <a:ext uri="{FF2B5EF4-FFF2-40B4-BE49-F238E27FC236}">
                      <a16:creationId xmlns:a16="http://schemas.microsoft.com/office/drawing/2014/main" id="{CFA6E397-AE0B-D1E8-C9C7-D3318A3C10F3}"/>
                    </a:ext>
                  </a:extLst>
                </p:cNvPr>
                <p:cNvSpPr/>
                <p:nvPr/>
              </p:nvSpPr>
              <p:spPr>
                <a:xfrm>
                  <a:off x="7219948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1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526" y="2484"/>
                        <a:pt x="7431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07" name="شكل حر: شكل 306">
                  <a:extLst>
                    <a:ext uri="{FF2B5EF4-FFF2-40B4-BE49-F238E27FC236}">
                      <a16:creationId xmlns:a16="http://schemas.microsoft.com/office/drawing/2014/main" id="{6117B965-4F46-7A6F-D1D0-5E2F9F5F26CD}"/>
                    </a:ext>
                  </a:extLst>
                </p:cNvPr>
                <p:cNvSpPr/>
                <p:nvPr/>
              </p:nvSpPr>
              <p:spPr>
                <a:xfrm>
                  <a:off x="7242371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9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7" y="-208"/>
                        <a:pt x="4439" y="-462"/>
                        <a:pt x="7423" y="808"/>
                      </a:cubicBezTo>
                      <a:lnTo>
                        <a:pt x="71749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08" name="شكل حر: شكل 307">
                  <a:extLst>
                    <a:ext uri="{FF2B5EF4-FFF2-40B4-BE49-F238E27FC236}">
                      <a16:creationId xmlns:a16="http://schemas.microsoft.com/office/drawing/2014/main" id="{53E4525F-D10B-3F64-DF67-45DBB113DE49}"/>
                    </a:ext>
                  </a:extLst>
                </p:cNvPr>
                <p:cNvSpPr/>
                <p:nvPr/>
              </p:nvSpPr>
              <p:spPr>
                <a:xfrm>
                  <a:off x="7218655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089" y="5382"/>
                        <a:pt x="5993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55" name="رسم 4">
                <a:extLst>
                  <a:ext uri="{FF2B5EF4-FFF2-40B4-BE49-F238E27FC236}">
                    <a16:creationId xmlns:a16="http://schemas.microsoft.com/office/drawing/2014/main" id="{C5D979C0-C63B-51C0-444A-16503560807B}"/>
                  </a:ext>
                </a:extLst>
              </p:cNvPr>
              <p:cNvGrpSpPr/>
              <p:nvPr/>
            </p:nvGrpSpPr>
            <p:grpSpPr>
              <a:xfrm>
                <a:off x="7213711" y="4456752"/>
                <a:ext cx="92949" cy="99956"/>
                <a:chOff x="7213711" y="4456752"/>
                <a:chExt cx="92949" cy="99956"/>
              </a:xfrm>
              <a:solidFill>
                <a:srgbClr val="231F20"/>
              </a:solidFill>
            </p:grpSpPr>
            <p:sp>
              <p:nvSpPr>
                <p:cNvPr id="301" name="شكل حر: شكل 300">
                  <a:extLst>
                    <a:ext uri="{FF2B5EF4-FFF2-40B4-BE49-F238E27FC236}">
                      <a16:creationId xmlns:a16="http://schemas.microsoft.com/office/drawing/2014/main" id="{C329A3F3-591A-E33A-C790-2C3BF728DD6E}"/>
                    </a:ext>
                  </a:extLst>
                </p:cNvPr>
                <p:cNvSpPr/>
                <p:nvPr/>
              </p:nvSpPr>
              <p:spPr>
                <a:xfrm>
                  <a:off x="7238501" y="4472509"/>
                  <a:ext cx="68159" cy="55796"/>
                </a:xfrm>
                <a:custGeom>
                  <a:avLst/>
                  <a:gdLst>
                    <a:gd name="connsiteX0" fmla="*/ 2720 w 68159"/>
                    <a:gd name="connsiteY0" fmla="*/ 7543 h 55796"/>
                    <a:gd name="connsiteX1" fmla="*/ 498 w 68159"/>
                    <a:gd name="connsiteY1" fmla="*/ 875 h 55796"/>
                    <a:gd name="connsiteX2" fmla="*/ 7547 w 68159"/>
                    <a:gd name="connsiteY2" fmla="*/ 1447 h 55796"/>
                    <a:gd name="connsiteX3" fmla="*/ 66220 w 68159"/>
                    <a:gd name="connsiteY3" fmla="*/ 39229 h 55796"/>
                    <a:gd name="connsiteX4" fmla="*/ 65141 w 68159"/>
                    <a:gd name="connsiteY4" fmla="*/ 50850 h 55796"/>
                    <a:gd name="connsiteX5" fmla="*/ 54092 w 68159"/>
                    <a:gd name="connsiteY5" fmla="*/ 54787 h 55796"/>
                    <a:gd name="connsiteX6" fmla="*/ 2720 w 68159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59" h="55796">
                      <a:moveTo>
                        <a:pt x="2720" y="7543"/>
                      </a:moveTo>
                      <a:cubicBezTo>
                        <a:pt x="371" y="5256"/>
                        <a:pt x="-708" y="2272"/>
                        <a:pt x="498" y="875"/>
                      </a:cubicBezTo>
                      <a:cubicBezTo>
                        <a:pt x="1832" y="-458"/>
                        <a:pt x="4880" y="-268"/>
                        <a:pt x="7547" y="1447"/>
                      </a:cubicBezTo>
                      <a:lnTo>
                        <a:pt x="66220" y="39229"/>
                      </a:lnTo>
                      <a:cubicBezTo>
                        <a:pt x="69078" y="41007"/>
                        <a:pt x="68824" y="46405"/>
                        <a:pt x="65141" y="50850"/>
                      </a:cubicBezTo>
                      <a:cubicBezTo>
                        <a:pt x="61522" y="55358"/>
                        <a:pt x="56505" y="57073"/>
                        <a:pt x="54092" y="54787"/>
                      </a:cubicBezTo>
                      <a:lnTo>
                        <a:pt x="2720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02" name="شكل حر: شكل 301">
                  <a:extLst>
                    <a:ext uri="{FF2B5EF4-FFF2-40B4-BE49-F238E27FC236}">
                      <a16:creationId xmlns:a16="http://schemas.microsoft.com/office/drawing/2014/main" id="{09DF7FBA-9D02-6DBB-D8A3-CC56E9E1E523}"/>
                    </a:ext>
                  </a:extLst>
                </p:cNvPr>
                <p:cNvSpPr/>
                <p:nvPr/>
              </p:nvSpPr>
              <p:spPr>
                <a:xfrm>
                  <a:off x="7217491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4" y="2154"/>
                        <a:pt x="-272" y="376"/>
                        <a:pt x="45" y="58"/>
                      </a:cubicBezTo>
                      <a:cubicBezTo>
                        <a:pt x="362" y="-259"/>
                        <a:pt x="2649" y="757"/>
                        <a:pt x="4744" y="2154"/>
                      </a:cubicBezTo>
                      <a:cubicBezTo>
                        <a:pt x="7093" y="3678"/>
                        <a:pt x="8236" y="5265"/>
                        <a:pt x="7665" y="5964"/>
                      </a:cubicBezTo>
                      <a:cubicBezTo>
                        <a:pt x="7093" y="6599"/>
                        <a:pt x="5061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03" name="شكل حر: شكل 302">
                  <a:extLst>
                    <a:ext uri="{FF2B5EF4-FFF2-40B4-BE49-F238E27FC236}">
                      <a16:creationId xmlns:a16="http://schemas.microsoft.com/office/drawing/2014/main" id="{EAB9E705-9BE5-458A-E154-D43B49DFE906}"/>
                    </a:ext>
                  </a:extLst>
                </p:cNvPr>
                <p:cNvSpPr/>
                <p:nvPr/>
              </p:nvSpPr>
              <p:spPr>
                <a:xfrm>
                  <a:off x="7225794" y="4483434"/>
                  <a:ext cx="47852" cy="73274"/>
                </a:xfrm>
                <a:custGeom>
                  <a:avLst/>
                  <a:gdLst>
                    <a:gd name="connsiteX0" fmla="*/ 886 w 47852"/>
                    <a:gd name="connsiteY0" fmla="*/ 7286 h 73274"/>
                    <a:gd name="connsiteX1" fmla="*/ 1331 w 47852"/>
                    <a:gd name="connsiteY1" fmla="*/ 237 h 73274"/>
                    <a:gd name="connsiteX2" fmla="*/ 7681 w 47852"/>
                    <a:gd name="connsiteY2" fmla="*/ 3603 h 73274"/>
                    <a:gd name="connsiteX3" fmla="*/ 47177 w 47852"/>
                    <a:gd name="connsiteY3" fmla="*/ 61197 h 73274"/>
                    <a:gd name="connsiteX4" fmla="*/ 41589 w 47852"/>
                    <a:gd name="connsiteY4" fmla="*/ 71357 h 73274"/>
                    <a:gd name="connsiteX5" fmla="*/ 29906 w 47852"/>
                    <a:gd name="connsiteY5" fmla="*/ 70786 h 73274"/>
                    <a:gd name="connsiteX6" fmla="*/ 886 w 47852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52" h="73274">
                      <a:moveTo>
                        <a:pt x="886" y="7286"/>
                      </a:moveTo>
                      <a:cubicBezTo>
                        <a:pt x="-448" y="4301"/>
                        <a:pt x="-257" y="1063"/>
                        <a:pt x="1331" y="237"/>
                      </a:cubicBezTo>
                      <a:cubicBezTo>
                        <a:pt x="2918" y="-652"/>
                        <a:pt x="5902" y="1063"/>
                        <a:pt x="7681" y="3603"/>
                      </a:cubicBezTo>
                      <a:lnTo>
                        <a:pt x="47177" y="61197"/>
                      </a:lnTo>
                      <a:cubicBezTo>
                        <a:pt x="49146" y="63991"/>
                        <a:pt x="46670" y="68563"/>
                        <a:pt x="41589" y="71357"/>
                      </a:cubicBezTo>
                      <a:cubicBezTo>
                        <a:pt x="36509" y="74151"/>
                        <a:pt x="31239" y="73834"/>
                        <a:pt x="29906" y="70786"/>
                      </a:cubicBezTo>
                      <a:lnTo>
                        <a:pt x="886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04" name="شكل حر: شكل 303">
                  <a:extLst>
                    <a:ext uri="{FF2B5EF4-FFF2-40B4-BE49-F238E27FC236}">
                      <a16:creationId xmlns:a16="http://schemas.microsoft.com/office/drawing/2014/main" id="{0E637211-C0F1-62BA-A305-599E6C4BAA93}"/>
                    </a:ext>
                  </a:extLst>
                </p:cNvPr>
                <p:cNvSpPr/>
                <p:nvPr/>
              </p:nvSpPr>
              <p:spPr>
                <a:xfrm>
                  <a:off x="7213711" y="4460035"/>
                  <a:ext cx="5235" cy="8501"/>
                </a:xfrm>
                <a:custGeom>
                  <a:avLst/>
                  <a:gdLst>
                    <a:gd name="connsiteX0" fmla="*/ 1476 w 5235"/>
                    <a:gd name="connsiteY0" fmla="*/ 4840 h 8501"/>
                    <a:gd name="connsiteX1" fmla="*/ 143 w 5235"/>
                    <a:gd name="connsiteY1" fmla="*/ 14 h 8501"/>
                    <a:gd name="connsiteX2" fmla="*/ 3636 w 5235"/>
                    <a:gd name="connsiteY2" fmla="*/ 3824 h 8501"/>
                    <a:gd name="connsiteX3" fmla="*/ 4842 w 5235"/>
                    <a:gd name="connsiteY3" fmla="*/ 8460 h 8501"/>
                    <a:gd name="connsiteX4" fmla="*/ 1476 w 5235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5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6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556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56" name="رسم 4">
                <a:extLst>
                  <a:ext uri="{FF2B5EF4-FFF2-40B4-BE49-F238E27FC236}">
                    <a16:creationId xmlns:a16="http://schemas.microsoft.com/office/drawing/2014/main" id="{DE78ADE0-6102-4160-DCE8-AD33FF21E293}"/>
                  </a:ext>
                </a:extLst>
              </p:cNvPr>
              <p:cNvGrpSpPr/>
              <p:nvPr/>
            </p:nvGrpSpPr>
            <p:grpSpPr>
              <a:xfrm>
                <a:off x="7191397" y="4460875"/>
                <a:ext cx="64730" cy="109496"/>
                <a:chOff x="7191397" y="4460875"/>
                <a:chExt cx="64730" cy="109496"/>
              </a:xfrm>
              <a:solidFill>
                <a:srgbClr val="231F20"/>
              </a:solidFill>
            </p:grpSpPr>
            <p:sp>
              <p:nvSpPr>
                <p:cNvPr id="297" name="شكل حر: شكل 296">
                  <a:extLst>
                    <a:ext uri="{FF2B5EF4-FFF2-40B4-BE49-F238E27FC236}">
                      <a16:creationId xmlns:a16="http://schemas.microsoft.com/office/drawing/2014/main" id="{2EFE9F97-F36A-F1F6-6623-5346C2C46050}"/>
                    </a:ext>
                  </a:extLst>
                </p:cNvPr>
                <p:cNvSpPr/>
                <p:nvPr/>
              </p:nvSpPr>
              <p:spPr>
                <a:xfrm>
                  <a:off x="7219082" y="4486426"/>
                  <a:ext cx="37044" cy="77837"/>
                </a:xfrm>
                <a:custGeom>
                  <a:avLst/>
                  <a:gdLst>
                    <a:gd name="connsiteX0" fmla="*/ 295 w 37044"/>
                    <a:gd name="connsiteY0" fmla="*/ 6770 h 77837"/>
                    <a:gd name="connsiteX1" fmla="*/ 2010 w 37044"/>
                    <a:gd name="connsiteY1" fmla="*/ 39 h 77837"/>
                    <a:gd name="connsiteX2" fmla="*/ 7662 w 37044"/>
                    <a:gd name="connsiteY2" fmla="*/ 4293 h 77837"/>
                    <a:gd name="connsiteX3" fmla="*/ 36681 w 37044"/>
                    <a:gd name="connsiteY3" fmla="*/ 67793 h 77837"/>
                    <a:gd name="connsiteX4" fmla="*/ 29506 w 37044"/>
                    <a:gd name="connsiteY4" fmla="*/ 77001 h 77837"/>
                    <a:gd name="connsiteX5" fmla="*/ 18012 w 37044"/>
                    <a:gd name="connsiteY5" fmla="*/ 74334 h 77837"/>
                    <a:gd name="connsiteX6" fmla="*/ 295 w 3704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44" h="77837">
                      <a:moveTo>
                        <a:pt x="295" y="6770"/>
                      </a:moveTo>
                      <a:cubicBezTo>
                        <a:pt x="-467" y="3595"/>
                        <a:pt x="295" y="483"/>
                        <a:pt x="2010" y="39"/>
                      </a:cubicBezTo>
                      <a:cubicBezTo>
                        <a:pt x="3851" y="-279"/>
                        <a:pt x="6264" y="1372"/>
                        <a:pt x="7662" y="4293"/>
                      </a:cubicBezTo>
                      <a:lnTo>
                        <a:pt x="36681" y="67793"/>
                      </a:lnTo>
                      <a:cubicBezTo>
                        <a:pt x="38141" y="70841"/>
                        <a:pt x="35094" y="75350"/>
                        <a:pt x="29506" y="77001"/>
                      </a:cubicBezTo>
                      <a:cubicBezTo>
                        <a:pt x="23981" y="78842"/>
                        <a:pt x="18774" y="77509"/>
                        <a:pt x="18012" y="74334"/>
                      </a:cubicBezTo>
                      <a:lnTo>
                        <a:pt x="29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8" name="شكل حر: شكل 297">
                  <a:extLst>
                    <a:ext uri="{FF2B5EF4-FFF2-40B4-BE49-F238E27FC236}">
                      <a16:creationId xmlns:a16="http://schemas.microsoft.com/office/drawing/2014/main" id="{7CF0B882-6D70-BF54-B4D1-E800A78DCBAF}"/>
                    </a:ext>
                  </a:extLst>
                </p:cNvPr>
                <p:cNvSpPr/>
                <p:nvPr/>
              </p:nvSpPr>
              <p:spPr>
                <a:xfrm>
                  <a:off x="7211727" y="4460875"/>
                  <a:ext cx="4017" cy="9157"/>
                </a:xfrm>
                <a:custGeom>
                  <a:avLst/>
                  <a:gdLst>
                    <a:gd name="connsiteX0" fmla="*/ 729 w 4017"/>
                    <a:gd name="connsiteY0" fmla="*/ 4890 h 9157"/>
                    <a:gd name="connsiteX1" fmla="*/ 221 w 4017"/>
                    <a:gd name="connsiteY1" fmla="*/ 0 h 9157"/>
                    <a:gd name="connsiteX2" fmla="*/ 3015 w 4017"/>
                    <a:gd name="connsiteY2" fmla="*/ 4318 h 9157"/>
                    <a:gd name="connsiteX3" fmla="*/ 3460 w 4017"/>
                    <a:gd name="connsiteY3" fmla="*/ 9144 h 9157"/>
                    <a:gd name="connsiteX4" fmla="*/ 729 w 4017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634" y="9334"/>
                        <a:pt x="1428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9" name="شكل حر: شكل 298">
                  <a:extLst>
                    <a:ext uri="{FF2B5EF4-FFF2-40B4-BE49-F238E27FC236}">
                      <a16:creationId xmlns:a16="http://schemas.microsoft.com/office/drawing/2014/main" id="{EE3A385A-E338-26F7-8F63-9B4B22E4C178}"/>
                    </a:ext>
                  </a:extLst>
                </p:cNvPr>
                <p:cNvSpPr/>
                <p:nvPr/>
              </p:nvSpPr>
              <p:spPr>
                <a:xfrm>
                  <a:off x="7191397" y="4488670"/>
                  <a:ext cx="19728" cy="81700"/>
                </a:xfrm>
                <a:custGeom>
                  <a:avLst/>
                  <a:gdLst>
                    <a:gd name="connsiteX0" fmla="*/ 9947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9947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9947" y="5542"/>
                      </a:moveTo>
                      <a:cubicBezTo>
                        <a:pt x="10455" y="2303"/>
                        <a:pt x="12360" y="-236"/>
                        <a:pt x="14202" y="18"/>
                      </a:cubicBezTo>
                      <a:cubicBezTo>
                        <a:pt x="15980" y="462"/>
                        <a:pt x="17631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4" y="82250"/>
                        <a:pt x="9566" y="81615"/>
                      </a:cubicBezTo>
                      <a:cubicBezTo>
                        <a:pt x="3787" y="81170"/>
                        <a:pt x="-467" y="77932"/>
                        <a:pt x="41" y="74694"/>
                      </a:cubicBezTo>
                      <a:lnTo>
                        <a:pt x="9947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00" name="شكل حر: شكل 299">
                  <a:extLst>
                    <a:ext uri="{FF2B5EF4-FFF2-40B4-BE49-F238E27FC236}">
                      <a16:creationId xmlns:a16="http://schemas.microsoft.com/office/drawing/2014/main" id="{26D13AEB-7BD2-4BA6-3944-C3DAE64F8358}"/>
                    </a:ext>
                  </a:extLst>
                </p:cNvPr>
                <p:cNvSpPr/>
                <p:nvPr/>
              </p:nvSpPr>
              <p:spPr>
                <a:xfrm>
                  <a:off x="7205525" y="4461625"/>
                  <a:ext cx="2554" cy="9621"/>
                </a:xfrm>
                <a:custGeom>
                  <a:avLst/>
                  <a:gdLst>
                    <a:gd name="connsiteX0" fmla="*/ 137 w 2554"/>
                    <a:gd name="connsiteY0" fmla="*/ 4647 h 9621"/>
                    <a:gd name="connsiteX1" fmla="*/ 1597 w 2554"/>
                    <a:gd name="connsiteY1" fmla="*/ 12 h 9621"/>
                    <a:gd name="connsiteX2" fmla="*/ 2550 w 2554"/>
                    <a:gd name="connsiteY2" fmla="*/ 5028 h 9621"/>
                    <a:gd name="connsiteX3" fmla="*/ 1090 w 2554"/>
                    <a:gd name="connsiteY3" fmla="*/ 9600 h 9621"/>
                    <a:gd name="connsiteX4" fmla="*/ 137 w 2554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21">
                      <a:moveTo>
                        <a:pt x="137" y="4647"/>
                      </a:moveTo>
                      <a:cubicBezTo>
                        <a:pt x="518" y="1980"/>
                        <a:pt x="1153" y="-179"/>
                        <a:pt x="1597" y="12"/>
                      </a:cubicBezTo>
                      <a:cubicBezTo>
                        <a:pt x="2042" y="202"/>
                        <a:pt x="2486" y="2488"/>
                        <a:pt x="2550" y="5028"/>
                      </a:cubicBezTo>
                      <a:cubicBezTo>
                        <a:pt x="2614" y="7822"/>
                        <a:pt x="1978" y="9854"/>
                        <a:pt x="1090" y="9600"/>
                      </a:cubicBezTo>
                      <a:cubicBezTo>
                        <a:pt x="201" y="9410"/>
                        <a:pt x="-244" y="7251"/>
                        <a:pt x="137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57" name="رسم 4">
                <a:extLst>
                  <a:ext uri="{FF2B5EF4-FFF2-40B4-BE49-F238E27FC236}">
                    <a16:creationId xmlns:a16="http://schemas.microsoft.com/office/drawing/2014/main" id="{67665AE8-B7D6-B341-6EF8-EA5370A854D2}"/>
                  </a:ext>
                </a:extLst>
              </p:cNvPr>
              <p:cNvGrpSpPr/>
              <p:nvPr/>
            </p:nvGrpSpPr>
            <p:grpSpPr>
              <a:xfrm>
                <a:off x="7131470" y="4459351"/>
                <a:ext cx="73831" cy="108556"/>
                <a:chOff x="7131470" y="4459351"/>
                <a:chExt cx="73831" cy="108556"/>
              </a:xfrm>
              <a:solidFill>
                <a:srgbClr val="231F20"/>
              </a:solidFill>
            </p:grpSpPr>
            <p:sp>
              <p:nvSpPr>
                <p:cNvPr id="293" name="شكل حر: شكل 292">
                  <a:extLst>
                    <a:ext uri="{FF2B5EF4-FFF2-40B4-BE49-F238E27FC236}">
                      <a16:creationId xmlns:a16="http://schemas.microsoft.com/office/drawing/2014/main" id="{16D39735-1711-18A9-FCF7-DAE3F4478842}"/>
                    </a:ext>
                  </a:extLst>
                </p:cNvPr>
                <p:cNvSpPr/>
                <p:nvPr/>
              </p:nvSpPr>
              <p:spPr>
                <a:xfrm>
                  <a:off x="7172010" y="4487748"/>
                  <a:ext cx="29427" cy="80159"/>
                </a:xfrm>
                <a:custGeom>
                  <a:avLst/>
                  <a:gdLst>
                    <a:gd name="connsiteX0" fmla="*/ 21842 w 29427"/>
                    <a:gd name="connsiteY0" fmla="*/ 4685 h 80159"/>
                    <a:gd name="connsiteX1" fmla="*/ 26858 w 29427"/>
                    <a:gd name="connsiteY1" fmla="*/ 114 h 80159"/>
                    <a:gd name="connsiteX2" fmla="*/ 29335 w 29427"/>
                    <a:gd name="connsiteY2" fmla="*/ 6464 h 80159"/>
                    <a:gd name="connsiteX3" fmla="*/ 19429 w 29427"/>
                    <a:gd name="connsiteY3" fmla="*/ 75552 h 80159"/>
                    <a:gd name="connsiteX4" fmla="*/ 8380 w 29427"/>
                    <a:gd name="connsiteY4" fmla="*/ 79679 h 80159"/>
                    <a:gd name="connsiteX5" fmla="*/ 188 w 29427"/>
                    <a:gd name="connsiteY5" fmla="*/ 71043 h 80159"/>
                    <a:gd name="connsiteX6" fmla="*/ 21842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2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3" y="812"/>
                        <a:pt x="29779" y="3098"/>
                        <a:pt x="29335" y="6464"/>
                      </a:cubicBezTo>
                      <a:lnTo>
                        <a:pt x="19429" y="75552"/>
                      </a:lnTo>
                      <a:cubicBezTo>
                        <a:pt x="19048" y="78663"/>
                        <a:pt x="13968" y="81267"/>
                        <a:pt x="8380" y="79679"/>
                      </a:cubicBezTo>
                      <a:cubicBezTo>
                        <a:pt x="2792" y="78155"/>
                        <a:pt x="-892" y="74154"/>
                        <a:pt x="188" y="71043"/>
                      </a:cubicBezTo>
                      <a:lnTo>
                        <a:pt x="21842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4" name="شكل حر: شكل 293">
                  <a:extLst>
                    <a:ext uri="{FF2B5EF4-FFF2-40B4-BE49-F238E27FC236}">
                      <a16:creationId xmlns:a16="http://schemas.microsoft.com/office/drawing/2014/main" id="{847405A1-76A2-3BCD-079A-174DA898BC09}"/>
                    </a:ext>
                  </a:extLst>
                </p:cNvPr>
                <p:cNvSpPr/>
                <p:nvPr/>
              </p:nvSpPr>
              <p:spPr>
                <a:xfrm>
                  <a:off x="7202185" y="4461360"/>
                  <a:ext cx="3116" cy="9484"/>
                </a:xfrm>
                <a:custGeom>
                  <a:avLst/>
                  <a:gdLst>
                    <a:gd name="connsiteX0" fmla="*/ 619 w 3116"/>
                    <a:gd name="connsiteY0" fmla="*/ 4277 h 9484"/>
                    <a:gd name="connsiteX1" fmla="*/ 2778 w 3116"/>
                    <a:gd name="connsiteY1" fmla="*/ 22 h 9484"/>
                    <a:gd name="connsiteX2" fmla="*/ 2905 w 3116"/>
                    <a:gd name="connsiteY2" fmla="*/ 4848 h 9484"/>
                    <a:gd name="connsiteX3" fmla="*/ 619 w 3116"/>
                    <a:gd name="connsiteY3" fmla="*/ 9420 h 9484"/>
                    <a:gd name="connsiteX4" fmla="*/ 619 w 3116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6" h="9484">
                      <a:moveTo>
                        <a:pt x="619" y="4277"/>
                      </a:moveTo>
                      <a:cubicBezTo>
                        <a:pt x="1445" y="1736"/>
                        <a:pt x="2397" y="-232"/>
                        <a:pt x="2778" y="22"/>
                      </a:cubicBezTo>
                      <a:cubicBezTo>
                        <a:pt x="3096" y="467"/>
                        <a:pt x="3286" y="2054"/>
                        <a:pt x="2905" y="4848"/>
                      </a:cubicBezTo>
                      <a:cubicBezTo>
                        <a:pt x="2588" y="7324"/>
                        <a:pt x="1381" y="9928"/>
                        <a:pt x="619" y="9420"/>
                      </a:cubicBezTo>
                      <a:cubicBezTo>
                        <a:pt x="-206" y="9103"/>
                        <a:pt x="-206" y="6817"/>
                        <a:pt x="619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5" name="شكل حر: شكل 294">
                  <a:extLst>
                    <a:ext uri="{FF2B5EF4-FFF2-40B4-BE49-F238E27FC236}">
                      <a16:creationId xmlns:a16="http://schemas.microsoft.com/office/drawing/2014/main" id="{9C879ECD-460F-1024-733E-00B39728CE19}"/>
                    </a:ext>
                  </a:extLst>
                </p:cNvPr>
                <p:cNvSpPr/>
                <p:nvPr/>
              </p:nvSpPr>
              <p:spPr>
                <a:xfrm>
                  <a:off x="7131470" y="4480825"/>
                  <a:ext cx="54165" cy="69290"/>
                </a:xfrm>
                <a:custGeom>
                  <a:avLst/>
                  <a:gdLst>
                    <a:gd name="connsiteX0" fmla="*/ 46696 w 54165"/>
                    <a:gd name="connsiteY0" fmla="*/ 2783 h 69290"/>
                    <a:gd name="connsiteX1" fmla="*/ 53174 w 54165"/>
                    <a:gd name="connsiteY1" fmla="*/ 496 h 69290"/>
                    <a:gd name="connsiteX2" fmla="*/ 52920 w 54165"/>
                    <a:gd name="connsiteY2" fmla="*/ 7418 h 69290"/>
                    <a:gd name="connsiteX3" fmla="*/ 16851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6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6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7" y="4434"/>
                        <a:pt x="52920" y="7418"/>
                      </a:cubicBezTo>
                      <a:lnTo>
                        <a:pt x="16851" y="67171"/>
                      </a:lnTo>
                      <a:cubicBezTo>
                        <a:pt x="15327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6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6" name="شكل حر: شكل 295">
                  <a:extLst>
                    <a:ext uri="{FF2B5EF4-FFF2-40B4-BE49-F238E27FC236}">
                      <a16:creationId xmlns:a16="http://schemas.microsoft.com/office/drawing/2014/main" id="{B129B675-F7CF-8970-B243-21E66AF6AF53}"/>
                    </a:ext>
                  </a:extLst>
                </p:cNvPr>
                <p:cNvSpPr/>
                <p:nvPr/>
              </p:nvSpPr>
              <p:spPr>
                <a:xfrm>
                  <a:off x="7194755" y="4459351"/>
                  <a:ext cx="5923" cy="8074"/>
                </a:xfrm>
                <a:custGeom>
                  <a:avLst/>
                  <a:gdLst>
                    <a:gd name="connsiteX0" fmla="*/ 2144 w 5923"/>
                    <a:gd name="connsiteY0" fmla="*/ 3111 h 8074"/>
                    <a:gd name="connsiteX1" fmla="*/ 5891 w 5923"/>
                    <a:gd name="connsiteY1" fmla="*/ 63 h 8074"/>
                    <a:gd name="connsiteX2" fmla="*/ 4049 w 5923"/>
                    <a:gd name="connsiteY2" fmla="*/ 4635 h 8074"/>
                    <a:gd name="connsiteX3" fmla="*/ 239 w 5923"/>
                    <a:gd name="connsiteY3" fmla="*/ 7873 h 8074"/>
                    <a:gd name="connsiteX4" fmla="*/ 2144 w 5923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3" h="8074">
                      <a:moveTo>
                        <a:pt x="2144" y="3111"/>
                      </a:moveTo>
                      <a:cubicBezTo>
                        <a:pt x="3859" y="1079"/>
                        <a:pt x="5573" y="-318"/>
                        <a:pt x="5891" y="63"/>
                      </a:cubicBezTo>
                      <a:cubicBezTo>
                        <a:pt x="6081" y="634"/>
                        <a:pt x="5446" y="2285"/>
                        <a:pt x="4049" y="4635"/>
                      </a:cubicBezTo>
                      <a:cubicBezTo>
                        <a:pt x="2716" y="6857"/>
                        <a:pt x="747" y="8699"/>
                        <a:pt x="239" y="7873"/>
                      </a:cubicBezTo>
                      <a:cubicBezTo>
                        <a:pt x="-459" y="7175"/>
                        <a:pt x="430" y="5079"/>
                        <a:pt x="2144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58" name="رسم 4">
                <a:extLst>
                  <a:ext uri="{FF2B5EF4-FFF2-40B4-BE49-F238E27FC236}">
                    <a16:creationId xmlns:a16="http://schemas.microsoft.com/office/drawing/2014/main" id="{AC55EA16-5E64-0705-C9CC-18A35C0D2843}"/>
                  </a:ext>
                </a:extLst>
              </p:cNvPr>
              <p:cNvGrpSpPr/>
              <p:nvPr/>
            </p:nvGrpSpPr>
            <p:grpSpPr>
              <a:xfrm>
                <a:off x="7094071" y="4453643"/>
                <a:ext cx="104902" cy="84126"/>
                <a:chOff x="7094071" y="4453643"/>
                <a:chExt cx="104902" cy="84126"/>
              </a:xfrm>
              <a:solidFill>
                <a:srgbClr val="231F20"/>
              </a:solidFill>
            </p:grpSpPr>
            <p:sp>
              <p:nvSpPr>
                <p:cNvPr id="289" name="شكل حر: شكل 288">
                  <a:extLst>
                    <a:ext uri="{FF2B5EF4-FFF2-40B4-BE49-F238E27FC236}">
                      <a16:creationId xmlns:a16="http://schemas.microsoft.com/office/drawing/2014/main" id="{EC567A3B-376E-94D8-5089-D9B9B2BB6F36}"/>
                    </a:ext>
                  </a:extLst>
                </p:cNvPr>
                <p:cNvSpPr/>
                <p:nvPr/>
              </p:nvSpPr>
              <p:spPr>
                <a:xfrm>
                  <a:off x="7117292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80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8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0" name="شكل حر: شكل 289">
                  <a:extLst>
                    <a:ext uri="{FF2B5EF4-FFF2-40B4-BE49-F238E27FC236}">
                      <a16:creationId xmlns:a16="http://schemas.microsoft.com/office/drawing/2014/main" id="{98BD32F1-8494-9BBE-6C74-6494D9275560}"/>
                    </a:ext>
                  </a:extLst>
                </p:cNvPr>
                <p:cNvSpPr/>
                <p:nvPr/>
              </p:nvSpPr>
              <p:spPr>
                <a:xfrm>
                  <a:off x="7191897" y="4457917"/>
                  <a:ext cx="7076" cy="7013"/>
                </a:xfrm>
                <a:custGeom>
                  <a:avLst/>
                  <a:gdLst>
                    <a:gd name="connsiteX0" fmla="*/ 2906 w 7076"/>
                    <a:gd name="connsiteY0" fmla="*/ 2450 h 7013"/>
                    <a:gd name="connsiteX1" fmla="*/ 7034 w 7076"/>
                    <a:gd name="connsiteY1" fmla="*/ 100 h 7013"/>
                    <a:gd name="connsiteX2" fmla="*/ 4557 w 7076"/>
                    <a:gd name="connsiteY2" fmla="*/ 4164 h 7013"/>
                    <a:gd name="connsiteX3" fmla="*/ 112 w 7076"/>
                    <a:gd name="connsiteY3" fmla="*/ 6831 h 7013"/>
                    <a:gd name="connsiteX4" fmla="*/ 2906 w 7076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6" h="7013">
                      <a:moveTo>
                        <a:pt x="2906" y="2450"/>
                      </a:moveTo>
                      <a:cubicBezTo>
                        <a:pt x="4938" y="735"/>
                        <a:pt x="6843" y="-344"/>
                        <a:pt x="7034" y="100"/>
                      </a:cubicBezTo>
                      <a:cubicBezTo>
                        <a:pt x="7287" y="481"/>
                        <a:pt x="6399" y="2132"/>
                        <a:pt x="4557" y="4164"/>
                      </a:cubicBezTo>
                      <a:cubicBezTo>
                        <a:pt x="2843" y="6133"/>
                        <a:pt x="684" y="7530"/>
                        <a:pt x="112" y="6831"/>
                      </a:cubicBezTo>
                      <a:cubicBezTo>
                        <a:pt x="-396" y="6069"/>
                        <a:pt x="874" y="4101"/>
                        <a:pt x="2906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1" name="شكل حر: شكل 290">
                  <a:extLst>
                    <a:ext uri="{FF2B5EF4-FFF2-40B4-BE49-F238E27FC236}">
                      <a16:creationId xmlns:a16="http://schemas.microsoft.com/office/drawing/2014/main" id="{2B29EEAF-C777-F6A5-042C-6F3771F8CB50}"/>
                    </a:ext>
                  </a:extLst>
                </p:cNvPr>
                <p:cNvSpPr/>
                <p:nvPr/>
              </p:nvSpPr>
              <p:spPr>
                <a:xfrm>
                  <a:off x="7094071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3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475" y="195"/>
                        <a:pt x="76983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8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92" name="شكل حر: شكل 291">
                  <a:extLst>
                    <a:ext uri="{FF2B5EF4-FFF2-40B4-BE49-F238E27FC236}">
                      <a16:creationId xmlns:a16="http://schemas.microsoft.com/office/drawing/2014/main" id="{EB799108-B3DC-EA63-1A52-4DFDFD555C63}"/>
                    </a:ext>
                  </a:extLst>
                </p:cNvPr>
                <p:cNvSpPr/>
                <p:nvPr/>
              </p:nvSpPr>
              <p:spPr>
                <a:xfrm>
                  <a:off x="7187245" y="4453643"/>
                  <a:ext cx="9020" cy="4238"/>
                </a:xfrm>
                <a:custGeom>
                  <a:avLst/>
                  <a:gdLst>
                    <a:gd name="connsiteX0" fmla="*/ 4320 w 9020"/>
                    <a:gd name="connsiteY0" fmla="*/ 818 h 4238"/>
                    <a:gd name="connsiteX1" fmla="*/ 9019 w 9020"/>
                    <a:gd name="connsiteY1" fmla="*/ 247 h 4238"/>
                    <a:gd name="connsiteX2" fmla="*/ 5018 w 9020"/>
                    <a:gd name="connsiteY2" fmla="*/ 3041 h 4238"/>
                    <a:gd name="connsiteX3" fmla="*/ 2 w 9020"/>
                    <a:gd name="connsiteY3" fmla="*/ 3739 h 4238"/>
                    <a:gd name="connsiteX4" fmla="*/ 4320 w 9020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0" h="4238">
                      <a:moveTo>
                        <a:pt x="4320" y="818"/>
                      </a:moveTo>
                      <a:cubicBezTo>
                        <a:pt x="6860" y="56"/>
                        <a:pt x="9082" y="-261"/>
                        <a:pt x="9019" y="247"/>
                      </a:cubicBezTo>
                      <a:cubicBezTo>
                        <a:pt x="8828" y="818"/>
                        <a:pt x="7558" y="1835"/>
                        <a:pt x="5018" y="3041"/>
                      </a:cubicBezTo>
                      <a:cubicBezTo>
                        <a:pt x="2732" y="4184"/>
                        <a:pt x="-62" y="4692"/>
                        <a:pt x="2" y="3739"/>
                      </a:cubicBezTo>
                      <a:cubicBezTo>
                        <a:pt x="-62" y="2850"/>
                        <a:pt x="1780" y="1580"/>
                        <a:pt x="4320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59" name="رسم 4">
                <a:extLst>
                  <a:ext uri="{FF2B5EF4-FFF2-40B4-BE49-F238E27FC236}">
                    <a16:creationId xmlns:a16="http://schemas.microsoft.com/office/drawing/2014/main" id="{0163C621-1153-2DCB-35F0-C94676B5503A}"/>
                  </a:ext>
                </a:extLst>
              </p:cNvPr>
              <p:cNvGrpSpPr/>
              <p:nvPr/>
            </p:nvGrpSpPr>
            <p:grpSpPr>
              <a:xfrm>
                <a:off x="7088709" y="4416848"/>
                <a:ext cx="106879" cy="65067"/>
                <a:chOff x="7088709" y="4416848"/>
                <a:chExt cx="106879" cy="65067"/>
              </a:xfrm>
              <a:solidFill>
                <a:srgbClr val="231F20"/>
              </a:solidFill>
            </p:grpSpPr>
            <p:sp>
              <p:nvSpPr>
                <p:cNvPr id="285" name="شكل حر: شكل 284">
                  <a:extLst>
                    <a:ext uri="{FF2B5EF4-FFF2-40B4-BE49-F238E27FC236}">
                      <a16:creationId xmlns:a16="http://schemas.microsoft.com/office/drawing/2014/main" id="{52892EB8-7312-0D0E-A9DC-48E0DE0AA229}"/>
                    </a:ext>
                  </a:extLst>
                </p:cNvPr>
                <p:cNvSpPr/>
                <p:nvPr/>
              </p:nvSpPr>
              <p:spPr>
                <a:xfrm>
                  <a:off x="7088709" y="4454474"/>
                  <a:ext cx="80409" cy="27441"/>
                </a:xfrm>
                <a:custGeom>
                  <a:avLst/>
                  <a:gdLst>
                    <a:gd name="connsiteX0" fmla="*/ 74218 w 80409"/>
                    <a:gd name="connsiteY0" fmla="*/ 51 h 27441"/>
                    <a:gd name="connsiteX1" fmla="*/ 80313 w 80409"/>
                    <a:gd name="connsiteY1" fmla="*/ 2781 h 27441"/>
                    <a:gd name="connsiteX2" fmla="*/ 75678 w 80409"/>
                    <a:gd name="connsiteY2" fmla="*/ 7671 h 27441"/>
                    <a:gd name="connsiteX3" fmla="*/ 8686 w 80409"/>
                    <a:gd name="connsiteY3" fmla="*/ 27292 h 27441"/>
                    <a:gd name="connsiteX4" fmla="*/ 176 w 80409"/>
                    <a:gd name="connsiteY4" fmla="*/ 18910 h 27441"/>
                    <a:gd name="connsiteX5" fmla="*/ 4812 w 80409"/>
                    <a:gd name="connsiteY5" fmla="*/ 7925 h 27441"/>
                    <a:gd name="connsiteX6" fmla="*/ 74218 w 80409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09" h="27441">
                      <a:moveTo>
                        <a:pt x="74218" y="51"/>
                      </a:moveTo>
                      <a:cubicBezTo>
                        <a:pt x="77456" y="-267"/>
                        <a:pt x="80250" y="940"/>
                        <a:pt x="80313" y="2781"/>
                      </a:cubicBezTo>
                      <a:cubicBezTo>
                        <a:pt x="80885" y="4496"/>
                        <a:pt x="78853" y="6655"/>
                        <a:pt x="75678" y="7671"/>
                      </a:cubicBezTo>
                      <a:lnTo>
                        <a:pt x="8686" y="27292"/>
                      </a:lnTo>
                      <a:cubicBezTo>
                        <a:pt x="5574" y="28245"/>
                        <a:pt x="1574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218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6" name="شكل حر: شكل 285">
                  <a:extLst>
                    <a:ext uri="{FF2B5EF4-FFF2-40B4-BE49-F238E27FC236}">
                      <a16:creationId xmlns:a16="http://schemas.microsoft.com/office/drawing/2014/main" id="{E6D1AC4A-FD74-0A1A-3D16-F92E7DAC358E}"/>
                    </a:ext>
                  </a:extLst>
                </p:cNvPr>
                <p:cNvSpPr/>
                <p:nvPr/>
              </p:nvSpPr>
              <p:spPr>
                <a:xfrm>
                  <a:off x="7186104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1 w 9484"/>
                    <a:gd name="connsiteY1" fmla="*/ 491 h 3056"/>
                    <a:gd name="connsiteX2" fmla="*/ 5271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1" y="491"/>
                      </a:cubicBezTo>
                      <a:cubicBezTo>
                        <a:pt x="9716" y="872"/>
                        <a:pt x="7811" y="1760"/>
                        <a:pt x="5271" y="2522"/>
                      </a:cubicBezTo>
                      <a:cubicBezTo>
                        <a:pt x="2730" y="3285"/>
                        <a:pt x="381" y="3221"/>
                        <a:pt x="0" y="2396"/>
                      </a:cubicBezTo>
                      <a:cubicBezTo>
                        <a:pt x="127" y="1443"/>
                        <a:pt x="2223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7" name="شكل حر: شكل 286">
                  <a:extLst>
                    <a:ext uri="{FF2B5EF4-FFF2-40B4-BE49-F238E27FC236}">
                      <a16:creationId xmlns:a16="http://schemas.microsoft.com/office/drawing/2014/main" id="{9A54AAFF-CF02-B15D-82DA-3907F39E1A3B}"/>
                    </a:ext>
                  </a:extLst>
                </p:cNvPr>
                <p:cNvSpPr/>
                <p:nvPr/>
              </p:nvSpPr>
              <p:spPr>
                <a:xfrm>
                  <a:off x="7088776" y="4416848"/>
                  <a:ext cx="80342" cy="27439"/>
                </a:xfrm>
                <a:custGeom>
                  <a:avLst/>
                  <a:gdLst>
                    <a:gd name="connsiteX0" fmla="*/ 75611 w 80342"/>
                    <a:gd name="connsiteY0" fmla="*/ 19769 h 27439"/>
                    <a:gd name="connsiteX1" fmla="*/ 80247 w 80342"/>
                    <a:gd name="connsiteY1" fmla="*/ 24659 h 27439"/>
                    <a:gd name="connsiteX2" fmla="*/ 74151 w 80342"/>
                    <a:gd name="connsiteY2" fmla="*/ 27389 h 27439"/>
                    <a:gd name="connsiteX3" fmla="*/ 4808 w 80342"/>
                    <a:gd name="connsiteY3" fmla="*/ 19515 h 27439"/>
                    <a:gd name="connsiteX4" fmla="*/ 173 w 80342"/>
                    <a:gd name="connsiteY4" fmla="*/ 8530 h 27439"/>
                    <a:gd name="connsiteX5" fmla="*/ 8682 w 80342"/>
                    <a:gd name="connsiteY5" fmla="*/ 148 h 27439"/>
                    <a:gd name="connsiteX6" fmla="*/ 75611 w 8034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2" h="27439">
                      <a:moveTo>
                        <a:pt x="75611" y="19769"/>
                      </a:moveTo>
                      <a:cubicBezTo>
                        <a:pt x="78786" y="20722"/>
                        <a:pt x="80818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1" y="27389"/>
                      </a:cubicBezTo>
                      <a:lnTo>
                        <a:pt x="4808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0" y="-805"/>
                        <a:pt x="8682" y="148"/>
                      </a:cubicBezTo>
                      <a:lnTo>
                        <a:pt x="75611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8" name="شكل حر: شكل 287">
                  <a:extLst>
                    <a:ext uri="{FF2B5EF4-FFF2-40B4-BE49-F238E27FC236}">
                      <a16:creationId xmlns:a16="http://schemas.microsoft.com/office/drawing/2014/main" id="{24378858-A328-FF4B-1B68-62F9E43B1EB4}"/>
                    </a:ext>
                  </a:extLst>
                </p:cNvPr>
                <p:cNvSpPr/>
                <p:nvPr/>
              </p:nvSpPr>
              <p:spPr>
                <a:xfrm>
                  <a:off x="7186104" y="4444275"/>
                  <a:ext cx="9484" cy="3028"/>
                </a:xfrm>
                <a:custGeom>
                  <a:avLst/>
                  <a:gdLst>
                    <a:gd name="connsiteX0" fmla="*/ 5271 w 9484"/>
                    <a:gd name="connsiteY0" fmla="*/ 534 h 3028"/>
                    <a:gd name="connsiteX1" fmla="*/ 9461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1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1" y="534"/>
                      </a:moveTo>
                      <a:cubicBezTo>
                        <a:pt x="7874" y="1296"/>
                        <a:pt x="9716" y="2185"/>
                        <a:pt x="9461" y="2566"/>
                      </a:cubicBezTo>
                      <a:cubicBezTo>
                        <a:pt x="9652" y="3074"/>
                        <a:pt x="7493" y="3138"/>
                        <a:pt x="4826" y="2884"/>
                      </a:cubicBezTo>
                      <a:cubicBezTo>
                        <a:pt x="2159" y="2566"/>
                        <a:pt x="64" y="1614"/>
                        <a:pt x="0" y="661"/>
                      </a:cubicBezTo>
                      <a:cubicBezTo>
                        <a:pt x="381" y="-165"/>
                        <a:pt x="2730" y="-228"/>
                        <a:pt x="5271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60" name="رسم 4">
                <a:extLst>
                  <a:ext uri="{FF2B5EF4-FFF2-40B4-BE49-F238E27FC236}">
                    <a16:creationId xmlns:a16="http://schemas.microsoft.com/office/drawing/2014/main" id="{DB6CE034-4915-6DCB-7656-7706BA7192E6}"/>
                  </a:ext>
                </a:extLst>
              </p:cNvPr>
              <p:cNvGrpSpPr/>
              <p:nvPr/>
            </p:nvGrpSpPr>
            <p:grpSpPr>
              <a:xfrm>
                <a:off x="7094007" y="4360993"/>
                <a:ext cx="104964" cy="84098"/>
                <a:chOff x="7094007" y="4360993"/>
                <a:chExt cx="104964" cy="84098"/>
              </a:xfrm>
              <a:solidFill>
                <a:srgbClr val="231F20"/>
              </a:solidFill>
            </p:grpSpPr>
            <p:sp>
              <p:nvSpPr>
                <p:cNvPr id="281" name="شكل حر: شكل 280">
                  <a:extLst>
                    <a:ext uri="{FF2B5EF4-FFF2-40B4-BE49-F238E27FC236}">
                      <a16:creationId xmlns:a16="http://schemas.microsoft.com/office/drawing/2014/main" id="{DE4CC329-9A21-CBA0-E95E-0F08BCBDEC6B}"/>
                    </a:ext>
                  </a:extLst>
                </p:cNvPr>
                <p:cNvSpPr/>
                <p:nvPr/>
              </p:nvSpPr>
              <p:spPr>
                <a:xfrm>
                  <a:off x="7094007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4" y="35096"/>
                        <a:pt x="77047" y="36874"/>
                      </a:cubicBezTo>
                      <a:cubicBezTo>
                        <a:pt x="76602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9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2" name="شكل حر: شكل 281">
                  <a:extLst>
                    <a:ext uri="{FF2B5EF4-FFF2-40B4-BE49-F238E27FC236}">
                      <a16:creationId xmlns:a16="http://schemas.microsoft.com/office/drawing/2014/main" id="{01DEC243-4B7B-0BD6-0094-E82A0B95E01B}"/>
                    </a:ext>
                  </a:extLst>
                </p:cNvPr>
                <p:cNvSpPr/>
                <p:nvPr/>
              </p:nvSpPr>
              <p:spPr>
                <a:xfrm>
                  <a:off x="7187368" y="4440881"/>
                  <a:ext cx="8959" cy="4210"/>
                </a:xfrm>
                <a:custGeom>
                  <a:avLst/>
                  <a:gdLst>
                    <a:gd name="connsiteX0" fmla="*/ 4959 w 8959"/>
                    <a:gd name="connsiteY0" fmla="*/ 1198 h 4210"/>
                    <a:gd name="connsiteX1" fmla="*/ 8960 w 8959"/>
                    <a:gd name="connsiteY1" fmla="*/ 3992 h 4210"/>
                    <a:gd name="connsiteX2" fmla="*/ 4261 w 8959"/>
                    <a:gd name="connsiteY2" fmla="*/ 3420 h 4210"/>
                    <a:gd name="connsiteX3" fmla="*/ 6 w 8959"/>
                    <a:gd name="connsiteY3" fmla="*/ 499 h 4210"/>
                    <a:gd name="connsiteX4" fmla="*/ 4959 w 8959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9" h="4210">
                      <a:moveTo>
                        <a:pt x="4959" y="1198"/>
                      </a:moveTo>
                      <a:cubicBezTo>
                        <a:pt x="7499" y="2404"/>
                        <a:pt x="8769" y="3484"/>
                        <a:pt x="8960" y="3992"/>
                      </a:cubicBezTo>
                      <a:cubicBezTo>
                        <a:pt x="8960" y="4436"/>
                        <a:pt x="6801" y="4182"/>
                        <a:pt x="4261" y="3420"/>
                      </a:cubicBezTo>
                      <a:cubicBezTo>
                        <a:pt x="1721" y="2658"/>
                        <a:pt x="-121" y="1388"/>
                        <a:pt x="6" y="499"/>
                      </a:cubicBezTo>
                      <a:cubicBezTo>
                        <a:pt x="-121" y="-453"/>
                        <a:pt x="2673" y="55"/>
                        <a:pt x="4959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3" name="شكل حر: شكل 282">
                  <a:extLst>
                    <a:ext uri="{FF2B5EF4-FFF2-40B4-BE49-F238E27FC236}">
                      <a16:creationId xmlns:a16="http://schemas.microsoft.com/office/drawing/2014/main" id="{A56D2D6B-B07A-35FA-CA3A-1D300BC9FF08}"/>
                    </a:ext>
                  </a:extLst>
                </p:cNvPr>
                <p:cNvSpPr/>
                <p:nvPr/>
              </p:nvSpPr>
              <p:spPr>
                <a:xfrm>
                  <a:off x="7117275" y="4360993"/>
                  <a:ext cx="62887" cy="61666"/>
                </a:xfrm>
                <a:custGeom>
                  <a:avLst/>
                  <a:gdLst>
                    <a:gd name="connsiteX0" fmla="*/ 60891 w 62887"/>
                    <a:gd name="connsiteY0" fmla="*/ 54162 h 61666"/>
                    <a:gd name="connsiteX1" fmla="*/ 62161 w 62887"/>
                    <a:gd name="connsiteY1" fmla="*/ 60829 h 61666"/>
                    <a:gd name="connsiteX2" fmla="*/ 55494 w 62887"/>
                    <a:gd name="connsiteY2" fmla="*/ 59750 h 61666"/>
                    <a:gd name="connsiteX3" fmla="*/ 1455 w 62887"/>
                    <a:gd name="connsiteY3" fmla="*/ 15553 h 61666"/>
                    <a:gd name="connsiteX4" fmla="*/ 3615 w 62887"/>
                    <a:gd name="connsiteY4" fmla="*/ 3870 h 61666"/>
                    <a:gd name="connsiteX5" fmla="*/ 15171 w 62887"/>
                    <a:gd name="connsiteY5" fmla="*/ 1393 h 61666"/>
                    <a:gd name="connsiteX6" fmla="*/ 60891 w 62887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7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5" y="3870"/>
                      </a:cubicBezTo>
                      <a:cubicBezTo>
                        <a:pt x="7615" y="-258"/>
                        <a:pt x="13140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4" name="شكل حر: شكل 283">
                  <a:extLst>
                    <a:ext uri="{FF2B5EF4-FFF2-40B4-BE49-F238E27FC236}">
                      <a16:creationId xmlns:a16="http://schemas.microsoft.com/office/drawing/2014/main" id="{66DB7679-08AB-A2A6-4D02-16D2FBA3DBFC}"/>
                    </a:ext>
                  </a:extLst>
                </p:cNvPr>
                <p:cNvSpPr/>
                <p:nvPr/>
              </p:nvSpPr>
              <p:spPr>
                <a:xfrm>
                  <a:off x="7191897" y="4433795"/>
                  <a:ext cx="7074" cy="6986"/>
                </a:xfrm>
                <a:custGeom>
                  <a:avLst/>
                  <a:gdLst>
                    <a:gd name="connsiteX0" fmla="*/ 4557 w 7074"/>
                    <a:gd name="connsiteY0" fmla="*/ 2822 h 6986"/>
                    <a:gd name="connsiteX1" fmla="*/ 7034 w 7074"/>
                    <a:gd name="connsiteY1" fmla="*/ 6886 h 6986"/>
                    <a:gd name="connsiteX2" fmla="*/ 2906 w 7074"/>
                    <a:gd name="connsiteY2" fmla="*/ 4537 h 6986"/>
                    <a:gd name="connsiteX3" fmla="*/ 112 w 7074"/>
                    <a:gd name="connsiteY3" fmla="*/ 155 h 6986"/>
                    <a:gd name="connsiteX4" fmla="*/ 4557 w 7074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4" h="6986">
                      <a:moveTo>
                        <a:pt x="4557" y="2822"/>
                      </a:moveTo>
                      <a:cubicBezTo>
                        <a:pt x="6335" y="4918"/>
                        <a:pt x="7287" y="6505"/>
                        <a:pt x="7034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84" y="-480"/>
                        <a:pt x="2843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61" name="رسم 4">
                <a:extLst>
                  <a:ext uri="{FF2B5EF4-FFF2-40B4-BE49-F238E27FC236}">
                    <a16:creationId xmlns:a16="http://schemas.microsoft.com/office/drawing/2014/main" id="{0F1F6D2A-EFFA-8D39-28A6-F990FFAC7900}"/>
                  </a:ext>
                </a:extLst>
              </p:cNvPr>
              <p:cNvGrpSpPr/>
              <p:nvPr/>
            </p:nvGrpSpPr>
            <p:grpSpPr>
              <a:xfrm>
                <a:off x="7131597" y="4330791"/>
                <a:ext cx="73750" cy="108619"/>
                <a:chOff x="7131597" y="4330791"/>
                <a:chExt cx="73750" cy="108619"/>
              </a:xfrm>
              <a:solidFill>
                <a:srgbClr val="231F20"/>
              </a:solidFill>
            </p:grpSpPr>
            <p:sp>
              <p:nvSpPr>
                <p:cNvPr id="277" name="شكل حر: شكل 276">
                  <a:extLst>
                    <a:ext uri="{FF2B5EF4-FFF2-40B4-BE49-F238E27FC236}">
                      <a16:creationId xmlns:a16="http://schemas.microsoft.com/office/drawing/2014/main" id="{9146EA19-015A-69FC-8502-E38E0600793B}"/>
                    </a:ext>
                  </a:extLst>
                </p:cNvPr>
                <p:cNvSpPr/>
                <p:nvPr/>
              </p:nvSpPr>
              <p:spPr>
                <a:xfrm>
                  <a:off x="7131597" y="4348622"/>
                  <a:ext cx="54078" cy="69315"/>
                </a:xfrm>
                <a:custGeom>
                  <a:avLst/>
                  <a:gdLst>
                    <a:gd name="connsiteX0" fmla="*/ 52856 w 54078"/>
                    <a:gd name="connsiteY0" fmla="*/ 61897 h 69315"/>
                    <a:gd name="connsiteX1" fmla="*/ 53110 w 54078"/>
                    <a:gd name="connsiteY1" fmla="*/ 68818 h 69315"/>
                    <a:gd name="connsiteX2" fmla="*/ 46633 w 54078"/>
                    <a:gd name="connsiteY2" fmla="*/ 66532 h 69315"/>
                    <a:gd name="connsiteX3" fmla="*/ 913 w 54078"/>
                    <a:gd name="connsiteY3" fmla="*/ 13764 h 69315"/>
                    <a:gd name="connsiteX4" fmla="*/ 5104 w 54078"/>
                    <a:gd name="connsiteY4" fmla="*/ 2715 h 69315"/>
                    <a:gd name="connsiteX5" fmla="*/ 16852 w 54078"/>
                    <a:gd name="connsiteY5" fmla="*/ 2143 h 69315"/>
                    <a:gd name="connsiteX6" fmla="*/ 52856 w 54078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78" h="69315">
                      <a:moveTo>
                        <a:pt x="52856" y="61897"/>
                      </a:moveTo>
                      <a:cubicBezTo>
                        <a:pt x="54571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6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8" name="شكل حر: شكل 277">
                  <a:extLst>
                    <a:ext uri="{FF2B5EF4-FFF2-40B4-BE49-F238E27FC236}">
                      <a16:creationId xmlns:a16="http://schemas.microsoft.com/office/drawing/2014/main" id="{BB0AB901-41DF-E743-66F0-F739B7C32007}"/>
                    </a:ext>
                  </a:extLst>
                </p:cNvPr>
                <p:cNvSpPr/>
                <p:nvPr/>
              </p:nvSpPr>
              <p:spPr>
                <a:xfrm>
                  <a:off x="7194662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840" y="-583"/>
                        <a:pt x="2745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9" name="شكل حر: شكل 278">
                  <a:extLst>
                    <a:ext uri="{FF2B5EF4-FFF2-40B4-BE49-F238E27FC236}">
                      <a16:creationId xmlns:a16="http://schemas.microsoft.com/office/drawing/2014/main" id="{65188432-6707-6ECA-BCB1-DBB928038810}"/>
                    </a:ext>
                  </a:extLst>
                </p:cNvPr>
                <p:cNvSpPr/>
                <p:nvPr/>
              </p:nvSpPr>
              <p:spPr>
                <a:xfrm>
                  <a:off x="7172073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80 w 29360"/>
                    <a:gd name="connsiteY4" fmla="*/ 480 h 80222"/>
                    <a:gd name="connsiteX5" fmla="*/ 19429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6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857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2" y="2067"/>
                        <a:pt x="8380" y="480"/>
                      </a:cubicBezTo>
                      <a:cubicBezTo>
                        <a:pt x="13967" y="-1108"/>
                        <a:pt x="19048" y="1496"/>
                        <a:pt x="19429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80" name="شكل حر: شكل 279">
                  <a:extLst>
                    <a:ext uri="{FF2B5EF4-FFF2-40B4-BE49-F238E27FC236}">
                      <a16:creationId xmlns:a16="http://schemas.microsoft.com/office/drawing/2014/main" id="{EA729A52-3646-AE3E-56E7-03BDCF49FAD6}"/>
                    </a:ext>
                  </a:extLst>
                </p:cNvPr>
                <p:cNvSpPr/>
                <p:nvPr/>
              </p:nvSpPr>
              <p:spPr>
                <a:xfrm>
                  <a:off x="7202185" y="4427792"/>
                  <a:ext cx="3162" cy="9546"/>
                </a:xfrm>
                <a:custGeom>
                  <a:avLst/>
                  <a:gdLst>
                    <a:gd name="connsiteX0" fmla="*/ 2905 w 3162"/>
                    <a:gd name="connsiteY0" fmla="*/ 4699 h 9546"/>
                    <a:gd name="connsiteX1" fmla="*/ 2778 w 3162"/>
                    <a:gd name="connsiteY1" fmla="*/ 9524 h 9546"/>
                    <a:gd name="connsiteX2" fmla="*/ 619 w 3162"/>
                    <a:gd name="connsiteY2" fmla="*/ 5270 h 9546"/>
                    <a:gd name="connsiteX3" fmla="*/ 619 w 3162"/>
                    <a:gd name="connsiteY3" fmla="*/ 63 h 9546"/>
                    <a:gd name="connsiteX4" fmla="*/ 2905 w 3162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62" h="9546">
                      <a:moveTo>
                        <a:pt x="2905" y="4699"/>
                      </a:moveTo>
                      <a:cubicBezTo>
                        <a:pt x="3350" y="7492"/>
                        <a:pt x="3159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381" y="-445"/>
                        <a:pt x="2524" y="2222"/>
                        <a:pt x="2905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62" name="رسم 4">
                <a:extLst>
                  <a:ext uri="{FF2B5EF4-FFF2-40B4-BE49-F238E27FC236}">
                    <a16:creationId xmlns:a16="http://schemas.microsoft.com/office/drawing/2014/main" id="{E33045D9-F776-8E79-0EB4-FA7530E5342F}"/>
                  </a:ext>
                </a:extLst>
              </p:cNvPr>
              <p:cNvGrpSpPr/>
              <p:nvPr/>
            </p:nvGrpSpPr>
            <p:grpSpPr>
              <a:xfrm>
                <a:off x="7191397" y="4328454"/>
                <a:ext cx="64603" cy="109369"/>
                <a:chOff x="7191397" y="4328454"/>
                <a:chExt cx="64603" cy="109369"/>
              </a:xfrm>
              <a:solidFill>
                <a:srgbClr val="231F20"/>
              </a:solidFill>
            </p:grpSpPr>
            <p:sp>
              <p:nvSpPr>
                <p:cNvPr id="273" name="شكل حر: شكل 272">
                  <a:extLst>
                    <a:ext uri="{FF2B5EF4-FFF2-40B4-BE49-F238E27FC236}">
                      <a16:creationId xmlns:a16="http://schemas.microsoft.com/office/drawing/2014/main" id="{1888994F-8910-FE12-7D45-FD4ADA8156D7}"/>
                    </a:ext>
                  </a:extLst>
                </p:cNvPr>
                <p:cNvSpPr/>
                <p:nvPr/>
              </p:nvSpPr>
              <p:spPr>
                <a:xfrm>
                  <a:off x="7191397" y="4328454"/>
                  <a:ext cx="19728" cy="81637"/>
                </a:xfrm>
                <a:custGeom>
                  <a:avLst/>
                  <a:gdLst>
                    <a:gd name="connsiteX0" fmla="*/ 17758 w 19728"/>
                    <a:gd name="connsiteY0" fmla="*/ 75524 h 81637"/>
                    <a:gd name="connsiteX1" fmla="*/ 14202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758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758" y="75524"/>
                      </a:moveTo>
                      <a:cubicBezTo>
                        <a:pt x="17631" y="78699"/>
                        <a:pt x="16043" y="81175"/>
                        <a:pt x="14202" y="81620"/>
                      </a:cubicBezTo>
                      <a:cubicBezTo>
                        <a:pt x="12360" y="81874"/>
                        <a:pt x="10518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7" y="530"/>
                        <a:pt x="9566" y="86"/>
                      </a:cubicBezTo>
                      <a:cubicBezTo>
                        <a:pt x="15344" y="-549"/>
                        <a:pt x="19853" y="2436"/>
                        <a:pt x="19726" y="5801"/>
                      </a:cubicBezTo>
                      <a:lnTo>
                        <a:pt x="17758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4" name="شكل حر: شكل 273">
                  <a:extLst>
                    <a:ext uri="{FF2B5EF4-FFF2-40B4-BE49-F238E27FC236}">
                      <a16:creationId xmlns:a16="http://schemas.microsoft.com/office/drawing/2014/main" id="{2181BC29-7815-116F-3D3B-E6DC4552FA91}"/>
                    </a:ext>
                  </a:extLst>
                </p:cNvPr>
                <p:cNvSpPr/>
                <p:nvPr/>
              </p:nvSpPr>
              <p:spPr>
                <a:xfrm>
                  <a:off x="7205525" y="4427461"/>
                  <a:ext cx="2554" cy="9669"/>
                </a:xfrm>
                <a:custGeom>
                  <a:avLst/>
                  <a:gdLst>
                    <a:gd name="connsiteX0" fmla="*/ 2550 w 2554"/>
                    <a:gd name="connsiteY0" fmla="*/ 4648 h 9669"/>
                    <a:gd name="connsiteX1" fmla="*/ 1597 w 2554"/>
                    <a:gd name="connsiteY1" fmla="*/ 9664 h 9669"/>
                    <a:gd name="connsiteX2" fmla="*/ 137 w 2554"/>
                    <a:gd name="connsiteY2" fmla="*/ 4966 h 9669"/>
                    <a:gd name="connsiteX3" fmla="*/ 1090 w 2554"/>
                    <a:gd name="connsiteY3" fmla="*/ 12 h 9669"/>
                    <a:gd name="connsiteX4" fmla="*/ 2550 w 255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69">
                      <a:moveTo>
                        <a:pt x="2550" y="4648"/>
                      </a:moveTo>
                      <a:cubicBezTo>
                        <a:pt x="2486" y="7188"/>
                        <a:pt x="2042" y="9474"/>
                        <a:pt x="1597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15" y="-178"/>
                        <a:pt x="2614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5" name="شكل حر: شكل 274">
                  <a:extLst>
                    <a:ext uri="{FF2B5EF4-FFF2-40B4-BE49-F238E27FC236}">
                      <a16:creationId xmlns:a16="http://schemas.microsoft.com/office/drawing/2014/main" id="{45DE8B85-3548-5C13-5C3A-32BD65DB2467}"/>
                    </a:ext>
                  </a:extLst>
                </p:cNvPr>
                <p:cNvSpPr/>
                <p:nvPr/>
              </p:nvSpPr>
              <p:spPr>
                <a:xfrm>
                  <a:off x="7219019" y="4334498"/>
                  <a:ext cx="36980" cy="77836"/>
                </a:xfrm>
                <a:custGeom>
                  <a:avLst/>
                  <a:gdLst>
                    <a:gd name="connsiteX0" fmla="*/ 7661 w 36980"/>
                    <a:gd name="connsiteY0" fmla="*/ 73544 h 77836"/>
                    <a:gd name="connsiteX1" fmla="*/ 2010 w 36980"/>
                    <a:gd name="connsiteY1" fmla="*/ 77799 h 77836"/>
                    <a:gd name="connsiteX2" fmla="*/ 295 w 36980"/>
                    <a:gd name="connsiteY2" fmla="*/ 71068 h 77836"/>
                    <a:gd name="connsiteX3" fmla="*/ 17948 w 36980"/>
                    <a:gd name="connsiteY3" fmla="*/ 3504 h 77836"/>
                    <a:gd name="connsiteX4" fmla="*/ 29442 w 36980"/>
                    <a:gd name="connsiteY4" fmla="*/ 837 h 77836"/>
                    <a:gd name="connsiteX5" fmla="*/ 36617 w 36980"/>
                    <a:gd name="connsiteY5" fmla="*/ 10044 h 77836"/>
                    <a:gd name="connsiteX6" fmla="*/ 7661 w 36980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0" h="77836">
                      <a:moveTo>
                        <a:pt x="7661" y="73544"/>
                      </a:moveTo>
                      <a:cubicBezTo>
                        <a:pt x="6264" y="76402"/>
                        <a:pt x="3851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8" y="3504"/>
                      </a:lnTo>
                      <a:cubicBezTo>
                        <a:pt x="18710" y="329"/>
                        <a:pt x="23917" y="-1005"/>
                        <a:pt x="29442" y="837"/>
                      </a:cubicBezTo>
                      <a:cubicBezTo>
                        <a:pt x="35030" y="2488"/>
                        <a:pt x="38078" y="6997"/>
                        <a:pt x="36617" y="10044"/>
                      </a:cubicBezTo>
                      <a:lnTo>
                        <a:pt x="7661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6" name="شكل حر: شكل 275">
                  <a:extLst>
                    <a:ext uri="{FF2B5EF4-FFF2-40B4-BE49-F238E27FC236}">
                      <a16:creationId xmlns:a16="http://schemas.microsoft.com/office/drawing/2014/main" id="{E8781CAA-4F67-0D6E-1AC4-97099EFB2C50}"/>
                    </a:ext>
                  </a:extLst>
                </p:cNvPr>
                <p:cNvSpPr/>
                <p:nvPr/>
              </p:nvSpPr>
              <p:spPr>
                <a:xfrm>
                  <a:off x="7211727" y="4428674"/>
                  <a:ext cx="4017" cy="9150"/>
                </a:xfrm>
                <a:custGeom>
                  <a:avLst/>
                  <a:gdLst>
                    <a:gd name="connsiteX0" fmla="*/ 3015 w 4017"/>
                    <a:gd name="connsiteY0" fmla="*/ 4832 h 9150"/>
                    <a:gd name="connsiteX1" fmla="*/ 221 w 4017"/>
                    <a:gd name="connsiteY1" fmla="*/ 9150 h 9150"/>
                    <a:gd name="connsiteX2" fmla="*/ 729 w 4017"/>
                    <a:gd name="connsiteY2" fmla="*/ 4261 h 9150"/>
                    <a:gd name="connsiteX3" fmla="*/ 3460 w 4017"/>
                    <a:gd name="connsiteY3" fmla="*/ 6 h 9150"/>
                    <a:gd name="connsiteX4" fmla="*/ 3015 w 4017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349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63" name="رسم 4">
                <a:extLst>
                  <a:ext uri="{FF2B5EF4-FFF2-40B4-BE49-F238E27FC236}">
                    <a16:creationId xmlns:a16="http://schemas.microsoft.com/office/drawing/2014/main" id="{AAD4329B-B22E-3625-620F-55625D45F660}"/>
                  </a:ext>
                </a:extLst>
              </p:cNvPr>
              <p:cNvGrpSpPr/>
              <p:nvPr/>
            </p:nvGrpSpPr>
            <p:grpSpPr>
              <a:xfrm>
                <a:off x="7213742" y="4342148"/>
                <a:ext cx="93029" cy="99798"/>
                <a:chOff x="7213742" y="4342148"/>
                <a:chExt cx="93029" cy="99798"/>
              </a:xfrm>
              <a:solidFill>
                <a:srgbClr val="231F20"/>
              </a:solidFill>
            </p:grpSpPr>
            <p:sp>
              <p:nvSpPr>
                <p:cNvPr id="269" name="شكل حر: شكل 268">
                  <a:extLst>
                    <a:ext uri="{FF2B5EF4-FFF2-40B4-BE49-F238E27FC236}">
                      <a16:creationId xmlns:a16="http://schemas.microsoft.com/office/drawing/2014/main" id="{8A807978-920E-07EA-205D-3EAC9C8637F0}"/>
                    </a:ext>
                  </a:extLst>
                </p:cNvPr>
                <p:cNvSpPr/>
                <p:nvPr/>
              </p:nvSpPr>
              <p:spPr>
                <a:xfrm>
                  <a:off x="7225858" y="4342148"/>
                  <a:ext cx="47878" cy="73220"/>
                </a:xfrm>
                <a:custGeom>
                  <a:avLst/>
                  <a:gdLst>
                    <a:gd name="connsiteX0" fmla="*/ 7681 w 47878"/>
                    <a:gd name="connsiteY0" fmla="*/ 69641 h 73220"/>
                    <a:gd name="connsiteX1" fmla="*/ 1331 w 47878"/>
                    <a:gd name="connsiteY1" fmla="*/ 73006 h 73220"/>
                    <a:gd name="connsiteX2" fmla="*/ 886 w 47878"/>
                    <a:gd name="connsiteY2" fmla="*/ 65958 h 73220"/>
                    <a:gd name="connsiteX3" fmla="*/ 29906 w 47878"/>
                    <a:gd name="connsiteY3" fmla="*/ 2458 h 73220"/>
                    <a:gd name="connsiteX4" fmla="*/ 41589 w 47878"/>
                    <a:gd name="connsiteY4" fmla="*/ 1949 h 73220"/>
                    <a:gd name="connsiteX5" fmla="*/ 47177 w 47878"/>
                    <a:gd name="connsiteY5" fmla="*/ 12110 h 73220"/>
                    <a:gd name="connsiteX6" fmla="*/ 7681 w 47878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78" h="73220">
                      <a:moveTo>
                        <a:pt x="7681" y="69641"/>
                      </a:moveTo>
                      <a:cubicBezTo>
                        <a:pt x="5902" y="72180"/>
                        <a:pt x="2918" y="73832"/>
                        <a:pt x="1331" y="73006"/>
                      </a:cubicBezTo>
                      <a:cubicBezTo>
                        <a:pt x="-257" y="72180"/>
                        <a:pt x="-448" y="68942"/>
                        <a:pt x="886" y="65958"/>
                      </a:cubicBezTo>
                      <a:lnTo>
                        <a:pt x="29906" y="2458"/>
                      </a:lnTo>
                      <a:cubicBezTo>
                        <a:pt x="31239" y="-527"/>
                        <a:pt x="36509" y="-908"/>
                        <a:pt x="41589" y="1949"/>
                      </a:cubicBezTo>
                      <a:cubicBezTo>
                        <a:pt x="46670" y="4807"/>
                        <a:pt x="49209" y="9316"/>
                        <a:pt x="47177" y="12110"/>
                      </a:cubicBezTo>
                      <a:lnTo>
                        <a:pt x="7681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0" name="شكل حر: شكل 269">
                  <a:extLst>
                    <a:ext uri="{FF2B5EF4-FFF2-40B4-BE49-F238E27FC236}">
                      <a16:creationId xmlns:a16="http://schemas.microsoft.com/office/drawing/2014/main" id="{EBB1BF68-67C6-FBC2-EEFD-1B6715EE1F38}"/>
                    </a:ext>
                  </a:extLst>
                </p:cNvPr>
                <p:cNvSpPr/>
                <p:nvPr/>
              </p:nvSpPr>
              <p:spPr>
                <a:xfrm>
                  <a:off x="7213742" y="4430256"/>
                  <a:ext cx="5162" cy="8463"/>
                </a:xfrm>
                <a:custGeom>
                  <a:avLst/>
                  <a:gdLst>
                    <a:gd name="connsiteX0" fmla="*/ 3604 w 5162"/>
                    <a:gd name="connsiteY0" fmla="*/ 4646 h 8463"/>
                    <a:gd name="connsiteX1" fmla="*/ 111 w 5162"/>
                    <a:gd name="connsiteY1" fmla="*/ 8457 h 8463"/>
                    <a:gd name="connsiteX2" fmla="*/ 1445 w 5162"/>
                    <a:gd name="connsiteY2" fmla="*/ 3631 h 8463"/>
                    <a:gd name="connsiteX3" fmla="*/ 4811 w 5162"/>
                    <a:gd name="connsiteY3" fmla="*/ 75 h 8463"/>
                    <a:gd name="connsiteX4" fmla="*/ 3604 w 5162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2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1" y="75"/>
                      </a:cubicBezTo>
                      <a:cubicBezTo>
                        <a:pt x="5573" y="456"/>
                        <a:pt x="5064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1" name="شكل حر: شكل 270">
                  <a:extLst>
                    <a:ext uri="{FF2B5EF4-FFF2-40B4-BE49-F238E27FC236}">
                      <a16:creationId xmlns:a16="http://schemas.microsoft.com/office/drawing/2014/main" id="{4F8BDF36-41D4-F29C-0580-E57D1AB4341C}"/>
                    </a:ext>
                  </a:extLst>
                </p:cNvPr>
                <p:cNvSpPr/>
                <p:nvPr/>
              </p:nvSpPr>
              <p:spPr>
                <a:xfrm>
                  <a:off x="7238501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0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0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72" name="شكل حر: شكل 271">
                  <a:extLst>
                    <a:ext uri="{FF2B5EF4-FFF2-40B4-BE49-F238E27FC236}">
                      <a16:creationId xmlns:a16="http://schemas.microsoft.com/office/drawing/2014/main" id="{4F62ED3B-94CF-2E2C-7809-3C8285D93FA9}"/>
                    </a:ext>
                  </a:extLst>
                </p:cNvPr>
                <p:cNvSpPr/>
                <p:nvPr/>
              </p:nvSpPr>
              <p:spPr>
                <a:xfrm>
                  <a:off x="7217491" y="4435778"/>
                  <a:ext cx="7838" cy="6168"/>
                </a:xfrm>
                <a:custGeom>
                  <a:avLst/>
                  <a:gdLst>
                    <a:gd name="connsiteX0" fmla="*/ 4744 w 7838"/>
                    <a:gd name="connsiteY0" fmla="*/ 4015 h 6168"/>
                    <a:gd name="connsiteX1" fmla="*/ 45 w 7838"/>
                    <a:gd name="connsiteY1" fmla="*/ 6110 h 6168"/>
                    <a:gd name="connsiteX2" fmla="*/ 3093 w 7838"/>
                    <a:gd name="connsiteY2" fmla="*/ 2237 h 6168"/>
                    <a:gd name="connsiteX3" fmla="*/ 7665 w 7838"/>
                    <a:gd name="connsiteY3" fmla="*/ 205 h 6168"/>
                    <a:gd name="connsiteX4" fmla="*/ 4744 w 7838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8" h="6168">
                      <a:moveTo>
                        <a:pt x="4744" y="4015"/>
                      </a:moveTo>
                      <a:cubicBezTo>
                        <a:pt x="2649" y="5412"/>
                        <a:pt x="362" y="6428"/>
                        <a:pt x="45" y="6110"/>
                      </a:cubicBezTo>
                      <a:cubicBezTo>
                        <a:pt x="-272" y="5793"/>
                        <a:pt x="1124" y="4015"/>
                        <a:pt x="3093" y="2237"/>
                      </a:cubicBezTo>
                      <a:cubicBezTo>
                        <a:pt x="5061" y="459"/>
                        <a:pt x="7093" y="-431"/>
                        <a:pt x="7665" y="205"/>
                      </a:cubicBezTo>
                      <a:cubicBezTo>
                        <a:pt x="8300" y="903"/>
                        <a:pt x="7157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264" name="رسم 4">
                <a:extLst>
                  <a:ext uri="{FF2B5EF4-FFF2-40B4-BE49-F238E27FC236}">
                    <a16:creationId xmlns:a16="http://schemas.microsoft.com/office/drawing/2014/main" id="{A223B59F-CB13-ED5C-07CB-325EFDBA9F18}"/>
                  </a:ext>
                </a:extLst>
              </p:cNvPr>
              <p:cNvGrpSpPr/>
              <p:nvPr/>
            </p:nvGrpSpPr>
            <p:grpSpPr>
              <a:xfrm>
                <a:off x="7218655" y="4386433"/>
                <a:ext cx="109834" cy="63012"/>
                <a:chOff x="7218655" y="4386433"/>
                <a:chExt cx="109834" cy="63012"/>
              </a:xfrm>
              <a:solidFill>
                <a:srgbClr val="231F20"/>
              </a:solidFill>
            </p:grpSpPr>
            <p:sp>
              <p:nvSpPr>
                <p:cNvPr id="265" name="شكل حر: شكل 264">
                  <a:extLst>
                    <a:ext uri="{FF2B5EF4-FFF2-40B4-BE49-F238E27FC236}">
                      <a16:creationId xmlns:a16="http://schemas.microsoft.com/office/drawing/2014/main" id="{DF5FE9EE-424B-F5D8-FCC5-B484BBE531A4}"/>
                    </a:ext>
                  </a:extLst>
                </p:cNvPr>
                <p:cNvSpPr/>
                <p:nvPr/>
              </p:nvSpPr>
              <p:spPr>
                <a:xfrm>
                  <a:off x="7242371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6" name="شكل حر: شكل 265">
                  <a:extLst>
                    <a:ext uri="{FF2B5EF4-FFF2-40B4-BE49-F238E27FC236}">
                      <a16:creationId xmlns:a16="http://schemas.microsoft.com/office/drawing/2014/main" id="{3B6E66FF-47FA-DBD6-03AC-1E3954FBC021}"/>
                    </a:ext>
                  </a:extLst>
                </p:cNvPr>
                <p:cNvSpPr/>
                <p:nvPr/>
              </p:nvSpPr>
              <p:spPr>
                <a:xfrm>
                  <a:off x="7218655" y="4438790"/>
                  <a:ext cx="8610" cy="4993"/>
                </a:xfrm>
                <a:custGeom>
                  <a:avLst/>
                  <a:gdLst>
                    <a:gd name="connsiteX0" fmla="*/ 4977 w 8610"/>
                    <a:gd name="connsiteY0" fmla="*/ 3606 h 4993"/>
                    <a:gd name="connsiteX1" fmla="*/ 24 w 8610"/>
                    <a:gd name="connsiteY1" fmla="*/ 4875 h 4993"/>
                    <a:gd name="connsiteX2" fmla="*/ 3771 w 8610"/>
                    <a:gd name="connsiteY2" fmla="*/ 1510 h 4993"/>
                    <a:gd name="connsiteX3" fmla="*/ 8533 w 8610"/>
                    <a:gd name="connsiteY3" fmla="*/ 367 h 4993"/>
                    <a:gd name="connsiteX4" fmla="*/ 4977 w 8610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93">
                      <a:moveTo>
                        <a:pt x="4977" y="3606"/>
                      </a:moveTo>
                      <a:cubicBezTo>
                        <a:pt x="2501" y="4685"/>
                        <a:pt x="215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78" y="1193"/>
                        <a:pt x="7454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7" name="شكل حر: شكل 266">
                  <a:extLst>
                    <a:ext uri="{FF2B5EF4-FFF2-40B4-BE49-F238E27FC236}">
                      <a16:creationId xmlns:a16="http://schemas.microsoft.com/office/drawing/2014/main" id="{074FF726-0BB7-021B-4828-075839D13275}"/>
                    </a:ext>
                  </a:extLst>
                </p:cNvPr>
                <p:cNvSpPr/>
                <p:nvPr/>
              </p:nvSpPr>
              <p:spPr>
                <a:xfrm>
                  <a:off x="7246990" y="4429696"/>
                  <a:ext cx="81499" cy="19749"/>
                </a:xfrm>
                <a:custGeom>
                  <a:avLst/>
                  <a:gdLst>
                    <a:gd name="connsiteX0" fmla="*/ 6424 w 81499"/>
                    <a:gd name="connsiteY0" fmla="*/ 19685 h 19749"/>
                    <a:gd name="connsiteX1" fmla="*/ 10 w 81499"/>
                    <a:gd name="connsiteY1" fmla="*/ 16320 h 19749"/>
                    <a:gd name="connsiteX2" fmla="*/ 5598 w 81499"/>
                    <a:gd name="connsiteY2" fmla="*/ 11938 h 19749"/>
                    <a:gd name="connsiteX3" fmla="*/ 74368 w 81499"/>
                    <a:gd name="connsiteY3" fmla="*/ 64 h 19749"/>
                    <a:gd name="connsiteX4" fmla="*/ 81417 w 81499"/>
                    <a:gd name="connsiteY4" fmla="*/ 9398 h 19749"/>
                    <a:gd name="connsiteX5" fmla="*/ 76274 w 81499"/>
                    <a:gd name="connsiteY5" fmla="*/ 19749 h 19749"/>
                    <a:gd name="connsiteX6" fmla="*/ 6424 w 81499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99" h="19749">
                      <a:moveTo>
                        <a:pt x="6424" y="19685"/>
                      </a:moveTo>
                      <a:cubicBezTo>
                        <a:pt x="3122" y="19622"/>
                        <a:pt x="200" y="18098"/>
                        <a:pt x="10" y="16320"/>
                      </a:cubicBezTo>
                      <a:cubicBezTo>
                        <a:pt x="-181" y="14478"/>
                        <a:pt x="2360" y="12510"/>
                        <a:pt x="5598" y="11938"/>
                      </a:cubicBezTo>
                      <a:lnTo>
                        <a:pt x="74368" y="64"/>
                      </a:lnTo>
                      <a:cubicBezTo>
                        <a:pt x="77607" y="-571"/>
                        <a:pt x="80845" y="3620"/>
                        <a:pt x="81417" y="9398"/>
                      </a:cubicBezTo>
                      <a:cubicBezTo>
                        <a:pt x="81988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268" name="شكل حر: شكل 267">
                  <a:extLst>
                    <a:ext uri="{FF2B5EF4-FFF2-40B4-BE49-F238E27FC236}">
                      <a16:creationId xmlns:a16="http://schemas.microsoft.com/office/drawing/2014/main" id="{51627D25-9E2E-CF51-5041-B4F5723063FB}"/>
                    </a:ext>
                  </a:extLst>
                </p:cNvPr>
                <p:cNvSpPr/>
                <p:nvPr/>
              </p:nvSpPr>
              <p:spPr>
                <a:xfrm>
                  <a:off x="7220012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309" name="مجموعة 308">
            <a:extLst>
              <a:ext uri="{FF2B5EF4-FFF2-40B4-BE49-F238E27FC236}">
                <a16:creationId xmlns:a16="http://schemas.microsoft.com/office/drawing/2014/main" id="{C4678EE2-59F8-6AB1-A064-C53ECD9720F8}"/>
              </a:ext>
            </a:extLst>
          </p:cNvPr>
          <p:cNvGrpSpPr/>
          <p:nvPr/>
        </p:nvGrpSpPr>
        <p:grpSpPr>
          <a:xfrm>
            <a:off x="9483948" y="4855351"/>
            <a:ext cx="816510" cy="816510"/>
            <a:chOff x="7963451" y="4223534"/>
            <a:chExt cx="452225" cy="452225"/>
          </a:xfrm>
        </p:grpSpPr>
        <p:sp>
          <p:nvSpPr>
            <p:cNvPr id="310" name="شكل حر: شكل 309">
              <a:extLst>
                <a:ext uri="{FF2B5EF4-FFF2-40B4-BE49-F238E27FC236}">
                  <a16:creationId xmlns:a16="http://schemas.microsoft.com/office/drawing/2014/main" id="{0B23214B-DFB4-7CEC-3417-4E7F17C10BCC}"/>
                </a:ext>
              </a:extLst>
            </p:cNvPr>
            <p:cNvSpPr/>
            <p:nvPr/>
          </p:nvSpPr>
          <p:spPr>
            <a:xfrm rot="16999982">
              <a:off x="7963451" y="4223534"/>
              <a:ext cx="452225" cy="452225"/>
            </a:xfrm>
            <a:custGeom>
              <a:avLst/>
              <a:gdLst>
                <a:gd name="connsiteX0" fmla="*/ 452226 w 452225"/>
                <a:gd name="connsiteY0" fmla="*/ 226113 h 452225"/>
                <a:gd name="connsiteX1" fmla="*/ 226113 w 452225"/>
                <a:gd name="connsiteY1" fmla="*/ 452226 h 452225"/>
                <a:gd name="connsiteX2" fmla="*/ 0 w 452225"/>
                <a:gd name="connsiteY2" fmla="*/ 226113 h 452225"/>
                <a:gd name="connsiteX3" fmla="*/ 226113 w 452225"/>
                <a:gd name="connsiteY3" fmla="*/ 0 h 452225"/>
                <a:gd name="connsiteX4" fmla="*/ 452226 w 452225"/>
                <a:gd name="connsiteY4" fmla="*/ 226113 h 45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25" h="452225">
                  <a:moveTo>
                    <a:pt x="452226" y="226113"/>
                  </a:moveTo>
                  <a:cubicBezTo>
                    <a:pt x="452226" y="350992"/>
                    <a:pt x="350992" y="452226"/>
                    <a:pt x="226113" y="452226"/>
                  </a:cubicBezTo>
                  <a:cubicBezTo>
                    <a:pt x="101234" y="452226"/>
                    <a:pt x="0" y="350992"/>
                    <a:pt x="0" y="226113"/>
                  </a:cubicBezTo>
                  <a:cubicBezTo>
                    <a:pt x="0" y="101234"/>
                    <a:pt x="101234" y="0"/>
                    <a:pt x="226113" y="0"/>
                  </a:cubicBezTo>
                  <a:cubicBezTo>
                    <a:pt x="350992" y="0"/>
                    <a:pt x="452226" y="101234"/>
                    <a:pt x="452226" y="226113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11" name="شكل حر: شكل 310">
              <a:extLst>
                <a:ext uri="{FF2B5EF4-FFF2-40B4-BE49-F238E27FC236}">
                  <a16:creationId xmlns:a16="http://schemas.microsoft.com/office/drawing/2014/main" id="{428DFDEF-BF1C-D0A7-E99E-D973A8332FEC}"/>
                </a:ext>
              </a:extLst>
            </p:cNvPr>
            <p:cNvSpPr/>
            <p:nvPr/>
          </p:nvSpPr>
          <p:spPr>
            <a:xfrm>
              <a:off x="8037576" y="4297171"/>
              <a:ext cx="304419" cy="304419"/>
            </a:xfrm>
            <a:custGeom>
              <a:avLst/>
              <a:gdLst>
                <a:gd name="connsiteX0" fmla="*/ 304419 w 304419"/>
                <a:gd name="connsiteY0" fmla="*/ 152210 h 304419"/>
                <a:gd name="connsiteX1" fmla="*/ 152209 w 304419"/>
                <a:gd name="connsiteY1" fmla="*/ 304419 h 304419"/>
                <a:gd name="connsiteX2" fmla="*/ 0 w 304419"/>
                <a:gd name="connsiteY2" fmla="*/ 152210 h 304419"/>
                <a:gd name="connsiteX3" fmla="*/ 152209 w 304419"/>
                <a:gd name="connsiteY3" fmla="*/ 0 h 304419"/>
                <a:gd name="connsiteX4" fmla="*/ 304419 w 304419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304419">
                  <a:moveTo>
                    <a:pt x="304419" y="152210"/>
                  </a:moveTo>
                  <a:cubicBezTo>
                    <a:pt x="304419" y="236284"/>
                    <a:pt x="236283" y="304419"/>
                    <a:pt x="152209" y="304419"/>
                  </a:cubicBezTo>
                  <a:cubicBezTo>
                    <a:pt x="68135" y="304419"/>
                    <a:pt x="0" y="236284"/>
                    <a:pt x="0" y="152210"/>
                  </a:cubicBezTo>
                  <a:cubicBezTo>
                    <a:pt x="0" y="68136"/>
                    <a:pt x="68135" y="0"/>
                    <a:pt x="152209" y="0"/>
                  </a:cubicBezTo>
                  <a:cubicBezTo>
                    <a:pt x="236283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312" name="رسم 4">
              <a:extLst>
                <a:ext uri="{FF2B5EF4-FFF2-40B4-BE49-F238E27FC236}">
                  <a16:creationId xmlns:a16="http://schemas.microsoft.com/office/drawing/2014/main" id="{965ABA08-50BA-2B09-0C67-B29268F8FCB8}"/>
                </a:ext>
              </a:extLst>
            </p:cNvPr>
            <p:cNvGrpSpPr/>
            <p:nvPr/>
          </p:nvGrpSpPr>
          <p:grpSpPr>
            <a:xfrm>
              <a:off x="8070609" y="4328454"/>
              <a:ext cx="239780" cy="241916"/>
              <a:chOff x="8070609" y="4328454"/>
              <a:chExt cx="239780" cy="241916"/>
            </a:xfrm>
            <a:solidFill>
              <a:srgbClr val="231F20"/>
            </a:solidFill>
          </p:grpSpPr>
          <p:grpSp>
            <p:nvGrpSpPr>
              <p:cNvPr id="313" name="رسم 4">
                <a:extLst>
                  <a:ext uri="{FF2B5EF4-FFF2-40B4-BE49-F238E27FC236}">
                    <a16:creationId xmlns:a16="http://schemas.microsoft.com/office/drawing/2014/main" id="{4770AEF9-D052-DD24-09E0-A8F0F344A4DF}"/>
                  </a:ext>
                </a:extLst>
              </p:cNvPr>
              <p:cNvGrpSpPr/>
              <p:nvPr/>
            </p:nvGrpSpPr>
            <p:grpSpPr>
              <a:xfrm>
                <a:off x="8200619" y="4449380"/>
                <a:ext cx="109709" cy="62955"/>
                <a:chOff x="8200619" y="4449380"/>
                <a:chExt cx="109709" cy="62955"/>
              </a:xfrm>
              <a:solidFill>
                <a:srgbClr val="231F20"/>
              </a:solidFill>
            </p:grpSpPr>
            <p:sp>
              <p:nvSpPr>
                <p:cNvPr id="364" name="شكل حر: شكل 363">
                  <a:extLst>
                    <a:ext uri="{FF2B5EF4-FFF2-40B4-BE49-F238E27FC236}">
                      <a16:creationId xmlns:a16="http://schemas.microsoft.com/office/drawing/2014/main" id="{160687E2-4063-F640-AC63-812423A67E4B}"/>
                    </a:ext>
                  </a:extLst>
                </p:cNvPr>
                <p:cNvSpPr/>
                <p:nvPr/>
              </p:nvSpPr>
              <p:spPr>
                <a:xfrm>
                  <a:off x="8228891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1" y="5144"/>
                        <a:pt x="10" y="3366"/>
                      </a:cubicBezTo>
                      <a:cubicBezTo>
                        <a:pt x="200" y="1588"/>
                        <a:pt x="3122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3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65" name="شكل حر: شكل 364">
                  <a:extLst>
                    <a:ext uri="{FF2B5EF4-FFF2-40B4-BE49-F238E27FC236}">
                      <a16:creationId xmlns:a16="http://schemas.microsoft.com/office/drawing/2014/main" id="{37E70474-C442-6264-F773-C1592109C5F5}"/>
                    </a:ext>
                  </a:extLst>
                </p:cNvPr>
                <p:cNvSpPr/>
                <p:nvPr/>
              </p:nvSpPr>
              <p:spPr>
                <a:xfrm>
                  <a:off x="8201912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0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526" y="2484"/>
                        <a:pt x="7367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66" name="شكل حر: شكل 365">
                  <a:extLst>
                    <a:ext uri="{FF2B5EF4-FFF2-40B4-BE49-F238E27FC236}">
                      <a16:creationId xmlns:a16="http://schemas.microsoft.com/office/drawing/2014/main" id="{AB275430-EAE0-2FBD-6A39-FF8DFE0BFCC5}"/>
                    </a:ext>
                  </a:extLst>
                </p:cNvPr>
                <p:cNvSpPr/>
                <p:nvPr/>
              </p:nvSpPr>
              <p:spPr>
                <a:xfrm>
                  <a:off x="8224335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8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6" y="-208"/>
                        <a:pt x="4439" y="-462"/>
                        <a:pt x="7423" y="808"/>
                      </a:cubicBezTo>
                      <a:lnTo>
                        <a:pt x="71748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67" name="شكل حر: شكل 366">
                  <a:extLst>
                    <a:ext uri="{FF2B5EF4-FFF2-40B4-BE49-F238E27FC236}">
                      <a16:creationId xmlns:a16="http://schemas.microsoft.com/office/drawing/2014/main" id="{B681DF09-8258-C926-C40B-15AC1F96408F}"/>
                    </a:ext>
                  </a:extLst>
                </p:cNvPr>
                <p:cNvSpPr/>
                <p:nvPr/>
              </p:nvSpPr>
              <p:spPr>
                <a:xfrm>
                  <a:off x="8200619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089" y="5382"/>
                        <a:pt x="5993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14" name="رسم 4">
                <a:extLst>
                  <a:ext uri="{FF2B5EF4-FFF2-40B4-BE49-F238E27FC236}">
                    <a16:creationId xmlns:a16="http://schemas.microsoft.com/office/drawing/2014/main" id="{C48D4C2D-A440-0C2B-818C-388A4D62CE4C}"/>
                  </a:ext>
                </a:extLst>
              </p:cNvPr>
              <p:cNvGrpSpPr/>
              <p:nvPr/>
            </p:nvGrpSpPr>
            <p:grpSpPr>
              <a:xfrm>
                <a:off x="8195611" y="4456752"/>
                <a:ext cx="93034" cy="99956"/>
                <a:chOff x="8195611" y="4456752"/>
                <a:chExt cx="93034" cy="99956"/>
              </a:xfrm>
              <a:solidFill>
                <a:srgbClr val="231F20"/>
              </a:solidFill>
            </p:grpSpPr>
            <p:sp>
              <p:nvSpPr>
                <p:cNvPr id="360" name="شكل حر: شكل 359">
                  <a:extLst>
                    <a:ext uri="{FF2B5EF4-FFF2-40B4-BE49-F238E27FC236}">
                      <a16:creationId xmlns:a16="http://schemas.microsoft.com/office/drawing/2014/main" id="{52682197-E080-A1A5-5769-F7FF6E73EEE1}"/>
                    </a:ext>
                  </a:extLst>
                </p:cNvPr>
                <p:cNvSpPr/>
                <p:nvPr/>
              </p:nvSpPr>
              <p:spPr>
                <a:xfrm>
                  <a:off x="8220454" y="4472509"/>
                  <a:ext cx="68191" cy="55796"/>
                </a:xfrm>
                <a:custGeom>
                  <a:avLst/>
                  <a:gdLst>
                    <a:gd name="connsiteX0" fmla="*/ 2732 w 68191"/>
                    <a:gd name="connsiteY0" fmla="*/ 7543 h 55796"/>
                    <a:gd name="connsiteX1" fmla="*/ 509 w 68191"/>
                    <a:gd name="connsiteY1" fmla="*/ 875 h 55796"/>
                    <a:gd name="connsiteX2" fmla="*/ 7558 w 68191"/>
                    <a:gd name="connsiteY2" fmla="*/ 1447 h 55796"/>
                    <a:gd name="connsiteX3" fmla="*/ 66232 w 68191"/>
                    <a:gd name="connsiteY3" fmla="*/ 39229 h 55796"/>
                    <a:gd name="connsiteX4" fmla="*/ 65152 w 68191"/>
                    <a:gd name="connsiteY4" fmla="*/ 50850 h 55796"/>
                    <a:gd name="connsiteX5" fmla="*/ 54103 w 68191"/>
                    <a:gd name="connsiteY5" fmla="*/ 54787 h 55796"/>
                    <a:gd name="connsiteX6" fmla="*/ 2732 w 68191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91" h="55796">
                      <a:moveTo>
                        <a:pt x="2732" y="7543"/>
                      </a:moveTo>
                      <a:cubicBezTo>
                        <a:pt x="318" y="5256"/>
                        <a:pt x="-697" y="2272"/>
                        <a:pt x="509" y="875"/>
                      </a:cubicBezTo>
                      <a:cubicBezTo>
                        <a:pt x="1842" y="-458"/>
                        <a:pt x="4891" y="-268"/>
                        <a:pt x="7558" y="1447"/>
                      </a:cubicBezTo>
                      <a:lnTo>
                        <a:pt x="66232" y="39229"/>
                      </a:lnTo>
                      <a:cubicBezTo>
                        <a:pt x="69089" y="41007"/>
                        <a:pt x="68898" y="46405"/>
                        <a:pt x="65152" y="50850"/>
                      </a:cubicBezTo>
                      <a:cubicBezTo>
                        <a:pt x="61533" y="55358"/>
                        <a:pt x="56516" y="57073"/>
                        <a:pt x="54103" y="54787"/>
                      </a:cubicBezTo>
                      <a:lnTo>
                        <a:pt x="2732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61" name="شكل حر: شكل 360">
                  <a:extLst>
                    <a:ext uri="{FF2B5EF4-FFF2-40B4-BE49-F238E27FC236}">
                      <a16:creationId xmlns:a16="http://schemas.microsoft.com/office/drawing/2014/main" id="{1BEBB26B-FB14-A272-FB83-4E80A8CA4192}"/>
                    </a:ext>
                  </a:extLst>
                </p:cNvPr>
                <p:cNvSpPr/>
                <p:nvPr/>
              </p:nvSpPr>
              <p:spPr>
                <a:xfrm>
                  <a:off x="8199456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4" y="2154"/>
                        <a:pt x="-272" y="376"/>
                        <a:pt x="45" y="58"/>
                      </a:cubicBezTo>
                      <a:cubicBezTo>
                        <a:pt x="362" y="-259"/>
                        <a:pt x="2648" y="757"/>
                        <a:pt x="4744" y="2154"/>
                      </a:cubicBezTo>
                      <a:cubicBezTo>
                        <a:pt x="7093" y="3678"/>
                        <a:pt x="8236" y="5265"/>
                        <a:pt x="7665" y="5964"/>
                      </a:cubicBezTo>
                      <a:cubicBezTo>
                        <a:pt x="7093" y="6599"/>
                        <a:pt x="5061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62" name="شكل حر: شكل 361">
                  <a:extLst>
                    <a:ext uri="{FF2B5EF4-FFF2-40B4-BE49-F238E27FC236}">
                      <a16:creationId xmlns:a16="http://schemas.microsoft.com/office/drawing/2014/main" id="{29AB4CE5-2814-5D39-2962-14DDF2AAE8B9}"/>
                    </a:ext>
                  </a:extLst>
                </p:cNvPr>
                <p:cNvSpPr/>
                <p:nvPr/>
              </p:nvSpPr>
              <p:spPr>
                <a:xfrm>
                  <a:off x="8207758" y="4483434"/>
                  <a:ext cx="47852" cy="73274"/>
                </a:xfrm>
                <a:custGeom>
                  <a:avLst/>
                  <a:gdLst>
                    <a:gd name="connsiteX0" fmla="*/ 886 w 47852"/>
                    <a:gd name="connsiteY0" fmla="*/ 7286 h 73274"/>
                    <a:gd name="connsiteX1" fmla="*/ 1331 w 47852"/>
                    <a:gd name="connsiteY1" fmla="*/ 237 h 73274"/>
                    <a:gd name="connsiteX2" fmla="*/ 7681 w 47852"/>
                    <a:gd name="connsiteY2" fmla="*/ 3603 h 73274"/>
                    <a:gd name="connsiteX3" fmla="*/ 47177 w 47852"/>
                    <a:gd name="connsiteY3" fmla="*/ 61197 h 73274"/>
                    <a:gd name="connsiteX4" fmla="*/ 41589 w 47852"/>
                    <a:gd name="connsiteY4" fmla="*/ 71357 h 73274"/>
                    <a:gd name="connsiteX5" fmla="*/ 29906 w 47852"/>
                    <a:gd name="connsiteY5" fmla="*/ 70786 h 73274"/>
                    <a:gd name="connsiteX6" fmla="*/ 886 w 47852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52" h="73274">
                      <a:moveTo>
                        <a:pt x="886" y="7286"/>
                      </a:moveTo>
                      <a:cubicBezTo>
                        <a:pt x="-448" y="4301"/>
                        <a:pt x="-257" y="1063"/>
                        <a:pt x="1331" y="237"/>
                      </a:cubicBezTo>
                      <a:cubicBezTo>
                        <a:pt x="2918" y="-652"/>
                        <a:pt x="5902" y="1063"/>
                        <a:pt x="7681" y="3603"/>
                      </a:cubicBezTo>
                      <a:lnTo>
                        <a:pt x="47177" y="61197"/>
                      </a:lnTo>
                      <a:cubicBezTo>
                        <a:pt x="49146" y="63991"/>
                        <a:pt x="46669" y="68563"/>
                        <a:pt x="41589" y="71357"/>
                      </a:cubicBezTo>
                      <a:cubicBezTo>
                        <a:pt x="36509" y="74151"/>
                        <a:pt x="31239" y="73834"/>
                        <a:pt x="29906" y="70786"/>
                      </a:cubicBezTo>
                      <a:lnTo>
                        <a:pt x="886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63" name="شكل حر: شكل 362">
                  <a:extLst>
                    <a:ext uri="{FF2B5EF4-FFF2-40B4-BE49-F238E27FC236}">
                      <a16:creationId xmlns:a16="http://schemas.microsoft.com/office/drawing/2014/main" id="{EA44B972-CA4A-7C6E-8797-BB88ED2ED538}"/>
                    </a:ext>
                  </a:extLst>
                </p:cNvPr>
                <p:cNvSpPr/>
                <p:nvPr/>
              </p:nvSpPr>
              <p:spPr>
                <a:xfrm>
                  <a:off x="8195611" y="4460035"/>
                  <a:ext cx="5234" cy="8501"/>
                </a:xfrm>
                <a:custGeom>
                  <a:avLst/>
                  <a:gdLst>
                    <a:gd name="connsiteX0" fmla="*/ 1476 w 5234"/>
                    <a:gd name="connsiteY0" fmla="*/ 4840 h 8501"/>
                    <a:gd name="connsiteX1" fmla="*/ 143 w 5234"/>
                    <a:gd name="connsiteY1" fmla="*/ 14 h 8501"/>
                    <a:gd name="connsiteX2" fmla="*/ 3635 w 5234"/>
                    <a:gd name="connsiteY2" fmla="*/ 3824 h 8501"/>
                    <a:gd name="connsiteX3" fmla="*/ 4842 w 5234"/>
                    <a:gd name="connsiteY3" fmla="*/ 8460 h 8501"/>
                    <a:gd name="connsiteX4" fmla="*/ 1476 w 5234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5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619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15" name="رسم 4">
                <a:extLst>
                  <a:ext uri="{FF2B5EF4-FFF2-40B4-BE49-F238E27FC236}">
                    <a16:creationId xmlns:a16="http://schemas.microsoft.com/office/drawing/2014/main" id="{2865E1E3-04A3-DDD8-FF47-CF98E59697A8}"/>
                  </a:ext>
                </a:extLst>
              </p:cNvPr>
              <p:cNvGrpSpPr/>
              <p:nvPr/>
            </p:nvGrpSpPr>
            <p:grpSpPr>
              <a:xfrm>
                <a:off x="8173297" y="4460875"/>
                <a:ext cx="64730" cy="109496"/>
                <a:chOff x="8173297" y="4460875"/>
                <a:chExt cx="64730" cy="109496"/>
              </a:xfrm>
              <a:solidFill>
                <a:srgbClr val="231F20"/>
              </a:solidFill>
            </p:grpSpPr>
            <p:sp>
              <p:nvSpPr>
                <p:cNvPr id="356" name="شكل حر: شكل 355">
                  <a:extLst>
                    <a:ext uri="{FF2B5EF4-FFF2-40B4-BE49-F238E27FC236}">
                      <a16:creationId xmlns:a16="http://schemas.microsoft.com/office/drawing/2014/main" id="{45D5E519-3612-0B22-FA20-4710A74D2B3B}"/>
                    </a:ext>
                  </a:extLst>
                </p:cNvPr>
                <p:cNvSpPr/>
                <p:nvPr/>
              </p:nvSpPr>
              <p:spPr>
                <a:xfrm>
                  <a:off x="8200973" y="4486426"/>
                  <a:ext cx="37054" cy="77837"/>
                </a:xfrm>
                <a:custGeom>
                  <a:avLst/>
                  <a:gdLst>
                    <a:gd name="connsiteX0" fmla="*/ 305 w 37054"/>
                    <a:gd name="connsiteY0" fmla="*/ 6770 h 77837"/>
                    <a:gd name="connsiteX1" fmla="*/ 2020 w 37054"/>
                    <a:gd name="connsiteY1" fmla="*/ 39 h 77837"/>
                    <a:gd name="connsiteX2" fmla="*/ 7671 w 37054"/>
                    <a:gd name="connsiteY2" fmla="*/ 4293 h 77837"/>
                    <a:gd name="connsiteX3" fmla="*/ 36691 w 37054"/>
                    <a:gd name="connsiteY3" fmla="*/ 67793 h 77837"/>
                    <a:gd name="connsiteX4" fmla="*/ 29515 w 37054"/>
                    <a:gd name="connsiteY4" fmla="*/ 77001 h 77837"/>
                    <a:gd name="connsiteX5" fmla="*/ 18022 w 37054"/>
                    <a:gd name="connsiteY5" fmla="*/ 74334 h 77837"/>
                    <a:gd name="connsiteX6" fmla="*/ 305 w 3705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54" h="77837">
                      <a:moveTo>
                        <a:pt x="305" y="6770"/>
                      </a:moveTo>
                      <a:cubicBezTo>
                        <a:pt x="-457" y="3595"/>
                        <a:pt x="242" y="483"/>
                        <a:pt x="2020" y="39"/>
                      </a:cubicBezTo>
                      <a:cubicBezTo>
                        <a:pt x="3861" y="-279"/>
                        <a:pt x="6274" y="1372"/>
                        <a:pt x="7671" y="4293"/>
                      </a:cubicBezTo>
                      <a:lnTo>
                        <a:pt x="36691" y="67793"/>
                      </a:lnTo>
                      <a:cubicBezTo>
                        <a:pt x="38151" y="70841"/>
                        <a:pt x="35104" y="75350"/>
                        <a:pt x="29515" y="77001"/>
                      </a:cubicBezTo>
                      <a:cubicBezTo>
                        <a:pt x="23991" y="78842"/>
                        <a:pt x="18784" y="77509"/>
                        <a:pt x="18022" y="74334"/>
                      </a:cubicBezTo>
                      <a:lnTo>
                        <a:pt x="30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7" name="شكل حر: شكل 356">
                  <a:extLst>
                    <a:ext uri="{FF2B5EF4-FFF2-40B4-BE49-F238E27FC236}">
                      <a16:creationId xmlns:a16="http://schemas.microsoft.com/office/drawing/2014/main" id="{5E5D1485-E946-CDAC-38A6-AC9EA75675A6}"/>
                    </a:ext>
                  </a:extLst>
                </p:cNvPr>
                <p:cNvSpPr/>
                <p:nvPr/>
              </p:nvSpPr>
              <p:spPr>
                <a:xfrm>
                  <a:off x="8193691" y="4460875"/>
                  <a:ext cx="4018" cy="9157"/>
                </a:xfrm>
                <a:custGeom>
                  <a:avLst/>
                  <a:gdLst>
                    <a:gd name="connsiteX0" fmla="*/ 729 w 4018"/>
                    <a:gd name="connsiteY0" fmla="*/ 4890 h 9157"/>
                    <a:gd name="connsiteX1" fmla="*/ 221 w 4018"/>
                    <a:gd name="connsiteY1" fmla="*/ 0 h 9157"/>
                    <a:gd name="connsiteX2" fmla="*/ 3015 w 4018"/>
                    <a:gd name="connsiteY2" fmla="*/ 4318 h 9157"/>
                    <a:gd name="connsiteX3" fmla="*/ 3460 w 4018"/>
                    <a:gd name="connsiteY3" fmla="*/ 9144 h 9157"/>
                    <a:gd name="connsiteX4" fmla="*/ 729 w 4018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8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571" y="9334"/>
                        <a:pt x="1364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8" name="شكل حر: شكل 357">
                  <a:extLst>
                    <a:ext uri="{FF2B5EF4-FFF2-40B4-BE49-F238E27FC236}">
                      <a16:creationId xmlns:a16="http://schemas.microsoft.com/office/drawing/2014/main" id="{4AD50C6F-0554-E194-EF79-89DA136B8606}"/>
                    </a:ext>
                  </a:extLst>
                </p:cNvPr>
                <p:cNvSpPr/>
                <p:nvPr/>
              </p:nvSpPr>
              <p:spPr>
                <a:xfrm>
                  <a:off x="8173297" y="4488670"/>
                  <a:ext cx="19728" cy="81700"/>
                </a:xfrm>
                <a:custGeom>
                  <a:avLst/>
                  <a:gdLst>
                    <a:gd name="connsiteX0" fmla="*/ 10011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10011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10011" y="5542"/>
                      </a:moveTo>
                      <a:cubicBezTo>
                        <a:pt x="10518" y="2303"/>
                        <a:pt x="12424" y="-236"/>
                        <a:pt x="14202" y="18"/>
                      </a:cubicBezTo>
                      <a:cubicBezTo>
                        <a:pt x="16043" y="462"/>
                        <a:pt x="17630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4" y="82250"/>
                        <a:pt x="9566" y="81615"/>
                      </a:cubicBezTo>
                      <a:cubicBezTo>
                        <a:pt x="3787" y="81170"/>
                        <a:pt x="-467" y="77932"/>
                        <a:pt x="41" y="74694"/>
                      </a:cubicBezTo>
                      <a:lnTo>
                        <a:pt x="10011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9" name="شكل حر: شكل 358">
                  <a:extLst>
                    <a:ext uri="{FF2B5EF4-FFF2-40B4-BE49-F238E27FC236}">
                      <a16:creationId xmlns:a16="http://schemas.microsoft.com/office/drawing/2014/main" id="{B7746282-55A1-1BC7-C4C7-0E6EBF566BF8}"/>
                    </a:ext>
                  </a:extLst>
                </p:cNvPr>
                <p:cNvSpPr/>
                <p:nvPr/>
              </p:nvSpPr>
              <p:spPr>
                <a:xfrm>
                  <a:off x="8187452" y="4461625"/>
                  <a:ext cx="2527" cy="9621"/>
                </a:xfrm>
                <a:custGeom>
                  <a:avLst/>
                  <a:gdLst>
                    <a:gd name="connsiteX0" fmla="*/ 111 w 2527"/>
                    <a:gd name="connsiteY0" fmla="*/ 4647 h 9621"/>
                    <a:gd name="connsiteX1" fmla="*/ 1571 w 2527"/>
                    <a:gd name="connsiteY1" fmla="*/ 12 h 9621"/>
                    <a:gd name="connsiteX2" fmla="*/ 2524 w 2527"/>
                    <a:gd name="connsiteY2" fmla="*/ 5028 h 9621"/>
                    <a:gd name="connsiteX3" fmla="*/ 1063 w 2527"/>
                    <a:gd name="connsiteY3" fmla="*/ 9600 h 9621"/>
                    <a:gd name="connsiteX4" fmla="*/ 111 w 2527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27" h="9621">
                      <a:moveTo>
                        <a:pt x="111" y="4647"/>
                      </a:moveTo>
                      <a:cubicBezTo>
                        <a:pt x="492" y="1980"/>
                        <a:pt x="1126" y="-179"/>
                        <a:pt x="1571" y="12"/>
                      </a:cubicBezTo>
                      <a:cubicBezTo>
                        <a:pt x="2015" y="202"/>
                        <a:pt x="2460" y="2488"/>
                        <a:pt x="2524" y="5028"/>
                      </a:cubicBezTo>
                      <a:cubicBezTo>
                        <a:pt x="2587" y="7822"/>
                        <a:pt x="1952" y="9854"/>
                        <a:pt x="1063" y="9600"/>
                      </a:cubicBezTo>
                      <a:cubicBezTo>
                        <a:pt x="174" y="9410"/>
                        <a:pt x="-207" y="7251"/>
                        <a:pt x="111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16" name="رسم 4">
                <a:extLst>
                  <a:ext uri="{FF2B5EF4-FFF2-40B4-BE49-F238E27FC236}">
                    <a16:creationId xmlns:a16="http://schemas.microsoft.com/office/drawing/2014/main" id="{7050C0A5-D438-5397-1240-A4B880892AB8}"/>
                  </a:ext>
                </a:extLst>
              </p:cNvPr>
              <p:cNvGrpSpPr/>
              <p:nvPr/>
            </p:nvGrpSpPr>
            <p:grpSpPr>
              <a:xfrm>
                <a:off x="8113434" y="4459351"/>
                <a:ext cx="73818" cy="108556"/>
                <a:chOff x="8113434" y="4459351"/>
                <a:chExt cx="73818" cy="108556"/>
              </a:xfrm>
              <a:solidFill>
                <a:srgbClr val="231F20"/>
              </a:solidFill>
            </p:grpSpPr>
            <p:sp>
              <p:nvSpPr>
                <p:cNvPr id="352" name="شكل حر: شكل 351">
                  <a:extLst>
                    <a:ext uri="{FF2B5EF4-FFF2-40B4-BE49-F238E27FC236}">
                      <a16:creationId xmlns:a16="http://schemas.microsoft.com/office/drawing/2014/main" id="{746433EE-EDA9-CB1C-159C-8D987EEC73FC}"/>
                    </a:ext>
                  </a:extLst>
                </p:cNvPr>
                <p:cNvSpPr/>
                <p:nvPr/>
              </p:nvSpPr>
              <p:spPr>
                <a:xfrm>
                  <a:off x="8153910" y="4487748"/>
                  <a:ext cx="29427" cy="80159"/>
                </a:xfrm>
                <a:custGeom>
                  <a:avLst/>
                  <a:gdLst>
                    <a:gd name="connsiteX0" fmla="*/ 21842 w 29427"/>
                    <a:gd name="connsiteY0" fmla="*/ 4685 h 80159"/>
                    <a:gd name="connsiteX1" fmla="*/ 26858 w 29427"/>
                    <a:gd name="connsiteY1" fmla="*/ 114 h 80159"/>
                    <a:gd name="connsiteX2" fmla="*/ 29335 w 29427"/>
                    <a:gd name="connsiteY2" fmla="*/ 6464 h 80159"/>
                    <a:gd name="connsiteX3" fmla="*/ 19429 w 29427"/>
                    <a:gd name="connsiteY3" fmla="*/ 75552 h 80159"/>
                    <a:gd name="connsiteX4" fmla="*/ 8380 w 29427"/>
                    <a:gd name="connsiteY4" fmla="*/ 79679 h 80159"/>
                    <a:gd name="connsiteX5" fmla="*/ 188 w 29427"/>
                    <a:gd name="connsiteY5" fmla="*/ 71043 h 80159"/>
                    <a:gd name="connsiteX6" fmla="*/ 21842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2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3" y="812"/>
                        <a:pt x="29779" y="3098"/>
                        <a:pt x="29335" y="6464"/>
                      </a:cubicBezTo>
                      <a:lnTo>
                        <a:pt x="19429" y="75552"/>
                      </a:lnTo>
                      <a:cubicBezTo>
                        <a:pt x="19048" y="78663"/>
                        <a:pt x="13968" y="81267"/>
                        <a:pt x="8380" y="79679"/>
                      </a:cubicBezTo>
                      <a:cubicBezTo>
                        <a:pt x="2792" y="78155"/>
                        <a:pt x="-892" y="74154"/>
                        <a:pt x="188" y="71043"/>
                      </a:cubicBezTo>
                      <a:lnTo>
                        <a:pt x="21842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3" name="شكل حر: شكل 352">
                  <a:extLst>
                    <a:ext uri="{FF2B5EF4-FFF2-40B4-BE49-F238E27FC236}">
                      <a16:creationId xmlns:a16="http://schemas.microsoft.com/office/drawing/2014/main" id="{8F003741-5CBE-6FD9-6F20-5AA78EF099C9}"/>
                    </a:ext>
                  </a:extLst>
                </p:cNvPr>
                <p:cNvSpPr/>
                <p:nvPr/>
              </p:nvSpPr>
              <p:spPr>
                <a:xfrm>
                  <a:off x="8184141" y="4461360"/>
                  <a:ext cx="3111" cy="9484"/>
                </a:xfrm>
                <a:custGeom>
                  <a:avLst/>
                  <a:gdLst>
                    <a:gd name="connsiteX0" fmla="*/ 627 w 3111"/>
                    <a:gd name="connsiteY0" fmla="*/ 4277 h 9484"/>
                    <a:gd name="connsiteX1" fmla="*/ 2787 w 3111"/>
                    <a:gd name="connsiteY1" fmla="*/ 22 h 9484"/>
                    <a:gd name="connsiteX2" fmla="*/ 2850 w 3111"/>
                    <a:gd name="connsiteY2" fmla="*/ 4848 h 9484"/>
                    <a:gd name="connsiteX3" fmla="*/ 564 w 3111"/>
                    <a:gd name="connsiteY3" fmla="*/ 9420 h 9484"/>
                    <a:gd name="connsiteX4" fmla="*/ 627 w 3111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1" h="9484">
                      <a:moveTo>
                        <a:pt x="627" y="4277"/>
                      </a:moveTo>
                      <a:cubicBezTo>
                        <a:pt x="1453" y="1736"/>
                        <a:pt x="2405" y="-232"/>
                        <a:pt x="2787" y="22"/>
                      </a:cubicBezTo>
                      <a:cubicBezTo>
                        <a:pt x="3104" y="467"/>
                        <a:pt x="3294" y="2054"/>
                        <a:pt x="2850" y="4848"/>
                      </a:cubicBezTo>
                      <a:cubicBezTo>
                        <a:pt x="2532" y="7324"/>
                        <a:pt x="1326" y="9928"/>
                        <a:pt x="564" y="9420"/>
                      </a:cubicBezTo>
                      <a:cubicBezTo>
                        <a:pt x="-198" y="9103"/>
                        <a:pt x="-198" y="6817"/>
                        <a:pt x="627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4" name="شكل حر: شكل 353">
                  <a:extLst>
                    <a:ext uri="{FF2B5EF4-FFF2-40B4-BE49-F238E27FC236}">
                      <a16:creationId xmlns:a16="http://schemas.microsoft.com/office/drawing/2014/main" id="{8FDF11EE-9FE6-9C67-DA58-555ED1E120A7}"/>
                    </a:ext>
                  </a:extLst>
                </p:cNvPr>
                <p:cNvSpPr/>
                <p:nvPr/>
              </p:nvSpPr>
              <p:spPr>
                <a:xfrm>
                  <a:off x="8113434" y="4480825"/>
                  <a:ext cx="54165" cy="69290"/>
                </a:xfrm>
                <a:custGeom>
                  <a:avLst/>
                  <a:gdLst>
                    <a:gd name="connsiteX0" fmla="*/ 46697 w 54165"/>
                    <a:gd name="connsiteY0" fmla="*/ 2783 h 69290"/>
                    <a:gd name="connsiteX1" fmla="*/ 53174 w 54165"/>
                    <a:gd name="connsiteY1" fmla="*/ 496 h 69290"/>
                    <a:gd name="connsiteX2" fmla="*/ 52919 w 54165"/>
                    <a:gd name="connsiteY2" fmla="*/ 7418 h 69290"/>
                    <a:gd name="connsiteX3" fmla="*/ 16852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7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7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8" y="4434"/>
                        <a:pt x="52919" y="7418"/>
                      </a:cubicBezTo>
                      <a:lnTo>
                        <a:pt x="16852" y="67171"/>
                      </a:lnTo>
                      <a:cubicBezTo>
                        <a:pt x="15328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7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5" name="شكل حر: شكل 354">
                  <a:extLst>
                    <a:ext uri="{FF2B5EF4-FFF2-40B4-BE49-F238E27FC236}">
                      <a16:creationId xmlns:a16="http://schemas.microsoft.com/office/drawing/2014/main" id="{C229153A-D50F-95EA-1E30-5E7A6AB199F6}"/>
                    </a:ext>
                  </a:extLst>
                </p:cNvPr>
                <p:cNvSpPr/>
                <p:nvPr/>
              </p:nvSpPr>
              <p:spPr>
                <a:xfrm>
                  <a:off x="8176711" y="4459351"/>
                  <a:ext cx="5931" cy="8074"/>
                </a:xfrm>
                <a:custGeom>
                  <a:avLst/>
                  <a:gdLst>
                    <a:gd name="connsiteX0" fmla="*/ 2153 w 5931"/>
                    <a:gd name="connsiteY0" fmla="*/ 3111 h 8074"/>
                    <a:gd name="connsiteX1" fmla="*/ 5899 w 5931"/>
                    <a:gd name="connsiteY1" fmla="*/ 63 h 8074"/>
                    <a:gd name="connsiteX2" fmla="*/ 4057 w 5931"/>
                    <a:gd name="connsiteY2" fmla="*/ 4635 h 8074"/>
                    <a:gd name="connsiteX3" fmla="*/ 248 w 5931"/>
                    <a:gd name="connsiteY3" fmla="*/ 7873 h 8074"/>
                    <a:gd name="connsiteX4" fmla="*/ 2153 w 5931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1" h="8074">
                      <a:moveTo>
                        <a:pt x="2153" y="3111"/>
                      </a:moveTo>
                      <a:cubicBezTo>
                        <a:pt x="3867" y="1079"/>
                        <a:pt x="5581" y="-318"/>
                        <a:pt x="5899" y="63"/>
                      </a:cubicBezTo>
                      <a:cubicBezTo>
                        <a:pt x="6090" y="634"/>
                        <a:pt x="5455" y="2285"/>
                        <a:pt x="4057" y="4635"/>
                      </a:cubicBezTo>
                      <a:cubicBezTo>
                        <a:pt x="2724" y="6857"/>
                        <a:pt x="755" y="8699"/>
                        <a:pt x="248" y="7873"/>
                      </a:cubicBezTo>
                      <a:cubicBezTo>
                        <a:pt x="-451" y="7175"/>
                        <a:pt x="374" y="5079"/>
                        <a:pt x="2153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17" name="رسم 4">
                <a:extLst>
                  <a:ext uri="{FF2B5EF4-FFF2-40B4-BE49-F238E27FC236}">
                    <a16:creationId xmlns:a16="http://schemas.microsoft.com/office/drawing/2014/main" id="{3D910EB9-3D1B-1C08-6E94-05238E66107B}"/>
                  </a:ext>
                </a:extLst>
              </p:cNvPr>
              <p:cNvGrpSpPr/>
              <p:nvPr/>
            </p:nvGrpSpPr>
            <p:grpSpPr>
              <a:xfrm>
                <a:off x="8076035" y="4453643"/>
                <a:ext cx="104902" cy="84126"/>
                <a:chOff x="8076035" y="4453643"/>
                <a:chExt cx="104902" cy="84126"/>
              </a:xfrm>
              <a:solidFill>
                <a:srgbClr val="231F20"/>
              </a:solidFill>
            </p:grpSpPr>
            <p:sp>
              <p:nvSpPr>
                <p:cNvPr id="348" name="شكل حر: شكل 347">
                  <a:extLst>
                    <a:ext uri="{FF2B5EF4-FFF2-40B4-BE49-F238E27FC236}">
                      <a16:creationId xmlns:a16="http://schemas.microsoft.com/office/drawing/2014/main" id="{EC499C68-CC62-42AA-8F4C-F5E28FF2537E}"/>
                    </a:ext>
                  </a:extLst>
                </p:cNvPr>
                <p:cNvSpPr/>
                <p:nvPr/>
              </p:nvSpPr>
              <p:spPr>
                <a:xfrm>
                  <a:off x="8099256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16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7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9" name="شكل حر: شكل 348">
                  <a:extLst>
                    <a:ext uri="{FF2B5EF4-FFF2-40B4-BE49-F238E27FC236}">
                      <a16:creationId xmlns:a16="http://schemas.microsoft.com/office/drawing/2014/main" id="{DC5767C4-4079-AAA7-BCAD-D66977774A7D}"/>
                    </a:ext>
                  </a:extLst>
                </p:cNvPr>
                <p:cNvSpPr/>
                <p:nvPr/>
              </p:nvSpPr>
              <p:spPr>
                <a:xfrm>
                  <a:off x="8173858" y="4457917"/>
                  <a:ext cx="7079" cy="7013"/>
                </a:xfrm>
                <a:custGeom>
                  <a:avLst/>
                  <a:gdLst>
                    <a:gd name="connsiteX0" fmla="*/ 2910 w 7079"/>
                    <a:gd name="connsiteY0" fmla="*/ 2450 h 7013"/>
                    <a:gd name="connsiteX1" fmla="*/ 7037 w 7079"/>
                    <a:gd name="connsiteY1" fmla="*/ 100 h 7013"/>
                    <a:gd name="connsiteX2" fmla="*/ 4561 w 7079"/>
                    <a:gd name="connsiteY2" fmla="*/ 4164 h 7013"/>
                    <a:gd name="connsiteX3" fmla="*/ 116 w 7079"/>
                    <a:gd name="connsiteY3" fmla="*/ 6831 h 7013"/>
                    <a:gd name="connsiteX4" fmla="*/ 2910 w 7079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9" h="7013">
                      <a:moveTo>
                        <a:pt x="2910" y="2450"/>
                      </a:moveTo>
                      <a:cubicBezTo>
                        <a:pt x="4942" y="735"/>
                        <a:pt x="6847" y="-344"/>
                        <a:pt x="7037" y="100"/>
                      </a:cubicBezTo>
                      <a:cubicBezTo>
                        <a:pt x="7291" y="481"/>
                        <a:pt x="6402" y="2132"/>
                        <a:pt x="4561" y="4164"/>
                      </a:cubicBezTo>
                      <a:cubicBezTo>
                        <a:pt x="2846" y="6133"/>
                        <a:pt x="687" y="7530"/>
                        <a:pt x="116" y="6831"/>
                      </a:cubicBezTo>
                      <a:cubicBezTo>
                        <a:pt x="-392" y="6069"/>
                        <a:pt x="814" y="4101"/>
                        <a:pt x="2910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0" name="شكل حر: شكل 349">
                  <a:extLst>
                    <a:ext uri="{FF2B5EF4-FFF2-40B4-BE49-F238E27FC236}">
                      <a16:creationId xmlns:a16="http://schemas.microsoft.com/office/drawing/2014/main" id="{F86374F0-7873-D33C-F994-846D76E31FFA}"/>
                    </a:ext>
                  </a:extLst>
                </p:cNvPr>
                <p:cNvSpPr/>
                <p:nvPr/>
              </p:nvSpPr>
              <p:spPr>
                <a:xfrm>
                  <a:off x="8076035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4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539" y="195"/>
                        <a:pt x="76984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9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51" name="شكل حر: شكل 350">
                  <a:extLst>
                    <a:ext uri="{FF2B5EF4-FFF2-40B4-BE49-F238E27FC236}">
                      <a16:creationId xmlns:a16="http://schemas.microsoft.com/office/drawing/2014/main" id="{073228C8-88E5-063C-BEF7-0C248EC3FA3D}"/>
                    </a:ext>
                  </a:extLst>
                </p:cNvPr>
                <p:cNvSpPr/>
                <p:nvPr/>
              </p:nvSpPr>
              <p:spPr>
                <a:xfrm>
                  <a:off x="8169205" y="4453643"/>
                  <a:ext cx="9024" cy="4238"/>
                </a:xfrm>
                <a:custGeom>
                  <a:avLst/>
                  <a:gdLst>
                    <a:gd name="connsiteX0" fmla="*/ 4324 w 9024"/>
                    <a:gd name="connsiteY0" fmla="*/ 818 h 4238"/>
                    <a:gd name="connsiteX1" fmla="*/ 9023 w 9024"/>
                    <a:gd name="connsiteY1" fmla="*/ 247 h 4238"/>
                    <a:gd name="connsiteX2" fmla="*/ 5023 w 9024"/>
                    <a:gd name="connsiteY2" fmla="*/ 3041 h 4238"/>
                    <a:gd name="connsiteX3" fmla="*/ 6 w 9024"/>
                    <a:gd name="connsiteY3" fmla="*/ 3739 h 4238"/>
                    <a:gd name="connsiteX4" fmla="*/ 4324 w 9024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4" h="4238">
                      <a:moveTo>
                        <a:pt x="4324" y="818"/>
                      </a:moveTo>
                      <a:cubicBezTo>
                        <a:pt x="6864" y="56"/>
                        <a:pt x="9086" y="-261"/>
                        <a:pt x="9023" y="247"/>
                      </a:cubicBezTo>
                      <a:cubicBezTo>
                        <a:pt x="8833" y="818"/>
                        <a:pt x="7563" y="1835"/>
                        <a:pt x="5023" y="3041"/>
                      </a:cubicBezTo>
                      <a:cubicBezTo>
                        <a:pt x="2736" y="4184"/>
                        <a:pt x="6" y="4692"/>
                        <a:pt x="6" y="3739"/>
                      </a:cubicBezTo>
                      <a:cubicBezTo>
                        <a:pt x="-121" y="2850"/>
                        <a:pt x="1784" y="1580"/>
                        <a:pt x="4324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18" name="رسم 4">
                <a:extLst>
                  <a:ext uri="{FF2B5EF4-FFF2-40B4-BE49-F238E27FC236}">
                    <a16:creationId xmlns:a16="http://schemas.microsoft.com/office/drawing/2014/main" id="{005F6BB3-47D7-EA53-497C-15E79C89CB14}"/>
                  </a:ext>
                </a:extLst>
              </p:cNvPr>
              <p:cNvGrpSpPr/>
              <p:nvPr/>
            </p:nvGrpSpPr>
            <p:grpSpPr>
              <a:xfrm>
                <a:off x="8070609" y="4416848"/>
                <a:ext cx="106943" cy="65067"/>
                <a:chOff x="8070609" y="4416848"/>
                <a:chExt cx="106943" cy="65067"/>
              </a:xfrm>
              <a:solidFill>
                <a:srgbClr val="231F20"/>
              </a:solidFill>
            </p:grpSpPr>
            <p:sp>
              <p:nvSpPr>
                <p:cNvPr id="344" name="شكل حر: شكل 343">
                  <a:extLst>
                    <a:ext uri="{FF2B5EF4-FFF2-40B4-BE49-F238E27FC236}">
                      <a16:creationId xmlns:a16="http://schemas.microsoft.com/office/drawing/2014/main" id="{F1FB9A1A-3BD9-C3A8-8638-D142B648C503}"/>
                    </a:ext>
                  </a:extLst>
                </p:cNvPr>
                <p:cNvSpPr/>
                <p:nvPr/>
              </p:nvSpPr>
              <p:spPr>
                <a:xfrm>
                  <a:off x="8070609" y="4454474"/>
                  <a:ext cx="80409" cy="27441"/>
                </a:xfrm>
                <a:custGeom>
                  <a:avLst/>
                  <a:gdLst>
                    <a:gd name="connsiteX0" fmla="*/ 74218 w 80409"/>
                    <a:gd name="connsiteY0" fmla="*/ 51 h 27441"/>
                    <a:gd name="connsiteX1" fmla="*/ 80313 w 80409"/>
                    <a:gd name="connsiteY1" fmla="*/ 2781 h 27441"/>
                    <a:gd name="connsiteX2" fmla="*/ 75678 w 80409"/>
                    <a:gd name="connsiteY2" fmla="*/ 7671 h 27441"/>
                    <a:gd name="connsiteX3" fmla="*/ 8686 w 80409"/>
                    <a:gd name="connsiteY3" fmla="*/ 27292 h 27441"/>
                    <a:gd name="connsiteX4" fmla="*/ 176 w 80409"/>
                    <a:gd name="connsiteY4" fmla="*/ 18910 h 27441"/>
                    <a:gd name="connsiteX5" fmla="*/ 4812 w 80409"/>
                    <a:gd name="connsiteY5" fmla="*/ 7925 h 27441"/>
                    <a:gd name="connsiteX6" fmla="*/ 74218 w 80409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09" h="27441">
                      <a:moveTo>
                        <a:pt x="74218" y="51"/>
                      </a:moveTo>
                      <a:cubicBezTo>
                        <a:pt x="77456" y="-267"/>
                        <a:pt x="80250" y="940"/>
                        <a:pt x="80313" y="2781"/>
                      </a:cubicBezTo>
                      <a:cubicBezTo>
                        <a:pt x="80885" y="4496"/>
                        <a:pt x="78853" y="6655"/>
                        <a:pt x="75678" y="7671"/>
                      </a:cubicBezTo>
                      <a:lnTo>
                        <a:pt x="8686" y="27292"/>
                      </a:lnTo>
                      <a:cubicBezTo>
                        <a:pt x="5574" y="28245"/>
                        <a:pt x="1574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218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5" name="شكل حر: شكل 344">
                  <a:extLst>
                    <a:ext uri="{FF2B5EF4-FFF2-40B4-BE49-F238E27FC236}">
                      <a16:creationId xmlns:a16="http://schemas.microsoft.com/office/drawing/2014/main" id="{681A1493-A0E5-69DD-C70D-64CBE0E4E034}"/>
                    </a:ext>
                  </a:extLst>
                </p:cNvPr>
                <p:cNvSpPr/>
                <p:nvPr/>
              </p:nvSpPr>
              <p:spPr>
                <a:xfrm>
                  <a:off x="8168068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1 w 9484"/>
                    <a:gd name="connsiteY1" fmla="*/ 491 h 3056"/>
                    <a:gd name="connsiteX2" fmla="*/ 5271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1" y="491"/>
                      </a:cubicBezTo>
                      <a:cubicBezTo>
                        <a:pt x="9716" y="872"/>
                        <a:pt x="7810" y="1760"/>
                        <a:pt x="5271" y="2522"/>
                      </a:cubicBezTo>
                      <a:cubicBezTo>
                        <a:pt x="2730" y="3285"/>
                        <a:pt x="381" y="3221"/>
                        <a:pt x="0" y="2396"/>
                      </a:cubicBezTo>
                      <a:cubicBezTo>
                        <a:pt x="64" y="1443"/>
                        <a:pt x="2159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6" name="شكل حر: شكل 345">
                  <a:extLst>
                    <a:ext uri="{FF2B5EF4-FFF2-40B4-BE49-F238E27FC236}">
                      <a16:creationId xmlns:a16="http://schemas.microsoft.com/office/drawing/2014/main" id="{F82755A0-CE1D-5C99-BEF9-B7EB2261571D}"/>
                    </a:ext>
                  </a:extLst>
                </p:cNvPr>
                <p:cNvSpPr/>
                <p:nvPr/>
              </p:nvSpPr>
              <p:spPr>
                <a:xfrm>
                  <a:off x="8070740" y="4416848"/>
                  <a:ext cx="80342" cy="27439"/>
                </a:xfrm>
                <a:custGeom>
                  <a:avLst/>
                  <a:gdLst>
                    <a:gd name="connsiteX0" fmla="*/ 75611 w 80342"/>
                    <a:gd name="connsiteY0" fmla="*/ 19769 h 27439"/>
                    <a:gd name="connsiteX1" fmla="*/ 80247 w 80342"/>
                    <a:gd name="connsiteY1" fmla="*/ 24659 h 27439"/>
                    <a:gd name="connsiteX2" fmla="*/ 74150 w 80342"/>
                    <a:gd name="connsiteY2" fmla="*/ 27389 h 27439"/>
                    <a:gd name="connsiteX3" fmla="*/ 4808 w 80342"/>
                    <a:gd name="connsiteY3" fmla="*/ 19515 h 27439"/>
                    <a:gd name="connsiteX4" fmla="*/ 173 w 80342"/>
                    <a:gd name="connsiteY4" fmla="*/ 8530 h 27439"/>
                    <a:gd name="connsiteX5" fmla="*/ 8682 w 80342"/>
                    <a:gd name="connsiteY5" fmla="*/ 148 h 27439"/>
                    <a:gd name="connsiteX6" fmla="*/ 75611 w 8034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2" h="27439">
                      <a:moveTo>
                        <a:pt x="75611" y="19769"/>
                      </a:moveTo>
                      <a:cubicBezTo>
                        <a:pt x="78786" y="20722"/>
                        <a:pt x="80818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0" y="27389"/>
                      </a:cubicBezTo>
                      <a:lnTo>
                        <a:pt x="4808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0" y="-805"/>
                        <a:pt x="8682" y="148"/>
                      </a:cubicBezTo>
                      <a:lnTo>
                        <a:pt x="75611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7" name="شكل حر: شكل 346">
                  <a:extLst>
                    <a:ext uri="{FF2B5EF4-FFF2-40B4-BE49-F238E27FC236}">
                      <a16:creationId xmlns:a16="http://schemas.microsoft.com/office/drawing/2014/main" id="{EF0C80D2-7A34-73A6-0B32-C3B20F49C7E6}"/>
                    </a:ext>
                  </a:extLst>
                </p:cNvPr>
                <p:cNvSpPr/>
                <p:nvPr/>
              </p:nvSpPr>
              <p:spPr>
                <a:xfrm>
                  <a:off x="8168068" y="4444275"/>
                  <a:ext cx="9484" cy="3028"/>
                </a:xfrm>
                <a:custGeom>
                  <a:avLst/>
                  <a:gdLst>
                    <a:gd name="connsiteX0" fmla="*/ 5271 w 9484"/>
                    <a:gd name="connsiteY0" fmla="*/ 534 h 3028"/>
                    <a:gd name="connsiteX1" fmla="*/ 9461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1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1" y="534"/>
                      </a:moveTo>
                      <a:cubicBezTo>
                        <a:pt x="7874" y="1296"/>
                        <a:pt x="9716" y="2185"/>
                        <a:pt x="9461" y="2566"/>
                      </a:cubicBezTo>
                      <a:cubicBezTo>
                        <a:pt x="9652" y="3074"/>
                        <a:pt x="7493" y="3138"/>
                        <a:pt x="4826" y="2884"/>
                      </a:cubicBezTo>
                      <a:cubicBezTo>
                        <a:pt x="2159" y="2566"/>
                        <a:pt x="64" y="1614"/>
                        <a:pt x="0" y="661"/>
                      </a:cubicBezTo>
                      <a:cubicBezTo>
                        <a:pt x="381" y="-165"/>
                        <a:pt x="2730" y="-228"/>
                        <a:pt x="5271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19" name="رسم 4">
                <a:extLst>
                  <a:ext uri="{FF2B5EF4-FFF2-40B4-BE49-F238E27FC236}">
                    <a16:creationId xmlns:a16="http://schemas.microsoft.com/office/drawing/2014/main" id="{37892E19-6BF1-E2E9-00F6-7A9B571E0AF2}"/>
                  </a:ext>
                </a:extLst>
              </p:cNvPr>
              <p:cNvGrpSpPr/>
              <p:nvPr/>
            </p:nvGrpSpPr>
            <p:grpSpPr>
              <a:xfrm>
                <a:off x="8075908" y="4360993"/>
                <a:ext cx="104966" cy="84098"/>
                <a:chOff x="8075908" y="4360993"/>
                <a:chExt cx="104966" cy="84098"/>
              </a:xfrm>
              <a:solidFill>
                <a:srgbClr val="231F20"/>
              </a:solidFill>
            </p:grpSpPr>
            <p:sp>
              <p:nvSpPr>
                <p:cNvPr id="340" name="شكل حر: شكل 339">
                  <a:extLst>
                    <a:ext uri="{FF2B5EF4-FFF2-40B4-BE49-F238E27FC236}">
                      <a16:creationId xmlns:a16="http://schemas.microsoft.com/office/drawing/2014/main" id="{36E4ED61-D0BB-B562-2505-4047DBA473BB}"/>
                    </a:ext>
                  </a:extLst>
                </p:cNvPr>
                <p:cNvSpPr/>
                <p:nvPr/>
              </p:nvSpPr>
              <p:spPr>
                <a:xfrm>
                  <a:off x="8075908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4" y="35096"/>
                        <a:pt x="77047" y="36874"/>
                      </a:cubicBezTo>
                      <a:cubicBezTo>
                        <a:pt x="76602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8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1" name="شكل حر: شكل 340">
                  <a:extLst>
                    <a:ext uri="{FF2B5EF4-FFF2-40B4-BE49-F238E27FC236}">
                      <a16:creationId xmlns:a16="http://schemas.microsoft.com/office/drawing/2014/main" id="{21B60864-6EDB-709E-A2F5-5B479EE19168}"/>
                    </a:ext>
                  </a:extLst>
                </p:cNvPr>
                <p:cNvSpPr/>
                <p:nvPr/>
              </p:nvSpPr>
              <p:spPr>
                <a:xfrm>
                  <a:off x="8169332" y="4440881"/>
                  <a:ext cx="8959" cy="4210"/>
                </a:xfrm>
                <a:custGeom>
                  <a:avLst/>
                  <a:gdLst>
                    <a:gd name="connsiteX0" fmla="*/ 4959 w 8959"/>
                    <a:gd name="connsiteY0" fmla="*/ 1198 h 4210"/>
                    <a:gd name="connsiteX1" fmla="*/ 8960 w 8959"/>
                    <a:gd name="connsiteY1" fmla="*/ 3992 h 4210"/>
                    <a:gd name="connsiteX2" fmla="*/ 4261 w 8959"/>
                    <a:gd name="connsiteY2" fmla="*/ 3420 h 4210"/>
                    <a:gd name="connsiteX3" fmla="*/ 6 w 8959"/>
                    <a:gd name="connsiteY3" fmla="*/ 499 h 4210"/>
                    <a:gd name="connsiteX4" fmla="*/ 4959 w 8959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9" h="4210">
                      <a:moveTo>
                        <a:pt x="4959" y="1198"/>
                      </a:moveTo>
                      <a:cubicBezTo>
                        <a:pt x="7499" y="2404"/>
                        <a:pt x="8769" y="3484"/>
                        <a:pt x="8960" y="3992"/>
                      </a:cubicBezTo>
                      <a:cubicBezTo>
                        <a:pt x="8960" y="4436"/>
                        <a:pt x="6801" y="4182"/>
                        <a:pt x="4261" y="3420"/>
                      </a:cubicBezTo>
                      <a:cubicBezTo>
                        <a:pt x="1721" y="2658"/>
                        <a:pt x="-121" y="1388"/>
                        <a:pt x="6" y="499"/>
                      </a:cubicBezTo>
                      <a:cubicBezTo>
                        <a:pt x="-121" y="-453"/>
                        <a:pt x="2673" y="55"/>
                        <a:pt x="4959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2" name="شكل حر: شكل 341">
                  <a:extLst>
                    <a:ext uri="{FF2B5EF4-FFF2-40B4-BE49-F238E27FC236}">
                      <a16:creationId xmlns:a16="http://schemas.microsoft.com/office/drawing/2014/main" id="{60710CBD-0917-1620-1E6A-23A40F7AB081}"/>
                    </a:ext>
                  </a:extLst>
                </p:cNvPr>
                <p:cNvSpPr/>
                <p:nvPr/>
              </p:nvSpPr>
              <p:spPr>
                <a:xfrm>
                  <a:off x="8099239" y="4360993"/>
                  <a:ext cx="62887" cy="61666"/>
                </a:xfrm>
                <a:custGeom>
                  <a:avLst/>
                  <a:gdLst>
                    <a:gd name="connsiteX0" fmla="*/ 60891 w 62887"/>
                    <a:gd name="connsiteY0" fmla="*/ 54162 h 61666"/>
                    <a:gd name="connsiteX1" fmla="*/ 62161 w 62887"/>
                    <a:gd name="connsiteY1" fmla="*/ 60829 h 61666"/>
                    <a:gd name="connsiteX2" fmla="*/ 55494 w 62887"/>
                    <a:gd name="connsiteY2" fmla="*/ 59750 h 61666"/>
                    <a:gd name="connsiteX3" fmla="*/ 1455 w 62887"/>
                    <a:gd name="connsiteY3" fmla="*/ 15553 h 61666"/>
                    <a:gd name="connsiteX4" fmla="*/ 3614 w 62887"/>
                    <a:gd name="connsiteY4" fmla="*/ 3870 h 61666"/>
                    <a:gd name="connsiteX5" fmla="*/ 15171 w 62887"/>
                    <a:gd name="connsiteY5" fmla="*/ 1393 h 61666"/>
                    <a:gd name="connsiteX6" fmla="*/ 60891 w 62887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7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4" y="3870"/>
                      </a:cubicBezTo>
                      <a:cubicBezTo>
                        <a:pt x="7615" y="-258"/>
                        <a:pt x="13139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43" name="شكل حر: شكل 342">
                  <a:extLst>
                    <a:ext uri="{FF2B5EF4-FFF2-40B4-BE49-F238E27FC236}">
                      <a16:creationId xmlns:a16="http://schemas.microsoft.com/office/drawing/2014/main" id="{C9A7AD99-C270-46CB-93C5-DEA3639D81A5}"/>
                    </a:ext>
                  </a:extLst>
                </p:cNvPr>
                <p:cNvSpPr/>
                <p:nvPr/>
              </p:nvSpPr>
              <p:spPr>
                <a:xfrm>
                  <a:off x="8173798" y="4433795"/>
                  <a:ext cx="7076" cy="6986"/>
                </a:xfrm>
                <a:custGeom>
                  <a:avLst/>
                  <a:gdLst>
                    <a:gd name="connsiteX0" fmla="*/ 4557 w 7076"/>
                    <a:gd name="connsiteY0" fmla="*/ 2822 h 6986"/>
                    <a:gd name="connsiteX1" fmla="*/ 7034 w 7076"/>
                    <a:gd name="connsiteY1" fmla="*/ 6886 h 6986"/>
                    <a:gd name="connsiteX2" fmla="*/ 2906 w 7076"/>
                    <a:gd name="connsiteY2" fmla="*/ 4537 h 6986"/>
                    <a:gd name="connsiteX3" fmla="*/ 112 w 7076"/>
                    <a:gd name="connsiteY3" fmla="*/ 155 h 6986"/>
                    <a:gd name="connsiteX4" fmla="*/ 4557 w 7076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6" h="6986">
                      <a:moveTo>
                        <a:pt x="4557" y="2822"/>
                      </a:moveTo>
                      <a:cubicBezTo>
                        <a:pt x="6398" y="4918"/>
                        <a:pt x="7287" y="6505"/>
                        <a:pt x="7034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84" y="-480"/>
                        <a:pt x="2906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20" name="رسم 4">
                <a:extLst>
                  <a:ext uri="{FF2B5EF4-FFF2-40B4-BE49-F238E27FC236}">
                    <a16:creationId xmlns:a16="http://schemas.microsoft.com/office/drawing/2014/main" id="{818F39B1-912F-2105-5A80-D1FA2A8B105F}"/>
                  </a:ext>
                </a:extLst>
              </p:cNvPr>
              <p:cNvGrpSpPr/>
              <p:nvPr/>
            </p:nvGrpSpPr>
            <p:grpSpPr>
              <a:xfrm>
                <a:off x="8113561" y="4330791"/>
                <a:ext cx="73691" cy="108619"/>
                <a:chOff x="8113561" y="4330791"/>
                <a:chExt cx="73691" cy="108619"/>
              </a:xfrm>
              <a:solidFill>
                <a:srgbClr val="231F20"/>
              </a:solidFill>
            </p:grpSpPr>
            <p:sp>
              <p:nvSpPr>
                <p:cNvPr id="336" name="شكل حر: شكل 335">
                  <a:extLst>
                    <a:ext uri="{FF2B5EF4-FFF2-40B4-BE49-F238E27FC236}">
                      <a16:creationId xmlns:a16="http://schemas.microsoft.com/office/drawing/2014/main" id="{0EA4B645-5621-A347-0509-959EC3447229}"/>
                    </a:ext>
                  </a:extLst>
                </p:cNvPr>
                <p:cNvSpPr/>
                <p:nvPr/>
              </p:nvSpPr>
              <p:spPr>
                <a:xfrm>
                  <a:off x="8113561" y="4348622"/>
                  <a:ext cx="54078" cy="69315"/>
                </a:xfrm>
                <a:custGeom>
                  <a:avLst/>
                  <a:gdLst>
                    <a:gd name="connsiteX0" fmla="*/ 52856 w 54078"/>
                    <a:gd name="connsiteY0" fmla="*/ 61897 h 69315"/>
                    <a:gd name="connsiteX1" fmla="*/ 53110 w 54078"/>
                    <a:gd name="connsiteY1" fmla="*/ 68818 h 69315"/>
                    <a:gd name="connsiteX2" fmla="*/ 46633 w 54078"/>
                    <a:gd name="connsiteY2" fmla="*/ 66532 h 69315"/>
                    <a:gd name="connsiteX3" fmla="*/ 913 w 54078"/>
                    <a:gd name="connsiteY3" fmla="*/ 13764 h 69315"/>
                    <a:gd name="connsiteX4" fmla="*/ 5104 w 54078"/>
                    <a:gd name="connsiteY4" fmla="*/ 2715 h 69315"/>
                    <a:gd name="connsiteX5" fmla="*/ 16852 w 54078"/>
                    <a:gd name="connsiteY5" fmla="*/ 2143 h 69315"/>
                    <a:gd name="connsiteX6" fmla="*/ 52856 w 54078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78" h="69315">
                      <a:moveTo>
                        <a:pt x="52856" y="61897"/>
                      </a:moveTo>
                      <a:cubicBezTo>
                        <a:pt x="54571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5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7" name="شكل حر: شكل 336">
                  <a:extLst>
                    <a:ext uri="{FF2B5EF4-FFF2-40B4-BE49-F238E27FC236}">
                      <a16:creationId xmlns:a16="http://schemas.microsoft.com/office/drawing/2014/main" id="{B8BFDAAC-CBA1-8A3A-D636-F33E7735A024}"/>
                    </a:ext>
                  </a:extLst>
                </p:cNvPr>
                <p:cNvSpPr/>
                <p:nvPr/>
              </p:nvSpPr>
              <p:spPr>
                <a:xfrm>
                  <a:off x="8176626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777" y="-583"/>
                        <a:pt x="2745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8" name="شكل حر: شكل 337">
                  <a:extLst>
                    <a:ext uri="{FF2B5EF4-FFF2-40B4-BE49-F238E27FC236}">
                      <a16:creationId xmlns:a16="http://schemas.microsoft.com/office/drawing/2014/main" id="{F4CD5FA7-AB84-B105-7481-A2904D92C860}"/>
                    </a:ext>
                  </a:extLst>
                </p:cNvPr>
                <p:cNvSpPr/>
                <p:nvPr/>
              </p:nvSpPr>
              <p:spPr>
                <a:xfrm>
                  <a:off x="8154037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79 w 29360"/>
                    <a:gd name="connsiteY4" fmla="*/ 480 h 80222"/>
                    <a:gd name="connsiteX5" fmla="*/ 19428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6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794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1" y="2067"/>
                        <a:pt x="8379" y="480"/>
                      </a:cubicBezTo>
                      <a:cubicBezTo>
                        <a:pt x="13967" y="-1108"/>
                        <a:pt x="19047" y="1496"/>
                        <a:pt x="19428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9" name="شكل حر: شكل 338">
                  <a:extLst>
                    <a:ext uri="{FF2B5EF4-FFF2-40B4-BE49-F238E27FC236}">
                      <a16:creationId xmlns:a16="http://schemas.microsoft.com/office/drawing/2014/main" id="{350EBC17-1528-0A36-AEC1-1093DD4AF9CC}"/>
                    </a:ext>
                  </a:extLst>
                </p:cNvPr>
                <p:cNvSpPr/>
                <p:nvPr/>
              </p:nvSpPr>
              <p:spPr>
                <a:xfrm>
                  <a:off x="8184149" y="4427792"/>
                  <a:ext cx="3103" cy="9546"/>
                </a:xfrm>
                <a:custGeom>
                  <a:avLst/>
                  <a:gdLst>
                    <a:gd name="connsiteX0" fmla="*/ 2841 w 3103"/>
                    <a:gd name="connsiteY0" fmla="*/ 4699 h 9546"/>
                    <a:gd name="connsiteX1" fmla="*/ 2778 w 3103"/>
                    <a:gd name="connsiteY1" fmla="*/ 9524 h 9546"/>
                    <a:gd name="connsiteX2" fmla="*/ 619 w 3103"/>
                    <a:gd name="connsiteY2" fmla="*/ 5270 h 9546"/>
                    <a:gd name="connsiteX3" fmla="*/ 619 w 3103"/>
                    <a:gd name="connsiteY3" fmla="*/ 63 h 9546"/>
                    <a:gd name="connsiteX4" fmla="*/ 2841 w 3103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3" h="9546">
                      <a:moveTo>
                        <a:pt x="2841" y="4699"/>
                      </a:moveTo>
                      <a:cubicBezTo>
                        <a:pt x="3286" y="7492"/>
                        <a:pt x="3096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381" y="-445"/>
                        <a:pt x="2524" y="2222"/>
                        <a:pt x="2841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21" name="رسم 4">
                <a:extLst>
                  <a:ext uri="{FF2B5EF4-FFF2-40B4-BE49-F238E27FC236}">
                    <a16:creationId xmlns:a16="http://schemas.microsoft.com/office/drawing/2014/main" id="{7571F8C1-9E43-0F61-CD57-C67E9FA56730}"/>
                  </a:ext>
                </a:extLst>
              </p:cNvPr>
              <p:cNvGrpSpPr/>
              <p:nvPr/>
            </p:nvGrpSpPr>
            <p:grpSpPr>
              <a:xfrm>
                <a:off x="8173361" y="4328454"/>
                <a:ext cx="64603" cy="109369"/>
                <a:chOff x="8173361" y="4328454"/>
                <a:chExt cx="64603" cy="109369"/>
              </a:xfrm>
              <a:solidFill>
                <a:srgbClr val="231F20"/>
              </a:solidFill>
            </p:grpSpPr>
            <p:sp>
              <p:nvSpPr>
                <p:cNvPr id="332" name="شكل حر: شكل 331">
                  <a:extLst>
                    <a:ext uri="{FF2B5EF4-FFF2-40B4-BE49-F238E27FC236}">
                      <a16:creationId xmlns:a16="http://schemas.microsoft.com/office/drawing/2014/main" id="{A0C4A481-3850-390F-D5A9-52030F18C4DD}"/>
                    </a:ext>
                  </a:extLst>
                </p:cNvPr>
                <p:cNvSpPr/>
                <p:nvPr/>
              </p:nvSpPr>
              <p:spPr>
                <a:xfrm>
                  <a:off x="8173361" y="4328454"/>
                  <a:ext cx="19728" cy="81637"/>
                </a:xfrm>
                <a:custGeom>
                  <a:avLst/>
                  <a:gdLst>
                    <a:gd name="connsiteX0" fmla="*/ 17694 w 19728"/>
                    <a:gd name="connsiteY0" fmla="*/ 75524 h 81637"/>
                    <a:gd name="connsiteX1" fmla="*/ 14138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694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694" y="75524"/>
                      </a:moveTo>
                      <a:cubicBezTo>
                        <a:pt x="17567" y="78699"/>
                        <a:pt x="15979" y="81175"/>
                        <a:pt x="14138" y="81620"/>
                      </a:cubicBezTo>
                      <a:cubicBezTo>
                        <a:pt x="12297" y="81874"/>
                        <a:pt x="10455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7" y="530"/>
                        <a:pt x="9566" y="86"/>
                      </a:cubicBezTo>
                      <a:cubicBezTo>
                        <a:pt x="15344" y="-549"/>
                        <a:pt x="19853" y="2436"/>
                        <a:pt x="19726" y="5801"/>
                      </a:cubicBezTo>
                      <a:lnTo>
                        <a:pt x="17694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3" name="شكل حر: شكل 332">
                  <a:extLst>
                    <a:ext uri="{FF2B5EF4-FFF2-40B4-BE49-F238E27FC236}">
                      <a16:creationId xmlns:a16="http://schemas.microsoft.com/office/drawing/2014/main" id="{9CBF56E6-E081-5E78-9941-BD13DB3E15A5}"/>
                    </a:ext>
                  </a:extLst>
                </p:cNvPr>
                <p:cNvSpPr/>
                <p:nvPr/>
              </p:nvSpPr>
              <p:spPr>
                <a:xfrm>
                  <a:off x="8187426" y="4427461"/>
                  <a:ext cx="2554" cy="9669"/>
                </a:xfrm>
                <a:custGeom>
                  <a:avLst/>
                  <a:gdLst>
                    <a:gd name="connsiteX0" fmla="*/ 2550 w 2554"/>
                    <a:gd name="connsiteY0" fmla="*/ 4648 h 9669"/>
                    <a:gd name="connsiteX1" fmla="*/ 1597 w 2554"/>
                    <a:gd name="connsiteY1" fmla="*/ 9664 h 9669"/>
                    <a:gd name="connsiteX2" fmla="*/ 137 w 2554"/>
                    <a:gd name="connsiteY2" fmla="*/ 4966 h 9669"/>
                    <a:gd name="connsiteX3" fmla="*/ 1090 w 2554"/>
                    <a:gd name="connsiteY3" fmla="*/ 12 h 9669"/>
                    <a:gd name="connsiteX4" fmla="*/ 2550 w 255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4" h="9669">
                      <a:moveTo>
                        <a:pt x="2550" y="4648"/>
                      </a:moveTo>
                      <a:cubicBezTo>
                        <a:pt x="2486" y="7188"/>
                        <a:pt x="2042" y="9474"/>
                        <a:pt x="1597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78" y="-178"/>
                        <a:pt x="2614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4" name="شكل حر: شكل 333">
                  <a:extLst>
                    <a:ext uri="{FF2B5EF4-FFF2-40B4-BE49-F238E27FC236}">
                      <a16:creationId xmlns:a16="http://schemas.microsoft.com/office/drawing/2014/main" id="{0FE0B042-0A26-A65E-7791-795B86D89019}"/>
                    </a:ext>
                  </a:extLst>
                </p:cNvPr>
                <p:cNvSpPr/>
                <p:nvPr/>
              </p:nvSpPr>
              <p:spPr>
                <a:xfrm>
                  <a:off x="8200983" y="4334498"/>
                  <a:ext cx="36981" cy="77836"/>
                </a:xfrm>
                <a:custGeom>
                  <a:avLst/>
                  <a:gdLst>
                    <a:gd name="connsiteX0" fmla="*/ 7662 w 36981"/>
                    <a:gd name="connsiteY0" fmla="*/ 73544 h 77836"/>
                    <a:gd name="connsiteX1" fmla="*/ 2010 w 36981"/>
                    <a:gd name="connsiteY1" fmla="*/ 77799 h 77836"/>
                    <a:gd name="connsiteX2" fmla="*/ 295 w 36981"/>
                    <a:gd name="connsiteY2" fmla="*/ 71068 h 77836"/>
                    <a:gd name="connsiteX3" fmla="*/ 17949 w 36981"/>
                    <a:gd name="connsiteY3" fmla="*/ 3504 h 77836"/>
                    <a:gd name="connsiteX4" fmla="*/ 29442 w 36981"/>
                    <a:gd name="connsiteY4" fmla="*/ 837 h 77836"/>
                    <a:gd name="connsiteX5" fmla="*/ 36618 w 36981"/>
                    <a:gd name="connsiteY5" fmla="*/ 10044 h 77836"/>
                    <a:gd name="connsiteX6" fmla="*/ 7662 w 36981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1" h="77836">
                      <a:moveTo>
                        <a:pt x="7662" y="73544"/>
                      </a:moveTo>
                      <a:cubicBezTo>
                        <a:pt x="6264" y="76402"/>
                        <a:pt x="3851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9" y="3504"/>
                      </a:lnTo>
                      <a:cubicBezTo>
                        <a:pt x="18711" y="329"/>
                        <a:pt x="23918" y="-1005"/>
                        <a:pt x="29442" y="837"/>
                      </a:cubicBezTo>
                      <a:cubicBezTo>
                        <a:pt x="35030" y="2488"/>
                        <a:pt x="38078" y="6997"/>
                        <a:pt x="36618" y="10044"/>
                      </a:cubicBezTo>
                      <a:lnTo>
                        <a:pt x="7662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5" name="شكل حر: شكل 334">
                  <a:extLst>
                    <a:ext uri="{FF2B5EF4-FFF2-40B4-BE49-F238E27FC236}">
                      <a16:creationId xmlns:a16="http://schemas.microsoft.com/office/drawing/2014/main" id="{659E1230-2865-509A-80E5-58A717E1CC64}"/>
                    </a:ext>
                  </a:extLst>
                </p:cNvPr>
                <p:cNvSpPr/>
                <p:nvPr/>
              </p:nvSpPr>
              <p:spPr>
                <a:xfrm>
                  <a:off x="8193691" y="4428674"/>
                  <a:ext cx="3991" cy="9150"/>
                </a:xfrm>
                <a:custGeom>
                  <a:avLst/>
                  <a:gdLst>
                    <a:gd name="connsiteX0" fmla="*/ 3015 w 3991"/>
                    <a:gd name="connsiteY0" fmla="*/ 4832 h 9150"/>
                    <a:gd name="connsiteX1" fmla="*/ 221 w 3991"/>
                    <a:gd name="connsiteY1" fmla="*/ 9150 h 9150"/>
                    <a:gd name="connsiteX2" fmla="*/ 729 w 3991"/>
                    <a:gd name="connsiteY2" fmla="*/ 4261 h 9150"/>
                    <a:gd name="connsiteX3" fmla="*/ 3460 w 3991"/>
                    <a:gd name="connsiteY3" fmla="*/ 6 h 9150"/>
                    <a:gd name="connsiteX4" fmla="*/ 3015 w 3991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91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285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22" name="رسم 4">
                <a:extLst>
                  <a:ext uri="{FF2B5EF4-FFF2-40B4-BE49-F238E27FC236}">
                    <a16:creationId xmlns:a16="http://schemas.microsoft.com/office/drawing/2014/main" id="{308A918D-F1C6-B6EE-661D-DFB7B2D96422}"/>
                  </a:ext>
                </a:extLst>
              </p:cNvPr>
              <p:cNvGrpSpPr/>
              <p:nvPr/>
            </p:nvGrpSpPr>
            <p:grpSpPr>
              <a:xfrm>
                <a:off x="8195643" y="4342148"/>
                <a:ext cx="93092" cy="99798"/>
                <a:chOff x="8195643" y="4342148"/>
                <a:chExt cx="93092" cy="99798"/>
              </a:xfrm>
              <a:solidFill>
                <a:srgbClr val="231F20"/>
              </a:solidFill>
            </p:grpSpPr>
            <p:sp>
              <p:nvSpPr>
                <p:cNvPr id="328" name="شكل حر: شكل 327">
                  <a:extLst>
                    <a:ext uri="{FF2B5EF4-FFF2-40B4-BE49-F238E27FC236}">
                      <a16:creationId xmlns:a16="http://schemas.microsoft.com/office/drawing/2014/main" id="{5AEDC512-821F-222A-D8A8-DA08544D986D}"/>
                    </a:ext>
                  </a:extLst>
                </p:cNvPr>
                <p:cNvSpPr/>
                <p:nvPr/>
              </p:nvSpPr>
              <p:spPr>
                <a:xfrm>
                  <a:off x="8207758" y="4342148"/>
                  <a:ext cx="47878" cy="73220"/>
                </a:xfrm>
                <a:custGeom>
                  <a:avLst/>
                  <a:gdLst>
                    <a:gd name="connsiteX0" fmla="*/ 7681 w 47878"/>
                    <a:gd name="connsiteY0" fmla="*/ 69641 h 73220"/>
                    <a:gd name="connsiteX1" fmla="*/ 1331 w 47878"/>
                    <a:gd name="connsiteY1" fmla="*/ 73006 h 73220"/>
                    <a:gd name="connsiteX2" fmla="*/ 886 w 47878"/>
                    <a:gd name="connsiteY2" fmla="*/ 65958 h 73220"/>
                    <a:gd name="connsiteX3" fmla="*/ 29906 w 47878"/>
                    <a:gd name="connsiteY3" fmla="*/ 2458 h 73220"/>
                    <a:gd name="connsiteX4" fmla="*/ 41589 w 47878"/>
                    <a:gd name="connsiteY4" fmla="*/ 1949 h 73220"/>
                    <a:gd name="connsiteX5" fmla="*/ 47177 w 47878"/>
                    <a:gd name="connsiteY5" fmla="*/ 12110 h 73220"/>
                    <a:gd name="connsiteX6" fmla="*/ 7681 w 47878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78" h="73220">
                      <a:moveTo>
                        <a:pt x="7681" y="69641"/>
                      </a:moveTo>
                      <a:cubicBezTo>
                        <a:pt x="5902" y="72180"/>
                        <a:pt x="2918" y="73832"/>
                        <a:pt x="1331" y="73006"/>
                      </a:cubicBezTo>
                      <a:cubicBezTo>
                        <a:pt x="-257" y="72180"/>
                        <a:pt x="-448" y="68942"/>
                        <a:pt x="886" y="65958"/>
                      </a:cubicBezTo>
                      <a:lnTo>
                        <a:pt x="29906" y="2458"/>
                      </a:lnTo>
                      <a:cubicBezTo>
                        <a:pt x="31239" y="-527"/>
                        <a:pt x="36509" y="-908"/>
                        <a:pt x="41589" y="1949"/>
                      </a:cubicBezTo>
                      <a:cubicBezTo>
                        <a:pt x="46669" y="4807"/>
                        <a:pt x="49209" y="9316"/>
                        <a:pt x="47177" y="12110"/>
                      </a:cubicBezTo>
                      <a:lnTo>
                        <a:pt x="7681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9" name="شكل حر: شكل 328">
                  <a:extLst>
                    <a:ext uri="{FF2B5EF4-FFF2-40B4-BE49-F238E27FC236}">
                      <a16:creationId xmlns:a16="http://schemas.microsoft.com/office/drawing/2014/main" id="{28A55D1D-1C06-6947-32A8-5C4F8FBD2528}"/>
                    </a:ext>
                  </a:extLst>
                </p:cNvPr>
                <p:cNvSpPr/>
                <p:nvPr/>
              </p:nvSpPr>
              <p:spPr>
                <a:xfrm>
                  <a:off x="8195643" y="4430256"/>
                  <a:ext cx="5203" cy="8463"/>
                </a:xfrm>
                <a:custGeom>
                  <a:avLst/>
                  <a:gdLst>
                    <a:gd name="connsiteX0" fmla="*/ 3604 w 5203"/>
                    <a:gd name="connsiteY0" fmla="*/ 4646 h 8463"/>
                    <a:gd name="connsiteX1" fmla="*/ 111 w 5203"/>
                    <a:gd name="connsiteY1" fmla="*/ 8457 h 8463"/>
                    <a:gd name="connsiteX2" fmla="*/ 1445 w 5203"/>
                    <a:gd name="connsiteY2" fmla="*/ 3631 h 8463"/>
                    <a:gd name="connsiteX3" fmla="*/ 4810 w 5203"/>
                    <a:gd name="connsiteY3" fmla="*/ 75 h 8463"/>
                    <a:gd name="connsiteX4" fmla="*/ 3604 w 5203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03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0" y="75"/>
                      </a:cubicBezTo>
                      <a:cubicBezTo>
                        <a:pt x="5636" y="456"/>
                        <a:pt x="5128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0" name="شكل حر: شكل 329">
                  <a:extLst>
                    <a:ext uri="{FF2B5EF4-FFF2-40B4-BE49-F238E27FC236}">
                      <a16:creationId xmlns:a16="http://schemas.microsoft.com/office/drawing/2014/main" id="{5D753E66-557C-107F-6A27-4163D5BAAE73}"/>
                    </a:ext>
                  </a:extLst>
                </p:cNvPr>
                <p:cNvSpPr/>
                <p:nvPr/>
              </p:nvSpPr>
              <p:spPr>
                <a:xfrm>
                  <a:off x="8220465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0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0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31" name="شكل حر: شكل 330">
                  <a:extLst>
                    <a:ext uri="{FF2B5EF4-FFF2-40B4-BE49-F238E27FC236}">
                      <a16:creationId xmlns:a16="http://schemas.microsoft.com/office/drawing/2014/main" id="{DAC92A34-7FD5-8A53-E0B8-FFAEF5ACBFB6}"/>
                    </a:ext>
                  </a:extLst>
                </p:cNvPr>
                <p:cNvSpPr/>
                <p:nvPr/>
              </p:nvSpPr>
              <p:spPr>
                <a:xfrm>
                  <a:off x="8199456" y="4435778"/>
                  <a:ext cx="7810" cy="6168"/>
                </a:xfrm>
                <a:custGeom>
                  <a:avLst/>
                  <a:gdLst>
                    <a:gd name="connsiteX0" fmla="*/ 4744 w 7810"/>
                    <a:gd name="connsiteY0" fmla="*/ 4015 h 6168"/>
                    <a:gd name="connsiteX1" fmla="*/ 45 w 7810"/>
                    <a:gd name="connsiteY1" fmla="*/ 6110 h 6168"/>
                    <a:gd name="connsiteX2" fmla="*/ 3093 w 7810"/>
                    <a:gd name="connsiteY2" fmla="*/ 2237 h 6168"/>
                    <a:gd name="connsiteX3" fmla="*/ 7665 w 7810"/>
                    <a:gd name="connsiteY3" fmla="*/ 205 h 6168"/>
                    <a:gd name="connsiteX4" fmla="*/ 4744 w 7810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68">
                      <a:moveTo>
                        <a:pt x="4744" y="4015"/>
                      </a:moveTo>
                      <a:cubicBezTo>
                        <a:pt x="2648" y="5412"/>
                        <a:pt x="362" y="6428"/>
                        <a:pt x="45" y="6110"/>
                      </a:cubicBezTo>
                      <a:cubicBezTo>
                        <a:pt x="-272" y="5793"/>
                        <a:pt x="1124" y="4015"/>
                        <a:pt x="3093" y="2237"/>
                      </a:cubicBezTo>
                      <a:cubicBezTo>
                        <a:pt x="5061" y="459"/>
                        <a:pt x="7093" y="-431"/>
                        <a:pt x="7665" y="205"/>
                      </a:cubicBezTo>
                      <a:cubicBezTo>
                        <a:pt x="8236" y="903"/>
                        <a:pt x="7093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23" name="رسم 4">
                <a:extLst>
                  <a:ext uri="{FF2B5EF4-FFF2-40B4-BE49-F238E27FC236}">
                    <a16:creationId xmlns:a16="http://schemas.microsoft.com/office/drawing/2014/main" id="{4F882461-5041-F425-D35D-19B6B7188086}"/>
                  </a:ext>
                </a:extLst>
              </p:cNvPr>
              <p:cNvGrpSpPr/>
              <p:nvPr/>
            </p:nvGrpSpPr>
            <p:grpSpPr>
              <a:xfrm>
                <a:off x="8200619" y="4386433"/>
                <a:ext cx="109771" cy="63012"/>
                <a:chOff x="8200619" y="4386433"/>
                <a:chExt cx="109771" cy="63012"/>
              </a:xfrm>
              <a:solidFill>
                <a:srgbClr val="231F20"/>
              </a:solidFill>
            </p:grpSpPr>
            <p:sp>
              <p:nvSpPr>
                <p:cNvPr id="324" name="شكل حر: شكل 323">
                  <a:extLst>
                    <a:ext uri="{FF2B5EF4-FFF2-40B4-BE49-F238E27FC236}">
                      <a16:creationId xmlns:a16="http://schemas.microsoft.com/office/drawing/2014/main" id="{01FA80B2-D599-F879-BDFE-30E79CFAC8D4}"/>
                    </a:ext>
                  </a:extLst>
                </p:cNvPr>
                <p:cNvSpPr/>
                <p:nvPr/>
              </p:nvSpPr>
              <p:spPr>
                <a:xfrm>
                  <a:off x="8224335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5" name="شكل حر: شكل 324">
                  <a:extLst>
                    <a:ext uri="{FF2B5EF4-FFF2-40B4-BE49-F238E27FC236}">
                      <a16:creationId xmlns:a16="http://schemas.microsoft.com/office/drawing/2014/main" id="{5F29D1AD-0DFB-5FF7-0B88-63C17E8C579A}"/>
                    </a:ext>
                  </a:extLst>
                </p:cNvPr>
                <p:cNvSpPr/>
                <p:nvPr/>
              </p:nvSpPr>
              <p:spPr>
                <a:xfrm>
                  <a:off x="8200619" y="4438790"/>
                  <a:ext cx="8591" cy="4993"/>
                </a:xfrm>
                <a:custGeom>
                  <a:avLst/>
                  <a:gdLst>
                    <a:gd name="connsiteX0" fmla="*/ 4977 w 8591"/>
                    <a:gd name="connsiteY0" fmla="*/ 3606 h 4993"/>
                    <a:gd name="connsiteX1" fmla="*/ 24 w 8591"/>
                    <a:gd name="connsiteY1" fmla="*/ 4875 h 4993"/>
                    <a:gd name="connsiteX2" fmla="*/ 3771 w 8591"/>
                    <a:gd name="connsiteY2" fmla="*/ 1510 h 4993"/>
                    <a:gd name="connsiteX3" fmla="*/ 8533 w 8591"/>
                    <a:gd name="connsiteY3" fmla="*/ 367 h 4993"/>
                    <a:gd name="connsiteX4" fmla="*/ 4977 w 8591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1" h="4993">
                      <a:moveTo>
                        <a:pt x="4977" y="3606"/>
                      </a:moveTo>
                      <a:cubicBezTo>
                        <a:pt x="2501" y="4685"/>
                        <a:pt x="214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14" y="1193"/>
                        <a:pt x="7390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6" name="شكل حر: شكل 325">
                  <a:extLst>
                    <a:ext uri="{FF2B5EF4-FFF2-40B4-BE49-F238E27FC236}">
                      <a16:creationId xmlns:a16="http://schemas.microsoft.com/office/drawing/2014/main" id="{5696D9F8-A501-5F50-FAB8-052503DBDAAE}"/>
                    </a:ext>
                  </a:extLst>
                </p:cNvPr>
                <p:cNvSpPr/>
                <p:nvPr/>
              </p:nvSpPr>
              <p:spPr>
                <a:xfrm>
                  <a:off x="8228891" y="4429696"/>
                  <a:ext cx="81499" cy="19749"/>
                </a:xfrm>
                <a:custGeom>
                  <a:avLst/>
                  <a:gdLst>
                    <a:gd name="connsiteX0" fmla="*/ 6424 w 81499"/>
                    <a:gd name="connsiteY0" fmla="*/ 19685 h 19749"/>
                    <a:gd name="connsiteX1" fmla="*/ 10 w 81499"/>
                    <a:gd name="connsiteY1" fmla="*/ 16320 h 19749"/>
                    <a:gd name="connsiteX2" fmla="*/ 5598 w 81499"/>
                    <a:gd name="connsiteY2" fmla="*/ 11938 h 19749"/>
                    <a:gd name="connsiteX3" fmla="*/ 74368 w 81499"/>
                    <a:gd name="connsiteY3" fmla="*/ 64 h 19749"/>
                    <a:gd name="connsiteX4" fmla="*/ 81417 w 81499"/>
                    <a:gd name="connsiteY4" fmla="*/ 9398 h 19749"/>
                    <a:gd name="connsiteX5" fmla="*/ 76274 w 81499"/>
                    <a:gd name="connsiteY5" fmla="*/ 19749 h 19749"/>
                    <a:gd name="connsiteX6" fmla="*/ 6424 w 81499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99" h="19749">
                      <a:moveTo>
                        <a:pt x="6424" y="19685"/>
                      </a:moveTo>
                      <a:cubicBezTo>
                        <a:pt x="3122" y="19622"/>
                        <a:pt x="200" y="18098"/>
                        <a:pt x="10" y="16320"/>
                      </a:cubicBezTo>
                      <a:cubicBezTo>
                        <a:pt x="-181" y="14478"/>
                        <a:pt x="2360" y="12510"/>
                        <a:pt x="5598" y="11938"/>
                      </a:cubicBezTo>
                      <a:lnTo>
                        <a:pt x="74368" y="64"/>
                      </a:lnTo>
                      <a:cubicBezTo>
                        <a:pt x="77607" y="-571"/>
                        <a:pt x="80845" y="3620"/>
                        <a:pt x="81417" y="9398"/>
                      </a:cubicBezTo>
                      <a:cubicBezTo>
                        <a:pt x="81988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27" name="شكل حر: شكل 326">
                  <a:extLst>
                    <a:ext uri="{FF2B5EF4-FFF2-40B4-BE49-F238E27FC236}">
                      <a16:creationId xmlns:a16="http://schemas.microsoft.com/office/drawing/2014/main" id="{A221BDD4-F50E-5072-351C-1B3747E4424A}"/>
                    </a:ext>
                  </a:extLst>
                </p:cNvPr>
                <p:cNvSpPr/>
                <p:nvPr/>
              </p:nvSpPr>
              <p:spPr>
                <a:xfrm>
                  <a:off x="8201912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grpSp>
        <p:nvGrpSpPr>
          <p:cNvPr id="368" name="مجموعة 367">
            <a:extLst>
              <a:ext uri="{FF2B5EF4-FFF2-40B4-BE49-F238E27FC236}">
                <a16:creationId xmlns:a16="http://schemas.microsoft.com/office/drawing/2014/main" id="{1DAF6A33-660B-22DC-0585-A5BEF2D81C6D}"/>
              </a:ext>
            </a:extLst>
          </p:cNvPr>
          <p:cNvGrpSpPr/>
          <p:nvPr/>
        </p:nvGrpSpPr>
        <p:grpSpPr>
          <a:xfrm>
            <a:off x="8597477" y="4855263"/>
            <a:ext cx="816510" cy="816510"/>
            <a:chOff x="7472478" y="4223485"/>
            <a:chExt cx="452225" cy="452225"/>
          </a:xfrm>
        </p:grpSpPr>
        <p:sp>
          <p:nvSpPr>
            <p:cNvPr id="369" name="شكل حر: شكل 368">
              <a:extLst>
                <a:ext uri="{FF2B5EF4-FFF2-40B4-BE49-F238E27FC236}">
                  <a16:creationId xmlns:a16="http://schemas.microsoft.com/office/drawing/2014/main" id="{C3ACFBAB-3943-EA48-1BFA-36BD84808EAD}"/>
                </a:ext>
              </a:extLst>
            </p:cNvPr>
            <p:cNvSpPr/>
            <p:nvPr/>
          </p:nvSpPr>
          <p:spPr>
            <a:xfrm rot="16999982">
              <a:off x="7472478" y="4223485"/>
              <a:ext cx="452225" cy="452225"/>
            </a:xfrm>
            <a:custGeom>
              <a:avLst/>
              <a:gdLst>
                <a:gd name="connsiteX0" fmla="*/ 452226 w 452225"/>
                <a:gd name="connsiteY0" fmla="*/ 226113 h 452225"/>
                <a:gd name="connsiteX1" fmla="*/ 226113 w 452225"/>
                <a:gd name="connsiteY1" fmla="*/ 452226 h 452225"/>
                <a:gd name="connsiteX2" fmla="*/ 0 w 452225"/>
                <a:gd name="connsiteY2" fmla="*/ 226113 h 452225"/>
                <a:gd name="connsiteX3" fmla="*/ 226113 w 452225"/>
                <a:gd name="connsiteY3" fmla="*/ 0 h 452225"/>
                <a:gd name="connsiteX4" fmla="*/ 452226 w 452225"/>
                <a:gd name="connsiteY4" fmla="*/ 226113 h 45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225" h="452225">
                  <a:moveTo>
                    <a:pt x="452226" y="226113"/>
                  </a:moveTo>
                  <a:cubicBezTo>
                    <a:pt x="452226" y="350992"/>
                    <a:pt x="350992" y="452226"/>
                    <a:pt x="226113" y="452226"/>
                  </a:cubicBezTo>
                  <a:cubicBezTo>
                    <a:pt x="101234" y="452226"/>
                    <a:pt x="0" y="350992"/>
                    <a:pt x="0" y="226113"/>
                  </a:cubicBezTo>
                  <a:cubicBezTo>
                    <a:pt x="0" y="101234"/>
                    <a:pt x="101234" y="0"/>
                    <a:pt x="226113" y="0"/>
                  </a:cubicBezTo>
                  <a:cubicBezTo>
                    <a:pt x="350992" y="0"/>
                    <a:pt x="452226" y="101234"/>
                    <a:pt x="452226" y="226113"/>
                  </a:cubicBezTo>
                  <a:close/>
                </a:path>
              </a:pathLst>
            </a:custGeom>
            <a:solidFill>
              <a:srgbClr val="231F2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370" name="شكل حر: شكل 369">
              <a:extLst>
                <a:ext uri="{FF2B5EF4-FFF2-40B4-BE49-F238E27FC236}">
                  <a16:creationId xmlns:a16="http://schemas.microsoft.com/office/drawing/2014/main" id="{49B23BD4-A427-AB31-6D5D-4E1FD739521B}"/>
                </a:ext>
              </a:extLst>
            </p:cNvPr>
            <p:cNvSpPr/>
            <p:nvPr/>
          </p:nvSpPr>
          <p:spPr>
            <a:xfrm>
              <a:off x="7546594" y="4297171"/>
              <a:ext cx="304419" cy="304419"/>
            </a:xfrm>
            <a:custGeom>
              <a:avLst/>
              <a:gdLst>
                <a:gd name="connsiteX0" fmla="*/ 304419 w 304419"/>
                <a:gd name="connsiteY0" fmla="*/ 152210 h 304419"/>
                <a:gd name="connsiteX1" fmla="*/ 152209 w 304419"/>
                <a:gd name="connsiteY1" fmla="*/ 304419 h 304419"/>
                <a:gd name="connsiteX2" fmla="*/ 0 w 304419"/>
                <a:gd name="connsiteY2" fmla="*/ 152210 h 304419"/>
                <a:gd name="connsiteX3" fmla="*/ 152209 w 304419"/>
                <a:gd name="connsiteY3" fmla="*/ 0 h 304419"/>
                <a:gd name="connsiteX4" fmla="*/ 304419 w 304419"/>
                <a:gd name="connsiteY4" fmla="*/ 152210 h 30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419" h="304419">
                  <a:moveTo>
                    <a:pt x="304419" y="152210"/>
                  </a:moveTo>
                  <a:cubicBezTo>
                    <a:pt x="304419" y="236284"/>
                    <a:pt x="236284" y="304419"/>
                    <a:pt x="152209" y="304419"/>
                  </a:cubicBezTo>
                  <a:cubicBezTo>
                    <a:pt x="68135" y="304419"/>
                    <a:pt x="0" y="236284"/>
                    <a:pt x="0" y="152210"/>
                  </a:cubicBezTo>
                  <a:cubicBezTo>
                    <a:pt x="0" y="68136"/>
                    <a:pt x="68135" y="0"/>
                    <a:pt x="152209" y="0"/>
                  </a:cubicBezTo>
                  <a:cubicBezTo>
                    <a:pt x="236284" y="0"/>
                    <a:pt x="304419" y="68136"/>
                    <a:pt x="304419" y="152210"/>
                  </a:cubicBezTo>
                  <a:close/>
                </a:path>
              </a:pathLst>
            </a:custGeom>
            <a:solidFill>
              <a:srgbClr val="A2A7B0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grpSp>
          <p:nvGrpSpPr>
            <p:cNvPr id="371" name="رسم 4">
              <a:extLst>
                <a:ext uri="{FF2B5EF4-FFF2-40B4-BE49-F238E27FC236}">
                  <a16:creationId xmlns:a16="http://schemas.microsoft.com/office/drawing/2014/main" id="{7CBB7B6C-B2A1-64A7-DA71-C93B591E3369}"/>
                </a:ext>
              </a:extLst>
            </p:cNvPr>
            <p:cNvGrpSpPr/>
            <p:nvPr/>
          </p:nvGrpSpPr>
          <p:grpSpPr>
            <a:xfrm>
              <a:off x="7579627" y="4328454"/>
              <a:ext cx="239829" cy="241916"/>
              <a:chOff x="7579627" y="4328454"/>
              <a:chExt cx="239829" cy="241916"/>
            </a:xfrm>
            <a:solidFill>
              <a:srgbClr val="231F20"/>
            </a:solidFill>
          </p:grpSpPr>
          <p:grpSp>
            <p:nvGrpSpPr>
              <p:cNvPr id="372" name="رسم 4">
                <a:extLst>
                  <a:ext uri="{FF2B5EF4-FFF2-40B4-BE49-F238E27FC236}">
                    <a16:creationId xmlns:a16="http://schemas.microsoft.com/office/drawing/2014/main" id="{085BB638-B780-9D8B-8C3E-7F61ED42058E}"/>
                  </a:ext>
                </a:extLst>
              </p:cNvPr>
              <p:cNvGrpSpPr/>
              <p:nvPr/>
            </p:nvGrpSpPr>
            <p:grpSpPr>
              <a:xfrm>
                <a:off x="7709637" y="4449380"/>
                <a:ext cx="109709" cy="62955"/>
                <a:chOff x="7709637" y="4449380"/>
                <a:chExt cx="109709" cy="62955"/>
              </a:xfrm>
              <a:solidFill>
                <a:srgbClr val="231F20"/>
              </a:solidFill>
            </p:grpSpPr>
            <p:sp>
              <p:nvSpPr>
                <p:cNvPr id="423" name="شكل حر: شكل 422">
                  <a:extLst>
                    <a:ext uri="{FF2B5EF4-FFF2-40B4-BE49-F238E27FC236}">
                      <a16:creationId xmlns:a16="http://schemas.microsoft.com/office/drawing/2014/main" id="{19590B63-C494-7685-AE74-990FED4EA7D5}"/>
                    </a:ext>
                  </a:extLst>
                </p:cNvPr>
                <p:cNvSpPr/>
                <p:nvPr/>
              </p:nvSpPr>
              <p:spPr>
                <a:xfrm>
                  <a:off x="7737909" y="4449380"/>
                  <a:ext cx="81437" cy="19738"/>
                </a:xfrm>
                <a:custGeom>
                  <a:avLst/>
                  <a:gdLst>
                    <a:gd name="connsiteX0" fmla="*/ 5598 w 81437"/>
                    <a:gd name="connsiteY0" fmla="*/ 7747 h 19738"/>
                    <a:gd name="connsiteX1" fmla="*/ 10 w 81437"/>
                    <a:gd name="connsiteY1" fmla="*/ 3366 h 19738"/>
                    <a:gd name="connsiteX2" fmla="*/ 6424 w 81437"/>
                    <a:gd name="connsiteY2" fmla="*/ 1 h 19738"/>
                    <a:gd name="connsiteX3" fmla="*/ 76210 w 81437"/>
                    <a:gd name="connsiteY3" fmla="*/ 1 h 19738"/>
                    <a:gd name="connsiteX4" fmla="*/ 81354 w 81437"/>
                    <a:gd name="connsiteY4" fmla="*/ 10351 h 19738"/>
                    <a:gd name="connsiteX5" fmla="*/ 74305 w 81437"/>
                    <a:gd name="connsiteY5" fmla="*/ 19685 h 19738"/>
                    <a:gd name="connsiteX6" fmla="*/ 5598 w 81437"/>
                    <a:gd name="connsiteY6" fmla="*/ 7747 h 19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37" h="19738">
                      <a:moveTo>
                        <a:pt x="5598" y="7747"/>
                      </a:moveTo>
                      <a:cubicBezTo>
                        <a:pt x="2360" y="7113"/>
                        <a:pt x="-181" y="5144"/>
                        <a:pt x="10" y="3366"/>
                      </a:cubicBezTo>
                      <a:cubicBezTo>
                        <a:pt x="200" y="1588"/>
                        <a:pt x="3122" y="64"/>
                        <a:pt x="6424" y="1"/>
                      </a:cubicBezTo>
                      <a:lnTo>
                        <a:pt x="76210" y="1"/>
                      </a:lnTo>
                      <a:cubicBezTo>
                        <a:pt x="79512" y="-63"/>
                        <a:pt x="81925" y="4572"/>
                        <a:pt x="81354" y="10351"/>
                      </a:cubicBezTo>
                      <a:cubicBezTo>
                        <a:pt x="80782" y="16130"/>
                        <a:pt x="77544" y="20257"/>
                        <a:pt x="74305" y="19685"/>
                      </a:cubicBezTo>
                      <a:lnTo>
                        <a:pt x="5598" y="774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24" name="شكل حر: شكل 423">
                  <a:extLst>
                    <a:ext uri="{FF2B5EF4-FFF2-40B4-BE49-F238E27FC236}">
                      <a16:creationId xmlns:a16="http://schemas.microsoft.com/office/drawing/2014/main" id="{FB99B7C5-1F5B-B2BE-0DB4-C7CFACC1684D}"/>
                    </a:ext>
                  </a:extLst>
                </p:cNvPr>
                <p:cNvSpPr/>
                <p:nvPr/>
              </p:nvSpPr>
              <p:spPr>
                <a:xfrm>
                  <a:off x="7710930" y="4449628"/>
                  <a:ext cx="9595" cy="2606"/>
                </a:xfrm>
                <a:custGeom>
                  <a:avLst/>
                  <a:gdLst>
                    <a:gd name="connsiteX0" fmla="*/ 4764 w 9595"/>
                    <a:gd name="connsiteY0" fmla="*/ 2420 h 2606"/>
                    <a:gd name="connsiteX1" fmla="*/ 1 w 9595"/>
                    <a:gd name="connsiteY1" fmla="*/ 769 h 2606"/>
                    <a:gd name="connsiteX2" fmla="*/ 5081 w 9595"/>
                    <a:gd name="connsiteY2" fmla="*/ 7 h 2606"/>
                    <a:gd name="connsiteX3" fmla="*/ 9590 w 9595"/>
                    <a:gd name="connsiteY3" fmla="*/ 1594 h 2606"/>
                    <a:gd name="connsiteX4" fmla="*/ 4764 w 9595"/>
                    <a:gd name="connsiteY4" fmla="*/ 2420 h 2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95" h="2606">
                      <a:moveTo>
                        <a:pt x="4764" y="2420"/>
                      </a:moveTo>
                      <a:cubicBezTo>
                        <a:pt x="2160" y="1975"/>
                        <a:pt x="-62" y="1213"/>
                        <a:pt x="1" y="769"/>
                      </a:cubicBezTo>
                      <a:cubicBezTo>
                        <a:pt x="65" y="325"/>
                        <a:pt x="2414" y="-57"/>
                        <a:pt x="5081" y="7"/>
                      </a:cubicBezTo>
                      <a:cubicBezTo>
                        <a:pt x="7748" y="7"/>
                        <a:pt x="9717" y="769"/>
                        <a:pt x="9590" y="1594"/>
                      </a:cubicBezTo>
                      <a:cubicBezTo>
                        <a:pt x="9526" y="2484"/>
                        <a:pt x="7367" y="2865"/>
                        <a:pt x="4764" y="242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25" name="شكل حر: شكل 424">
                  <a:extLst>
                    <a:ext uri="{FF2B5EF4-FFF2-40B4-BE49-F238E27FC236}">
                      <a16:creationId xmlns:a16="http://schemas.microsoft.com/office/drawing/2014/main" id="{8DA3DA66-F979-2E18-DF11-C1902BB8672D}"/>
                    </a:ext>
                  </a:extLst>
                </p:cNvPr>
                <p:cNvSpPr/>
                <p:nvPr/>
              </p:nvSpPr>
              <p:spPr>
                <a:xfrm>
                  <a:off x="7733353" y="4466353"/>
                  <a:ext cx="74320" cy="45983"/>
                </a:xfrm>
                <a:custGeom>
                  <a:avLst/>
                  <a:gdLst>
                    <a:gd name="connsiteX0" fmla="*/ 3677 w 74320"/>
                    <a:gd name="connsiteY0" fmla="*/ 7603 h 45983"/>
                    <a:gd name="connsiteX1" fmla="*/ 248 w 74320"/>
                    <a:gd name="connsiteY1" fmla="*/ 1380 h 45983"/>
                    <a:gd name="connsiteX2" fmla="*/ 7423 w 74320"/>
                    <a:gd name="connsiteY2" fmla="*/ 808 h 45983"/>
                    <a:gd name="connsiteX3" fmla="*/ 71749 w 74320"/>
                    <a:gd name="connsiteY3" fmla="*/ 27986 h 45983"/>
                    <a:gd name="connsiteX4" fmla="*/ 72511 w 74320"/>
                    <a:gd name="connsiteY4" fmla="*/ 39543 h 45983"/>
                    <a:gd name="connsiteX5" fmla="*/ 62414 w 74320"/>
                    <a:gd name="connsiteY5" fmla="*/ 45385 h 45983"/>
                    <a:gd name="connsiteX6" fmla="*/ 3677 w 74320"/>
                    <a:gd name="connsiteY6" fmla="*/ 7603 h 45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320" h="45983">
                      <a:moveTo>
                        <a:pt x="3677" y="7603"/>
                      </a:moveTo>
                      <a:cubicBezTo>
                        <a:pt x="946" y="5761"/>
                        <a:pt x="-641" y="2967"/>
                        <a:pt x="248" y="1380"/>
                      </a:cubicBezTo>
                      <a:cubicBezTo>
                        <a:pt x="1137" y="-208"/>
                        <a:pt x="4439" y="-462"/>
                        <a:pt x="7423" y="808"/>
                      </a:cubicBezTo>
                      <a:lnTo>
                        <a:pt x="71749" y="27986"/>
                      </a:lnTo>
                      <a:cubicBezTo>
                        <a:pt x="74797" y="29193"/>
                        <a:pt x="75241" y="34463"/>
                        <a:pt x="72511" y="39543"/>
                      </a:cubicBezTo>
                      <a:cubicBezTo>
                        <a:pt x="69780" y="44687"/>
                        <a:pt x="65145" y="47227"/>
                        <a:pt x="62414" y="45385"/>
                      </a:cubicBezTo>
                      <a:lnTo>
                        <a:pt x="3677" y="760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26" name="شكل حر: شكل 425">
                  <a:extLst>
                    <a:ext uri="{FF2B5EF4-FFF2-40B4-BE49-F238E27FC236}">
                      <a16:creationId xmlns:a16="http://schemas.microsoft.com/office/drawing/2014/main" id="{1130D4DF-B415-65DB-A845-1B34CD19D1EC}"/>
                    </a:ext>
                  </a:extLst>
                </p:cNvPr>
                <p:cNvSpPr/>
                <p:nvPr/>
              </p:nvSpPr>
              <p:spPr>
                <a:xfrm>
                  <a:off x="7709637" y="4454921"/>
                  <a:ext cx="8610" cy="4974"/>
                </a:xfrm>
                <a:custGeom>
                  <a:avLst/>
                  <a:gdLst>
                    <a:gd name="connsiteX0" fmla="*/ 3771 w 8610"/>
                    <a:gd name="connsiteY0" fmla="*/ 3477 h 4974"/>
                    <a:gd name="connsiteX1" fmla="*/ 24 w 8610"/>
                    <a:gd name="connsiteY1" fmla="*/ 112 h 4974"/>
                    <a:gd name="connsiteX2" fmla="*/ 4977 w 8610"/>
                    <a:gd name="connsiteY2" fmla="*/ 1382 h 4974"/>
                    <a:gd name="connsiteX3" fmla="*/ 8533 w 8610"/>
                    <a:gd name="connsiteY3" fmla="*/ 4620 h 4974"/>
                    <a:gd name="connsiteX4" fmla="*/ 3771 w 8610"/>
                    <a:gd name="connsiteY4" fmla="*/ 3477 h 4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" h="4974">
                      <a:moveTo>
                        <a:pt x="3771" y="3477"/>
                      </a:moveTo>
                      <a:cubicBezTo>
                        <a:pt x="1548" y="2017"/>
                        <a:pt x="-230" y="493"/>
                        <a:pt x="24" y="112"/>
                      </a:cubicBezTo>
                      <a:cubicBezTo>
                        <a:pt x="278" y="-269"/>
                        <a:pt x="2564" y="366"/>
                        <a:pt x="4977" y="1382"/>
                      </a:cubicBezTo>
                      <a:cubicBezTo>
                        <a:pt x="7454" y="2461"/>
                        <a:pt x="8978" y="3858"/>
                        <a:pt x="8533" y="4620"/>
                      </a:cubicBezTo>
                      <a:cubicBezTo>
                        <a:pt x="8089" y="5382"/>
                        <a:pt x="5993" y="4874"/>
                        <a:pt x="3771" y="34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73" name="رسم 4">
                <a:extLst>
                  <a:ext uri="{FF2B5EF4-FFF2-40B4-BE49-F238E27FC236}">
                    <a16:creationId xmlns:a16="http://schemas.microsoft.com/office/drawing/2014/main" id="{9A5F479D-3FD9-0C60-04D6-A1AEE3C3BAD8}"/>
                  </a:ext>
                </a:extLst>
              </p:cNvPr>
              <p:cNvGrpSpPr/>
              <p:nvPr/>
            </p:nvGrpSpPr>
            <p:grpSpPr>
              <a:xfrm>
                <a:off x="7704693" y="4456752"/>
                <a:ext cx="92971" cy="99956"/>
                <a:chOff x="7704693" y="4456752"/>
                <a:chExt cx="92971" cy="99956"/>
              </a:xfrm>
              <a:solidFill>
                <a:srgbClr val="231F20"/>
              </a:solidFill>
            </p:grpSpPr>
            <p:sp>
              <p:nvSpPr>
                <p:cNvPr id="419" name="شكل حر: شكل 418">
                  <a:extLst>
                    <a:ext uri="{FF2B5EF4-FFF2-40B4-BE49-F238E27FC236}">
                      <a16:creationId xmlns:a16="http://schemas.microsoft.com/office/drawing/2014/main" id="{75F32995-9D24-223C-8D3E-9161028A3411}"/>
                    </a:ext>
                  </a:extLst>
                </p:cNvPr>
                <p:cNvSpPr/>
                <p:nvPr/>
              </p:nvSpPr>
              <p:spPr>
                <a:xfrm>
                  <a:off x="7729483" y="4472509"/>
                  <a:ext cx="68180" cy="55796"/>
                </a:xfrm>
                <a:custGeom>
                  <a:avLst/>
                  <a:gdLst>
                    <a:gd name="connsiteX0" fmla="*/ 2720 w 68180"/>
                    <a:gd name="connsiteY0" fmla="*/ 7543 h 55796"/>
                    <a:gd name="connsiteX1" fmla="*/ 498 w 68180"/>
                    <a:gd name="connsiteY1" fmla="*/ 875 h 55796"/>
                    <a:gd name="connsiteX2" fmla="*/ 7547 w 68180"/>
                    <a:gd name="connsiteY2" fmla="*/ 1447 h 55796"/>
                    <a:gd name="connsiteX3" fmla="*/ 66220 w 68180"/>
                    <a:gd name="connsiteY3" fmla="*/ 39229 h 55796"/>
                    <a:gd name="connsiteX4" fmla="*/ 65141 w 68180"/>
                    <a:gd name="connsiteY4" fmla="*/ 50850 h 55796"/>
                    <a:gd name="connsiteX5" fmla="*/ 54092 w 68180"/>
                    <a:gd name="connsiteY5" fmla="*/ 54787 h 55796"/>
                    <a:gd name="connsiteX6" fmla="*/ 2720 w 68180"/>
                    <a:gd name="connsiteY6" fmla="*/ 7543 h 55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180" h="55796">
                      <a:moveTo>
                        <a:pt x="2720" y="7543"/>
                      </a:moveTo>
                      <a:cubicBezTo>
                        <a:pt x="371" y="5256"/>
                        <a:pt x="-708" y="2272"/>
                        <a:pt x="498" y="875"/>
                      </a:cubicBezTo>
                      <a:cubicBezTo>
                        <a:pt x="1832" y="-458"/>
                        <a:pt x="4880" y="-268"/>
                        <a:pt x="7547" y="1447"/>
                      </a:cubicBezTo>
                      <a:lnTo>
                        <a:pt x="66220" y="39229"/>
                      </a:lnTo>
                      <a:cubicBezTo>
                        <a:pt x="69078" y="41007"/>
                        <a:pt x="68888" y="46405"/>
                        <a:pt x="65141" y="50850"/>
                      </a:cubicBezTo>
                      <a:cubicBezTo>
                        <a:pt x="61522" y="55358"/>
                        <a:pt x="56505" y="57073"/>
                        <a:pt x="54092" y="54787"/>
                      </a:cubicBezTo>
                      <a:lnTo>
                        <a:pt x="2720" y="754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20" name="شكل حر: شكل 419">
                  <a:extLst>
                    <a:ext uri="{FF2B5EF4-FFF2-40B4-BE49-F238E27FC236}">
                      <a16:creationId xmlns:a16="http://schemas.microsoft.com/office/drawing/2014/main" id="{365CABBC-0DE1-E4BE-53D4-BFAE4E2E2077}"/>
                    </a:ext>
                  </a:extLst>
                </p:cNvPr>
                <p:cNvSpPr/>
                <p:nvPr/>
              </p:nvSpPr>
              <p:spPr>
                <a:xfrm>
                  <a:off x="7708473" y="4456752"/>
                  <a:ext cx="7810" cy="6175"/>
                </a:xfrm>
                <a:custGeom>
                  <a:avLst/>
                  <a:gdLst>
                    <a:gd name="connsiteX0" fmla="*/ 3093 w 7810"/>
                    <a:gd name="connsiteY0" fmla="*/ 3932 h 6175"/>
                    <a:gd name="connsiteX1" fmla="*/ 45 w 7810"/>
                    <a:gd name="connsiteY1" fmla="*/ 58 h 6175"/>
                    <a:gd name="connsiteX2" fmla="*/ 4744 w 7810"/>
                    <a:gd name="connsiteY2" fmla="*/ 2154 h 6175"/>
                    <a:gd name="connsiteX3" fmla="*/ 7665 w 7810"/>
                    <a:gd name="connsiteY3" fmla="*/ 5964 h 6175"/>
                    <a:gd name="connsiteX4" fmla="*/ 3093 w 7810"/>
                    <a:gd name="connsiteY4" fmla="*/ 3932 h 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75">
                      <a:moveTo>
                        <a:pt x="3093" y="3932"/>
                      </a:moveTo>
                      <a:cubicBezTo>
                        <a:pt x="1124" y="2154"/>
                        <a:pt x="-272" y="376"/>
                        <a:pt x="45" y="58"/>
                      </a:cubicBezTo>
                      <a:cubicBezTo>
                        <a:pt x="362" y="-259"/>
                        <a:pt x="2648" y="757"/>
                        <a:pt x="4744" y="2154"/>
                      </a:cubicBezTo>
                      <a:cubicBezTo>
                        <a:pt x="7093" y="3678"/>
                        <a:pt x="8236" y="5265"/>
                        <a:pt x="7665" y="5964"/>
                      </a:cubicBezTo>
                      <a:cubicBezTo>
                        <a:pt x="7093" y="6599"/>
                        <a:pt x="5061" y="5774"/>
                        <a:pt x="3093" y="39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21" name="شكل حر: شكل 420">
                  <a:extLst>
                    <a:ext uri="{FF2B5EF4-FFF2-40B4-BE49-F238E27FC236}">
                      <a16:creationId xmlns:a16="http://schemas.microsoft.com/office/drawing/2014/main" id="{43A71A59-75D4-51A8-917F-799D34A4791E}"/>
                    </a:ext>
                  </a:extLst>
                </p:cNvPr>
                <p:cNvSpPr/>
                <p:nvPr/>
              </p:nvSpPr>
              <p:spPr>
                <a:xfrm>
                  <a:off x="7716776" y="4483434"/>
                  <a:ext cx="47852" cy="73274"/>
                </a:xfrm>
                <a:custGeom>
                  <a:avLst/>
                  <a:gdLst>
                    <a:gd name="connsiteX0" fmla="*/ 886 w 47852"/>
                    <a:gd name="connsiteY0" fmla="*/ 7286 h 73274"/>
                    <a:gd name="connsiteX1" fmla="*/ 1331 w 47852"/>
                    <a:gd name="connsiteY1" fmla="*/ 237 h 73274"/>
                    <a:gd name="connsiteX2" fmla="*/ 7681 w 47852"/>
                    <a:gd name="connsiteY2" fmla="*/ 3603 h 73274"/>
                    <a:gd name="connsiteX3" fmla="*/ 47177 w 47852"/>
                    <a:gd name="connsiteY3" fmla="*/ 61197 h 73274"/>
                    <a:gd name="connsiteX4" fmla="*/ 41589 w 47852"/>
                    <a:gd name="connsiteY4" fmla="*/ 71357 h 73274"/>
                    <a:gd name="connsiteX5" fmla="*/ 29906 w 47852"/>
                    <a:gd name="connsiteY5" fmla="*/ 70786 h 73274"/>
                    <a:gd name="connsiteX6" fmla="*/ 886 w 47852"/>
                    <a:gd name="connsiteY6" fmla="*/ 7286 h 7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52" h="73274">
                      <a:moveTo>
                        <a:pt x="886" y="7286"/>
                      </a:moveTo>
                      <a:cubicBezTo>
                        <a:pt x="-448" y="4301"/>
                        <a:pt x="-257" y="1063"/>
                        <a:pt x="1331" y="237"/>
                      </a:cubicBezTo>
                      <a:cubicBezTo>
                        <a:pt x="2918" y="-652"/>
                        <a:pt x="5902" y="1063"/>
                        <a:pt x="7681" y="3603"/>
                      </a:cubicBezTo>
                      <a:lnTo>
                        <a:pt x="47177" y="61197"/>
                      </a:lnTo>
                      <a:cubicBezTo>
                        <a:pt x="49146" y="63991"/>
                        <a:pt x="46670" y="68563"/>
                        <a:pt x="41589" y="71357"/>
                      </a:cubicBezTo>
                      <a:cubicBezTo>
                        <a:pt x="36509" y="74151"/>
                        <a:pt x="31239" y="73834"/>
                        <a:pt x="29906" y="70786"/>
                      </a:cubicBezTo>
                      <a:lnTo>
                        <a:pt x="886" y="7286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22" name="شكل حر: شكل 421">
                  <a:extLst>
                    <a:ext uri="{FF2B5EF4-FFF2-40B4-BE49-F238E27FC236}">
                      <a16:creationId xmlns:a16="http://schemas.microsoft.com/office/drawing/2014/main" id="{DBABD4CA-2784-1D35-5585-05C6E978A3B2}"/>
                    </a:ext>
                  </a:extLst>
                </p:cNvPr>
                <p:cNvSpPr/>
                <p:nvPr/>
              </p:nvSpPr>
              <p:spPr>
                <a:xfrm>
                  <a:off x="7704693" y="4460035"/>
                  <a:ext cx="5234" cy="8501"/>
                </a:xfrm>
                <a:custGeom>
                  <a:avLst/>
                  <a:gdLst>
                    <a:gd name="connsiteX0" fmla="*/ 1476 w 5234"/>
                    <a:gd name="connsiteY0" fmla="*/ 4840 h 8501"/>
                    <a:gd name="connsiteX1" fmla="*/ 143 w 5234"/>
                    <a:gd name="connsiteY1" fmla="*/ 14 h 8501"/>
                    <a:gd name="connsiteX2" fmla="*/ 3635 w 5234"/>
                    <a:gd name="connsiteY2" fmla="*/ 3824 h 8501"/>
                    <a:gd name="connsiteX3" fmla="*/ 4842 w 5234"/>
                    <a:gd name="connsiteY3" fmla="*/ 8460 h 8501"/>
                    <a:gd name="connsiteX4" fmla="*/ 1476 w 5234"/>
                    <a:gd name="connsiteY4" fmla="*/ 4840 h 8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4" h="8501">
                      <a:moveTo>
                        <a:pt x="1476" y="4840"/>
                      </a:moveTo>
                      <a:cubicBezTo>
                        <a:pt x="333" y="2427"/>
                        <a:pt x="-302" y="205"/>
                        <a:pt x="143" y="14"/>
                      </a:cubicBezTo>
                      <a:cubicBezTo>
                        <a:pt x="524" y="-176"/>
                        <a:pt x="2175" y="1601"/>
                        <a:pt x="3635" y="3824"/>
                      </a:cubicBezTo>
                      <a:cubicBezTo>
                        <a:pt x="5159" y="6047"/>
                        <a:pt x="5667" y="8015"/>
                        <a:pt x="4842" y="8460"/>
                      </a:cubicBezTo>
                      <a:cubicBezTo>
                        <a:pt x="4080" y="8777"/>
                        <a:pt x="2556" y="7253"/>
                        <a:pt x="1476" y="484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74" name="رسم 4">
                <a:extLst>
                  <a:ext uri="{FF2B5EF4-FFF2-40B4-BE49-F238E27FC236}">
                    <a16:creationId xmlns:a16="http://schemas.microsoft.com/office/drawing/2014/main" id="{99951722-5F1D-4CE0-929B-04EC98F1CF4B}"/>
                  </a:ext>
                </a:extLst>
              </p:cNvPr>
              <p:cNvGrpSpPr/>
              <p:nvPr/>
            </p:nvGrpSpPr>
            <p:grpSpPr>
              <a:xfrm>
                <a:off x="7682315" y="4460875"/>
                <a:ext cx="64730" cy="109496"/>
                <a:chOff x="7682315" y="4460875"/>
                <a:chExt cx="64730" cy="109496"/>
              </a:xfrm>
              <a:solidFill>
                <a:srgbClr val="231F20"/>
              </a:solidFill>
            </p:grpSpPr>
            <p:sp>
              <p:nvSpPr>
                <p:cNvPr id="415" name="شكل حر: شكل 414">
                  <a:extLst>
                    <a:ext uri="{FF2B5EF4-FFF2-40B4-BE49-F238E27FC236}">
                      <a16:creationId xmlns:a16="http://schemas.microsoft.com/office/drawing/2014/main" id="{CFE3A78D-6E0C-0B37-4EAC-7F20DC0A5921}"/>
                    </a:ext>
                  </a:extLst>
                </p:cNvPr>
                <p:cNvSpPr/>
                <p:nvPr/>
              </p:nvSpPr>
              <p:spPr>
                <a:xfrm>
                  <a:off x="7710001" y="4486426"/>
                  <a:ext cx="37044" cy="77837"/>
                </a:xfrm>
                <a:custGeom>
                  <a:avLst/>
                  <a:gdLst>
                    <a:gd name="connsiteX0" fmla="*/ 295 w 37044"/>
                    <a:gd name="connsiteY0" fmla="*/ 6770 h 77837"/>
                    <a:gd name="connsiteX1" fmla="*/ 2010 w 37044"/>
                    <a:gd name="connsiteY1" fmla="*/ 39 h 77837"/>
                    <a:gd name="connsiteX2" fmla="*/ 7662 w 37044"/>
                    <a:gd name="connsiteY2" fmla="*/ 4293 h 77837"/>
                    <a:gd name="connsiteX3" fmla="*/ 36681 w 37044"/>
                    <a:gd name="connsiteY3" fmla="*/ 67793 h 77837"/>
                    <a:gd name="connsiteX4" fmla="*/ 29506 w 37044"/>
                    <a:gd name="connsiteY4" fmla="*/ 77001 h 77837"/>
                    <a:gd name="connsiteX5" fmla="*/ 18012 w 37044"/>
                    <a:gd name="connsiteY5" fmla="*/ 74334 h 77837"/>
                    <a:gd name="connsiteX6" fmla="*/ 295 w 37044"/>
                    <a:gd name="connsiteY6" fmla="*/ 6770 h 77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044" h="77837">
                      <a:moveTo>
                        <a:pt x="295" y="6770"/>
                      </a:moveTo>
                      <a:cubicBezTo>
                        <a:pt x="-467" y="3595"/>
                        <a:pt x="295" y="483"/>
                        <a:pt x="2010" y="39"/>
                      </a:cubicBezTo>
                      <a:cubicBezTo>
                        <a:pt x="3852" y="-279"/>
                        <a:pt x="6264" y="1372"/>
                        <a:pt x="7662" y="4293"/>
                      </a:cubicBezTo>
                      <a:lnTo>
                        <a:pt x="36681" y="67793"/>
                      </a:lnTo>
                      <a:cubicBezTo>
                        <a:pt x="38141" y="70841"/>
                        <a:pt x="35094" y="75350"/>
                        <a:pt x="29506" y="77001"/>
                      </a:cubicBezTo>
                      <a:cubicBezTo>
                        <a:pt x="23981" y="78842"/>
                        <a:pt x="18774" y="77509"/>
                        <a:pt x="18012" y="74334"/>
                      </a:cubicBezTo>
                      <a:lnTo>
                        <a:pt x="295" y="6770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6" name="شكل حر: شكل 415">
                  <a:extLst>
                    <a:ext uri="{FF2B5EF4-FFF2-40B4-BE49-F238E27FC236}">
                      <a16:creationId xmlns:a16="http://schemas.microsoft.com/office/drawing/2014/main" id="{981776B0-EAA2-4337-E00D-F83D6B1089E1}"/>
                    </a:ext>
                  </a:extLst>
                </p:cNvPr>
                <p:cNvSpPr/>
                <p:nvPr/>
              </p:nvSpPr>
              <p:spPr>
                <a:xfrm>
                  <a:off x="7702709" y="4460875"/>
                  <a:ext cx="4017" cy="9157"/>
                </a:xfrm>
                <a:custGeom>
                  <a:avLst/>
                  <a:gdLst>
                    <a:gd name="connsiteX0" fmla="*/ 729 w 4017"/>
                    <a:gd name="connsiteY0" fmla="*/ 4890 h 9157"/>
                    <a:gd name="connsiteX1" fmla="*/ 221 w 4017"/>
                    <a:gd name="connsiteY1" fmla="*/ 0 h 9157"/>
                    <a:gd name="connsiteX2" fmla="*/ 3015 w 4017"/>
                    <a:gd name="connsiteY2" fmla="*/ 4318 h 9157"/>
                    <a:gd name="connsiteX3" fmla="*/ 3460 w 4017"/>
                    <a:gd name="connsiteY3" fmla="*/ 9144 h 9157"/>
                    <a:gd name="connsiteX4" fmla="*/ 729 w 4017"/>
                    <a:gd name="connsiteY4" fmla="*/ 4890 h 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7">
                      <a:moveTo>
                        <a:pt x="729" y="4890"/>
                      </a:moveTo>
                      <a:cubicBezTo>
                        <a:pt x="31" y="2286"/>
                        <a:pt x="-223" y="64"/>
                        <a:pt x="221" y="0"/>
                      </a:cubicBezTo>
                      <a:cubicBezTo>
                        <a:pt x="666" y="0"/>
                        <a:pt x="1936" y="1968"/>
                        <a:pt x="3015" y="4318"/>
                      </a:cubicBezTo>
                      <a:cubicBezTo>
                        <a:pt x="4158" y="6858"/>
                        <a:pt x="4349" y="8953"/>
                        <a:pt x="3460" y="9144"/>
                      </a:cubicBezTo>
                      <a:cubicBezTo>
                        <a:pt x="2634" y="9334"/>
                        <a:pt x="1428" y="7493"/>
                        <a:pt x="729" y="489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7" name="شكل حر: شكل 416">
                  <a:extLst>
                    <a:ext uri="{FF2B5EF4-FFF2-40B4-BE49-F238E27FC236}">
                      <a16:creationId xmlns:a16="http://schemas.microsoft.com/office/drawing/2014/main" id="{61F1A64F-6964-C7EF-F20A-29E6189511DC}"/>
                    </a:ext>
                  </a:extLst>
                </p:cNvPr>
                <p:cNvSpPr/>
                <p:nvPr/>
              </p:nvSpPr>
              <p:spPr>
                <a:xfrm>
                  <a:off x="7682315" y="4488670"/>
                  <a:ext cx="19728" cy="81700"/>
                </a:xfrm>
                <a:custGeom>
                  <a:avLst/>
                  <a:gdLst>
                    <a:gd name="connsiteX0" fmla="*/ 10011 w 19728"/>
                    <a:gd name="connsiteY0" fmla="*/ 5542 h 81700"/>
                    <a:gd name="connsiteX1" fmla="*/ 14202 w 19728"/>
                    <a:gd name="connsiteY1" fmla="*/ 18 h 81700"/>
                    <a:gd name="connsiteX2" fmla="*/ 17758 w 19728"/>
                    <a:gd name="connsiteY2" fmla="*/ 6114 h 81700"/>
                    <a:gd name="connsiteX3" fmla="*/ 19726 w 19728"/>
                    <a:gd name="connsiteY3" fmla="*/ 75900 h 81700"/>
                    <a:gd name="connsiteX4" fmla="*/ 9566 w 19728"/>
                    <a:gd name="connsiteY4" fmla="*/ 81615 h 81700"/>
                    <a:gd name="connsiteX5" fmla="*/ 41 w 19728"/>
                    <a:gd name="connsiteY5" fmla="*/ 74694 h 81700"/>
                    <a:gd name="connsiteX6" fmla="*/ 10011 w 19728"/>
                    <a:gd name="connsiteY6" fmla="*/ 5542 h 81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700">
                      <a:moveTo>
                        <a:pt x="10011" y="5542"/>
                      </a:moveTo>
                      <a:cubicBezTo>
                        <a:pt x="10518" y="2303"/>
                        <a:pt x="12424" y="-236"/>
                        <a:pt x="14202" y="18"/>
                      </a:cubicBezTo>
                      <a:cubicBezTo>
                        <a:pt x="16043" y="462"/>
                        <a:pt x="17631" y="2939"/>
                        <a:pt x="17758" y="6114"/>
                      </a:cubicBezTo>
                      <a:lnTo>
                        <a:pt x="19726" y="75900"/>
                      </a:lnTo>
                      <a:cubicBezTo>
                        <a:pt x="19853" y="79265"/>
                        <a:pt x="15344" y="82250"/>
                        <a:pt x="9566" y="81615"/>
                      </a:cubicBezTo>
                      <a:cubicBezTo>
                        <a:pt x="3787" y="81170"/>
                        <a:pt x="-467" y="77932"/>
                        <a:pt x="41" y="74694"/>
                      </a:cubicBezTo>
                      <a:lnTo>
                        <a:pt x="10011" y="554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8" name="شكل حر: شكل 417">
                  <a:extLst>
                    <a:ext uri="{FF2B5EF4-FFF2-40B4-BE49-F238E27FC236}">
                      <a16:creationId xmlns:a16="http://schemas.microsoft.com/office/drawing/2014/main" id="{1E8D68D4-F780-C2C8-8366-C7C88A07DBB7}"/>
                    </a:ext>
                  </a:extLst>
                </p:cNvPr>
                <p:cNvSpPr/>
                <p:nvPr/>
              </p:nvSpPr>
              <p:spPr>
                <a:xfrm>
                  <a:off x="7696498" y="4461625"/>
                  <a:ext cx="2563" cy="9621"/>
                </a:xfrm>
                <a:custGeom>
                  <a:avLst/>
                  <a:gdLst>
                    <a:gd name="connsiteX0" fmla="*/ 146 w 2563"/>
                    <a:gd name="connsiteY0" fmla="*/ 4647 h 9621"/>
                    <a:gd name="connsiteX1" fmla="*/ 1606 w 2563"/>
                    <a:gd name="connsiteY1" fmla="*/ 12 h 9621"/>
                    <a:gd name="connsiteX2" fmla="*/ 2559 w 2563"/>
                    <a:gd name="connsiteY2" fmla="*/ 5028 h 9621"/>
                    <a:gd name="connsiteX3" fmla="*/ 1098 w 2563"/>
                    <a:gd name="connsiteY3" fmla="*/ 9600 h 9621"/>
                    <a:gd name="connsiteX4" fmla="*/ 146 w 2563"/>
                    <a:gd name="connsiteY4" fmla="*/ 4647 h 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3" h="9621">
                      <a:moveTo>
                        <a:pt x="146" y="4647"/>
                      </a:moveTo>
                      <a:cubicBezTo>
                        <a:pt x="527" y="1980"/>
                        <a:pt x="1162" y="-179"/>
                        <a:pt x="1606" y="12"/>
                      </a:cubicBezTo>
                      <a:cubicBezTo>
                        <a:pt x="2051" y="202"/>
                        <a:pt x="2495" y="2488"/>
                        <a:pt x="2559" y="5028"/>
                      </a:cubicBezTo>
                      <a:cubicBezTo>
                        <a:pt x="2623" y="7822"/>
                        <a:pt x="1987" y="9854"/>
                        <a:pt x="1098" y="9600"/>
                      </a:cubicBezTo>
                      <a:cubicBezTo>
                        <a:pt x="146" y="9410"/>
                        <a:pt x="-235" y="7251"/>
                        <a:pt x="146" y="464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75" name="رسم 4">
                <a:extLst>
                  <a:ext uri="{FF2B5EF4-FFF2-40B4-BE49-F238E27FC236}">
                    <a16:creationId xmlns:a16="http://schemas.microsoft.com/office/drawing/2014/main" id="{D5C39F06-8483-589D-E386-244BB24C9EBE}"/>
                  </a:ext>
                </a:extLst>
              </p:cNvPr>
              <p:cNvGrpSpPr/>
              <p:nvPr/>
            </p:nvGrpSpPr>
            <p:grpSpPr>
              <a:xfrm>
                <a:off x="7622452" y="4459351"/>
                <a:ext cx="73818" cy="108556"/>
                <a:chOff x="7622452" y="4459351"/>
                <a:chExt cx="73818" cy="108556"/>
              </a:xfrm>
              <a:solidFill>
                <a:srgbClr val="231F20"/>
              </a:solidFill>
            </p:grpSpPr>
            <p:sp>
              <p:nvSpPr>
                <p:cNvPr id="411" name="شكل حر: شكل 410">
                  <a:extLst>
                    <a:ext uri="{FF2B5EF4-FFF2-40B4-BE49-F238E27FC236}">
                      <a16:creationId xmlns:a16="http://schemas.microsoft.com/office/drawing/2014/main" id="{6C714B15-699D-9422-69F5-5D48806664A9}"/>
                    </a:ext>
                  </a:extLst>
                </p:cNvPr>
                <p:cNvSpPr/>
                <p:nvPr/>
              </p:nvSpPr>
              <p:spPr>
                <a:xfrm>
                  <a:off x="7662928" y="4487748"/>
                  <a:ext cx="29427" cy="80159"/>
                </a:xfrm>
                <a:custGeom>
                  <a:avLst/>
                  <a:gdLst>
                    <a:gd name="connsiteX0" fmla="*/ 21842 w 29427"/>
                    <a:gd name="connsiteY0" fmla="*/ 4685 h 80159"/>
                    <a:gd name="connsiteX1" fmla="*/ 26858 w 29427"/>
                    <a:gd name="connsiteY1" fmla="*/ 114 h 80159"/>
                    <a:gd name="connsiteX2" fmla="*/ 29335 w 29427"/>
                    <a:gd name="connsiteY2" fmla="*/ 6464 h 80159"/>
                    <a:gd name="connsiteX3" fmla="*/ 19429 w 29427"/>
                    <a:gd name="connsiteY3" fmla="*/ 75552 h 80159"/>
                    <a:gd name="connsiteX4" fmla="*/ 8380 w 29427"/>
                    <a:gd name="connsiteY4" fmla="*/ 79679 h 80159"/>
                    <a:gd name="connsiteX5" fmla="*/ 188 w 29427"/>
                    <a:gd name="connsiteY5" fmla="*/ 71043 h 80159"/>
                    <a:gd name="connsiteX6" fmla="*/ 21842 w 29427"/>
                    <a:gd name="connsiteY6" fmla="*/ 4685 h 80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427" h="80159">
                      <a:moveTo>
                        <a:pt x="21842" y="4685"/>
                      </a:moveTo>
                      <a:cubicBezTo>
                        <a:pt x="22921" y="1574"/>
                        <a:pt x="25143" y="-521"/>
                        <a:pt x="26858" y="114"/>
                      </a:cubicBezTo>
                      <a:cubicBezTo>
                        <a:pt x="28573" y="812"/>
                        <a:pt x="29779" y="3098"/>
                        <a:pt x="29335" y="6464"/>
                      </a:cubicBezTo>
                      <a:lnTo>
                        <a:pt x="19429" y="75552"/>
                      </a:lnTo>
                      <a:cubicBezTo>
                        <a:pt x="19048" y="78663"/>
                        <a:pt x="13968" y="81267"/>
                        <a:pt x="8380" y="79679"/>
                      </a:cubicBezTo>
                      <a:cubicBezTo>
                        <a:pt x="2792" y="78155"/>
                        <a:pt x="-892" y="74154"/>
                        <a:pt x="188" y="71043"/>
                      </a:cubicBezTo>
                      <a:lnTo>
                        <a:pt x="21842" y="46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2" name="شكل حر: شكل 411">
                  <a:extLst>
                    <a:ext uri="{FF2B5EF4-FFF2-40B4-BE49-F238E27FC236}">
                      <a16:creationId xmlns:a16="http://schemas.microsoft.com/office/drawing/2014/main" id="{46AD9D23-BC96-4C3E-8C84-D759D99A46EE}"/>
                    </a:ext>
                  </a:extLst>
                </p:cNvPr>
                <p:cNvSpPr/>
                <p:nvPr/>
              </p:nvSpPr>
              <p:spPr>
                <a:xfrm>
                  <a:off x="7693159" y="4461360"/>
                  <a:ext cx="3111" cy="9484"/>
                </a:xfrm>
                <a:custGeom>
                  <a:avLst/>
                  <a:gdLst>
                    <a:gd name="connsiteX0" fmla="*/ 627 w 3111"/>
                    <a:gd name="connsiteY0" fmla="*/ 4277 h 9484"/>
                    <a:gd name="connsiteX1" fmla="*/ 2787 w 3111"/>
                    <a:gd name="connsiteY1" fmla="*/ 22 h 9484"/>
                    <a:gd name="connsiteX2" fmla="*/ 2850 w 3111"/>
                    <a:gd name="connsiteY2" fmla="*/ 4848 h 9484"/>
                    <a:gd name="connsiteX3" fmla="*/ 564 w 3111"/>
                    <a:gd name="connsiteY3" fmla="*/ 9420 h 9484"/>
                    <a:gd name="connsiteX4" fmla="*/ 627 w 3111"/>
                    <a:gd name="connsiteY4" fmla="*/ 4277 h 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1" h="9484">
                      <a:moveTo>
                        <a:pt x="627" y="4277"/>
                      </a:moveTo>
                      <a:cubicBezTo>
                        <a:pt x="1453" y="1736"/>
                        <a:pt x="2406" y="-232"/>
                        <a:pt x="2787" y="22"/>
                      </a:cubicBezTo>
                      <a:cubicBezTo>
                        <a:pt x="3104" y="467"/>
                        <a:pt x="3294" y="2054"/>
                        <a:pt x="2850" y="4848"/>
                      </a:cubicBezTo>
                      <a:cubicBezTo>
                        <a:pt x="2532" y="7324"/>
                        <a:pt x="1326" y="9928"/>
                        <a:pt x="564" y="9420"/>
                      </a:cubicBezTo>
                      <a:cubicBezTo>
                        <a:pt x="-198" y="9103"/>
                        <a:pt x="-198" y="6817"/>
                        <a:pt x="627" y="4277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3" name="شكل حر: شكل 412">
                  <a:extLst>
                    <a:ext uri="{FF2B5EF4-FFF2-40B4-BE49-F238E27FC236}">
                      <a16:creationId xmlns:a16="http://schemas.microsoft.com/office/drawing/2014/main" id="{5B637DE4-66D4-C241-5702-F92826817660}"/>
                    </a:ext>
                  </a:extLst>
                </p:cNvPr>
                <p:cNvSpPr/>
                <p:nvPr/>
              </p:nvSpPr>
              <p:spPr>
                <a:xfrm>
                  <a:off x="7622452" y="4480825"/>
                  <a:ext cx="54165" cy="69290"/>
                </a:xfrm>
                <a:custGeom>
                  <a:avLst/>
                  <a:gdLst>
                    <a:gd name="connsiteX0" fmla="*/ 46696 w 54165"/>
                    <a:gd name="connsiteY0" fmla="*/ 2783 h 69290"/>
                    <a:gd name="connsiteX1" fmla="*/ 53174 w 54165"/>
                    <a:gd name="connsiteY1" fmla="*/ 496 h 69290"/>
                    <a:gd name="connsiteX2" fmla="*/ 52919 w 54165"/>
                    <a:gd name="connsiteY2" fmla="*/ 7418 h 69290"/>
                    <a:gd name="connsiteX3" fmla="*/ 16851 w 54165"/>
                    <a:gd name="connsiteY3" fmla="*/ 67171 h 69290"/>
                    <a:gd name="connsiteX4" fmla="*/ 5104 w 54165"/>
                    <a:gd name="connsiteY4" fmla="*/ 66600 h 69290"/>
                    <a:gd name="connsiteX5" fmla="*/ 913 w 54165"/>
                    <a:gd name="connsiteY5" fmla="*/ 55551 h 69290"/>
                    <a:gd name="connsiteX6" fmla="*/ 46696 w 54165"/>
                    <a:gd name="connsiteY6" fmla="*/ 2783 h 6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165" h="69290">
                      <a:moveTo>
                        <a:pt x="46696" y="2783"/>
                      </a:moveTo>
                      <a:cubicBezTo>
                        <a:pt x="48856" y="370"/>
                        <a:pt x="51840" y="-710"/>
                        <a:pt x="53174" y="496"/>
                      </a:cubicBezTo>
                      <a:cubicBezTo>
                        <a:pt x="54380" y="1957"/>
                        <a:pt x="54698" y="4434"/>
                        <a:pt x="52919" y="7418"/>
                      </a:cubicBezTo>
                      <a:lnTo>
                        <a:pt x="16851" y="67171"/>
                      </a:lnTo>
                      <a:cubicBezTo>
                        <a:pt x="15327" y="69839"/>
                        <a:pt x="9549" y="70346"/>
                        <a:pt x="5104" y="66600"/>
                      </a:cubicBezTo>
                      <a:cubicBezTo>
                        <a:pt x="532" y="63044"/>
                        <a:pt x="-1246" y="58028"/>
                        <a:pt x="913" y="55551"/>
                      </a:cubicBezTo>
                      <a:lnTo>
                        <a:pt x="46696" y="278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4" name="شكل حر: شكل 413">
                  <a:extLst>
                    <a:ext uri="{FF2B5EF4-FFF2-40B4-BE49-F238E27FC236}">
                      <a16:creationId xmlns:a16="http://schemas.microsoft.com/office/drawing/2014/main" id="{FE198C7A-31DF-960B-077C-BA29C63215EE}"/>
                    </a:ext>
                  </a:extLst>
                </p:cNvPr>
                <p:cNvSpPr/>
                <p:nvPr/>
              </p:nvSpPr>
              <p:spPr>
                <a:xfrm>
                  <a:off x="7685729" y="4459351"/>
                  <a:ext cx="5932" cy="8074"/>
                </a:xfrm>
                <a:custGeom>
                  <a:avLst/>
                  <a:gdLst>
                    <a:gd name="connsiteX0" fmla="*/ 2152 w 5932"/>
                    <a:gd name="connsiteY0" fmla="*/ 3111 h 8074"/>
                    <a:gd name="connsiteX1" fmla="*/ 5899 w 5932"/>
                    <a:gd name="connsiteY1" fmla="*/ 63 h 8074"/>
                    <a:gd name="connsiteX2" fmla="*/ 4057 w 5932"/>
                    <a:gd name="connsiteY2" fmla="*/ 4635 h 8074"/>
                    <a:gd name="connsiteX3" fmla="*/ 247 w 5932"/>
                    <a:gd name="connsiteY3" fmla="*/ 7873 h 8074"/>
                    <a:gd name="connsiteX4" fmla="*/ 2152 w 5932"/>
                    <a:gd name="connsiteY4" fmla="*/ 3111 h 8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32" h="8074">
                      <a:moveTo>
                        <a:pt x="2152" y="3111"/>
                      </a:moveTo>
                      <a:cubicBezTo>
                        <a:pt x="3867" y="1079"/>
                        <a:pt x="5581" y="-318"/>
                        <a:pt x="5899" y="63"/>
                      </a:cubicBezTo>
                      <a:cubicBezTo>
                        <a:pt x="6089" y="634"/>
                        <a:pt x="5455" y="2285"/>
                        <a:pt x="4057" y="4635"/>
                      </a:cubicBezTo>
                      <a:cubicBezTo>
                        <a:pt x="2724" y="6857"/>
                        <a:pt x="755" y="8699"/>
                        <a:pt x="247" y="7873"/>
                      </a:cubicBezTo>
                      <a:cubicBezTo>
                        <a:pt x="-451" y="7175"/>
                        <a:pt x="374" y="5079"/>
                        <a:pt x="2152" y="3111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76" name="رسم 4">
                <a:extLst>
                  <a:ext uri="{FF2B5EF4-FFF2-40B4-BE49-F238E27FC236}">
                    <a16:creationId xmlns:a16="http://schemas.microsoft.com/office/drawing/2014/main" id="{4A1C5122-2741-902B-3946-BCB8C205A9E2}"/>
                  </a:ext>
                </a:extLst>
              </p:cNvPr>
              <p:cNvGrpSpPr/>
              <p:nvPr/>
            </p:nvGrpSpPr>
            <p:grpSpPr>
              <a:xfrm>
                <a:off x="7585053" y="4453643"/>
                <a:ext cx="104902" cy="84126"/>
                <a:chOff x="7585053" y="4453643"/>
                <a:chExt cx="104902" cy="84126"/>
              </a:xfrm>
              <a:solidFill>
                <a:srgbClr val="231F20"/>
              </a:solidFill>
            </p:grpSpPr>
            <p:sp>
              <p:nvSpPr>
                <p:cNvPr id="407" name="شكل حر: شكل 406">
                  <a:extLst>
                    <a:ext uri="{FF2B5EF4-FFF2-40B4-BE49-F238E27FC236}">
                      <a16:creationId xmlns:a16="http://schemas.microsoft.com/office/drawing/2014/main" id="{75ACEF74-B32E-97A4-1F49-2AA6C2DA929D}"/>
                    </a:ext>
                  </a:extLst>
                </p:cNvPr>
                <p:cNvSpPr/>
                <p:nvPr/>
              </p:nvSpPr>
              <p:spPr>
                <a:xfrm>
                  <a:off x="7608274" y="4476103"/>
                  <a:ext cx="62869" cy="61666"/>
                </a:xfrm>
                <a:custGeom>
                  <a:avLst/>
                  <a:gdLst>
                    <a:gd name="connsiteX0" fmla="*/ 55477 w 62869"/>
                    <a:gd name="connsiteY0" fmla="*/ 1917 h 61666"/>
                    <a:gd name="connsiteX1" fmla="*/ 62144 w 62869"/>
                    <a:gd name="connsiteY1" fmla="*/ 837 h 61666"/>
                    <a:gd name="connsiteX2" fmla="*/ 60874 w 62869"/>
                    <a:gd name="connsiteY2" fmla="*/ 7505 h 61666"/>
                    <a:gd name="connsiteX3" fmla="*/ 15154 w 62869"/>
                    <a:gd name="connsiteY3" fmla="*/ 60273 h 61666"/>
                    <a:gd name="connsiteX4" fmla="*/ 3597 w 62869"/>
                    <a:gd name="connsiteY4" fmla="*/ 57796 h 61666"/>
                    <a:gd name="connsiteX5" fmla="*/ 1438 w 62869"/>
                    <a:gd name="connsiteY5" fmla="*/ 46112 h 61666"/>
                    <a:gd name="connsiteX6" fmla="*/ 55477 w 62869"/>
                    <a:gd name="connsiteY6" fmla="*/ 1917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69" h="61666">
                      <a:moveTo>
                        <a:pt x="55477" y="1917"/>
                      </a:moveTo>
                      <a:cubicBezTo>
                        <a:pt x="58016" y="-116"/>
                        <a:pt x="61065" y="-624"/>
                        <a:pt x="62144" y="837"/>
                      </a:cubicBezTo>
                      <a:cubicBezTo>
                        <a:pt x="63414" y="2170"/>
                        <a:pt x="63033" y="4964"/>
                        <a:pt x="60874" y="7505"/>
                      </a:cubicBezTo>
                      <a:lnTo>
                        <a:pt x="15154" y="60273"/>
                      </a:lnTo>
                      <a:cubicBezTo>
                        <a:pt x="13122" y="62750"/>
                        <a:pt x="7597" y="61924"/>
                        <a:pt x="3597" y="57796"/>
                      </a:cubicBezTo>
                      <a:cubicBezTo>
                        <a:pt x="-213" y="53478"/>
                        <a:pt x="-1102" y="48144"/>
                        <a:pt x="1438" y="46112"/>
                      </a:cubicBezTo>
                      <a:lnTo>
                        <a:pt x="55477" y="191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8" name="شكل حر: شكل 407">
                  <a:extLst>
                    <a:ext uri="{FF2B5EF4-FFF2-40B4-BE49-F238E27FC236}">
                      <a16:creationId xmlns:a16="http://schemas.microsoft.com/office/drawing/2014/main" id="{3F40AE53-2476-3FE5-EA65-D88D1F8AFDEF}"/>
                    </a:ext>
                  </a:extLst>
                </p:cNvPr>
                <p:cNvSpPr/>
                <p:nvPr/>
              </p:nvSpPr>
              <p:spPr>
                <a:xfrm>
                  <a:off x="7682876" y="4457917"/>
                  <a:ext cx="7079" cy="7013"/>
                </a:xfrm>
                <a:custGeom>
                  <a:avLst/>
                  <a:gdLst>
                    <a:gd name="connsiteX0" fmla="*/ 2910 w 7079"/>
                    <a:gd name="connsiteY0" fmla="*/ 2450 h 7013"/>
                    <a:gd name="connsiteX1" fmla="*/ 7037 w 7079"/>
                    <a:gd name="connsiteY1" fmla="*/ 100 h 7013"/>
                    <a:gd name="connsiteX2" fmla="*/ 4561 w 7079"/>
                    <a:gd name="connsiteY2" fmla="*/ 4164 h 7013"/>
                    <a:gd name="connsiteX3" fmla="*/ 116 w 7079"/>
                    <a:gd name="connsiteY3" fmla="*/ 6831 h 7013"/>
                    <a:gd name="connsiteX4" fmla="*/ 2910 w 7079"/>
                    <a:gd name="connsiteY4" fmla="*/ 2450 h 7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9" h="7013">
                      <a:moveTo>
                        <a:pt x="2910" y="2450"/>
                      </a:moveTo>
                      <a:cubicBezTo>
                        <a:pt x="4942" y="735"/>
                        <a:pt x="6847" y="-344"/>
                        <a:pt x="7037" y="100"/>
                      </a:cubicBezTo>
                      <a:cubicBezTo>
                        <a:pt x="7291" y="481"/>
                        <a:pt x="6402" y="2132"/>
                        <a:pt x="4561" y="4164"/>
                      </a:cubicBezTo>
                      <a:cubicBezTo>
                        <a:pt x="2846" y="6133"/>
                        <a:pt x="687" y="7530"/>
                        <a:pt x="116" y="6831"/>
                      </a:cubicBezTo>
                      <a:cubicBezTo>
                        <a:pt x="-392" y="6069"/>
                        <a:pt x="814" y="4101"/>
                        <a:pt x="2910" y="2450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9" name="شكل حر: شكل 408">
                  <a:extLst>
                    <a:ext uri="{FF2B5EF4-FFF2-40B4-BE49-F238E27FC236}">
                      <a16:creationId xmlns:a16="http://schemas.microsoft.com/office/drawing/2014/main" id="{0C46340C-663F-FCA6-AC0B-A219DDAB5E29}"/>
                    </a:ext>
                  </a:extLst>
                </p:cNvPr>
                <p:cNvSpPr/>
                <p:nvPr/>
              </p:nvSpPr>
              <p:spPr>
                <a:xfrm>
                  <a:off x="7585053" y="4461759"/>
                  <a:ext cx="77034" cy="38846"/>
                </a:xfrm>
                <a:custGeom>
                  <a:avLst/>
                  <a:gdLst>
                    <a:gd name="connsiteX0" fmla="*/ 70316 w 77034"/>
                    <a:gd name="connsiteY0" fmla="*/ 385 h 38846"/>
                    <a:gd name="connsiteX1" fmla="*/ 76983 w 77034"/>
                    <a:gd name="connsiteY1" fmla="*/ 1973 h 38846"/>
                    <a:gd name="connsiteX2" fmla="*/ 73110 w 77034"/>
                    <a:gd name="connsiteY2" fmla="*/ 7625 h 38846"/>
                    <a:gd name="connsiteX3" fmla="*/ 10499 w 77034"/>
                    <a:gd name="connsiteY3" fmla="*/ 38485 h 38846"/>
                    <a:gd name="connsiteX4" fmla="*/ 911 w 77034"/>
                    <a:gd name="connsiteY4" fmla="*/ 31627 h 38846"/>
                    <a:gd name="connsiteX5" fmla="*/ 3387 w 77034"/>
                    <a:gd name="connsiteY5" fmla="*/ 20007 h 38846"/>
                    <a:gd name="connsiteX6" fmla="*/ 70316 w 77034"/>
                    <a:gd name="connsiteY6" fmla="*/ 385 h 38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34" h="38846">
                      <a:moveTo>
                        <a:pt x="70316" y="385"/>
                      </a:moveTo>
                      <a:cubicBezTo>
                        <a:pt x="73491" y="-504"/>
                        <a:pt x="76475" y="195"/>
                        <a:pt x="76983" y="1973"/>
                      </a:cubicBezTo>
                      <a:cubicBezTo>
                        <a:pt x="77301" y="3814"/>
                        <a:pt x="76158" y="6100"/>
                        <a:pt x="73110" y="7625"/>
                      </a:cubicBezTo>
                      <a:lnTo>
                        <a:pt x="10499" y="38485"/>
                      </a:lnTo>
                      <a:cubicBezTo>
                        <a:pt x="7705" y="39882"/>
                        <a:pt x="2688" y="37152"/>
                        <a:pt x="911" y="31627"/>
                      </a:cubicBezTo>
                      <a:cubicBezTo>
                        <a:pt x="-994" y="26166"/>
                        <a:pt x="212" y="20896"/>
                        <a:pt x="3387" y="20007"/>
                      </a:cubicBezTo>
                      <a:lnTo>
                        <a:pt x="70316" y="385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10" name="شكل حر: شكل 409">
                  <a:extLst>
                    <a:ext uri="{FF2B5EF4-FFF2-40B4-BE49-F238E27FC236}">
                      <a16:creationId xmlns:a16="http://schemas.microsoft.com/office/drawing/2014/main" id="{DCD06215-AF63-3ED6-6D0B-27C3B957C08A}"/>
                    </a:ext>
                  </a:extLst>
                </p:cNvPr>
                <p:cNvSpPr/>
                <p:nvPr/>
              </p:nvSpPr>
              <p:spPr>
                <a:xfrm>
                  <a:off x="7678227" y="4453643"/>
                  <a:ext cx="9020" cy="4238"/>
                </a:xfrm>
                <a:custGeom>
                  <a:avLst/>
                  <a:gdLst>
                    <a:gd name="connsiteX0" fmla="*/ 4320 w 9020"/>
                    <a:gd name="connsiteY0" fmla="*/ 818 h 4238"/>
                    <a:gd name="connsiteX1" fmla="*/ 9019 w 9020"/>
                    <a:gd name="connsiteY1" fmla="*/ 247 h 4238"/>
                    <a:gd name="connsiteX2" fmla="*/ 5018 w 9020"/>
                    <a:gd name="connsiteY2" fmla="*/ 3041 h 4238"/>
                    <a:gd name="connsiteX3" fmla="*/ 2 w 9020"/>
                    <a:gd name="connsiteY3" fmla="*/ 3739 h 4238"/>
                    <a:gd name="connsiteX4" fmla="*/ 4320 w 9020"/>
                    <a:gd name="connsiteY4" fmla="*/ 818 h 4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20" h="4238">
                      <a:moveTo>
                        <a:pt x="4320" y="818"/>
                      </a:moveTo>
                      <a:cubicBezTo>
                        <a:pt x="6860" y="56"/>
                        <a:pt x="9082" y="-261"/>
                        <a:pt x="9019" y="247"/>
                      </a:cubicBezTo>
                      <a:cubicBezTo>
                        <a:pt x="8828" y="818"/>
                        <a:pt x="7558" y="1835"/>
                        <a:pt x="5018" y="3041"/>
                      </a:cubicBezTo>
                      <a:cubicBezTo>
                        <a:pt x="2732" y="4184"/>
                        <a:pt x="2" y="4692"/>
                        <a:pt x="2" y="3739"/>
                      </a:cubicBezTo>
                      <a:cubicBezTo>
                        <a:pt x="-62" y="2850"/>
                        <a:pt x="1780" y="1580"/>
                        <a:pt x="4320" y="8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77" name="رسم 4">
                <a:extLst>
                  <a:ext uri="{FF2B5EF4-FFF2-40B4-BE49-F238E27FC236}">
                    <a16:creationId xmlns:a16="http://schemas.microsoft.com/office/drawing/2014/main" id="{BFC7E2B2-7ACF-3104-4462-40A5A0CA9334}"/>
                  </a:ext>
                </a:extLst>
              </p:cNvPr>
              <p:cNvGrpSpPr/>
              <p:nvPr/>
            </p:nvGrpSpPr>
            <p:grpSpPr>
              <a:xfrm>
                <a:off x="7579627" y="4416848"/>
                <a:ext cx="106943" cy="65067"/>
                <a:chOff x="7579627" y="4416848"/>
                <a:chExt cx="106943" cy="65067"/>
              </a:xfrm>
              <a:solidFill>
                <a:srgbClr val="231F20"/>
              </a:solidFill>
            </p:grpSpPr>
            <p:sp>
              <p:nvSpPr>
                <p:cNvPr id="403" name="شكل حر: شكل 402">
                  <a:extLst>
                    <a:ext uri="{FF2B5EF4-FFF2-40B4-BE49-F238E27FC236}">
                      <a16:creationId xmlns:a16="http://schemas.microsoft.com/office/drawing/2014/main" id="{6946C7AE-C9B2-4F7A-A383-D637FE9962E8}"/>
                    </a:ext>
                  </a:extLst>
                </p:cNvPr>
                <p:cNvSpPr/>
                <p:nvPr/>
              </p:nvSpPr>
              <p:spPr>
                <a:xfrm>
                  <a:off x="7579627" y="4454474"/>
                  <a:ext cx="80409" cy="27441"/>
                </a:xfrm>
                <a:custGeom>
                  <a:avLst/>
                  <a:gdLst>
                    <a:gd name="connsiteX0" fmla="*/ 74218 w 80409"/>
                    <a:gd name="connsiteY0" fmla="*/ 51 h 27441"/>
                    <a:gd name="connsiteX1" fmla="*/ 80313 w 80409"/>
                    <a:gd name="connsiteY1" fmla="*/ 2781 h 27441"/>
                    <a:gd name="connsiteX2" fmla="*/ 75678 w 80409"/>
                    <a:gd name="connsiteY2" fmla="*/ 7671 h 27441"/>
                    <a:gd name="connsiteX3" fmla="*/ 8686 w 80409"/>
                    <a:gd name="connsiteY3" fmla="*/ 27292 h 27441"/>
                    <a:gd name="connsiteX4" fmla="*/ 176 w 80409"/>
                    <a:gd name="connsiteY4" fmla="*/ 18910 h 27441"/>
                    <a:gd name="connsiteX5" fmla="*/ 4812 w 80409"/>
                    <a:gd name="connsiteY5" fmla="*/ 7925 h 27441"/>
                    <a:gd name="connsiteX6" fmla="*/ 74218 w 80409"/>
                    <a:gd name="connsiteY6" fmla="*/ 51 h 27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409" h="27441">
                      <a:moveTo>
                        <a:pt x="74218" y="51"/>
                      </a:moveTo>
                      <a:cubicBezTo>
                        <a:pt x="77456" y="-267"/>
                        <a:pt x="80250" y="940"/>
                        <a:pt x="80313" y="2781"/>
                      </a:cubicBezTo>
                      <a:cubicBezTo>
                        <a:pt x="80885" y="4496"/>
                        <a:pt x="78853" y="6655"/>
                        <a:pt x="75678" y="7671"/>
                      </a:cubicBezTo>
                      <a:lnTo>
                        <a:pt x="8686" y="27292"/>
                      </a:lnTo>
                      <a:cubicBezTo>
                        <a:pt x="5574" y="28245"/>
                        <a:pt x="1574" y="24562"/>
                        <a:pt x="176" y="18910"/>
                      </a:cubicBezTo>
                      <a:cubicBezTo>
                        <a:pt x="-649" y="13195"/>
                        <a:pt x="1510" y="8242"/>
                        <a:pt x="4812" y="7925"/>
                      </a:cubicBezTo>
                      <a:lnTo>
                        <a:pt x="74218" y="5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4" name="شكل حر: شكل 403">
                  <a:extLst>
                    <a:ext uri="{FF2B5EF4-FFF2-40B4-BE49-F238E27FC236}">
                      <a16:creationId xmlns:a16="http://schemas.microsoft.com/office/drawing/2014/main" id="{3A338CD6-1D2E-D313-EC61-548711E3A02C}"/>
                    </a:ext>
                  </a:extLst>
                </p:cNvPr>
                <p:cNvSpPr/>
                <p:nvPr/>
              </p:nvSpPr>
              <p:spPr>
                <a:xfrm>
                  <a:off x="7677086" y="4451430"/>
                  <a:ext cx="9484" cy="3056"/>
                </a:xfrm>
                <a:custGeom>
                  <a:avLst/>
                  <a:gdLst>
                    <a:gd name="connsiteX0" fmla="*/ 4826 w 9484"/>
                    <a:gd name="connsiteY0" fmla="*/ 173 h 3056"/>
                    <a:gd name="connsiteX1" fmla="*/ 9461 w 9484"/>
                    <a:gd name="connsiteY1" fmla="*/ 491 h 3056"/>
                    <a:gd name="connsiteX2" fmla="*/ 5271 w 9484"/>
                    <a:gd name="connsiteY2" fmla="*/ 2522 h 3056"/>
                    <a:gd name="connsiteX3" fmla="*/ 0 w 9484"/>
                    <a:gd name="connsiteY3" fmla="*/ 2396 h 3056"/>
                    <a:gd name="connsiteX4" fmla="*/ 4826 w 9484"/>
                    <a:gd name="connsiteY4" fmla="*/ 173 h 3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56">
                      <a:moveTo>
                        <a:pt x="4826" y="173"/>
                      </a:moveTo>
                      <a:cubicBezTo>
                        <a:pt x="7493" y="-144"/>
                        <a:pt x="9652" y="-17"/>
                        <a:pt x="9461" y="491"/>
                      </a:cubicBezTo>
                      <a:cubicBezTo>
                        <a:pt x="9716" y="872"/>
                        <a:pt x="7810" y="1760"/>
                        <a:pt x="5271" y="2522"/>
                      </a:cubicBezTo>
                      <a:cubicBezTo>
                        <a:pt x="2730" y="3285"/>
                        <a:pt x="381" y="3221"/>
                        <a:pt x="0" y="2396"/>
                      </a:cubicBezTo>
                      <a:cubicBezTo>
                        <a:pt x="64" y="1443"/>
                        <a:pt x="2159" y="491"/>
                        <a:pt x="4826" y="173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5" name="شكل حر: شكل 404">
                  <a:extLst>
                    <a:ext uri="{FF2B5EF4-FFF2-40B4-BE49-F238E27FC236}">
                      <a16:creationId xmlns:a16="http://schemas.microsoft.com/office/drawing/2014/main" id="{81EDA1BB-9096-4B00-8004-CCA74F369F39}"/>
                    </a:ext>
                  </a:extLst>
                </p:cNvPr>
                <p:cNvSpPr/>
                <p:nvPr/>
              </p:nvSpPr>
              <p:spPr>
                <a:xfrm>
                  <a:off x="7579758" y="4416848"/>
                  <a:ext cx="80342" cy="27439"/>
                </a:xfrm>
                <a:custGeom>
                  <a:avLst/>
                  <a:gdLst>
                    <a:gd name="connsiteX0" fmla="*/ 75611 w 80342"/>
                    <a:gd name="connsiteY0" fmla="*/ 19769 h 27439"/>
                    <a:gd name="connsiteX1" fmla="*/ 80247 w 80342"/>
                    <a:gd name="connsiteY1" fmla="*/ 24659 h 27439"/>
                    <a:gd name="connsiteX2" fmla="*/ 74151 w 80342"/>
                    <a:gd name="connsiteY2" fmla="*/ 27389 h 27439"/>
                    <a:gd name="connsiteX3" fmla="*/ 4808 w 80342"/>
                    <a:gd name="connsiteY3" fmla="*/ 19515 h 27439"/>
                    <a:gd name="connsiteX4" fmla="*/ 173 w 80342"/>
                    <a:gd name="connsiteY4" fmla="*/ 8530 h 27439"/>
                    <a:gd name="connsiteX5" fmla="*/ 8682 w 80342"/>
                    <a:gd name="connsiteY5" fmla="*/ 148 h 27439"/>
                    <a:gd name="connsiteX6" fmla="*/ 75611 w 80342"/>
                    <a:gd name="connsiteY6" fmla="*/ 19769 h 2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42" h="27439">
                      <a:moveTo>
                        <a:pt x="75611" y="19769"/>
                      </a:moveTo>
                      <a:cubicBezTo>
                        <a:pt x="78786" y="20722"/>
                        <a:pt x="80818" y="22944"/>
                        <a:pt x="80247" y="24659"/>
                      </a:cubicBezTo>
                      <a:cubicBezTo>
                        <a:pt x="80183" y="26500"/>
                        <a:pt x="77389" y="27707"/>
                        <a:pt x="74151" y="27389"/>
                      </a:cubicBezTo>
                      <a:lnTo>
                        <a:pt x="4808" y="19515"/>
                      </a:lnTo>
                      <a:cubicBezTo>
                        <a:pt x="1570" y="19198"/>
                        <a:pt x="-652" y="14245"/>
                        <a:pt x="173" y="8530"/>
                      </a:cubicBezTo>
                      <a:cubicBezTo>
                        <a:pt x="1570" y="2942"/>
                        <a:pt x="5570" y="-805"/>
                        <a:pt x="8682" y="148"/>
                      </a:cubicBezTo>
                      <a:lnTo>
                        <a:pt x="75611" y="1976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6" name="شكل حر: شكل 405">
                  <a:extLst>
                    <a:ext uri="{FF2B5EF4-FFF2-40B4-BE49-F238E27FC236}">
                      <a16:creationId xmlns:a16="http://schemas.microsoft.com/office/drawing/2014/main" id="{1D488A69-4A6B-C45A-1922-E04A73DA2EB4}"/>
                    </a:ext>
                  </a:extLst>
                </p:cNvPr>
                <p:cNvSpPr/>
                <p:nvPr/>
              </p:nvSpPr>
              <p:spPr>
                <a:xfrm>
                  <a:off x="7677086" y="4444275"/>
                  <a:ext cx="9484" cy="3028"/>
                </a:xfrm>
                <a:custGeom>
                  <a:avLst/>
                  <a:gdLst>
                    <a:gd name="connsiteX0" fmla="*/ 5271 w 9484"/>
                    <a:gd name="connsiteY0" fmla="*/ 534 h 3028"/>
                    <a:gd name="connsiteX1" fmla="*/ 9461 w 9484"/>
                    <a:gd name="connsiteY1" fmla="*/ 2566 h 3028"/>
                    <a:gd name="connsiteX2" fmla="*/ 4826 w 9484"/>
                    <a:gd name="connsiteY2" fmla="*/ 2884 h 3028"/>
                    <a:gd name="connsiteX3" fmla="*/ 0 w 9484"/>
                    <a:gd name="connsiteY3" fmla="*/ 661 h 3028"/>
                    <a:gd name="connsiteX4" fmla="*/ 5271 w 9484"/>
                    <a:gd name="connsiteY4" fmla="*/ 534 h 3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4" h="3028">
                      <a:moveTo>
                        <a:pt x="5271" y="534"/>
                      </a:moveTo>
                      <a:cubicBezTo>
                        <a:pt x="7874" y="1296"/>
                        <a:pt x="9716" y="2185"/>
                        <a:pt x="9461" y="2566"/>
                      </a:cubicBezTo>
                      <a:cubicBezTo>
                        <a:pt x="9652" y="3074"/>
                        <a:pt x="7493" y="3138"/>
                        <a:pt x="4826" y="2884"/>
                      </a:cubicBezTo>
                      <a:cubicBezTo>
                        <a:pt x="2159" y="2566"/>
                        <a:pt x="64" y="1614"/>
                        <a:pt x="0" y="661"/>
                      </a:cubicBezTo>
                      <a:cubicBezTo>
                        <a:pt x="381" y="-165"/>
                        <a:pt x="2730" y="-228"/>
                        <a:pt x="5271" y="534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78" name="رسم 4">
                <a:extLst>
                  <a:ext uri="{FF2B5EF4-FFF2-40B4-BE49-F238E27FC236}">
                    <a16:creationId xmlns:a16="http://schemas.microsoft.com/office/drawing/2014/main" id="{C9B1DF0D-6426-52CC-8F50-C148E4824615}"/>
                  </a:ext>
                </a:extLst>
              </p:cNvPr>
              <p:cNvGrpSpPr/>
              <p:nvPr/>
            </p:nvGrpSpPr>
            <p:grpSpPr>
              <a:xfrm>
                <a:off x="7584989" y="4360993"/>
                <a:ext cx="104964" cy="84098"/>
                <a:chOff x="7584989" y="4360993"/>
                <a:chExt cx="104964" cy="84098"/>
              </a:xfrm>
              <a:solidFill>
                <a:srgbClr val="231F20"/>
              </a:solidFill>
            </p:grpSpPr>
            <p:sp>
              <p:nvSpPr>
                <p:cNvPr id="399" name="شكل حر: شكل 398">
                  <a:extLst>
                    <a:ext uri="{FF2B5EF4-FFF2-40B4-BE49-F238E27FC236}">
                      <a16:creationId xmlns:a16="http://schemas.microsoft.com/office/drawing/2014/main" id="{F3108481-6BE0-C93F-51E8-5F970A2AB52E}"/>
                    </a:ext>
                  </a:extLst>
                </p:cNvPr>
                <p:cNvSpPr/>
                <p:nvPr/>
              </p:nvSpPr>
              <p:spPr>
                <a:xfrm>
                  <a:off x="7584989" y="4398156"/>
                  <a:ext cx="77098" cy="38818"/>
                </a:xfrm>
                <a:custGeom>
                  <a:avLst/>
                  <a:gdLst>
                    <a:gd name="connsiteX0" fmla="*/ 73174 w 77098"/>
                    <a:gd name="connsiteY0" fmla="*/ 31222 h 38818"/>
                    <a:gd name="connsiteX1" fmla="*/ 77047 w 77098"/>
                    <a:gd name="connsiteY1" fmla="*/ 36874 h 38818"/>
                    <a:gd name="connsiteX2" fmla="*/ 70380 w 77098"/>
                    <a:gd name="connsiteY2" fmla="*/ 38461 h 38818"/>
                    <a:gd name="connsiteX3" fmla="*/ 3387 w 77098"/>
                    <a:gd name="connsiteY3" fmla="*/ 18840 h 38818"/>
                    <a:gd name="connsiteX4" fmla="*/ 911 w 77098"/>
                    <a:gd name="connsiteY4" fmla="*/ 7219 h 38818"/>
                    <a:gd name="connsiteX5" fmla="*/ 10499 w 77098"/>
                    <a:gd name="connsiteY5" fmla="*/ 361 h 38818"/>
                    <a:gd name="connsiteX6" fmla="*/ 73174 w 77098"/>
                    <a:gd name="connsiteY6" fmla="*/ 31222 h 3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098" h="38818">
                      <a:moveTo>
                        <a:pt x="73174" y="31222"/>
                      </a:moveTo>
                      <a:cubicBezTo>
                        <a:pt x="76222" y="32810"/>
                        <a:pt x="77364" y="35096"/>
                        <a:pt x="77047" y="36874"/>
                      </a:cubicBezTo>
                      <a:cubicBezTo>
                        <a:pt x="76602" y="38652"/>
                        <a:pt x="73555" y="39287"/>
                        <a:pt x="70380" y="38461"/>
                      </a:cubicBezTo>
                      <a:lnTo>
                        <a:pt x="3387" y="18840"/>
                      </a:lnTo>
                      <a:cubicBezTo>
                        <a:pt x="212" y="17951"/>
                        <a:pt x="-994" y="12744"/>
                        <a:pt x="911" y="7219"/>
                      </a:cubicBezTo>
                      <a:cubicBezTo>
                        <a:pt x="2688" y="1695"/>
                        <a:pt x="7769" y="-1036"/>
                        <a:pt x="10499" y="361"/>
                      </a:cubicBezTo>
                      <a:lnTo>
                        <a:pt x="73174" y="3122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0" name="شكل حر: شكل 399">
                  <a:extLst>
                    <a:ext uri="{FF2B5EF4-FFF2-40B4-BE49-F238E27FC236}">
                      <a16:creationId xmlns:a16="http://schemas.microsoft.com/office/drawing/2014/main" id="{4549355C-E8F9-4086-3459-3964695AA654}"/>
                    </a:ext>
                  </a:extLst>
                </p:cNvPr>
                <p:cNvSpPr/>
                <p:nvPr/>
              </p:nvSpPr>
              <p:spPr>
                <a:xfrm>
                  <a:off x="7678350" y="4440881"/>
                  <a:ext cx="8959" cy="4210"/>
                </a:xfrm>
                <a:custGeom>
                  <a:avLst/>
                  <a:gdLst>
                    <a:gd name="connsiteX0" fmla="*/ 4959 w 8959"/>
                    <a:gd name="connsiteY0" fmla="*/ 1198 h 4210"/>
                    <a:gd name="connsiteX1" fmla="*/ 8960 w 8959"/>
                    <a:gd name="connsiteY1" fmla="*/ 3992 h 4210"/>
                    <a:gd name="connsiteX2" fmla="*/ 4261 w 8959"/>
                    <a:gd name="connsiteY2" fmla="*/ 3420 h 4210"/>
                    <a:gd name="connsiteX3" fmla="*/ 6 w 8959"/>
                    <a:gd name="connsiteY3" fmla="*/ 499 h 4210"/>
                    <a:gd name="connsiteX4" fmla="*/ 4959 w 8959"/>
                    <a:gd name="connsiteY4" fmla="*/ 1198 h 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9" h="4210">
                      <a:moveTo>
                        <a:pt x="4959" y="1198"/>
                      </a:moveTo>
                      <a:cubicBezTo>
                        <a:pt x="7499" y="2404"/>
                        <a:pt x="8769" y="3484"/>
                        <a:pt x="8960" y="3992"/>
                      </a:cubicBezTo>
                      <a:cubicBezTo>
                        <a:pt x="8960" y="4436"/>
                        <a:pt x="6801" y="4182"/>
                        <a:pt x="4261" y="3420"/>
                      </a:cubicBezTo>
                      <a:cubicBezTo>
                        <a:pt x="1721" y="2658"/>
                        <a:pt x="-121" y="1388"/>
                        <a:pt x="6" y="499"/>
                      </a:cubicBezTo>
                      <a:cubicBezTo>
                        <a:pt x="-121" y="-453"/>
                        <a:pt x="2673" y="55"/>
                        <a:pt x="4959" y="119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1" name="شكل حر: شكل 400">
                  <a:extLst>
                    <a:ext uri="{FF2B5EF4-FFF2-40B4-BE49-F238E27FC236}">
                      <a16:creationId xmlns:a16="http://schemas.microsoft.com/office/drawing/2014/main" id="{F2DF1987-4FFE-F3A6-9985-E26D4F856607}"/>
                    </a:ext>
                  </a:extLst>
                </p:cNvPr>
                <p:cNvSpPr/>
                <p:nvPr/>
              </p:nvSpPr>
              <p:spPr>
                <a:xfrm>
                  <a:off x="7608257" y="4360993"/>
                  <a:ext cx="62887" cy="61666"/>
                </a:xfrm>
                <a:custGeom>
                  <a:avLst/>
                  <a:gdLst>
                    <a:gd name="connsiteX0" fmla="*/ 60891 w 62887"/>
                    <a:gd name="connsiteY0" fmla="*/ 54162 h 61666"/>
                    <a:gd name="connsiteX1" fmla="*/ 62161 w 62887"/>
                    <a:gd name="connsiteY1" fmla="*/ 60829 h 61666"/>
                    <a:gd name="connsiteX2" fmla="*/ 55494 w 62887"/>
                    <a:gd name="connsiteY2" fmla="*/ 59750 h 61666"/>
                    <a:gd name="connsiteX3" fmla="*/ 1455 w 62887"/>
                    <a:gd name="connsiteY3" fmla="*/ 15553 h 61666"/>
                    <a:gd name="connsiteX4" fmla="*/ 3614 w 62887"/>
                    <a:gd name="connsiteY4" fmla="*/ 3870 h 61666"/>
                    <a:gd name="connsiteX5" fmla="*/ 15171 w 62887"/>
                    <a:gd name="connsiteY5" fmla="*/ 1393 h 61666"/>
                    <a:gd name="connsiteX6" fmla="*/ 60891 w 62887"/>
                    <a:gd name="connsiteY6" fmla="*/ 54162 h 61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887" h="61666">
                      <a:moveTo>
                        <a:pt x="60891" y="54162"/>
                      </a:moveTo>
                      <a:cubicBezTo>
                        <a:pt x="63050" y="56765"/>
                        <a:pt x="63431" y="59496"/>
                        <a:pt x="62161" y="60829"/>
                      </a:cubicBezTo>
                      <a:cubicBezTo>
                        <a:pt x="61082" y="62290"/>
                        <a:pt x="58034" y="61782"/>
                        <a:pt x="55494" y="59750"/>
                      </a:cubicBezTo>
                      <a:lnTo>
                        <a:pt x="1455" y="15553"/>
                      </a:lnTo>
                      <a:cubicBezTo>
                        <a:pt x="-1085" y="13522"/>
                        <a:pt x="-259" y="8188"/>
                        <a:pt x="3614" y="3870"/>
                      </a:cubicBezTo>
                      <a:cubicBezTo>
                        <a:pt x="7615" y="-258"/>
                        <a:pt x="13139" y="-1084"/>
                        <a:pt x="15171" y="1393"/>
                      </a:cubicBezTo>
                      <a:lnTo>
                        <a:pt x="60891" y="5416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402" name="شكل حر: شكل 401">
                  <a:extLst>
                    <a:ext uri="{FF2B5EF4-FFF2-40B4-BE49-F238E27FC236}">
                      <a16:creationId xmlns:a16="http://schemas.microsoft.com/office/drawing/2014/main" id="{696D39EB-CF05-ECC9-A697-687A84F619EF}"/>
                    </a:ext>
                  </a:extLst>
                </p:cNvPr>
                <p:cNvSpPr/>
                <p:nvPr/>
              </p:nvSpPr>
              <p:spPr>
                <a:xfrm>
                  <a:off x="7682879" y="4433795"/>
                  <a:ext cx="7074" cy="6986"/>
                </a:xfrm>
                <a:custGeom>
                  <a:avLst/>
                  <a:gdLst>
                    <a:gd name="connsiteX0" fmla="*/ 4557 w 7074"/>
                    <a:gd name="connsiteY0" fmla="*/ 2822 h 6986"/>
                    <a:gd name="connsiteX1" fmla="*/ 7034 w 7074"/>
                    <a:gd name="connsiteY1" fmla="*/ 6886 h 6986"/>
                    <a:gd name="connsiteX2" fmla="*/ 2906 w 7074"/>
                    <a:gd name="connsiteY2" fmla="*/ 4537 h 6986"/>
                    <a:gd name="connsiteX3" fmla="*/ 112 w 7074"/>
                    <a:gd name="connsiteY3" fmla="*/ 155 h 6986"/>
                    <a:gd name="connsiteX4" fmla="*/ 4557 w 7074"/>
                    <a:gd name="connsiteY4" fmla="*/ 2822 h 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4" h="6986">
                      <a:moveTo>
                        <a:pt x="4557" y="2822"/>
                      </a:moveTo>
                      <a:cubicBezTo>
                        <a:pt x="6335" y="4918"/>
                        <a:pt x="7287" y="6505"/>
                        <a:pt x="7034" y="6886"/>
                      </a:cubicBezTo>
                      <a:cubicBezTo>
                        <a:pt x="6843" y="7331"/>
                        <a:pt x="5002" y="6251"/>
                        <a:pt x="2906" y="4537"/>
                      </a:cubicBezTo>
                      <a:cubicBezTo>
                        <a:pt x="874" y="2822"/>
                        <a:pt x="-396" y="917"/>
                        <a:pt x="112" y="155"/>
                      </a:cubicBezTo>
                      <a:cubicBezTo>
                        <a:pt x="620" y="-480"/>
                        <a:pt x="2842" y="917"/>
                        <a:pt x="4557" y="282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79" name="رسم 4">
                <a:extLst>
                  <a:ext uri="{FF2B5EF4-FFF2-40B4-BE49-F238E27FC236}">
                    <a16:creationId xmlns:a16="http://schemas.microsoft.com/office/drawing/2014/main" id="{E6EBF94B-2EDC-6342-2438-CB6CB68F00EB}"/>
                  </a:ext>
                </a:extLst>
              </p:cNvPr>
              <p:cNvGrpSpPr/>
              <p:nvPr/>
            </p:nvGrpSpPr>
            <p:grpSpPr>
              <a:xfrm>
                <a:off x="7622579" y="4330791"/>
                <a:ext cx="73755" cy="108619"/>
                <a:chOff x="7622579" y="4330791"/>
                <a:chExt cx="73755" cy="108619"/>
              </a:xfrm>
              <a:solidFill>
                <a:srgbClr val="231F20"/>
              </a:solidFill>
            </p:grpSpPr>
            <p:sp>
              <p:nvSpPr>
                <p:cNvPr id="395" name="شكل حر: شكل 394">
                  <a:extLst>
                    <a:ext uri="{FF2B5EF4-FFF2-40B4-BE49-F238E27FC236}">
                      <a16:creationId xmlns:a16="http://schemas.microsoft.com/office/drawing/2014/main" id="{8B45E63E-7090-7A44-B376-0B15D0B287FE}"/>
                    </a:ext>
                  </a:extLst>
                </p:cNvPr>
                <p:cNvSpPr/>
                <p:nvPr/>
              </p:nvSpPr>
              <p:spPr>
                <a:xfrm>
                  <a:off x="7622579" y="4348622"/>
                  <a:ext cx="54078" cy="69315"/>
                </a:xfrm>
                <a:custGeom>
                  <a:avLst/>
                  <a:gdLst>
                    <a:gd name="connsiteX0" fmla="*/ 52856 w 54078"/>
                    <a:gd name="connsiteY0" fmla="*/ 61897 h 69315"/>
                    <a:gd name="connsiteX1" fmla="*/ 53110 w 54078"/>
                    <a:gd name="connsiteY1" fmla="*/ 68818 h 69315"/>
                    <a:gd name="connsiteX2" fmla="*/ 46633 w 54078"/>
                    <a:gd name="connsiteY2" fmla="*/ 66532 h 69315"/>
                    <a:gd name="connsiteX3" fmla="*/ 913 w 54078"/>
                    <a:gd name="connsiteY3" fmla="*/ 13764 h 69315"/>
                    <a:gd name="connsiteX4" fmla="*/ 5104 w 54078"/>
                    <a:gd name="connsiteY4" fmla="*/ 2715 h 69315"/>
                    <a:gd name="connsiteX5" fmla="*/ 16852 w 54078"/>
                    <a:gd name="connsiteY5" fmla="*/ 2143 h 69315"/>
                    <a:gd name="connsiteX6" fmla="*/ 52856 w 54078"/>
                    <a:gd name="connsiteY6" fmla="*/ 61897 h 69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078" h="69315">
                      <a:moveTo>
                        <a:pt x="52856" y="61897"/>
                      </a:moveTo>
                      <a:cubicBezTo>
                        <a:pt x="54571" y="64881"/>
                        <a:pt x="54317" y="67358"/>
                        <a:pt x="53110" y="68818"/>
                      </a:cubicBezTo>
                      <a:cubicBezTo>
                        <a:pt x="51777" y="70025"/>
                        <a:pt x="48792" y="68945"/>
                        <a:pt x="46633" y="66532"/>
                      </a:cubicBezTo>
                      <a:lnTo>
                        <a:pt x="913" y="13764"/>
                      </a:lnTo>
                      <a:cubicBezTo>
                        <a:pt x="-1246" y="11351"/>
                        <a:pt x="532" y="6271"/>
                        <a:pt x="5104" y="2715"/>
                      </a:cubicBezTo>
                      <a:cubicBezTo>
                        <a:pt x="9486" y="-1032"/>
                        <a:pt x="15264" y="-587"/>
                        <a:pt x="16852" y="2143"/>
                      </a:cubicBezTo>
                      <a:lnTo>
                        <a:pt x="52856" y="61897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6" name="شكل حر: شكل 395">
                  <a:extLst>
                    <a:ext uri="{FF2B5EF4-FFF2-40B4-BE49-F238E27FC236}">
                      <a16:creationId xmlns:a16="http://schemas.microsoft.com/office/drawing/2014/main" id="{406D5D5D-968F-3938-CC76-3A05C59182DA}"/>
                    </a:ext>
                  </a:extLst>
                </p:cNvPr>
                <p:cNvSpPr/>
                <p:nvPr/>
              </p:nvSpPr>
              <p:spPr>
                <a:xfrm>
                  <a:off x="7685644" y="4431358"/>
                  <a:ext cx="5953" cy="8052"/>
                </a:xfrm>
                <a:custGeom>
                  <a:avLst/>
                  <a:gdLst>
                    <a:gd name="connsiteX0" fmla="*/ 4079 w 5953"/>
                    <a:gd name="connsiteY0" fmla="*/ 3418 h 8052"/>
                    <a:gd name="connsiteX1" fmla="*/ 5920 w 5953"/>
                    <a:gd name="connsiteY1" fmla="*/ 7990 h 8052"/>
                    <a:gd name="connsiteX2" fmla="*/ 2174 w 5953"/>
                    <a:gd name="connsiteY2" fmla="*/ 4942 h 8052"/>
                    <a:gd name="connsiteX3" fmla="*/ 205 w 5953"/>
                    <a:gd name="connsiteY3" fmla="*/ 179 h 8052"/>
                    <a:gd name="connsiteX4" fmla="*/ 4079 w 5953"/>
                    <a:gd name="connsiteY4" fmla="*/ 3418 h 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53" h="8052">
                      <a:moveTo>
                        <a:pt x="4079" y="3418"/>
                      </a:moveTo>
                      <a:cubicBezTo>
                        <a:pt x="5476" y="5767"/>
                        <a:pt x="6111" y="7418"/>
                        <a:pt x="5920" y="7990"/>
                      </a:cubicBezTo>
                      <a:cubicBezTo>
                        <a:pt x="5666" y="8371"/>
                        <a:pt x="3952" y="6974"/>
                        <a:pt x="2174" y="4942"/>
                      </a:cubicBezTo>
                      <a:cubicBezTo>
                        <a:pt x="459" y="2910"/>
                        <a:pt x="-430" y="878"/>
                        <a:pt x="205" y="179"/>
                      </a:cubicBezTo>
                      <a:cubicBezTo>
                        <a:pt x="777" y="-583"/>
                        <a:pt x="2745" y="1195"/>
                        <a:pt x="4079" y="341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7" name="شكل حر: شكل 396">
                  <a:extLst>
                    <a:ext uri="{FF2B5EF4-FFF2-40B4-BE49-F238E27FC236}">
                      <a16:creationId xmlns:a16="http://schemas.microsoft.com/office/drawing/2014/main" id="{78D7FD9F-80FA-E180-C237-4B8E95EE8B66}"/>
                    </a:ext>
                  </a:extLst>
                </p:cNvPr>
                <p:cNvSpPr/>
                <p:nvPr/>
              </p:nvSpPr>
              <p:spPr>
                <a:xfrm>
                  <a:off x="7663055" y="4330791"/>
                  <a:ext cx="29360" cy="80222"/>
                </a:xfrm>
                <a:custGeom>
                  <a:avLst/>
                  <a:gdLst>
                    <a:gd name="connsiteX0" fmla="*/ 29271 w 29360"/>
                    <a:gd name="connsiteY0" fmla="*/ 73759 h 80222"/>
                    <a:gd name="connsiteX1" fmla="*/ 26794 w 29360"/>
                    <a:gd name="connsiteY1" fmla="*/ 80109 h 80222"/>
                    <a:gd name="connsiteX2" fmla="*/ 21778 w 29360"/>
                    <a:gd name="connsiteY2" fmla="*/ 75536 h 80222"/>
                    <a:gd name="connsiteX3" fmla="*/ 188 w 29360"/>
                    <a:gd name="connsiteY3" fmla="*/ 9116 h 80222"/>
                    <a:gd name="connsiteX4" fmla="*/ 8379 w 29360"/>
                    <a:gd name="connsiteY4" fmla="*/ 480 h 80222"/>
                    <a:gd name="connsiteX5" fmla="*/ 19429 w 29360"/>
                    <a:gd name="connsiteY5" fmla="*/ 4607 h 80222"/>
                    <a:gd name="connsiteX6" fmla="*/ 29271 w 29360"/>
                    <a:gd name="connsiteY6" fmla="*/ 73759 h 80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360" h="80222">
                      <a:moveTo>
                        <a:pt x="29271" y="73759"/>
                      </a:moveTo>
                      <a:cubicBezTo>
                        <a:pt x="29716" y="77188"/>
                        <a:pt x="28445" y="79410"/>
                        <a:pt x="26794" y="80109"/>
                      </a:cubicBezTo>
                      <a:cubicBezTo>
                        <a:pt x="25080" y="80744"/>
                        <a:pt x="22794" y="78648"/>
                        <a:pt x="21778" y="75536"/>
                      </a:cubicBezTo>
                      <a:lnTo>
                        <a:pt x="188" y="9116"/>
                      </a:lnTo>
                      <a:cubicBezTo>
                        <a:pt x="-892" y="6004"/>
                        <a:pt x="2791" y="2067"/>
                        <a:pt x="8379" y="480"/>
                      </a:cubicBezTo>
                      <a:cubicBezTo>
                        <a:pt x="13967" y="-1108"/>
                        <a:pt x="19048" y="1496"/>
                        <a:pt x="19429" y="4607"/>
                      </a:cubicBezTo>
                      <a:lnTo>
                        <a:pt x="29271" y="7375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8" name="شكل حر: شكل 397">
                  <a:extLst>
                    <a:ext uri="{FF2B5EF4-FFF2-40B4-BE49-F238E27FC236}">
                      <a16:creationId xmlns:a16="http://schemas.microsoft.com/office/drawing/2014/main" id="{0F5CA143-DF0D-B4DB-5EE8-28BDFB5D7F01}"/>
                    </a:ext>
                  </a:extLst>
                </p:cNvPr>
                <p:cNvSpPr/>
                <p:nvPr/>
              </p:nvSpPr>
              <p:spPr>
                <a:xfrm>
                  <a:off x="7693231" y="4427792"/>
                  <a:ext cx="3103" cy="9546"/>
                </a:xfrm>
                <a:custGeom>
                  <a:avLst/>
                  <a:gdLst>
                    <a:gd name="connsiteX0" fmla="*/ 2841 w 3103"/>
                    <a:gd name="connsiteY0" fmla="*/ 4699 h 9546"/>
                    <a:gd name="connsiteX1" fmla="*/ 2778 w 3103"/>
                    <a:gd name="connsiteY1" fmla="*/ 9524 h 9546"/>
                    <a:gd name="connsiteX2" fmla="*/ 619 w 3103"/>
                    <a:gd name="connsiteY2" fmla="*/ 5270 h 9546"/>
                    <a:gd name="connsiteX3" fmla="*/ 619 w 3103"/>
                    <a:gd name="connsiteY3" fmla="*/ 63 h 9546"/>
                    <a:gd name="connsiteX4" fmla="*/ 2841 w 3103"/>
                    <a:gd name="connsiteY4" fmla="*/ 4699 h 9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3" h="9546">
                      <a:moveTo>
                        <a:pt x="2841" y="4699"/>
                      </a:moveTo>
                      <a:cubicBezTo>
                        <a:pt x="3286" y="7492"/>
                        <a:pt x="3096" y="9080"/>
                        <a:pt x="2778" y="9524"/>
                      </a:cubicBezTo>
                      <a:cubicBezTo>
                        <a:pt x="2397" y="9779"/>
                        <a:pt x="1445" y="7810"/>
                        <a:pt x="619" y="5270"/>
                      </a:cubicBezTo>
                      <a:cubicBezTo>
                        <a:pt x="-206" y="2730"/>
                        <a:pt x="-206" y="444"/>
                        <a:pt x="619" y="63"/>
                      </a:cubicBezTo>
                      <a:cubicBezTo>
                        <a:pt x="1318" y="-445"/>
                        <a:pt x="2461" y="2222"/>
                        <a:pt x="2841" y="46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80" name="رسم 4">
                <a:extLst>
                  <a:ext uri="{FF2B5EF4-FFF2-40B4-BE49-F238E27FC236}">
                    <a16:creationId xmlns:a16="http://schemas.microsoft.com/office/drawing/2014/main" id="{21EFAC4A-27FF-269C-FC35-879F92D2EAB3}"/>
                  </a:ext>
                </a:extLst>
              </p:cNvPr>
              <p:cNvGrpSpPr/>
              <p:nvPr/>
            </p:nvGrpSpPr>
            <p:grpSpPr>
              <a:xfrm>
                <a:off x="7682443" y="4328454"/>
                <a:ext cx="64539" cy="109369"/>
                <a:chOff x="7682443" y="4328454"/>
                <a:chExt cx="64539" cy="109369"/>
              </a:xfrm>
              <a:solidFill>
                <a:srgbClr val="231F20"/>
              </a:solidFill>
            </p:grpSpPr>
            <p:sp>
              <p:nvSpPr>
                <p:cNvPr id="391" name="شكل حر: شكل 390">
                  <a:extLst>
                    <a:ext uri="{FF2B5EF4-FFF2-40B4-BE49-F238E27FC236}">
                      <a16:creationId xmlns:a16="http://schemas.microsoft.com/office/drawing/2014/main" id="{243AECD9-21C6-77B9-00EC-016D6BF7A575}"/>
                    </a:ext>
                  </a:extLst>
                </p:cNvPr>
                <p:cNvSpPr/>
                <p:nvPr/>
              </p:nvSpPr>
              <p:spPr>
                <a:xfrm>
                  <a:off x="7682443" y="4328454"/>
                  <a:ext cx="19728" cy="81637"/>
                </a:xfrm>
                <a:custGeom>
                  <a:avLst/>
                  <a:gdLst>
                    <a:gd name="connsiteX0" fmla="*/ 17694 w 19728"/>
                    <a:gd name="connsiteY0" fmla="*/ 75524 h 81637"/>
                    <a:gd name="connsiteX1" fmla="*/ 14138 w 19728"/>
                    <a:gd name="connsiteY1" fmla="*/ 81620 h 81637"/>
                    <a:gd name="connsiteX2" fmla="*/ 9947 w 19728"/>
                    <a:gd name="connsiteY2" fmla="*/ 76096 h 81637"/>
                    <a:gd name="connsiteX3" fmla="*/ 41 w 19728"/>
                    <a:gd name="connsiteY3" fmla="*/ 7008 h 81637"/>
                    <a:gd name="connsiteX4" fmla="*/ 9566 w 19728"/>
                    <a:gd name="connsiteY4" fmla="*/ 86 h 81637"/>
                    <a:gd name="connsiteX5" fmla="*/ 19726 w 19728"/>
                    <a:gd name="connsiteY5" fmla="*/ 5801 h 81637"/>
                    <a:gd name="connsiteX6" fmla="*/ 17694 w 19728"/>
                    <a:gd name="connsiteY6" fmla="*/ 75524 h 8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28" h="81637">
                      <a:moveTo>
                        <a:pt x="17694" y="75524"/>
                      </a:moveTo>
                      <a:cubicBezTo>
                        <a:pt x="17567" y="78699"/>
                        <a:pt x="15979" y="81175"/>
                        <a:pt x="14138" y="81620"/>
                      </a:cubicBezTo>
                      <a:cubicBezTo>
                        <a:pt x="12297" y="81874"/>
                        <a:pt x="10455" y="79334"/>
                        <a:pt x="9947" y="76096"/>
                      </a:cubicBezTo>
                      <a:lnTo>
                        <a:pt x="41" y="7008"/>
                      </a:lnTo>
                      <a:cubicBezTo>
                        <a:pt x="-467" y="3769"/>
                        <a:pt x="3787" y="530"/>
                        <a:pt x="9566" y="86"/>
                      </a:cubicBezTo>
                      <a:cubicBezTo>
                        <a:pt x="15344" y="-549"/>
                        <a:pt x="19853" y="2436"/>
                        <a:pt x="19726" y="5801"/>
                      </a:cubicBezTo>
                      <a:lnTo>
                        <a:pt x="17694" y="7552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2" name="شكل حر: شكل 391">
                  <a:extLst>
                    <a:ext uri="{FF2B5EF4-FFF2-40B4-BE49-F238E27FC236}">
                      <a16:creationId xmlns:a16="http://schemas.microsoft.com/office/drawing/2014/main" id="{768D390C-6678-A602-3DD0-622A15C618A7}"/>
                    </a:ext>
                  </a:extLst>
                </p:cNvPr>
                <p:cNvSpPr/>
                <p:nvPr/>
              </p:nvSpPr>
              <p:spPr>
                <a:xfrm>
                  <a:off x="7696444" y="4427461"/>
                  <a:ext cx="2564" cy="9669"/>
                </a:xfrm>
                <a:custGeom>
                  <a:avLst/>
                  <a:gdLst>
                    <a:gd name="connsiteX0" fmla="*/ 2550 w 2564"/>
                    <a:gd name="connsiteY0" fmla="*/ 4648 h 9669"/>
                    <a:gd name="connsiteX1" fmla="*/ 1597 w 2564"/>
                    <a:gd name="connsiteY1" fmla="*/ 9664 h 9669"/>
                    <a:gd name="connsiteX2" fmla="*/ 137 w 2564"/>
                    <a:gd name="connsiteY2" fmla="*/ 4966 h 9669"/>
                    <a:gd name="connsiteX3" fmla="*/ 1090 w 2564"/>
                    <a:gd name="connsiteY3" fmla="*/ 12 h 9669"/>
                    <a:gd name="connsiteX4" fmla="*/ 2550 w 2564"/>
                    <a:gd name="connsiteY4" fmla="*/ 4648 h 9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4" h="9669">
                      <a:moveTo>
                        <a:pt x="2550" y="4648"/>
                      </a:moveTo>
                      <a:cubicBezTo>
                        <a:pt x="2486" y="7188"/>
                        <a:pt x="2042" y="9474"/>
                        <a:pt x="1597" y="9664"/>
                      </a:cubicBezTo>
                      <a:cubicBezTo>
                        <a:pt x="1153" y="9792"/>
                        <a:pt x="518" y="7632"/>
                        <a:pt x="137" y="4966"/>
                      </a:cubicBezTo>
                      <a:cubicBezTo>
                        <a:pt x="-244" y="2298"/>
                        <a:pt x="201" y="139"/>
                        <a:pt x="1090" y="12"/>
                      </a:cubicBezTo>
                      <a:cubicBezTo>
                        <a:pt x="1978" y="-178"/>
                        <a:pt x="2677" y="1854"/>
                        <a:pt x="2550" y="4648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3" name="شكل حر: شكل 392">
                  <a:extLst>
                    <a:ext uri="{FF2B5EF4-FFF2-40B4-BE49-F238E27FC236}">
                      <a16:creationId xmlns:a16="http://schemas.microsoft.com/office/drawing/2014/main" id="{5B5A1E67-B607-ED61-3426-AC911718D7D9}"/>
                    </a:ext>
                  </a:extLst>
                </p:cNvPr>
                <p:cNvSpPr/>
                <p:nvPr/>
              </p:nvSpPr>
              <p:spPr>
                <a:xfrm>
                  <a:off x="7710001" y="4334498"/>
                  <a:ext cx="36981" cy="77836"/>
                </a:xfrm>
                <a:custGeom>
                  <a:avLst/>
                  <a:gdLst>
                    <a:gd name="connsiteX0" fmla="*/ 7662 w 36981"/>
                    <a:gd name="connsiteY0" fmla="*/ 73544 h 77836"/>
                    <a:gd name="connsiteX1" fmla="*/ 2010 w 36981"/>
                    <a:gd name="connsiteY1" fmla="*/ 77799 h 77836"/>
                    <a:gd name="connsiteX2" fmla="*/ 295 w 36981"/>
                    <a:gd name="connsiteY2" fmla="*/ 71068 h 77836"/>
                    <a:gd name="connsiteX3" fmla="*/ 17949 w 36981"/>
                    <a:gd name="connsiteY3" fmla="*/ 3504 h 77836"/>
                    <a:gd name="connsiteX4" fmla="*/ 29442 w 36981"/>
                    <a:gd name="connsiteY4" fmla="*/ 837 h 77836"/>
                    <a:gd name="connsiteX5" fmla="*/ 36618 w 36981"/>
                    <a:gd name="connsiteY5" fmla="*/ 10044 h 77836"/>
                    <a:gd name="connsiteX6" fmla="*/ 7662 w 36981"/>
                    <a:gd name="connsiteY6" fmla="*/ 73544 h 77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81" h="77836">
                      <a:moveTo>
                        <a:pt x="7662" y="73544"/>
                      </a:moveTo>
                      <a:cubicBezTo>
                        <a:pt x="6264" y="76402"/>
                        <a:pt x="3852" y="78117"/>
                        <a:pt x="2010" y="77799"/>
                      </a:cubicBezTo>
                      <a:cubicBezTo>
                        <a:pt x="295" y="77291"/>
                        <a:pt x="-467" y="74243"/>
                        <a:pt x="295" y="71068"/>
                      </a:cubicBezTo>
                      <a:lnTo>
                        <a:pt x="17949" y="3504"/>
                      </a:lnTo>
                      <a:cubicBezTo>
                        <a:pt x="18711" y="329"/>
                        <a:pt x="23918" y="-1005"/>
                        <a:pt x="29442" y="837"/>
                      </a:cubicBezTo>
                      <a:cubicBezTo>
                        <a:pt x="35030" y="2488"/>
                        <a:pt x="38078" y="6997"/>
                        <a:pt x="36618" y="10044"/>
                      </a:cubicBezTo>
                      <a:lnTo>
                        <a:pt x="7662" y="73544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4" name="شكل حر: شكل 393">
                  <a:extLst>
                    <a:ext uri="{FF2B5EF4-FFF2-40B4-BE49-F238E27FC236}">
                      <a16:creationId xmlns:a16="http://schemas.microsoft.com/office/drawing/2014/main" id="{DAD0D79E-D0F6-227D-31E0-9CB0D415CAF2}"/>
                    </a:ext>
                  </a:extLst>
                </p:cNvPr>
                <p:cNvSpPr/>
                <p:nvPr/>
              </p:nvSpPr>
              <p:spPr>
                <a:xfrm>
                  <a:off x="7702709" y="4428674"/>
                  <a:ext cx="4017" cy="9150"/>
                </a:xfrm>
                <a:custGeom>
                  <a:avLst/>
                  <a:gdLst>
                    <a:gd name="connsiteX0" fmla="*/ 3015 w 4017"/>
                    <a:gd name="connsiteY0" fmla="*/ 4832 h 9150"/>
                    <a:gd name="connsiteX1" fmla="*/ 221 w 4017"/>
                    <a:gd name="connsiteY1" fmla="*/ 9150 h 9150"/>
                    <a:gd name="connsiteX2" fmla="*/ 729 w 4017"/>
                    <a:gd name="connsiteY2" fmla="*/ 4261 h 9150"/>
                    <a:gd name="connsiteX3" fmla="*/ 3460 w 4017"/>
                    <a:gd name="connsiteY3" fmla="*/ 6 h 9150"/>
                    <a:gd name="connsiteX4" fmla="*/ 3015 w 4017"/>
                    <a:gd name="connsiteY4" fmla="*/ 4832 h 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7" h="9150">
                      <a:moveTo>
                        <a:pt x="3015" y="4832"/>
                      </a:moveTo>
                      <a:cubicBezTo>
                        <a:pt x="1936" y="7118"/>
                        <a:pt x="666" y="9150"/>
                        <a:pt x="221" y="9150"/>
                      </a:cubicBezTo>
                      <a:cubicBezTo>
                        <a:pt x="-223" y="9087"/>
                        <a:pt x="31" y="6865"/>
                        <a:pt x="729" y="4261"/>
                      </a:cubicBezTo>
                      <a:cubicBezTo>
                        <a:pt x="1428" y="1657"/>
                        <a:pt x="2634" y="-121"/>
                        <a:pt x="3460" y="6"/>
                      </a:cubicBezTo>
                      <a:cubicBezTo>
                        <a:pt x="4349" y="197"/>
                        <a:pt x="4158" y="2292"/>
                        <a:pt x="3015" y="4832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81" name="رسم 4">
                <a:extLst>
                  <a:ext uri="{FF2B5EF4-FFF2-40B4-BE49-F238E27FC236}">
                    <a16:creationId xmlns:a16="http://schemas.microsoft.com/office/drawing/2014/main" id="{9D44103B-32E2-5574-4045-98FAB74A593B}"/>
                  </a:ext>
                </a:extLst>
              </p:cNvPr>
              <p:cNvGrpSpPr/>
              <p:nvPr/>
            </p:nvGrpSpPr>
            <p:grpSpPr>
              <a:xfrm>
                <a:off x="7704724" y="4342148"/>
                <a:ext cx="93028" cy="99798"/>
                <a:chOff x="7704724" y="4342148"/>
                <a:chExt cx="93028" cy="99798"/>
              </a:xfrm>
              <a:solidFill>
                <a:srgbClr val="231F20"/>
              </a:solidFill>
            </p:grpSpPr>
            <p:sp>
              <p:nvSpPr>
                <p:cNvPr id="387" name="شكل حر: شكل 386">
                  <a:extLst>
                    <a:ext uri="{FF2B5EF4-FFF2-40B4-BE49-F238E27FC236}">
                      <a16:creationId xmlns:a16="http://schemas.microsoft.com/office/drawing/2014/main" id="{8908C2FC-1700-8575-2D9E-5304B2F67728}"/>
                    </a:ext>
                  </a:extLst>
                </p:cNvPr>
                <p:cNvSpPr/>
                <p:nvPr/>
              </p:nvSpPr>
              <p:spPr>
                <a:xfrm>
                  <a:off x="7716840" y="4342148"/>
                  <a:ext cx="47878" cy="73220"/>
                </a:xfrm>
                <a:custGeom>
                  <a:avLst/>
                  <a:gdLst>
                    <a:gd name="connsiteX0" fmla="*/ 7681 w 47878"/>
                    <a:gd name="connsiteY0" fmla="*/ 69641 h 73220"/>
                    <a:gd name="connsiteX1" fmla="*/ 1331 w 47878"/>
                    <a:gd name="connsiteY1" fmla="*/ 73006 h 73220"/>
                    <a:gd name="connsiteX2" fmla="*/ 886 w 47878"/>
                    <a:gd name="connsiteY2" fmla="*/ 65958 h 73220"/>
                    <a:gd name="connsiteX3" fmla="*/ 29906 w 47878"/>
                    <a:gd name="connsiteY3" fmla="*/ 2458 h 73220"/>
                    <a:gd name="connsiteX4" fmla="*/ 41589 w 47878"/>
                    <a:gd name="connsiteY4" fmla="*/ 1949 h 73220"/>
                    <a:gd name="connsiteX5" fmla="*/ 47177 w 47878"/>
                    <a:gd name="connsiteY5" fmla="*/ 12110 h 73220"/>
                    <a:gd name="connsiteX6" fmla="*/ 7681 w 47878"/>
                    <a:gd name="connsiteY6" fmla="*/ 69641 h 73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878" h="73220">
                      <a:moveTo>
                        <a:pt x="7681" y="69641"/>
                      </a:moveTo>
                      <a:cubicBezTo>
                        <a:pt x="5902" y="72180"/>
                        <a:pt x="2918" y="73832"/>
                        <a:pt x="1331" y="73006"/>
                      </a:cubicBezTo>
                      <a:cubicBezTo>
                        <a:pt x="-257" y="72180"/>
                        <a:pt x="-448" y="68942"/>
                        <a:pt x="886" y="65958"/>
                      </a:cubicBezTo>
                      <a:lnTo>
                        <a:pt x="29906" y="2458"/>
                      </a:lnTo>
                      <a:cubicBezTo>
                        <a:pt x="31239" y="-527"/>
                        <a:pt x="36509" y="-908"/>
                        <a:pt x="41589" y="1949"/>
                      </a:cubicBezTo>
                      <a:cubicBezTo>
                        <a:pt x="46669" y="4807"/>
                        <a:pt x="49209" y="9316"/>
                        <a:pt x="47177" y="12110"/>
                      </a:cubicBezTo>
                      <a:lnTo>
                        <a:pt x="7681" y="69641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8" name="شكل حر: شكل 387">
                  <a:extLst>
                    <a:ext uri="{FF2B5EF4-FFF2-40B4-BE49-F238E27FC236}">
                      <a16:creationId xmlns:a16="http://schemas.microsoft.com/office/drawing/2014/main" id="{E9398C81-EFB4-D31E-3DEC-C1198684D651}"/>
                    </a:ext>
                  </a:extLst>
                </p:cNvPr>
                <p:cNvSpPr/>
                <p:nvPr/>
              </p:nvSpPr>
              <p:spPr>
                <a:xfrm>
                  <a:off x="7704724" y="4430256"/>
                  <a:ext cx="5162" cy="8463"/>
                </a:xfrm>
                <a:custGeom>
                  <a:avLst/>
                  <a:gdLst>
                    <a:gd name="connsiteX0" fmla="*/ 3604 w 5162"/>
                    <a:gd name="connsiteY0" fmla="*/ 4646 h 8463"/>
                    <a:gd name="connsiteX1" fmla="*/ 111 w 5162"/>
                    <a:gd name="connsiteY1" fmla="*/ 8457 h 8463"/>
                    <a:gd name="connsiteX2" fmla="*/ 1445 w 5162"/>
                    <a:gd name="connsiteY2" fmla="*/ 3631 h 8463"/>
                    <a:gd name="connsiteX3" fmla="*/ 4810 w 5162"/>
                    <a:gd name="connsiteY3" fmla="*/ 75 h 8463"/>
                    <a:gd name="connsiteX4" fmla="*/ 3604 w 5162"/>
                    <a:gd name="connsiteY4" fmla="*/ 4646 h 8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2" h="8463">
                      <a:moveTo>
                        <a:pt x="3604" y="4646"/>
                      </a:moveTo>
                      <a:cubicBezTo>
                        <a:pt x="2080" y="6869"/>
                        <a:pt x="492" y="8584"/>
                        <a:pt x="111" y="8457"/>
                      </a:cubicBezTo>
                      <a:cubicBezTo>
                        <a:pt x="-270" y="8266"/>
                        <a:pt x="365" y="6044"/>
                        <a:pt x="1445" y="3631"/>
                      </a:cubicBezTo>
                      <a:cubicBezTo>
                        <a:pt x="2588" y="1218"/>
                        <a:pt x="4048" y="-370"/>
                        <a:pt x="4810" y="75"/>
                      </a:cubicBezTo>
                      <a:cubicBezTo>
                        <a:pt x="5572" y="456"/>
                        <a:pt x="5064" y="2488"/>
                        <a:pt x="3604" y="464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9" name="شكل حر: شكل 388">
                  <a:extLst>
                    <a:ext uri="{FF2B5EF4-FFF2-40B4-BE49-F238E27FC236}">
                      <a16:creationId xmlns:a16="http://schemas.microsoft.com/office/drawing/2014/main" id="{CE877500-3785-E41F-7D41-9D1047CB68DE}"/>
                    </a:ext>
                  </a:extLst>
                </p:cNvPr>
                <p:cNvSpPr/>
                <p:nvPr/>
              </p:nvSpPr>
              <p:spPr>
                <a:xfrm>
                  <a:off x="7729483" y="4370393"/>
                  <a:ext cx="68269" cy="55801"/>
                </a:xfrm>
                <a:custGeom>
                  <a:avLst/>
                  <a:gdLst>
                    <a:gd name="connsiteX0" fmla="*/ 7547 w 68269"/>
                    <a:gd name="connsiteY0" fmla="*/ 54413 h 55801"/>
                    <a:gd name="connsiteX1" fmla="*/ 498 w 68269"/>
                    <a:gd name="connsiteY1" fmla="*/ 54922 h 55801"/>
                    <a:gd name="connsiteX2" fmla="*/ 2720 w 68269"/>
                    <a:gd name="connsiteY2" fmla="*/ 48254 h 55801"/>
                    <a:gd name="connsiteX3" fmla="*/ 54156 w 68269"/>
                    <a:gd name="connsiteY3" fmla="*/ 1010 h 55801"/>
                    <a:gd name="connsiteX4" fmla="*/ 65205 w 68269"/>
                    <a:gd name="connsiteY4" fmla="*/ 4947 h 55801"/>
                    <a:gd name="connsiteX5" fmla="*/ 66284 w 68269"/>
                    <a:gd name="connsiteY5" fmla="*/ 16567 h 55801"/>
                    <a:gd name="connsiteX6" fmla="*/ 7547 w 68269"/>
                    <a:gd name="connsiteY6" fmla="*/ 54413 h 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269" h="55801">
                      <a:moveTo>
                        <a:pt x="7547" y="54413"/>
                      </a:moveTo>
                      <a:cubicBezTo>
                        <a:pt x="4880" y="56065"/>
                        <a:pt x="1768" y="56255"/>
                        <a:pt x="498" y="54922"/>
                      </a:cubicBezTo>
                      <a:cubicBezTo>
                        <a:pt x="-708" y="53524"/>
                        <a:pt x="371" y="50540"/>
                        <a:pt x="2720" y="48254"/>
                      </a:cubicBezTo>
                      <a:lnTo>
                        <a:pt x="54156" y="1010"/>
                      </a:lnTo>
                      <a:cubicBezTo>
                        <a:pt x="56505" y="-1276"/>
                        <a:pt x="61585" y="438"/>
                        <a:pt x="65205" y="4947"/>
                      </a:cubicBezTo>
                      <a:cubicBezTo>
                        <a:pt x="68951" y="9392"/>
                        <a:pt x="69205" y="14726"/>
                        <a:pt x="66284" y="16567"/>
                      </a:cubicBezTo>
                      <a:lnTo>
                        <a:pt x="7547" y="54413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90" name="شكل حر: شكل 389">
                  <a:extLst>
                    <a:ext uri="{FF2B5EF4-FFF2-40B4-BE49-F238E27FC236}">
                      <a16:creationId xmlns:a16="http://schemas.microsoft.com/office/drawing/2014/main" id="{2459F29D-2014-858C-1284-3A12962D38A5}"/>
                    </a:ext>
                  </a:extLst>
                </p:cNvPr>
                <p:cNvSpPr/>
                <p:nvPr/>
              </p:nvSpPr>
              <p:spPr>
                <a:xfrm>
                  <a:off x="7708473" y="4435778"/>
                  <a:ext cx="7810" cy="6168"/>
                </a:xfrm>
                <a:custGeom>
                  <a:avLst/>
                  <a:gdLst>
                    <a:gd name="connsiteX0" fmla="*/ 4744 w 7810"/>
                    <a:gd name="connsiteY0" fmla="*/ 4015 h 6168"/>
                    <a:gd name="connsiteX1" fmla="*/ 45 w 7810"/>
                    <a:gd name="connsiteY1" fmla="*/ 6110 h 6168"/>
                    <a:gd name="connsiteX2" fmla="*/ 3093 w 7810"/>
                    <a:gd name="connsiteY2" fmla="*/ 2237 h 6168"/>
                    <a:gd name="connsiteX3" fmla="*/ 7665 w 7810"/>
                    <a:gd name="connsiteY3" fmla="*/ 205 h 6168"/>
                    <a:gd name="connsiteX4" fmla="*/ 4744 w 7810"/>
                    <a:gd name="connsiteY4" fmla="*/ 4015 h 6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10" h="6168">
                      <a:moveTo>
                        <a:pt x="4744" y="4015"/>
                      </a:moveTo>
                      <a:cubicBezTo>
                        <a:pt x="2648" y="5412"/>
                        <a:pt x="362" y="6428"/>
                        <a:pt x="45" y="6110"/>
                      </a:cubicBezTo>
                      <a:cubicBezTo>
                        <a:pt x="-272" y="5793"/>
                        <a:pt x="1124" y="4015"/>
                        <a:pt x="3093" y="2237"/>
                      </a:cubicBezTo>
                      <a:cubicBezTo>
                        <a:pt x="5061" y="459"/>
                        <a:pt x="7093" y="-431"/>
                        <a:pt x="7665" y="205"/>
                      </a:cubicBezTo>
                      <a:cubicBezTo>
                        <a:pt x="8236" y="903"/>
                        <a:pt x="7093" y="2491"/>
                        <a:pt x="4744" y="4015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  <p:grpSp>
            <p:nvGrpSpPr>
              <p:cNvPr id="382" name="رسم 4">
                <a:extLst>
                  <a:ext uri="{FF2B5EF4-FFF2-40B4-BE49-F238E27FC236}">
                    <a16:creationId xmlns:a16="http://schemas.microsoft.com/office/drawing/2014/main" id="{B0C1D504-2CED-3113-5FD7-78C301C9D0FB}"/>
                  </a:ext>
                </a:extLst>
              </p:cNvPr>
              <p:cNvGrpSpPr/>
              <p:nvPr/>
            </p:nvGrpSpPr>
            <p:grpSpPr>
              <a:xfrm>
                <a:off x="7709637" y="4386433"/>
                <a:ext cx="109820" cy="63012"/>
                <a:chOff x="7709637" y="4386433"/>
                <a:chExt cx="109820" cy="63012"/>
              </a:xfrm>
              <a:solidFill>
                <a:srgbClr val="231F20"/>
              </a:solidFill>
            </p:grpSpPr>
            <p:sp>
              <p:nvSpPr>
                <p:cNvPr id="383" name="شكل حر: شكل 382">
                  <a:extLst>
                    <a:ext uri="{FF2B5EF4-FFF2-40B4-BE49-F238E27FC236}">
                      <a16:creationId xmlns:a16="http://schemas.microsoft.com/office/drawing/2014/main" id="{BDC5BEF1-746E-876A-FC07-BDCE0F69DC33}"/>
                    </a:ext>
                  </a:extLst>
                </p:cNvPr>
                <p:cNvSpPr/>
                <p:nvPr/>
              </p:nvSpPr>
              <p:spPr>
                <a:xfrm>
                  <a:off x="7733353" y="4386433"/>
                  <a:ext cx="74256" cy="45988"/>
                </a:xfrm>
                <a:custGeom>
                  <a:avLst/>
                  <a:gdLst>
                    <a:gd name="connsiteX0" fmla="*/ 7423 w 74256"/>
                    <a:gd name="connsiteY0" fmla="*/ 45232 h 45988"/>
                    <a:gd name="connsiteX1" fmla="*/ 248 w 74256"/>
                    <a:gd name="connsiteY1" fmla="*/ 44596 h 45988"/>
                    <a:gd name="connsiteX2" fmla="*/ 3677 w 74256"/>
                    <a:gd name="connsiteY2" fmla="*/ 38374 h 45988"/>
                    <a:gd name="connsiteX3" fmla="*/ 62351 w 74256"/>
                    <a:gd name="connsiteY3" fmla="*/ 591 h 45988"/>
                    <a:gd name="connsiteX4" fmla="*/ 72447 w 74256"/>
                    <a:gd name="connsiteY4" fmla="*/ 6433 h 45988"/>
                    <a:gd name="connsiteX5" fmla="*/ 71685 w 74256"/>
                    <a:gd name="connsiteY5" fmla="*/ 17990 h 45988"/>
                    <a:gd name="connsiteX6" fmla="*/ 7423 w 74256"/>
                    <a:gd name="connsiteY6" fmla="*/ 45232 h 45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4256" h="45988">
                      <a:moveTo>
                        <a:pt x="7423" y="45232"/>
                      </a:moveTo>
                      <a:cubicBezTo>
                        <a:pt x="4375" y="46438"/>
                        <a:pt x="1073" y="46184"/>
                        <a:pt x="248" y="44596"/>
                      </a:cubicBezTo>
                      <a:cubicBezTo>
                        <a:pt x="-641" y="43009"/>
                        <a:pt x="946" y="40215"/>
                        <a:pt x="3677" y="38374"/>
                      </a:cubicBezTo>
                      <a:lnTo>
                        <a:pt x="62351" y="591"/>
                      </a:lnTo>
                      <a:cubicBezTo>
                        <a:pt x="65081" y="-1250"/>
                        <a:pt x="69717" y="1353"/>
                        <a:pt x="72447" y="6433"/>
                      </a:cubicBezTo>
                      <a:cubicBezTo>
                        <a:pt x="75178" y="11576"/>
                        <a:pt x="74733" y="16783"/>
                        <a:pt x="71685" y="17990"/>
                      </a:cubicBezTo>
                      <a:lnTo>
                        <a:pt x="7423" y="45232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4" name="شكل حر: شكل 383">
                  <a:extLst>
                    <a:ext uri="{FF2B5EF4-FFF2-40B4-BE49-F238E27FC236}">
                      <a16:creationId xmlns:a16="http://schemas.microsoft.com/office/drawing/2014/main" id="{B20383A2-5EA8-7928-2A3B-4BA9023A6E7C}"/>
                    </a:ext>
                  </a:extLst>
                </p:cNvPr>
                <p:cNvSpPr/>
                <p:nvPr/>
              </p:nvSpPr>
              <p:spPr>
                <a:xfrm>
                  <a:off x="7709637" y="4438790"/>
                  <a:ext cx="8607" cy="4993"/>
                </a:xfrm>
                <a:custGeom>
                  <a:avLst/>
                  <a:gdLst>
                    <a:gd name="connsiteX0" fmla="*/ 4977 w 8607"/>
                    <a:gd name="connsiteY0" fmla="*/ 3606 h 4993"/>
                    <a:gd name="connsiteX1" fmla="*/ 24 w 8607"/>
                    <a:gd name="connsiteY1" fmla="*/ 4875 h 4993"/>
                    <a:gd name="connsiteX2" fmla="*/ 3771 w 8607"/>
                    <a:gd name="connsiteY2" fmla="*/ 1510 h 4993"/>
                    <a:gd name="connsiteX3" fmla="*/ 8533 w 8607"/>
                    <a:gd name="connsiteY3" fmla="*/ 367 h 4993"/>
                    <a:gd name="connsiteX4" fmla="*/ 4977 w 8607"/>
                    <a:gd name="connsiteY4" fmla="*/ 3606 h 4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07" h="4993">
                      <a:moveTo>
                        <a:pt x="4977" y="3606"/>
                      </a:moveTo>
                      <a:cubicBezTo>
                        <a:pt x="2501" y="4685"/>
                        <a:pt x="215" y="5256"/>
                        <a:pt x="24" y="4875"/>
                      </a:cubicBezTo>
                      <a:cubicBezTo>
                        <a:pt x="-230" y="4494"/>
                        <a:pt x="1548" y="2970"/>
                        <a:pt x="3771" y="1510"/>
                      </a:cubicBezTo>
                      <a:cubicBezTo>
                        <a:pt x="5993" y="50"/>
                        <a:pt x="8089" y="-395"/>
                        <a:pt x="8533" y="367"/>
                      </a:cubicBezTo>
                      <a:cubicBezTo>
                        <a:pt x="8978" y="1193"/>
                        <a:pt x="7390" y="2589"/>
                        <a:pt x="4977" y="3606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5" name="شكل حر: شكل 384">
                  <a:extLst>
                    <a:ext uri="{FF2B5EF4-FFF2-40B4-BE49-F238E27FC236}">
                      <a16:creationId xmlns:a16="http://schemas.microsoft.com/office/drawing/2014/main" id="{6331D529-D6DD-1D0F-F700-231DDC9D79F4}"/>
                    </a:ext>
                  </a:extLst>
                </p:cNvPr>
                <p:cNvSpPr/>
                <p:nvPr/>
              </p:nvSpPr>
              <p:spPr>
                <a:xfrm>
                  <a:off x="7737973" y="4429696"/>
                  <a:ext cx="81484" cy="19749"/>
                </a:xfrm>
                <a:custGeom>
                  <a:avLst/>
                  <a:gdLst>
                    <a:gd name="connsiteX0" fmla="*/ 6424 w 81484"/>
                    <a:gd name="connsiteY0" fmla="*/ 19685 h 19749"/>
                    <a:gd name="connsiteX1" fmla="*/ 10 w 81484"/>
                    <a:gd name="connsiteY1" fmla="*/ 16320 h 19749"/>
                    <a:gd name="connsiteX2" fmla="*/ 5598 w 81484"/>
                    <a:gd name="connsiteY2" fmla="*/ 11938 h 19749"/>
                    <a:gd name="connsiteX3" fmla="*/ 74368 w 81484"/>
                    <a:gd name="connsiteY3" fmla="*/ 64 h 19749"/>
                    <a:gd name="connsiteX4" fmla="*/ 81417 w 81484"/>
                    <a:gd name="connsiteY4" fmla="*/ 9398 h 19749"/>
                    <a:gd name="connsiteX5" fmla="*/ 76274 w 81484"/>
                    <a:gd name="connsiteY5" fmla="*/ 19749 h 19749"/>
                    <a:gd name="connsiteX6" fmla="*/ 6424 w 81484"/>
                    <a:gd name="connsiteY6" fmla="*/ 19749 h 19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484" h="19749">
                      <a:moveTo>
                        <a:pt x="6424" y="19685"/>
                      </a:moveTo>
                      <a:cubicBezTo>
                        <a:pt x="3122" y="19622"/>
                        <a:pt x="200" y="18098"/>
                        <a:pt x="10" y="16320"/>
                      </a:cubicBezTo>
                      <a:cubicBezTo>
                        <a:pt x="-181" y="14478"/>
                        <a:pt x="2360" y="12510"/>
                        <a:pt x="5598" y="11938"/>
                      </a:cubicBezTo>
                      <a:lnTo>
                        <a:pt x="74368" y="64"/>
                      </a:lnTo>
                      <a:cubicBezTo>
                        <a:pt x="77607" y="-571"/>
                        <a:pt x="80845" y="3620"/>
                        <a:pt x="81417" y="9398"/>
                      </a:cubicBezTo>
                      <a:cubicBezTo>
                        <a:pt x="81925" y="15177"/>
                        <a:pt x="79512" y="19812"/>
                        <a:pt x="76274" y="19749"/>
                      </a:cubicBezTo>
                      <a:lnTo>
                        <a:pt x="6424" y="19749"/>
                      </a:ln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  <p:sp>
              <p:nvSpPr>
                <p:cNvPr id="386" name="شكل حر: شكل 385">
                  <a:extLst>
                    <a:ext uri="{FF2B5EF4-FFF2-40B4-BE49-F238E27FC236}">
                      <a16:creationId xmlns:a16="http://schemas.microsoft.com/office/drawing/2014/main" id="{CA5BEA19-E5B2-D84C-0072-6E7B3C60D9BA}"/>
                    </a:ext>
                  </a:extLst>
                </p:cNvPr>
                <p:cNvSpPr/>
                <p:nvPr/>
              </p:nvSpPr>
              <p:spPr>
                <a:xfrm>
                  <a:off x="7710930" y="4446464"/>
                  <a:ext cx="9654" cy="2599"/>
                </a:xfrm>
                <a:custGeom>
                  <a:avLst/>
                  <a:gdLst>
                    <a:gd name="connsiteX0" fmla="*/ 5081 w 9654"/>
                    <a:gd name="connsiteY0" fmla="*/ 2599 h 2599"/>
                    <a:gd name="connsiteX1" fmla="*/ 1 w 9654"/>
                    <a:gd name="connsiteY1" fmla="*/ 1837 h 2599"/>
                    <a:gd name="connsiteX2" fmla="*/ 4764 w 9654"/>
                    <a:gd name="connsiteY2" fmla="*/ 186 h 2599"/>
                    <a:gd name="connsiteX3" fmla="*/ 9653 w 9654"/>
                    <a:gd name="connsiteY3" fmla="*/ 1012 h 2599"/>
                    <a:gd name="connsiteX4" fmla="*/ 5081 w 9654"/>
                    <a:gd name="connsiteY4" fmla="*/ 2599 h 2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54" h="2599">
                      <a:moveTo>
                        <a:pt x="5081" y="2599"/>
                      </a:moveTo>
                      <a:cubicBezTo>
                        <a:pt x="2414" y="2599"/>
                        <a:pt x="65" y="2282"/>
                        <a:pt x="1" y="1837"/>
                      </a:cubicBezTo>
                      <a:cubicBezTo>
                        <a:pt x="-62" y="1393"/>
                        <a:pt x="2160" y="631"/>
                        <a:pt x="4764" y="186"/>
                      </a:cubicBezTo>
                      <a:cubicBezTo>
                        <a:pt x="7367" y="-258"/>
                        <a:pt x="9526" y="123"/>
                        <a:pt x="9653" y="1012"/>
                      </a:cubicBezTo>
                      <a:cubicBezTo>
                        <a:pt x="9717" y="1901"/>
                        <a:pt x="7748" y="2599"/>
                        <a:pt x="5081" y="2599"/>
                      </a:cubicBezTo>
                      <a:close/>
                    </a:path>
                  </a:pathLst>
                </a:custGeom>
                <a:solidFill>
                  <a:srgbClr val="231F20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EG"/>
                </a:p>
              </p:txBody>
            </p:sp>
          </p:grpSp>
        </p:grpSp>
      </p:grpSp>
      <p:sp>
        <p:nvSpPr>
          <p:cNvPr id="427" name="مستطيل 426">
            <a:extLst>
              <a:ext uri="{FF2B5EF4-FFF2-40B4-BE49-F238E27FC236}">
                <a16:creationId xmlns:a16="http://schemas.microsoft.com/office/drawing/2014/main" id="{6B2E5C18-F464-7FE7-A41A-91BA98C586E5}"/>
              </a:ext>
            </a:extLst>
          </p:cNvPr>
          <p:cNvSpPr/>
          <p:nvPr/>
        </p:nvSpPr>
        <p:spPr>
          <a:xfrm>
            <a:off x="9251578" y="2837479"/>
            <a:ext cx="2013517" cy="178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cs typeface="Sultan bold" pitchFamily="2" charset="-78"/>
              </a:rPr>
              <a:t>أداة قص المنظور تساعد على حل مشكلة التشويه (   )</a:t>
            </a:r>
          </a:p>
        </p:txBody>
      </p:sp>
      <p:sp>
        <p:nvSpPr>
          <p:cNvPr id="428" name="مستطيل 427">
            <a:extLst>
              <a:ext uri="{FF2B5EF4-FFF2-40B4-BE49-F238E27FC236}">
                <a16:creationId xmlns:a16="http://schemas.microsoft.com/office/drawing/2014/main" id="{26B5F94F-63FD-42FA-577A-AB170D390952}"/>
              </a:ext>
            </a:extLst>
          </p:cNvPr>
          <p:cNvSpPr/>
          <p:nvPr/>
        </p:nvSpPr>
        <p:spPr>
          <a:xfrm>
            <a:off x="7140666" y="2835706"/>
            <a:ext cx="2013517" cy="178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cs typeface="Sultan bold" pitchFamily="2" charset="-78"/>
              </a:rPr>
              <a:t>لا يمكن تطبيق مرشح على جزء من الصورة (   )</a:t>
            </a:r>
          </a:p>
        </p:txBody>
      </p:sp>
      <p:sp>
        <p:nvSpPr>
          <p:cNvPr id="429" name="مستطيل 428">
            <a:extLst>
              <a:ext uri="{FF2B5EF4-FFF2-40B4-BE49-F238E27FC236}">
                <a16:creationId xmlns:a16="http://schemas.microsoft.com/office/drawing/2014/main" id="{EFF0A34B-3B9F-75C6-73E1-E13BD5A95572}"/>
              </a:ext>
            </a:extLst>
          </p:cNvPr>
          <p:cNvSpPr/>
          <p:nvPr/>
        </p:nvSpPr>
        <p:spPr>
          <a:xfrm>
            <a:off x="5057267" y="2834236"/>
            <a:ext cx="2013517" cy="178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cs typeface="Sultan bold" pitchFamily="2" charset="-78"/>
              </a:rPr>
              <a:t>تتيح أداة  درجة اللون والتشبع  تحديد لون او نطاق لوني في الصورة ثم استبدالها بلون آخر (   )</a:t>
            </a:r>
          </a:p>
        </p:txBody>
      </p:sp>
      <p:sp>
        <p:nvSpPr>
          <p:cNvPr id="430" name="مستطيل 429">
            <a:extLst>
              <a:ext uri="{FF2B5EF4-FFF2-40B4-BE49-F238E27FC236}">
                <a16:creationId xmlns:a16="http://schemas.microsoft.com/office/drawing/2014/main" id="{B75C12D5-7A4D-7D42-05B0-60A4813CD21B}"/>
              </a:ext>
            </a:extLst>
          </p:cNvPr>
          <p:cNvSpPr/>
          <p:nvPr/>
        </p:nvSpPr>
        <p:spPr>
          <a:xfrm>
            <a:off x="2978151" y="2837479"/>
            <a:ext cx="2013517" cy="1782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cs typeface="Sultan bold" pitchFamily="2" charset="-78"/>
              </a:rPr>
              <a:t>تتيح لك اداة الايضاح جعل  صورتك أكثر اشراقاً فقط (   )</a:t>
            </a:r>
          </a:p>
        </p:txBody>
      </p:sp>
      <p:sp>
        <p:nvSpPr>
          <p:cNvPr id="431" name="مربع نص 430">
            <a:extLst>
              <a:ext uri="{FF2B5EF4-FFF2-40B4-BE49-F238E27FC236}">
                <a16:creationId xmlns:a16="http://schemas.microsoft.com/office/drawing/2014/main" id="{5777385B-5296-341C-E42C-798DF0D14937}"/>
              </a:ext>
            </a:extLst>
          </p:cNvPr>
          <p:cNvSpPr txBox="1"/>
          <p:nvPr/>
        </p:nvSpPr>
        <p:spPr>
          <a:xfrm>
            <a:off x="8374505" y="77461"/>
            <a:ext cx="4886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111010"/>
                </a:solidFill>
                <a:cs typeface="Sultan bold" pitchFamily="2" charset="-78"/>
              </a:rPr>
              <a:t>نشاط 3</a:t>
            </a:r>
          </a:p>
        </p:txBody>
      </p:sp>
    </p:spTree>
    <p:extLst>
      <p:ext uri="{BB962C8B-B14F-4D97-AF65-F5344CB8AC3E}">
        <p14:creationId xmlns:p14="http://schemas.microsoft.com/office/powerpoint/2010/main" val="33435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animBg="1"/>
      <p:bldP spid="428" grpId="0" animBg="1"/>
      <p:bldP spid="429" grpId="0" animBg="1"/>
      <p:bldP spid="4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B4B8D62-1732-F616-7C2B-9391D894ECD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3" name="رابط مستقيم 2">
              <a:extLst>
                <a:ext uri="{FF2B5EF4-FFF2-40B4-BE49-F238E27FC236}">
                  <a16:creationId xmlns:a16="http://schemas.microsoft.com/office/drawing/2014/main" id="{F85616E6-9811-589D-91B5-8D14366AED2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D0ADC8C3-FCB8-279B-AF2D-96F4F5D2112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2EAE1070-35CF-2211-D4FE-978B9AF585C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F7C948B7-3386-6E44-233B-831AB29BBC4C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50B5F9A8-D7DE-EDFF-9471-BC95395B79B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F838A5CA-777C-3EDF-8EE3-B044A21CEF5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>
              <a:extLst>
                <a:ext uri="{FF2B5EF4-FFF2-40B4-BE49-F238E27FC236}">
                  <a16:creationId xmlns:a16="http://schemas.microsoft.com/office/drawing/2014/main" id="{63D7D15C-704B-B428-7F67-8F58E2D4910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30">
              <a:extLst>
                <a:ext uri="{FF2B5EF4-FFF2-40B4-BE49-F238E27FC236}">
                  <a16:creationId xmlns:a16="http://schemas.microsoft.com/office/drawing/2014/main" id="{F891690D-55A7-C9E4-9F86-92850D4D74F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1">
              <a:extLst>
                <a:ext uri="{FF2B5EF4-FFF2-40B4-BE49-F238E27FC236}">
                  <a16:creationId xmlns:a16="http://schemas.microsoft.com/office/drawing/2014/main" id="{C13B0CD3-4CA9-FF4A-3C4B-53FCC580C31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2">
              <a:extLst>
                <a:ext uri="{FF2B5EF4-FFF2-40B4-BE49-F238E27FC236}">
                  <a16:creationId xmlns:a16="http://schemas.microsoft.com/office/drawing/2014/main" id="{80D8A269-A646-3B20-CB2B-9FB780C5725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رابط مستقيم 33">
              <a:extLst>
                <a:ext uri="{FF2B5EF4-FFF2-40B4-BE49-F238E27FC236}">
                  <a16:creationId xmlns:a16="http://schemas.microsoft.com/office/drawing/2014/main" id="{DF17E0AA-CA23-4C08-E68A-EA7AEB911CA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رابط مستقيم 34">
              <a:extLst>
                <a:ext uri="{FF2B5EF4-FFF2-40B4-BE49-F238E27FC236}">
                  <a16:creationId xmlns:a16="http://schemas.microsoft.com/office/drawing/2014/main" id="{3214BE84-1DA6-BA5B-873D-977FEA832685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5">
              <a:extLst>
                <a:ext uri="{FF2B5EF4-FFF2-40B4-BE49-F238E27FC236}">
                  <a16:creationId xmlns:a16="http://schemas.microsoft.com/office/drawing/2014/main" id="{F87F0FB6-178C-F6E3-8E5C-F1124B29659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>
              <a:extLst>
                <a:ext uri="{FF2B5EF4-FFF2-40B4-BE49-F238E27FC236}">
                  <a16:creationId xmlns:a16="http://schemas.microsoft.com/office/drawing/2014/main" id="{411915AB-2EB4-1E6B-0C2E-7C56C921669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37">
              <a:extLst>
                <a:ext uri="{FF2B5EF4-FFF2-40B4-BE49-F238E27FC236}">
                  <a16:creationId xmlns:a16="http://schemas.microsoft.com/office/drawing/2014/main" id="{43FA5B6C-334B-CFA1-12F8-1C6589BAEB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38">
              <a:extLst>
                <a:ext uri="{FF2B5EF4-FFF2-40B4-BE49-F238E27FC236}">
                  <a16:creationId xmlns:a16="http://schemas.microsoft.com/office/drawing/2014/main" id="{C4898575-137B-72AE-DD82-CFE9C9869E4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39">
              <a:extLst>
                <a:ext uri="{FF2B5EF4-FFF2-40B4-BE49-F238E27FC236}">
                  <a16:creationId xmlns:a16="http://schemas.microsoft.com/office/drawing/2014/main" id="{D0CF0E68-7E85-0A00-B6B4-6FF83F3C3D4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7</a:t>
            </a:fld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C742F12-DED5-70D0-ACA7-3C810A8DAA12}"/>
              </a:ext>
            </a:extLst>
          </p:cNvPr>
          <p:cNvSpPr txBox="1"/>
          <p:nvPr/>
        </p:nvSpPr>
        <p:spPr>
          <a:xfrm>
            <a:off x="8514119" y="135863"/>
            <a:ext cx="4886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نشاط 4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7295607-9909-4EDE-46F6-0A02FCFA4E7D}"/>
              </a:ext>
            </a:extLst>
          </p:cNvPr>
          <p:cNvGrpSpPr/>
          <p:nvPr/>
        </p:nvGrpSpPr>
        <p:grpSpPr>
          <a:xfrm>
            <a:off x="2612151" y="3352552"/>
            <a:ext cx="6967698" cy="3286267"/>
            <a:chOff x="377482" y="1330969"/>
            <a:chExt cx="11437036" cy="5280846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C089C9C4-3147-E760-F1E7-53945BFA4225}"/>
                </a:ext>
              </a:extLst>
            </p:cNvPr>
            <p:cNvGrpSpPr/>
            <p:nvPr/>
          </p:nvGrpSpPr>
          <p:grpSpPr>
            <a:xfrm>
              <a:off x="377482" y="1330969"/>
              <a:ext cx="11437036" cy="5280846"/>
              <a:chOff x="377483" y="880803"/>
              <a:chExt cx="11437036" cy="5280846"/>
            </a:xfrm>
          </p:grpSpPr>
          <p:sp>
            <p:nvSpPr>
              <p:cNvPr id="9" name="مستطيل: زوايا مستديرة 8">
                <a:extLst>
                  <a:ext uri="{FF2B5EF4-FFF2-40B4-BE49-F238E27FC236}">
                    <a16:creationId xmlns:a16="http://schemas.microsoft.com/office/drawing/2014/main" id="{216FCB3C-7295-971E-E44E-BC06415C4E61}"/>
                  </a:ext>
                </a:extLst>
              </p:cNvPr>
              <p:cNvSpPr/>
              <p:nvPr/>
            </p:nvSpPr>
            <p:spPr>
              <a:xfrm>
                <a:off x="6398458" y="1631852"/>
                <a:ext cx="5416061" cy="4529797"/>
              </a:xfrm>
              <a:prstGeom prst="roundRect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" name="مستطيل: زوايا مستديرة 9">
                <a:extLst>
                  <a:ext uri="{FF2B5EF4-FFF2-40B4-BE49-F238E27FC236}">
                    <a16:creationId xmlns:a16="http://schemas.microsoft.com/office/drawing/2014/main" id="{DAFE8C80-4849-F787-E52F-754824961305}"/>
                  </a:ext>
                </a:extLst>
              </p:cNvPr>
              <p:cNvSpPr/>
              <p:nvPr/>
            </p:nvSpPr>
            <p:spPr>
              <a:xfrm>
                <a:off x="377483" y="1631852"/>
                <a:ext cx="5416061" cy="4529797"/>
              </a:xfrm>
              <a:prstGeom prst="roundRect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pic>
            <p:nvPicPr>
              <p:cNvPr id="11" name="صورة 10">
                <a:extLst>
                  <a:ext uri="{FF2B5EF4-FFF2-40B4-BE49-F238E27FC236}">
                    <a16:creationId xmlns:a16="http://schemas.microsoft.com/office/drawing/2014/main" id="{0F74F1FA-805C-CCEC-2B72-51237F3738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618"/>
              <a:stretch/>
            </p:blipFill>
            <p:spPr>
              <a:xfrm>
                <a:off x="2126809" y="965207"/>
                <a:ext cx="1685535" cy="2228158"/>
              </a:xfrm>
              <a:prstGeom prst="rect">
                <a:avLst/>
              </a:prstGeom>
            </p:spPr>
          </p:pic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id="{D745F193-8929-02BD-35FF-0E1AD4E29E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618"/>
              <a:stretch/>
            </p:blipFill>
            <p:spPr>
              <a:xfrm>
                <a:off x="8379655" y="880803"/>
                <a:ext cx="1685536" cy="2228158"/>
              </a:xfrm>
              <a:prstGeom prst="rect">
                <a:avLst/>
              </a:prstGeom>
            </p:spPr>
          </p:pic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5A81EADC-FA7C-E52A-99B9-9A2EDBCD4AA0}"/>
                </a:ext>
              </a:extLst>
            </p:cNvPr>
            <p:cNvSpPr txBox="1"/>
            <p:nvPr/>
          </p:nvSpPr>
          <p:spPr>
            <a:xfrm>
              <a:off x="6616505" y="3277772"/>
              <a:ext cx="4979963" cy="27764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ar-SA" dirty="0"/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F5756049-FA72-4171-97A1-AF812B7A4196}"/>
                </a:ext>
              </a:extLst>
            </p:cNvPr>
            <p:cNvSpPr txBox="1"/>
            <p:nvPr/>
          </p:nvSpPr>
          <p:spPr>
            <a:xfrm>
              <a:off x="547469" y="3277772"/>
              <a:ext cx="4979963" cy="27764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ar-SA" dirty="0"/>
  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6190DF9-DB32-B82D-DE0C-AA4DB2016FC6}"/>
              </a:ext>
            </a:extLst>
          </p:cNvPr>
          <p:cNvSpPr txBox="1"/>
          <p:nvPr/>
        </p:nvSpPr>
        <p:spPr>
          <a:xfrm>
            <a:off x="450166" y="1389506"/>
            <a:ext cx="11593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323130"/>
                </a:solidFill>
                <a:effectLst/>
                <a:ea typeface="Times New Roman" panose="02020603050405020304" pitchFamily="18" charset="0"/>
                <a:cs typeface="Sultan bold" pitchFamily="2" charset="-78"/>
              </a:rPr>
              <a:t>1- تتيح أداة ختم النسخ القيام بنسخ وحدات البكسل من منطقة معينة في الصورة إلى منطقة أخرى .</a:t>
            </a:r>
            <a:endParaRPr lang="ar-SA" sz="2800" dirty="0">
              <a:cs typeface="Sultan bold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F816CED-50C6-1CBF-6277-B2BCB3339E11}"/>
              </a:ext>
            </a:extLst>
          </p:cNvPr>
          <p:cNvSpPr txBox="1"/>
          <p:nvPr/>
        </p:nvSpPr>
        <p:spPr>
          <a:xfrm>
            <a:off x="3018287" y="1870925"/>
            <a:ext cx="90145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323130"/>
                </a:solidFill>
                <a:effectLst/>
                <a:ea typeface="Times New Roman" panose="02020603050405020304" pitchFamily="18" charset="0"/>
                <a:cs typeface="Sultan bold" pitchFamily="2" charset="-78"/>
              </a:rPr>
              <a:t>2- من خلال أداة المنحنيات يمكن إصلاح الكثير من المشاكل التي تظهر في الصور .</a:t>
            </a:r>
            <a:endParaRPr lang="ar-SA" sz="2800" dirty="0">
              <a:cs typeface="Sultan bold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4D56C52-06DE-7D66-90F8-6221236CFA96}"/>
              </a:ext>
            </a:extLst>
          </p:cNvPr>
          <p:cNvSpPr txBox="1"/>
          <p:nvPr/>
        </p:nvSpPr>
        <p:spPr>
          <a:xfrm>
            <a:off x="2842750" y="2430801"/>
            <a:ext cx="9200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323130"/>
                </a:solidFill>
                <a:effectLst/>
                <a:ea typeface="Times New Roman" panose="02020603050405020304" pitchFamily="18" charset="0"/>
                <a:cs typeface="Sultan bold" pitchFamily="2" charset="-78"/>
              </a:rPr>
              <a:t>3- أداة التحديد تسمح لك بجعل الأشياء تبدو أكبر أو أصغر في صورك بشكل انتقائي. </a:t>
            </a:r>
            <a:endParaRPr lang="ar-SA" sz="2800" dirty="0">
              <a:cs typeface="Sultan bold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7EAC668-DAD5-7985-98E1-D414BDBF2FCA}"/>
              </a:ext>
            </a:extLst>
          </p:cNvPr>
          <p:cNvSpPr txBox="1"/>
          <p:nvPr/>
        </p:nvSpPr>
        <p:spPr>
          <a:xfrm>
            <a:off x="414806" y="2942122"/>
            <a:ext cx="11628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solidFill>
                  <a:srgbClr val="323130"/>
                </a:solidFill>
                <a:effectLst/>
                <a:ea typeface="Times New Roman" panose="02020603050405020304" pitchFamily="18" charset="0"/>
                <a:cs typeface="Sultan bold" pitchFamily="2" charset="-78"/>
              </a:rPr>
              <a:t>4 - أداة تسوية الصورة يمكن استخدامها لإزالة البقع والنقاط وآثار الغبار والخدوش التي تشوه الصور القديمة. </a:t>
            </a:r>
            <a:endParaRPr lang="ar-SA" sz="3600" dirty="0"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089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BE5BAFD3-D175-F3F9-B9F9-90011965792D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54" name="رابط مستقيم 53">
              <a:extLst>
                <a:ext uri="{FF2B5EF4-FFF2-40B4-BE49-F238E27FC236}">
                  <a16:creationId xmlns:a16="http://schemas.microsoft.com/office/drawing/2014/main" id="{04187466-B309-2522-9A6F-6B351850351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رابط مستقيم 54">
              <a:extLst>
                <a:ext uri="{FF2B5EF4-FFF2-40B4-BE49-F238E27FC236}">
                  <a16:creationId xmlns:a16="http://schemas.microsoft.com/office/drawing/2014/main" id="{C560CCBF-2908-3666-6CD6-680D0C62D368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55">
              <a:extLst>
                <a:ext uri="{FF2B5EF4-FFF2-40B4-BE49-F238E27FC236}">
                  <a16:creationId xmlns:a16="http://schemas.microsoft.com/office/drawing/2014/main" id="{E96A7B46-B209-126F-B745-083D4819A51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رابط مستقيم 56">
              <a:extLst>
                <a:ext uri="{FF2B5EF4-FFF2-40B4-BE49-F238E27FC236}">
                  <a16:creationId xmlns:a16="http://schemas.microsoft.com/office/drawing/2014/main" id="{7480F7FE-740B-90AD-6EE8-AFB1D9A4F203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57">
              <a:extLst>
                <a:ext uri="{FF2B5EF4-FFF2-40B4-BE49-F238E27FC236}">
                  <a16:creationId xmlns:a16="http://schemas.microsoft.com/office/drawing/2014/main" id="{B2023FB7-4E75-44D5-046D-A13F491A2F1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رابط مستقيم 58">
              <a:extLst>
                <a:ext uri="{FF2B5EF4-FFF2-40B4-BE49-F238E27FC236}">
                  <a16:creationId xmlns:a16="http://schemas.microsoft.com/office/drawing/2014/main" id="{71771463-AA84-3A67-F7AB-8877857C048D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59">
              <a:extLst>
                <a:ext uri="{FF2B5EF4-FFF2-40B4-BE49-F238E27FC236}">
                  <a16:creationId xmlns:a16="http://schemas.microsoft.com/office/drawing/2014/main" id="{8B7D49A0-C1A1-B012-600F-78C11805372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رابط مستقيم 60">
              <a:extLst>
                <a:ext uri="{FF2B5EF4-FFF2-40B4-BE49-F238E27FC236}">
                  <a16:creationId xmlns:a16="http://schemas.microsoft.com/office/drawing/2014/main" id="{8C6EB66C-F1F6-971B-BBD2-39AFBD778C7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DA803CAC-13D4-D141-9A09-BF55BA87B5D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رابط مستقيم 62">
              <a:extLst>
                <a:ext uri="{FF2B5EF4-FFF2-40B4-BE49-F238E27FC236}">
                  <a16:creationId xmlns:a16="http://schemas.microsoft.com/office/drawing/2014/main" id="{661EF5FC-861C-185A-B747-425512B831D4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رابط مستقيم 63">
              <a:extLst>
                <a:ext uri="{FF2B5EF4-FFF2-40B4-BE49-F238E27FC236}">
                  <a16:creationId xmlns:a16="http://schemas.microsoft.com/office/drawing/2014/main" id="{834F900C-E5E0-C704-1EBD-B847915B67B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رابط مستقيم 64">
              <a:extLst>
                <a:ext uri="{FF2B5EF4-FFF2-40B4-BE49-F238E27FC236}">
                  <a16:creationId xmlns:a16="http://schemas.microsoft.com/office/drawing/2014/main" id="{00FB19C3-69A0-2AB6-D3E9-E0E6E393BE2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رابط مستقيم 65">
              <a:extLst>
                <a:ext uri="{FF2B5EF4-FFF2-40B4-BE49-F238E27FC236}">
                  <a16:creationId xmlns:a16="http://schemas.microsoft.com/office/drawing/2014/main" id="{20EA2DFA-DCB7-26B2-B133-940E066AA4C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رابط مستقيم 66">
              <a:extLst>
                <a:ext uri="{FF2B5EF4-FFF2-40B4-BE49-F238E27FC236}">
                  <a16:creationId xmlns:a16="http://schemas.microsoft.com/office/drawing/2014/main" id="{BDAE0E7F-782B-AF55-6D74-0C41EE5DEEF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رابط مستقيم 67">
              <a:extLst>
                <a:ext uri="{FF2B5EF4-FFF2-40B4-BE49-F238E27FC236}">
                  <a16:creationId xmlns:a16="http://schemas.microsoft.com/office/drawing/2014/main" id="{BA35D5E0-D0C9-38EC-9082-C9FCBE0D082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رابط مستقيم 68">
              <a:extLst>
                <a:ext uri="{FF2B5EF4-FFF2-40B4-BE49-F238E27FC236}">
                  <a16:creationId xmlns:a16="http://schemas.microsoft.com/office/drawing/2014/main" id="{8FBC9BC6-9524-82D2-7FCA-AABA82F17BC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رابط مستقيم 69">
              <a:extLst>
                <a:ext uri="{FF2B5EF4-FFF2-40B4-BE49-F238E27FC236}">
                  <a16:creationId xmlns:a16="http://schemas.microsoft.com/office/drawing/2014/main" id="{6D51ABCB-F5C0-CDFD-5864-A08C4B7ECBF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عنصر نائب لرقم الشريحة 24">
            <a:extLst>
              <a:ext uri="{FF2B5EF4-FFF2-40B4-BE49-F238E27FC236}">
                <a16:creationId xmlns:a16="http://schemas.microsoft.com/office/drawing/2014/main" id="{CFFE0BDF-AD31-DF88-22B2-91130579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0166" y="6377731"/>
            <a:ext cx="2743200" cy="365125"/>
          </a:xfrm>
        </p:spPr>
        <p:txBody>
          <a:bodyPr/>
          <a:lstStyle/>
          <a:p>
            <a:fld id="{C625C03E-6CB8-4CC3-BCC2-963FB6ADF122}" type="slidenum">
              <a:rPr lang="ar-SA" smtClean="0"/>
              <a:t>8</a:t>
            </a:fld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E91AE6E-B309-C82C-D9AD-03BBFA848272}"/>
              </a:ext>
            </a:extLst>
          </p:cNvPr>
          <p:cNvSpPr txBox="1"/>
          <p:nvPr/>
        </p:nvSpPr>
        <p:spPr>
          <a:xfrm>
            <a:off x="8374505" y="162713"/>
            <a:ext cx="48867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2">
                    <a:lumMod val="25000"/>
                  </a:schemeClr>
                </a:solidFill>
                <a:cs typeface="Sultan bold" pitchFamily="2" charset="-78"/>
              </a:rPr>
              <a:t>نشاط 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1C253AB-246A-A50D-6228-957DA9CE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183738"/>
            <a:ext cx="5934075" cy="23812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834DAF5-5788-4122-7F51-E3FA842A9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6" y="1167102"/>
            <a:ext cx="5769146" cy="239788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9909AE4-AC10-F6BC-C34B-4AE143E06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737960"/>
            <a:ext cx="5934075" cy="227647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91F5635-9779-2697-8651-BA8604558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6" y="3678220"/>
            <a:ext cx="5769146" cy="22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7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C8FED8F-C16D-02FE-8E38-9F3038F2B9B8}"/>
              </a:ext>
            </a:extLst>
          </p:cNvPr>
          <p:cNvGrpSpPr/>
          <p:nvPr/>
        </p:nvGrpSpPr>
        <p:grpSpPr>
          <a:xfrm>
            <a:off x="450166" y="1690688"/>
            <a:ext cx="11422966" cy="4583159"/>
            <a:chOff x="2760292" y="1961835"/>
            <a:chExt cx="2713289" cy="3564256"/>
          </a:xfrm>
        </p:grpSpPr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3AB9F59F-6594-D16E-E7E8-E58AF9E0F4C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196183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29F55238-BDFA-4666-0A27-D2B72BA29B2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18460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>
              <a:extLst>
                <a:ext uri="{FF2B5EF4-FFF2-40B4-BE49-F238E27FC236}">
                  <a16:creationId xmlns:a16="http://schemas.microsoft.com/office/drawing/2014/main" id="{F465866C-ABAB-3CE2-3419-03159F36A49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40736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>
              <a:extLst>
                <a:ext uri="{FF2B5EF4-FFF2-40B4-BE49-F238E27FC236}">
                  <a16:creationId xmlns:a16="http://schemas.microsoft.com/office/drawing/2014/main" id="{B55B96AF-DEBB-3D5F-8C2F-E408CC865A9B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63013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>
              <a:extLst>
                <a:ext uri="{FF2B5EF4-FFF2-40B4-BE49-F238E27FC236}">
                  <a16:creationId xmlns:a16="http://schemas.microsoft.com/office/drawing/2014/main" id="{50A7A0EC-0FB7-7430-3D4D-E58BF8B37BDA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285289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B7F22662-1DB4-804F-B122-68A781BC8C2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07566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AB81A6C4-A763-253E-1FDF-96FA25EFA1E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29843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12546D3A-F1F4-3E68-C249-BBF0D6F26F6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52119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40AA9889-03F5-79F4-BADB-B2AB9DA56DD6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74396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0D4D6A48-7993-CCFA-2894-8CFF42C5DBB7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396672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C0615EBB-7E7C-0EBC-A347-0DEF0055AE9F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18949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F1051021-670C-AEC9-416B-B6C9A2EA6DE0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41226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C5BC5352-1B8D-42AE-79B4-D31BD042F839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635027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>
              <a:extLst>
                <a:ext uri="{FF2B5EF4-FFF2-40B4-BE49-F238E27FC236}">
                  <a16:creationId xmlns:a16="http://schemas.microsoft.com/office/drawing/2014/main" id="{5CD5C6E5-3D7E-077C-78B2-8F5E8139371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4857793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>
              <a:extLst>
                <a:ext uri="{FF2B5EF4-FFF2-40B4-BE49-F238E27FC236}">
                  <a16:creationId xmlns:a16="http://schemas.microsoft.com/office/drawing/2014/main" id="{DA2DFC70-4236-FF88-D201-89FC435E48D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080559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EBD45F08-3025-8E1B-F3ED-6EF284FC3CA2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303325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955B0126-7ACB-3686-B719-BD81825EC30E}"/>
                </a:ext>
              </a:extLst>
            </p:cNvPr>
            <p:cNvCxnSpPr>
              <a:cxnSpLocks/>
            </p:cNvCxnSpPr>
            <p:nvPr/>
          </p:nvCxnSpPr>
          <p:spPr>
            <a:xfrm>
              <a:off x="2760292" y="5526091"/>
              <a:ext cx="2713289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6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099C53BF-61DA-9513-C739-5B38C1DC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dirty="0">
                <a:solidFill>
                  <a:srgbClr val="555656"/>
                </a:solidFill>
                <a:cs typeface="Sultan bold" pitchFamily="2" charset="-78"/>
              </a:rPr>
              <a:t>الواجبات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4F6E4F8-16FB-B851-D074-3A6B5D9E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5C03E-6CB8-4CC3-BCC2-963FB6ADF122}" type="slidenum">
              <a:rPr lang="ar-SA" smtClean="0"/>
              <a:t>9</a:t>
            </a:fld>
            <a:endParaRPr lang="ar-SA"/>
          </a:p>
        </p:txBody>
      </p:sp>
      <p:pic>
        <p:nvPicPr>
          <p:cNvPr id="27" name="صورة 2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9BF1BFD-5317-BCDA-D460-25682D6CA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16" y="1262878"/>
            <a:ext cx="7222237" cy="54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979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1017</Words>
  <Application>Microsoft Office PowerPoint</Application>
  <PresentationFormat>شاشة عريضة</PresentationFormat>
  <Paragraphs>213</Paragraphs>
  <Slides>45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54" baseType="lpstr">
      <vt:lpstr>Calibri</vt:lpstr>
      <vt:lpstr>JF Flat</vt:lpstr>
      <vt:lpstr>Courier New</vt:lpstr>
      <vt:lpstr>Arial</vt:lpstr>
      <vt:lpstr>Calibri Light</vt:lpstr>
      <vt:lpstr>Dubai</vt:lpstr>
      <vt:lpstr>Times New Roman</vt:lpstr>
      <vt:lpstr>Yakout Linotype Light</vt:lpstr>
      <vt:lpstr>نسق Office</vt:lpstr>
      <vt:lpstr>الاسم : ................................................... الفصل : ..................................................</vt:lpstr>
      <vt:lpstr>الوحدة الاولى : معالجة الصور المتقدمة</vt:lpstr>
      <vt:lpstr>الانشطة الصفية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الواجبات</vt:lpstr>
      <vt:lpstr>واجب 1 :</vt:lpstr>
      <vt:lpstr>واجب 2 :</vt:lpstr>
      <vt:lpstr>واجب 3 :</vt:lpstr>
      <vt:lpstr>واجب 4 :</vt:lpstr>
      <vt:lpstr>واجب 5 :</vt:lpstr>
      <vt:lpstr>الوحدة الثانية : التقنية والحياة</vt:lpstr>
      <vt:lpstr>الانشطة الصفية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الواجبات</vt:lpstr>
      <vt:lpstr>واجب 1 :</vt:lpstr>
      <vt:lpstr>واجب 2 :</vt:lpstr>
      <vt:lpstr>واجب 3 :</vt:lpstr>
      <vt:lpstr>واجب 4 :</vt:lpstr>
      <vt:lpstr>الوحدة الثالثة : البرمجة باستخدام لغة ترميز النص التشعبي  (HTML)</vt:lpstr>
      <vt:lpstr>الانشطة الصفية</vt:lpstr>
      <vt:lpstr>عرض تقديمي في PowerPoint</vt:lpstr>
      <vt:lpstr>الواجبات</vt:lpstr>
      <vt:lpstr>واجب 1 :</vt:lpstr>
      <vt:lpstr>الملاحظات المهمة للدروس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  <vt:lpstr>عنوان الدرس : التاريخ :   /    /  1444هـ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دفتر الانشطة الصفية والواجبات لمنهج التقنية الرقمية 1-1  الفصل الاول 1444هـ          إعداد الاستاذة : عبير صالح الغريب</dc:title>
  <dc:creator>abeer saleh</dc:creator>
  <cp:lastModifiedBy>abeer saleh</cp:lastModifiedBy>
  <cp:revision>107</cp:revision>
  <dcterms:created xsi:type="dcterms:W3CDTF">2022-09-03T10:53:54Z</dcterms:created>
  <dcterms:modified xsi:type="dcterms:W3CDTF">2023-02-15T17:53:38Z</dcterms:modified>
</cp:coreProperties>
</file>