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86" r:id="rId1"/>
  </p:sldMasterIdLst>
  <p:notesMasterIdLst>
    <p:notesMasterId r:id="rId37"/>
  </p:notesMasterIdLst>
  <p:sldIdLst>
    <p:sldId id="11088681" r:id="rId2"/>
    <p:sldId id="260" r:id="rId3"/>
    <p:sldId id="256" r:id="rId4"/>
    <p:sldId id="11088710" r:id="rId5"/>
    <p:sldId id="11088622" r:id="rId6"/>
    <p:sldId id="11088633" r:id="rId7"/>
    <p:sldId id="291" r:id="rId8"/>
    <p:sldId id="11088669" r:id="rId9"/>
    <p:sldId id="8379" r:id="rId10"/>
    <p:sldId id="11088895" r:id="rId11"/>
    <p:sldId id="11088926" r:id="rId12"/>
    <p:sldId id="11088933" r:id="rId13"/>
    <p:sldId id="11088932" r:id="rId14"/>
    <p:sldId id="11088916" r:id="rId15"/>
    <p:sldId id="11088934" r:id="rId16"/>
    <p:sldId id="11088935" r:id="rId17"/>
    <p:sldId id="11088917" r:id="rId18"/>
    <p:sldId id="8429" r:id="rId19"/>
    <p:sldId id="11088927" r:id="rId20"/>
    <p:sldId id="11088918" r:id="rId21"/>
    <p:sldId id="11088919" r:id="rId22"/>
    <p:sldId id="11088920" r:id="rId23"/>
    <p:sldId id="11088921" r:id="rId24"/>
    <p:sldId id="11088928" r:id="rId25"/>
    <p:sldId id="11088922" r:id="rId26"/>
    <p:sldId id="11088930" r:id="rId27"/>
    <p:sldId id="11088929" r:id="rId28"/>
    <p:sldId id="11088931" r:id="rId29"/>
    <p:sldId id="11088936" r:id="rId30"/>
    <p:sldId id="11088937" r:id="rId31"/>
    <p:sldId id="11088938" r:id="rId32"/>
    <p:sldId id="11088939" r:id="rId33"/>
    <p:sldId id="11088940" r:id="rId34"/>
    <p:sldId id="267" r:id="rId35"/>
    <p:sldId id="11088716" r:id="rId36"/>
  </p:sldIdLst>
  <p:sldSz cx="12192000" cy="6858000"/>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FFC000"/>
    <a:srgbClr val="70AD47"/>
    <a:srgbClr val="A5A5A5"/>
    <a:srgbClr val="5B9BD5"/>
    <a:srgbClr val="BC3896"/>
    <a:srgbClr val="524693"/>
    <a:srgbClr val="4E3B85"/>
    <a:srgbClr val="2E75B6"/>
    <a:srgbClr val="00AB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8FB837D-C827-4EFA-A057-4D05807E0F7C}" styleName="نمط ذو نسُق 1 - تمييز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النمط الفاتح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8349" autoAdjust="0"/>
    <p:restoredTop sz="94660"/>
  </p:normalViewPr>
  <p:slideViewPr>
    <p:cSldViewPr snapToGrid="0">
      <p:cViewPr varScale="1">
        <p:scale>
          <a:sx n="81" d="100"/>
          <a:sy n="81" d="100"/>
        </p:scale>
        <p:origin x="907"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665407-1AA7-4243-B1A6-0B02DFF81882}" type="doc">
      <dgm:prSet loTypeId="urn:microsoft.com/office/officeart/2009/3/layout/StepUpProcess" loCatId="process" qsTypeId="urn:microsoft.com/office/officeart/2005/8/quickstyle/simple1" qsCatId="simple" csTypeId="urn:microsoft.com/office/officeart/2005/8/colors/colorful1" csCatId="colorful" phldr="1"/>
      <dgm:spPr/>
      <dgm:t>
        <a:bodyPr/>
        <a:lstStyle/>
        <a:p>
          <a:endParaRPr lang="en-US"/>
        </a:p>
      </dgm:t>
    </dgm:pt>
    <dgm:pt modelId="{79F74D8F-D910-4F4C-9616-70F293930219}">
      <dgm:prSet phldrT="[نص]" custT="1"/>
      <dgm:spPr/>
      <dgm:t>
        <a:bodyPr/>
        <a:lstStyle/>
        <a:p>
          <a:pPr algn="ctr"/>
          <a:r>
            <a:rPr lang="ar-EG" sz="2800" dirty="0">
              <a:cs typeface="Fanan" pitchFamily="2" charset="-78"/>
            </a:rPr>
            <a:t>قابلية النقل</a:t>
          </a:r>
          <a:endParaRPr lang="en-US" sz="2800" dirty="0">
            <a:cs typeface="Fanan" pitchFamily="2" charset="-78"/>
          </a:endParaRPr>
        </a:p>
      </dgm:t>
    </dgm:pt>
    <dgm:pt modelId="{4CB20F19-AB0A-468E-9557-51243E22DAA1}" type="parTrans" cxnId="{560F4AEA-6D86-4B0F-A1C5-ABDF372CC137}">
      <dgm:prSet/>
      <dgm:spPr/>
      <dgm:t>
        <a:bodyPr/>
        <a:lstStyle/>
        <a:p>
          <a:endParaRPr lang="en-US"/>
        </a:p>
      </dgm:t>
    </dgm:pt>
    <dgm:pt modelId="{9D9EC178-680A-4245-B4F0-03230A0BD7EE}" type="sibTrans" cxnId="{560F4AEA-6D86-4B0F-A1C5-ABDF372CC137}">
      <dgm:prSet/>
      <dgm:spPr/>
      <dgm:t>
        <a:bodyPr/>
        <a:lstStyle/>
        <a:p>
          <a:endParaRPr lang="en-US"/>
        </a:p>
      </dgm:t>
    </dgm:pt>
    <dgm:pt modelId="{A5173A4A-A094-46DF-8E46-E015CC0F82D1}">
      <dgm:prSet phldrT="[نص]" custT="1"/>
      <dgm:spPr/>
      <dgm:t>
        <a:bodyPr/>
        <a:lstStyle/>
        <a:p>
          <a:pPr algn="ctr"/>
          <a:r>
            <a:rPr lang="ar-EG" sz="2400" dirty="0">
              <a:cs typeface="Fanan" pitchFamily="2" charset="-78"/>
            </a:rPr>
            <a:t>قابلية الصيانة </a:t>
          </a:r>
          <a:endParaRPr lang="en-US" sz="2400" dirty="0">
            <a:cs typeface="Fanan" pitchFamily="2" charset="-78"/>
          </a:endParaRPr>
        </a:p>
      </dgm:t>
    </dgm:pt>
    <dgm:pt modelId="{D9BCB80A-9D28-4D1C-8E49-E034FFEFD618}" type="parTrans" cxnId="{69EF9267-E0FC-42BD-BDB9-3FA38E7F1576}">
      <dgm:prSet/>
      <dgm:spPr/>
      <dgm:t>
        <a:bodyPr/>
        <a:lstStyle/>
        <a:p>
          <a:endParaRPr lang="en-US"/>
        </a:p>
      </dgm:t>
    </dgm:pt>
    <dgm:pt modelId="{FAA9E818-47C2-49FF-8322-724E1F89E364}" type="sibTrans" cxnId="{69EF9267-E0FC-42BD-BDB9-3FA38E7F1576}">
      <dgm:prSet/>
      <dgm:spPr/>
      <dgm:t>
        <a:bodyPr/>
        <a:lstStyle/>
        <a:p>
          <a:endParaRPr lang="en-US"/>
        </a:p>
      </dgm:t>
    </dgm:pt>
    <dgm:pt modelId="{6E3AD8AF-73F7-443A-A43A-CF5A2DA69E3A}">
      <dgm:prSet custT="1"/>
      <dgm:spPr/>
      <dgm:t>
        <a:bodyPr/>
        <a:lstStyle/>
        <a:p>
          <a:pPr marL="0" lvl="0" indent="0" algn="ctr" defTabSz="1244600">
            <a:lnSpc>
              <a:spcPct val="90000"/>
            </a:lnSpc>
            <a:spcBef>
              <a:spcPct val="0"/>
            </a:spcBef>
            <a:spcAft>
              <a:spcPct val="35000"/>
            </a:spcAft>
            <a:buNone/>
          </a:pPr>
          <a:r>
            <a:rPr lang="ar-EG" sz="2800" kern="1200" dirty="0">
              <a:solidFill>
                <a:prstClr val="black">
                  <a:hueOff val="0"/>
                  <a:satOff val="0"/>
                  <a:lumOff val="0"/>
                  <a:alphaOff val="0"/>
                </a:prstClr>
              </a:solidFill>
              <a:latin typeface="Calibri" panose="020F0502020204030204"/>
              <a:ea typeface="+mn-ea"/>
              <a:cs typeface="Fanan" pitchFamily="2" charset="-78"/>
            </a:rPr>
            <a:t>الكفاءة</a:t>
          </a:r>
          <a:endParaRPr lang="en-US" sz="2800" kern="1200" dirty="0">
            <a:solidFill>
              <a:prstClr val="black">
                <a:hueOff val="0"/>
                <a:satOff val="0"/>
                <a:lumOff val="0"/>
                <a:alphaOff val="0"/>
              </a:prstClr>
            </a:solidFill>
            <a:latin typeface="Calibri" panose="020F0502020204030204"/>
            <a:ea typeface="+mn-ea"/>
            <a:cs typeface="Fanan" pitchFamily="2" charset="-78"/>
          </a:endParaRPr>
        </a:p>
      </dgm:t>
    </dgm:pt>
    <dgm:pt modelId="{425BFB6A-6D7B-4ADE-A225-AA86A0C3D37B}" type="parTrans" cxnId="{DFBE088D-1E1C-4878-AC46-4D9E7FB2278D}">
      <dgm:prSet/>
      <dgm:spPr/>
      <dgm:t>
        <a:bodyPr/>
        <a:lstStyle/>
        <a:p>
          <a:endParaRPr lang="en-US"/>
        </a:p>
      </dgm:t>
    </dgm:pt>
    <dgm:pt modelId="{A6026C17-AAB6-4E61-932F-4172DEFAEE28}" type="sibTrans" cxnId="{DFBE088D-1E1C-4878-AC46-4D9E7FB2278D}">
      <dgm:prSet/>
      <dgm:spPr/>
      <dgm:t>
        <a:bodyPr/>
        <a:lstStyle/>
        <a:p>
          <a:endParaRPr lang="en-US"/>
        </a:p>
      </dgm:t>
    </dgm:pt>
    <dgm:pt modelId="{28FA6C72-4F80-44C7-BDD5-B70AE2A2DA04}">
      <dgm:prSet custT="1"/>
      <dgm:spPr/>
      <dgm:t>
        <a:bodyPr/>
        <a:lstStyle/>
        <a:p>
          <a:pPr marL="0" lvl="0" indent="0" algn="ctr" defTabSz="1244600" rtl="1">
            <a:lnSpc>
              <a:spcPct val="90000"/>
            </a:lnSpc>
            <a:spcBef>
              <a:spcPct val="0"/>
            </a:spcBef>
            <a:spcAft>
              <a:spcPct val="35000"/>
            </a:spcAft>
            <a:buFont typeface="Arial" panose="020B0604020202020204" pitchFamily="34" charset="0"/>
            <a:buNone/>
          </a:pPr>
          <a:r>
            <a:rPr lang="ar-EG" sz="2800" kern="1200" dirty="0">
              <a:solidFill>
                <a:prstClr val="black">
                  <a:hueOff val="0"/>
                  <a:satOff val="0"/>
                  <a:lumOff val="0"/>
                  <a:alphaOff val="0"/>
                </a:prstClr>
              </a:solidFill>
              <a:latin typeface="Calibri" panose="020F0502020204030204"/>
              <a:ea typeface="+mn-ea"/>
              <a:cs typeface="Fanan" pitchFamily="2" charset="-78"/>
            </a:rPr>
            <a:t>قابلية الاستخدام</a:t>
          </a:r>
          <a:endParaRPr lang="en-US" sz="2800" kern="1200" dirty="0">
            <a:solidFill>
              <a:prstClr val="black">
                <a:hueOff val="0"/>
                <a:satOff val="0"/>
                <a:lumOff val="0"/>
                <a:alphaOff val="0"/>
              </a:prstClr>
            </a:solidFill>
            <a:latin typeface="Calibri" panose="020F0502020204030204"/>
            <a:ea typeface="+mn-ea"/>
            <a:cs typeface="Fanan" pitchFamily="2" charset="-78"/>
          </a:endParaRPr>
        </a:p>
      </dgm:t>
    </dgm:pt>
    <dgm:pt modelId="{84E61476-4B78-449F-9CAB-AA2CF69136B9}" type="parTrans" cxnId="{66A9783B-94E9-44B4-92FC-5553ADB49C2F}">
      <dgm:prSet/>
      <dgm:spPr/>
      <dgm:t>
        <a:bodyPr/>
        <a:lstStyle/>
        <a:p>
          <a:endParaRPr lang="en-US"/>
        </a:p>
      </dgm:t>
    </dgm:pt>
    <dgm:pt modelId="{778795CD-BBB7-4C95-8A7C-960CE7044D4C}" type="sibTrans" cxnId="{66A9783B-94E9-44B4-92FC-5553ADB49C2F}">
      <dgm:prSet/>
      <dgm:spPr/>
      <dgm:t>
        <a:bodyPr/>
        <a:lstStyle/>
        <a:p>
          <a:endParaRPr lang="en-US"/>
        </a:p>
      </dgm:t>
    </dgm:pt>
    <dgm:pt modelId="{68979A65-76AB-476F-9CA9-E8CDD49FFE08}">
      <dgm:prSet custT="1"/>
      <dgm:spPr/>
      <dgm:t>
        <a:bodyPr/>
        <a:lstStyle/>
        <a:p>
          <a:pPr marL="0" lvl="0" indent="0" algn="ctr" defTabSz="1244600" rtl="1">
            <a:lnSpc>
              <a:spcPct val="90000"/>
            </a:lnSpc>
            <a:spcBef>
              <a:spcPct val="0"/>
            </a:spcBef>
            <a:spcAft>
              <a:spcPct val="35000"/>
            </a:spcAft>
            <a:buFont typeface="Arial" panose="020B0604020202020204" pitchFamily="34" charset="0"/>
            <a:buNone/>
          </a:pPr>
          <a:r>
            <a:rPr lang="ar-EG" sz="2800" kern="1200" dirty="0">
              <a:solidFill>
                <a:prstClr val="black">
                  <a:hueOff val="0"/>
                  <a:satOff val="0"/>
                  <a:lumOff val="0"/>
                  <a:alphaOff val="0"/>
                </a:prstClr>
              </a:solidFill>
              <a:latin typeface="Calibri" panose="020F0502020204030204"/>
              <a:ea typeface="+mn-ea"/>
              <a:cs typeface="Fanan" pitchFamily="2" charset="-78"/>
            </a:rPr>
            <a:t>الموثوقية</a:t>
          </a:r>
          <a:endParaRPr lang="en-US" sz="2800" kern="1200" dirty="0">
            <a:solidFill>
              <a:prstClr val="black">
                <a:hueOff val="0"/>
                <a:satOff val="0"/>
                <a:lumOff val="0"/>
                <a:alphaOff val="0"/>
              </a:prstClr>
            </a:solidFill>
            <a:latin typeface="Calibri" panose="020F0502020204030204"/>
            <a:ea typeface="+mn-ea"/>
            <a:cs typeface="Fanan" pitchFamily="2" charset="-78"/>
          </a:endParaRPr>
        </a:p>
      </dgm:t>
    </dgm:pt>
    <dgm:pt modelId="{2592BAE3-7219-425C-BC3F-11B2D6EB8F43}" type="parTrans" cxnId="{55C79C7C-F621-4256-BFD5-3918D6BDE888}">
      <dgm:prSet/>
      <dgm:spPr/>
      <dgm:t>
        <a:bodyPr/>
        <a:lstStyle/>
        <a:p>
          <a:endParaRPr lang="en-US"/>
        </a:p>
      </dgm:t>
    </dgm:pt>
    <dgm:pt modelId="{1BAB5ED1-2A74-4BAD-A15E-16469AE5E532}" type="sibTrans" cxnId="{55C79C7C-F621-4256-BFD5-3918D6BDE888}">
      <dgm:prSet/>
      <dgm:spPr/>
      <dgm:t>
        <a:bodyPr/>
        <a:lstStyle/>
        <a:p>
          <a:endParaRPr lang="en-US"/>
        </a:p>
      </dgm:t>
    </dgm:pt>
    <dgm:pt modelId="{B32B8151-6316-4630-971C-981AA4CDE5E0}">
      <dgm:prSet custT="1"/>
      <dgm:spPr/>
      <dgm:t>
        <a:bodyPr/>
        <a:lstStyle/>
        <a:p>
          <a:pPr marL="0" lvl="0" indent="0" algn="ctr" defTabSz="1244600" rtl="1">
            <a:lnSpc>
              <a:spcPct val="90000"/>
            </a:lnSpc>
            <a:spcBef>
              <a:spcPct val="0"/>
            </a:spcBef>
            <a:spcAft>
              <a:spcPct val="35000"/>
            </a:spcAft>
            <a:buFont typeface="Arial" panose="020B0604020202020204" pitchFamily="34" charset="0"/>
            <a:buNone/>
          </a:pPr>
          <a:r>
            <a:rPr lang="ar-EG" sz="2800" kern="1200" dirty="0">
              <a:solidFill>
                <a:prstClr val="black">
                  <a:hueOff val="0"/>
                  <a:satOff val="0"/>
                  <a:lumOff val="0"/>
                  <a:alphaOff val="0"/>
                </a:prstClr>
              </a:solidFill>
              <a:latin typeface="Calibri" panose="020F0502020204030204"/>
              <a:ea typeface="+mn-ea"/>
              <a:cs typeface="Fanan" pitchFamily="2" charset="-78"/>
            </a:rPr>
            <a:t>أداء الوظائف</a:t>
          </a:r>
          <a:endParaRPr lang="en-US" sz="2800" kern="1200" dirty="0">
            <a:solidFill>
              <a:prstClr val="black">
                <a:hueOff val="0"/>
                <a:satOff val="0"/>
                <a:lumOff val="0"/>
                <a:alphaOff val="0"/>
              </a:prstClr>
            </a:solidFill>
            <a:latin typeface="Calibri" panose="020F0502020204030204"/>
            <a:ea typeface="+mn-ea"/>
            <a:cs typeface="Fanan" pitchFamily="2" charset="-78"/>
          </a:endParaRPr>
        </a:p>
      </dgm:t>
    </dgm:pt>
    <dgm:pt modelId="{7BFD1900-B7BD-40F1-8484-72B20296DB5F}" type="parTrans" cxnId="{E4681AC7-0619-461E-B257-C3502145717C}">
      <dgm:prSet/>
      <dgm:spPr/>
      <dgm:t>
        <a:bodyPr/>
        <a:lstStyle/>
        <a:p>
          <a:endParaRPr lang="en-US"/>
        </a:p>
      </dgm:t>
    </dgm:pt>
    <dgm:pt modelId="{E2F81AB0-0446-4BAF-89B4-585632E10B9A}" type="sibTrans" cxnId="{E4681AC7-0619-461E-B257-C3502145717C}">
      <dgm:prSet/>
      <dgm:spPr/>
      <dgm:t>
        <a:bodyPr/>
        <a:lstStyle/>
        <a:p>
          <a:endParaRPr lang="en-US"/>
        </a:p>
      </dgm:t>
    </dgm:pt>
    <dgm:pt modelId="{8CF5950F-9CBE-4DF5-8A1A-A19E56FA28AC}" type="pres">
      <dgm:prSet presAssocID="{A7665407-1AA7-4243-B1A6-0B02DFF81882}" presName="rootnode" presStyleCnt="0">
        <dgm:presLayoutVars>
          <dgm:chMax/>
          <dgm:chPref/>
          <dgm:dir/>
          <dgm:animLvl val="lvl"/>
        </dgm:presLayoutVars>
      </dgm:prSet>
      <dgm:spPr/>
    </dgm:pt>
    <dgm:pt modelId="{0E5DA290-0645-4C7F-AC6B-A90F3DA31D2C}" type="pres">
      <dgm:prSet presAssocID="{79F74D8F-D910-4F4C-9616-70F293930219}" presName="composite" presStyleCnt="0"/>
      <dgm:spPr/>
    </dgm:pt>
    <dgm:pt modelId="{6A537E9E-EE63-4329-8FC5-9EF05F2D6F7C}" type="pres">
      <dgm:prSet presAssocID="{79F74D8F-D910-4F4C-9616-70F293930219}" presName="LShape" presStyleLbl="alignNode1" presStyleIdx="0" presStyleCnt="11"/>
      <dgm:spPr/>
    </dgm:pt>
    <dgm:pt modelId="{5EB3D770-76F6-488D-ADF3-48092F185903}" type="pres">
      <dgm:prSet presAssocID="{79F74D8F-D910-4F4C-9616-70F293930219}" presName="ParentText" presStyleLbl="revTx" presStyleIdx="0" presStyleCnt="6">
        <dgm:presLayoutVars>
          <dgm:chMax val="0"/>
          <dgm:chPref val="0"/>
          <dgm:bulletEnabled val="1"/>
        </dgm:presLayoutVars>
      </dgm:prSet>
      <dgm:spPr/>
    </dgm:pt>
    <dgm:pt modelId="{9377F392-C142-44B6-A149-713B069BA776}" type="pres">
      <dgm:prSet presAssocID="{79F74D8F-D910-4F4C-9616-70F293930219}" presName="Triangle" presStyleLbl="alignNode1" presStyleIdx="1" presStyleCnt="11"/>
      <dgm:spPr/>
    </dgm:pt>
    <dgm:pt modelId="{676C0220-CFE1-4612-AECD-19A7CCEB5EF3}" type="pres">
      <dgm:prSet presAssocID="{9D9EC178-680A-4245-B4F0-03230A0BD7EE}" presName="sibTrans" presStyleCnt="0"/>
      <dgm:spPr/>
    </dgm:pt>
    <dgm:pt modelId="{51C97B3D-211F-4708-AFBA-0DFB9B58B119}" type="pres">
      <dgm:prSet presAssocID="{9D9EC178-680A-4245-B4F0-03230A0BD7EE}" presName="space" presStyleCnt="0"/>
      <dgm:spPr/>
    </dgm:pt>
    <dgm:pt modelId="{6E7D8399-0485-4312-844C-6E695FE1D5D5}" type="pres">
      <dgm:prSet presAssocID="{A5173A4A-A094-46DF-8E46-E015CC0F82D1}" presName="composite" presStyleCnt="0"/>
      <dgm:spPr/>
    </dgm:pt>
    <dgm:pt modelId="{990A51E2-9D1B-4F5C-83B3-FA5FA8D3DFAF}" type="pres">
      <dgm:prSet presAssocID="{A5173A4A-A094-46DF-8E46-E015CC0F82D1}" presName="LShape" presStyleLbl="alignNode1" presStyleIdx="2" presStyleCnt="11"/>
      <dgm:spPr/>
    </dgm:pt>
    <dgm:pt modelId="{5E31D1D5-CE2C-4928-952B-1809CCE94877}" type="pres">
      <dgm:prSet presAssocID="{A5173A4A-A094-46DF-8E46-E015CC0F82D1}" presName="ParentText" presStyleLbl="revTx" presStyleIdx="1" presStyleCnt="6">
        <dgm:presLayoutVars>
          <dgm:chMax val="0"/>
          <dgm:chPref val="0"/>
          <dgm:bulletEnabled val="1"/>
        </dgm:presLayoutVars>
      </dgm:prSet>
      <dgm:spPr/>
    </dgm:pt>
    <dgm:pt modelId="{175ECAF3-7562-49D1-B08F-2C5B32C47E56}" type="pres">
      <dgm:prSet presAssocID="{A5173A4A-A094-46DF-8E46-E015CC0F82D1}" presName="Triangle" presStyleLbl="alignNode1" presStyleIdx="3" presStyleCnt="11"/>
      <dgm:spPr/>
    </dgm:pt>
    <dgm:pt modelId="{6827BB66-A491-451F-9A61-27ED23E30C00}" type="pres">
      <dgm:prSet presAssocID="{FAA9E818-47C2-49FF-8322-724E1F89E364}" presName="sibTrans" presStyleCnt="0"/>
      <dgm:spPr/>
    </dgm:pt>
    <dgm:pt modelId="{C38A424C-DCA9-4659-A28D-4F07AD7F27FB}" type="pres">
      <dgm:prSet presAssocID="{FAA9E818-47C2-49FF-8322-724E1F89E364}" presName="space" presStyleCnt="0"/>
      <dgm:spPr/>
    </dgm:pt>
    <dgm:pt modelId="{CEFD1353-B7AD-40A3-9B22-6060EE6CBFCF}" type="pres">
      <dgm:prSet presAssocID="{6E3AD8AF-73F7-443A-A43A-CF5A2DA69E3A}" presName="composite" presStyleCnt="0"/>
      <dgm:spPr/>
    </dgm:pt>
    <dgm:pt modelId="{78B3FB30-BF32-45B3-9C45-A38C8DED161B}" type="pres">
      <dgm:prSet presAssocID="{6E3AD8AF-73F7-443A-A43A-CF5A2DA69E3A}" presName="LShape" presStyleLbl="alignNode1" presStyleIdx="4" presStyleCnt="11"/>
      <dgm:spPr/>
    </dgm:pt>
    <dgm:pt modelId="{76017AF6-4731-4C47-8B53-798FD89785F2}" type="pres">
      <dgm:prSet presAssocID="{6E3AD8AF-73F7-443A-A43A-CF5A2DA69E3A}" presName="ParentText" presStyleLbl="revTx" presStyleIdx="2" presStyleCnt="6">
        <dgm:presLayoutVars>
          <dgm:chMax val="0"/>
          <dgm:chPref val="0"/>
          <dgm:bulletEnabled val="1"/>
        </dgm:presLayoutVars>
      </dgm:prSet>
      <dgm:spPr/>
    </dgm:pt>
    <dgm:pt modelId="{7E019FD0-A523-4E6A-9A2D-7FFEB6D4CB2B}" type="pres">
      <dgm:prSet presAssocID="{6E3AD8AF-73F7-443A-A43A-CF5A2DA69E3A}" presName="Triangle" presStyleLbl="alignNode1" presStyleIdx="5" presStyleCnt="11"/>
      <dgm:spPr/>
    </dgm:pt>
    <dgm:pt modelId="{01AB0ADB-EF5B-42CE-BF6E-A93D651A3F28}" type="pres">
      <dgm:prSet presAssocID="{A6026C17-AAB6-4E61-932F-4172DEFAEE28}" presName="sibTrans" presStyleCnt="0"/>
      <dgm:spPr/>
    </dgm:pt>
    <dgm:pt modelId="{4949667E-F28F-4042-82E6-332B6E4AAD74}" type="pres">
      <dgm:prSet presAssocID="{A6026C17-AAB6-4E61-932F-4172DEFAEE28}" presName="space" presStyleCnt="0"/>
      <dgm:spPr/>
    </dgm:pt>
    <dgm:pt modelId="{D0EA02BB-859D-4E3C-BFEE-859E4D0109D4}" type="pres">
      <dgm:prSet presAssocID="{28FA6C72-4F80-44C7-BDD5-B70AE2A2DA04}" presName="composite" presStyleCnt="0"/>
      <dgm:spPr/>
    </dgm:pt>
    <dgm:pt modelId="{63C8BD64-B809-4542-9003-6F5BE81AF774}" type="pres">
      <dgm:prSet presAssocID="{28FA6C72-4F80-44C7-BDD5-B70AE2A2DA04}" presName="LShape" presStyleLbl="alignNode1" presStyleIdx="6" presStyleCnt="11"/>
      <dgm:spPr/>
    </dgm:pt>
    <dgm:pt modelId="{40FD297F-32A6-484F-810E-C41BC72602F1}" type="pres">
      <dgm:prSet presAssocID="{28FA6C72-4F80-44C7-BDD5-B70AE2A2DA04}" presName="ParentText" presStyleLbl="revTx" presStyleIdx="3" presStyleCnt="6">
        <dgm:presLayoutVars>
          <dgm:chMax val="0"/>
          <dgm:chPref val="0"/>
          <dgm:bulletEnabled val="1"/>
        </dgm:presLayoutVars>
      </dgm:prSet>
      <dgm:spPr/>
    </dgm:pt>
    <dgm:pt modelId="{56D310D7-DF35-4EAC-96F8-5CFEB305E127}" type="pres">
      <dgm:prSet presAssocID="{28FA6C72-4F80-44C7-BDD5-B70AE2A2DA04}" presName="Triangle" presStyleLbl="alignNode1" presStyleIdx="7" presStyleCnt="11"/>
      <dgm:spPr/>
    </dgm:pt>
    <dgm:pt modelId="{1ABCD0A8-62B2-406A-BDD0-D9BA33CF6796}" type="pres">
      <dgm:prSet presAssocID="{778795CD-BBB7-4C95-8A7C-960CE7044D4C}" presName="sibTrans" presStyleCnt="0"/>
      <dgm:spPr/>
    </dgm:pt>
    <dgm:pt modelId="{955ED6A2-7698-4DC9-80C7-3A278147C98C}" type="pres">
      <dgm:prSet presAssocID="{778795CD-BBB7-4C95-8A7C-960CE7044D4C}" presName="space" presStyleCnt="0"/>
      <dgm:spPr/>
    </dgm:pt>
    <dgm:pt modelId="{7420093C-1DDA-465A-9E9B-07CF89AD1F9A}" type="pres">
      <dgm:prSet presAssocID="{68979A65-76AB-476F-9CA9-E8CDD49FFE08}" presName="composite" presStyleCnt="0"/>
      <dgm:spPr/>
    </dgm:pt>
    <dgm:pt modelId="{C1929945-9688-4E70-BF3D-103C45D42EE7}" type="pres">
      <dgm:prSet presAssocID="{68979A65-76AB-476F-9CA9-E8CDD49FFE08}" presName="LShape" presStyleLbl="alignNode1" presStyleIdx="8" presStyleCnt="11"/>
      <dgm:spPr/>
    </dgm:pt>
    <dgm:pt modelId="{8DB202E3-3588-48D7-8F98-C6DA5748BA0B}" type="pres">
      <dgm:prSet presAssocID="{68979A65-76AB-476F-9CA9-E8CDD49FFE08}" presName="ParentText" presStyleLbl="revTx" presStyleIdx="4" presStyleCnt="6">
        <dgm:presLayoutVars>
          <dgm:chMax val="0"/>
          <dgm:chPref val="0"/>
          <dgm:bulletEnabled val="1"/>
        </dgm:presLayoutVars>
      </dgm:prSet>
      <dgm:spPr/>
    </dgm:pt>
    <dgm:pt modelId="{D0791D77-7626-42CC-8C0E-46FD3EECD830}" type="pres">
      <dgm:prSet presAssocID="{68979A65-76AB-476F-9CA9-E8CDD49FFE08}" presName="Triangle" presStyleLbl="alignNode1" presStyleIdx="9" presStyleCnt="11"/>
      <dgm:spPr/>
    </dgm:pt>
    <dgm:pt modelId="{709CE860-96CB-4C0E-9D0E-B0049680EFAC}" type="pres">
      <dgm:prSet presAssocID="{1BAB5ED1-2A74-4BAD-A15E-16469AE5E532}" presName="sibTrans" presStyleCnt="0"/>
      <dgm:spPr/>
    </dgm:pt>
    <dgm:pt modelId="{71758A4E-B871-4E59-A31F-45C7B1705A84}" type="pres">
      <dgm:prSet presAssocID="{1BAB5ED1-2A74-4BAD-A15E-16469AE5E532}" presName="space" presStyleCnt="0"/>
      <dgm:spPr/>
    </dgm:pt>
    <dgm:pt modelId="{58481713-914E-4D1E-BFCE-7990D5BD2F2F}" type="pres">
      <dgm:prSet presAssocID="{B32B8151-6316-4630-971C-981AA4CDE5E0}" presName="composite" presStyleCnt="0"/>
      <dgm:spPr/>
    </dgm:pt>
    <dgm:pt modelId="{AB52A60B-BC7E-48E1-A358-A92AC5E7918C}" type="pres">
      <dgm:prSet presAssocID="{B32B8151-6316-4630-971C-981AA4CDE5E0}" presName="LShape" presStyleLbl="alignNode1" presStyleIdx="10" presStyleCnt="11"/>
      <dgm:spPr/>
    </dgm:pt>
    <dgm:pt modelId="{D80335F6-AAAC-4780-8192-6E9D2E109D25}" type="pres">
      <dgm:prSet presAssocID="{B32B8151-6316-4630-971C-981AA4CDE5E0}" presName="ParentText" presStyleLbl="revTx" presStyleIdx="5" presStyleCnt="6">
        <dgm:presLayoutVars>
          <dgm:chMax val="0"/>
          <dgm:chPref val="0"/>
          <dgm:bulletEnabled val="1"/>
        </dgm:presLayoutVars>
      </dgm:prSet>
      <dgm:spPr/>
    </dgm:pt>
  </dgm:ptLst>
  <dgm:cxnLst>
    <dgm:cxn modelId="{A111AC05-8A0C-4FA6-8595-EC8EAE5696C8}" type="presOf" srcId="{A5173A4A-A094-46DF-8E46-E015CC0F82D1}" destId="{5E31D1D5-CE2C-4928-952B-1809CCE94877}" srcOrd="0" destOrd="0" presId="urn:microsoft.com/office/officeart/2009/3/layout/StepUpProcess"/>
    <dgm:cxn modelId="{54F3671A-AA44-4A68-B432-F56EC0465027}" type="presOf" srcId="{A7665407-1AA7-4243-B1A6-0B02DFF81882}" destId="{8CF5950F-9CBE-4DF5-8A1A-A19E56FA28AC}" srcOrd="0" destOrd="0" presId="urn:microsoft.com/office/officeart/2009/3/layout/StepUpProcess"/>
    <dgm:cxn modelId="{B80F963A-4309-4511-8CB7-BB632362934A}" type="presOf" srcId="{28FA6C72-4F80-44C7-BDD5-B70AE2A2DA04}" destId="{40FD297F-32A6-484F-810E-C41BC72602F1}" srcOrd="0" destOrd="0" presId="urn:microsoft.com/office/officeart/2009/3/layout/StepUpProcess"/>
    <dgm:cxn modelId="{66A9783B-94E9-44B4-92FC-5553ADB49C2F}" srcId="{A7665407-1AA7-4243-B1A6-0B02DFF81882}" destId="{28FA6C72-4F80-44C7-BDD5-B70AE2A2DA04}" srcOrd="3" destOrd="0" parTransId="{84E61476-4B78-449F-9CAB-AA2CF69136B9}" sibTransId="{778795CD-BBB7-4C95-8A7C-960CE7044D4C}"/>
    <dgm:cxn modelId="{69EF9267-E0FC-42BD-BDB9-3FA38E7F1576}" srcId="{A7665407-1AA7-4243-B1A6-0B02DFF81882}" destId="{A5173A4A-A094-46DF-8E46-E015CC0F82D1}" srcOrd="1" destOrd="0" parTransId="{D9BCB80A-9D28-4D1C-8E49-E034FFEFD618}" sibTransId="{FAA9E818-47C2-49FF-8322-724E1F89E364}"/>
    <dgm:cxn modelId="{AAD74A6D-59A7-41A1-91CD-0332E5EF7DBC}" type="presOf" srcId="{B32B8151-6316-4630-971C-981AA4CDE5E0}" destId="{D80335F6-AAAC-4780-8192-6E9D2E109D25}" srcOrd="0" destOrd="0" presId="urn:microsoft.com/office/officeart/2009/3/layout/StepUpProcess"/>
    <dgm:cxn modelId="{55C79C7C-F621-4256-BFD5-3918D6BDE888}" srcId="{A7665407-1AA7-4243-B1A6-0B02DFF81882}" destId="{68979A65-76AB-476F-9CA9-E8CDD49FFE08}" srcOrd="4" destOrd="0" parTransId="{2592BAE3-7219-425C-BC3F-11B2D6EB8F43}" sibTransId="{1BAB5ED1-2A74-4BAD-A15E-16469AE5E532}"/>
    <dgm:cxn modelId="{DFBE088D-1E1C-4878-AC46-4D9E7FB2278D}" srcId="{A7665407-1AA7-4243-B1A6-0B02DFF81882}" destId="{6E3AD8AF-73F7-443A-A43A-CF5A2DA69E3A}" srcOrd="2" destOrd="0" parTransId="{425BFB6A-6D7B-4ADE-A225-AA86A0C3D37B}" sibTransId="{A6026C17-AAB6-4E61-932F-4172DEFAEE28}"/>
    <dgm:cxn modelId="{37B588A4-E22A-44E0-A400-6252658F5D8B}" type="presOf" srcId="{6E3AD8AF-73F7-443A-A43A-CF5A2DA69E3A}" destId="{76017AF6-4731-4C47-8B53-798FD89785F2}" srcOrd="0" destOrd="0" presId="urn:microsoft.com/office/officeart/2009/3/layout/StepUpProcess"/>
    <dgm:cxn modelId="{E4681AC7-0619-461E-B257-C3502145717C}" srcId="{A7665407-1AA7-4243-B1A6-0B02DFF81882}" destId="{B32B8151-6316-4630-971C-981AA4CDE5E0}" srcOrd="5" destOrd="0" parTransId="{7BFD1900-B7BD-40F1-8484-72B20296DB5F}" sibTransId="{E2F81AB0-0446-4BAF-89B4-585632E10B9A}"/>
    <dgm:cxn modelId="{560F4AEA-6D86-4B0F-A1C5-ABDF372CC137}" srcId="{A7665407-1AA7-4243-B1A6-0B02DFF81882}" destId="{79F74D8F-D910-4F4C-9616-70F293930219}" srcOrd="0" destOrd="0" parTransId="{4CB20F19-AB0A-468E-9557-51243E22DAA1}" sibTransId="{9D9EC178-680A-4245-B4F0-03230A0BD7EE}"/>
    <dgm:cxn modelId="{D75774EA-043F-4C7D-94F7-FFA60EDABE1A}" type="presOf" srcId="{68979A65-76AB-476F-9CA9-E8CDD49FFE08}" destId="{8DB202E3-3588-48D7-8F98-C6DA5748BA0B}" srcOrd="0" destOrd="0" presId="urn:microsoft.com/office/officeart/2009/3/layout/StepUpProcess"/>
    <dgm:cxn modelId="{871A2EF4-3F61-43AF-A894-F69890911C07}" type="presOf" srcId="{79F74D8F-D910-4F4C-9616-70F293930219}" destId="{5EB3D770-76F6-488D-ADF3-48092F185903}" srcOrd="0" destOrd="0" presId="urn:microsoft.com/office/officeart/2009/3/layout/StepUpProcess"/>
    <dgm:cxn modelId="{6D4AC8CE-ECB5-480E-9637-C5E49392E3F9}" type="presParOf" srcId="{8CF5950F-9CBE-4DF5-8A1A-A19E56FA28AC}" destId="{0E5DA290-0645-4C7F-AC6B-A90F3DA31D2C}" srcOrd="0" destOrd="0" presId="urn:microsoft.com/office/officeart/2009/3/layout/StepUpProcess"/>
    <dgm:cxn modelId="{B78D7616-4EDE-4422-9F92-800E51D347C6}" type="presParOf" srcId="{0E5DA290-0645-4C7F-AC6B-A90F3DA31D2C}" destId="{6A537E9E-EE63-4329-8FC5-9EF05F2D6F7C}" srcOrd="0" destOrd="0" presId="urn:microsoft.com/office/officeart/2009/3/layout/StepUpProcess"/>
    <dgm:cxn modelId="{AF5E9149-23FC-437C-9EC8-F66BA621A934}" type="presParOf" srcId="{0E5DA290-0645-4C7F-AC6B-A90F3DA31D2C}" destId="{5EB3D770-76F6-488D-ADF3-48092F185903}" srcOrd="1" destOrd="0" presId="urn:microsoft.com/office/officeart/2009/3/layout/StepUpProcess"/>
    <dgm:cxn modelId="{8DEB36C3-16B8-463D-A14F-EC5E9B76886B}" type="presParOf" srcId="{0E5DA290-0645-4C7F-AC6B-A90F3DA31D2C}" destId="{9377F392-C142-44B6-A149-713B069BA776}" srcOrd="2" destOrd="0" presId="urn:microsoft.com/office/officeart/2009/3/layout/StepUpProcess"/>
    <dgm:cxn modelId="{EBD99CEC-5655-4396-9FD7-D7983C4DC02D}" type="presParOf" srcId="{8CF5950F-9CBE-4DF5-8A1A-A19E56FA28AC}" destId="{676C0220-CFE1-4612-AECD-19A7CCEB5EF3}" srcOrd="1" destOrd="0" presId="urn:microsoft.com/office/officeart/2009/3/layout/StepUpProcess"/>
    <dgm:cxn modelId="{D1C981C0-BB14-465F-84A9-FBEFC3F95EC8}" type="presParOf" srcId="{676C0220-CFE1-4612-AECD-19A7CCEB5EF3}" destId="{51C97B3D-211F-4708-AFBA-0DFB9B58B119}" srcOrd="0" destOrd="0" presId="urn:microsoft.com/office/officeart/2009/3/layout/StepUpProcess"/>
    <dgm:cxn modelId="{64E303B7-B773-41C1-98C0-15541A04BD06}" type="presParOf" srcId="{8CF5950F-9CBE-4DF5-8A1A-A19E56FA28AC}" destId="{6E7D8399-0485-4312-844C-6E695FE1D5D5}" srcOrd="2" destOrd="0" presId="urn:microsoft.com/office/officeart/2009/3/layout/StepUpProcess"/>
    <dgm:cxn modelId="{2AAE3A6E-184E-4B36-84C9-89D76150937A}" type="presParOf" srcId="{6E7D8399-0485-4312-844C-6E695FE1D5D5}" destId="{990A51E2-9D1B-4F5C-83B3-FA5FA8D3DFAF}" srcOrd="0" destOrd="0" presId="urn:microsoft.com/office/officeart/2009/3/layout/StepUpProcess"/>
    <dgm:cxn modelId="{2741AB38-21FE-48BB-B704-D159FCE995CE}" type="presParOf" srcId="{6E7D8399-0485-4312-844C-6E695FE1D5D5}" destId="{5E31D1D5-CE2C-4928-952B-1809CCE94877}" srcOrd="1" destOrd="0" presId="urn:microsoft.com/office/officeart/2009/3/layout/StepUpProcess"/>
    <dgm:cxn modelId="{216D0D51-C8D2-491F-99C6-56BE0873AC7D}" type="presParOf" srcId="{6E7D8399-0485-4312-844C-6E695FE1D5D5}" destId="{175ECAF3-7562-49D1-B08F-2C5B32C47E56}" srcOrd="2" destOrd="0" presId="urn:microsoft.com/office/officeart/2009/3/layout/StepUpProcess"/>
    <dgm:cxn modelId="{05EE0D0F-2C3C-414C-94D5-E7D507E79000}" type="presParOf" srcId="{8CF5950F-9CBE-4DF5-8A1A-A19E56FA28AC}" destId="{6827BB66-A491-451F-9A61-27ED23E30C00}" srcOrd="3" destOrd="0" presId="urn:microsoft.com/office/officeart/2009/3/layout/StepUpProcess"/>
    <dgm:cxn modelId="{A5F9EF16-34C2-4B73-AB20-3528D6ACD605}" type="presParOf" srcId="{6827BB66-A491-451F-9A61-27ED23E30C00}" destId="{C38A424C-DCA9-4659-A28D-4F07AD7F27FB}" srcOrd="0" destOrd="0" presId="urn:microsoft.com/office/officeart/2009/3/layout/StepUpProcess"/>
    <dgm:cxn modelId="{291AFE21-B425-4640-8B87-668A709EE240}" type="presParOf" srcId="{8CF5950F-9CBE-4DF5-8A1A-A19E56FA28AC}" destId="{CEFD1353-B7AD-40A3-9B22-6060EE6CBFCF}" srcOrd="4" destOrd="0" presId="urn:microsoft.com/office/officeart/2009/3/layout/StepUpProcess"/>
    <dgm:cxn modelId="{AB319255-11D1-4F4E-B7D8-6896528C8094}" type="presParOf" srcId="{CEFD1353-B7AD-40A3-9B22-6060EE6CBFCF}" destId="{78B3FB30-BF32-45B3-9C45-A38C8DED161B}" srcOrd="0" destOrd="0" presId="urn:microsoft.com/office/officeart/2009/3/layout/StepUpProcess"/>
    <dgm:cxn modelId="{3F8E5412-F253-4D4A-853A-DAFDBCBAE39E}" type="presParOf" srcId="{CEFD1353-B7AD-40A3-9B22-6060EE6CBFCF}" destId="{76017AF6-4731-4C47-8B53-798FD89785F2}" srcOrd="1" destOrd="0" presId="urn:microsoft.com/office/officeart/2009/3/layout/StepUpProcess"/>
    <dgm:cxn modelId="{125E8A60-C5A2-47D3-8976-A2037D0D512A}" type="presParOf" srcId="{CEFD1353-B7AD-40A3-9B22-6060EE6CBFCF}" destId="{7E019FD0-A523-4E6A-9A2D-7FFEB6D4CB2B}" srcOrd="2" destOrd="0" presId="urn:microsoft.com/office/officeart/2009/3/layout/StepUpProcess"/>
    <dgm:cxn modelId="{7DA345FD-E1D1-460D-80BC-07E95DEBF3F6}" type="presParOf" srcId="{8CF5950F-9CBE-4DF5-8A1A-A19E56FA28AC}" destId="{01AB0ADB-EF5B-42CE-BF6E-A93D651A3F28}" srcOrd="5" destOrd="0" presId="urn:microsoft.com/office/officeart/2009/3/layout/StepUpProcess"/>
    <dgm:cxn modelId="{BFF8BF26-8EBF-43B7-8FD1-1F8C8EA894A4}" type="presParOf" srcId="{01AB0ADB-EF5B-42CE-BF6E-A93D651A3F28}" destId="{4949667E-F28F-4042-82E6-332B6E4AAD74}" srcOrd="0" destOrd="0" presId="urn:microsoft.com/office/officeart/2009/3/layout/StepUpProcess"/>
    <dgm:cxn modelId="{5A9F6A50-393E-4DAA-886F-0D18635167AE}" type="presParOf" srcId="{8CF5950F-9CBE-4DF5-8A1A-A19E56FA28AC}" destId="{D0EA02BB-859D-4E3C-BFEE-859E4D0109D4}" srcOrd="6" destOrd="0" presId="urn:microsoft.com/office/officeart/2009/3/layout/StepUpProcess"/>
    <dgm:cxn modelId="{54179421-D294-4641-964B-8D53B06EF7B3}" type="presParOf" srcId="{D0EA02BB-859D-4E3C-BFEE-859E4D0109D4}" destId="{63C8BD64-B809-4542-9003-6F5BE81AF774}" srcOrd="0" destOrd="0" presId="urn:microsoft.com/office/officeart/2009/3/layout/StepUpProcess"/>
    <dgm:cxn modelId="{C95492B3-3949-4310-B1D5-B0E510DD2F67}" type="presParOf" srcId="{D0EA02BB-859D-4E3C-BFEE-859E4D0109D4}" destId="{40FD297F-32A6-484F-810E-C41BC72602F1}" srcOrd="1" destOrd="0" presId="urn:microsoft.com/office/officeart/2009/3/layout/StepUpProcess"/>
    <dgm:cxn modelId="{33E56BBF-E933-44DC-8A68-3BC0925138B8}" type="presParOf" srcId="{D0EA02BB-859D-4E3C-BFEE-859E4D0109D4}" destId="{56D310D7-DF35-4EAC-96F8-5CFEB305E127}" srcOrd="2" destOrd="0" presId="urn:microsoft.com/office/officeart/2009/3/layout/StepUpProcess"/>
    <dgm:cxn modelId="{03DE3B9A-9E31-4BC8-A86F-96B0C65D43BF}" type="presParOf" srcId="{8CF5950F-9CBE-4DF5-8A1A-A19E56FA28AC}" destId="{1ABCD0A8-62B2-406A-BDD0-D9BA33CF6796}" srcOrd="7" destOrd="0" presId="urn:microsoft.com/office/officeart/2009/3/layout/StepUpProcess"/>
    <dgm:cxn modelId="{2EE60EB0-53D2-46A7-905A-4384E4AC57D1}" type="presParOf" srcId="{1ABCD0A8-62B2-406A-BDD0-D9BA33CF6796}" destId="{955ED6A2-7698-4DC9-80C7-3A278147C98C}" srcOrd="0" destOrd="0" presId="urn:microsoft.com/office/officeart/2009/3/layout/StepUpProcess"/>
    <dgm:cxn modelId="{22FE3EB0-701C-4C67-9691-AB632D0CAB45}" type="presParOf" srcId="{8CF5950F-9CBE-4DF5-8A1A-A19E56FA28AC}" destId="{7420093C-1DDA-465A-9E9B-07CF89AD1F9A}" srcOrd="8" destOrd="0" presId="urn:microsoft.com/office/officeart/2009/3/layout/StepUpProcess"/>
    <dgm:cxn modelId="{E989ED65-3735-4734-9836-2D3FAD479233}" type="presParOf" srcId="{7420093C-1DDA-465A-9E9B-07CF89AD1F9A}" destId="{C1929945-9688-4E70-BF3D-103C45D42EE7}" srcOrd="0" destOrd="0" presId="urn:microsoft.com/office/officeart/2009/3/layout/StepUpProcess"/>
    <dgm:cxn modelId="{5CBA2479-9EA9-4E6D-A0DF-BA6D3C41056C}" type="presParOf" srcId="{7420093C-1DDA-465A-9E9B-07CF89AD1F9A}" destId="{8DB202E3-3588-48D7-8F98-C6DA5748BA0B}" srcOrd="1" destOrd="0" presId="urn:microsoft.com/office/officeart/2009/3/layout/StepUpProcess"/>
    <dgm:cxn modelId="{2E791713-A7AF-467A-B132-49A71713C4D3}" type="presParOf" srcId="{7420093C-1DDA-465A-9E9B-07CF89AD1F9A}" destId="{D0791D77-7626-42CC-8C0E-46FD3EECD830}" srcOrd="2" destOrd="0" presId="urn:microsoft.com/office/officeart/2009/3/layout/StepUpProcess"/>
    <dgm:cxn modelId="{063FCB18-FC12-416E-A4BA-6D39F764819C}" type="presParOf" srcId="{8CF5950F-9CBE-4DF5-8A1A-A19E56FA28AC}" destId="{709CE860-96CB-4C0E-9D0E-B0049680EFAC}" srcOrd="9" destOrd="0" presId="urn:microsoft.com/office/officeart/2009/3/layout/StepUpProcess"/>
    <dgm:cxn modelId="{7E7547A5-F6D6-4120-9750-1DCC6E4283BF}" type="presParOf" srcId="{709CE860-96CB-4C0E-9D0E-B0049680EFAC}" destId="{71758A4E-B871-4E59-A31F-45C7B1705A84}" srcOrd="0" destOrd="0" presId="urn:microsoft.com/office/officeart/2009/3/layout/StepUpProcess"/>
    <dgm:cxn modelId="{D2480296-CD6C-40A7-9F30-09CB7DCCCFC8}" type="presParOf" srcId="{8CF5950F-9CBE-4DF5-8A1A-A19E56FA28AC}" destId="{58481713-914E-4D1E-BFCE-7990D5BD2F2F}" srcOrd="10" destOrd="0" presId="urn:microsoft.com/office/officeart/2009/3/layout/StepUpProcess"/>
    <dgm:cxn modelId="{8F72E1E0-E88B-45B0-9C6B-16341332CC94}" type="presParOf" srcId="{58481713-914E-4D1E-BFCE-7990D5BD2F2F}" destId="{AB52A60B-BC7E-48E1-A358-A92AC5E7918C}" srcOrd="0" destOrd="0" presId="urn:microsoft.com/office/officeart/2009/3/layout/StepUpProcess"/>
    <dgm:cxn modelId="{3505FA58-5B5E-4115-9CF3-7F978F9E3F05}" type="presParOf" srcId="{58481713-914E-4D1E-BFCE-7990D5BD2F2F}" destId="{D80335F6-AAAC-4780-8192-6E9D2E109D25}" srcOrd="1" destOrd="0" presId="urn:microsoft.com/office/officeart/2009/3/layout/StepUp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42CB562-62D7-4918-B6E0-4BD6585C96C6}" type="doc">
      <dgm:prSet loTypeId="urn:microsoft.com/office/officeart/2005/8/layout/cycle1" loCatId="cycle" qsTypeId="urn:microsoft.com/office/officeart/2005/8/quickstyle/simple4" qsCatId="simple" csTypeId="urn:microsoft.com/office/officeart/2005/8/colors/colorful1" csCatId="colorful" phldr="1"/>
      <dgm:spPr/>
      <dgm:t>
        <a:bodyPr/>
        <a:lstStyle/>
        <a:p>
          <a:endParaRPr lang="en-US"/>
        </a:p>
      </dgm:t>
    </dgm:pt>
    <dgm:pt modelId="{1DCD67B1-4552-4490-8C55-836B869A99E8}">
      <dgm:prSet phldrT="[نص]" custT="1"/>
      <dgm:spPr/>
      <dgm:t>
        <a:bodyPr/>
        <a:lstStyle/>
        <a:p>
          <a:pPr algn="ctr">
            <a:buNone/>
          </a:pPr>
          <a:r>
            <a:rPr lang="ar-EG" sz="4400" dirty="0">
              <a:latin typeface="Arial" panose="020B0604020202020204" pitchFamily="34" charset="0"/>
              <a:cs typeface="Fanan" pitchFamily="2" charset="-78"/>
            </a:rPr>
            <a:t>اختبار بيانات الاختبار</a:t>
          </a:r>
          <a:endParaRPr lang="en-US" sz="4400" dirty="0">
            <a:latin typeface="Arial" panose="020B0604020202020204" pitchFamily="34" charset="0"/>
            <a:cs typeface="Fanan" pitchFamily="2" charset="-78"/>
          </a:endParaRPr>
        </a:p>
      </dgm:t>
    </dgm:pt>
    <dgm:pt modelId="{5B73793F-8DD4-449B-B7C9-9FC85A84C3FA}" type="parTrans" cxnId="{B1BFE16D-4CFA-4CCE-8C1F-64A61D6B6116}">
      <dgm:prSet/>
      <dgm:spPr/>
      <dgm:t>
        <a:bodyPr/>
        <a:lstStyle/>
        <a:p>
          <a:endParaRPr lang="en-US" sz="2400">
            <a:cs typeface="Fanan" pitchFamily="2" charset="-78"/>
          </a:endParaRPr>
        </a:p>
      </dgm:t>
    </dgm:pt>
    <dgm:pt modelId="{F980BF81-36F5-40E0-A333-EE552A138488}" type="sibTrans" cxnId="{B1BFE16D-4CFA-4CCE-8C1F-64A61D6B6116}">
      <dgm:prSet/>
      <dgm:spPr/>
      <dgm:t>
        <a:bodyPr/>
        <a:lstStyle/>
        <a:p>
          <a:endParaRPr lang="en-US" sz="2400">
            <a:cs typeface="Fanan" pitchFamily="2" charset="-78"/>
          </a:endParaRPr>
        </a:p>
      </dgm:t>
    </dgm:pt>
    <dgm:pt modelId="{18A05F6B-E4F6-4CD4-87B9-996CB60D2361}">
      <dgm:prSet phldrT="[نص]" custT="1"/>
      <dgm:spPr/>
      <dgm:t>
        <a:bodyPr/>
        <a:lstStyle/>
        <a:p>
          <a:pPr>
            <a:buNone/>
          </a:pPr>
          <a:r>
            <a:rPr lang="ar-EG" sz="4400" dirty="0">
              <a:latin typeface="Arial" panose="020B0604020202020204" pitchFamily="34" charset="0"/>
              <a:cs typeface="Fanan" pitchFamily="2" charset="-78"/>
            </a:rPr>
            <a:t>تخطيط الاختبار</a:t>
          </a:r>
          <a:endParaRPr lang="en-US" sz="4400" dirty="0">
            <a:latin typeface="Arial" panose="020B0604020202020204" pitchFamily="34" charset="0"/>
            <a:cs typeface="Fanan" pitchFamily="2" charset="-78"/>
          </a:endParaRPr>
        </a:p>
      </dgm:t>
    </dgm:pt>
    <dgm:pt modelId="{630F1178-9900-4529-B62F-A44AD14C75DA}" type="parTrans" cxnId="{B0902135-74A1-4BD3-8C06-CDFCE2B0D6E1}">
      <dgm:prSet/>
      <dgm:spPr/>
      <dgm:t>
        <a:bodyPr/>
        <a:lstStyle/>
        <a:p>
          <a:endParaRPr lang="en-US" sz="2400">
            <a:cs typeface="Fanan" pitchFamily="2" charset="-78"/>
          </a:endParaRPr>
        </a:p>
      </dgm:t>
    </dgm:pt>
    <dgm:pt modelId="{2073E738-0719-4BF7-89BE-5BA9A0F964FC}" type="sibTrans" cxnId="{B0902135-74A1-4BD3-8C06-CDFCE2B0D6E1}">
      <dgm:prSet/>
      <dgm:spPr/>
      <dgm:t>
        <a:bodyPr/>
        <a:lstStyle/>
        <a:p>
          <a:endParaRPr lang="en-US" sz="2400">
            <a:cs typeface="Fanan" pitchFamily="2" charset="-78"/>
          </a:endParaRPr>
        </a:p>
      </dgm:t>
    </dgm:pt>
    <dgm:pt modelId="{3836F6B8-AB56-46CC-B3D8-AC5A9A5E8181}">
      <dgm:prSet custT="1"/>
      <dgm:spPr/>
      <dgm:t>
        <a:bodyPr/>
        <a:lstStyle/>
        <a:p>
          <a:pPr>
            <a:buNone/>
          </a:pPr>
          <a:r>
            <a:rPr lang="ar-EG" sz="4400" b="0" dirty="0">
              <a:latin typeface="Arial" panose="020B0604020202020204" pitchFamily="34" charset="0"/>
              <a:cs typeface="Fanan" pitchFamily="2" charset="-78"/>
            </a:rPr>
            <a:t>توثيق الاختبار</a:t>
          </a:r>
          <a:endParaRPr lang="en-US" sz="4400" b="0" dirty="0">
            <a:latin typeface="Arial" panose="020B0604020202020204" pitchFamily="34" charset="0"/>
            <a:cs typeface="Fanan" pitchFamily="2" charset="-78"/>
          </a:endParaRPr>
        </a:p>
      </dgm:t>
    </dgm:pt>
    <dgm:pt modelId="{90490E92-1034-40E1-8A0A-F13AF0F9909E}" type="parTrans" cxnId="{2BA3F83A-A1CA-401B-BC2B-E4D08F15423E}">
      <dgm:prSet/>
      <dgm:spPr/>
      <dgm:t>
        <a:bodyPr/>
        <a:lstStyle/>
        <a:p>
          <a:endParaRPr lang="en-US" sz="2400">
            <a:cs typeface="Fanan" pitchFamily="2" charset="-78"/>
          </a:endParaRPr>
        </a:p>
      </dgm:t>
    </dgm:pt>
    <dgm:pt modelId="{0BD9A51E-70DA-48EB-8B15-F15766FD6844}" type="sibTrans" cxnId="{2BA3F83A-A1CA-401B-BC2B-E4D08F15423E}">
      <dgm:prSet/>
      <dgm:spPr/>
      <dgm:t>
        <a:bodyPr/>
        <a:lstStyle/>
        <a:p>
          <a:endParaRPr lang="en-US" sz="2400">
            <a:cs typeface="Fanan" pitchFamily="2" charset="-78"/>
          </a:endParaRPr>
        </a:p>
      </dgm:t>
    </dgm:pt>
    <dgm:pt modelId="{5930052D-879C-4088-9A07-3C91C6F2B610}" type="pres">
      <dgm:prSet presAssocID="{842CB562-62D7-4918-B6E0-4BD6585C96C6}" presName="cycle" presStyleCnt="0">
        <dgm:presLayoutVars>
          <dgm:dir/>
          <dgm:resizeHandles val="exact"/>
        </dgm:presLayoutVars>
      </dgm:prSet>
      <dgm:spPr/>
    </dgm:pt>
    <dgm:pt modelId="{B20D7672-2073-4B31-ABBA-F7FB2EA0EDAF}" type="pres">
      <dgm:prSet presAssocID="{1DCD67B1-4552-4490-8C55-836B869A99E8}" presName="dummy" presStyleCnt="0"/>
      <dgm:spPr/>
    </dgm:pt>
    <dgm:pt modelId="{EA988129-BBC3-4F21-92FF-9A0F48100C0B}" type="pres">
      <dgm:prSet presAssocID="{1DCD67B1-4552-4490-8C55-836B869A99E8}" presName="node" presStyleLbl="revTx" presStyleIdx="0" presStyleCnt="3" custScaleX="141383" custRadScaleRad="86744" custRadScaleInc="29462">
        <dgm:presLayoutVars>
          <dgm:bulletEnabled val="1"/>
        </dgm:presLayoutVars>
      </dgm:prSet>
      <dgm:spPr/>
    </dgm:pt>
    <dgm:pt modelId="{28FC3B1F-5A23-4B84-A039-4D9469C2BAB6}" type="pres">
      <dgm:prSet presAssocID="{F980BF81-36F5-40E0-A333-EE552A138488}" presName="sibTrans" presStyleLbl="node1" presStyleIdx="0" presStyleCnt="3"/>
      <dgm:spPr/>
    </dgm:pt>
    <dgm:pt modelId="{51C2D303-411E-41CE-AB4D-41AB4D9A9687}" type="pres">
      <dgm:prSet presAssocID="{18A05F6B-E4F6-4CD4-87B9-996CB60D2361}" presName="dummy" presStyleCnt="0"/>
      <dgm:spPr/>
    </dgm:pt>
    <dgm:pt modelId="{960C223A-88A6-4ACA-A4BB-31665028B09B}" type="pres">
      <dgm:prSet presAssocID="{18A05F6B-E4F6-4CD4-87B9-996CB60D2361}" presName="node" presStyleLbl="revTx" presStyleIdx="1" presStyleCnt="3">
        <dgm:presLayoutVars>
          <dgm:bulletEnabled val="1"/>
        </dgm:presLayoutVars>
      </dgm:prSet>
      <dgm:spPr/>
    </dgm:pt>
    <dgm:pt modelId="{47F80DD5-A1AB-4EC0-B4E9-57C0E9F7FFD0}" type="pres">
      <dgm:prSet presAssocID="{2073E738-0719-4BF7-89BE-5BA9A0F964FC}" presName="sibTrans" presStyleLbl="node1" presStyleIdx="1" presStyleCnt="3"/>
      <dgm:spPr/>
    </dgm:pt>
    <dgm:pt modelId="{FF985FEB-8BF1-458B-AD03-5DD7D188DDEE}" type="pres">
      <dgm:prSet presAssocID="{3836F6B8-AB56-46CC-B3D8-AC5A9A5E8181}" presName="dummy" presStyleCnt="0"/>
      <dgm:spPr/>
    </dgm:pt>
    <dgm:pt modelId="{2F7A6E0C-06F4-4B65-A0F5-03F2D93F3DBA}" type="pres">
      <dgm:prSet presAssocID="{3836F6B8-AB56-46CC-B3D8-AC5A9A5E8181}" presName="node" presStyleLbl="revTx" presStyleIdx="2" presStyleCnt="3">
        <dgm:presLayoutVars>
          <dgm:bulletEnabled val="1"/>
        </dgm:presLayoutVars>
      </dgm:prSet>
      <dgm:spPr/>
    </dgm:pt>
    <dgm:pt modelId="{55CB2726-9CFB-4349-B705-4780F0AD63F6}" type="pres">
      <dgm:prSet presAssocID="{0BD9A51E-70DA-48EB-8B15-F15766FD6844}" presName="sibTrans" presStyleLbl="node1" presStyleIdx="2" presStyleCnt="3"/>
      <dgm:spPr/>
    </dgm:pt>
  </dgm:ptLst>
  <dgm:cxnLst>
    <dgm:cxn modelId="{AD512B01-EDE1-4123-AEDC-6E82FAF216D4}" type="presOf" srcId="{842CB562-62D7-4918-B6E0-4BD6585C96C6}" destId="{5930052D-879C-4088-9A07-3C91C6F2B610}" srcOrd="0" destOrd="0" presId="urn:microsoft.com/office/officeart/2005/8/layout/cycle1"/>
    <dgm:cxn modelId="{B0902135-74A1-4BD3-8C06-CDFCE2B0D6E1}" srcId="{842CB562-62D7-4918-B6E0-4BD6585C96C6}" destId="{18A05F6B-E4F6-4CD4-87B9-996CB60D2361}" srcOrd="1" destOrd="0" parTransId="{630F1178-9900-4529-B62F-A44AD14C75DA}" sibTransId="{2073E738-0719-4BF7-89BE-5BA9A0F964FC}"/>
    <dgm:cxn modelId="{2BA3F83A-A1CA-401B-BC2B-E4D08F15423E}" srcId="{842CB562-62D7-4918-B6E0-4BD6585C96C6}" destId="{3836F6B8-AB56-46CC-B3D8-AC5A9A5E8181}" srcOrd="2" destOrd="0" parTransId="{90490E92-1034-40E1-8A0A-F13AF0F9909E}" sibTransId="{0BD9A51E-70DA-48EB-8B15-F15766FD6844}"/>
    <dgm:cxn modelId="{3D40683F-731C-43BA-BFFE-123D64545256}" type="presOf" srcId="{3836F6B8-AB56-46CC-B3D8-AC5A9A5E8181}" destId="{2F7A6E0C-06F4-4B65-A0F5-03F2D93F3DBA}" srcOrd="0" destOrd="0" presId="urn:microsoft.com/office/officeart/2005/8/layout/cycle1"/>
    <dgm:cxn modelId="{B1BFE16D-4CFA-4CCE-8C1F-64A61D6B6116}" srcId="{842CB562-62D7-4918-B6E0-4BD6585C96C6}" destId="{1DCD67B1-4552-4490-8C55-836B869A99E8}" srcOrd="0" destOrd="0" parTransId="{5B73793F-8DD4-449B-B7C9-9FC85A84C3FA}" sibTransId="{F980BF81-36F5-40E0-A333-EE552A138488}"/>
    <dgm:cxn modelId="{D65A7187-A6C1-4150-BDB4-25F208E83D23}" type="presOf" srcId="{1DCD67B1-4552-4490-8C55-836B869A99E8}" destId="{EA988129-BBC3-4F21-92FF-9A0F48100C0B}" srcOrd="0" destOrd="0" presId="urn:microsoft.com/office/officeart/2005/8/layout/cycle1"/>
    <dgm:cxn modelId="{F65BDD8F-9E46-4817-ACF7-5C4721C7B19B}" type="presOf" srcId="{18A05F6B-E4F6-4CD4-87B9-996CB60D2361}" destId="{960C223A-88A6-4ACA-A4BB-31665028B09B}" srcOrd="0" destOrd="0" presId="urn:microsoft.com/office/officeart/2005/8/layout/cycle1"/>
    <dgm:cxn modelId="{3364A3C8-DA4F-41BE-AEFF-73E914FB87BD}" type="presOf" srcId="{2073E738-0719-4BF7-89BE-5BA9A0F964FC}" destId="{47F80DD5-A1AB-4EC0-B4E9-57C0E9F7FFD0}" srcOrd="0" destOrd="0" presId="urn:microsoft.com/office/officeart/2005/8/layout/cycle1"/>
    <dgm:cxn modelId="{C49E97E5-003E-4956-9C8A-A3AF7B8B3B05}" type="presOf" srcId="{0BD9A51E-70DA-48EB-8B15-F15766FD6844}" destId="{55CB2726-9CFB-4349-B705-4780F0AD63F6}" srcOrd="0" destOrd="0" presId="urn:microsoft.com/office/officeart/2005/8/layout/cycle1"/>
    <dgm:cxn modelId="{CC0AB1EB-8F56-460C-A524-73619E788B29}" type="presOf" srcId="{F980BF81-36F5-40E0-A333-EE552A138488}" destId="{28FC3B1F-5A23-4B84-A039-4D9469C2BAB6}" srcOrd="0" destOrd="0" presId="urn:microsoft.com/office/officeart/2005/8/layout/cycle1"/>
    <dgm:cxn modelId="{0D491B65-C657-4CBD-B132-4483A6702B0D}" type="presParOf" srcId="{5930052D-879C-4088-9A07-3C91C6F2B610}" destId="{B20D7672-2073-4B31-ABBA-F7FB2EA0EDAF}" srcOrd="0" destOrd="0" presId="urn:microsoft.com/office/officeart/2005/8/layout/cycle1"/>
    <dgm:cxn modelId="{277C5CA1-F815-4AB4-B309-659C49B17650}" type="presParOf" srcId="{5930052D-879C-4088-9A07-3C91C6F2B610}" destId="{EA988129-BBC3-4F21-92FF-9A0F48100C0B}" srcOrd="1" destOrd="0" presId="urn:microsoft.com/office/officeart/2005/8/layout/cycle1"/>
    <dgm:cxn modelId="{D386A419-49ED-43DB-A430-30214ABFF8E2}" type="presParOf" srcId="{5930052D-879C-4088-9A07-3C91C6F2B610}" destId="{28FC3B1F-5A23-4B84-A039-4D9469C2BAB6}" srcOrd="2" destOrd="0" presId="urn:microsoft.com/office/officeart/2005/8/layout/cycle1"/>
    <dgm:cxn modelId="{65DD384B-7D76-4C9C-90E4-F222D7A3F8D6}" type="presParOf" srcId="{5930052D-879C-4088-9A07-3C91C6F2B610}" destId="{51C2D303-411E-41CE-AB4D-41AB4D9A9687}" srcOrd="3" destOrd="0" presId="urn:microsoft.com/office/officeart/2005/8/layout/cycle1"/>
    <dgm:cxn modelId="{83380CEC-FFEC-4CA1-AC83-776B9B86D956}" type="presParOf" srcId="{5930052D-879C-4088-9A07-3C91C6F2B610}" destId="{960C223A-88A6-4ACA-A4BB-31665028B09B}" srcOrd="4" destOrd="0" presId="urn:microsoft.com/office/officeart/2005/8/layout/cycle1"/>
    <dgm:cxn modelId="{187A7A07-8D66-433A-962F-4CA145A99ACC}" type="presParOf" srcId="{5930052D-879C-4088-9A07-3C91C6F2B610}" destId="{47F80DD5-A1AB-4EC0-B4E9-57C0E9F7FFD0}" srcOrd="5" destOrd="0" presId="urn:microsoft.com/office/officeart/2005/8/layout/cycle1"/>
    <dgm:cxn modelId="{67704598-9CFD-4C39-A2E1-D7E4926BD5F1}" type="presParOf" srcId="{5930052D-879C-4088-9A07-3C91C6F2B610}" destId="{FF985FEB-8BF1-458B-AD03-5DD7D188DDEE}" srcOrd="6" destOrd="0" presId="urn:microsoft.com/office/officeart/2005/8/layout/cycle1"/>
    <dgm:cxn modelId="{1798C082-575F-4531-87C9-B6A1C6C0C8DF}" type="presParOf" srcId="{5930052D-879C-4088-9A07-3C91C6F2B610}" destId="{2F7A6E0C-06F4-4B65-A0F5-03F2D93F3DBA}" srcOrd="7" destOrd="0" presId="urn:microsoft.com/office/officeart/2005/8/layout/cycle1"/>
    <dgm:cxn modelId="{D7B2022A-950D-4538-A528-53B6B64C5A73}" type="presParOf" srcId="{5930052D-879C-4088-9A07-3C91C6F2B610}" destId="{55CB2726-9CFB-4349-B705-4780F0AD63F6}" srcOrd="8" destOrd="0" presId="urn:microsoft.com/office/officeart/2005/8/layout/cycle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5FAEB7E-4E35-4D7E-932C-69B383AF04A8}" type="doc">
      <dgm:prSet loTypeId="urn:microsoft.com/office/officeart/2005/8/layout/radial3" loCatId="relationship" qsTypeId="urn:microsoft.com/office/officeart/2005/8/quickstyle/simple5" qsCatId="simple" csTypeId="urn:microsoft.com/office/officeart/2005/8/colors/colorful4" csCatId="colorful" phldr="1"/>
      <dgm:spPr/>
      <dgm:t>
        <a:bodyPr/>
        <a:lstStyle/>
        <a:p>
          <a:endParaRPr lang="en-US"/>
        </a:p>
      </dgm:t>
    </dgm:pt>
    <dgm:pt modelId="{94941026-0CCE-4260-81BB-7B00C396F054}">
      <dgm:prSet phldrT="[نص]"/>
      <dgm:spPr/>
      <dgm:t>
        <a:bodyPr/>
        <a:lstStyle/>
        <a:p>
          <a:r>
            <a:rPr lang="ar-EG" kern="1200" dirty="0">
              <a:latin typeface="Calibri" panose="020F0502020204030204"/>
              <a:ea typeface="+mn-ea"/>
              <a:cs typeface="Fanan" pitchFamily="2" charset="-78"/>
            </a:rPr>
            <a:t>اختيارات قابلية</a:t>
          </a:r>
          <a:r>
            <a:rPr lang="ar-EG" kern="1200" dirty="0">
              <a:cs typeface="Fanan" pitchFamily="2" charset="-78"/>
            </a:rPr>
            <a:t> </a:t>
          </a:r>
          <a:r>
            <a:rPr lang="ar-EG" kern="1200" dirty="0">
              <a:latin typeface="Calibri" panose="020F0502020204030204"/>
              <a:ea typeface="+mn-ea"/>
              <a:cs typeface="Fanan" pitchFamily="2" charset="-78"/>
            </a:rPr>
            <a:t>الاستخدام</a:t>
          </a:r>
          <a:endParaRPr lang="en-US" kern="1200" dirty="0">
            <a:latin typeface="Calibri" panose="020F0502020204030204"/>
            <a:ea typeface="+mn-ea"/>
            <a:cs typeface="Fanan" pitchFamily="2" charset="-78"/>
          </a:endParaRPr>
        </a:p>
      </dgm:t>
    </dgm:pt>
    <dgm:pt modelId="{4E22138F-133D-459B-8B31-C35FA8A2C0F9}" type="parTrans" cxnId="{1E57F66E-D68F-40E5-BA35-E44FEE16FC8D}">
      <dgm:prSet/>
      <dgm:spPr/>
      <dgm:t>
        <a:bodyPr/>
        <a:lstStyle/>
        <a:p>
          <a:endParaRPr lang="en-US" sz="2400">
            <a:cs typeface="Fanan" pitchFamily="2" charset="-78"/>
          </a:endParaRPr>
        </a:p>
      </dgm:t>
    </dgm:pt>
    <dgm:pt modelId="{BB27F213-EC2D-4200-BB66-AE26298BFF5F}" type="sibTrans" cxnId="{1E57F66E-D68F-40E5-BA35-E44FEE16FC8D}">
      <dgm:prSet/>
      <dgm:spPr/>
      <dgm:t>
        <a:bodyPr/>
        <a:lstStyle/>
        <a:p>
          <a:endParaRPr lang="en-US">
            <a:cs typeface="Fanan" pitchFamily="2" charset="-78"/>
          </a:endParaRPr>
        </a:p>
      </dgm:t>
    </dgm:pt>
    <dgm:pt modelId="{79759046-8817-4A0B-839C-07DC35B5617F}">
      <dgm:prSet phldrT="[نص]"/>
      <dgm:spPr/>
      <dgm:t>
        <a:bodyPr/>
        <a:lstStyle/>
        <a:p>
          <a:r>
            <a:rPr lang="ar-EG" kern="1200">
              <a:latin typeface="Calibri" panose="020F0502020204030204"/>
              <a:ea typeface="+mn-ea"/>
              <a:cs typeface="Fanan" pitchFamily="2" charset="-78"/>
            </a:rPr>
            <a:t>اختبارات التشغيل</a:t>
          </a:r>
          <a:r>
            <a:rPr lang="ar-EG" kern="1200">
              <a:cs typeface="Fanan" pitchFamily="2" charset="-78"/>
            </a:rPr>
            <a:t> </a:t>
          </a:r>
          <a:r>
            <a:rPr lang="ar-EG" kern="1200">
              <a:latin typeface="Calibri" panose="020F0502020204030204"/>
              <a:ea typeface="+mn-ea"/>
              <a:cs typeface="Fanan" pitchFamily="2" charset="-78"/>
            </a:rPr>
            <a:t>التجريبي</a:t>
          </a:r>
          <a:endParaRPr lang="en-US" kern="1200">
            <a:latin typeface="Calibri" panose="020F0502020204030204"/>
            <a:ea typeface="+mn-ea"/>
            <a:cs typeface="Fanan" pitchFamily="2" charset="-78"/>
          </a:endParaRPr>
        </a:p>
      </dgm:t>
    </dgm:pt>
    <dgm:pt modelId="{BA55CF11-1A62-407A-AACA-E08A426F183C}" type="parTrans" cxnId="{9C60C58A-D5C5-4E0D-950E-9C291296D9A8}">
      <dgm:prSet/>
      <dgm:spPr/>
      <dgm:t>
        <a:bodyPr/>
        <a:lstStyle/>
        <a:p>
          <a:endParaRPr lang="en-US" sz="2400">
            <a:cs typeface="Fanan" pitchFamily="2" charset="-78"/>
          </a:endParaRPr>
        </a:p>
      </dgm:t>
    </dgm:pt>
    <dgm:pt modelId="{78475FA7-13FC-4601-A9A0-BBC884C143B1}" type="sibTrans" cxnId="{9C60C58A-D5C5-4E0D-950E-9C291296D9A8}">
      <dgm:prSet/>
      <dgm:spPr/>
      <dgm:t>
        <a:bodyPr/>
        <a:lstStyle/>
        <a:p>
          <a:endParaRPr lang="en-US">
            <a:cs typeface="Fanan" pitchFamily="2" charset="-78"/>
          </a:endParaRPr>
        </a:p>
      </dgm:t>
    </dgm:pt>
    <dgm:pt modelId="{61299FC6-7A06-4BFE-A897-5722194773F9}">
      <dgm:prSet/>
      <dgm:spPr/>
      <dgm:t>
        <a:bodyPr/>
        <a:lstStyle/>
        <a:p>
          <a:r>
            <a:rPr lang="ar-EG" dirty="0">
              <a:cs typeface="Fanan" pitchFamily="2" charset="-78"/>
            </a:rPr>
            <a:t>اختبارات الصندوق الأسود</a:t>
          </a:r>
          <a:endParaRPr lang="en-US" dirty="0">
            <a:cs typeface="Fanan" pitchFamily="2" charset="-78"/>
          </a:endParaRPr>
        </a:p>
      </dgm:t>
    </dgm:pt>
    <dgm:pt modelId="{947C0560-B129-4E47-9CBB-38BF0403B49B}" type="parTrans" cxnId="{87DEEDC8-6131-4DDF-8BD2-B0158D6D3222}">
      <dgm:prSet/>
      <dgm:spPr/>
      <dgm:t>
        <a:bodyPr/>
        <a:lstStyle/>
        <a:p>
          <a:endParaRPr lang="en-US">
            <a:cs typeface="Fanan" pitchFamily="2" charset="-78"/>
          </a:endParaRPr>
        </a:p>
      </dgm:t>
    </dgm:pt>
    <dgm:pt modelId="{39750232-605D-4DCD-95F6-F25816B2D9B3}" type="sibTrans" cxnId="{87DEEDC8-6131-4DDF-8BD2-B0158D6D3222}">
      <dgm:prSet/>
      <dgm:spPr/>
      <dgm:t>
        <a:bodyPr/>
        <a:lstStyle/>
        <a:p>
          <a:endParaRPr lang="en-US">
            <a:cs typeface="Fanan" pitchFamily="2" charset="-78"/>
          </a:endParaRPr>
        </a:p>
      </dgm:t>
    </dgm:pt>
    <dgm:pt modelId="{61F0BC5B-A97F-490A-9C31-8796E9F85B36}">
      <dgm:prSet/>
      <dgm:spPr/>
      <dgm:t>
        <a:bodyPr/>
        <a:lstStyle/>
        <a:p>
          <a:r>
            <a:rPr lang="ar-EG" dirty="0">
              <a:cs typeface="Fanan" pitchFamily="2" charset="-78"/>
            </a:rPr>
            <a:t>اختبارات الصندوق الأبيض</a:t>
          </a:r>
          <a:endParaRPr lang="en-US" dirty="0">
            <a:cs typeface="Fanan" pitchFamily="2" charset="-78"/>
          </a:endParaRPr>
        </a:p>
      </dgm:t>
    </dgm:pt>
    <dgm:pt modelId="{973AB4DA-4171-4AA6-B370-39611495444C}" type="parTrans" cxnId="{EB4B072D-13ED-469D-8514-13C602ED5A84}">
      <dgm:prSet/>
      <dgm:spPr/>
      <dgm:t>
        <a:bodyPr/>
        <a:lstStyle/>
        <a:p>
          <a:endParaRPr lang="en-US">
            <a:cs typeface="Fanan" pitchFamily="2" charset="-78"/>
          </a:endParaRPr>
        </a:p>
      </dgm:t>
    </dgm:pt>
    <dgm:pt modelId="{6B98D61B-D6CC-4F3B-AC29-27C5E9754A4D}" type="sibTrans" cxnId="{EB4B072D-13ED-469D-8514-13C602ED5A84}">
      <dgm:prSet/>
      <dgm:spPr/>
      <dgm:t>
        <a:bodyPr/>
        <a:lstStyle/>
        <a:p>
          <a:endParaRPr lang="en-US">
            <a:cs typeface="Fanan" pitchFamily="2" charset="-78"/>
          </a:endParaRPr>
        </a:p>
      </dgm:t>
    </dgm:pt>
    <dgm:pt modelId="{BB27A49A-4270-4230-B8A9-D0B4223B199D}">
      <dgm:prSet/>
      <dgm:spPr/>
      <dgm:t>
        <a:bodyPr/>
        <a:lstStyle/>
        <a:p>
          <a:r>
            <a:rPr lang="ar-EG" dirty="0">
              <a:cs typeface="Fanan" pitchFamily="2" charset="-78"/>
            </a:rPr>
            <a:t>اختبارات الوحدة</a:t>
          </a:r>
          <a:endParaRPr lang="en-US" dirty="0">
            <a:cs typeface="Fanan" pitchFamily="2" charset="-78"/>
          </a:endParaRPr>
        </a:p>
      </dgm:t>
    </dgm:pt>
    <dgm:pt modelId="{62242D56-195E-4EEE-9776-1358C6C356AC}" type="parTrans" cxnId="{35E29CCA-F836-4D63-94D7-C037F647B066}">
      <dgm:prSet/>
      <dgm:spPr/>
      <dgm:t>
        <a:bodyPr/>
        <a:lstStyle/>
        <a:p>
          <a:endParaRPr lang="en-US">
            <a:cs typeface="Fanan" pitchFamily="2" charset="-78"/>
          </a:endParaRPr>
        </a:p>
      </dgm:t>
    </dgm:pt>
    <dgm:pt modelId="{2672FD32-2EDE-4DE1-B727-46199249D19C}" type="sibTrans" cxnId="{35E29CCA-F836-4D63-94D7-C037F647B066}">
      <dgm:prSet/>
      <dgm:spPr/>
      <dgm:t>
        <a:bodyPr/>
        <a:lstStyle/>
        <a:p>
          <a:endParaRPr lang="en-US">
            <a:cs typeface="Fanan" pitchFamily="2" charset="-78"/>
          </a:endParaRPr>
        </a:p>
      </dgm:t>
    </dgm:pt>
    <dgm:pt modelId="{1517F81E-93D5-44F7-838A-E87CC8A4F4C8}">
      <dgm:prSet/>
      <dgm:spPr/>
      <dgm:t>
        <a:bodyPr/>
        <a:lstStyle/>
        <a:p>
          <a:r>
            <a:rPr lang="ar-EG" dirty="0">
              <a:cs typeface="Fanan" pitchFamily="2" charset="-78"/>
            </a:rPr>
            <a:t>الاختبارات التكاملية</a:t>
          </a:r>
          <a:endParaRPr lang="en-US" dirty="0">
            <a:cs typeface="Fanan" pitchFamily="2" charset="-78"/>
          </a:endParaRPr>
        </a:p>
      </dgm:t>
    </dgm:pt>
    <dgm:pt modelId="{B5FC54D4-3327-4BE9-A235-49DBA267DEE7}" type="parTrans" cxnId="{B602778D-7207-4A81-BB7C-B232462C13A3}">
      <dgm:prSet/>
      <dgm:spPr/>
      <dgm:t>
        <a:bodyPr/>
        <a:lstStyle/>
        <a:p>
          <a:endParaRPr lang="en-US">
            <a:cs typeface="Fanan" pitchFamily="2" charset="-78"/>
          </a:endParaRPr>
        </a:p>
      </dgm:t>
    </dgm:pt>
    <dgm:pt modelId="{4FAB6EC9-A11E-4BE7-88A2-5A5DEFDAC15E}" type="sibTrans" cxnId="{B602778D-7207-4A81-BB7C-B232462C13A3}">
      <dgm:prSet/>
      <dgm:spPr/>
      <dgm:t>
        <a:bodyPr/>
        <a:lstStyle/>
        <a:p>
          <a:endParaRPr lang="en-US">
            <a:cs typeface="Fanan" pitchFamily="2" charset="-78"/>
          </a:endParaRPr>
        </a:p>
      </dgm:t>
    </dgm:pt>
    <dgm:pt modelId="{8796FFD4-16F7-445E-A7C7-905B5C2CA996}">
      <dgm:prSet/>
      <dgm:spPr/>
      <dgm:t>
        <a:bodyPr/>
        <a:lstStyle/>
        <a:p>
          <a:r>
            <a:rPr lang="ar-EG" dirty="0">
              <a:cs typeface="Fanan" pitchFamily="2" charset="-78"/>
            </a:rPr>
            <a:t>اختبارات الأداء</a:t>
          </a:r>
          <a:endParaRPr lang="en-US" dirty="0">
            <a:cs typeface="Fanan" pitchFamily="2" charset="-78"/>
          </a:endParaRPr>
        </a:p>
      </dgm:t>
    </dgm:pt>
    <dgm:pt modelId="{E95135B2-1FD2-4604-B379-3D52D6DB9780}" type="parTrans" cxnId="{91A78758-D668-4FAD-8510-DADE4BA9C803}">
      <dgm:prSet/>
      <dgm:spPr/>
      <dgm:t>
        <a:bodyPr/>
        <a:lstStyle/>
        <a:p>
          <a:endParaRPr lang="en-US">
            <a:cs typeface="Fanan" pitchFamily="2" charset="-78"/>
          </a:endParaRPr>
        </a:p>
      </dgm:t>
    </dgm:pt>
    <dgm:pt modelId="{A31CC066-CD94-49F7-8086-FFF8C1F088B9}" type="sibTrans" cxnId="{91A78758-D668-4FAD-8510-DADE4BA9C803}">
      <dgm:prSet/>
      <dgm:spPr/>
      <dgm:t>
        <a:bodyPr/>
        <a:lstStyle/>
        <a:p>
          <a:endParaRPr lang="en-US">
            <a:cs typeface="Fanan" pitchFamily="2" charset="-78"/>
          </a:endParaRPr>
        </a:p>
      </dgm:t>
    </dgm:pt>
    <dgm:pt modelId="{9D266626-AD11-4CC4-9F23-567A7C01F604}">
      <dgm:prSet/>
      <dgm:spPr/>
      <dgm:t>
        <a:bodyPr/>
        <a:lstStyle/>
        <a:p>
          <a:r>
            <a:rPr lang="ar-EG" dirty="0">
              <a:cs typeface="Fanan" pitchFamily="2" charset="-78"/>
            </a:rPr>
            <a:t>اختبارات القبول</a:t>
          </a:r>
          <a:endParaRPr lang="en-US" dirty="0">
            <a:cs typeface="Fanan" pitchFamily="2" charset="-78"/>
          </a:endParaRPr>
        </a:p>
      </dgm:t>
    </dgm:pt>
    <dgm:pt modelId="{F1C84C56-33E6-448D-B883-FA4783BEA7F0}" type="parTrans" cxnId="{5504753D-2CCC-4BF6-A138-3143B33EAD0D}">
      <dgm:prSet/>
      <dgm:spPr/>
      <dgm:t>
        <a:bodyPr/>
        <a:lstStyle/>
        <a:p>
          <a:endParaRPr lang="en-US">
            <a:cs typeface="Fanan" pitchFamily="2" charset="-78"/>
          </a:endParaRPr>
        </a:p>
      </dgm:t>
    </dgm:pt>
    <dgm:pt modelId="{6BFD30A5-17DB-4038-A4B8-60F551FF6CFF}" type="sibTrans" cxnId="{5504753D-2CCC-4BF6-A138-3143B33EAD0D}">
      <dgm:prSet/>
      <dgm:spPr/>
      <dgm:t>
        <a:bodyPr/>
        <a:lstStyle/>
        <a:p>
          <a:endParaRPr lang="en-US">
            <a:cs typeface="Fanan" pitchFamily="2" charset="-78"/>
          </a:endParaRPr>
        </a:p>
      </dgm:t>
    </dgm:pt>
    <dgm:pt modelId="{B44F2B7F-0289-443E-BB6D-21FD8B3C6221}">
      <dgm:prSet/>
      <dgm:spPr/>
      <dgm:t>
        <a:bodyPr/>
        <a:lstStyle/>
        <a:p>
          <a:r>
            <a:rPr lang="ar-EG" dirty="0">
              <a:cs typeface="Fanan" pitchFamily="2" charset="-78"/>
            </a:rPr>
            <a:t>اختبارات الاختراق </a:t>
          </a:r>
          <a:endParaRPr lang="en-US" dirty="0">
            <a:cs typeface="Fanan" pitchFamily="2" charset="-78"/>
          </a:endParaRPr>
        </a:p>
      </dgm:t>
    </dgm:pt>
    <dgm:pt modelId="{A23D620C-BE44-45BD-9AD7-3E23F33C5F29}" type="parTrans" cxnId="{5FFFAC76-4E96-465A-949E-9CF2921EA94E}">
      <dgm:prSet/>
      <dgm:spPr/>
      <dgm:t>
        <a:bodyPr/>
        <a:lstStyle/>
        <a:p>
          <a:endParaRPr lang="en-US">
            <a:cs typeface="Fanan" pitchFamily="2" charset="-78"/>
          </a:endParaRPr>
        </a:p>
      </dgm:t>
    </dgm:pt>
    <dgm:pt modelId="{7F595AC8-2094-4295-BFCF-C84A615A20E7}" type="sibTrans" cxnId="{5FFFAC76-4E96-465A-949E-9CF2921EA94E}">
      <dgm:prSet/>
      <dgm:spPr/>
      <dgm:t>
        <a:bodyPr/>
        <a:lstStyle/>
        <a:p>
          <a:endParaRPr lang="en-US">
            <a:cs typeface="Fanan" pitchFamily="2" charset="-78"/>
          </a:endParaRPr>
        </a:p>
      </dgm:t>
    </dgm:pt>
    <dgm:pt modelId="{873BA479-E2C7-41A2-9033-BB74B93D63CF}">
      <dgm:prSet/>
      <dgm:spPr/>
      <dgm:t>
        <a:bodyPr/>
        <a:lstStyle/>
        <a:p>
          <a:r>
            <a:rPr lang="ar-EG" dirty="0">
              <a:cs typeface="Fanan" pitchFamily="2" charset="-78"/>
            </a:rPr>
            <a:t>اختبارات الضغط</a:t>
          </a:r>
          <a:endParaRPr lang="en-US" dirty="0">
            <a:cs typeface="Fanan" pitchFamily="2" charset="-78"/>
          </a:endParaRPr>
        </a:p>
      </dgm:t>
    </dgm:pt>
    <dgm:pt modelId="{953714F4-CDF6-4C10-9F42-D4FED466416E}" type="parTrans" cxnId="{B2A1DB6D-3625-4DA2-A196-B460F970B44B}">
      <dgm:prSet/>
      <dgm:spPr/>
      <dgm:t>
        <a:bodyPr/>
        <a:lstStyle/>
        <a:p>
          <a:endParaRPr lang="en-US">
            <a:cs typeface="Fanan" pitchFamily="2" charset="-78"/>
          </a:endParaRPr>
        </a:p>
      </dgm:t>
    </dgm:pt>
    <dgm:pt modelId="{FC5A72F3-79BE-4E22-92DB-C108E0ED1AEB}" type="sibTrans" cxnId="{B2A1DB6D-3625-4DA2-A196-B460F970B44B}">
      <dgm:prSet/>
      <dgm:spPr/>
      <dgm:t>
        <a:bodyPr/>
        <a:lstStyle/>
        <a:p>
          <a:endParaRPr lang="en-US">
            <a:cs typeface="Fanan" pitchFamily="2" charset="-78"/>
          </a:endParaRPr>
        </a:p>
      </dgm:t>
    </dgm:pt>
    <dgm:pt modelId="{BC5FA7E9-34F8-409C-B55C-E2F189E07D33}">
      <dgm:prSet phldrT="[نص]"/>
      <dgm:spPr/>
      <dgm:t>
        <a:bodyPr/>
        <a:lstStyle/>
        <a:p>
          <a:r>
            <a:rPr lang="ar-SA" b="1" dirty="0">
              <a:latin typeface="Calibri"/>
              <a:ea typeface="Calibri"/>
              <a:cs typeface="Fanan" pitchFamily="2" charset="-78"/>
            </a:rPr>
            <a:t>استراتيجيات الاختبار </a:t>
          </a:r>
          <a:endParaRPr lang="en-US" dirty="0">
            <a:cs typeface="Fanan" pitchFamily="2" charset="-78"/>
          </a:endParaRPr>
        </a:p>
      </dgm:t>
    </dgm:pt>
    <dgm:pt modelId="{734796D1-AAAF-493D-9071-CB081B9942B4}" type="sibTrans" cxnId="{43ADFA92-FEFF-4A30-9CB2-B20D2287C32E}">
      <dgm:prSet/>
      <dgm:spPr/>
      <dgm:t>
        <a:bodyPr/>
        <a:lstStyle/>
        <a:p>
          <a:endParaRPr lang="en-US">
            <a:cs typeface="Fanan" pitchFamily="2" charset="-78"/>
          </a:endParaRPr>
        </a:p>
      </dgm:t>
    </dgm:pt>
    <dgm:pt modelId="{928F8115-7F88-44C4-B861-98A94ACABB22}" type="parTrans" cxnId="{43ADFA92-FEFF-4A30-9CB2-B20D2287C32E}">
      <dgm:prSet/>
      <dgm:spPr/>
      <dgm:t>
        <a:bodyPr/>
        <a:lstStyle/>
        <a:p>
          <a:endParaRPr lang="en-US" sz="2400">
            <a:cs typeface="Fanan" pitchFamily="2" charset="-78"/>
          </a:endParaRPr>
        </a:p>
      </dgm:t>
    </dgm:pt>
    <dgm:pt modelId="{9AAB4323-3222-4850-88E5-BAE6CA080ADC}" type="pres">
      <dgm:prSet presAssocID="{95FAEB7E-4E35-4D7E-932C-69B383AF04A8}" presName="composite" presStyleCnt="0">
        <dgm:presLayoutVars>
          <dgm:chMax val="1"/>
          <dgm:dir/>
          <dgm:resizeHandles val="exact"/>
        </dgm:presLayoutVars>
      </dgm:prSet>
      <dgm:spPr/>
    </dgm:pt>
    <dgm:pt modelId="{9B3420D1-506D-46C2-8259-307BC755BD40}" type="pres">
      <dgm:prSet presAssocID="{95FAEB7E-4E35-4D7E-932C-69B383AF04A8}" presName="radial" presStyleCnt="0">
        <dgm:presLayoutVars>
          <dgm:animLvl val="ctr"/>
        </dgm:presLayoutVars>
      </dgm:prSet>
      <dgm:spPr/>
    </dgm:pt>
    <dgm:pt modelId="{126C53AA-B1E8-4344-9C90-79F13C63D2B9}" type="pres">
      <dgm:prSet presAssocID="{BC5FA7E9-34F8-409C-B55C-E2F189E07D33}" presName="centerShape" presStyleLbl="vennNode1" presStyleIdx="0" presStyleCnt="11"/>
      <dgm:spPr/>
    </dgm:pt>
    <dgm:pt modelId="{9E788AB7-E5D7-4845-97AB-05BFCC28B823}" type="pres">
      <dgm:prSet presAssocID="{94941026-0CCE-4260-81BB-7B00C396F054}" presName="node" presStyleLbl="vennNode1" presStyleIdx="1" presStyleCnt="11">
        <dgm:presLayoutVars>
          <dgm:bulletEnabled val="1"/>
        </dgm:presLayoutVars>
      </dgm:prSet>
      <dgm:spPr/>
    </dgm:pt>
    <dgm:pt modelId="{C68E2C4A-1789-4D59-9861-C2AB710B14A1}" type="pres">
      <dgm:prSet presAssocID="{79759046-8817-4A0B-839C-07DC35B5617F}" presName="node" presStyleLbl="vennNode1" presStyleIdx="2" presStyleCnt="11">
        <dgm:presLayoutVars>
          <dgm:bulletEnabled val="1"/>
        </dgm:presLayoutVars>
      </dgm:prSet>
      <dgm:spPr/>
    </dgm:pt>
    <dgm:pt modelId="{A74DB0F8-179A-4DD9-9FE1-6F43A74DC191}" type="pres">
      <dgm:prSet presAssocID="{61299FC6-7A06-4BFE-A897-5722194773F9}" presName="node" presStyleLbl="vennNode1" presStyleIdx="3" presStyleCnt="11">
        <dgm:presLayoutVars>
          <dgm:bulletEnabled val="1"/>
        </dgm:presLayoutVars>
      </dgm:prSet>
      <dgm:spPr/>
    </dgm:pt>
    <dgm:pt modelId="{A09A85A6-9257-4177-A937-81A5DB7A5A60}" type="pres">
      <dgm:prSet presAssocID="{61F0BC5B-A97F-490A-9C31-8796E9F85B36}" presName="node" presStyleLbl="vennNode1" presStyleIdx="4" presStyleCnt="11">
        <dgm:presLayoutVars>
          <dgm:bulletEnabled val="1"/>
        </dgm:presLayoutVars>
      </dgm:prSet>
      <dgm:spPr/>
    </dgm:pt>
    <dgm:pt modelId="{2E8BF6A1-6A08-4A12-B8CC-2F0F9A3ACBA3}" type="pres">
      <dgm:prSet presAssocID="{BB27A49A-4270-4230-B8A9-D0B4223B199D}" presName="node" presStyleLbl="vennNode1" presStyleIdx="5" presStyleCnt="11">
        <dgm:presLayoutVars>
          <dgm:bulletEnabled val="1"/>
        </dgm:presLayoutVars>
      </dgm:prSet>
      <dgm:spPr/>
    </dgm:pt>
    <dgm:pt modelId="{F204C34D-B8BC-4726-8F9A-6A30799DA2F5}" type="pres">
      <dgm:prSet presAssocID="{1517F81E-93D5-44F7-838A-E87CC8A4F4C8}" presName="node" presStyleLbl="vennNode1" presStyleIdx="6" presStyleCnt="11">
        <dgm:presLayoutVars>
          <dgm:bulletEnabled val="1"/>
        </dgm:presLayoutVars>
      </dgm:prSet>
      <dgm:spPr/>
    </dgm:pt>
    <dgm:pt modelId="{89581378-1453-4CD2-B6D7-75FCE179C434}" type="pres">
      <dgm:prSet presAssocID="{8796FFD4-16F7-445E-A7C7-905B5C2CA996}" presName="node" presStyleLbl="vennNode1" presStyleIdx="7" presStyleCnt="11">
        <dgm:presLayoutVars>
          <dgm:bulletEnabled val="1"/>
        </dgm:presLayoutVars>
      </dgm:prSet>
      <dgm:spPr/>
    </dgm:pt>
    <dgm:pt modelId="{28276D10-B9CE-4240-811D-175879B060F6}" type="pres">
      <dgm:prSet presAssocID="{9D266626-AD11-4CC4-9F23-567A7C01F604}" presName="node" presStyleLbl="vennNode1" presStyleIdx="8" presStyleCnt="11">
        <dgm:presLayoutVars>
          <dgm:bulletEnabled val="1"/>
        </dgm:presLayoutVars>
      </dgm:prSet>
      <dgm:spPr/>
    </dgm:pt>
    <dgm:pt modelId="{1D1EFFAD-A5E2-48BF-8CA4-ECE242F71205}" type="pres">
      <dgm:prSet presAssocID="{B44F2B7F-0289-443E-BB6D-21FD8B3C6221}" presName="node" presStyleLbl="vennNode1" presStyleIdx="9" presStyleCnt="11">
        <dgm:presLayoutVars>
          <dgm:bulletEnabled val="1"/>
        </dgm:presLayoutVars>
      </dgm:prSet>
      <dgm:spPr/>
    </dgm:pt>
    <dgm:pt modelId="{C3C9A9CF-74CD-4548-9AD4-50BBDBAD94F2}" type="pres">
      <dgm:prSet presAssocID="{873BA479-E2C7-41A2-9033-BB74B93D63CF}" presName="node" presStyleLbl="vennNode1" presStyleIdx="10" presStyleCnt="11">
        <dgm:presLayoutVars>
          <dgm:bulletEnabled val="1"/>
        </dgm:presLayoutVars>
      </dgm:prSet>
      <dgm:spPr/>
    </dgm:pt>
  </dgm:ptLst>
  <dgm:cxnLst>
    <dgm:cxn modelId="{A05CE505-40CD-45BB-A201-4AE27FA508B9}" type="presOf" srcId="{61F0BC5B-A97F-490A-9C31-8796E9F85B36}" destId="{A09A85A6-9257-4177-A937-81A5DB7A5A60}" srcOrd="0" destOrd="0" presId="urn:microsoft.com/office/officeart/2005/8/layout/radial3"/>
    <dgm:cxn modelId="{000DF30E-AB66-403F-AE93-B4095F810D22}" type="presOf" srcId="{79759046-8817-4A0B-839C-07DC35B5617F}" destId="{C68E2C4A-1789-4D59-9861-C2AB710B14A1}" srcOrd="0" destOrd="0" presId="urn:microsoft.com/office/officeart/2005/8/layout/radial3"/>
    <dgm:cxn modelId="{4E6B7B19-C89D-45BF-A83F-6C6B71B0515D}" type="presOf" srcId="{8796FFD4-16F7-445E-A7C7-905B5C2CA996}" destId="{89581378-1453-4CD2-B6D7-75FCE179C434}" srcOrd="0" destOrd="0" presId="urn:microsoft.com/office/officeart/2005/8/layout/radial3"/>
    <dgm:cxn modelId="{EB4B072D-13ED-469D-8514-13C602ED5A84}" srcId="{BC5FA7E9-34F8-409C-B55C-E2F189E07D33}" destId="{61F0BC5B-A97F-490A-9C31-8796E9F85B36}" srcOrd="3" destOrd="0" parTransId="{973AB4DA-4171-4AA6-B370-39611495444C}" sibTransId="{6B98D61B-D6CC-4F3B-AC29-27C5E9754A4D}"/>
    <dgm:cxn modelId="{5504753D-2CCC-4BF6-A138-3143B33EAD0D}" srcId="{BC5FA7E9-34F8-409C-B55C-E2F189E07D33}" destId="{9D266626-AD11-4CC4-9F23-567A7C01F604}" srcOrd="7" destOrd="0" parTransId="{F1C84C56-33E6-448D-B883-FA4783BEA7F0}" sibTransId="{6BFD30A5-17DB-4038-A4B8-60F551FF6CFF}"/>
    <dgm:cxn modelId="{299EAB40-7DDD-4351-96A6-F4102D4FF4AD}" type="presOf" srcId="{9D266626-AD11-4CC4-9F23-567A7C01F604}" destId="{28276D10-B9CE-4240-811D-175879B060F6}" srcOrd="0" destOrd="0" presId="urn:microsoft.com/office/officeart/2005/8/layout/radial3"/>
    <dgm:cxn modelId="{298FA661-5704-4D7A-AE41-CA1C79CDD296}" type="presOf" srcId="{94941026-0CCE-4260-81BB-7B00C396F054}" destId="{9E788AB7-E5D7-4845-97AB-05BFCC28B823}" srcOrd="0" destOrd="0" presId="urn:microsoft.com/office/officeart/2005/8/layout/radial3"/>
    <dgm:cxn modelId="{E22B5866-0F0C-4016-BF2B-77C190A94894}" type="presOf" srcId="{95FAEB7E-4E35-4D7E-932C-69B383AF04A8}" destId="{9AAB4323-3222-4850-88E5-BAE6CA080ADC}" srcOrd="0" destOrd="0" presId="urn:microsoft.com/office/officeart/2005/8/layout/radial3"/>
    <dgm:cxn modelId="{4C418E49-529A-4132-A69B-7B2E25AD8C11}" type="presOf" srcId="{1517F81E-93D5-44F7-838A-E87CC8A4F4C8}" destId="{F204C34D-B8BC-4726-8F9A-6A30799DA2F5}" srcOrd="0" destOrd="0" presId="urn:microsoft.com/office/officeart/2005/8/layout/radial3"/>
    <dgm:cxn modelId="{B2A1DB6D-3625-4DA2-A196-B460F970B44B}" srcId="{BC5FA7E9-34F8-409C-B55C-E2F189E07D33}" destId="{873BA479-E2C7-41A2-9033-BB74B93D63CF}" srcOrd="9" destOrd="0" parTransId="{953714F4-CDF6-4C10-9F42-D4FED466416E}" sibTransId="{FC5A72F3-79BE-4E22-92DB-C108E0ED1AEB}"/>
    <dgm:cxn modelId="{1E57F66E-D68F-40E5-BA35-E44FEE16FC8D}" srcId="{BC5FA7E9-34F8-409C-B55C-E2F189E07D33}" destId="{94941026-0CCE-4260-81BB-7B00C396F054}" srcOrd="0" destOrd="0" parTransId="{4E22138F-133D-459B-8B31-C35FA8A2C0F9}" sibTransId="{BB27F213-EC2D-4200-BB66-AE26298BFF5F}"/>
    <dgm:cxn modelId="{5FFFAC76-4E96-465A-949E-9CF2921EA94E}" srcId="{BC5FA7E9-34F8-409C-B55C-E2F189E07D33}" destId="{B44F2B7F-0289-443E-BB6D-21FD8B3C6221}" srcOrd="8" destOrd="0" parTransId="{A23D620C-BE44-45BD-9AD7-3E23F33C5F29}" sibTransId="{7F595AC8-2094-4295-BFCF-C84A615A20E7}"/>
    <dgm:cxn modelId="{43BBEE77-C1A7-4B65-ACC0-0028FDD27C0C}" type="presOf" srcId="{873BA479-E2C7-41A2-9033-BB74B93D63CF}" destId="{C3C9A9CF-74CD-4548-9AD4-50BBDBAD94F2}" srcOrd="0" destOrd="0" presId="urn:microsoft.com/office/officeart/2005/8/layout/radial3"/>
    <dgm:cxn modelId="{91A78758-D668-4FAD-8510-DADE4BA9C803}" srcId="{BC5FA7E9-34F8-409C-B55C-E2F189E07D33}" destId="{8796FFD4-16F7-445E-A7C7-905B5C2CA996}" srcOrd="6" destOrd="0" parTransId="{E95135B2-1FD2-4604-B379-3D52D6DB9780}" sibTransId="{A31CC066-CD94-49F7-8086-FFF8C1F088B9}"/>
    <dgm:cxn modelId="{00FFBD7E-C5AE-478C-9A20-CE0C15121565}" type="presOf" srcId="{BB27A49A-4270-4230-B8A9-D0B4223B199D}" destId="{2E8BF6A1-6A08-4A12-B8CC-2F0F9A3ACBA3}" srcOrd="0" destOrd="0" presId="urn:microsoft.com/office/officeart/2005/8/layout/radial3"/>
    <dgm:cxn modelId="{9C60C58A-D5C5-4E0D-950E-9C291296D9A8}" srcId="{BC5FA7E9-34F8-409C-B55C-E2F189E07D33}" destId="{79759046-8817-4A0B-839C-07DC35B5617F}" srcOrd="1" destOrd="0" parTransId="{BA55CF11-1A62-407A-AACA-E08A426F183C}" sibTransId="{78475FA7-13FC-4601-A9A0-BBC884C143B1}"/>
    <dgm:cxn modelId="{B602778D-7207-4A81-BB7C-B232462C13A3}" srcId="{BC5FA7E9-34F8-409C-B55C-E2F189E07D33}" destId="{1517F81E-93D5-44F7-838A-E87CC8A4F4C8}" srcOrd="5" destOrd="0" parTransId="{B5FC54D4-3327-4BE9-A235-49DBA267DEE7}" sibTransId="{4FAB6EC9-A11E-4BE7-88A2-5A5DEFDAC15E}"/>
    <dgm:cxn modelId="{43ADFA92-FEFF-4A30-9CB2-B20D2287C32E}" srcId="{95FAEB7E-4E35-4D7E-932C-69B383AF04A8}" destId="{BC5FA7E9-34F8-409C-B55C-E2F189E07D33}" srcOrd="0" destOrd="0" parTransId="{928F8115-7F88-44C4-B861-98A94ACABB22}" sibTransId="{734796D1-AAAF-493D-9071-CB081B9942B4}"/>
    <dgm:cxn modelId="{99B70C9A-95E0-4853-99E0-AF2EF178EB1B}" type="presOf" srcId="{61299FC6-7A06-4BFE-A897-5722194773F9}" destId="{A74DB0F8-179A-4DD9-9FE1-6F43A74DC191}" srcOrd="0" destOrd="0" presId="urn:microsoft.com/office/officeart/2005/8/layout/radial3"/>
    <dgm:cxn modelId="{E07D59C7-9832-404B-BDF8-14210B4165D7}" type="presOf" srcId="{BC5FA7E9-34F8-409C-B55C-E2F189E07D33}" destId="{126C53AA-B1E8-4344-9C90-79F13C63D2B9}" srcOrd="0" destOrd="0" presId="urn:microsoft.com/office/officeart/2005/8/layout/radial3"/>
    <dgm:cxn modelId="{87DEEDC8-6131-4DDF-8BD2-B0158D6D3222}" srcId="{BC5FA7E9-34F8-409C-B55C-E2F189E07D33}" destId="{61299FC6-7A06-4BFE-A897-5722194773F9}" srcOrd="2" destOrd="0" parTransId="{947C0560-B129-4E47-9CBB-38BF0403B49B}" sibTransId="{39750232-605D-4DCD-95F6-F25816B2D9B3}"/>
    <dgm:cxn modelId="{35E29CCA-F836-4D63-94D7-C037F647B066}" srcId="{BC5FA7E9-34F8-409C-B55C-E2F189E07D33}" destId="{BB27A49A-4270-4230-B8A9-D0B4223B199D}" srcOrd="4" destOrd="0" parTransId="{62242D56-195E-4EEE-9776-1358C6C356AC}" sibTransId="{2672FD32-2EDE-4DE1-B727-46199249D19C}"/>
    <dgm:cxn modelId="{F29DD8D1-0ACC-4B64-977E-F1DA07985FB5}" type="presOf" srcId="{B44F2B7F-0289-443E-BB6D-21FD8B3C6221}" destId="{1D1EFFAD-A5E2-48BF-8CA4-ECE242F71205}" srcOrd="0" destOrd="0" presId="urn:microsoft.com/office/officeart/2005/8/layout/radial3"/>
    <dgm:cxn modelId="{A5DFC591-9AAC-4872-9113-A77E63A770EE}" type="presParOf" srcId="{9AAB4323-3222-4850-88E5-BAE6CA080ADC}" destId="{9B3420D1-506D-46C2-8259-307BC755BD40}" srcOrd="0" destOrd="0" presId="urn:microsoft.com/office/officeart/2005/8/layout/radial3"/>
    <dgm:cxn modelId="{4CA05AC2-1D43-4D7B-810D-C499FF11ACC7}" type="presParOf" srcId="{9B3420D1-506D-46C2-8259-307BC755BD40}" destId="{126C53AA-B1E8-4344-9C90-79F13C63D2B9}" srcOrd="0" destOrd="0" presId="urn:microsoft.com/office/officeart/2005/8/layout/radial3"/>
    <dgm:cxn modelId="{259C2085-2DC0-4FBE-A6E2-AA0DC3732AAD}" type="presParOf" srcId="{9B3420D1-506D-46C2-8259-307BC755BD40}" destId="{9E788AB7-E5D7-4845-97AB-05BFCC28B823}" srcOrd="1" destOrd="0" presId="urn:microsoft.com/office/officeart/2005/8/layout/radial3"/>
    <dgm:cxn modelId="{F587A954-3D46-486D-87F8-1ECAAB98CA99}" type="presParOf" srcId="{9B3420D1-506D-46C2-8259-307BC755BD40}" destId="{C68E2C4A-1789-4D59-9861-C2AB710B14A1}" srcOrd="2" destOrd="0" presId="urn:microsoft.com/office/officeart/2005/8/layout/radial3"/>
    <dgm:cxn modelId="{D38449E2-2AAA-4663-B236-19DBC4859318}" type="presParOf" srcId="{9B3420D1-506D-46C2-8259-307BC755BD40}" destId="{A74DB0F8-179A-4DD9-9FE1-6F43A74DC191}" srcOrd="3" destOrd="0" presId="urn:microsoft.com/office/officeart/2005/8/layout/radial3"/>
    <dgm:cxn modelId="{15A5C5F8-DC70-4A3B-A33D-8222C8B65D17}" type="presParOf" srcId="{9B3420D1-506D-46C2-8259-307BC755BD40}" destId="{A09A85A6-9257-4177-A937-81A5DB7A5A60}" srcOrd="4" destOrd="0" presId="urn:microsoft.com/office/officeart/2005/8/layout/radial3"/>
    <dgm:cxn modelId="{5E1708EE-462E-4BC7-9AE3-26113F023CF9}" type="presParOf" srcId="{9B3420D1-506D-46C2-8259-307BC755BD40}" destId="{2E8BF6A1-6A08-4A12-B8CC-2F0F9A3ACBA3}" srcOrd="5" destOrd="0" presId="urn:microsoft.com/office/officeart/2005/8/layout/radial3"/>
    <dgm:cxn modelId="{24336909-C84B-411A-B5CC-AEE17D2988F3}" type="presParOf" srcId="{9B3420D1-506D-46C2-8259-307BC755BD40}" destId="{F204C34D-B8BC-4726-8F9A-6A30799DA2F5}" srcOrd="6" destOrd="0" presId="urn:microsoft.com/office/officeart/2005/8/layout/radial3"/>
    <dgm:cxn modelId="{92E2C2AD-E50E-4B02-BC44-0BAF111584E1}" type="presParOf" srcId="{9B3420D1-506D-46C2-8259-307BC755BD40}" destId="{89581378-1453-4CD2-B6D7-75FCE179C434}" srcOrd="7" destOrd="0" presId="urn:microsoft.com/office/officeart/2005/8/layout/radial3"/>
    <dgm:cxn modelId="{6539F78A-0A5E-4715-B225-895D44F3CADB}" type="presParOf" srcId="{9B3420D1-506D-46C2-8259-307BC755BD40}" destId="{28276D10-B9CE-4240-811D-175879B060F6}" srcOrd="8" destOrd="0" presId="urn:microsoft.com/office/officeart/2005/8/layout/radial3"/>
    <dgm:cxn modelId="{5143653A-6372-43C8-8E0B-5F43269E3E8E}" type="presParOf" srcId="{9B3420D1-506D-46C2-8259-307BC755BD40}" destId="{1D1EFFAD-A5E2-48BF-8CA4-ECE242F71205}" srcOrd="9" destOrd="0" presId="urn:microsoft.com/office/officeart/2005/8/layout/radial3"/>
    <dgm:cxn modelId="{D388E089-AD89-43C3-914E-C8A78742BB25}" type="presParOf" srcId="{9B3420D1-506D-46C2-8259-307BC755BD40}" destId="{C3C9A9CF-74CD-4548-9AD4-50BBDBAD94F2}" srcOrd="10" destOrd="0" presId="urn:microsoft.com/office/officeart/2005/8/layout/radial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BF66ED7-9CBC-4FC4-BDB4-EE31300ED7BD}" type="doc">
      <dgm:prSet loTypeId="urn:microsoft.com/office/officeart/2005/8/layout/default" loCatId="list" qsTypeId="urn:microsoft.com/office/officeart/2005/8/quickstyle/simple5" qsCatId="simple" csTypeId="urn:microsoft.com/office/officeart/2005/8/colors/colorful5" csCatId="colorful" phldr="1"/>
      <dgm:spPr/>
      <dgm:t>
        <a:bodyPr/>
        <a:lstStyle/>
        <a:p>
          <a:endParaRPr lang="en-US"/>
        </a:p>
      </dgm:t>
    </dgm:pt>
    <dgm:pt modelId="{3CBBA925-87CA-4A13-BE27-BE6925653E36}">
      <dgm:prSet phldrT="[نص]" custT="1"/>
      <dgm:spPr/>
      <dgm:t>
        <a:bodyPr/>
        <a:lstStyle/>
        <a:p>
          <a:r>
            <a:rPr lang="ar-EG" sz="3200" dirty="0">
              <a:cs typeface="Fanan" pitchFamily="2" charset="-78"/>
            </a:rPr>
            <a:t>سياسة الاختبار</a:t>
          </a:r>
          <a:endParaRPr lang="en-US" sz="3200" dirty="0">
            <a:cs typeface="Fanan" pitchFamily="2" charset="-78"/>
          </a:endParaRPr>
        </a:p>
      </dgm:t>
    </dgm:pt>
    <dgm:pt modelId="{23D09F27-78DC-4DA4-814F-AA8D324FC3D5}" type="parTrans" cxnId="{7011A0E3-EF12-4BC2-BC97-09E4E1FE6D6E}">
      <dgm:prSet/>
      <dgm:spPr/>
      <dgm:t>
        <a:bodyPr/>
        <a:lstStyle/>
        <a:p>
          <a:endParaRPr lang="en-US" sz="1200">
            <a:cs typeface="Fanan" pitchFamily="2" charset="-78"/>
          </a:endParaRPr>
        </a:p>
      </dgm:t>
    </dgm:pt>
    <dgm:pt modelId="{B9035F58-EA59-436A-974F-80A9BDF990DC}" type="sibTrans" cxnId="{7011A0E3-EF12-4BC2-BC97-09E4E1FE6D6E}">
      <dgm:prSet/>
      <dgm:spPr/>
      <dgm:t>
        <a:bodyPr/>
        <a:lstStyle/>
        <a:p>
          <a:endParaRPr lang="en-US" sz="1200">
            <a:cs typeface="Fanan" pitchFamily="2" charset="-78"/>
          </a:endParaRPr>
        </a:p>
      </dgm:t>
    </dgm:pt>
    <dgm:pt modelId="{0AB17E27-E89F-4D95-AD76-6FC03B2CDF5A}">
      <dgm:prSet phldrT="[نص]" custT="1"/>
      <dgm:spPr/>
      <dgm:t>
        <a:bodyPr/>
        <a:lstStyle/>
        <a:p>
          <a:r>
            <a:rPr lang="ar-EG" sz="3200" dirty="0">
              <a:cs typeface="Fanan" pitchFamily="2" charset="-78"/>
            </a:rPr>
            <a:t>خطة الاختبار</a:t>
          </a:r>
          <a:endParaRPr lang="en-US" sz="3200" dirty="0">
            <a:cs typeface="Fanan" pitchFamily="2" charset="-78"/>
          </a:endParaRPr>
        </a:p>
      </dgm:t>
    </dgm:pt>
    <dgm:pt modelId="{9CBE49EC-689D-4FB1-BEC1-5A5897979F3F}" type="parTrans" cxnId="{1C52A923-D8E9-4956-8CB9-EC860D55F903}">
      <dgm:prSet/>
      <dgm:spPr/>
      <dgm:t>
        <a:bodyPr/>
        <a:lstStyle/>
        <a:p>
          <a:endParaRPr lang="en-US" sz="1200">
            <a:cs typeface="Fanan" pitchFamily="2" charset="-78"/>
          </a:endParaRPr>
        </a:p>
      </dgm:t>
    </dgm:pt>
    <dgm:pt modelId="{91E386BB-DDAC-4999-8306-8DFEADF9DDA5}" type="sibTrans" cxnId="{1C52A923-D8E9-4956-8CB9-EC860D55F903}">
      <dgm:prSet/>
      <dgm:spPr/>
      <dgm:t>
        <a:bodyPr/>
        <a:lstStyle/>
        <a:p>
          <a:endParaRPr lang="en-US" sz="1200">
            <a:cs typeface="Fanan" pitchFamily="2" charset="-78"/>
          </a:endParaRPr>
        </a:p>
      </dgm:t>
    </dgm:pt>
    <dgm:pt modelId="{2E1FC745-40AE-40A5-805A-0177E8A3034D}">
      <dgm:prSet phldrT="[نص]" custT="1"/>
      <dgm:spPr/>
      <dgm:t>
        <a:bodyPr/>
        <a:lstStyle/>
        <a:p>
          <a:r>
            <a:rPr lang="ar-EG" sz="3200" dirty="0">
              <a:cs typeface="Fanan" pitchFamily="2" charset="-78"/>
            </a:rPr>
            <a:t>مواصفات الاختبار</a:t>
          </a:r>
          <a:endParaRPr lang="en-US" sz="3200" dirty="0">
            <a:cs typeface="Fanan" pitchFamily="2" charset="-78"/>
          </a:endParaRPr>
        </a:p>
      </dgm:t>
    </dgm:pt>
    <dgm:pt modelId="{A81D9F55-346B-4C72-927B-BF5272FD0E44}" type="parTrans" cxnId="{423CF735-6610-4461-83C1-A9327C253365}">
      <dgm:prSet/>
      <dgm:spPr/>
      <dgm:t>
        <a:bodyPr/>
        <a:lstStyle/>
        <a:p>
          <a:endParaRPr lang="en-US" sz="1200">
            <a:cs typeface="Fanan" pitchFamily="2" charset="-78"/>
          </a:endParaRPr>
        </a:p>
      </dgm:t>
    </dgm:pt>
    <dgm:pt modelId="{3BD94FD6-078E-496C-9EFD-03FF52AA0D25}" type="sibTrans" cxnId="{423CF735-6610-4461-83C1-A9327C253365}">
      <dgm:prSet/>
      <dgm:spPr/>
      <dgm:t>
        <a:bodyPr/>
        <a:lstStyle/>
        <a:p>
          <a:endParaRPr lang="en-US" sz="1200">
            <a:cs typeface="Fanan" pitchFamily="2" charset="-78"/>
          </a:endParaRPr>
        </a:p>
      </dgm:t>
    </dgm:pt>
    <dgm:pt modelId="{9B52564E-84B1-4F23-BFBF-97DE76994618}">
      <dgm:prSet custT="1"/>
      <dgm:spPr/>
      <dgm:t>
        <a:bodyPr/>
        <a:lstStyle/>
        <a:p>
          <a:r>
            <a:rPr lang="ar-EG" sz="3200" dirty="0">
              <a:cs typeface="Fanan" pitchFamily="2" charset="-78"/>
            </a:rPr>
            <a:t>وصف الاختبار</a:t>
          </a:r>
          <a:endParaRPr lang="en-US" sz="3200" dirty="0">
            <a:cs typeface="Fanan" pitchFamily="2" charset="-78"/>
          </a:endParaRPr>
        </a:p>
      </dgm:t>
    </dgm:pt>
    <dgm:pt modelId="{68C0C9E7-7704-423C-875E-845592BC8EA4}" type="parTrans" cxnId="{674E1060-43B2-42D2-A4F4-7D18C078E06E}">
      <dgm:prSet/>
      <dgm:spPr/>
      <dgm:t>
        <a:bodyPr/>
        <a:lstStyle/>
        <a:p>
          <a:endParaRPr lang="en-US" sz="1200">
            <a:cs typeface="Fanan" pitchFamily="2" charset="-78"/>
          </a:endParaRPr>
        </a:p>
      </dgm:t>
    </dgm:pt>
    <dgm:pt modelId="{9258E2B8-EAE7-4EC8-9698-D309A16E440B}" type="sibTrans" cxnId="{674E1060-43B2-42D2-A4F4-7D18C078E06E}">
      <dgm:prSet/>
      <dgm:spPr/>
      <dgm:t>
        <a:bodyPr/>
        <a:lstStyle/>
        <a:p>
          <a:endParaRPr lang="en-US" sz="1200">
            <a:cs typeface="Fanan" pitchFamily="2" charset="-78"/>
          </a:endParaRPr>
        </a:p>
      </dgm:t>
    </dgm:pt>
    <dgm:pt modelId="{24F58636-8377-4EE5-96AF-5BD62ACB27EA}">
      <dgm:prSet custT="1"/>
      <dgm:spPr/>
      <dgm:t>
        <a:bodyPr/>
        <a:lstStyle/>
        <a:p>
          <a:r>
            <a:rPr lang="ar-EG" sz="3200" dirty="0">
              <a:cs typeface="Fanan" pitchFamily="2" charset="-78"/>
            </a:rPr>
            <a:t>تقرير الخطأ</a:t>
          </a:r>
          <a:endParaRPr lang="en-US" sz="3200" dirty="0">
            <a:cs typeface="Fanan" pitchFamily="2" charset="-78"/>
          </a:endParaRPr>
        </a:p>
      </dgm:t>
    </dgm:pt>
    <dgm:pt modelId="{CF67DB62-4A7D-485E-BE69-5199FD41B728}" type="parTrans" cxnId="{971C842E-6B34-4BE2-8E5D-9B0D0AEB24D1}">
      <dgm:prSet/>
      <dgm:spPr/>
      <dgm:t>
        <a:bodyPr/>
        <a:lstStyle/>
        <a:p>
          <a:endParaRPr lang="en-US" sz="1200">
            <a:cs typeface="Fanan" pitchFamily="2" charset="-78"/>
          </a:endParaRPr>
        </a:p>
      </dgm:t>
    </dgm:pt>
    <dgm:pt modelId="{D917393A-25ED-4D02-B0DE-3748C6E2010F}" type="sibTrans" cxnId="{971C842E-6B34-4BE2-8E5D-9B0D0AEB24D1}">
      <dgm:prSet/>
      <dgm:spPr/>
      <dgm:t>
        <a:bodyPr/>
        <a:lstStyle/>
        <a:p>
          <a:endParaRPr lang="en-US" sz="1200">
            <a:cs typeface="Fanan" pitchFamily="2" charset="-78"/>
          </a:endParaRPr>
        </a:p>
      </dgm:t>
    </dgm:pt>
    <dgm:pt modelId="{F151DE6E-9896-4107-BFE8-00E847000F7F}">
      <dgm:prSet custT="1"/>
      <dgm:spPr/>
      <dgm:t>
        <a:bodyPr/>
        <a:lstStyle/>
        <a:p>
          <a:r>
            <a:rPr lang="ar-EG" sz="3200" dirty="0">
              <a:cs typeface="Fanan" pitchFamily="2" charset="-78"/>
            </a:rPr>
            <a:t>تقرير ملخص الاختبار</a:t>
          </a:r>
          <a:endParaRPr lang="en-US" sz="3200" dirty="0">
            <a:cs typeface="Fanan" pitchFamily="2" charset="-78"/>
          </a:endParaRPr>
        </a:p>
      </dgm:t>
    </dgm:pt>
    <dgm:pt modelId="{0031782F-83EF-4FAE-A9BE-999AD8D46B72}" type="parTrans" cxnId="{5D90E931-68F9-47B6-9DE6-E394D7268300}">
      <dgm:prSet/>
      <dgm:spPr/>
      <dgm:t>
        <a:bodyPr/>
        <a:lstStyle/>
        <a:p>
          <a:endParaRPr lang="en-US" sz="1200">
            <a:cs typeface="Fanan" pitchFamily="2" charset="-78"/>
          </a:endParaRPr>
        </a:p>
      </dgm:t>
    </dgm:pt>
    <dgm:pt modelId="{25A23439-36B0-43DB-8E2D-9AFBD76A2303}" type="sibTrans" cxnId="{5D90E931-68F9-47B6-9DE6-E394D7268300}">
      <dgm:prSet/>
      <dgm:spPr/>
      <dgm:t>
        <a:bodyPr/>
        <a:lstStyle/>
        <a:p>
          <a:endParaRPr lang="en-US" sz="1200">
            <a:cs typeface="Fanan" pitchFamily="2" charset="-78"/>
          </a:endParaRPr>
        </a:p>
      </dgm:t>
    </dgm:pt>
    <dgm:pt modelId="{9B10C698-A4BE-4721-93B1-99CDB81CAB7A}">
      <dgm:prSet custT="1"/>
      <dgm:spPr/>
      <dgm:t>
        <a:bodyPr/>
        <a:lstStyle/>
        <a:p>
          <a:r>
            <a:rPr lang="ar-EG" sz="3200" dirty="0">
              <a:cs typeface="Fanan" pitchFamily="2" charset="-78"/>
            </a:rPr>
            <a:t>تقرير تحليل الاختبار</a:t>
          </a:r>
          <a:endParaRPr lang="en-US" sz="3200" dirty="0">
            <a:cs typeface="Fanan" pitchFamily="2" charset="-78"/>
          </a:endParaRPr>
        </a:p>
      </dgm:t>
    </dgm:pt>
    <dgm:pt modelId="{B6D42299-54E3-4AAE-870E-93B0D76D7343}" type="parTrans" cxnId="{F74C7D47-8856-4435-97A4-0916255C648C}">
      <dgm:prSet/>
      <dgm:spPr/>
      <dgm:t>
        <a:bodyPr/>
        <a:lstStyle/>
        <a:p>
          <a:endParaRPr lang="en-US" sz="1200">
            <a:cs typeface="Fanan" pitchFamily="2" charset="-78"/>
          </a:endParaRPr>
        </a:p>
      </dgm:t>
    </dgm:pt>
    <dgm:pt modelId="{2A51FC31-3796-47F7-A312-9EEBB7734925}" type="sibTrans" cxnId="{F74C7D47-8856-4435-97A4-0916255C648C}">
      <dgm:prSet/>
      <dgm:spPr/>
      <dgm:t>
        <a:bodyPr/>
        <a:lstStyle/>
        <a:p>
          <a:endParaRPr lang="en-US" sz="1200">
            <a:cs typeface="Fanan" pitchFamily="2" charset="-78"/>
          </a:endParaRPr>
        </a:p>
      </dgm:t>
    </dgm:pt>
    <dgm:pt modelId="{09D3E62F-0DAA-4BCA-A1AE-DBC93E9E5001}" type="pres">
      <dgm:prSet presAssocID="{FBF66ED7-9CBC-4FC4-BDB4-EE31300ED7BD}" presName="diagram" presStyleCnt="0">
        <dgm:presLayoutVars>
          <dgm:dir val="rev"/>
          <dgm:resizeHandles val="exact"/>
        </dgm:presLayoutVars>
      </dgm:prSet>
      <dgm:spPr/>
    </dgm:pt>
    <dgm:pt modelId="{0C556460-7073-4CA4-B611-2916E03E5C23}" type="pres">
      <dgm:prSet presAssocID="{3CBBA925-87CA-4A13-BE27-BE6925653E36}" presName="node" presStyleLbl="node1" presStyleIdx="0" presStyleCnt="7" custScaleX="100001" custScaleY="100001">
        <dgm:presLayoutVars>
          <dgm:bulletEnabled val="1"/>
        </dgm:presLayoutVars>
      </dgm:prSet>
      <dgm:spPr/>
    </dgm:pt>
    <dgm:pt modelId="{77616145-41E0-4982-829E-225D66BD95A3}" type="pres">
      <dgm:prSet presAssocID="{B9035F58-EA59-436A-974F-80A9BDF990DC}" presName="sibTrans" presStyleCnt="0"/>
      <dgm:spPr/>
    </dgm:pt>
    <dgm:pt modelId="{FFFD893E-C43F-4EC0-B42D-A53E2998FEFF}" type="pres">
      <dgm:prSet presAssocID="{0AB17E27-E89F-4D95-AD76-6FC03B2CDF5A}" presName="node" presStyleLbl="node1" presStyleIdx="1" presStyleCnt="7">
        <dgm:presLayoutVars>
          <dgm:bulletEnabled val="1"/>
        </dgm:presLayoutVars>
      </dgm:prSet>
      <dgm:spPr/>
    </dgm:pt>
    <dgm:pt modelId="{5A8DB637-AEF8-44CB-B7F2-D5577102BE2A}" type="pres">
      <dgm:prSet presAssocID="{91E386BB-DDAC-4999-8306-8DFEADF9DDA5}" presName="sibTrans" presStyleCnt="0"/>
      <dgm:spPr/>
    </dgm:pt>
    <dgm:pt modelId="{D7E71587-8502-49ED-9C8C-5B265DB8240E}" type="pres">
      <dgm:prSet presAssocID="{2E1FC745-40AE-40A5-805A-0177E8A3034D}" presName="node" presStyleLbl="node1" presStyleIdx="2" presStyleCnt="7">
        <dgm:presLayoutVars>
          <dgm:bulletEnabled val="1"/>
        </dgm:presLayoutVars>
      </dgm:prSet>
      <dgm:spPr/>
    </dgm:pt>
    <dgm:pt modelId="{3FCBC419-F1AA-49E1-AF93-CD0313F93411}" type="pres">
      <dgm:prSet presAssocID="{3BD94FD6-078E-496C-9EFD-03FF52AA0D25}" presName="sibTrans" presStyleCnt="0"/>
      <dgm:spPr/>
    </dgm:pt>
    <dgm:pt modelId="{7EEB433F-3404-4E64-BCEA-296732F60228}" type="pres">
      <dgm:prSet presAssocID="{9B52564E-84B1-4F23-BFBF-97DE76994618}" presName="node" presStyleLbl="node1" presStyleIdx="3" presStyleCnt="7">
        <dgm:presLayoutVars>
          <dgm:bulletEnabled val="1"/>
        </dgm:presLayoutVars>
      </dgm:prSet>
      <dgm:spPr/>
    </dgm:pt>
    <dgm:pt modelId="{C2CFD8FB-ADE6-4205-906C-992884C0D81A}" type="pres">
      <dgm:prSet presAssocID="{9258E2B8-EAE7-4EC8-9698-D309A16E440B}" presName="sibTrans" presStyleCnt="0"/>
      <dgm:spPr/>
    </dgm:pt>
    <dgm:pt modelId="{0F68F822-4A70-4CE8-80EA-D67FDEB3719C}" type="pres">
      <dgm:prSet presAssocID="{9B10C698-A4BE-4721-93B1-99CDB81CAB7A}" presName="node" presStyleLbl="node1" presStyleIdx="4" presStyleCnt="7">
        <dgm:presLayoutVars>
          <dgm:bulletEnabled val="1"/>
        </dgm:presLayoutVars>
      </dgm:prSet>
      <dgm:spPr/>
    </dgm:pt>
    <dgm:pt modelId="{2C5B5BF9-B0E5-4870-9652-503CCB9FE161}" type="pres">
      <dgm:prSet presAssocID="{2A51FC31-3796-47F7-A312-9EEBB7734925}" presName="sibTrans" presStyleCnt="0"/>
      <dgm:spPr/>
    </dgm:pt>
    <dgm:pt modelId="{8D862B49-6845-4B81-8168-DE4195055C9A}" type="pres">
      <dgm:prSet presAssocID="{24F58636-8377-4EE5-96AF-5BD62ACB27EA}" presName="node" presStyleLbl="node1" presStyleIdx="5" presStyleCnt="7">
        <dgm:presLayoutVars>
          <dgm:bulletEnabled val="1"/>
        </dgm:presLayoutVars>
      </dgm:prSet>
      <dgm:spPr/>
    </dgm:pt>
    <dgm:pt modelId="{57FF5D17-6B21-44E7-8A1E-47F11C22DB17}" type="pres">
      <dgm:prSet presAssocID="{D917393A-25ED-4D02-B0DE-3748C6E2010F}" presName="sibTrans" presStyleCnt="0"/>
      <dgm:spPr/>
    </dgm:pt>
    <dgm:pt modelId="{DCAF7430-1AC0-4166-B06B-85804D185656}" type="pres">
      <dgm:prSet presAssocID="{F151DE6E-9896-4107-BFE8-00E847000F7F}" presName="node" presStyleLbl="node1" presStyleIdx="6" presStyleCnt="7">
        <dgm:presLayoutVars>
          <dgm:bulletEnabled val="1"/>
        </dgm:presLayoutVars>
      </dgm:prSet>
      <dgm:spPr/>
    </dgm:pt>
  </dgm:ptLst>
  <dgm:cxnLst>
    <dgm:cxn modelId="{E7292A20-BAC5-4BB4-B854-F159A3A10E52}" type="presOf" srcId="{F151DE6E-9896-4107-BFE8-00E847000F7F}" destId="{DCAF7430-1AC0-4166-B06B-85804D185656}" srcOrd="0" destOrd="0" presId="urn:microsoft.com/office/officeart/2005/8/layout/default"/>
    <dgm:cxn modelId="{1C52A923-D8E9-4956-8CB9-EC860D55F903}" srcId="{FBF66ED7-9CBC-4FC4-BDB4-EE31300ED7BD}" destId="{0AB17E27-E89F-4D95-AD76-6FC03B2CDF5A}" srcOrd="1" destOrd="0" parTransId="{9CBE49EC-689D-4FB1-BEC1-5A5897979F3F}" sibTransId="{91E386BB-DDAC-4999-8306-8DFEADF9DDA5}"/>
    <dgm:cxn modelId="{971C842E-6B34-4BE2-8E5D-9B0D0AEB24D1}" srcId="{FBF66ED7-9CBC-4FC4-BDB4-EE31300ED7BD}" destId="{24F58636-8377-4EE5-96AF-5BD62ACB27EA}" srcOrd="5" destOrd="0" parTransId="{CF67DB62-4A7D-485E-BE69-5199FD41B728}" sibTransId="{D917393A-25ED-4D02-B0DE-3748C6E2010F}"/>
    <dgm:cxn modelId="{5D90E931-68F9-47B6-9DE6-E394D7268300}" srcId="{FBF66ED7-9CBC-4FC4-BDB4-EE31300ED7BD}" destId="{F151DE6E-9896-4107-BFE8-00E847000F7F}" srcOrd="6" destOrd="0" parTransId="{0031782F-83EF-4FAE-A9BE-999AD8D46B72}" sibTransId="{25A23439-36B0-43DB-8E2D-9AFBD76A2303}"/>
    <dgm:cxn modelId="{6DBB5234-1CE4-48D0-BF7C-07561A2CF031}" type="presOf" srcId="{0AB17E27-E89F-4D95-AD76-6FC03B2CDF5A}" destId="{FFFD893E-C43F-4EC0-B42D-A53E2998FEFF}" srcOrd="0" destOrd="0" presId="urn:microsoft.com/office/officeart/2005/8/layout/default"/>
    <dgm:cxn modelId="{423CF735-6610-4461-83C1-A9327C253365}" srcId="{FBF66ED7-9CBC-4FC4-BDB4-EE31300ED7BD}" destId="{2E1FC745-40AE-40A5-805A-0177E8A3034D}" srcOrd="2" destOrd="0" parTransId="{A81D9F55-346B-4C72-927B-BF5272FD0E44}" sibTransId="{3BD94FD6-078E-496C-9EFD-03FF52AA0D25}"/>
    <dgm:cxn modelId="{97FF3B3B-6F1E-485C-9990-3622B305CEC7}" type="presOf" srcId="{2E1FC745-40AE-40A5-805A-0177E8A3034D}" destId="{D7E71587-8502-49ED-9C8C-5B265DB8240E}" srcOrd="0" destOrd="0" presId="urn:microsoft.com/office/officeart/2005/8/layout/default"/>
    <dgm:cxn modelId="{7722713E-59AA-4E0B-AD77-D7140F842592}" type="presOf" srcId="{FBF66ED7-9CBC-4FC4-BDB4-EE31300ED7BD}" destId="{09D3E62F-0DAA-4BCA-A1AE-DBC93E9E5001}" srcOrd="0" destOrd="0" presId="urn:microsoft.com/office/officeart/2005/8/layout/default"/>
    <dgm:cxn modelId="{2D1F415C-C236-4DE2-A8EF-A3502CD09E17}" type="presOf" srcId="{3CBBA925-87CA-4A13-BE27-BE6925653E36}" destId="{0C556460-7073-4CA4-B611-2916E03E5C23}" srcOrd="0" destOrd="0" presId="urn:microsoft.com/office/officeart/2005/8/layout/default"/>
    <dgm:cxn modelId="{674E1060-43B2-42D2-A4F4-7D18C078E06E}" srcId="{FBF66ED7-9CBC-4FC4-BDB4-EE31300ED7BD}" destId="{9B52564E-84B1-4F23-BFBF-97DE76994618}" srcOrd="3" destOrd="0" parTransId="{68C0C9E7-7704-423C-875E-845592BC8EA4}" sibTransId="{9258E2B8-EAE7-4EC8-9698-D309A16E440B}"/>
    <dgm:cxn modelId="{F74C7D47-8856-4435-97A4-0916255C648C}" srcId="{FBF66ED7-9CBC-4FC4-BDB4-EE31300ED7BD}" destId="{9B10C698-A4BE-4721-93B1-99CDB81CAB7A}" srcOrd="4" destOrd="0" parTransId="{B6D42299-54E3-4AAE-870E-93B0D76D7343}" sibTransId="{2A51FC31-3796-47F7-A312-9EEBB7734925}"/>
    <dgm:cxn modelId="{3B08DC71-FA58-4B4D-B003-2611F70D31CB}" type="presOf" srcId="{9B52564E-84B1-4F23-BFBF-97DE76994618}" destId="{7EEB433F-3404-4E64-BCEA-296732F60228}" srcOrd="0" destOrd="0" presId="urn:microsoft.com/office/officeart/2005/8/layout/default"/>
    <dgm:cxn modelId="{5E87E672-A0C0-4274-9FD1-144D9AD70FFD}" type="presOf" srcId="{24F58636-8377-4EE5-96AF-5BD62ACB27EA}" destId="{8D862B49-6845-4B81-8168-DE4195055C9A}" srcOrd="0" destOrd="0" presId="urn:microsoft.com/office/officeart/2005/8/layout/default"/>
    <dgm:cxn modelId="{7011A0E3-EF12-4BC2-BC97-09E4E1FE6D6E}" srcId="{FBF66ED7-9CBC-4FC4-BDB4-EE31300ED7BD}" destId="{3CBBA925-87CA-4A13-BE27-BE6925653E36}" srcOrd="0" destOrd="0" parTransId="{23D09F27-78DC-4DA4-814F-AA8D324FC3D5}" sibTransId="{B9035F58-EA59-436A-974F-80A9BDF990DC}"/>
    <dgm:cxn modelId="{A5A95FF2-61B9-4862-A69C-CF15181A7D6B}" type="presOf" srcId="{9B10C698-A4BE-4721-93B1-99CDB81CAB7A}" destId="{0F68F822-4A70-4CE8-80EA-D67FDEB3719C}" srcOrd="0" destOrd="0" presId="urn:microsoft.com/office/officeart/2005/8/layout/default"/>
    <dgm:cxn modelId="{74768040-45BF-4A86-8F75-D6E550C205FF}" type="presParOf" srcId="{09D3E62F-0DAA-4BCA-A1AE-DBC93E9E5001}" destId="{0C556460-7073-4CA4-B611-2916E03E5C23}" srcOrd="0" destOrd="0" presId="urn:microsoft.com/office/officeart/2005/8/layout/default"/>
    <dgm:cxn modelId="{CD43D209-77A1-46C9-859F-313CA2FD2C0A}" type="presParOf" srcId="{09D3E62F-0DAA-4BCA-A1AE-DBC93E9E5001}" destId="{77616145-41E0-4982-829E-225D66BD95A3}" srcOrd="1" destOrd="0" presId="urn:microsoft.com/office/officeart/2005/8/layout/default"/>
    <dgm:cxn modelId="{55D51E71-EF9B-4B97-9B71-A6B996312B49}" type="presParOf" srcId="{09D3E62F-0DAA-4BCA-A1AE-DBC93E9E5001}" destId="{FFFD893E-C43F-4EC0-B42D-A53E2998FEFF}" srcOrd="2" destOrd="0" presId="urn:microsoft.com/office/officeart/2005/8/layout/default"/>
    <dgm:cxn modelId="{6DEFF605-84AB-4B16-BF87-D1AA5889361C}" type="presParOf" srcId="{09D3E62F-0DAA-4BCA-A1AE-DBC93E9E5001}" destId="{5A8DB637-AEF8-44CB-B7F2-D5577102BE2A}" srcOrd="3" destOrd="0" presId="urn:microsoft.com/office/officeart/2005/8/layout/default"/>
    <dgm:cxn modelId="{DB740299-209E-48FB-A57E-9BBB3ECD13FC}" type="presParOf" srcId="{09D3E62F-0DAA-4BCA-A1AE-DBC93E9E5001}" destId="{D7E71587-8502-49ED-9C8C-5B265DB8240E}" srcOrd="4" destOrd="0" presId="urn:microsoft.com/office/officeart/2005/8/layout/default"/>
    <dgm:cxn modelId="{80A1B29D-BB32-4217-8D82-45AF6B85B29D}" type="presParOf" srcId="{09D3E62F-0DAA-4BCA-A1AE-DBC93E9E5001}" destId="{3FCBC419-F1AA-49E1-AF93-CD0313F93411}" srcOrd="5" destOrd="0" presId="urn:microsoft.com/office/officeart/2005/8/layout/default"/>
    <dgm:cxn modelId="{A64CA341-9E28-4640-9F63-61D8A84652F9}" type="presParOf" srcId="{09D3E62F-0DAA-4BCA-A1AE-DBC93E9E5001}" destId="{7EEB433F-3404-4E64-BCEA-296732F60228}" srcOrd="6" destOrd="0" presId="urn:microsoft.com/office/officeart/2005/8/layout/default"/>
    <dgm:cxn modelId="{AF38A638-D80B-4F15-8169-3383BDFFD42C}" type="presParOf" srcId="{09D3E62F-0DAA-4BCA-A1AE-DBC93E9E5001}" destId="{C2CFD8FB-ADE6-4205-906C-992884C0D81A}" srcOrd="7" destOrd="0" presId="urn:microsoft.com/office/officeart/2005/8/layout/default"/>
    <dgm:cxn modelId="{E042D0A5-19DF-48C8-A659-A0AC2F96FEC3}" type="presParOf" srcId="{09D3E62F-0DAA-4BCA-A1AE-DBC93E9E5001}" destId="{0F68F822-4A70-4CE8-80EA-D67FDEB3719C}" srcOrd="8" destOrd="0" presId="urn:microsoft.com/office/officeart/2005/8/layout/default"/>
    <dgm:cxn modelId="{5DBAD495-110B-4DFA-9C04-34BAF1E5D8EA}" type="presParOf" srcId="{09D3E62F-0DAA-4BCA-A1AE-DBC93E9E5001}" destId="{2C5B5BF9-B0E5-4870-9652-503CCB9FE161}" srcOrd="9" destOrd="0" presId="urn:microsoft.com/office/officeart/2005/8/layout/default"/>
    <dgm:cxn modelId="{8B541571-34C6-4804-BB7E-8415978C11B9}" type="presParOf" srcId="{09D3E62F-0DAA-4BCA-A1AE-DBC93E9E5001}" destId="{8D862B49-6845-4B81-8168-DE4195055C9A}" srcOrd="10" destOrd="0" presId="urn:microsoft.com/office/officeart/2005/8/layout/default"/>
    <dgm:cxn modelId="{64B64163-D0A8-48FC-B1A8-27C31D26B35D}" type="presParOf" srcId="{09D3E62F-0DAA-4BCA-A1AE-DBC93E9E5001}" destId="{57FF5D17-6B21-44E7-8A1E-47F11C22DB17}" srcOrd="11" destOrd="0" presId="urn:microsoft.com/office/officeart/2005/8/layout/default"/>
    <dgm:cxn modelId="{DD2DC9B8-A2F2-4A62-AB09-9EF1D688DCFE}" type="presParOf" srcId="{09D3E62F-0DAA-4BCA-A1AE-DBC93E9E5001}" destId="{DCAF7430-1AC0-4166-B06B-85804D185656}" srcOrd="12"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537E9E-EE63-4329-8FC5-9EF05F2D6F7C}">
      <dsp:nvSpPr>
        <dsp:cNvPr id="0" name=""/>
        <dsp:cNvSpPr/>
      </dsp:nvSpPr>
      <dsp:spPr>
        <a:xfrm rot="5400000">
          <a:off x="367755" y="2627644"/>
          <a:ext cx="1087167" cy="1809021"/>
        </a:xfrm>
        <a:prstGeom prst="corner">
          <a:avLst>
            <a:gd name="adj1" fmla="val 16120"/>
            <a:gd name="adj2" fmla="val 161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B3D770-76F6-488D-ADF3-48092F185903}">
      <dsp:nvSpPr>
        <dsp:cNvPr id="0" name=""/>
        <dsp:cNvSpPr/>
      </dsp:nvSpPr>
      <dsp:spPr>
        <a:xfrm>
          <a:off x="186280" y="3168152"/>
          <a:ext cx="1633195" cy="1431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ar-EG" sz="2800" kern="1200" dirty="0">
              <a:cs typeface="Fanan" pitchFamily="2" charset="-78"/>
            </a:rPr>
            <a:t>قابلية النقل</a:t>
          </a:r>
          <a:endParaRPr lang="en-US" sz="2800" kern="1200" dirty="0">
            <a:cs typeface="Fanan" pitchFamily="2" charset="-78"/>
          </a:endParaRPr>
        </a:p>
      </dsp:txBody>
      <dsp:txXfrm>
        <a:off x="186280" y="3168152"/>
        <a:ext cx="1633195" cy="1431591"/>
      </dsp:txXfrm>
    </dsp:sp>
    <dsp:sp modelId="{9377F392-C142-44B6-A149-713B069BA776}">
      <dsp:nvSpPr>
        <dsp:cNvPr id="0" name=""/>
        <dsp:cNvSpPr/>
      </dsp:nvSpPr>
      <dsp:spPr>
        <a:xfrm>
          <a:off x="1511325" y="2494462"/>
          <a:ext cx="308150" cy="308150"/>
        </a:xfrm>
        <a:prstGeom prst="triangle">
          <a:avLst>
            <a:gd name="adj" fmla="val 10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90A51E2-9D1B-4F5C-83B3-FA5FA8D3DFAF}">
      <dsp:nvSpPr>
        <dsp:cNvPr id="0" name=""/>
        <dsp:cNvSpPr/>
      </dsp:nvSpPr>
      <dsp:spPr>
        <a:xfrm rot="5400000">
          <a:off x="2367105" y="2132903"/>
          <a:ext cx="1087167" cy="1809021"/>
        </a:xfrm>
        <a:prstGeom prst="corner">
          <a:avLst>
            <a:gd name="adj1" fmla="val 16120"/>
            <a:gd name="adj2" fmla="val 1611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31D1D5-CE2C-4928-952B-1809CCE94877}">
      <dsp:nvSpPr>
        <dsp:cNvPr id="0" name=""/>
        <dsp:cNvSpPr/>
      </dsp:nvSpPr>
      <dsp:spPr>
        <a:xfrm>
          <a:off x="2185630" y="2673411"/>
          <a:ext cx="1633195" cy="1431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ctr" defTabSz="1066800">
            <a:lnSpc>
              <a:spcPct val="90000"/>
            </a:lnSpc>
            <a:spcBef>
              <a:spcPct val="0"/>
            </a:spcBef>
            <a:spcAft>
              <a:spcPct val="35000"/>
            </a:spcAft>
            <a:buNone/>
          </a:pPr>
          <a:r>
            <a:rPr lang="ar-EG" sz="2400" kern="1200" dirty="0">
              <a:cs typeface="Fanan" pitchFamily="2" charset="-78"/>
            </a:rPr>
            <a:t>قابلية الصيانة </a:t>
          </a:r>
          <a:endParaRPr lang="en-US" sz="2400" kern="1200" dirty="0">
            <a:cs typeface="Fanan" pitchFamily="2" charset="-78"/>
          </a:endParaRPr>
        </a:p>
      </dsp:txBody>
      <dsp:txXfrm>
        <a:off x="2185630" y="2673411"/>
        <a:ext cx="1633195" cy="1431591"/>
      </dsp:txXfrm>
    </dsp:sp>
    <dsp:sp modelId="{175ECAF3-7562-49D1-B08F-2C5B32C47E56}">
      <dsp:nvSpPr>
        <dsp:cNvPr id="0" name=""/>
        <dsp:cNvSpPr/>
      </dsp:nvSpPr>
      <dsp:spPr>
        <a:xfrm>
          <a:off x="3510675" y="1999721"/>
          <a:ext cx="308150" cy="308150"/>
        </a:xfrm>
        <a:prstGeom prst="triangle">
          <a:avLst>
            <a:gd name="adj" fmla="val 10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B3FB30-BF32-45B3-9C45-A38C8DED161B}">
      <dsp:nvSpPr>
        <dsp:cNvPr id="0" name=""/>
        <dsp:cNvSpPr/>
      </dsp:nvSpPr>
      <dsp:spPr>
        <a:xfrm rot="5400000">
          <a:off x="4366455" y="1638162"/>
          <a:ext cx="1087167" cy="1809021"/>
        </a:xfrm>
        <a:prstGeom prst="corner">
          <a:avLst>
            <a:gd name="adj1" fmla="val 16120"/>
            <a:gd name="adj2" fmla="val 1611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017AF6-4731-4C47-8B53-798FD89785F2}">
      <dsp:nvSpPr>
        <dsp:cNvPr id="0" name=""/>
        <dsp:cNvSpPr/>
      </dsp:nvSpPr>
      <dsp:spPr>
        <a:xfrm>
          <a:off x="4184980" y="2178670"/>
          <a:ext cx="1633195" cy="1431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ar-EG" sz="2800" kern="1200" dirty="0">
              <a:solidFill>
                <a:prstClr val="black">
                  <a:hueOff val="0"/>
                  <a:satOff val="0"/>
                  <a:lumOff val="0"/>
                  <a:alphaOff val="0"/>
                </a:prstClr>
              </a:solidFill>
              <a:latin typeface="Calibri" panose="020F0502020204030204"/>
              <a:ea typeface="+mn-ea"/>
              <a:cs typeface="Fanan" pitchFamily="2" charset="-78"/>
            </a:rPr>
            <a:t>الكفاءة</a:t>
          </a:r>
          <a:endParaRPr lang="en-US" sz="2800" kern="1200" dirty="0">
            <a:solidFill>
              <a:prstClr val="black">
                <a:hueOff val="0"/>
                <a:satOff val="0"/>
                <a:lumOff val="0"/>
                <a:alphaOff val="0"/>
              </a:prstClr>
            </a:solidFill>
            <a:latin typeface="Calibri" panose="020F0502020204030204"/>
            <a:ea typeface="+mn-ea"/>
            <a:cs typeface="Fanan" pitchFamily="2" charset="-78"/>
          </a:endParaRPr>
        </a:p>
      </dsp:txBody>
      <dsp:txXfrm>
        <a:off x="4184980" y="2178670"/>
        <a:ext cx="1633195" cy="1431591"/>
      </dsp:txXfrm>
    </dsp:sp>
    <dsp:sp modelId="{7E019FD0-A523-4E6A-9A2D-7FFEB6D4CB2B}">
      <dsp:nvSpPr>
        <dsp:cNvPr id="0" name=""/>
        <dsp:cNvSpPr/>
      </dsp:nvSpPr>
      <dsp:spPr>
        <a:xfrm>
          <a:off x="5510025" y="1504980"/>
          <a:ext cx="308150" cy="308150"/>
        </a:xfrm>
        <a:prstGeom prst="triangle">
          <a:avLst>
            <a:gd name="adj" fmla="val 10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C8BD64-B809-4542-9003-6F5BE81AF774}">
      <dsp:nvSpPr>
        <dsp:cNvPr id="0" name=""/>
        <dsp:cNvSpPr/>
      </dsp:nvSpPr>
      <dsp:spPr>
        <a:xfrm rot="5400000">
          <a:off x="6365805" y="1143421"/>
          <a:ext cx="1087167" cy="1809021"/>
        </a:xfrm>
        <a:prstGeom prst="corner">
          <a:avLst>
            <a:gd name="adj1" fmla="val 16120"/>
            <a:gd name="adj2" fmla="val 1611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FD297F-32A6-484F-810E-C41BC72602F1}">
      <dsp:nvSpPr>
        <dsp:cNvPr id="0" name=""/>
        <dsp:cNvSpPr/>
      </dsp:nvSpPr>
      <dsp:spPr>
        <a:xfrm>
          <a:off x="6184330" y="1683929"/>
          <a:ext cx="1633195" cy="1431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rtl="1">
            <a:lnSpc>
              <a:spcPct val="90000"/>
            </a:lnSpc>
            <a:spcBef>
              <a:spcPct val="0"/>
            </a:spcBef>
            <a:spcAft>
              <a:spcPct val="35000"/>
            </a:spcAft>
            <a:buFont typeface="Arial" panose="020B0604020202020204" pitchFamily="34" charset="0"/>
            <a:buNone/>
          </a:pPr>
          <a:r>
            <a:rPr lang="ar-EG" sz="2800" kern="1200" dirty="0">
              <a:solidFill>
                <a:prstClr val="black">
                  <a:hueOff val="0"/>
                  <a:satOff val="0"/>
                  <a:lumOff val="0"/>
                  <a:alphaOff val="0"/>
                </a:prstClr>
              </a:solidFill>
              <a:latin typeface="Calibri" panose="020F0502020204030204"/>
              <a:ea typeface="+mn-ea"/>
              <a:cs typeface="Fanan" pitchFamily="2" charset="-78"/>
            </a:rPr>
            <a:t>قابلية الاستخدام</a:t>
          </a:r>
          <a:endParaRPr lang="en-US" sz="2800" kern="1200" dirty="0">
            <a:solidFill>
              <a:prstClr val="black">
                <a:hueOff val="0"/>
                <a:satOff val="0"/>
                <a:lumOff val="0"/>
                <a:alphaOff val="0"/>
              </a:prstClr>
            </a:solidFill>
            <a:latin typeface="Calibri" panose="020F0502020204030204"/>
            <a:ea typeface="+mn-ea"/>
            <a:cs typeface="Fanan" pitchFamily="2" charset="-78"/>
          </a:endParaRPr>
        </a:p>
      </dsp:txBody>
      <dsp:txXfrm>
        <a:off x="6184330" y="1683929"/>
        <a:ext cx="1633195" cy="1431591"/>
      </dsp:txXfrm>
    </dsp:sp>
    <dsp:sp modelId="{56D310D7-DF35-4EAC-96F8-5CFEB305E127}">
      <dsp:nvSpPr>
        <dsp:cNvPr id="0" name=""/>
        <dsp:cNvSpPr/>
      </dsp:nvSpPr>
      <dsp:spPr>
        <a:xfrm>
          <a:off x="7509375" y="1010238"/>
          <a:ext cx="308150" cy="308150"/>
        </a:xfrm>
        <a:prstGeom prst="triangle">
          <a:avLst>
            <a:gd name="adj" fmla="val 100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929945-9688-4E70-BF3D-103C45D42EE7}">
      <dsp:nvSpPr>
        <dsp:cNvPr id="0" name=""/>
        <dsp:cNvSpPr/>
      </dsp:nvSpPr>
      <dsp:spPr>
        <a:xfrm rot="5400000">
          <a:off x="8365155" y="648680"/>
          <a:ext cx="1087167" cy="1809021"/>
        </a:xfrm>
        <a:prstGeom prst="corner">
          <a:avLst>
            <a:gd name="adj1" fmla="val 16120"/>
            <a:gd name="adj2" fmla="val 1611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B202E3-3588-48D7-8F98-C6DA5748BA0B}">
      <dsp:nvSpPr>
        <dsp:cNvPr id="0" name=""/>
        <dsp:cNvSpPr/>
      </dsp:nvSpPr>
      <dsp:spPr>
        <a:xfrm>
          <a:off x="8183680" y="1189187"/>
          <a:ext cx="1633195" cy="1431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rtl="1">
            <a:lnSpc>
              <a:spcPct val="90000"/>
            </a:lnSpc>
            <a:spcBef>
              <a:spcPct val="0"/>
            </a:spcBef>
            <a:spcAft>
              <a:spcPct val="35000"/>
            </a:spcAft>
            <a:buFont typeface="Arial" panose="020B0604020202020204" pitchFamily="34" charset="0"/>
            <a:buNone/>
          </a:pPr>
          <a:r>
            <a:rPr lang="ar-EG" sz="2800" kern="1200" dirty="0">
              <a:solidFill>
                <a:prstClr val="black">
                  <a:hueOff val="0"/>
                  <a:satOff val="0"/>
                  <a:lumOff val="0"/>
                  <a:alphaOff val="0"/>
                </a:prstClr>
              </a:solidFill>
              <a:latin typeface="Calibri" panose="020F0502020204030204"/>
              <a:ea typeface="+mn-ea"/>
              <a:cs typeface="Fanan" pitchFamily="2" charset="-78"/>
            </a:rPr>
            <a:t>الموثوقية</a:t>
          </a:r>
          <a:endParaRPr lang="en-US" sz="2800" kern="1200" dirty="0">
            <a:solidFill>
              <a:prstClr val="black">
                <a:hueOff val="0"/>
                <a:satOff val="0"/>
                <a:lumOff val="0"/>
                <a:alphaOff val="0"/>
              </a:prstClr>
            </a:solidFill>
            <a:latin typeface="Calibri" panose="020F0502020204030204"/>
            <a:ea typeface="+mn-ea"/>
            <a:cs typeface="Fanan" pitchFamily="2" charset="-78"/>
          </a:endParaRPr>
        </a:p>
      </dsp:txBody>
      <dsp:txXfrm>
        <a:off x="8183680" y="1189187"/>
        <a:ext cx="1633195" cy="1431591"/>
      </dsp:txXfrm>
    </dsp:sp>
    <dsp:sp modelId="{D0791D77-7626-42CC-8C0E-46FD3EECD830}">
      <dsp:nvSpPr>
        <dsp:cNvPr id="0" name=""/>
        <dsp:cNvSpPr/>
      </dsp:nvSpPr>
      <dsp:spPr>
        <a:xfrm>
          <a:off x="9508725" y="515497"/>
          <a:ext cx="308150" cy="308150"/>
        </a:xfrm>
        <a:prstGeom prst="triangle">
          <a:avLst>
            <a:gd name="adj" fmla="val 10000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52A60B-BC7E-48E1-A358-A92AC5E7918C}">
      <dsp:nvSpPr>
        <dsp:cNvPr id="0" name=""/>
        <dsp:cNvSpPr/>
      </dsp:nvSpPr>
      <dsp:spPr>
        <a:xfrm rot="5400000">
          <a:off x="10364505" y="153938"/>
          <a:ext cx="1087167" cy="1809021"/>
        </a:xfrm>
        <a:prstGeom prst="corner">
          <a:avLst>
            <a:gd name="adj1" fmla="val 16120"/>
            <a:gd name="adj2" fmla="val 161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0335F6-AAAC-4780-8192-6E9D2E109D25}">
      <dsp:nvSpPr>
        <dsp:cNvPr id="0" name=""/>
        <dsp:cNvSpPr/>
      </dsp:nvSpPr>
      <dsp:spPr>
        <a:xfrm>
          <a:off x="10183030" y="694446"/>
          <a:ext cx="1633195" cy="1431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1244600" rtl="1">
            <a:lnSpc>
              <a:spcPct val="90000"/>
            </a:lnSpc>
            <a:spcBef>
              <a:spcPct val="0"/>
            </a:spcBef>
            <a:spcAft>
              <a:spcPct val="35000"/>
            </a:spcAft>
            <a:buFont typeface="Arial" panose="020B0604020202020204" pitchFamily="34" charset="0"/>
            <a:buNone/>
          </a:pPr>
          <a:r>
            <a:rPr lang="ar-EG" sz="2800" kern="1200" dirty="0">
              <a:solidFill>
                <a:prstClr val="black">
                  <a:hueOff val="0"/>
                  <a:satOff val="0"/>
                  <a:lumOff val="0"/>
                  <a:alphaOff val="0"/>
                </a:prstClr>
              </a:solidFill>
              <a:latin typeface="Calibri" panose="020F0502020204030204"/>
              <a:ea typeface="+mn-ea"/>
              <a:cs typeface="Fanan" pitchFamily="2" charset="-78"/>
            </a:rPr>
            <a:t>أداء الوظائف</a:t>
          </a:r>
          <a:endParaRPr lang="en-US" sz="2800" kern="1200" dirty="0">
            <a:solidFill>
              <a:prstClr val="black">
                <a:hueOff val="0"/>
                <a:satOff val="0"/>
                <a:lumOff val="0"/>
                <a:alphaOff val="0"/>
              </a:prstClr>
            </a:solidFill>
            <a:latin typeface="Calibri" panose="020F0502020204030204"/>
            <a:ea typeface="+mn-ea"/>
            <a:cs typeface="Fanan" pitchFamily="2" charset="-78"/>
          </a:endParaRPr>
        </a:p>
      </dsp:txBody>
      <dsp:txXfrm>
        <a:off x="10183030" y="694446"/>
        <a:ext cx="1633195" cy="14315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988129-BBC3-4F21-92FF-9A0F48100C0B}">
      <dsp:nvSpPr>
        <dsp:cNvPr id="0" name=""/>
        <dsp:cNvSpPr/>
      </dsp:nvSpPr>
      <dsp:spPr>
        <a:xfrm>
          <a:off x="5537793" y="752718"/>
          <a:ext cx="2543318" cy="1798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ar-EG" sz="4400" kern="1200" dirty="0">
              <a:latin typeface="Arial" panose="020B0604020202020204" pitchFamily="34" charset="0"/>
              <a:cs typeface="Fanan" pitchFamily="2" charset="-78"/>
            </a:rPr>
            <a:t>اختبار بيانات الاختبار</a:t>
          </a:r>
          <a:endParaRPr lang="en-US" sz="4400" kern="1200" dirty="0">
            <a:latin typeface="Arial" panose="020B0604020202020204" pitchFamily="34" charset="0"/>
            <a:cs typeface="Fanan" pitchFamily="2" charset="-78"/>
          </a:endParaRPr>
        </a:p>
      </dsp:txBody>
      <dsp:txXfrm>
        <a:off x="5537793" y="752718"/>
        <a:ext cx="2543318" cy="1798885"/>
      </dsp:txXfrm>
    </dsp:sp>
    <dsp:sp modelId="{28FC3B1F-5A23-4B84-A039-4D9469C2BAB6}">
      <dsp:nvSpPr>
        <dsp:cNvPr id="0" name=""/>
        <dsp:cNvSpPr/>
      </dsp:nvSpPr>
      <dsp:spPr>
        <a:xfrm>
          <a:off x="2965453" y="207525"/>
          <a:ext cx="4252436" cy="4252436"/>
        </a:xfrm>
        <a:prstGeom prst="circularArrow">
          <a:avLst>
            <a:gd name="adj1" fmla="val 8249"/>
            <a:gd name="adj2" fmla="val 576162"/>
            <a:gd name="adj3" fmla="val 2277352"/>
            <a:gd name="adj4" fmla="val 430023"/>
            <a:gd name="adj5" fmla="val 9624"/>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960C223A-88A6-4ACA-A4BB-31665028B09B}">
      <dsp:nvSpPr>
        <dsp:cNvPr id="0" name=""/>
        <dsp:cNvSpPr/>
      </dsp:nvSpPr>
      <dsp:spPr>
        <a:xfrm>
          <a:off x="4471187" y="2972405"/>
          <a:ext cx="1798885" cy="1798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ar-EG" sz="4400" kern="1200" dirty="0">
              <a:latin typeface="Arial" panose="020B0604020202020204" pitchFamily="34" charset="0"/>
              <a:cs typeface="Fanan" pitchFamily="2" charset="-78"/>
            </a:rPr>
            <a:t>تخطيط الاختبار</a:t>
          </a:r>
          <a:endParaRPr lang="en-US" sz="4400" kern="1200" dirty="0">
            <a:latin typeface="Arial" panose="020B0604020202020204" pitchFamily="34" charset="0"/>
            <a:cs typeface="Fanan" pitchFamily="2" charset="-78"/>
          </a:endParaRPr>
        </a:p>
      </dsp:txBody>
      <dsp:txXfrm>
        <a:off x="4471187" y="2972405"/>
        <a:ext cx="1798885" cy="1798885"/>
      </dsp:txXfrm>
    </dsp:sp>
    <dsp:sp modelId="{47F80DD5-A1AB-4EC0-B4E9-57C0E9F7FFD0}">
      <dsp:nvSpPr>
        <dsp:cNvPr id="0" name=""/>
        <dsp:cNvSpPr/>
      </dsp:nvSpPr>
      <dsp:spPr>
        <a:xfrm>
          <a:off x="3244412" y="-573"/>
          <a:ext cx="4252436" cy="4252436"/>
        </a:xfrm>
        <a:prstGeom prst="circularArrow">
          <a:avLst>
            <a:gd name="adj1" fmla="val 8249"/>
            <a:gd name="adj2" fmla="val 576162"/>
            <a:gd name="adj3" fmla="val 10171979"/>
            <a:gd name="adj4" fmla="val 7260187"/>
            <a:gd name="adj5" fmla="val 9624"/>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2F7A6E0C-06F4-4B65-A0F5-03F2D93F3DBA}">
      <dsp:nvSpPr>
        <dsp:cNvPr id="0" name=""/>
        <dsp:cNvSpPr/>
      </dsp:nvSpPr>
      <dsp:spPr>
        <a:xfrm>
          <a:off x="2958930" y="353100"/>
          <a:ext cx="1798885" cy="17988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r>
            <a:rPr lang="ar-EG" sz="4400" b="0" kern="1200" dirty="0">
              <a:latin typeface="Arial" panose="020B0604020202020204" pitchFamily="34" charset="0"/>
              <a:cs typeface="Fanan" pitchFamily="2" charset="-78"/>
            </a:rPr>
            <a:t>توثيق الاختبار</a:t>
          </a:r>
          <a:endParaRPr lang="en-US" sz="4400" b="0" kern="1200" dirty="0">
            <a:latin typeface="Arial" panose="020B0604020202020204" pitchFamily="34" charset="0"/>
            <a:cs typeface="Fanan" pitchFamily="2" charset="-78"/>
          </a:endParaRPr>
        </a:p>
      </dsp:txBody>
      <dsp:txXfrm>
        <a:off x="2958930" y="353100"/>
        <a:ext cx="1798885" cy="1798885"/>
      </dsp:txXfrm>
    </dsp:sp>
    <dsp:sp modelId="{55CB2726-9CFB-4349-B705-4780F0AD63F6}">
      <dsp:nvSpPr>
        <dsp:cNvPr id="0" name=""/>
        <dsp:cNvSpPr/>
      </dsp:nvSpPr>
      <dsp:spPr>
        <a:xfrm>
          <a:off x="2925086" y="85649"/>
          <a:ext cx="4252436" cy="4252436"/>
        </a:xfrm>
        <a:prstGeom prst="circularArrow">
          <a:avLst>
            <a:gd name="adj1" fmla="val 8249"/>
            <a:gd name="adj2" fmla="val 576162"/>
            <a:gd name="adj3" fmla="val 17623060"/>
            <a:gd name="adj4" fmla="val 15619456"/>
            <a:gd name="adj5" fmla="val 9624"/>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6C53AA-B1E8-4344-9C90-79F13C63D2B9}">
      <dsp:nvSpPr>
        <dsp:cNvPr id="0" name=""/>
        <dsp:cNvSpPr/>
      </dsp:nvSpPr>
      <dsp:spPr>
        <a:xfrm>
          <a:off x="4368167" y="1107477"/>
          <a:ext cx="2758979" cy="2758979"/>
        </a:xfrm>
        <a:prstGeom prst="ellipse">
          <a:avLst/>
        </a:prstGeom>
        <a:gradFill rotWithShape="0">
          <a:gsLst>
            <a:gs pos="0">
              <a:schemeClr val="accent4">
                <a:alpha val="50000"/>
                <a:hueOff val="0"/>
                <a:satOff val="0"/>
                <a:lumOff val="0"/>
                <a:alphaOff val="0"/>
                <a:satMod val="103000"/>
                <a:lumMod val="102000"/>
                <a:tint val="94000"/>
              </a:schemeClr>
            </a:gs>
            <a:gs pos="50000">
              <a:schemeClr val="accent4">
                <a:alpha val="50000"/>
                <a:hueOff val="0"/>
                <a:satOff val="0"/>
                <a:lumOff val="0"/>
                <a:alphaOff val="0"/>
                <a:satMod val="110000"/>
                <a:lumMod val="100000"/>
                <a:shade val="100000"/>
              </a:schemeClr>
            </a:gs>
            <a:gs pos="100000">
              <a:schemeClr val="accent4">
                <a:alpha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ar-SA" sz="3600" b="1" kern="1200" dirty="0">
              <a:latin typeface="Calibri"/>
              <a:ea typeface="Calibri"/>
              <a:cs typeface="Fanan" pitchFamily="2" charset="-78"/>
            </a:rPr>
            <a:t>استراتيجيات الاختبار </a:t>
          </a:r>
          <a:endParaRPr lang="en-US" sz="3600" kern="1200" dirty="0">
            <a:cs typeface="Fanan" pitchFamily="2" charset="-78"/>
          </a:endParaRPr>
        </a:p>
      </dsp:txBody>
      <dsp:txXfrm>
        <a:off x="4772210" y="1511520"/>
        <a:ext cx="1950893" cy="1950893"/>
      </dsp:txXfrm>
    </dsp:sp>
    <dsp:sp modelId="{9E788AB7-E5D7-4845-97AB-05BFCC28B823}">
      <dsp:nvSpPr>
        <dsp:cNvPr id="0" name=""/>
        <dsp:cNvSpPr/>
      </dsp:nvSpPr>
      <dsp:spPr>
        <a:xfrm>
          <a:off x="5057912" y="492"/>
          <a:ext cx="1379489" cy="1379489"/>
        </a:xfrm>
        <a:prstGeom prst="ellipse">
          <a:avLst/>
        </a:prstGeom>
        <a:gradFill rotWithShape="0">
          <a:gsLst>
            <a:gs pos="0">
              <a:schemeClr val="accent4">
                <a:alpha val="50000"/>
                <a:hueOff val="980089"/>
                <a:satOff val="-4078"/>
                <a:lumOff val="961"/>
                <a:alphaOff val="0"/>
                <a:satMod val="103000"/>
                <a:lumMod val="102000"/>
                <a:tint val="94000"/>
              </a:schemeClr>
            </a:gs>
            <a:gs pos="50000">
              <a:schemeClr val="accent4">
                <a:alpha val="50000"/>
                <a:hueOff val="980089"/>
                <a:satOff val="-4078"/>
                <a:lumOff val="961"/>
                <a:alphaOff val="0"/>
                <a:satMod val="110000"/>
                <a:lumMod val="100000"/>
                <a:shade val="100000"/>
              </a:schemeClr>
            </a:gs>
            <a:gs pos="100000">
              <a:schemeClr val="accent4">
                <a:alpha val="50000"/>
                <a:hueOff val="980089"/>
                <a:satOff val="-4078"/>
                <a:lumOff val="96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ar-EG" sz="2100" kern="1200" dirty="0">
              <a:latin typeface="Calibri" panose="020F0502020204030204"/>
              <a:ea typeface="+mn-ea"/>
              <a:cs typeface="Fanan" pitchFamily="2" charset="-78"/>
            </a:rPr>
            <a:t>اختيارات قابلية</a:t>
          </a:r>
          <a:r>
            <a:rPr lang="ar-EG" sz="2100" kern="1200" dirty="0">
              <a:cs typeface="Fanan" pitchFamily="2" charset="-78"/>
            </a:rPr>
            <a:t> </a:t>
          </a:r>
          <a:r>
            <a:rPr lang="ar-EG" sz="2100" kern="1200" dirty="0">
              <a:latin typeface="Calibri" panose="020F0502020204030204"/>
              <a:ea typeface="+mn-ea"/>
              <a:cs typeface="Fanan" pitchFamily="2" charset="-78"/>
            </a:rPr>
            <a:t>الاستخدام</a:t>
          </a:r>
          <a:endParaRPr lang="en-US" sz="2100" kern="1200" dirty="0">
            <a:latin typeface="Calibri" panose="020F0502020204030204"/>
            <a:ea typeface="+mn-ea"/>
            <a:cs typeface="Fanan" pitchFamily="2" charset="-78"/>
          </a:endParaRPr>
        </a:p>
      </dsp:txBody>
      <dsp:txXfrm>
        <a:off x="5259933" y="202513"/>
        <a:ext cx="975447" cy="975447"/>
      </dsp:txXfrm>
    </dsp:sp>
    <dsp:sp modelId="{C68E2C4A-1789-4D59-9861-C2AB710B14A1}">
      <dsp:nvSpPr>
        <dsp:cNvPr id="0" name=""/>
        <dsp:cNvSpPr/>
      </dsp:nvSpPr>
      <dsp:spPr>
        <a:xfrm>
          <a:off x="6114003" y="343637"/>
          <a:ext cx="1379489" cy="1379489"/>
        </a:xfrm>
        <a:prstGeom prst="ellipse">
          <a:avLst/>
        </a:prstGeom>
        <a:gradFill rotWithShape="0">
          <a:gsLst>
            <a:gs pos="0">
              <a:schemeClr val="accent4">
                <a:alpha val="50000"/>
                <a:hueOff val="1960178"/>
                <a:satOff val="-8155"/>
                <a:lumOff val="1922"/>
                <a:alphaOff val="0"/>
                <a:satMod val="103000"/>
                <a:lumMod val="102000"/>
                <a:tint val="94000"/>
              </a:schemeClr>
            </a:gs>
            <a:gs pos="50000">
              <a:schemeClr val="accent4">
                <a:alpha val="50000"/>
                <a:hueOff val="1960178"/>
                <a:satOff val="-8155"/>
                <a:lumOff val="1922"/>
                <a:alphaOff val="0"/>
                <a:satMod val="110000"/>
                <a:lumMod val="100000"/>
                <a:shade val="100000"/>
              </a:schemeClr>
            </a:gs>
            <a:gs pos="100000">
              <a:schemeClr val="accent4">
                <a:alpha val="50000"/>
                <a:hueOff val="1960178"/>
                <a:satOff val="-8155"/>
                <a:lumOff val="1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ar-EG" sz="2100" kern="1200">
              <a:latin typeface="Calibri" panose="020F0502020204030204"/>
              <a:ea typeface="+mn-ea"/>
              <a:cs typeface="Fanan" pitchFamily="2" charset="-78"/>
            </a:rPr>
            <a:t>اختبارات التشغيل</a:t>
          </a:r>
          <a:r>
            <a:rPr lang="ar-EG" sz="2100" kern="1200">
              <a:cs typeface="Fanan" pitchFamily="2" charset="-78"/>
            </a:rPr>
            <a:t> </a:t>
          </a:r>
          <a:r>
            <a:rPr lang="ar-EG" sz="2100" kern="1200">
              <a:latin typeface="Calibri" panose="020F0502020204030204"/>
              <a:ea typeface="+mn-ea"/>
              <a:cs typeface="Fanan" pitchFamily="2" charset="-78"/>
            </a:rPr>
            <a:t>التجريبي</a:t>
          </a:r>
          <a:endParaRPr lang="en-US" sz="2100" kern="1200">
            <a:latin typeface="Calibri" panose="020F0502020204030204"/>
            <a:ea typeface="+mn-ea"/>
            <a:cs typeface="Fanan" pitchFamily="2" charset="-78"/>
          </a:endParaRPr>
        </a:p>
      </dsp:txBody>
      <dsp:txXfrm>
        <a:off x="6316024" y="545658"/>
        <a:ext cx="975447" cy="975447"/>
      </dsp:txXfrm>
    </dsp:sp>
    <dsp:sp modelId="{A74DB0F8-179A-4DD9-9FE1-6F43A74DC191}">
      <dsp:nvSpPr>
        <dsp:cNvPr id="0" name=""/>
        <dsp:cNvSpPr/>
      </dsp:nvSpPr>
      <dsp:spPr>
        <a:xfrm>
          <a:off x="6766703" y="1242002"/>
          <a:ext cx="1379489" cy="1379489"/>
        </a:xfrm>
        <a:prstGeom prst="ellipse">
          <a:avLst/>
        </a:prstGeom>
        <a:gradFill rotWithShape="0">
          <a:gsLst>
            <a:gs pos="0">
              <a:schemeClr val="accent4">
                <a:alpha val="50000"/>
                <a:hueOff val="2940267"/>
                <a:satOff val="-12233"/>
                <a:lumOff val="2882"/>
                <a:alphaOff val="0"/>
                <a:satMod val="103000"/>
                <a:lumMod val="102000"/>
                <a:tint val="94000"/>
              </a:schemeClr>
            </a:gs>
            <a:gs pos="50000">
              <a:schemeClr val="accent4">
                <a:alpha val="50000"/>
                <a:hueOff val="2940267"/>
                <a:satOff val="-12233"/>
                <a:lumOff val="2882"/>
                <a:alphaOff val="0"/>
                <a:satMod val="110000"/>
                <a:lumMod val="100000"/>
                <a:shade val="100000"/>
              </a:schemeClr>
            </a:gs>
            <a:gs pos="100000">
              <a:schemeClr val="accent4">
                <a:alpha val="50000"/>
                <a:hueOff val="2940267"/>
                <a:satOff val="-12233"/>
                <a:lumOff val="288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ar-EG" sz="2100" kern="1200" dirty="0">
              <a:cs typeface="Fanan" pitchFamily="2" charset="-78"/>
            </a:rPr>
            <a:t>اختبارات الصندوق الأسود</a:t>
          </a:r>
          <a:endParaRPr lang="en-US" sz="2100" kern="1200" dirty="0">
            <a:cs typeface="Fanan" pitchFamily="2" charset="-78"/>
          </a:endParaRPr>
        </a:p>
      </dsp:txBody>
      <dsp:txXfrm>
        <a:off x="6968724" y="1444023"/>
        <a:ext cx="975447" cy="975447"/>
      </dsp:txXfrm>
    </dsp:sp>
    <dsp:sp modelId="{A09A85A6-9257-4177-A937-81A5DB7A5A60}">
      <dsp:nvSpPr>
        <dsp:cNvPr id="0" name=""/>
        <dsp:cNvSpPr/>
      </dsp:nvSpPr>
      <dsp:spPr>
        <a:xfrm>
          <a:off x="6766703" y="2352442"/>
          <a:ext cx="1379489" cy="1379489"/>
        </a:xfrm>
        <a:prstGeom prst="ellipse">
          <a:avLst/>
        </a:prstGeom>
        <a:gradFill rotWithShape="0">
          <a:gsLst>
            <a:gs pos="0">
              <a:schemeClr val="accent4">
                <a:alpha val="50000"/>
                <a:hueOff val="3920356"/>
                <a:satOff val="-16311"/>
                <a:lumOff val="3843"/>
                <a:alphaOff val="0"/>
                <a:satMod val="103000"/>
                <a:lumMod val="102000"/>
                <a:tint val="94000"/>
              </a:schemeClr>
            </a:gs>
            <a:gs pos="50000">
              <a:schemeClr val="accent4">
                <a:alpha val="50000"/>
                <a:hueOff val="3920356"/>
                <a:satOff val="-16311"/>
                <a:lumOff val="3843"/>
                <a:alphaOff val="0"/>
                <a:satMod val="110000"/>
                <a:lumMod val="100000"/>
                <a:shade val="100000"/>
              </a:schemeClr>
            </a:gs>
            <a:gs pos="100000">
              <a:schemeClr val="accent4">
                <a:alpha val="50000"/>
                <a:hueOff val="3920356"/>
                <a:satOff val="-16311"/>
                <a:lumOff val="384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ar-EG" sz="2100" kern="1200" dirty="0">
              <a:cs typeface="Fanan" pitchFamily="2" charset="-78"/>
            </a:rPr>
            <a:t>اختبارات الصندوق الأبيض</a:t>
          </a:r>
          <a:endParaRPr lang="en-US" sz="2100" kern="1200" dirty="0">
            <a:cs typeface="Fanan" pitchFamily="2" charset="-78"/>
          </a:endParaRPr>
        </a:p>
      </dsp:txBody>
      <dsp:txXfrm>
        <a:off x="6968724" y="2554463"/>
        <a:ext cx="975447" cy="975447"/>
      </dsp:txXfrm>
    </dsp:sp>
    <dsp:sp modelId="{2E8BF6A1-6A08-4A12-B8CC-2F0F9A3ACBA3}">
      <dsp:nvSpPr>
        <dsp:cNvPr id="0" name=""/>
        <dsp:cNvSpPr/>
      </dsp:nvSpPr>
      <dsp:spPr>
        <a:xfrm>
          <a:off x="6114003" y="3250807"/>
          <a:ext cx="1379489" cy="1379489"/>
        </a:xfrm>
        <a:prstGeom prst="ellipse">
          <a:avLst/>
        </a:prstGeom>
        <a:gradFill rotWithShape="0">
          <a:gsLst>
            <a:gs pos="0">
              <a:schemeClr val="accent4">
                <a:alpha val="50000"/>
                <a:hueOff val="4900445"/>
                <a:satOff val="-20388"/>
                <a:lumOff val="4804"/>
                <a:alphaOff val="0"/>
                <a:satMod val="103000"/>
                <a:lumMod val="102000"/>
                <a:tint val="94000"/>
              </a:schemeClr>
            </a:gs>
            <a:gs pos="50000">
              <a:schemeClr val="accent4">
                <a:alpha val="50000"/>
                <a:hueOff val="4900445"/>
                <a:satOff val="-20388"/>
                <a:lumOff val="4804"/>
                <a:alphaOff val="0"/>
                <a:satMod val="110000"/>
                <a:lumMod val="100000"/>
                <a:shade val="100000"/>
              </a:schemeClr>
            </a:gs>
            <a:gs pos="100000">
              <a:schemeClr val="accent4">
                <a:alpha val="50000"/>
                <a:hueOff val="4900445"/>
                <a:satOff val="-20388"/>
                <a:lumOff val="480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ar-EG" sz="2100" kern="1200" dirty="0">
              <a:cs typeface="Fanan" pitchFamily="2" charset="-78"/>
            </a:rPr>
            <a:t>اختبارات الوحدة</a:t>
          </a:r>
          <a:endParaRPr lang="en-US" sz="2100" kern="1200" dirty="0">
            <a:cs typeface="Fanan" pitchFamily="2" charset="-78"/>
          </a:endParaRPr>
        </a:p>
      </dsp:txBody>
      <dsp:txXfrm>
        <a:off x="6316024" y="3452828"/>
        <a:ext cx="975447" cy="975447"/>
      </dsp:txXfrm>
    </dsp:sp>
    <dsp:sp modelId="{F204C34D-B8BC-4726-8F9A-6A30799DA2F5}">
      <dsp:nvSpPr>
        <dsp:cNvPr id="0" name=""/>
        <dsp:cNvSpPr/>
      </dsp:nvSpPr>
      <dsp:spPr>
        <a:xfrm>
          <a:off x="5057912" y="3593952"/>
          <a:ext cx="1379489" cy="1379489"/>
        </a:xfrm>
        <a:prstGeom prst="ellipse">
          <a:avLst/>
        </a:prstGeom>
        <a:gradFill rotWithShape="0">
          <a:gsLst>
            <a:gs pos="0">
              <a:schemeClr val="accent4">
                <a:alpha val="50000"/>
                <a:hueOff val="5880535"/>
                <a:satOff val="-24466"/>
                <a:lumOff val="5765"/>
                <a:alphaOff val="0"/>
                <a:satMod val="103000"/>
                <a:lumMod val="102000"/>
                <a:tint val="94000"/>
              </a:schemeClr>
            </a:gs>
            <a:gs pos="50000">
              <a:schemeClr val="accent4">
                <a:alpha val="50000"/>
                <a:hueOff val="5880535"/>
                <a:satOff val="-24466"/>
                <a:lumOff val="5765"/>
                <a:alphaOff val="0"/>
                <a:satMod val="110000"/>
                <a:lumMod val="100000"/>
                <a:shade val="100000"/>
              </a:schemeClr>
            </a:gs>
            <a:gs pos="100000">
              <a:schemeClr val="accent4">
                <a:alpha val="50000"/>
                <a:hueOff val="5880535"/>
                <a:satOff val="-24466"/>
                <a:lumOff val="5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ar-EG" sz="2100" kern="1200" dirty="0">
              <a:cs typeface="Fanan" pitchFamily="2" charset="-78"/>
            </a:rPr>
            <a:t>الاختبارات التكاملية</a:t>
          </a:r>
          <a:endParaRPr lang="en-US" sz="2100" kern="1200" dirty="0">
            <a:cs typeface="Fanan" pitchFamily="2" charset="-78"/>
          </a:endParaRPr>
        </a:p>
      </dsp:txBody>
      <dsp:txXfrm>
        <a:off x="5259933" y="3795973"/>
        <a:ext cx="975447" cy="975447"/>
      </dsp:txXfrm>
    </dsp:sp>
    <dsp:sp modelId="{89581378-1453-4CD2-B6D7-75FCE179C434}">
      <dsp:nvSpPr>
        <dsp:cNvPr id="0" name=""/>
        <dsp:cNvSpPr/>
      </dsp:nvSpPr>
      <dsp:spPr>
        <a:xfrm>
          <a:off x="4001820" y="3250807"/>
          <a:ext cx="1379489" cy="1379489"/>
        </a:xfrm>
        <a:prstGeom prst="ellipse">
          <a:avLst/>
        </a:prstGeom>
        <a:gradFill rotWithShape="0">
          <a:gsLst>
            <a:gs pos="0">
              <a:schemeClr val="accent4">
                <a:alpha val="50000"/>
                <a:hueOff val="6860623"/>
                <a:satOff val="-28544"/>
                <a:lumOff val="6726"/>
                <a:alphaOff val="0"/>
                <a:satMod val="103000"/>
                <a:lumMod val="102000"/>
                <a:tint val="94000"/>
              </a:schemeClr>
            </a:gs>
            <a:gs pos="50000">
              <a:schemeClr val="accent4">
                <a:alpha val="50000"/>
                <a:hueOff val="6860623"/>
                <a:satOff val="-28544"/>
                <a:lumOff val="6726"/>
                <a:alphaOff val="0"/>
                <a:satMod val="110000"/>
                <a:lumMod val="100000"/>
                <a:shade val="100000"/>
              </a:schemeClr>
            </a:gs>
            <a:gs pos="100000">
              <a:schemeClr val="accent4">
                <a:alpha val="50000"/>
                <a:hueOff val="6860623"/>
                <a:satOff val="-28544"/>
                <a:lumOff val="672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ar-EG" sz="2100" kern="1200" dirty="0">
              <a:cs typeface="Fanan" pitchFamily="2" charset="-78"/>
            </a:rPr>
            <a:t>اختبارات الأداء</a:t>
          </a:r>
          <a:endParaRPr lang="en-US" sz="2100" kern="1200" dirty="0">
            <a:cs typeface="Fanan" pitchFamily="2" charset="-78"/>
          </a:endParaRPr>
        </a:p>
      </dsp:txBody>
      <dsp:txXfrm>
        <a:off x="4203841" y="3452828"/>
        <a:ext cx="975447" cy="975447"/>
      </dsp:txXfrm>
    </dsp:sp>
    <dsp:sp modelId="{28276D10-B9CE-4240-811D-175879B060F6}">
      <dsp:nvSpPr>
        <dsp:cNvPr id="0" name=""/>
        <dsp:cNvSpPr/>
      </dsp:nvSpPr>
      <dsp:spPr>
        <a:xfrm>
          <a:off x="3349120" y="2352442"/>
          <a:ext cx="1379489" cy="1379489"/>
        </a:xfrm>
        <a:prstGeom prst="ellipse">
          <a:avLst/>
        </a:prstGeom>
        <a:gradFill rotWithShape="0">
          <a:gsLst>
            <a:gs pos="0">
              <a:schemeClr val="accent4">
                <a:alpha val="50000"/>
                <a:hueOff val="7840713"/>
                <a:satOff val="-32622"/>
                <a:lumOff val="7686"/>
                <a:alphaOff val="0"/>
                <a:satMod val="103000"/>
                <a:lumMod val="102000"/>
                <a:tint val="94000"/>
              </a:schemeClr>
            </a:gs>
            <a:gs pos="50000">
              <a:schemeClr val="accent4">
                <a:alpha val="50000"/>
                <a:hueOff val="7840713"/>
                <a:satOff val="-32622"/>
                <a:lumOff val="7686"/>
                <a:alphaOff val="0"/>
                <a:satMod val="110000"/>
                <a:lumMod val="100000"/>
                <a:shade val="100000"/>
              </a:schemeClr>
            </a:gs>
            <a:gs pos="100000">
              <a:schemeClr val="accent4">
                <a:alpha val="50000"/>
                <a:hueOff val="7840713"/>
                <a:satOff val="-32622"/>
                <a:lumOff val="768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ar-EG" sz="2100" kern="1200" dirty="0">
              <a:cs typeface="Fanan" pitchFamily="2" charset="-78"/>
            </a:rPr>
            <a:t>اختبارات القبول</a:t>
          </a:r>
          <a:endParaRPr lang="en-US" sz="2100" kern="1200" dirty="0">
            <a:cs typeface="Fanan" pitchFamily="2" charset="-78"/>
          </a:endParaRPr>
        </a:p>
      </dsp:txBody>
      <dsp:txXfrm>
        <a:off x="3551141" y="2554463"/>
        <a:ext cx="975447" cy="975447"/>
      </dsp:txXfrm>
    </dsp:sp>
    <dsp:sp modelId="{1D1EFFAD-A5E2-48BF-8CA4-ECE242F71205}">
      <dsp:nvSpPr>
        <dsp:cNvPr id="0" name=""/>
        <dsp:cNvSpPr/>
      </dsp:nvSpPr>
      <dsp:spPr>
        <a:xfrm>
          <a:off x="3349120" y="1242002"/>
          <a:ext cx="1379489" cy="1379489"/>
        </a:xfrm>
        <a:prstGeom prst="ellipse">
          <a:avLst/>
        </a:prstGeom>
        <a:gradFill rotWithShape="0">
          <a:gsLst>
            <a:gs pos="0">
              <a:schemeClr val="accent4">
                <a:alpha val="50000"/>
                <a:hueOff val="8820801"/>
                <a:satOff val="-36699"/>
                <a:lumOff val="8647"/>
                <a:alphaOff val="0"/>
                <a:satMod val="103000"/>
                <a:lumMod val="102000"/>
                <a:tint val="94000"/>
              </a:schemeClr>
            </a:gs>
            <a:gs pos="50000">
              <a:schemeClr val="accent4">
                <a:alpha val="50000"/>
                <a:hueOff val="8820801"/>
                <a:satOff val="-36699"/>
                <a:lumOff val="8647"/>
                <a:alphaOff val="0"/>
                <a:satMod val="110000"/>
                <a:lumMod val="100000"/>
                <a:shade val="100000"/>
              </a:schemeClr>
            </a:gs>
            <a:gs pos="100000">
              <a:schemeClr val="accent4">
                <a:alpha val="50000"/>
                <a:hueOff val="8820801"/>
                <a:satOff val="-36699"/>
                <a:lumOff val="864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ar-EG" sz="2100" kern="1200" dirty="0">
              <a:cs typeface="Fanan" pitchFamily="2" charset="-78"/>
            </a:rPr>
            <a:t>اختبارات الاختراق </a:t>
          </a:r>
          <a:endParaRPr lang="en-US" sz="2100" kern="1200" dirty="0">
            <a:cs typeface="Fanan" pitchFamily="2" charset="-78"/>
          </a:endParaRPr>
        </a:p>
      </dsp:txBody>
      <dsp:txXfrm>
        <a:off x="3551141" y="1444023"/>
        <a:ext cx="975447" cy="975447"/>
      </dsp:txXfrm>
    </dsp:sp>
    <dsp:sp modelId="{C3C9A9CF-74CD-4548-9AD4-50BBDBAD94F2}">
      <dsp:nvSpPr>
        <dsp:cNvPr id="0" name=""/>
        <dsp:cNvSpPr/>
      </dsp:nvSpPr>
      <dsp:spPr>
        <a:xfrm>
          <a:off x="4001820" y="343637"/>
          <a:ext cx="1379489" cy="1379489"/>
        </a:xfrm>
        <a:prstGeom prst="ellipse">
          <a:avLst/>
        </a:prstGeom>
        <a:gradFill rotWithShape="0">
          <a:gsLst>
            <a:gs pos="0">
              <a:schemeClr val="accent4">
                <a:alpha val="50000"/>
                <a:hueOff val="9800891"/>
                <a:satOff val="-40777"/>
                <a:lumOff val="9608"/>
                <a:alphaOff val="0"/>
                <a:satMod val="103000"/>
                <a:lumMod val="102000"/>
                <a:tint val="94000"/>
              </a:schemeClr>
            </a:gs>
            <a:gs pos="50000">
              <a:schemeClr val="accent4">
                <a:alpha val="50000"/>
                <a:hueOff val="9800891"/>
                <a:satOff val="-40777"/>
                <a:lumOff val="9608"/>
                <a:alphaOff val="0"/>
                <a:satMod val="110000"/>
                <a:lumMod val="100000"/>
                <a:shade val="100000"/>
              </a:schemeClr>
            </a:gs>
            <a:gs pos="100000">
              <a:schemeClr val="accent4">
                <a:alpha val="50000"/>
                <a:hueOff val="9800891"/>
                <a:satOff val="-40777"/>
                <a:lumOff val="960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ar-EG" sz="2100" kern="1200" dirty="0">
              <a:cs typeface="Fanan" pitchFamily="2" charset="-78"/>
            </a:rPr>
            <a:t>اختبارات الضغط</a:t>
          </a:r>
          <a:endParaRPr lang="en-US" sz="2100" kern="1200" dirty="0">
            <a:cs typeface="Fanan" pitchFamily="2" charset="-78"/>
          </a:endParaRPr>
        </a:p>
      </dsp:txBody>
      <dsp:txXfrm>
        <a:off x="4203841" y="545658"/>
        <a:ext cx="975447" cy="97544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556460-7073-4CA4-B611-2916E03E5C23}">
      <dsp:nvSpPr>
        <dsp:cNvPr id="0" name=""/>
        <dsp:cNvSpPr/>
      </dsp:nvSpPr>
      <dsp:spPr>
        <a:xfrm>
          <a:off x="7867790" y="170988"/>
          <a:ext cx="2383296" cy="142997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ar-EG" sz="3200" kern="1200" dirty="0">
              <a:cs typeface="Fanan" pitchFamily="2" charset="-78"/>
            </a:rPr>
            <a:t>سياسة الاختبار</a:t>
          </a:r>
          <a:endParaRPr lang="en-US" sz="3200" kern="1200" dirty="0">
            <a:cs typeface="Fanan" pitchFamily="2" charset="-78"/>
          </a:endParaRPr>
        </a:p>
      </dsp:txBody>
      <dsp:txXfrm>
        <a:off x="7867790" y="170988"/>
        <a:ext cx="2383296" cy="1429977"/>
      </dsp:txXfrm>
    </dsp:sp>
    <dsp:sp modelId="{FFFD893E-C43F-4EC0-B42D-A53E2998FEFF}">
      <dsp:nvSpPr>
        <dsp:cNvPr id="0" name=""/>
        <dsp:cNvSpPr/>
      </dsp:nvSpPr>
      <dsp:spPr>
        <a:xfrm>
          <a:off x="5246191" y="170995"/>
          <a:ext cx="2383272" cy="1429963"/>
        </a:xfrm>
        <a:prstGeom prst="rect">
          <a:avLst/>
        </a:prstGeom>
        <a:gradFill rotWithShape="0">
          <a:gsLst>
            <a:gs pos="0">
              <a:schemeClr val="accent5">
                <a:hueOff val="-1126424"/>
                <a:satOff val="-2903"/>
                <a:lumOff val="-1961"/>
                <a:alphaOff val="0"/>
                <a:satMod val="103000"/>
                <a:lumMod val="102000"/>
                <a:tint val="94000"/>
              </a:schemeClr>
            </a:gs>
            <a:gs pos="50000">
              <a:schemeClr val="accent5">
                <a:hueOff val="-1126424"/>
                <a:satOff val="-2903"/>
                <a:lumOff val="-1961"/>
                <a:alphaOff val="0"/>
                <a:satMod val="110000"/>
                <a:lumMod val="100000"/>
                <a:shade val="100000"/>
              </a:schemeClr>
            </a:gs>
            <a:gs pos="100000">
              <a:schemeClr val="accent5">
                <a:hueOff val="-1126424"/>
                <a:satOff val="-2903"/>
                <a:lumOff val="-196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ar-EG" sz="3200" kern="1200" dirty="0">
              <a:cs typeface="Fanan" pitchFamily="2" charset="-78"/>
            </a:rPr>
            <a:t>خطة الاختبار</a:t>
          </a:r>
          <a:endParaRPr lang="en-US" sz="3200" kern="1200" dirty="0">
            <a:cs typeface="Fanan" pitchFamily="2" charset="-78"/>
          </a:endParaRPr>
        </a:p>
      </dsp:txBody>
      <dsp:txXfrm>
        <a:off x="5246191" y="170995"/>
        <a:ext cx="2383272" cy="1429963"/>
      </dsp:txXfrm>
    </dsp:sp>
    <dsp:sp modelId="{D7E71587-8502-49ED-9C8C-5B265DB8240E}">
      <dsp:nvSpPr>
        <dsp:cNvPr id="0" name=""/>
        <dsp:cNvSpPr/>
      </dsp:nvSpPr>
      <dsp:spPr>
        <a:xfrm>
          <a:off x="2624591" y="170995"/>
          <a:ext cx="2383272" cy="1429963"/>
        </a:xfrm>
        <a:prstGeom prst="rect">
          <a:avLst/>
        </a:prstGeom>
        <a:gradFill rotWithShape="0">
          <a:gsLst>
            <a:gs pos="0">
              <a:schemeClr val="accent5">
                <a:hueOff val="-2252848"/>
                <a:satOff val="-5806"/>
                <a:lumOff val="-3922"/>
                <a:alphaOff val="0"/>
                <a:satMod val="103000"/>
                <a:lumMod val="102000"/>
                <a:tint val="94000"/>
              </a:schemeClr>
            </a:gs>
            <a:gs pos="50000">
              <a:schemeClr val="accent5">
                <a:hueOff val="-2252848"/>
                <a:satOff val="-5806"/>
                <a:lumOff val="-3922"/>
                <a:alphaOff val="0"/>
                <a:satMod val="110000"/>
                <a:lumMod val="100000"/>
                <a:shade val="100000"/>
              </a:schemeClr>
            </a:gs>
            <a:gs pos="100000">
              <a:schemeClr val="accent5">
                <a:hueOff val="-2252848"/>
                <a:satOff val="-5806"/>
                <a:lumOff val="-392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ar-EG" sz="3200" kern="1200" dirty="0">
              <a:cs typeface="Fanan" pitchFamily="2" charset="-78"/>
            </a:rPr>
            <a:t>مواصفات الاختبار</a:t>
          </a:r>
          <a:endParaRPr lang="en-US" sz="3200" kern="1200" dirty="0">
            <a:cs typeface="Fanan" pitchFamily="2" charset="-78"/>
          </a:endParaRPr>
        </a:p>
      </dsp:txBody>
      <dsp:txXfrm>
        <a:off x="2624591" y="170995"/>
        <a:ext cx="2383272" cy="1429963"/>
      </dsp:txXfrm>
    </dsp:sp>
    <dsp:sp modelId="{7EEB433F-3404-4E64-BCEA-296732F60228}">
      <dsp:nvSpPr>
        <dsp:cNvPr id="0" name=""/>
        <dsp:cNvSpPr/>
      </dsp:nvSpPr>
      <dsp:spPr>
        <a:xfrm>
          <a:off x="2992" y="170995"/>
          <a:ext cx="2383272" cy="1429963"/>
        </a:xfrm>
        <a:prstGeom prst="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ar-EG" sz="3200" kern="1200" dirty="0">
              <a:cs typeface="Fanan" pitchFamily="2" charset="-78"/>
            </a:rPr>
            <a:t>وصف الاختبار</a:t>
          </a:r>
          <a:endParaRPr lang="en-US" sz="3200" kern="1200" dirty="0">
            <a:cs typeface="Fanan" pitchFamily="2" charset="-78"/>
          </a:endParaRPr>
        </a:p>
      </dsp:txBody>
      <dsp:txXfrm>
        <a:off x="2992" y="170995"/>
        <a:ext cx="2383272" cy="1429963"/>
      </dsp:txXfrm>
    </dsp:sp>
    <dsp:sp modelId="{0F68F822-4A70-4CE8-80EA-D67FDEB3719C}">
      <dsp:nvSpPr>
        <dsp:cNvPr id="0" name=""/>
        <dsp:cNvSpPr/>
      </dsp:nvSpPr>
      <dsp:spPr>
        <a:xfrm>
          <a:off x="6557002" y="1839293"/>
          <a:ext cx="2383272" cy="1429963"/>
        </a:xfrm>
        <a:prstGeom prst="rect">
          <a:avLst/>
        </a:prstGeom>
        <a:gradFill rotWithShape="0">
          <a:gsLst>
            <a:gs pos="0">
              <a:schemeClr val="accent5">
                <a:hueOff val="-4505695"/>
                <a:satOff val="-11613"/>
                <a:lumOff val="-7843"/>
                <a:alphaOff val="0"/>
                <a:satMod val="103000"/>
                <a:lumMod val="102000"/>
                <a:tint val="94000"/>
              </a:schemeClr>
            </a:gs>
            <a:gs pos="50000">
              <a:schemeClr val="accent5">
                <a:hueOff val="-4505695"/>
                <a:satOff val="-11613"/>
                <a:lumOff val="-7843"/>
                <a:alphaOff val="0"/>
                <a:satMod val="110000"/>
                <a:lumMod val="100000"/>
                <a:shade val="100000"/>
              </a:schemeClr>
            </a:gs>
            <a:gs pos="100000">
              <a:schemeClr val="accent5">
                <a:hueOff val="-4505695"/>
                <a:satOff val="-11613"/>
                <a:lumOff val="-784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ar-EG" sz="3200" kern="1200" dirty="0">
              <a:cs typeface="Fanan" pitchFamily="2" charset="-78"/>
            </a:rPr>
            <a:t>تقرير تحليل الاختبار</a:t>
          </a:r>
          <a:endParaRPr lang="en-US" sz="3200" kern="1200" dirty="0">
            <a:cs typeface="Fanan" pitchFamily="2" charset="-78"/>
          </a:endParaRPr>
        </a:p>
      </dsp:txBody>
      <dsp:txXfrm>
        <a:off x="6557002" y="1839293"/>
        <a:ext cx="2383272" cy="1429963"/>
      </dsp:txXfrm>
    </dsp:sp>
    <dsp:sp modelId="{8D862B49-6845-4B81-8168-DE4195055C9A}">
      <dsp:nvSpPr>
        <dsp:cNvPr id="0" name=""/>
        <dsp:cNvSpPr/>
      </dsp:nvSpPr>
      <dsp:spPr>
        <a:xfrm>
          <a:off x="3935403" y="1839293"/>
          <a:ext cx="2383272" cy="1429963"/>
        </a:xfrm>
        <a:prstGeom prst="rect">
          <a:avLst/>
        </a:prstGeom>
        <a:gradFill rotWithShape="0">
          <a:gsLst>
            <a:gs pos="0">
              <a:schemeClr val="accent5">
                <a:hueOff val="-5632119"/>
                <a:satOff val="-14516"/>
                <a:lumOff val="-9804"/>
                <a:alphaOff val="0"/>
                <a:satMod val="103000"/>
                <a:lumMod val="102000"/>
                <a:tint val="94000"/>
              </a:schemeClr>
            </a:gs>
            <a:gs pos="50000">
              <a:schemeClr val="accent5">
                <a:hueOff val="-5632119"/>
                <a:satOff val="-14516"/>
                <a:lumOff val="-9804"/>
                <a:alphaOff val="0"/>
                <a:satMod val="110000"/>
                <a:lumMod val="100000"/>
                <a:shade val="100000"/>
              </a:schemeClr>
            </a:gs>
            <a:gs pos="100000">
              <a:schemeClr val="accent5">
                <a:hueOff val="-5632119"/>
                <a:satOff val="-14516"/>
                <a:lumOff val="-980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ar-EG" sz="3200" kern="1200" dirty="0">
              <a:cs typeface="Fanan" pitchFamily="2" charset="-78"/>
            </a:rPr>
            <a:t>تقرير الخطأ</a:t>
          </a:r>
          <a:endParaRPr lang="en-US" sz="3200" kern="1200" dirty="0">
            <a:cs typeface="Fanan" pitchFamily="2" charset="-78"/>
          </a:endParaRPr>
        </a:p>
      </dsp:txBody>
      <dsp:txXfrm>
        <a:off x="3935403" y="1839293"/>
        <a:ext cx="2383272" cy="1429963"/>
      </dsp:txXfrm>
    </dsp:sp>
    <dsp:sp modelId="{DCAF7430-1AC0-4166-B06B-85804D185656}">
      <dsp:nvSpPr>
        <dsp:cNvPr id="0" name=""/>
        <dsp:cNvSpPr/>
      </dsp:nvSpPr>
      <dsp:spPr>
        <a:xfrm>
          <a:off x="1313803" y="1839293"/>
          <a:ext cx="2383272" cy="1429963"/>
        </a:xfrm>
        <a:prstGeom prst="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ar-EG" sz="3200" kern="1200" dirty="0">
              <a:cs typeface="Fanan" pitchFamily="2" charset="-78"/>
            </a:rPr>
            <a:t>تقرير ملخص الاختبار</a:t>
          </a:r>
          <a:endParaRPr lang="en-US" sz="3200" kern="1200" dirty="0">
            <a:cs typeface="Fanan" pitchFamily="2" charset="-78"/>
          </a:endParaRPr>
        </a:p>
      </dsp:txBody>
      <dsp:txXfrm>
        <a:off x="1313803" y="1839293"/>
        <a:ext cx="2383272" cy="1429963"/>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SA" dirty="0"/>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47042D82-21CF-4478-9241-E8CDDBB17A4B}" type="datetimeFigureOut">
              <a:rPr lang="ar-SA" smtClean="0"/>
              <a:t>14/06/45</a:t>
            </a:fld>
            <a:endParaRPr lang="ar-SA" dirty="0"/>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SA" dirty="0"/>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SA" dirty="0"/>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E62BDB81-86B3-4354-A9E7-6CC63448B8B0}" type="slidenum">
              <a:rPr lang="ar-SA" smtClean="0"/>
              <a:t>‹#›</a:t>
            </a:fld>
            <a:endParaRPr lang="ar-SA" dirty="0"/>
          </a:p>
        </p:txBody>
      </p:sp>
    </p:spTree>
    <p:extLst>
      <p:ext uri="{BB962C8B-B14F-4D97-AF65-F5344CB8AC3E}">
        <p14:creationId xmlns:p14="http://schemas.microsoft.com/office/powerpoint/2010/main" val="135654899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852AFEA5-68EA-41C8-98EF-686B9CD5E70C}" type="slidenum">
              <a:rPr lang="zh-CN" altLang="en-US" smtClean="0"/>
              <a:t>2</a:t>
            </a:fld>
            <a:endParaRPr lang="zh-CN" altLang="en-US" dirty="0"/>
          </a:p>
        </p:txBody>
      </p:sp>
    </p:spTree>
    <p:extLst>
      <p:ext uri="{BB962C8B-B14F-4D97-AF65-F5344CB8AC3E}">
        <p14:creationId xmlns:p14="http://schemas.microsoft.com/office/powerpoint/2010/main" val="1951353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ar-SA" dirty="0"/>
              <a:t>تصميم أ- حسام الثقفي </a:t>
            </a:r>
          </a:p>
          <a:p>
            <a:endParaRPr lang="ar-SA" dirty="0"/>
          </a:p>
        </p:txBody>
      </p:sp>
      <p:sp>
        <p:nvSpPr>
          <p:cNvPr id="4" name="عنصر نائب لرقم الشريحة 3"/>
          <p:cNvSpPr>
            <a:spLocks noGrp="1"/>
          </p:cNvSpPr>
          <p:nvPr>
            <p:ph type="sldNum" sz="quarter" idx="5"/>
          </p:nvPr>
        </p:nvSpPr>
        <p:spPr/>
        <p:txBody>
          <a:bodyPr/>
          <a:lstStyle/>
          <a:p>
            <a:fld id="{E62BDB81-86B3-4354-A9E7-6CC63448B8B0}" type="slidenum">
              <a:rPr lang="ar-SA" smtClean="0"/>
              <a:t>4</a:t>
            </a:fld>
            <a:endParaRPr lang="ar-SA" dirty="0"/>
          </a:p>
        </p:txBody>
      </p:sp>
    </p:spTree>
    <p:extLst>
      <p:ext uri="{BB962C8B-B14F-4D97-AF65-F5344CB8AC3E}">
        <p14:creationId xmlns:p14="http://schemas.microsoft.com/office/powerpoint/2010/main" val="1982350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dirty="0"/>
          </a:p>
        </p:txBody>
      </p:sp>
      <p:sp>
        <p:nvSpPr>
          <p:cNvPr id="4" name="عنصر نائب لرقم الشريحة 3"/>
          <p:cNvSpPr>
            <a:spLocks noGrp="1"/>
          </p:cNvSpPr>
          <p:nvPr>
            <p:ph type="sldNum" sz="quarter" idx="5"/>
          </p:nvPr>
        </p:nvSpPr>
        <p:spPr/>
        <p:txBody>
          <a:bodyPr/>
          <a:lstStyle/>
          <a:p>
            <a:fld id="{E62BDB81-86B3-4354-A9E7-6CC63448B8B0}" type="slidenum">
              <a:rPr lang="ar-SA" smtClean="0"/>
              <a:t>28</a:t>
            </a:fld>
            <a:endParaRPr lang="ar-SA" dirty="0"/>
          </a:p>
        </p:txBody>
      </p:sp>
    </p:spTree>
    <p:extLst>
      <p:ext uri="{BB962C8B-B14F-4D97-AF65-F5344CB8AC3E}">
        <p14:creationId xmlns:p14="http://schemas.microsoft.com/office/powerpoint/2010/main" val="1718694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ar-SA" dirty="0"/>
              <a:t>تصميم وإعداد : أ-حسام الثقفي</a:t>
            </a:r>
          </a:p>
          <a:p>
            <a:endParaRPr lang="ar-SA" dirty="0"/>
          </a:p>
        </p:txBody>
      </p:sp>
      <p:sp>
        <p:nvSpPr>
          <p:cNvPr id="4" name="عنصر نائب لرقم الشريحة 3"/>
          <p:cNvSpPr>
            <a:spLocks noGrp="1"/>
          </p:cNvSpPr>
          <p:nvPr>
            <p:ph type="sldNum" sz="quarter" idx="5"/>
          </p:nvPr>
        </p:nvSpPr>
        <p:spPr/>
        <p:txBody>
          <a:bodyPr/>
          <a:lstStyle/>
          <a:p>
            <a:fld id="{852AFEA5-68EA-41C8-98EF-686B9CD5E70C}" type="slidenum">
              <a:rPr lang="zh-CN" altLang="en-US" smtClean="0"/>
              <a:t>34</a:t>
            </a:fld>
            <a:endParaRPr lang="zh-CN" altLang="en-US" dirty="0"/>
          </a:p>
        </p:txBody>
      </p:sp>
    </p:spTree>
    <p:extLst>
      <p:ext uri="{BB962C8B-B14F-4D97-AF65-F5344CB8AC3E}">
        <p14:creationId xmlns:p14="http://schemas.microsoft.com/office/powerpoint/2010/main" val="2228525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ar-SA" dirty="0"/>
              <a:t>تصميم وإعداد : أ-حسام الثقفي</a:t>
            </a:r>
          </a:p>
          <a:p>
            <a:endParaRPr lang="ar-SA" dirty="0"/>
          </a:p>
        </p:txBody>
      </p:sp>
      <p:sp>
        <p:nvSpPr>
          <p:cNvPr id="4" name="عنصر نائب لرقم الشريحة 3"/>
          <p:cNvSpPr>
            <a:spLocks noGrp="1"/>
          </p:cNvSpPr>
          <p:nvPr>
            <p:ph type="sldNum" sz="quarter" idx="5"/>
          </p:nvPr>
        </p:nvSpPr>
        <p:spPr/>
        <p:txBody>
          <a:bodyPr/>
          <a:lstStyle/>
          <a:p>
            <a:fld id="{852AFEA5-68EA-41C8-98EF-686B9CD5E70C}" type="slidenum">
              <a:rPr lang="zh-CN" altLang="en-US" smtClean="0"/>
              <a:t>35</a:t>
            </a:fld>
            <a:endParaRPr lang="zh-CN" altLang="en-US" dirty="0"/>
          </a:p>
        </p:txBody>
      </p:sp>
    </p:spTree>
    <p:extLst>
      <p:ext uri="{BB962C8B-B14F-4D97-AF65-F5344CB8AC3E}">
        <p14:creationId xmlns:p14="http://schemas.microsoft.com/office/powerpoint/2010/main" val="3104883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CA089718-B580-4E1C-4A3A-9D50CF814759}"/>
              </a:ext>
            </a:extLst>
          </p:cNvPr>
          <p:cNvSpPr>
            <a:spLocks noGrp="1"/>
          </p:cNvSpPr>
          <p:nvPr>
            <p:ph type="ctrTitle"/>
          </p:nvPr>
        </p:nvSpPr>
        <p:spPr>
          <a:xfrm>
            <a:off x="1524000" y="1122363"/>
            <a:ext cx="9144000" cy="2387600"/>
          </a:xfrm>
        </p:spPr>
        <p:txBody>
          <a:bodyPr anchor="b"/>
          <a:lstStyle>
            <a:lvl1pPr algn="ctr">
              <a:defRPr sz="6000"/>
            </a:lvl1pPr>
          </a:lstStyle>
          <a:p>
            <a:r>
              <a:rPr lang="ar-SA"/>
              <a:t>انقر لتحرير نمط عنوان الشكل الرئيسي</a:t>
            </a:r>
          </a:p>
        </p:txBody>
      </p:sp>
      <p:sp>
        <p:nvSpPr>
          <p:cNvPr id="3" name="عنوان فرعي 2">
            <a:extLst>
              <a:ext uri="{FF2B5EF4-FFF2-40B4-BE49-F238E27FC236}">
                <a16:creationId xmlns:a16="http://schemas.microsoft.com/office/drawing/2014/main" id="{E0477C9C-483F-DA42-6931-FAC1C720E0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ar-SA"/>
              <a:t>انقر لتحرير نمط العنوان الفرعي للشكل الرئيسي</a:t>
            </a:r>
          </a:p>
        </p:txBody>
      </p:sp>
      <p:sp>
        <p:nvSpPr>
          <p:cNvPr id="4" name="عنصر نائب للتاريخ 3">
            <a:extLst>
              <a:ext uri="{FF2B5EF4-FFF2-40B4-BE49-F238E27FC236}">
                <a16:creationId xmlns:a16="http://schemas.microsoft.com/office/drawing/2014/main" id="{84BA0097-596D-9F5A-BDD4-5CE681FC1374}"/>
              </a:ext>
            </a:extLst>
          </p:cNvPr>
          <p:cNvSpPr>
            <a:spLocks noGrp="1"/>
          </p:cNvSpPr>
          <p:nvPr>
            <p:ph type="dt" sz="half" idx="10"/>
          </p:nvPr>
        </p:nvSpPr>
        <p:spPr/>
        <p:txBody>
          <a:bodyPr/>
          <a:lstStyle/>
          <a:p>
            <a:fld id="{46CB5601-A064-48ED-B73F-88C5C105D75E}" type="datetimeFigureOut">
              <a:rPr lang="ar-SA" smtClean="0"/>
              <a:t>14/06/45</a:t>
            </a:fld>
            <a:endParaRPr lang="ar-SA" dirty="0"/>
          </a:p>
        </p:txBody>
      </p:sp>
      <p:sp>
        <p:nvSpPr>
          <p:cNvPr id="5" name="عنصر نائب للتذييل 4">
            <a:extLst>
              <a:ext uri="{FF2B5EF4-FFF2-40B4-BE49-F238E27FC236}">
                <a16:creationId xmlns:a16="http://schemas.microsoft.com/office/drawing/2014/main" id="{D8DCCE26-449A-0904-D378-BBC486FA08B8}"/>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6286ED2B-68DA-9D8A-C804-A1F337195D26}"/>
              </a:ext>
            </a:extLst>
          </p:cNvPr>
          <p:cNvSpPr>
            <a:spLocks noGrp="1"/>
          </p:cNvSpPr>
          <p:nvPr>
            <p:ph type="sldNum" sz="quarter" idx="12"/>
          </p:nvPr>
        </p:nvSpPr>
        <p:spPr/>
        <p:txBody>
          <a:bodyPr/>
          <a:lstStyle/>
          <a:p>
            <a:fld id="{91FDE93E-D4ED-4030-B076-B572279BD29C}" type="slidenum">
              <a:rPr lang="ar-SA" smtClean="0"/>
              <a:t>‹#›</a:t>
            </a:fld>
            <a:endParaRPr lang="ar-SA" dirty="0"/>
          </a:p>
        </p:txBody>
      </p:sp>
    </p:spTree>
    <p:extLst>
      <p:ext uri="{BB962C8B-B14F-4D97-AF65-F5344CB8AC3E}">
        <p14:creationId xmlns:p14="http://schemas.microsoft.com/office/powerpoint/2010/main" val="86553932"/>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عنوان ونص عمود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8A529741-E915-2DA6-E9EE-913C20D4756C}"/>
              </a:ext>
            </a:extLst>
          </p:cNvPr>
          <p:cNvSpPr>
            <a:spLocks noGrp="1"/>
          </p:cNvSpPr>
          <p:nvPr>
            <p:ph type="title"/>
          </p:nvPr>
        </p:nvSpPr>
        <p:spPr/>
        <p:txBody>
          <a:bodyPr/>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99B0C612-6757-0CE3-E795-24733AD77527}"/>
              </a:ext>
            </a:extLst>
          </p:cNvPr>
          <p:cNvSpPr>
            <a:spLocks noGrp="1"/>
          </p:cNvSpPr>
          <p:nvPr>
            <p:ph type="body" orient="vert" idx="1"/>
          </p:nvPr>
        </p:nvSpPr>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27910356-CB7B-3C66-5B2F-A56B1B70E57F}"/>
              </a:ext>
            </a:extLst>
          </p:cNvPr>
          <p:cNvSpPr>
            <a:spLocks noGrp="1"/>
          </p:cNvSpPr>
          <p:nvPr>
            <p:ph type="dt" sz="half" idx="10"/>
          </p:nvPr>
        </p:nvSpPr>
        <p:spPr/>
        <p:txBody>
          <a:bodyPr/>
          <a:lstStyle/>
          <a:p>
            <a:fld id="{46CB5601-A064-48ED-B73F-88C5C105D75E}" type="datetimeFigureOut">
              <a:rPr lang="ar-SA" smtClean="0"/>
              <a:t>14/06/45</a:t>
            </a:fld>
            <a:endParaRPr lang="ar-SA" dirty="0"/>
          </a:p>
        </p:txBody>
      </p:sp>
      <p:sp>
        <p:nvSpPr>
          <p:cNvPr id="5" name="عنصر نائب للتذييل 4">
            <a:extLst>
              <a:ext uri="{FF2B5EF4-FFF2-40B4-BE49-F238E27FC236}">
                <a16:creationId xmlns:a16="http://schemas.microsoft.com/office/drawing/2014/main" id="{CB8D6760-530D-C52C-D934-0C2D2E121807}"/>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3FECC41C-C616-17EE-3CC9-728D512A6547}"/>
              </a:ext>
            </a:extLst>
          </p:cNvPr>
          <p:cNvSpPr>
            <a:spLocks noGrp="1"/>
          </p:cNvSpPr>
          <p:nvPr>
            <p:ph type="sldNum" sz="quarter" idx="12"/>
          </p:nvPr>
        </p:nvSpPr>
        <p:spPr/>
        <p:txBody>
          <a:bodyPr/>
          <a:lstStyle/>
          <a:p>
            <a:fld id="{91FDE93E-D4ED-4030-B076-B572279BD29C}" type="slidenum">
              <a:rPr lang="ar-SA" smtClean="0"/>
              <a:t>‹#›</a:t>
            </a:fld>
            <a:endParaRPr lang="ar-SA" dirty="0"/>
          </a:p>
        </p:txBody>
      </p:sp>
    </p:spTree>
    <p:extLst>
      <p:ext uri="{BB962C8B-B14F-4D97-AF65-F5344CB8AC3E}">
        <p14:creationId xmlns:p14="http://schemas.microsoft.com/office/powerpoint/2010/main" val="3788055952"/>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عنوان ونص عموديان">
    <p:spTree>
      <p:nvGrpSpPr>
        <p:cNvPr id="1" name=""/>
        <p:cNvGrpSpPr/>
        <p:nvPr/>
      </p:nvGrpSpPr>
      <p:grpSpPr>
        <a:xfrm>
          <a:off x="0" y="0"/>
          <a:ext cx="0" cy="0"/>
          <a:chOff x="0" y="0"/>
          <a:chExt cx="0" cy="0"/>
        </a:xfrm>
      </p:grpSpPr>
      <p:sp>
        <p:nvSpPr>
          <p:cNvPr id="2" name="عنوان عمودي 1">
            <a:extLst>
              <a:ext uri="{FF2B5EF4-FFF2-40B4-BE49-F238E27FC236}">
                <a16:creationId xmlns:a16="http://schemas.microsoft.com/office/drawing/2014/main" id="{74A2A7A4-EA7D-7E1B-B543-7FB3F33CC1B9}"/>
              </a:ext>
            </a:extLst>
          </p:cNvPr>
          <p:cNvSpPr>
            <a:spLocks noGrp="1"/>
          </p:cNvSpPr>
          <p:nvPr>
            <p:ph type="title" orient="vert"/>
          </p:nvPr>
        </p:nvSpPr>
        <p:spPr>
          <a:xfrm>
            <a:off x="8724900" y="365125"/>
            <a:ext cx="2628900" cy="5811838"/>
          </a:xfrm>
        </p:spPr>
        <p:txBody>
          <a:bodyPr vert="eaVert"/>
          <a:lstStyle/>
          <a:p>
            <a:r>
              <a:rPr lang="ar-SA"/>
              <a:t>انقر لتحرير نمط عنوان الشكل الرئيسي</a:t>
            </a:r>
          </a:p>
        </p:txBody>
      </p:sp>
      <p:sp>
        <p:nvSpPr>
          <p:cNvPr id="3" name="عنصر نائب للعنوان العمودي 2">
            <a:extLst>
              <a:ext uri="{FF2B5EF4-FFF2-40B4-BE49-F238E27FC236}">
                <a16:creationId xmlns:a16="http://schemas.microsoft.com/office/drawing/2014/main" id="{237ED2C4-DDFF-34CD-7933-EDFF053068DE}"/>
              </a:ext>
            </a:extLst>
          </p:cNvPr>
          <p:cNvSpPr>
            <a:spLocks noGrp="1"/>
          </p:cNvSpPr>
          <p:nvPr>
            <p:ph type="body" orient="vert" idx="1"/>
          </p:nvPr>
        </p:nvSpPr>
        <p:spPr>
          <a:xfrm>
            <a:off x="838200" y="365125"/>
            <a:ext cx="7734300" cy="5811838"/>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096D7972-46C9-6A4A-7F43-F27E862A87A2}"/>
              </a:ext>
            </a:extLst>
          </p:cNvPr>
          <p:cNvSpPr>
            <a:spLocks noGrp="1"/>
          </p:cNvSpPr>
          <p:nvPr>
            <p:ph type="dt" sz="half" idx="10"/>
          </p:nvPr>
        </p:nvSpPr>
        <p:spPr/>
        <p:txBody>
          <a:bodyPr/>
          <a:lstStyle/>
          <a:p>
            <a:fld id="{46CB5601-A064-48ED-B73F-88C5C105D75E}" type="datetimeFigureOut">
              <a:rPr lang="ar-SA" smtClean="0"/>
              <a:t>14/06/45</a:t>
            </a:fld>
            <a:endParaRPr lang="ar-SA" dirty="0"/>
          </a:p>
        </p:txBody>
      </p:sp>
      <p:sp>
        <p:nvSpPr>
          <p:cNvPr id="5" name="عنصر نائب للتذييل 4">
            <a:extLst>
              <a:ext uri="{FF2B5EF4-FFF2-40B4-BE49-F238E27FC236}">
                <a16:creationId xmlns:a16="http://schemas.microsoft.com/office/drawing/2014/main" id="{30C8E77E-8A7B-48C0-33D3-E7652AD5A53D}"/>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B6CEA9DD-4E13-3C4F-0CBB-EA1F70BF7D37}"/>
              </a:ext>
            </a:extLst>
          </p:cNvPr>
          <p:cNvSpPr>
            <a:spLocks noGrp="1"/>
          </p:cNvSpPr>
          <p:nvPr>
            <p:ph type="sldNum" sz="quarter" idx="12"/>
          </p:nvPr>
        </p:nvSpPr>
        <p:spPr/>
        <p:txBody>
          <a:bodyPr/>
          <a:lstStyle/>
          <a:p>
            <a:fld id="{91FDE93E-D4ED-4030-B076-B572279BD29C}" type="slidenum">
              <a:rPr lang="ar-SA" smtClean="0"/>
              <a:t>‹#›</a:t>
            </a:fld>
            <a:endParaRPr lang="ar-SA" dirty="0"/>
          </a:p>
        </p:txBody>
      </p:sp>
    </p:spTree>
    <p:extLst>
      <p:ext uri="{BB962C8B-B14F-4D97-AF65-F5344CB8AC3E}">
        <p14:creationId xmlns:p14="http://schemas.microsoft.com/office/powerpoint/2010/main" val="4043829159"/>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Workspace 4">
    <p:spTree>
      <p:nvGrpSpPr>
        <p:cNvPr id="1" name=""/>
        <p:cNvGrpSpPr/>
        <p:nvPr/>
      </p:nvGrpSpPr>
      <p:grpSpPr>
        <a:xfrm>
          <a:off x="0" y="0"/>
          <a:ext cx="0" cy="0"/>
          <a:chOff x="0" y="0"/>
          <a:chExt cx="0" cy="0"/>
        </a:xfrm>
      </p:grpSpPr>
      <p:sp>
        <p:nvSpPr>
          <p:cNvPr id="236" name="Freeform 12"/>
          <p:cNvSpPr>
            <a:spLocks/>
          </p:cNvSpPr>
          <p:nvPr userDrawn="1"/>
        </p:nvSpPr>
        <p:spPr bwMode="auto">
          <a:xfrm>
            <a:off x="0" y="5869518"/>
            <a:ext cx="12192000" cy="988484"/>
          </a:xfrm>
          <a:custGeom>
            <a:avLst/>
            <a:gdLst>
              <a:gd name="T0" fmla="*/ 11520 w 11520"/>
              <a:gd name="T1" fmla="*/ 0 h 933"/>
              <a:gd name="T2" fmla="*/ 0 w 11520"/>
              <a:gd name="T3" fmla="*/ 507 h 933"/>
              <a:gd name="T4" fmla="*/ 0 w 11520"/>
              <a:gd name="T5" fmla="*/ 933 h 933"/>
              <a:gd name="T6" fmla="*/ 11520 w 11520"/>
              <a:gd name="T7" fmla="*/ 933 h 933"/>
              <a:gd name="T8" fmla="*/ 11520 w 11520"/>
              <a:gd name="T9" fmla="*/ 0 h 933"/>
            </a:gdLst>
            <a:ahLst/>
            <a:cxnLst>
              <a:cxn ang="0">
                <a:pos x="T0" y="T1"/>
              </a:cxn>
              <a:cxn ang="0">
                <a:pos x="T2" y="T3"/>
              </a:cxn>
              <a:cxn ang="0">
                <a:pos x="T4" y="T5"/>
              </a:cxn>
              <a:cxn ang="0">
                <a:pos x="T6" y="T7"/>
              </a:cxn>
              <a:cxn ang="0">
                <a:pos x="T8" y="T9"/>
              </a:cxn>
            </a:cxnLst>
            <a:rect l="0" t="0" r="r" b="b"/>
            <a:pathLst>
              <a:path w="11520" h="933">
                <a:moveTo>
                  <a:pt x="11520" y="0"/>
                </a:moveTo>
                <a:lnTo>
                  <a:pt x="0" y="507"/>
                </a:lnTo>
                <a:lnTo>
                  <a:pt x="0" y="933"/>
                </a:lnTo>
                <a:lnTo>
                  <a:pt x="11520" y="933"/>
                </a:lnTo>
                <a:lnTo>
                  <a:pt x="11520" y="0"/>
                </a:lnTo>
                <a:close/>
              </a:path>
            </a:pathLst>
          </a:custGeom>
          <a:solidFill>
            <a:schemeClr val="accent5"/>
          </a:solidFill>
          <a:ln>
            <a:noFill/>
          </a:ln>
        </p:spPr>
        <p:txBody>
          <a:bodyPr vert="horz" wrap="square" lIns="121920" tIns="60960" rIns="121920" bIns="60960" numCol="1" anchor="t" anchorCtr="0" compatLnSpc="1">
            <a:prstTxWarp prst="textNoShape">
              <a:avLst/>
            </a:prstTxWarp>
          </a:bodyPr>
          <a:lstStyle/>
          <a:p>
            <a:endParaRPr lang="en-US" sz="2400" dirty="0"/>
          </a:p>
        </p:txBody>
      </p:sp>
      <p:sp>
        <p:nvSpPr>
          <p:cNvPr id="3" name="Date Placeholder 2"/>
          <p:cNvSpPr>
            <a:spLocks noGrp="1"/>
          </p:cNvSpPr>
          <p:nvPr>
            <p:ph type="dt" sz="half" idx="10"/>
          </p:nvPr>
        </p:nvSpPr>
        <p:spPr/>
        <p:txBody>
          <a:bodyPr/>
          <a:lstStyle>
            <a:lvl1pPr>
              <a:defRPr>
                <a:solidFill>
                  <a:schemeClr val="bg1"/>
                </a:solidFill>
              </a:defRPr>
            </a:lvl1pPr>
          </a:lstStyle>
          <a:p>
            <a:fld id="{FFF30096-E2FA-4C53-8FFA-C198FACBBC31}" type="datetimeFigureOut">
              <a:rPr lang="en-US" smtClean="0"/>
              <a:pPr/>
              <a:t>12/26/2023</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BE6EB2CE-F8EE-47A0-A8D1-750600A29654}" type="slidenum">
              <a:rPr lang="en-US" smtClean="0"/>
              <a:pPr/>
              <a:t>‹#›</a:t>
            </a:fld>
            <a:endParaRPr lang="en-US" dirty="0"/>
          </a:p>
        </p:txBody>
      </p:sp>
      <p:sp>
        <p:nvSpPr>
          <p:cNvPr id="63" name="Rectangle 11"/>
          <p:cNvSpPr>
            <a:spLocks noChangeArrowheads="1"/>
          </p:cNvSpPr>
          <p:nvPr userDrawn="1"/>
        </p:nvSpPr>
        <p:spPr bwMode="auto">
          <a:xfrm>
            <a:off x="4234" y="6407151"/>
            <a:ext cx="6351" cy="450851"/>
          </a:xfrm>
          <a:prstGeom prst="rect">
            <a:avLst/>
          </a:prstGeom>
          <a:solidFill>
            <a:srgbClr val="E7E9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endParaRPr lang="en-US" sz="2400" dirty="0"/>
          </a:p>
        </p:txBody>
      </p:sp>
      <p:sp>
        <p:nvSpPr>
          <p:cNvPr id="196" name="Title 1"/>
          <p:cNvSpPr>
            <a:spLocks noGrp="1"/>
          </p:cNvSpPr>
          <p:nvPr>
            <p:ph type="title" hasCustomPrompt="1"/>
          </p:nvPr>
        </p:nvSpPr>
        <p:spPr>
          <a:xfrm>
            <a:off x="609600" y="274637"/>
            <a:ext cx="10972800" cy="1143000"/>
          </a:xfrm>
        </p:spPr>
        <p:txBody>
          <a:bodyPr/>
          <a:lstStyle>
            <a:lvl1pPr>
              <a:defRPr baseline="0"/>
            </a:lvl1pPr>
          </a:lstStyle>
          <a:p>
            <a:r>
              <a:rPr lang="en-US" dirty="0"/>
              <a:t>Insert your title here</a:t>
            </a:r>
            <a:endParaRPr lang="en-US" noProof="0" dirty="0"/>
          </a:p>
        </p:txBody>
      </p:sp>
      <p:sp>
        <p:nvSpPr>
          <p:cNvPr id="238" name="Text Placeholder 4"/>
          <p:cNvSpPr>
            <a:spLocks noGrp="1"/>
          </p:cNvSpPr>
          <p:nvPr>
            <p:ph type="body" sz="quarter" idx="35" hasCustomPrompt="1"/>
          </p:nvPr>
        </p:nvSpPr>
        <p:spPr>
          <a:xfrm>
            <a:off x="623392" y="1892829"/>
            <a:ext cx="10945216" cy="3976688"/>
          </a:xfrm>
        </p:spPr>
        <p:txBody>
          <a:bodyPr anchor="t">
            <a:noAutofit/>
          </a:bodyPr>
          <a:lstStyle>
            <a:lvl1pPr marL="0" marR="0" indent="0" algn="ctr" defTabSz="1219170" rtl="0" eaLnBrk="1" fontAlgn="auto" latinLnBrk="0" hangingPunct="1">
              <a:lnSpc>
                <a:spcPct val="100000"/>
              </a:lnSpc>
              <a:spcBef>
                <a:spcPct val="20000"/>
              </a:spcBef>
              <a:spcAft>
                <a:spcPts val="0"/>
              </a:spcAft>
              <a:buClrTx/>
              <a:buSzTx/>
              <a:buFont typeface="Arial" panose="020B0604020202020204" pitchFamily="34" charset="0"/>
              <a:buNone/>
              <a:tabLst/>
              <a:defRPr sz="2933">
                <a:solidFill>
                  <a:schemeClr val="tx1"/>
                </a:solidFill>
              </a:defRPr>
            </a:lvl1pPr>
          </a:lstStyle>
          <a:p>
            <a:r>
              <a:rPr lang="en-US" dirty="0"/>
              <a:t>Ut enim ad minim veniam, quis nostrud exercitation ullamco laboris nisi ut aliquip ex ea commodo consequat.</a:t>
            </a:r>
          </a:p>
        </p:txBody>
      </p:sp>
      <p:grpSp>
        <p:nvGrpSpPr>
          <p:cNvPr id="9" name="Group 45"/>
          <p:cNvGrpSpPr>
            <a:grpSpLocks noChangeAspect="1"/>
          </p:cNvGrpSpPr>
          <p:nvPr userDrawn="1"/>
        </p:nvGrpSpPr>
        <p:grpSpPr bwMode="auto">
          <a:xfrm>
            <a:off x="10951801" y="6693359"/>
            <a:ext cx="1163515" cy="143171"/>
            <a:chOff x="5148" y="3159"/>
            <a:chExt cx="577" cy="71"/>
          </a:xfrm>
        </p:grpSpPr>
        <p:sp>
          <p:nvSpPr>
            <p:cNvPr id="10" name="Rectangle 46"/>
            <p:cNvSpPr>
              <a:spLocks noChangeArrowheads="1"/>
            </p:cNvSpPr>
            <p:nvPr userDrawn="1"/>
          </p:nvSpPr>
          <p:spPr bwMode="auto">
            <a:xfrm>
              <a:off x="5148" y="3159"/>
              <a:ext cx="44"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1219170" rtl="0" eaLnBrk="1" fontAlgn="base" latinLnBrk="0" hangingPunct="1">
                <a:lnSpc>
                  <a:spcPct val="100000"/>
                </a:lnSpc>
                <a:spcBef>
                  <a:spcPct val="0"/>
                </a:spcBef>
                <a:spcAft>
                  <a:spcPct val="0"/>
                </a:spcAft>
                <a:buClrTx/>
                <a:buSzTx/>
                <a:buFontTx/>
                <a:buNone/>
                <a:tabLst/>
              </a:pPr>
              <a:r>
                <a:rPr kumimoji="0" lang="en-US" altLang="en-US" sz="933" b="0" i="0" u="none" strike="noStrike" cap="none" normalizeH="0" baseline="0" dirty="0">
                  <a:ln>
                    <a:noFill/>
                  </a:ln>
                  <a:solidFill>
                    <a:schemeClr val="bg1"/>
                  </a:solidFill>
                  <a:effectLst/>
                  <a:latin typeface="Arial" pitchFamily="34" charset="0"/>
                  <a:cs typeface="Arial" pitchFamily="34" charset="0"/>
                </a:rPr>
                <a:t>©</a:t>
              </a:r>
              <a:endParaRPr kumimoji="0" lang="en-US" altLang="en-US" sz="2400" b="0" i="0" u="none" strike="noStrike" cap="none" normalizeH="0" baseline="0" dirty="0">
                <a:ln>
                  <a:noFill/>
                </a:ln>
                <a:solidFill>
                  <a:schemeClr val="bg1"/>
                </a:solidFill>
                <a:effectLst/>
                <a:latin typeface="Arial" pitchFamily="34" charset="0"/>
                <a:cs typeface="Arial" pitchFamily="34" charset="0"/>
              </a:endParaRPr>
            </a:p>
          </p:txBody>
        </p:sp>
        <p:sp>
          <p:nvSpPr>
            <p:cNvPr id="11" name="Rectangle 47"/>
            <p:cNvSpPr>
              <a:spLocks noChangeArrowheads="1"/>
            </p:cNvSpPr>
            <p:nvPr userDrawn="1"/>
          </p:nvSpPr>
          <p:spPr bwMode="auto">
            <a:xfrm>
              <a:off x="5206" y="3159"/>
              <a:ext cx="37"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1219170" rtl="0" eaLnBrk="1" fontAlgn="base" latinLnBrk="0" hangingPunct="1">
                <a:lnSpc>
                  <a:spcPct val="100000"/>
                </a:lnSpc>
                <a:spcBef>
                  <a:spcPct val="0"/>
                </a:spcBef>
                <a:spcAft>
                  <a:spcPct val="0"/>
                </a:spcAft>
                <a:buClrTx/>
                <a:buSzTx/>
                <a:buFontTx/>
                <a:buNone/>
                <a:tabLst/>
              </a:pPr>
              <a:r>
                <a:rPr kumimoji="0" lang="en-US" altLang="en-US" sz="933" b="0" i="0" u="none" strike="noStrike" cap="none" normalizeH="0" baseline="0" dirty="0">
                  <a:ln>
                    <a:noFill/>
                  </a:ln>
                  <a:solidFill>
                    <a:schemeClr val="bg1"/>
                  </a:solidFill>
                  <a:effectLst/>
                  <a:latin typeface="Arial" pitchFamily="34" charset="0"/>
                  <a:cs typeface="Arial" pitchFamily="34" charset="0"/>
                </a:rPr>
                <a:t>T</a:t>
              </a:r>
              <a:endParaRPr kumimoji="0" lang="en-US" altLang="en-US" sz="2400" b="0" i="0" u="none" strike="noStrike" cap="none" normalizeH="0" baseline="0" dirty="0">
                <a:ln>
                  <a:noFill/>
                </a:ln>
                <a:solidFill>
                  <a:schemeClr val="bg1"/>
                </a:solidFill>
                <a:effectLst/>
                <a:latin typeface="Arial" pitchFamily="34" charset="0"/>
                <a:cs typeface="Arial" pitchFamily="34" charset="0"/>
              </a:endParaRPr>
            </a:p>
          </p:txBody>
        </p:sp>
        <p:sp>
          <p:nvSpPr>
            <p:cNvPr id="12" name="Rectangle 48"/>
            <p:cNvSpPr>
              <a:spLocks noChangeArrowheads="1"/>
            </p:cNvSpPr>
            <p:nvPr userDrawn="1"/>
          </p:nvSpPr>
          <p:spPr bwMode="auto">
            <a:xfrm>
              <a:off x="5235" y="3159"/>
              <a:ext cx="490"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1219170" rtl="0" eaLnBrk="1" fontAlgn="base" latinLnBrk="0" hangingPunct="1">
                <a:lnSpc>
                  <a:spcPct val="100000"/>
                </a:lnSpc>
                <a:spcBef>
                  <a:spcPct val="0"/>
                </a:spcBef>
                <a:spcAft>
                  <a:spcPct val="0"/>
                </a:spcAft>
                <a:buClrTx/>
                <a:buSzTx/>
                <a:buFontTx/>
                <a:buNone/>
                <a:tabLst/>
              </a:pPr>
              <a:r>
                <a:rPr kumimoji="0" lang="en-US" altLang="en-US" sz="933" b="0" i="0" u="none" strike="noStrike" cap="none" normalizeH="0" baseline="0" dirty="0">
                  <a:ln>
                    <a:noFill/>
                  </a:ln>
                  <a:solidFill>
                    <a:schemeClr val="bg1"/>
                  </a:solidFill>
                  <a:effectLst/>
                  <a:latin typeface="Arial" pitchFamily="34" charset="0"/>
                  <a:cs typeface="Arial" pitchFamily="34" charset="0"/>
                </a:rPr>
                <a:t>emplateswise.com</a:t>
              </a:r>
              <a:endParaRPr kumimoji="0" lang="en-US" altLang="en-US" sz="2400" b="0" i="0" u="none" strike="noStrike" cap="none" normalizeH="0" baseline="0" dirty="0">
                <a:ln>
                  <a:noFill/>
                </a:ln>
                <a:solidFill>
                  <a:schemeClr val="bg1"/>
                </a:solidFill>
                <a:effectLst/>
                <a:latin typeface="Arial" pitchFamily="34" charset="0"/>
                <a:cs typeface="Arial" pitchFamily="34" charset="0"/>
              </a:endParaRPr>
            </a:p>
          </p:txBody>
        </p:sp>
      </p:grpSp>
    </p:spTree>
    <p:extLst>
      <p:ext uri="{BB962C8B-B14F-4D97-AF65-F5344CB8AC3E}">
        <p14:creationId xmlns:p14="http://schemas.microsoft.com/office/powerpoint/2010/main" val="1675798849"/>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12/26/2023</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extLst>
      <p:ext uri="{BB962C8B-B14F-4D97-AF65-F5344CB8AC3E}">
        <p14:creationId xmlns:p14="http://schemas.microsoft.com/office/powerpoint/2010/main" val="375534473"/>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عنوان ومحتوى">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BE2F022-D658-451E-43C8-6C1AC0754A97}"/>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557F3E9C-E569-D77C-AB99-6B7B679F6413}"/>
              </a:ext>
            </a:extLst>
          </p:cNvPr>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6C8CCFB0-FBFB-01F5-FD88-9BB220488829}"/>
              </a:ext>
            </a:extLst>
          </p:cNvPr>
          <p:cNvSpPr>
            <a:spLocks noGrp="1"/>
          </p:cNvSpPr>
          <p:nvPr>
            <p:ph type="dt" sz="half" idx="10"/>
          </p:nvPr>
        </p:nvSpPr>
        <p:spPr/>
        <p:txBody>
          <a:bodyPr/>
          <a:lstStyle/>
          <a:p>
            <a:fld id="{46CB5601-A064-48ED-B73F-88C5C105D75E}" type="datetimeFigureOut">
              <a:rPr lang="ar-SA" smtClean="0"/>
              <a:t>14/06/45</a:t>
            </a:fld>
            <a:endParaRPr lang="ar-SA" dirty="0"/>
          </a:p>
        </p:txBody>
      </p:sp>
      <p:sp>
        <p:nvSpPr>
          <p:cNvPr id="5" name="عنصر نائب للتذييل 4">
            <a:extLst>
              <a:ext uri="{FF2B5EF4-FFF2-40B4-BE49-F238E27FC236}">
                <a16:creationId xmlns:a16="http://schemas.microsoft.com/office/drawing/2014/main" id="{52DC3005-9952-317B-6E25-06482CD30E9C}"/>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49656C54-AF91-CA5A-5C42-6F0F08A8DAE1}"/>
              </a:ext>
            </a:extLst>
          </p:cNvPr>
          <p:cNvSpPr>
            <a:spLocks noGrp="1"/>
          </p:cNvSpPr>
          <p:nvPr>
            <p:ph type="sldNum" sz="quarter" idx="12"/>
          </p:nvPr>
        </p:nvSpPr>
        <p:spPr/>
        <p:txBody>
          <a:bodyPr/>
          <a:lstStyle/>
          <a:p>
            <a:fld id="{91FDE93E-D4ED-4030-B076-B572279BD29C}" type="slidenum">
              <a:rPr lang="ar-SA" smtClean="0"/>
              <a:t>‹#›</a:t>
            </a:fld>
            <a:endParaRPr lang="ar-SA" dirty="0"/>
          </a:p>
        </p:txBody>
      </p:sp>
    </p:spTree>
    <p:extLst>
      <p:ext uri="{BB962C8B-B14F-4D97-AF65-F5344CB8AC3E}">
        <p14:creationId xmlns:p14="http://schemas.microsoft.com/office/powerpoint/2010/main" val="3596252655"/>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2C29CD87-DDD1-FB93-1BF1-0BDB919FDE14}"/>
              </a:ext>
            </a:extLst>
          </p:cNvPr>
          <p:cNvSpPr>
            <a:spLocks noGrp="1"/>
          </p:cNvSpPr>
          <p:nvPr>
            <p:ph type="title"/>
          </p:nvPr>
        </p:nvSpPr>
        <p:spPr>
          <a:xfrm>
            <a:off x="831850" y="1709738"/>
            <a:ext cx="10515600" cy="2852737"/>
          </a:xfrm>
        </p:spPr>
        <p:txBody>
          <a:bodyPr anchor="b"/>
          <a:lstStyle>
            <a:lvl1pPr>
              <a:defRPr sz="6000"/>
            </a:lvl1p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E0583082-FB31-1386-B50D-3F99B902D6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ar-SA"/>
              <a:t>انقر لتحرير أنماط نص الشكل الرئيسي</a:t>
            </a:r>
          </a:p>
        </p:txBody>
      </p:sp>
      <p:sp>
        <p:nvSpPr>
          <p:cNvPr id="4" name="عنصر نائب للتاريخ 3">
            <a:extLst>
              <a:ext uri="{FF2B5EF4-FFF2-40B4-BE49-F238E27FC236}">
                <a16:creationId xmlns:a16="http://schemas.microsoft.com/office/drawing/2014/main" id="{329120FB-2C43-0EEF-39E3-0B602AD71C3E}"/>
              </a:ext>
            </a:extLst>
          </p:cNvPr>
          <p:cNvSpPr>
            <a:spLocks noGrp="1"/>
          </p:cNvSpPr>
          <p:nvPr>
            <p:ph type="dt" sz="half" idx="10"/>
          </p:nvPr>
        </p:nvSpPr>
        <p:spPr/>
        <p:txBody>
          <a:bodyPr/>
          <a:lstStyle/>
          <a:p>
            <a:fld id="{46CB5601-A064-48ED-B73F-88C5C105D75E}" type="datetimeFigureOut">
              <a:rPr lang="ar-SA" smtClean="0"/>
              <a:t>14/06/45</a:t>
            </a:fld>
            <a:endParaRPr lang="ar-SA" dirty="0"/>
          </a:p>
        </p:txBody>
      </p:sp>
      <p:sp>
        <p:nvSpPr>
          <p:cNvPr id="5" name="عنصر نائب للتذييل 4">
            <a:extLst>
              <a:ext uri="{FF2B5EF4-FFF2-40B4-BE49-F238E27FC236}">
                <a16:creationId xmlns:a16="http://schemas.microsoft.com/office/drawing/2014/main" id="{B98420E7-0E25-5693-B5EC-84FDFB193101}"/>
              </a:ext>
            </a:extLst>
          </p:cNvPr>
          <p:cNvSpPr>
            <a:spLocks noGrp="1"/>
          </p:cNvSpPr>
          <p:nvPr>
            <p:ph type="ftr" sz="quarter" idx="11"/>
          </p:nvPr>
        </p:nvSpPr>
        <p:spPr/>
        <p:txBody>
          <a:bodyPr/>
          <a:lstStyle/>
          <a:p>
            <a:endParaRPr lang="ar-SA" dirty="0"/>
          </a:p>
        </p:txBody>
      </p:sp>
      <p:sp>
        <p:nvSpPr>
          <p:cNvPr id="6" name="عنصر نائب لرقم الشريحة 5">
            <a:extLst>
              <a:ext uri="{FF2B5EF4-FFF2-40B4-BE49-F238E27FC236}">
                <a16:creationId xmlns:a16="http://schemas.microsoft.com/office/drawing/2014/main" id="{A566F07E-B210-69E0-95EE-CFB92A9EF6FF}"/>
              </a:ext>
            </a:extLst>
          </p:cNvPr>
          <p:cNvSpPr>
            <a:spLocks noGrp="1"/>
          </p:cNvSpPr>
          <p:nvPr>
            <p:ph type="sldNum" sz="quarter" idx="12"/>
          </p:nvPr>
        </p:nvSpPr>
        <p:spPr/>
        <p:txBody>
          <a:bodyPr/>
          <a:lstStyle/>
          <a:p>
            <a:fld id="{91FDE93E-D4ED-4030-B076-B572279BD29C}" type="slidenum">
              <a:rPr lang="ar-SA" smtClean="0"/>
              <a:t>‹#›</a:t>
            </a:fld>
            <a:endParaRPr lang="ar-SA" dirty="0"/>
          </a:p>
        </p:txBody>
      </p:sp>
    </p:spTree>
    <p:extLst>
      <p:ext uri="{BB962C8B-B14F-4D97-AF65-F5344CB8AC3E}">
        <p14:creationId xmlns:p14="http://schemas.microsoft.com/office/powerpoint/2010/main" val="2296296970"/>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محتويان">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5090B82C-A6FC-8019-12B9-AEDA8D26852E}"/>
              </a:ext>
            </a:extLst>
          </p:cNvPr>
          <p:cNvSpPr>
            <a:spLocks noGrp="1"/>
          </p:cNvSpPr>
          <p:nvPr>
            <p:ph type="title"/>
          </p:nvPr>
        </p:nvSpPr>
        <p:spPr/>
        <p:txBody>
          <a:body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9F436729-0016-0CE1-1C49-A25A4445934C}"/>
              </a:ext>
            </a:extLst>
          </p:cNvPr>
          <p:cNvSpPr>
            <a:spLocks noGrp="1"/>
          </p:cNvSpPr>
          <p:nvPr>
            <p:ph sz="half" idx="1"/>
          </p:nvPr>
        </p:nvSpPr>
        <p:spPr>
          <a:xfrm>
            <a:off x="838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محتوى 3">
            <a:extLst>
              <a:ext uri="{FF2B5EF4-FFF2-40B4-BE49-F238E27FC236}">
                <a16:creationId xmlns:a16="http://schemas.microsoft.com/office/drawing/2014/main" id="{2535B4EA-6EEB-F221-6DE8-D21D73D8BE6B}"/>
              </a:ext>
            </a:extLst>
          </p:cNvPr>
          <p:cNvSpPr>
            <a:spLocks noGrp="1"/>
          </p:cNvSpPr>
          <p:nvPr>
            <p:ph sz="half" idx="2"/>
          </p:nvPr>
        </p:nvSpPr>
        <p:spPr>
          <a:xfrm>
            <a:off x="6172200" y="1825625"/>
            <a:ext cx="5181600" cy="435133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تاريخ 4">
            <a:extLst>
              <a:ext uri="{FF2B5EF4-FFF2-40B4-BE49-F238E27FC236}">
                <a16:creationId xmlns:a16="http://schemas.microsoft.com/office/drawing/2014/main" id="{B55B4D19-536A-7F34-55C7-5CA53D6CAA7A}"/>
              </a:ext>
            </a:extLst>
          </p:cNvPr>
          <p:cNvSpPr>
            <a:spLocks noGrp="1"/>
          </p:cNvSpPr>
          <p:nvPr>
            <p:ph type="dt" sz="half" idx="10"/>
          </p:nvPr>
        </p:nvSpPr>
        <p:spPr/>
        <p:txBody>
          <a:bodyPr/>
          <a:lstStyle/>
          <a:p>
            <a:fld id="{46CB5601-A064-48ED-B73F-88C5C105D75E}" type="datetimeFigureOut">
              <a:rPr lang="ar-SA" smtClean="0"/>
              <a:t>14/06/45</a:t>
            </a:fld>
            <a:endParaRPr lang="ar-SA" dirty="0"/>
          </a:p>
        </p:txBody>
      </p:sp>
      <p:sp>
        <p:nvSpPr>
          <p:cNvPr id="6" name="عنصر نائب للتذييل 5">
            <a:extLst>
              <a:ext uri="{FF2B5EF4-FFF2-40B4-BE49-F238E27FC236}">
                <a16:creationId xmlns:a16="http://schemas.microsoft.com/office/drawing/2014/main" id="{336CE1F4-B156-1325-5B31-A4DA67448052}"/>
              </a:ext>
            </a:extLst>
          </p:cNvPr>
          <p:cNvSpPr>
            <a:spLocks noGrp="1"/>
          </p:cNvSpPr>
          <p:nvPr>
            <p:ph type="ftr" sz="quarter" idx="11"/>
          </p:nvPr>
        </p:nvSpPr>
        <p:spPr/>
        <p:txBody>
          <a:bodyPr/>
          <a:lstStyle/>
          <a:p>
            <a:endParaRPr lang="ar-SA" dirty="0"/>
          </a:p>
        </p:txBody>
      </p:sp>
      <p:sp>
        <p:nvSpPr>
          <p:cNvPr id="7" name="عنصر نائب لرقم الشريحة 6">
            <a:extLst>
              <a:ext uri="{FF2B5EF4-FFF2-40B4-BE49-F238E27FC236}">
                <a16:creationId xmlns:a16="http://schemas.microsoft.com/office/drawing/2014/main" id="{58C0ABF9-72B5-41C5-7CC6-36AFDD72E9E7}"/>
              </a:ext>
            </a:extLst>
          </p:cNvPr>
          <p:cNvSpPr>
            <a:spLocks noGrp="1"/>
          </p:cNvSpPr>
          <p:nvPr>
            <p:ph type="sldNum" sz="quarter" idx="12"/>
          </p:nvPr>
        </p:nvSpPr>
        <p:spPr/>
        <p:txBody>
          <a:bodyPr/>
          <a:lstStyle/>
          <a:p>
            <a:fld id="{91FDE93E-D4ED-4030-B076-B572279BD29C}" type="slidenum">
              <a:rPr lang="ar-SA" smtClean="0"/>
              <a:t>‹#›</a:t>
            </a:fld>
            <a:endParaRPr lang="ar-SA" dirty="0"/>
          </a:p>
        </p:txBody>
      </p:sp>
    </p:spTree>
    <p:extLst>
      <p:ext uri="{BB962C8B-B14F-4D97-AF65-F5344CB8AC3E}">
        <p14:creationId xmlns:p14="http://schemas.microsoft.com/office/powerpoint/2010/main" val="1342060906"/>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مقارن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A3282049-1F41-50C0-F416-1234BF79DB68}"/>
              </a:ext>
            </a:extLst>
          </p:cNvPr>
          <p:cNvSpPr>
            <a:spLocks noGrp="1"/>
          </p:cNvSpPr>
          <p:nvPr>
            <p:ph type="title"/>
          </p:nvPr>
        </p:nvSpPr>
        <p:spPr>
          <a:xfrm>
            <a:off x="839788" y="365125"/>
            <a:ext cx="10515600" cy="1325563"/>
          </a:xfrm>
        </p:spPr>
        <p:txBody>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EA8CAFE7-F5C4-7AEE-EF05-47DFC6D908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4" name="عنصر نائب للمحتوى 3">
            <a:extLst>
              <a:ext uri="{FF2B5EF4-FFF2-40B4-BE49-F238E27FC236}">
                <a16:creationId xmlns:a16="http://schemas.microsoft.com/office/drawing/2014/main" id="{1D318C27-75A6-10A5-A6C7-4F952692DB0C}"/>
              </a:ext>
            </a:extLst>
          </p:cNvPr>
          <p:cNvSpPr>
            <a:spLocks noGrp="1"/>
          </p:cNvSpPr>
          <p:nvPr>
            <p:ph sz="half" idx="2"/>
          </p:nvPr>
        </p:nvSpPr>
        <p:spPr>
          <a:xfrm>
            <a:off x="839788" y="2505075"/>
            <a:ext cx="5157787"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5" name="عنصر نائب للنص 4">
            <a:extLst>
              <a:ext uri="{FF2B5EF4-FFF2-40B4-BE49-F238E27FC236}">
                <a16:creationId xmlns:a16="http://schemas.microsoft.com/office/drawing/2014/main" id="{B4F33135-B353-BEAD-AE9B-EBFF2736D9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a:t>انقر لتحرير أنماط نص الشكل الرئيسي</a:t>
            </a:r>
          </a:p>
        </p:txBody>
      </p:sp>
      <p:sp>
        <p:nvSpPr>
          <p:cNvPr id="6" name="عنصر نائب للمحتوى 5">
            <a:extLst>
              <a:ext uri="{FF2B5EF4-FFF2-40B4-BE49-F238E27FC236}">
                <a16:creationId xmlns:a16="http://schemas.microsoft.com/office/drawing/2014/main" id="{16BB394C-CB79-F7CA-5453-A8069EADD305}"/>
              </a:ext>
            </a:extLst>
          </p:cNvPr>
          <p:cNvSpPr>
            <a:spLocks noGrp="1"/>
          </p:cNvSpPr>
          <p:nvPr>
            <p:ph sz="quarter" idx="4"/>
          </p:nvPr>
        </p:nvSpPr>
        <p:spPr>
          <a:xfrm>
            <a:off x="6172200" y="2505075"/>
            <a:ext cx="5183188" cy="3684588"/>
          </a:xfrm>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7" name="عنصر نائب للتاريخ 6">
            <a:extLst>
              <a:ext uri="{FF2B5EF4-FFF2-40B4-BE49-F238E27FC236}">
                <a16:creationId xmlns:a16="http://schemas.microsoft.com/office/drawing/2014/main" id="{95DC26B1-AF65-1F28-38E0-D5F03E4B891F}"/>
              </a:ext>
            </a:extLst>
          </p:cNvPr>
          <p:cNvSpPr>
            <a:spLocks noGrp="1"/>
          </p:cNvSpPr>
          <p:nvPr>
            <p:ph type="dt" sz="half" idx="10"/>
          </p:nvPr>
        </p:nvSpPr>
        <p:spPr/>
        <p:txBody>
          <a:bodyPr/>
          <a:lstStyle/>
          <a:p>
            <a:fld id="{46CB5601-A064-48ED-B73F-88C5C105D75E}" type="datetimeFigureOut">
              <a:rPr lang="ar-SA" smtClean="0"/>
              <a:t>14/06/45</a:t>
            </a:fld>
            <a:endParaRPr lang="ar-SA" dirty="0"/>
          </a:p>
        </p:txBody>
      </p:sp>
      <p:sp>
        <p:nvSpPr>
          <p:cNvPr id="8" name="عنصر نائب للتذييل 7">
            <a:extLst>
              <a:ext uri="{FF2B5EF4-FFF2-40B4-BE49-F238E27FC236}">
                <a16:creationId xmlns:a16="http://schemas.microsoft.com/office/drawing/2014/main" id="{87CAEEB8-B3D8-7E08-1FF4-775A8AEFE115}"/>
              </a:ext>
            </a:extLst>
          </p:cNvPr>
          <p:cNvSpPr>
            <a:spLocks noGrp="1"/>
          </p:cNvSpPr>
          <p:nvPr>
            <p:ph type="ftr" sz="quarter" idx="11"/>
          </p:nvPr>
        </p:nvSpPr>
        <p:spPr/>
        <p:txBody>
          <a:bodyPr/>
          <a:lstStyle/>
          <a:p>
            <a:endParaRPr lang="ar-SA" dirty="0"/>
          </a:p>
        </p:txBody>
      </p:sp>
      <p:sp>
        <p:nvSpPr>
          <p:cNvPr id="9" name="عنصر نائب لرقم الشريحة 8">
            <a:extLst>
              <a:ext uri="{FF2B5EF4-FFF2-40B4-BE49-F238E27FC236}">
                <a16:creationId xmlns:a16="http://schemas.microsoft.com/office/drawing/2014/main" id="{F3C51358-C694-5D88-96B7-7032D7EAA398}"/>
              </a:ext>
            </a:extLst>
          </p:cNvPr>
          <p:cNvSpPr>
            <a:spLocks noGrp="1"/>
          </p:cNvSpPr>
          <p:nvPr>
            <p:ph type="sldNum" sz="quarter" idx="12"/>
          </p:nvPr>
        </p:nvSpPr>
        <p:spPr/>
        <p:txBody>
          <a:bodyPr/>
          <a:lstStyle/>
          <a:p>
            <a:fld id="{91FDE93E-D4ED-4030-B076-B572279BD29C}" type="slidenum">
              <a:rPr lang="ar-SA" smtClean="0"/>
              <a:t>‹#›</a:t>
            </a:fld>
            <a:endParaRPr lang="ar-SA" dirty="0"/>
          </a:p>
        </p:txBody>
      </p:sp>
    </p:spTree>
    <p:extLst>
      <p:ext uri="{BB962C8B-B14F-4D97-AF65-F5344CB8AC3E}">
        <p14:creationId xmlns:p14="http://schemas.microsoft.com/office/powerpoint/2010/main" val="3126458993"/>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عنوان فقط">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E4B21A1-E2F4-828D-DCBA-C4F3669E7C3A}"/>
              </a:ext>
            </a:extLst>
          </p:cNvPr>
          <p:cNvSpPr>
            <a:spLocks noGrp="1"/>
          </p:cNvSpPr>
          <p:nvPr>
            <p:ph type="title"/>
          </p:nvPr>
        </p:nvSpPr>
        <p:spPr/>
        <p:txBody>
          <a:bodyPr/>
          <a:lstStyle/>
          <a:p>
            <a:r>
              <a:rPr lang="ar-SA"/>
              <a:t>انقر لتحرير نمط عنوان الشكل الرئيسي</a:t>
            </a:r>
          </a:p>
        </p:txBody>
      </p:sp>
      <p:sp>
        <p:nvSpPr>
          <p:cNvPr id="3" name="عنصر نائب للتاريخ 2">
            <a:extLst>
              <a:ext uri="{FF2B5EF4-FFF2-40B4-BE49-F238E27FC236}">
                <a16:creationId xmlns:a16="http://schemas.microsoft.com/office/drawing/2014/main" id="{A3492509-786A-736E-D6FC-A067B0D9B679}"/>
              </a:ext>
            </a:extLst>
          </p:cNvPr>
          <p:cNvSpPr>
            <a:spLocks noGrp="1"/>
          </p:cNvSpPr>
          <p:nvPr>
            <p:ph type="dt" sz="half" idx="10"/>
          </p:nvPr>
        </p:nvSpPr>
        <p:spPr/>
        <p:txBody>
          <a:bodyPr/>
          <a:lstStyle/>
          <a:p>
            <a:fld id="{46CB5601-A064-48ED-B73F-88C5C105D75E}" type="datetimeFigureOut">
              <a:rPr lang="ar-SA" smtClean="0"/>
              <a:t>14/06/45</a:t>
            </a:fld>
            <a:endParaRPr lang="ar-SA" dirty="0"/>
          </a:p>
        </p:txBody>
      </p:sp>
      <p:sp>
        <p:nvSpPr>
          <p:cNvPr id="4" name="عنصر نائب للتذييل 3">
            <a:extLst>
              <a:ext uri="{FF2B5EF4-FFF2-40B4-BE49-F238E27FC236}">
                <a16:creationId xmlns:a16="http://schemas.microsoft.com/office/drawing/2014/main" id="{C9D67687-E8E0-7633-B1AF-8754990EA6ED}"/>
              </a:ext>
            </a:extLst>
          </p:cNvPr>
          <p:cNvSpPr>
            <a:spLocks noGrp="1"/>
          </p:cNvSpPr>
          <p:nvPr>
            <p:ph type="ftr" sz="quarter" idx="11"/>
          </p:nvPr>
        </p:nvSpPr>
        <p:spPr/>
        <p:txBody>
          <a:bodyPr/>
          <a:lstStyle/>
          <a:p>
            <a:endParaRPr lang="ar-SA" dirty="0"/>
          </a:p>
        </p:txBody>
      </p:sp>
      <p:sp>
        <p:nvSpPr>
          <p:cNvPr id="5" name="عنصر نائب لرقم الشريحة 4">
            <a:extLst>
              <a:ext uri="{FF2B5EF4-FFF2-40B4-BE49-F238E27FC236}">
                <a16:creationId xmlns:a16="http://schemas.microsoft.com/office/drawing/2014/main" id="{0099E620-D6B7-6F9C-EA60-543D82ED80FE}"/>
              </a:ext>
            </a:extLst>
          </p:cNvPr>
          <p:cNvSpPr>
            <a:spLocks noGrp="1"/>
          </p:cNvSpPr>
          <p:nvPr>
            <p:ph type="sldNum" sz="quarter" idx="12"/>
          </p:nvPr>
        </p:nvSpPr>
        <p:spPr/>
        <p:txBody>
          <a:bodyPr/>
          <a:lstStyle/>
          <a:p>
            <a:fld id="{91FDE93E-D4ED-4030-B076-B572279BD29C}" type="slidenum">
              <a:rPr lang="ar-SA" smtClean="0"/>
              <a:t>‹#›</a:t>
            </a:fld>
            <a:endParaRPr lang="ar-SA" dirty="0"/>
          </a:p>
        </p:txBody>
      </p:sp>
    </p:spTree>
    <p:extLst>
      <p:ext uri="{BB962C8B-B14F-4D97-AF65-F5344CB8AC3E}">
        <p14:creationId xmlns:p14="http://schemas.microsoft.com/office/powerpoint/2010/main" val="3082179094"/>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فارغ">
    <p:spTree>
      <p:nvGrpSpPr>
        <p:cNvPr id="1" name=""/>
        <p:cNvGrpSpPr/>
        <p:nvPr/>
      </p:nvGrpSpPr>
      <p:grpSpPr>
        <a:xfrm>
          <a:off x="0" y="0"/>
          <a:ext cx="0" cy="0"/>
          <a:chOff x="0" y="0"/>
          <a:chExt cx="0" cy="0"/>
        </a:xfrm>
      </p:grpSpPr>
      <p:sp>
        <p:nvSpPr>
          <p:cNvPr id="2" name="عنصر نائب للتاريخ 1">
            <a:extLst>
              <a:ext uri="{FF2B5EF4-FFF2-40B4-BE49-F238E27FC236}">
                <a16:creationId xmlns:a16="http://schemas.microsoft.com/office/drawing/2014/main" id="{A5910E5A-FD54-FEAC-5F90-937E9950B8CB}"/>
              </a:ext>
            </a:extLst>
          </p:cNvPr>
          <p:cNvSpPr>
            <a:spLocks noGrp="1"/>
          </p:cNvSpPr>
          <p:nvPr>
            <p:ph type="dt" sz="half" idx="10"/>
          </p:nvPr>
        </p:nvSpPr>
        <p:spPr/>
        <p:txBody>
          <a:bodyPr/>
          <a:lstStyle/>
          <a:p>
            <a:fld id="{46CB5601-A064-48ED-B73F-88C5C105D75E}" type="datetimeFigureOut">
              <a:rPr lang="ar-SA" smtClean="0"/>
              <a:t>14/06/45</a:t>
            </a:fld>
            <a:endParaRPr lang="ar-SA" dirty="0"/>
          </a:p>
        </p:txBody>
      </p:sp>
      <p:sp>
        <p:nvSpPr>
          <p:cNvPr id="3" name="عنصر نائب للتذييل 2">
            <a:extLst>
              <a:ext uri="{FF2B5EF4-FFF2-40B4-BE49-F238E27FC236}">
                <a16:creationId xmlns:a16="http://schemas.microsoft.com/office/drawing/2014/main" id="{E44AC84E-4639-5623-CACB-78B0FFA57D7F}"/>
              </a:ext>
            </a:extLst>
          </p:cNvPr>
          <p:cNvSpPr>
            <a:spLocks noGrp="1"/>
          </p:cNvSpPr>
          <p:nvPr>
            <p:ph type="ftr" sz="quarter" idx="11"/>
          </p:nvPr>
        </p:nvSpPr>
        <p:spPr/>
        <p:txBody>
          <a:bodyPr/>
          <a:lstStyle/>
          <a:p>
            <a:endParaRPr lang="ar-SA" dirty="0"/>
          </a:p>
        </p:txBody>
      </p:sp>
      <p:sp>
        <p:nvSpPr>
          <p:cNvPr id="4" name="عنصر نائب لرقم الشريحة 3">
            <a:extLst>
              <a:ext uri="{FF2B5EF4-FFF2-40B4-BE49-F238E27FC236}">
                <a16:creationId xmlns:a16="http://schemas.microsoft.com/office/drawing/2014/main" id="{E71824C9-AF01-50B1-203E-1017991A38DB}"/>
              </a:ext>
            </a:extLst>
          </p:cNvPr>
          <p:cNvSpPr>
            <a:spLocks noGrp="1"/>
          </p:cNvSpPr>
          <p:nvPr>
            <p:ph type="sldNum" sz="quarter" idx="12"/>
          </p:nvPr>
        </p:nvSpPr>
        <p:spPr/>
        <p:txBody>
          <a:bodyPr/>
          <a:lstStyle/>
          <a:p>
            <a:fld id="{91FDE93E-D4ED-4030-B076-B572279BD29C}" type="slidenum">
              <a:rPr lang="ar-SA" smtClean="0"/>
              <a:t>‹#›</a:t>
            </a:fld>
            <a:endParaRPr lang="ar-SA" dirty="0"/>
          </a:p>
        </p:txBody>
      </p:sp>
    </p:spTree>
    <p:extLst>
      <p:ext uri="{BB962C8B-B14F-4D97-AF65-F5344CB8AC3E}">
        <p14:creationId xmlns:p14="http://schemas.microsoft.com/office/powerpoint/2010/main" val="30336074"/>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محتوى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3CF854EE-445D-54F1-3C94-C4BF601DF4FE}"/>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محتوى 2">
            <a:extLst>
              <a:ext uri="{FF2B5EF4-FFF2-40B4-BE49-F238E27FC236}">
                <a16:creationId xmlns:a16="http://schemas.microsoft.com/office/drawing/2014/main" id="{B41A6344-0BC3-5484-A562-305DB85EB97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نص 3">
            <a:extLst>
              <a:ext uri="{FF2B5EF4-FFF2-40B4-BE49-F238E27FC236}">
                <a16:creationId xmlns:a16="http://schemas.microsoft.com/office/drawing/2014/main" id="{6FFEA753-85F5-E17E-20E9-72BEEDF970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1B51A7A8-E5F2-9908-6F91-8FC5F3659B5B}"/>
              </a:ext>
            </a:extLst>
          </p:cNvPr>
          <p:cNvSpPr>
            <a:spLocks noGrp="1"/>
          </p:cNvSpPr>
          <p:nvPr>
            <p:ph type="dt" sz="half" idx="10"/>
          </p:nvPr>
        </p:nvSpPr>
        <p:spPr/>
        <p:txBody>
          <a:bodyPr/>
          <a:lstStyle/>
          <a:p>
            <a:fld id="{46CB5601-A064-48ED-B73F-88C5C105D75E}" type="datetimeFigureOut">
              <a:rPr lang="ar-SA" smtClean="0"/>
              <a:t>14/06/45</a:t>
            </a:fld>
            <a:endParaRPr lang="ar-SA" dirty="0"/>
          </a:p>
        </p:txBody>
      </p:sp>
      <p:sp>
        <p:nvSpPr>
          <p:cNvPr id="6" name="عنصر نائب للتذييل 5">
            <a:extLst>
              <a:ext uri="{FF2B5EF4-FFF2-40B4-BE49-F238E27FC236}">
                <a16:creationId xmlns:a16="http://schemas.microsoft.com/office/drawing/2014/main" id="{62B18EC3-4D0B-A341-BD32-F6DEDC3DE2CF}"/>
              </a:ext>
            </a:extLst>
          </p:cNvPr>
          <p:cNvSpPr>
            <a:spLocks noGrp="1"/>
          </p:cNvSpPr>
          <p:nvPr>
            <p:ph type="ftr" sz="quarter" idx="11"/>
          </p:nvPr>
        </p:nvSpPr>
        <p:spPr/>
        <p:txBody>
          <a:bodyPr/>
          <a:lstStyle/>
          <a:p>
            <a:endParaRPr lang="ar-SA" dirty="0"/>
          </a:p>
        </p:txBody>
      </p:sp>
      <p:sp>
        <p:nvSpPr>
          <p:cNvPr id="7" name="عنصر نائب لرقم الشريحة 6">
            <a:extLst>
              <a:ext uri="{FF2B5EF4-FFF2-40B4-BE49-F238E27FC236}">
                <a16:creationId xmlns:a16="http://schemas.microsoft.com/office/drawing/2014/main" id="{830E4080-4938-8630-97A1-81D2116739D2}"/>
              </a:ext>
            </a:extLst>
          </p:cNvPr>
          <p:cNvSpPr>
            <a:spLocks noGrp="1"/>
          </p:cNvSpPr>
          <p:nvPr>
            <p:ph type="sldNum" sz="quarter" idx="12"/>
          </p:nvPr>
        </p:nvSpPr>
        <p:spPr/>
        <p:txBody>
          <a:bodyPr/>
          <a:lstStyle/>
          <a:p>
            <a:fld id="{91FDE93E-D4ED-4030-B076-B572279BD29C}" type="slidenum">
              <a:rPr lang="ar-SA" smtClean="0"/>
              <a:t>‹#›</a:t>
            </a:fld>
            <a:endParaRPr lang="ar-SA" dirty="0"/>
          </a:p>
        </p:txBody>
      </p:sp>
    </p:spTree>
    <p:extLst>
      <p:ext uri="{BB962C8B-B14F-4D97-AF65-F5344CB8AC3E}">
        <p14:creationId xmlns:p14="http://schemas.microsoft.com/office/powerpoint/2010/main" val="35526819"/>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مع تسمية توضيحية">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id="{DAB4A1F2-F698-D0B8-B4B7-21CC8EF74EFA}"/>
              </a:ext>
            </a:extLst>
          </p:cNvPr>
          <p:cNvSpPr>
            <a:spLocks noGrp="1"/>
          </p:cNvSpPr>
          <p:nvPr>
            <p:ph type="title"/>
          </p:nvPr>
        </p:nvSpPr>
        <p:spPr>
          <a:xfrm>
            <a:off x="839788" y="457200"/>
            <a:ext cx="3932237" cy="1600200"/>
          </a:xfrm>
        </p:spPr>
        <p:txBody>
          <a:bodyPr anchor="b"/>
          <a:lstStyle>
            <a:lvl1pPr>
              <a:defRPr sz="3200"/>
            </a:lvl1pPr>
          </a:lstStyle>
          <a:p>
            <a:r>
              <a:rPr lang="ar-SA"/>
              <a:t>انقر لتحرير نمط عنوان الشكل الرئيسي</a:t>
            </a:r>
          </a:p>
        </p:txBody>
      </p:sp>
      <p:sp>
        <p:nvSpPr>
          <p:cNvPr id="3" name="عنصر نائب للصورة 2">
            <a:extLst>
              <a:ext uri="{FF2B5EF4-FFF2-40B4-BE49-F238E27FC236}">
                <a16:creationId xmlns:a16="http://schemas.microsoft.com/office/drawing/2014/main" id="{FE5E501E-A361-2F24-76E0-88FE934172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dirty="0"/>
          </a:p>
        </p:txBody>
      </p:sp>
      <p:sp>
        <p:nvSpPr>
          <p:cNvPr id="4" name="عنصر نائب للنص 3">
            <a:extLst>
              <a:ext uri="{FF2B5EF4-FFF2-40B4-BE49-F238E27FC236}">
                <a16:creationId xmlns:a16="http://schemas.microsoft.com/office/drawing/2014/main" id="{D6523299-2F7C-BFF8-680D-C2722F64FD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ar-SA"/>
              <a:t>انقر لتحرير أنماط نص الشكل الرئيسي</a:t>
            </a:r>
          </a:p>
        </p:txBody>
      </p:sp>
      <p:sp>
        <p:nvSpPr>
          <p:cNvPr id="5" name="عنصر نائب للتاريخ 4">
            <a:extLst>
              <a:ext uri="{FF2B5EF4-FFF2-40B4-BE49-F238E27FC236}">
                <a16:creationId xmlns:a16="http://schemas.microsoft.com/office/drawing/2014/main" id="{63BBEC92-EDEF-3170-3A6E-13F94FC04497}"/>
              </a:ext>
            </a:extLst>
          </p:cNvPr>
          <p:cNvSpPr>
            <a:spLocks noGrp="1"/>
          </p:cNvSpPr>
          <p:nvPr>
            <p:ph type="dt" sz="half" idx="10"/>
          </p:nvPr>
        </p:nvSpPr>
        <p:spPr/>
        <p:txBody>
          <a:bodyPr/>
          <a:lstStyle/>
          <a:p>
            <a:fld id="{46CB5601-A064-48ED-B73F-88C5C105D75E}" type="datetimeFigureOut">
              <a:rPr lang="ar-SA" smtClean="0"/>
              <a:t>14/06/45</a:t>
            </a:fld>
            <a:endParaRPr lang="ar-SA" dirty="0"/>
          </a:p>
        </p:txBody>
      </p:sp>
      <p:sp>
        <p:nvSpPr>
          <p:cNvPr id="6" name="عنصر نائب للتذييل 5">
            <a:extLst>
              <a:ext uri="{FF2B5EF4-FFF2-40B4-BE49-F238E27FC236}">
                <a16:creationId xmlns:a16="http://schemas.microsoft.com/office/drawing/2014/main" id="{283479C4-A1B7-D51A-FB95-926B11CA99D1}"/>
              </a:ext>
            </a:extLst>
          </p:cNvPr>
          <p:cNvSpPr>
            <a:spLocks noGrp="1"/>
          </p:cNvSpPr>
          <p:nvPr>
            <p:ph type="ftr" sz="quarter" idx="11"/>
          </p:nvPr>
        </p:nvSpPr>
        <p:spPr/>
        <p:txBody>
          <a:bodyPr/>
          <a:lstStyle/>
          <a:p>
            <a:endParaRPr lang="ar-SA" dirty="0"/>
          </a:p>
        </p:txBody>
      </p:sp>
      <p:sp>
        <p:nvSpPr>
          <p:cNvPr id="7" name="عنصر نائب لرقم الشريحة 6">
            <a:extLst>
              <a:ext uri="{FF2B5EF4-FFF2-40B4-BE49-F238E27FC236}">
                <a16:creationId xmlns:a16="http://schemas.microsoft.com/office/drawing/2014/main" id="{E7BD9468-7F28-7499-54C5-88D614F1E381}"/>
              </a:ext>
            </a:extLst>
          </p:cNvPr>
          <p:cNvSpPr>
            <a:spLocks noGrp="1"/>
          </p:cNvSpPr>
          <p:nvPr>
            <p:ph type="sldNum" sz="quarter" idx="12"/>
          </p:nvPr>
        </p:nvSpPr>
        <p:spPr/>
        <p:txBody>
          <a:bodyPr/>
          <a:lstStyle/>
          <a:p>
            <a:fld id="{91FDE93E-D4ED-4030-B076-B572279BD29C}" type="slidenum">
              <a:rPr lang="ar-SA" smtClean="0"/>
              <a:t>‹#›</a:t>
            </a:fld>
            <a:endParaRPr lang="ar-SA" dirty="0"/>
          </a:p>
        </p:txBody>
      </p:sp>
    </p:spTree>
    <p:extLst>
      <p:ext uri="{BB962C8B-B14F-4D97-AF65-F5344CB8AC3E}">
        <p14:creationId xmlns:p14="http://schemas.microsoft.com/office/powerpoint/2010/main" val="3293561305"/>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a:extLst>
              <a:ext uri="{FF2B5EF4-FFF2-40B4-BE49-F238E27FC236}">
                <a16:creationId xmlns:a16="http://schemas.microsoft.com/office/drawing/2014/main" id="{3A37DE53-F90E-2E01-6EF3-253562ECCD37}"/>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ar-SA"/>
              <a:t>انقر لتحرير نمط عنوان الشكل الرئيسي</a:t>
            </a:r>
          </a:p>
        </p:txBody>
      </p:sp>
      <p:sp>
        <p:nvSpPr>
          <p:cNvPr id="3" name="عنصر نائب للنص 2">
            <a:extLst>
              <a:ext uri="{FF2B5EF4-FFF2-40B4-BE49-F238E27FC236}">
                <a16:creationId xmlns:a16="http://schemas.microsoft.com/office/drawing/2014/main" id="{AE64877E-0A94-3A52-5B59-B339C67D48E4}"/>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4" name="عنصر نائب للتاريخ 3">
            <a:extLst>
              <a:ext uri="{FF2B5EF4-FFF2-40B4-BE49-F238E27FC236}">
                <a16:creationId xmlns:a16="http://schemas.microsoft.com/office/drawing/2014/main" id="{96D4EE37-8392-316C-B4CE-0A2C88D4AA3E}"/>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46CB5601-A064-48ED-B73F-88C5C105D75E}" type="datetimeFigureOut">
              <a:rPr lang="ar-SA" smtClean="0"/>
              <a:t>14/06/45</a:t>
            </a:fld>
            <a:endParaRPr lang="ar-SA" dirty="0"/>
          </a:p>
        </p:txBody>
      </p:sp>
      <p:sp>
        <p:nvSpPr>
          <p:cNvPr id="5" name="عنصر نائب للتذييل 4">
            <a:extLst>
              <a:ext uri="{FF2B5EF4-FFF2-40B4-BE49-F238E27FC236}">
                <a16:creationId xmlns:a16="http://schemas.microsoft.com/office/drawing/2014/main" id="{F908732C-A993-7AF0-E2A4-3EE5F7EE57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dirty="0"/>
          </a:p>
        </p:txBody>
      </p:sp>
      <p:sp>
        <p:nvSpPr>
          <p:cNvPr id="6" name="عنصر نائب لرقم الشريحة 5">
            <a:extLst>
              <a:ext uri="{FF2B5EF4-FFF2-40B4-BE49-F238E27FC236}">
                <a16:creationId xmlns:a16="http://schemas.microsoft.com/office/drawing/2014/main" id="{5A398429-4D8D-70D6-1306-FEBF3F763F74}"/>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1FDE93E-D4ED-4030-B076-B572279BD29C}" type="slidenum">
              <a:rPr lang="ar-SA" smtClean="0"/>
              <a:t>‹#›</a:t>
            </a:fld>
            <a:endParaRPr lang="ar-SA" dirty="0"/>
          </a:p>
        </p:txBody>
      </p:sp>
    </p:spTree>
    <p:extLst>
      <p:ext uri="{BB962C8B-B14F-4D97-AF65-F5344CB8AC3E}">
        <p14:creationId xmlns:p14="http://schemas.microsoft.com/office/powerpoint/2010/main" val="307906757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7.png"/><Relationship Id="rId2" Type="http://schemas.openxmlformats.org/officeDocument/2006/relationships/hyperlink" Target="https://t.me/Hussam_9595" TargetMode="External"/><Relationship Id="rId1" Type="http://schemas.openxmlformats.org/officeDocument/2006/relationships/slideLayout" Target="../slideLayouts/slideLayout1.xml"/><Relationship Id="rId6" Type="http://schemas.openxmlformats.org/officeDocument/2006/relationships/hyperlink" Target="https://twitter.com/Hussam_9595" TargetMode="External"/><Relationship Id="rId11" Type="http://schemas.openxmlformats.org/officeDocument/2006/relationships/image" Target="../media/image6.png"/><Relationship Id="rId5" Type="http://schemas.openxmlformats.org/officeDocument/2006/relationships/image" Target="../media/image2.png"/><Relationship Id="rId10" Type="http://schemas.openxmlformats.org/officeDocument/2006/relationships/image" Target="../media/image5.png"/><Relationship Id="rId4" Type="http://schemas.openxmlformats.org/officeDocument/2006/relationships/hyperlink" Target="https://www.youtube.com/channel/UC0yHKQvfDf8sXZtg3UdHJsA/videos" TargetMode="External"/><Relationship Id="rId9"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25.svg"/><Relationship Id="rId3" Type="http://schemas.microsoft.com/office/2007/relationships/hdphoto" Target="../media/hdphoto1.wdp"/><Relationship Id="rId7"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6.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xml"/><Relationship Id="rId3" Type="http://schemas.microsoft.com/office/2007/relationships/hdphoto" Target="../media/hdphoto1.wdp"/><Relationship Id="rId7" Type="http://schemas.openxmlformats.org/officeDocument/2006/relationships/diagramQuickStyle" Target="../diagrams/quickStyle1.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5.png"/><Relationship Id="rId9" Type="http://schemas.microsoft.com/office/2007/relationships/diagramDrawing" Target="../diagrams/drawing1.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25.svg"/><Relationship Id="rId3" Type="http://schemas.microsoft.com/office/2007/relationships/hdphoto" Target="../media/hdphoto1.wdp"/><Relationship Id="rId7"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6.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28.jpe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9.jpeg"/><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2.xml"/><Relationship Id="rId3" Type="http://schemas.microsoft.com/office/2007/relationships/hdphoto" Target="../media/hdphoto1.wdp"/><Relationship Id="rId7" Type="http://schemas.openxmlformats.org/officeDocument/2006/relationships/diagramQuickStyle" Target="../diagrams/quickStyle2.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Layout" Target="../diagrams/layout2.xml"/><Relationship Id="rId11" Type="http://schemas.openxmlformats.org/officeDocument/2006/relationships/image" Target="../media/image28.jpeg"/><Relationship Id="rId5" Type="http://schemas.openxmlformats.org/officeDocument/2006/relationships/diagramData" Target="../diagrams/data2.xml"/><Relationship Id="rId10" Type="http://schemas.openxmlformats.org/officeDocument/2006/relationships/image" Target="../media/image31.png"/><Relationship Id="rId4" Type="http://schemas.openxmlformats.org/officeDocument/2006/relationships/image" Target="../media/image5.png"/><Relationship Id="rId9" Type="http://schemas.microsoft.com/office/2007/relationships/diagramDrawing" Target="../diagrams/drawing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microsoft.com/office/2007/relationships/hdphoto" Target="../media/hdphoto1.wdp"/><Relationship Id="rId7"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diagramColors" Target="../diagrams/colors3.xml"/><Relationship Id="rId3" Type="http://schemas.microsoft.com/office/2007/relationships/hdphoto" Target="../media/hdphoto1.wdp"/><Relationship Id="rId7" Type="http://schemas.openxmlformats.org/officeDocument/2006/relationships/diagramQuickStyle" Target="../diagrams/quickStyle3.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6.jpeg"/><Relationship Id="rId4" Type="http://schemas.openxmlformats.org/officeDocument/2006/relationships/image" Target="../media/image5.png"/><Relationship Id="rId9" Type="http://schemas.microsoft.com/office/2007/relationships/diagramDrawing" Target="../diagrams/drawing3.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4.xml"/><Relationship Id="rId3" Type="http://schemas.microsoft.com/office/2007/relationships/hdphoto" Target="../media/hdphoto1.wdp"/><Relationship Id="rId7" Type="http://schemas.openxmlformats.org/officeDocument/2006/relationships/diagramQuickStyle" Target="../diagrams/quickStyle4.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5.png"/><Relationship Id="rId9" Type="http://schemas.microsoft.com/office/2007/relationships/diagramDrawing" Target="../diagrams/drawing4.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9.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4.pn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 Id="rId9"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13.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14.jpe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7.jpeg"/><Relationship Id="rId2" Type="http://schemas.openxmlformats.org/officeDocument/2006/relationships/image" Target="../media/image15.jpeg"/><Relationship Id="rId1" Type="http://schemas.openxmlformats.org/officeDocument/2006/relationships/slideLayout" Target="../slideLayouts/slideLayout13.xml"/><Relationship Id="rId6" Type="http://schemas.openxmlformats.org/officeDocument/2006/relationships/image" Target="../media/image16.jpeg"/><Relationship Id="rId5" Type="http://schemas.microsoft.com/office/2007/relationships/hdphoto" Target="../media/hdphoto1.wdp"/><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组合 15"/>
          <p:cNvGrpSpPr/>
          <p:nvPr/>
        </p:nvGrpSpPr>
        <p:grpSpPr>
          <a:xfrm>
            <a:off x="1389925" y="2126849"/>
            <a:ext cx="8089963" cy="1569660"/>
            <a:chOff x="3291768" y="-1259445"/>
            <a:chExt cx="4989822" cy="5328703"/>
          </a:xfrm>
        </p:grpSpPr>
        <p:sp>
          <p:nvSpPr>
            <p:cNvPr id="17" name="文本框 16"/>
            <p:cNvSpPr txBox="1"/>
            <p:nvPr/>
          </p:nvSpPr>
          <p:spPr>
            <a:xfrm>
              <a:off x="3535967" y="-1259445"/>
              <a:ext cx="4745623" cy="5328703"/>
            </a:xfrm>
            <a:prstGeom prst="rect">
              <a:avLst/>
            </a:prstGeom>
            <a:noFill/>
          </p:spPr>
          <p:txBody>
            <a:bodyPr wrap="square" rtlCol="0">
              <a:spAutoFit/>
              <a:scene3d>
                <a:camera prst="orthographicFront"/>
                <a:lightRig rig="threePt" dir="t"/>
              </a:scene3d>
              <a:sp3d contourW="12700"/>
            </a:bodyPr>
            <a:lstStyle/>
            <a:p>
              <a:pPr algn="ctr"/>
              <a:r>
                <a:rPr lang="ar-SA" sz="9600" dirty="0">
                  <a:latin typeface="Sakkal Majalla" panose="02000000000000000000" pitchFamily="2" charset="-78"/>
                  <a:cs typeface="Fanan" pitchFamily="2" charset="-78"/>
                </a:rPr>
                <a:t>هندسة البرمجيات</a:t>
              </a:r>
              <a:endParaRPr lang="zh-CN" altLang="en-US" sz="5400" dirty="0">
                <a:latin typeface="Sakkal Majalla" panose="02000000000000000000" pitchFamily="2" charset="-78"/>
                <a:ea typeface="Montserrat" panose="00000500000000000000" charset="0"/>
                <a:cs typeface="Fanan" pitchFamily="2" charset="-78"/>
              </a:endParaRPr>
            </a:p>
          </p:txBody>
        </p:sp>
        <p:sp>
          <p:nvSpPr>
            <p:cNvPr id="18" name="文本框 17"/>
            <p:cNvSpPr txBox="1"/>
            <p:nvPr/>
          </p:nvSpPr>
          <p:spPr>
            <a:xfrm>
              <a:off x="3291768" y="1990315"/>
              <a:ext cx="4745623" cy="780281"/>
            </a:xfrm>
            <a:prstGeom prst="rect">
              <a:avLst/>
            </a:prstGeom>
            <a:noFill/>
          </p:spPr>
          <p:txBody>
            <a:bodyPr wrap="square" rtlCol="0">
              <a:spAutoFit/>
              <a:scene3d>
                <a:camera prst="orthographicFront"/>
                <a:lightRig rig="threePt" dir="t"/>
              </a:scene3d>
              <a:sp3d contourW="12700"/>
            </a:bodyPr>
            <a:lstStyle/>
            <a:p>
              <a:pPr>
                <a:lnSpc>
                  <a:spcPct val="114000"/>
                </a:lnSpc>
              </a:pPr>
              <a:endParaRPr lang="en-US" altLang="zh-CN" sz="2000" dirty="0">
                <a:solidFill>
                  <a:srgbClr val="000000">
                    <a:lumMod val="75000"/>
                    <a:lumOff val="25000"/>
                  </a:srgbClr>
                </a:solidFill>
                <a:latin typeface="Sakkal Majalla" panose="02000000000000000000" pitchFamily="2" charset="-78"/>
                <a:ea typeface="Montserrat" panose="00000500000000000000" charset="0"/>
                <a:cs typeface="Fanan" pitchFamily="2" charset="-78"/>
              </a:endParaRPr>
            </a:p>
          </p:txBody>
        </p:sp>
      </p:grpSp>
      <p:pic>
        <p:nvPicPr>
          <p:cNvPr id="10" name="صورة 9" descr="Image result for telegram logo png">
            <a:hlinkClick r:id="rId2"/>
            <a:extLst>
              <a:ext uri="{FF2B5EF4-FFF2-40B4-BE49-F238E27FC236}">
                <a16:creationId xmlns:a16="http://schemas.microsoft.com/office/drawing/2014/main" id="{99277C4D-B057-49E7-8553-81ABA4F742C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6496" y="4449392"/>
            <a:ext cx="769441" cy="769441"/>
          </a:xfrm>
          <a:prstGeom prst="rect">
            <a:avLst/>
          </a:prstGeom>
          <a:noFill/>
          <a:ln>
            <a:noFill/>
          </a:ln>
        </p:spPr>
      </p:pic>
      <p:pic>
        <p:nvPicPr>
          <p:cNvPr id="11" name="صورة 10" descr="Image result for youtube logo png">
            <a:hlinkClick r:id="rId4"/>
            <a:extLst>
              <a:ext uri="{FF2B5EF4-FFF2-40B4-BE49-F238E27FC236}">
                <a16:creationId xmlns:a16="http://schemas.microsoft.com/office/drawing/2014/main" id="{D75897F3-000C-4AF7-8DCB-83F56E879FB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82" t="20453" r="-1" b="14666"/>
          <a:stretch/>
        </p:blipFill>
        <p:spPr bwMode="auto">
          <a:xfrm>
            <a:off x="5154804" y="4524641"/>
            <a:ext cx="935619" cy="577954"/>
          </a:xfrm>
          <a:prstGeom prst="rect">
            <a:avLst/>
          </a:prstGeom>
          <a:noFill/>
          <a:ln>
            <a:noFill/>
          </a:ln>
          <a:extLst>
            <a:ext uri="{53640926-AAD7-44D8-BBD7-CCE9431645EC}">
              <a14:shadowObscured xmlns:a14="http://schemas.microsoft.com/office/drawing/2010/main"/>
            </a:ext>
          </a:extLst>
        </p:spPr>
      </p:pic>
      <p:pic>
        <p:nvPicPr>
          <p:cNvPr id="12" name="صورة 11" descr="Image result for twitter logo png">
            <a:hlinkClick r:id="rId6"/>
            <a:extLst>
              <a:ext uri="{FF2B5EF4-FFF2-40B4-BE49-F238E27FC236}">
                <a16:creationId xmlns:a16="http://schemas.microsoft.com/office/drawing/2014/main" id="{3429B1C7-D079-43E3-A0A1-869BF9D53C0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98316" y="4265415"/>
            <a:ext cx="1056489" cy="1056489"/>
          </a:xfrm>
          <a:prstGeom prst="rect">
            <a:avLst/>
          </a:prstGeom>
          <a:noFill/>
          <a:ln>
            <a:noFill/>
          </a:ln>
        </p:spPr>
      </p:pic>
      <p:grpSp>
        <p:nvGrpSpPr>
          <p:cNvPr id="3" name="مجموعة 2">
            <a:extLst>
              <a:ext uri="{FF2B5EF4-FFF2-40B4-BE49-F238E27FC236}">
                <a16:creationId xmlns:a16="http://schemas.microsoft.com/office/drawing/2014/main" id="{7963E46F-B64A-1D5C-3D91-80A47CC3239B}"/>
              </a:ext>
            </a:extLst>
          </p:cNvPr>
          <p:cNvGrpSpPr/>
          <p:nvPr/>
        </p:nvGrpSpPr>
        <p:grpSpPr>
          <a:xfrm>
            <a:off x="0" y="5428500"/>
            <a:ext cx="12192000" cy="1472475"/>
            <a:chOff x="0" y="5428500"/>
            <a:chExt cx="12192000" cy="1472475"/>
          </a:xfrm>
        </p:grpSpPr>
        <p:pic>
          <p:nvPicPr>
            <p:cNvPr id="2" name="Picture 2" descr="PowerPoint templates">
              <a:extLst>
                <a:ext uri="{FF2B5EF4-FFF2-40B4-BE49-F238E27FC236}">
                  <a16:creationId xmlns:a16="http://schemas.microsoft.com/office/drawing/2014/main" id="{C41CD4D7-606F-A697-43BC-19056F0C1B7D}"/>
                </a:ext>
              </a:extLst>
            </p:cNvPr>
            <p:cNvPicPr>
              <a:picLocks noChangeAspect="1" noChangeArrowheads="1"/>
            </p:cNvPicPr>
            <p:nvPr/>
          </p:nvPicPr>
          <p:blipFill rotWithShape="1">
            <a:blip r:embed="rId8">
              <a:clrChange>
                <a:clrFrom>
                  <a:srgbClr val="FEFEFE"/>
                </a:clrFrom>
                <a:clrTo>
                  <a:srgbClr val="FEFEFE">
                    <a:alpha val="0"/>
                  </a:srgbClr>
                </a:clrTo>
              </a:clrChange>
              <a:duotone>
                <a:prstClr val="black"/>
                <a:srgbClr val="5B9BD5">
                  <a:tint val="45000"/>
                  <a:satMod val="400000"/>
                </a:srgbClr>
              </a:duotone>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rcRect l="35407" r="34096"/>
            <a:stretch/>
          </p:blipFill>
          <p:spPr bwMode="auto">
            <a:xfrm rot="16200000">
              <a:off x="5359762" y="68738"/>
              <a:ext cx="1472475" cy="12192000"/>
            </a:xfrm>
            <a:prstGeom prst="rect">
              <a:avLst/>
            </a:prstGeom>
            <a:noFill/>
            <a:extLst>
              <a:ext uri="{909E8E84-426E-40DD-AFC4-6F175D3DCCD1}">
                <a14:hiddenFill xmlns:a14="http://schemas.microsoft.com/office/drawing/2010/main">
                  <a:solidFill>
                    <a:srgbClr val="FFFFFF"/>
                  </a:solidFill>
                </a14:hiddenFill>
              </a:ext>
            </a:extLst>
          </p:spPr>
        </p:pic>
        <p:pic>
          <p:nvPicPr>
            <p:cNvPr id="4" name="صورة 3">
              <a:extLst>
                <a:ext uri="{FF2B5EF4-FFF2-40B4-BE49-F238E27FC236}">
                  <a16:creationId xmlns:a16="http://schemas.microsoft.com/office/drawing/2014/main" id="{C0EA2747-3B71-9CD4-CE95-945684F09C8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6234545"/>
              <a:ext cx="1786313" cy="567550"/>
            </a:xfrm>
            <a:prstGeom prst="rect">
              <a:avLst/>
            </a:prstGeom>
          </p:spPr>
        </p:pic>
      </p:grpSp>
      <p:pic>
        <p:nvPicPr>
          <p:cNvPr id="6" name="صورة 5" descr="صورة تحتوي على نص&#10;&#10;تم إنشاء الوصف تلقائياً">
            <a:extLst>
              <a:ext uri="{FF2B5EF4-FFF2-40B4-BE49-F238E27FC236}">
                <a16:creationId xmlns:a16="http://schemas.microsoft.com/office/drawing/2014/main" id="{55A81756-84F8-FA04-7C1A-86FB7A626E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95691" y="295564"/>
            <a:ext cx="2696309" cy="1120885"/>
          </a:xfrm>
          <a:prstGeom prst="rect">
            <a:avLst/>
          </a:prstGeom>
        </p:spPr>
      </p:pic>
      <p:pic>
        <p:nvPicPr>
          <p:cNvPr id="7" name="صورة 6">
            <a:extLst>
              <a:ext uri="{FF2B5EF4-FFF2-40B4-BE49-F238E27FC236}">
                <a16:creationId xmlns:a16="http://schemas.microsoft.com/office/drawing/2014/main" id="{F666B210-364E-7618-C35F-C611C4295F2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4992" y="139332"/>
            <a:ext cx="2202572" cy="1186822"/>
          </a:xfrm>
          <a:prstGeom prst="rect">
            <a:avLst/>
          </a:prstGeom>
        </p:spPr>
      </p:pic>
      <p:pic>
        <p:nvPicPr>
          <p:cNvPr id="8" name="Picture 2" descr="تصميم الويب ، البرامج المخصصة ، برامج الكمبيوتر ، تطبيقات الويب ، تصميم  البرامج ، إدارة العلاقات المخصصة ، تطوير الويب ، دار البرمجيات, منطقة,  دائرة, الاتصالات png">
            <a:extLst>
              <a:ext uri="{FF2B5EF4-FFF2-40B4-BE49-F238E27FC236}">
                <a16:creationId xmlns:a16="http://schemas.microsoft.com/office/drawing/2014/main" id="{EE6BD805-FCF8-D89E-23D0-47B0D55FD4B5}"/>
              </a:ext>
            </a:extLst>
          </p:cNvPr>
          <p:cNvPicPr>
            <a:picLocks noChangeAspect="1" noChangeArrowheads="1"/>
          </p:cNvPicPr>
          <p:nvPr/>
        </p:nvPicPr>
        <p:blipFill>
          <a:blip r:embed="rId13">
            <a:clrChange>
              <a:clrFrom>
                <a:srgbClr val="E6E6E6"/>
              </a:clrFrom>
              <a:clrTo>
                <a:srgbClr val="E6E6E6">
                  <a:alpha val="0"/>
                </a:srgbClr>
              </a:clrTo>
            </a:clrChange>
            <a:extLst>
              <a:ext uri="{28A0092B-C50C-407E-A947-70E740481C1C}">
                <a14:useLocalDpi xmlns:a14="http://schemas.microsoft.com/office/drawing/2010/main" val="0"/>
              </a:ext>
            </a:extLst>
          </a:blip>
          <a:srcRect/>
          <a:stretch>
            <a:fillRect/>
          </a:stretch>
        </p:blipFill>
        <p:spPr bwMode="auto">
          <a:xfrm>
            <a:off x="4704856" y="37876"/>
            <a:ext cx="2573501" cy="2237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26743"/>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مجموعة 5">
            <a:extLst>
              <a:ext uri="{FF2B5EF4-FFF2-40B4-BE49-F238E27FC236}">
                <a16:creationId xmlns:a16="http://schemas.microsoft.com/office/drawing/2014/main" id="{F92C03BA-6F11-0BF9-ADF7-23EF891395B7}"/>
              </a:ext>
            </a:extLst>
          </p:cNvPr>
          <p:cNvGrpSpPr/>
          <p:nvPr/>
        </p:nvGrpSpPr>
        <p:grpSpPr>
          <a:xfrm>
            <a:off x="0" y="6161058"/>
            <a:ext cx="12192000" cy="739917"/>
            <a:chOff x="0" y="5428500"/>
            <a:chExt cx="12192000" cy="1472475"/>
          </a:xfrm>
        </p:grpSpPr>
        <p:pic>
          <p:nvPicPr>
            <p:cNvPr id="7" name="Picture 2" descr="PowerPoint templates">
              <a:extLst>
                <a:ext uri="{FF2B5EF4-FFF2-40B4-BE49-F238E27FC236}">
                  <a16:creationId xmlns:a16="http://schemas.microsoft.com/office/drawing/2014/main" id="{37749224-A085-64F3-8558-27E4DF89C9CF}"/>
                </a:ext>
              </a:extLst>
            </p:cNvPr>
            <p:cNvPicPr>
              <a:picLocks noChangeAspect="1" noChangeArrowheads="1"/>
            </p:cNvPicPr>
            <p:nvPr/>
          </p:nvPicPr>
          <p:blipFill rotWithShape="1">
            <a:blip r:embed="rId2">
              <a:clrChange>
                <a:clrFrom>
                  <a:srgbClr val="FEFEFE"/>
                </a:clrFrom>
                <a:clrTo>
                  <a:srgbClr val="FEFEFE">
                    <a:alpha val="0"/>
                  </a:srgbClr>
                </a:clrTo>
              </a:clrChange>
              <a:duotone>
                <a:prstClr val="black"/>
                <a:srgbClr val="5B9BD5">
                  <a:tint val="45000"/>
                  <a:satMod val="40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35407" r="34096"/>
            <a:stretch/>
          </p:blipFill>
          <p:spPr bwMode="auto">
            <a:xfrm rot="16200000">
              <a:off x="5359762" y="68738"/>
              <a:ext cx="1472475" cy="12192000"/>
            </a:xfrm>
            <a:prstGeom prst="rect">
              <a:avLst/>
            </a:prstGeom>
            <a:noFill/>
            <a:extLst>
              <a:ext uri="{909E8E84-426E-40DD-AFC4-6F175D3DCCD1}">
                <a14:hiddenFill xmlns:a14="http://schemas.microsoft.com/office/drawing/2010/main">
                  <a:solidFill>
                    <a:srgbClr val="FFFFFF"/>
                  </a:solidFill>
                </a14:hiddenFill>
              </a:ext>
            </a:extLst>
          </p:spPr>
        </p:pic>
        <p:pic>
          <p:nvPicPr>
            <p:cNvPr id="8" name="صورة 7">
              <a:extLst>
                <a:ext uri="{FF2B5EF4-FFF2-40B4-BE49-F238E27FC236}">
                  <a16:creationId xmlns:a16="http://schemas.microsoft.com/office/drawing/2014/main" id="{5BCF9025-4C6D-9650-A45F-CEEFDD73CC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34545"/>
              <a:ext cx="1786313" cy="567550"/>
            </a:xfrm>
            <a:prstGeom prst="rect">
              <a:avLst/>
            </a:prstGeom>
          </p:spPr>
        </p:pic>
      </p:grpSp>
      <p:sp>
        <p:nvSpPr>
          <p:cNvPr id="5" name="عنوان 1">
            <a:extLst>
              <a:ext uri="{FF2B5EF4-FFF2-40B4-BE49-F238E27FC236}">
                <a16:creationId xmlns:a16="http://schemas.microsoft.com/office/drawing/2014/main" id="{5269EA5A-E9AD-775A-6C80-F78B210EC4BE}"/>
              </a:ext>
            </a:extLst>
          </p:cNvPr>
          <p:cNvSpPr txBox="1">
            <a:spLocks/>
          </p:cNvSpPr>
          <p:nvPr/>
        </p:nvSpPr>
        <p:spPr>
          <a:xfrm>
            <a:off x="5037222" y="273221"/>
            <a:ext cx="7154778" cy="739918"/>
          </a:xfrm>
          <a:prstGeom prst="rect">
            <a:avLst/>
          </a:prstGeom>
          <a:solidFill>
            <a:srgbClr val="8BC1EA"/>
          </a:solidFill>
        </p:spPr>
        <p:txBody>
          <a:bodyPr anchor="ctr">
            <a:normAutofit fontScale="975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4000" dirty="0">
                <a:solidFill>
                  <a:schemeClr val="bg1"/>
                </a:solidFill>
                <a:cs typeface="Fanan" pitchFamily="2" charset="-78"/>
              </a:rPr>
              <a:t>ما جودة البرمجيات </a:t>
            </a:r>
          </a:p>
        </p:txBody>
      </p:sp>
      <p:sp>
        <p:nvSpPr>
          <p:cNvPr id="10" name="عنصر نائب للمحتوى 2">
            <a:extLst>
              <a:ext uri="{FF2B5EF4-FFF2-40B4-BE49-F238E27FC236}">
                <a16:creationId xmlns:a16="http://schemas.microsoft.com/office/drawing/2014/main" id="{1CF8342C-260C-7E99-C4B5-648E144070D7}"/>
              </a:ext>
            </a:extLst>
          </p:cNvPr>
          <p:cNvSpPr>
            <a:spLocks noGrp="1"/>
          </p:cNvSpPr>
          <p:nvPr>
            <p:ph idx="1"/>
          </p:nvPr>
        </p:nvSpPr>
        <p:spPr>
          <a:xfrm>
            <a:off x="-1" y="1048216"/>
            <a:ext cx="12192001" cy="1149552"/>
          </a:xfrm>
        </p:spPr>
        <p:txBody>
          <a:bodyPr>
            <a:normAutofit/>
          </a:bodyPr>
          <a:lstStyle/>
          <a:p>
            <a:pPr marL="0" indent="0" algn="just">
              <a:lnSpc>
                <a:spcPct val="110000"/>
              </a:lnSpc>
              <a:buNone/>
            </a:pPr>
            <a:r>
              <a:rPr lang="ar-SA" dirty="0">
                <a:cs typeface="Fanan" pitchFamily="2" charset="-78"/>
              </a:rPr>
              <a:t>- جودة البرمجيات هي </a:t>
            </a:r>
            <a:r>
              <a:rPr lang="ar-SA" dirty="0">
                <a:solidFill>
                  <a:srgbClr val="FF0000"/>
                </a:solidFill>
                <a:cs typeface="Fanan" pitchFamily="2" charset="-78"/>
              </a:rPr>
              <a:t>دراسة التطبيق أو المنتج البرمجي بشكل عام </a:t>
            </a:r>
            <a:r>
              <a:rPr lang="ar-SA" dirty="0">
                <a:cs typeface="Fanan" pitchFamily="2" charset="-78"/>
              </a:rPr>
              <a:t>للتحقق مما إذا كان </a:t>
            </a:r>
            <a:r>
              <a:rPr lang="ar-SA" dirty="0">
                <a:solidFill>
                  <a:srgbClr val="0070C0"/>
                </a:solidFill>
                <a:cs typeface="Fanan" pitchFamily="2" charset="-78"/>
              </a:rPr>
              <a:t>يفي بمواصفات المستخدم </a:t>
            </a:r>
            <a:r>
              <a:rPr lang="ar-SA" dirty="0">
                <a:cs typeface="Fanan" pitchFamily="2" charset="-78"/>
              </a:rPr>
              <a:t>وما إذا كان يعمل </a:t>
            </a:r>
            <a:r>
              <a:rPr lang="ar-SA" dirty="0">
                <a:solidFill>
                  <a:srgbClr val="00C0B7"/>
                </a:solidFill>
                <a:cs typeface="Fanan" pitchFamily="2" charset="-78"/>
              </a:rPr>
              <a:t>بشكل صحيح من كافة النواحي </a:t>
            </a:r>
          </a:p>
        </p:txBody>
      </p:sp>
      <p:sp>
        <p:nvSpPr>
          <p:cNvPr id="2" name="عنصر نائب للمحتوى 2">
            <a:extLst>
              <a:ext uri="{FF2B5EF4-FFF2-40B4-BE49-F238E27FC236}">
                <a16:creationId xmlns:a16="http://schemas.microsoft.com/office/drawing/2014/main" id="{2F133A85-1BC0-739F-C1F8-5C19413341CB}"/>
              </a:ext>
            </a:extLst>
          </p:cNvPr>
          <p:cNvSpPr txBox="1">
            <a:spLocks/>
          </p:cNvSpPr>
          <p:nvPr/>
        </p:nvSpPr>
        <p:spPr>
          <a:xfrm>
            <a:off x="0" y="2060113"/>
            <a:ext cx="12192001" cy="1149552"/>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0000"/>
              </a:lnSpc>
              <a:buFont typeface="Arial" panose="020B0604020202020204" pitchFamily="34" charset="0"/>
              <a:buNone/>
            </a:pPr>
            <a:r>
              <a:rPr lang="ar-SA" dirty="0">
                <a:cs typeface="Fanan" pitchFamily="2" charset="-78"/>
              </a:rPr>
              <a:t>- تهتم جودة البرمجيات </a:t>
            </a:r>
            <a:r>
              <a:rPr lang="ar-SA" dirty="0">
                <a:solidFill>
                  <a:srgbClr val="E05F08"/>
                </a:solidFill>
                <a:cs typeface="Fanan" pitchFamily="2" charset="-78"/>
              </a:rPr>
              <a:t>بالتحقق من الأخطاء</a:t>
            </a:r>
            <a:r>
              <a:rPr lang="ar-SA" dirty="0">
                <a:cs typeface="Fanan" pitchFamily="2" charset="-78"/>
              </a:rPr>
              <a:t> مهما كبرت أو </a:t>
            </a:r>
            <a:r>
              <a:rPr lang="ar-SA" dirty="0">
                <a:solidFill>
                  <a:srgbClr val="A4186B"/>
                </a:solidFill>
                <a:cs typeface="Fanan" pitchFamily="2" charset="-78"/>
              </a:rPr>
              <a:t>كان عددها قليلاً </a:t>
            </a:r>
            <a:r>
              <a:rPr lang="ar-SA" dirty="0">
                <a:cs typeface="Fanan" pitchFamily="2" charset="-78"/>
              </a:rPr>
              <a:t>وتولي اهتماما خاصاً بإمكانيات </a:t>
            </a:r>
            <a:r>
              <a:rPr lang="ar-SA" dirty="0">
                <a:solidFill>
                  <a:srgbClr val="00B050"/>
                </a:solidFill>
                <a:cs typeface="Fanan" pitchFamily="2" charset="-78"/>
              </a:rPr>
              <a:t>الصيانة والتحسين </a:t>
            </a:r>
            <a:r>
              <a:rPr lang="ar-SA" dirty="0">
                <a:cs typeface="Fanan" pitchFamily="2" charset="-78"/>
              </a:rPr>
              <a:t>للمنتج . </a:t>
            </a:r>
            <a:endParaRPr lang="ar-SA" dirty="0">
              <a:solidFill>
                <a:srgbClr val="00C0B7"/>
              </a:solidFill>
              <a:cs typeface="Fanan" pitchFamily="2" charset="-78"/>
            </a:endParaRPr>
          </a:p>
        </p:txBody>
      </p:sp>
      <p:pic>
        <p:nvPicPr>
          <p:cNvPr id="2050" name="Picture 2" descr="e3arabi - إي عربي – ما هو ضمان جودة البرمجيات Quality Assurance؟">
            <a:extLst>
              <a:ext uri="{FF2B5EF4-FFF2-40B4-BE49-F238E27FC236}">
                <a16:creationId xmlns:a16="http://schemas.microsoft.com/office/drawing/2014/main" id="{12D7B6B5-93BF-B49A-900A-D11CCE500E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9438" y="2554575"/>
            <a:ext cx="6697648" cy="36322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ow quality of Software is maintained? |Professionalqa.com">
            <a:extLst>
              <a:ext uri="{FF2B5EF4-FFF2-40B4-BE49-F238E27FC236}">
                <a16:creationId xmlns:a16="http://schemas.microsoft.com/office/drawing/2014/main" id="{6A01E709-E908-74DF-14C5-6F94F6C8F3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10732" y="3048891"/>
            <a:ext cx="2853470" cy="2853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611028"/>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مجموعة 5">
            <a:extLst>
              <a:ext uri="{FF2B5EF4-FFF2-40B4-BE49-F238E27FC236}">
                <a16:creationId xmlns:a16="http://schemas.microsoft.com/office/drawing/2014/main" id="{F92C03BA-6F11-0BF9-ADF7-23EF891395B7}"/>
              </a:ext>
            </a:extLst>
          </p:cNvPr>
          <p:cNvGrpSpPr/>
          <p:nvPr/>
        </p:nvGrpSpPr>
        <p:grpSpPr>
          <a:xfrm>
            <a:off x="0" y="6161058"/>
            <a:ext cx="12192000" cy="739917"/>
            <a:chOff x="0" y="5428500"/>
            <a:chExt cx="12192000" cy="1472475"/>
          </a:xfrm>
        </p:grpSpPr>
        <p:pic>
          <p:nvPicPr>
            <p:cNvPr id="7" name="Picture 2" descr="PowerPoint templates">
              <a:extLst>
                <a:ext uri="{FF2B5EF4-FFF2-40B4-BE49-F238E27FC236}">
                  <a16:creationId xmlns:a16="http://schemas.microsoft.com/office/drawing/2014/main" id="{37749224-A085-64F3-8558-27E4DF89C9CF}"/>
                </a:ext>
              </a:extLst>
            </p:cNvPr>
            <p:cNvPicPr>
              <a:picLocks noChangeAspect="1" noChangeArrowheads="1"/>
            </p:cNvPicPr>
            <p:nvPr/>
          </p:nvPicPr>
          <p:blipFill rotWithShape="1">
            <a:blip r:embed="rId2">
              <a:clrChange>
                <a:clrFrom>
                  <a:srgbClr val="FEFEFE"/>
                </a:clrFrom>
                <a:clrTo>
                  <a:srgbClr val="FEFEFE">
                    <a:alpha val="0"/>
                  </a:srgbClr>
                </a:clrTo>
              </a:clrChange>
              <a:duotone>
                <a:prstClr val="black"/>
                <a:srgbClr val="5B9BD5">
                  <a:tint val="45000"/>
                  <a:satMod val="40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35407" r="34096"/>
            <a:stretch/>
          </p:blipFill>
          <p:spPr bwMode="auto">
            <a:xfrm rot="16200000">
              <a:off x="5359762" y="68738"/>
              <a:ext cx="1472475" cy="12192000"/>
            </a:xfrm>
            <a:prstGeom prst="rect">
              <a:avLst/>
            </a:prstGeom>
            <a:noFill/>
            <a:extLst>
              <a:ext uri="{909E8E84-426E-40DD-AFC4-6F175D3DCCD1}">
                <a14:hiddenFill xmlns:a14="http://schemas.microsoft.com/office/drawing/2010/main">
                  <a:solidFill>
                    <a:srgbClr val="FFFFFF"/>
                  </a:solidFill>
                </a14:hiddenFill>
              </a:ext>
            </a:extLst>
          </p:spPr>
        </p:pic>
        <p:pic>
          <p:nvPicPr>
            <p:cNvPr id="8" name="صورة 7">
              <a:extLst>
                <a:ext uri="{FF2B5EF4-FFF2-40B4-BE49-F238E27FC236}">
                  <a16:creationId xmlns:a16="http://schemas.microsoft.com/office/drawing/2014/main" id="{5BCF9025-4C6D-9650-A45F-CEEFDD73CC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34545"/>
              <a:ext cx="1786313" cy="567550"/>
            </a:xfrm>
            <a:prstGeom prst="rect">
              <a:avLst/>
            </a:prstGeom>
          </p:spPr>
        </p:pic>
      </p:grpSp>
      <p:pic>
        <p:nvPicPr>
          <p:cNvPr id="2" name="Graphic 3">
            <a:extLst>
              <a:ext uri="{FF2B5EF4-FFF2-40B4-BE49-F238E27FC236}">
                <a16:creationId xmlns:a16="http://schemas.microsoft.com/office/drawing/2014/main" id="{24DD6235-2413-4E5F-CF1A-97C1548E31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412154" y="217004"/>
            <a:ext cx="1723159" cy="3117273"/>
          </a:xfrm>
          <a:prstGeom prst="rect">
            <a:avLst/>
          </a:prstGeom>
        </p:spPr>
      </p:pic>
      <p:pic>
        <p:nvPicPr>
          <p:cNvPr id="4" name="Graphic 10">
            <a:extLst>
              <a:ext uri="{FF2B5EF4-FFF2-40B4-BE49-F238E27FC236}">
                <a16:creationId xmlns:a16="http://schemas.microsoft.com/office/drawing/2014/main" id="{EFA32907-13AC-E965-B123-9CC07F96E12E}"/>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13936" r="3976"/>
          <a:stretch/>
        </p:blipFill>
        <p:spPr>
          <a:xfrm>
            <a:off x="3257321" y="1372982"/>
            <a:ext cx="5062883" cy="4613764"/>
          </a:xfrm>
          <a:prstGeom prst="rect">
            <a:avLst/>
          </a:prstGeom>
        </p:spPr>
      </p:pic>
      <p:sp>
        <p:nvSpPr>
          <p:cNvPr id="9" name="Rounded Rectangle 4">
            <a:extLst>
              <a:ext uri="{FF2B5EF4-FFF2-40B4-BE49-F238E27FC236}">
                <a16:creationId xmlns:a16="http://schemas.microsoft.com/office/drawing/2014/main" id="{1B442E71-1419-98ED-1464-9BAE2DFBF661}"/>
              </a:ext>
            </a:extLst>
          </p:cNvPr>
          <p:cNvSpPr/>
          <p:nvPr/>
        </p:nvSpPr>
        <p:spPr>
          <a:xfrm>
            <a:off x="5199317" y="2527852"/>
            <a:ext cx="3120887" cy="523139"/>
          </a:xfrm>
          <a:prstGeom prst="roundRect">
            <a:avLst>
              <a:gd name="adj" fmla="val 50000"/>
            </a:avLst>
          </a:prstGeom>
          <a:solidFill>
            <a:srgbClr val="0C47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0624" indent="-384048" algn="ctr" rtl="1">
              <a:spcBef>
                <a:spcPct val="0"/>
              </a:spcBef>
              <a:defRPr/>
            </a:pPr>
            <a:r>
              <a:rPr lang="ar-EG"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مدة النشاط: </a:t>
            </a:r>
            <a:r>
              <a:rPr lang="ar-SA"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r>
              <a:rPr lang="ar-EG"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ar-SA"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دقائق</a:t>
            </a:r>
            <a:endPar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Text Placeholder 1">
            <a:extLst>
              <a:ext uri="{FF2B5EF4-FFF2-40B4-BE49-F238E27FC236}">
                <a16:creationId xmlns:a16="http://schemas.microsoft.com/office/drawing/2014/main" id="{AD50811A-37AC-24AC-407B-B4486F141A27}"/>
              </a:ext>
            </a:extLst>
          </p:cNvPr>
          <p:cNvSpPr txBox="1">
            <a:spLocks/>
          </p:cNvSpPr>
          <p:nvPr/>
        </p:nvSpPr>
        <p:spPr>
          <a:xfrm>
            <a:off x="7874706" y="1016426"/>
            <a:ext cx="4159723" cy="838185"/>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7000"/>
              </a:lnSpc>
              <a:spcAft>
                <a:spcPts val="800"/>
              </a:spcAft>
              <a:buNone/>
            </a:pPr>
            <a:r>
              <a:rPr lang="ar-SA" b="1" dirty="0">
                <a:latin typeface="Arial" panose="020B0604020202020204" pitchFamily="34" charset="0"/>
                <a:cs typeface="Fanan" pitchFamily="2" charset="-78"/>
              </a:rPr>
              <a:t>السمات الرئيسية لجودة البرمجيات </a:t>
            </a:r>
          </a:p>
        </p:txBody>
      </p:sp>
      <p:sp>
        <p:nvSpPr>
          <p:cNvPr id="11" name="Title 2">
            <a:extLst>
              <a:ext uri="{FF2B5EF4-FFF2-40B4-BE49-F238E27FC236}">
                <a16:creationId xmlns:a16="http://schemas.microsoft.com/office/drawing/2014/main" id="{B49715CC-33EC-F3C4-B062-01DBC5B65ABA}"/>
              </a:ext>
            </a:extLst>
          </p:cNvPr>
          <p:cNvSpPr>
            <a:spLocks noGrp="1"/>
          </p:cNvSpPr>
          <p:nvPr>
            <p:ph type="title"/>
          </p:nvPr>
        </p:nvSpPr>
        <p:spPr>
          <a:xfrm>
            <a:off x="8104562" y="217004"/>
            <a:ext cx="3449349" cy="674688"/>
          </a:xfrm>
        </p:spPr>
        <p:txBody>
          <a:bodyPr/>
          <a:lstStyle/>
          <a:p>
            <a:pPr algn="ctr" rtl="1"/>
            <a:r>
              <a:rPr lang="ar-EG" sz="3200" dirty="0">
                <a:solidFill>
                  <a:srgbClr val="FF0000"/>
                </a:solidFill>
                <a:cs typeface="Fanan" pitchFamily="2" charset="-78"/>
              </a:rPr>
              <a:t>نشاط رقم (</a:t>
            </a:r>
            <a:r>
              <a:rPr lang="en-US" sz="3200" dirty="0">
                <a:solidFill>
                  <a:srgbClr val="FF0000"/>
                </a:solidFill>
                <a:cs typeface="Fanan" pitchFamily="2" charset="-78"/>
              </a:rPr>
              <a:t>1</a:t>
            </a:r>
            <a:r>
              <a:rPr lang="ar-EG" sz="3200" dirty="0">
                <a:solidFill>
                  <a:srgbClr val="FF0000"/>
                </a:solidFill>
                <a:cs typeface="Fanan" pitchFamily="2" charset="-78"/>
              </a:rPr>
              <a:t>)</a:t>
            </a:r>
            <a:endParaRPr lang="en-US" sz="3200" dirty="0">
              <a:solidFill>
                <a:srgbClr val="FF0000"/>
              </a:solidFill>
              <a:cs typeface="Fanan" pitchFamily="2" charset="-78"/>
            </a:endParaRPr>
          </a:p>
        </p:txBody>
      </p:sp>
      <p:sp>
        <p:nvSpPr>
          <p:cNvPr id="12" name="مستطيل 11">
            <a:extLst>
              <a:ext uri="{FF2B5EF4-FFF2-40B4-BE49-F238E27FC236}">
                <a16:creationId xmlns:a16="http://schemas.microsoft.com/office/drawing/2014/main" id="{49E43610-0850-4D8B-AD3F-2EDDD4A47EE7}"/>
              </a:ext>
            </a:extLst>
          </p:cNvPr>
          <p:cNvSpPr/>
          <p:nvPr/>
        </p:nvSpPr>
        <p:spPr>
          <a:xfrm>
            <a:off x="7717135" y="842114"/>
            <a:ext cx="4474866" cy="174312"/>
          </a:xfrm>
          <a:prstGeom prst="rect">
            <a:avLst/>
          </a:prstGeom>
          <a:solidFill>
            <a:srgbClr val="F8A32A"/>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1235204510"/>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مجموعة 5">
            <a:extLst>
              <a:ext uri="{FF2B5EF4-FFF2-40B4-BE49-F238E27FC236}">
                <a16:creationId xmlns:a16="http://schemas.microsoft.com/office/drawing/2014/main" id="{F92C03BA-6F11-0BF9-ADF7-23EF891395B7}"/>
              </a:ext>
            </a:extLst>
          </p:cNvPr>
          <p:cNvGrpSpPr/>
          <p:nvPr/>
        </p:nvGrpSpPr>
        <p:grpSpPr>
          <a:xfrm>
            <a:off x="0" y="6161058"/>
            <a:ext cx="12192000" cy="739917"/>
            <a:chOff x="0" y="5428500"/>
            <a:chExt cx="12192000" cy="1472475"/>
          </a:xfrm>
        </p:grpSpPr>
        <p:pic>
          <p:nvPicPr>
            <p:cNvPr id="7" name="Picture 2" descr="PowerPoint templates">
              <a:extLst>
                <a:ext uri="{FF2B5EF4-FFF2-40B4-BE49-F238E27FC236}">
                  <a16:creationId xmlns:a16="http://schemas.microsoft.com/office/drawing/2014/main" id="{37749224-A085-64F3-8558-27E4DF89C9CF}"/>
                </a:ext>
              </a:extLst>
            </p:cNvPr>
            <p:cNvPicPr>
              <a:picLocks noChangeAspect="1" noChangeArrowheads="1"/>
            </p:cNvPicPr>
            <p:nvPr/>
          </p:nvPicPr>
          <p:blipFill rotWithShape="1">
            <a:blip r:embed="rId2">
              <a:clrChange>
                <a:clrFrom>
                  <a:srgbClr val="FEFEFE"/>
                </a:clrFrom>
                <a:clrTo>
                  <a:srgbClr val="FEFEFE">
                    <a:alpha val="0"/>
                  </a:srgbClr>
                </a:clrTo>
              </a:clrChange>
              <a:duotone>
                <a:prstClr val="black"/>
                <a:srgbClr val="5B9BD5">
                  <a:tint val="45000"/>
                  <a:satMod val="40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35407" r="34096"/>
            <a:stretch/>
          </p:blipFill>
          <p:spPr bwMode="auto">
            <a:xfrm rot="16200000">
              <a:off x="5359762" y="68738"/>
              <a:ext cx="1472475" cy="12192000"/>
            </a:xfrm>
            <a:prstGeom prst="rect">
              <a:avLst/>
            </a:prstGeom>
            <a:noFill/>
            <a:extLst>
              <a:ext uri="{909E8E84-426E-40DD-AFC4-6F175D3DCCD1}">
                <a14:hiddenFill xmlns:a14="http://schemas.microsoft.com/office/drawing/2010/main">
                  <a:solidFill>
                    <a:srgbClr val="FFFFFF"/>
                  </a:solidFill>
                </a14:hiddenFill>
              </a:ext>
            </a:extLst>
          </p:spPr>
        </p:pic>
        <p:pic>
          <p:nvPicPr>
            <p:cNvPr id="8" name="صورة 7">
              <a:extLst>
                <a:ext uri="{FF2B5EF4-FFF2-40B4-BE49-F238E27FC236}">
                  <a16:creationId xmlns:a16="http://schemas.microsoft.com/office/drawing/2014/main" id="{5BCF9025-4C6D-9650-A45F-CEEFDD73CC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34545"/>
              <a:ext cx="1786313" cy="567550"/>
            </a:xfrm>
            <a:prstGeom prst="rect">
              <a:avLst/>
            </a:prstGeom>
          </p:spPr>
        </p:pic>
      </p:grpSp>
      <p:sp>
        <p:nvSpPr>
          <p:cNvPr id="10" name="Text Placeholder 1">
            <a:extLst>
              <a:ext uri="{FF2B5EF4-FFF2-40B4-BE49-F238E27FC236}">
                <a16:creationId xmlns:a16="http://schemas.microsoft.com/office/drawing/2014/main" id="{AD50811A-37AC-24AC-407B-B4486F141A27}"/>
              </a:ext>
            </a:extLst>
          </p:cNvPr>
          <p:cNvSpPr txBox="1">
            <a:spLocks/>
          </p:cNvSpPr>
          <p:nvPr/>
        </p:nvSpPr>
        <p:spPr>
          <a:xfrm>
            <a:off x="7874706" y="1016426"/>
            <a:ext cx="4159723" cy="838185"/>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7000"/>
              </a:lnSpc>
              <a:spcAft>
                <a:spcPts val="800"/>
              </a:spcAft>
              <a:buNone/>
            </a:pPr>
            <a:r>
              <a:rPr lang="ar-SA" b="1" dirty="0">
                <a:latin typeface="Arial" panose="020B0604020202020204" pitchFamily="34" charset="0"/>
                <a:cs typeface="Fanan" pitchFamily="2" charset="-78"/>
              </a:rPr>
              <a:t>السمات الرئيسية لجودة البرمجيات </a:t>
            </a:r>
          </a:p>
        </p:txBody>
      </p:sp>
      <p:sp>
        <p:nvSpPr>
          <p:cNvPr id="11" name="Title 2">
            <a:extLst>
              <a:ext uri="{FF2B5EF4-FFF2-40B4-BE49-F238E27FC236}">
                <a16:creationId xmlns:a16="http://schemas.microsoft.com/office/drawing/2014/main" id="{B49715CC-33EC-F3C4-B062-01DBC5B65ABA}"/>
              </a:ext>
            </a:extLst>
          </p:cNvPr>
          <p:cNvSpPr>
            <a:spLocks noGrp="1"/>
          </p:cNvSpPr>
          <p:nvPr>
            <p:ph type="title"/>
          </p:nvPr>
        </p:nvSpPr>
        <p:spPr>
          <a:xfrm>
            <a:off x="8104562" y="217004"/>
            <a:ext cx="3449349" cy="674688"/>
          </a:xfrm>
        </p:spPr>
        <p:txBody>
          <a:bodyPr/>
          <a:lstStyle/>
          <a:p>
            <a:pPr algn="ctr" rtl="1"/>
            <a:r>
              <a:rPr lang="ar-EG" sz="3200" dirty="0">
                <a:solidFill>
                  <a:srgbClr val="FF0000"/>
                </a:solidFill>
                <a:cs typeface="Fanan" pitchFamily="2" charset="-78"/>
              </a:rPr>
              <a:t>نشاط رقم (</a:t>
            </a:r>
            <a:r>
              <a:rPr lang="en-US" sz="3200" dirty="0">
                <a:solidFill>
                  <a:srgbClr val="FF0000"/>
                </a:solidFill>
                <a:cs typeface="Fanan" pitchFamily="2" charset="-78"/>
              </a:rPr>
              <a:t>1</a:t>
            </a:r>
            <a:r>
              <a:rPr lang="ar-EG" sz="3200" dirty="0">
                <a:solidFill>
                  <a:srgbClr val="FF0000"/>
                </a:solidFill>
                <a:cs typeface="Fanan" pitchFamily="2" charset="-78"/>
              </a:rPr>
              <a:t>)</a:t>
            </a:r>
            <a:endParaRPr lang="en-US" sz="3200" dirty="0">
              <a:solidFill>
                <a:srgbClr val="FF0000"/>
              </a:solidFill>
              <a:cs typeface="Fanan" pitchFamily="2" charset="-78"/>
            </a:endParaRPr>
          </a:p>
        </p:txBody>
      </p:sp>
      <p:sp>
        <p:nvSpPr>
          <p:cNvPr id="12" name="مستطيل 11">
            <a:extLst>
              <a:ext uri="{FF2B5EF4-FFF2-40B4-BE49-F238E27FC236}">
                <a16:creationId xmlns:a16="http://schemas.microsoft.com/office/drawing/2014/main" id="{49E43610-0850-4D8B-AD3F-2EDDD4A47EE7}"/>
              </a:ext>
            </a:extLst>
          </p:cNvPr>
          <p:cNvSpPr/>
          <p:nvPr/>
        </p:nvSpPr>
        <p:spPr>
          <a:xfrm>
            <a:off x="7717135" y="842114"/>
            <a:ext cx="4474866" cy="174312"/>
          </a:xfrm>
          <a:prstGeom prst="rect">
            <a:avLst/>
          </a:prstGeom>
          <a:solidFill>
            <a:srgbClr val="F8A32A"/>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3" name="Graphic 3">
            <a:extLst>
              <a:ext uri="{FF2B5EF4-FFF2-40B4-BE49-F238E27FC236}">
                <a16:creationId xmlns:a16="http://schemas.microsoft.com/office/drawing/2014/main" id="{CD013A2B-863B-5A57-4376-69586358047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82431" y="2405439"/>
            <a:ext cx="1723159" cy="3117273"/>
          </a:xfrm>
          <a:prstGeom prst="rect">
            <a:avLst/>
          </a:prstGeom>
        </p:spPr>
      </p:pic>
      <p:pic>
        <p:nvPicPr>
          <p:cNvPr id="5" name="صورة 4">
            <a:extLst>
              <a:ext uri="{FF2B5EF4-FFF2-40B4-BE49-F238E27FC236}">
                <a16:creationId xmlns:a16="http://schemas.microsoft.com/office/drawing/2014/main" id="{FC9D26A8-36A8-7DA8-9D5E-19663AE90807}"/>
              </a:ext>
            </a:extLst>
          </p:cNvPr>
          <p:cNvPicPr>
            <a:picLocks noChangeAspect="1"/>
          </p:cNvPicPr>
          <p:nvPr/>
        </p:nvPicPr>
        <p:blipFill rotWithShape="1">
          <a:blip r:embed="rId7"/>
          <a:srcRect l="19615" t="15001" r="31841" b="10162"/>
          <a:stretch/>
        </p:blipFill>
        <p:spPr>
          <a:xfrm>
            <a:off x="425829" y="375557"/>
            <a:ext cx="6473041" cy="5613260"/>
          </a:xfrm>
          <a:prstGeom prst="rect">
            <a:avLst/>
          </a:prstGeom>
          <a:ln w="28575">
            <a:solidFill>
              <a:schemeClr val="tx1"/>
            </a:solidFill>
          </a:ln>
        </p:spPr>
      </p:pic>
    </p:spTree>
    <p:extLst>
      <p:ext uri="{BB962C8B-B14F-4D97-AF65-F5344CB8AC3E}">
        <p14:creationId xmlns:p14="http://schemas.microsoft.com/office/powerpoint/2010/main" val="529074367"/>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مجموعة 5">
            <a:extLst>
              <a:ext uri="{FF2B5EF4-FFF2-40B4-BE49-F238E27FC236}">
                <a16:creationId xmlns:a16="http://schemas.microsoft.com/office/drawing/2014/main" id="{F92C03BA-6F11-0BF9-ADF7-23EF891395B7}"/>
              </a:ext>
            </a:extLst>
          </p:cNvPr>
          <p:cNvGrpSpPr/>
          <p:nvPr/>
        </p:nvGrpSpPr>
        <p:grpSpPr>
          <a:xfrm>
            <a:off x="0" y="6161058"/>
            <a:ext cx="12192000" cy="739917"/>
            <a:chOff x="0" y="5428500"/>
            <a:chExt cx="12192000" cy="1472475"/>
          </a:xfrm>
        </p:grpSpPr>
        <p:pic>
          <p:nvPicPr>
            <p:cNvPr id="7" name="Picture 2" descr="PowerPoint templates">
              <a:extLst>
                <a:ext uri="{FF2B5EF4-FFF2-40B4-BE49-F238E27FC236}">
                  <a16:creationId xmlns:a16="http://schemas.microsoft.com/office/drawing/2014/main" id="{37749224-A085-64F3-8558-27E4DF89C9CF}"/>
                </a:ext>
              </a:extLst>
            </p:cNvPr>
            <p:cNvPicPr>
              <a:picLocks noChangeAspect="1" noChangeArrowheads="1"/>
            </p:cNvPicPr>
            <p:nvPr/>
          </p:nvPicPr>
          <p:blipFill rotWithShape="1">
            <a:blip r:embed="rId2">
              <a:clrChange>
                <a:clrFrom>
                  <a:srgbClr val="FEFEFE"/>
                </a:clrFrom>
                <a:clrTo>
                  <a:srgbClr val="FEFEFE">
                    <a:alpha val="0"/>
                  </a:srgbClr>
                </a:clrTo>
              </a:clrChange>
              <a:duotone>
                <a:prstClr val="black"/>
                <a:srgbClr val="5B9BD5">
                  <a:tint val="45000"/>
                  <a:satMod val="40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35407" r="34096"/>
            <a:stretch/>
          </p:blipFill>
          <p:spPr bwMode="auto">
            <a:xfrm rot="16200000">
              <a:off x="5359762" y="68738"/>
              <a:ext cx="1472475" cy="12192000"/>
            </a:xfrm>
            <a:prstGeom prst="rect">
              <a:avLst/>
            </a:prstGeom>
            <a:noFill/>
            <a:extLst>
              <a:ext uri="{909E8E84-426E-40DD-AFC4-6F175D3DCCD1}">
                <a14:hiddenFill xmlns:a14="http://schemas.microsoft.com/office/drawing/2010/main">
                  <a:solidFill>
                    <a:srgbClr val="FFFFFF"/>
                  </a:solidFill>
                </a14:hiddenFill>
              </a:ext>
            </a:extLst>
          </p:spPr>
        </p:pic>
        <p:pic>
          <p:nvPicPr>
            <p:cNvPr id="8" name="صورة 7">
              <a:extLst>
                <a:ext uri="{FF2B5EF4-FFF2-40B4-BE49-F238E27FC236}">
                  <a16:creationId xmlns:a16="http://schemas.microsoft.com/office/drawing/2014/main" id="{5BCF9025-4C6D-9650-A45F-CEEFDD73CC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34545"/>
              <a:ext cx="1786313" cy="567550"/>
            </a:xfrm>
            <a:prstGeom prst="rect">
              <a:avLst/>
            </a:prstGeom>
          </p:spPr>
        </p:pic>
      </p:grpSp>
      <p:sp>
        <p:nvSpPr>
          <p:cNvPr id="5" name="عنوان 1">
            <a:extLst>
              <a:ext uri="{FF2B5EF4-FFF2-40B4-BE49-F238E27FC236}">
                <a16:creationId xmlns:a16="http://schemas.microsoft.com/office/drawing/2014/main" id="{5269EA5A-E9AD-775A-6C80-F78B210EC4BE}"/>
              </a:ext>
            </a:extLst>
          </p:cNvPr>
          <p:cNvSpPr txBox="1">
            <a:spLocks/>
          </p:cNvSpPr>
          <p:nvPr/>
        </p:nvSpPr>
        <p:spPr>
          <a:xfrm>
            <a:off x="5918479" y="125788"/>
            <a:ext cx="6273521" cy="739918"/>
          </a:xfrm>
          <a:prstGeom prst="rect">
            <a:avLst/>
          </a:prstGeom>
          <a:solidFill>
            <a:srgbClr val="8BC1EA"/>
          </a:solidFill>
        </p:spPr>
        <p:txBody>
          <a:bodyPr anchor="ctr">
            <a:normAutofit fontScale="975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4000" dirty="0">
                <a:solidFill>
                  <a:schemeClr val="bg1"/>
                </a:solidFill>
                <a:cs typeface="Fanan" pitchFamily="2" charset="-78"/>
              </a:rPr>
              <a:t>السمات الرئيسية لجودة البرمجيات </a:t>
            </a:r>
          </a:p>
        </p:txBody>
      </p:sp>
      <p:graphicFrame>
        <p:nvGraphicFramePr>
          <p:cNvPr id="2" name="رسم تخطيطي 6">
            <a:extLst>
              <a:ext uri="{FF2B5EF4-FFF2-40B4-BE49-F238E27FC236}">
                <a16:creationId xmlns:a16="http://schemas.microsoft.com/office/drawing/2014/main" id="{EA62CC3C-4E2E-C9FF-EC45-66498EA107D1}"/>
              </a:ext>
            </a:extLst>
          </p:cNvPr>
          <p:cNvGraphicFramePr/>
          <p:nvPr>
            <p:extLst>
              <p:ext uri="{D42A27DB-BD31-4B8C-83A1-F6EECF244321}">
                <p14:modId xmlns:p14="http://schemas.microsoft.com/office/powerpoint/2010/main" val="1179818499"/>
              </p:ext>
            </p:extLst>
          </p:nvPr>
        </p:nvGraphicFramePr>
        <p:xfrm>
          <a:off x="-1" y="466701"/>
          <a:ext cx="11823054" cy="511461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Google Shape;828;p25">
            <a:extLst>
              <a:ext uri="{FF2B5EF4-FFF2-40B4-BE49-F238E27FC236}">
                <a16:creationId xmlns:a16="http://schemas.microsoft.com/office/drawing/2014/main" id="{508F7041-821E-C319-F2DB-41D2ADE67E93}"/>
              </a:ext>
            </a:extLst>
          </p:cNvPr>
          <p:cNvSpPr/>
          <p:nvPr/>
        </p:nvSpPr>
        <p:spPr>
          <a:xfrm>
            <a:off x="9985540" y="2081336"/>
            <a:ext cx="2032287" cy="3974822"/>
          </a:xfrm>
          <a:prstGeom prst="rect">
            <a:avLst/>
          </a:prstGeom>
          <a:solidFill>
            <a:schemeClr val="accent2">
              <a:lumMod val="20000"/>
              <a:lumOff val="80000"/>
            </a:schemeClr>
          </a:solidFill>
          <a:ln>
            <a:solidFill>
              <a:srgbClr val="ED7D31"/>
            </a:solidFill>
          </a:ln>
        </p:spPr>
        <p:txBody>
          <a:bodyPr spcFirstLastPara="1" wrap="square" lIns="91425" tIns="45700" rIns="91425" bIns="45700" anchor="ctr" anchorCtr="0">
            <a:noAutofit/>
          </a:bodyPr>
          <a:lstStyle/>
          <a:p>
            <a:pPr algn="ctr" rtl="0">
              <a:buClr>
                <a:schemeClr val="lt1"/>
              </a:buClr>
              <a:buSzPts val="1800"/>
            </a:pPr>
            <a:r>
              <a:rPr lang="ar-SA" sz="2800" kern="1200" dirty="0">
                <a:solidFill>
                  <a:srgbClr val="000000"/>
                </a:solidFill>
                <a:effectLst/>
                <a:latin typeface="Calibri" panose="020F0502020204030204" pitchFamily="34" charset="0"/>
                <a:cs typeface="Fanan" pitchFamily="2" charset="-78"/>
              </a:rPr>
              <a:t>يعمل بشكل يفي بمتطلبات المستخدم النهائي </a:t>
            </a:r>
            <a:endParaRPr lang="ar-SA" sz="2800" dirty="0">
              <a:effectLst/>
              <a:cs typeface="Fanan" pitchFamily="2" charset="-78"/>
            </a:endParaRPr>
          </a:p>
          <a:p>
            <a:pPr marL="0" marR="0" lvl="0" indent="0" algn="ctr" rtl="0">
              <a:spcBef>
                <a:spcPts val="0"/>
              </a:spcBef>
              <a:spcAft>
                <a:spcPts val="0"/>
              </a:spcAft>
              <a:buClr>
                <a:schemeClr val="lt1"/>
              </a:buClr>
              <a:buSzPts val="1800"/>
              <a:buFont typeface="Calibri"/>
              <a:buNone/>
            </a:pPr>
            <a:endParaRPr sz="1800" b="0" i="0" u="none" strike="noStrike" cap="none" dirty="0">
              <a:solidFill>
                <a:schemeClr val="lt1"/>
              </a:solidFill>
              <a:latin typeface="Calibri"/>
              <a:ea typeface="Calibri"/>
              <a:cs typeface="Calibri"/>
              <a:sym typeface="Calibri"/>
            </a:endParaRPr>
          </a:p>
        </p:txBody>
      </p:sp>
      <p:sp>
        <p:nvSpPr>
          <p:cNvPr id="9" name="Google Shape;828;p25">
            <a:extLst>
              <a:ext uri="{FF2B5EF4-FFF2-40B4-BE49-F238E27FC236}">
                <a16:creationId xmlns:a16="http://schemas.microsoft.com/office/drawing/2014/main" id="{C11888BF-25E0-D9BE-D0DE-54874FD91F8E}"/>
              </a:ext>
            </a:extLst>
          </p:cNvPr>
          <p:cNvSpPr/>
          <p:nvPr/>
        </p:nvSpPr>
        <p:spPr>
          <a:xfrm>
            <a:off x="8028633" y="2564153"/>
            <a:ext cx="1946605" cy="3492006"/>
          </a:xfrm>
          <a:prstGeom prst="rect">
            <a:avLst/>
          </a:prstGeom>
          <a:solidFill>
            <a:schemeClr val="accent5">
              <a:lumMod val="20000"/>
              <a:lumOff val="80000"/>
            </a:schemeClr>
          </a:solidFill>
          <a:ln>
            <a:solidFill>
              <a:srgbClr val="5B9BD5"/>
            </a:solidFill>
          </a:ln>
        </p:spPr>
        <p:txBody>
          <a:bodyPr spcFirstLastPara="1" wrap="square" lIns="91425" tIns="45700" rIns="91425" bIns="45700" anchor="ctr" anchorCtr="0">
            <a:noAutofit/>
          </a:bodyPr>
          <a:lstStyle/>
          <a:p>
            <a:pPr algn="ctr" rtl="0">
              <a:buClr>
                <a:schemeClr val="lt1"/>
              </a:buClr>
              <a:buSzPts val="1800"/>
            </a:pPr>
            <a:r>
              <a:rPr lang="ar-SA" sz="2800" kern="1200" dirty="0">
                <a:solidFill>
                  <a:srgbClr val="000000"/>
                </a:solidFill>
                <a:effectLst/>
                <a:latin typeface="Calibri" panose="020F0502020204030204" pitchFamily="34" charset="0"/>
                <a:cs typeface="Fanan" pitchFamily="2" charset="-78"/>
              </a:rPr>
              <a:t>خلو التطبيق من الأخطاء وأداء المهام المتوقعة منه</a:t>
            </a:r>
            <a:endParaRPr lang="ar-SA" sz="2800" dirty="0">
              <a:effectLst/>
              <a:cs typeface="Fanan" pitchFamily="2" charset="-78"/>
            </a:endParaRPr>
          </a:p>
          <a:p>
            <a:pPr marL="0" marR="0" lvl="0" indent="0" algn="ctr" rtl="0">
              <a:spcBef>
                <a:spcPts val="0"/>
              </a:spcBef>
              <a:spcAft>
                <a:spcPts val="0"/>
              </a:spcAft>
              <a:buClr>
                <a:schemeClr val="lt1"/>
              </a:buClr>
              <a:buSzPts val="1800"/>
              <a:buFont typeface="Calibri"/>
              <a:buNone/>
            </a:pPr>
            <a:endParaRPr sz="1800" b="0" i="0" u="none" strike="noStrike" cap="none" dirty="0">
              <a:solidFill>
                <a:schemeClr val="lt1"/>
              </a:solidFill>
              <a:latin typeface="Calibri"/>
              <a:ea typeface="Calibri"/>
              <a:cs typeface="Calibri"/>
              <a:sym typeface="Calibri"/>
            </a:endParaRPr>
          </a:p>
        </p:txBody>
      </p:sp>
      <p:sp>
        <p:nvSpPr>
          <p:cNvPr id="10" name="Google Shape;828;p25">
            <a:extLst>
              <a:ext uri="{FF2B5EF4-FFF2-40B4-BE49-F238E27FC236}">
                <a16:creationId xmlns:a16="http://schemas.microsoft.com/office/drawing/2014/main" id="{BE0562DF-9EEC-E2D0-79A2-EC12A74CF7F1}"/>
              </a:ext>
            </a:extLst>
          </p:cNvPr>
          <p:cNvSpPr/>
          <p:nvPr/>
        </p:nvSpPr>
        <p:spPr>
          <a:xfrm>
            <a:off x="5996345" y="3054699"/>
            <a:ext cx="2032287" cy="3001460"/>
          </a:xfrm>
          <a:prstGeom prst="rect">
            <a:avLst/>
          </a:prstGeom>
          <a:solidFill>
            <a:schemeClr val="bg1">
              <a:lumMod val="95000"/>
            </a:schemeClr>
          </a:solidFill>
          <a:ln>
            <a:solidFill>
              <a:srgbClr val="A5A5A5"/>
            </a:solidFill>
          </a:ln>
        </p:spPr>
        <p:txBody>
          <a:bodyPr spcFirstLastPara="1" wrap="square" lIns="91425" tIns="45700" rIns="91425" bIns="45700" anchor="ctr" anchorCtr="0">
            <a:noAutofit/>
          </a:bodyPr>
          <a:lstStyle/>
          <a:p>
            <a:pPr algn="ctr" rtl="0">
              <a:buClr>
                <a:schemeClr val="lt1"/>
              </a:buClr>
              <a:buSzPts val="1800"/>
            </a:pPr>
            <a:r>
              <a:rPr lang="ar-SA" sz="2800" kern="1200" dirty="0">
                <a:solidFill>
                  <a:srgbClr val="000000"/>
                </a:solidFill>
                <a:effectLst/>
                <a:latin typeface="Calibri" panose="020F0502020204030204" pitchFamily="34" charset="0"/>
                <a:cs typeface="Fanan" pitchFamily="2" charset="-78"/>
              </a:rPr>
              <a:t>تنوع استخدام المستخدمين باختلاف قدراتهم للتطبيق </a:t>
            </a:r>
            <a:endParaRPr lang="ar-SA" sz="2800" dirty="0">
              <a:effectLst/>
              <a:cs typeface="Fanan" pitchFamily="2" charset="-78"/>
            </a:endParaRPr>
          </a:p>
          <a:p>
            <a:pPr marL="0" marR="0" lvl="0" indent="0" algn="ctr" rtl="0">
              <a:spcBef>
                <a:spcPts val="0"/>
              </a:spcBef>
              <a:spcAft>
                <a:spcPts val="0"/>
              </a:spcAft>
              <a:buClr>
                <a:schemeClr val="lt1"/>
              </a:buClr>
              <a:buSzPts val="1800"/>
              <a:buFont typeface="Calibri"/>
              <a:buNone/>
            </a:pPr>
            <a:endParaRPr sz="1800" b="0" i="0" u="none" strike="noStrike" cap="none" dirty="0">
              <a:solidFill>
                <a:schemeClr val="lt1"/>
              </a:solidFill>
              <a:latin typeface="Calibri"/>
              <a:ea typeface="Calibri"/>
              <a:cs typeface="Calibri"/>
              <a:sym typeface="Calibri"/>
            </a:endParaRPr>
          </a:p>
        </p:txBody>
      </p:sp>
      <p:sp>
        <p:nvSpPr>
          <p:cNvPr id="11" name="Google Shape;828;p25">
            <a:extLst>
              <a:ext uri="{FF2B5EF4-FFF2-40B4-BE49-F238E27FC236}">
                <a16:creationId xmlns:a16="http://schemas.microsoft.com/office/drawing/2014/main" id="{A4661A2E-FAC1-B4E6-5669-084FF971DAFD}"/>
              </a:ext>
            </a:extLst>
          </p:cNvPr>
          <p:cNvSpPr/>
          <p:nvPr/>
        </p:nvSpPr>
        <p:spPr>
          <a:xfrm>
            <a:off x="4039437" y="3547068"/>
            <a:ext cx="1956907" cy="2509090"/>
          </a:xfrm>
          <a:prstGeom prst="rect">
            <a:avLst/>
          </a:prstGeom>
          <a:solidFill>
            <a:schemeClr val="accent6">
              <a:lumMod val="20000"/>
              <a:lumOff val="80000"/>
            </a:schemeClr>
          </a:solidFill>
          <a:ln>
            <a:solidFill>
              <a:srgbClr val="70AD47"/>
            </a:solidFill>
          </a:ln>
        </p:spPr>
        <p:txBody>
          <a:bodyPr spcFirstLastPara="1" wrap="square" lIns="91425" tIns="45700" rIns="91425" bIns="45700" anchor="ctr" anchorCtr="0">
            <a:noAutofit/>
          </a:bodyPr>
          <a:lstStyle/>
          <a:p>
            <a:pPr algn="ctr" rtl="0">
              <a:buClr>
                <a:schemeClr val="lt1"/>
              </a:buClr>
              <a:buSzPts val="1800"/>
            </a:pPr>
            <a:r>
              <a:rPr lang="ar-SA" sz="2800" dirty="0">
                <a:solidFill>
                  <a:srgbClr val="000000"/>
                </a:solidFill>
                <a:latin typeface="Calibri" panose="020F0502020204030204" pitchFamily="34" charset="0"/>
                <a:cs typeface="Fanan" pitchFamily="2" charset="-78"/>
              </a:rPr>
              <a:t>عدم هدر موارد الجهاز الذي يعمل عليه </a:t>
            </a:r>
            <a:endParaRPr lang="ar-SA" sz="2800" dirty="0">
              <a:effectLst/>
              <a:cs typeface="Fanan" pitchFamily="2" charset="-78"/>
            </a:endParaRPr>
          </a:p>
          <a:p>
            <a:pPr marL="0" marR="0" lvl="0" indent="0" algn="ctr" rtl="0">
              <a:spcBef>
                <a:spcPts val="0"/>
              </a:spcBef>
              <a:spcAft>
                <a:spcPts val="0"/>
              </a:spcAft>
              <a:buClr>
                <a:schemeClr val="lt1"/>
              </a:buClr>
              <a:buSzPts val="1800"/>
              <a:buFont typeface="Calibri"/>
              <a:buNone/>
            </a:pPr>
            <a:endParaRPr sz="1800" b="0" i="0" u="none" strike="noStrike" cap="none" dirty="0">
              <a:solidFill>
                <a:schemeClr val="lt1"/>
              </a:solidFill>
              <a:latin typeface="Calibri"/>
              <a:ea typeface="Calibri"/>
              <a:cs typeface="Calibri"/>
              <a:sym typeface="Calibri"/>
            </a:endParaRPr>
          </a:p>
        </p:txBody>
      </p:sp>
      <p:sp>
        <p:nvSpPr>
          <p:cNvPr id="12" name="Google Shape;828;p25">
            <a:extLst>
              <a:ext uri="{FF2B5EF4-FFF2-40B4-BE49-F238E27FC236}">
                <a16:creationId xmlns:a16="http://schemas.microsoft.com/office/drawing/2014/main" id="{035037BA-09F4-9DEE-9626-CFBCFDB9B80E}"/>
              </a:ext>
            </a:extLst>
          </p:cNvPr>
          <p:cNvSpPr/>
          <p:nvPr/>
        </p:nvSpPr>
        <p:spPr>
          <a:xfrm>
            <a:off x="2082530" y="4039437"/>
            <a:ext cx="1956908" cy="2016721"/>
          </a:xfrm>
          <a:prstGeom prst="rect">
            <a:avLst/>
          </a:prstGeom>
          <a:solidFill>
            <a:schemeClr val="accent4">
              <a:lumMod val="20000"/>
              <a:lumOff val="80000"/>
            </a:schemeClr>
          </a:solidFill>
          <a:ln>
            <a:solidFill>
              <a:srgbClr val="FFC000"/>
            </a:solidFill>
          </a:ln>
        </p:spPr>
        <p:txBody>
          <a:bodyPr spcFirstLastPara="1" wrap="square" lIns="91425" tIns="45700" rIns="91425" bIns="45700" anchor="ctr" anchorCtr="0">
            <a:noAutofit/>
          </a:bodyPr>
          <a:lstStyle/>
          <a:p>
            <a:pPr algn="ctr" rtl="0">
              <a:buClr>
                <a:schemeClr val="lt1"/>
              </a:buClr>
              <a:buSzPts val="1800"/>
            </a:pPr>
            <a:r>
              <a:rPr lang="ar-SA" sz="2800" kern="1200" dirty="0">
                <a:solidFill>
                  <a:srgbClr val="000000"/>
                </a:solidFill>
                <a:effectLst/>
                <a:latin typeface="Calibri" panose="020F0502020204030204" pitchFamily="34" charset="0"/>
                <a:cs typeface="Fanan" pitchFamily="2" charset="-78"/>
              </a:rPr>
              <a:t>أمكانية إصلاح الأخطاء بسهولة </a:t>
            </a:r>
            <a:endParaRPr lang="ar-SA" sz="2800" dirty="0">
              <a:effectLst/>
              <a:cs typeface="Fanan" pitchFamily="2" charset="-78"/>
            </a:endParaRPr>
          </a:p>
          <a:p>
            <a:pPr marL="0" marR="0" lvl="0" indent="0" algn="ctr" rtl="0">
              <a:spcBef>
                <a:spcPts val="0"/>
              </a:spcBef>
              <a:spcAft>
                <a:spcPts val="0"/>
              </a:spcAft>
              <a:buClr>
                <a:schemeClr val="lt1"/>
              </a:buClr>
              <a:buSzPts val="1800"/>
              <a:buFont typeface="Calibri"/>
              <a:buNone/>
            </a:pPr>
            <a:endParaRPr sz="1800" b="0" i="0" u="none" strike="noStrike" cap="none" dirty="0">
              <a:solidFill>
                <a:schemeClr val="lt1"/>
              </a:solidFill>
              <a:latin typeface="Calibri"/>
              <a:ea typeface="Calibri"/>
              <a:cs typeface="Calibri"/>
              <a:sym typeface="Calibri"/>
            </a:endParaRPr>
          </a:p>
        </p:txBody>
      </p:sp>
      <p:sp>
        <p:nvSpPr>
          <p:cNvPr id="13" name="Google Shape;828;p25">
            <a:extLst>
              <a:ext uri="{FF2B5EF4-FFF2-40B4-BE49-F238E27FC236}">
                <a16:creationId xmlns:a16="http://schemas.microsoft.com/office/drawing/2014/main" id="{B54F5370-5B1F-D878-D143-A970EFF26146}"/>
              </a:ext>
            </a:extLst>
          </p:cNvPr>
          <p:cNvSpPr/>
          <p:nvPr/>
        </p:nvSpPr>
        <p:spPr>
          <a:xfrm>
            <a:off x="0" y="4541855"/>
            <a:ext cx="2082529" cy="1514304"/>
          </a:xfrm>
          <a:prstGeom prst="rect">
            <a:avLst/>
          </a:prstGeom>
          <a:solidFill>
            <a:schemeClr val="accent2">
              <a:lumMod val="20000"/>
              <a:lumOff val="80000"/>
            </a:schemeClr>
          </a:solidFill>
          <a:ln>
            <a:solidFill>
              <a:srgbClr val="ED7D31"/>
            </a:solidFill>
          </a:ln>
        </p:spPr>
        <p:txBody>
          <a:bodyPr spcFirstLastPara="1" wrap="square" lIns="91425" tIns="45700" rIns="91425" bIns="45700" anchor="ctr" anchorCtr="0">
            <a:noAutofit/>
          </a:bodyPr>
          <a:lstStyle/>
          <a:p>
            <a:pPr algn="ctr" rtl="0">
              <a:buClr>
                <a:schemeClr val="lt1"/>
              </a:buClr>
              <a:buSzPts val="1800"/>
            </a:pPr>
            <a:r>
              <a:rPr lang="ar-SA" sz="2800" kern="1200" dirty="0">
                <a:solidFill>
                  <a:srgbClr val="000000"/>
                </a:solidFill>
                <a:effectLst/>
                <a:latin typeface="Calibri" panose="020F0502020204030204" pitchFamily="34" charset="0"/>
                <a:cs typeface="Fanan" pitchFamily="2" charset="-78"/>
              </a:rPr>
              <a:t>العمل على أنظمة تشغيل مختلفة </a:t>
            </a:r>
            <a:endParaRPr lang="ar-SA" sz="2800" dirty="0">
              <a:effectLst/>
              <a:cs typeface="Fanan" pitchFamily="2" charset="-78"/>
            </a:endParaRPr>
          </a:p>
          <a:p>
            <a:pPr marL="0" marR="0" lvl="0" indent="0" algn="ctr" rtl="0">
              <a:spcBef>
                <a:spcPts val="0"/>
              </a:spcBef>
              <a:spcAft>
                <a:spcPts val="0"/>
              </a:spcAft>
              <a:buClr>
                <a:schemeClr val="lt1"/>
              </a:buClr>
              <a:buSzPts val="1800"/>
              <a:buFont typeface="Calibri"/>
              <a:buNone/>
            </a:pPr>
            <a:endParaRPr sz="18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07370837"/>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مجموعة 5">
            <a:extLst>
              <a:ext uri="{FF2B5EF4-FFF2-40B4-BE49-F238E27FC236}">
                <a16:creationId xmlns:a16="http://schemas.microsoft.com/office/drawing/2014/main" id="{F92C03BA-6F11-0BF9-ADF7-23EF891395B7}"/>
              </a:ext>
            </a:extLst>
          </p:cNvPr>
          <p:cNvGrpSpPr/>
          <p:nvPr/>
        </p:nvGrpSpPr>
        <p:grpSpPr>
          <a:xfrm>
            <a:off x="0" y="6161058"/>
            <a:ext cx="12192000" cy="739917"/>
            <a:chOff x="0" y="5428500"/>
            <a:chExt cx="12192000" cy="1472475"/>
          </a:xfrm>
        </p:grpSpPr>
        <p:pic>
          <p:nvPicPr>
            <p:cNvPr id="7" name="Picture 2" descr="PowerPoint templates">
              <a:extLst>
                <a:ext uri="{FF2B5EF4-FFF2-40B4-BE49-F238E27FC236}">
                  <a16:creationId xmlns:a16="http://schemas.microsoft.com/office/drawing/2014/main" id="{37749224-A085-64F3-8558-27E4DF89C9CF}"/>
                </a:ext>
              </a:extLst>
            </p:cNvPr>
            <p:cNvPicPr>
              <a:picLocks noChangeAspect="1" noChangeArrowheads="1"/>
            </p:cNvPicPr>
            <p:nvPr/>
          </p:nvPicPr>
          <p:blipFill rotWithShape="1">
            <a:blip r:embed="rId2">
              <a:clrChange>
                <a:clrFrom>
                  <a:srgbClr val="FEFEFE"/>
                </a:clrFrom>
                <a:clrTo>
                  <a:srgbClr val="FEFEFE">
                    <a:alpha val="0"/>
                  </a:srgbClr>
                </a:clrTo>
              </a:clrChange>
              <a:duotone>
                <a:prstClr val="black"/>
                <a:srgbClr val="5B9BD5">
                  <a:tint val="45000"/>
                  <a:satMod val="40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35407" r="34096"/>
            <a:stretch/>
          </p:blipFill>
          <p:spPr bwMode="auto">
            <a:xfrm rot="16200000">
              <a:off x="5359762" y="68738"/>
              <a:ext cx="1472475" cy="12192000"/>
            </a:xfrm>
            <a:prstGeom prst="rect">
              <a:avLst/>
            </a:prstGeom>
            <a:noFill/>
            <a:extLst>
              <a:ext uri="{909E8E84-426E-40DD-AFC4-6F175D3DCCD1}">
                <a14:hiddenFill xmlns:a14="http://schemas.microsoft.com/office/drawing/2010/main">
                  <a:solidFill>
                    <a:srgbClr val="FFFFFF"/>
                  </a:solidFill>
                </a14:hiddenFill>
              </a:ext>
            </a:extLst>
          </p:spPr>
        </p:pic>
        <p:pic>
          <p:nvPicPr>
            <p:cNvPr id="8" name="صورة 7">
              <a:extLst>
                <a:ext uri="{FF2B5EF4-FFF2-40B4-BE49-F238E27FC236}">
                  <a16:creationId xmlns:a16="http://schemas.microsoft.com/office/drawing/2014/main" id="{5BCF9025-4C6D-9650-A45F-CEEFDD73CC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34545"/>
              <a:ext cx="1786313" cy="567550"/>
            </a:xfrm>
            <a:prstGeom prst="rect">
              <a:avLst/>
            </a:prstGeom>
          </p:spPr>
        </p:pic>
      </p:grpSp>
      <p:sp>
        <p:nvSpPr>
          <p:cNvPr id="5" name="عنوان 1">
            <a:extLst>
              <a:ext uri="{FF2B5EF4-FFF2-40B4-BE49-F238E27FC236}">
                <a16:creationId xmlns:a16="http://schemas.microsoft.com/office/drawing/2014/main" id="{5269EA5A-E9AD-775A-6C80-F78B210EC4BE}"/>
              </a:ext>
            </a:extLst>
          </p:cNvPr>
          <p:cNvSpPr txBox="1">
            <a:spLocks/>
          </p:cNvSpPr>
          <p:nvPr/>
        </p:nvSpPr>
        <p:spPr>
          <a:xfrm>
            <a:off x="2974312" y="273221"/>
            <a:ext cx="9217688" cy="739918"/>
          </a:xfrm>
          <a:prstGeom prst="rect">
            <a:avLst/>
          </a:prstGeom>
          <a:solidFill>
            <a:srgbClr val="8BC1EA"/>
          </a:solidFill>
        </p:spPr>
        <p:txBody>
          <a:bodyPr anchor="ctr">
            <a:normAutofit fontScale="975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4000" dirty="0">
                <a:solidFill>
                  <a:schemeClr val="bg1"/>
                </a:solidFill>
                <a:cs typeface="Fanan" pitchFamily="2" charset="-78"/>
              </a:rPr>
              <a:t>الفرق بين تصحيح أخطاء التطبيق والاختبار </a:t>
            </a:r>
          </a:p>
        </p:txBody>
      </p:sp>
      <p:sp>
        <p:nvSpPr>
          <p:cNvPr id="3" name="Google Shape;828;p25">
            <a:extLst>
              <a:ext uri="{FF2B5EF4-FFF2-40B4-BE49-F238E27FC236}">
                <a16:creationId xmlns:a16="http://schemas.microsoft.com/office/drawing/2014/main" id="{5DB42E1A-2ED4-E36C-A75A-F8D059637A76}"/>
              </a:ext>
            </a:extLst>
          </p:cNvPr>
          <p:cNvSpPr/>
          <p:nvPr/>
        </p:nvSpPr>
        <p:spPr>
          <a:xfrm>
            <a:off x="6256421" y="1167870"/>
            <a:ext cx="5693589" cy="3356004"/>
          </a:xfrm>
          <a:prstGeom prst="roundRect">
            <a:avLst>
              <a:gd name="adj" fmla="val 6990"/>
            </a:avLst>
          </a:prstGeom>
          <a:gradFill>
            <a:gsLst>
              <a:gs pos="0">
                <a:srgbClr val="E5E9EC"/>
              </a:gs>
              <a:gs pos="100000">
                <a:srgbClr val="F2F2F2"/>
              </a:gs>
            </a:gsLst>
            <a:path path="circle">
              <a:fillToRect l="50000" t="50000" r="50000" b="50000"/>
            </a:path>
            <a:tileRect/>
          </a:gradFill>
          <a:ln>
            <a:noFill/>
          </a:ln>
        </p:spPr>
        <p:txBody>
          <a:bodyPr spcFirstLastPara="1" wrap="square" lIns="91425" tIns="45700" rIns="91425" bIns="45700" anchor="ctr" anchorCtr="0">
            <a:noAutofit/>
          </a:bodyPr>
          <a:lstStyle/>
          <a:p>
            <a:pPr algn="ctr" rtl="0">
              <a:buClr>
                <a:schemeClr val="lt1"/>
              </a:buClr>
              <a:buSzPts val="1800"/>
            </a:pPr>
            <a:r>
              <a:rPr lang="ar-SA" sz="2800" kern="1200" dirty="0">
                <a:solidFill>
                  <a:srgbClr val="000000"/>
                </a:solidFill>
                <a:effectLst/>
                <a:latin typeface="Calibri" panose="020F0502020204030204" pitchFamily="34" charset="0"/>
                <a:cs typeface="Fanan" pitchFamily="2" charset="-78"/>
              </a:rPr>
              <a:t>. </a:t>
            </a:r>
            <a:endParaRPr lang="ar-SA" sz="2800" dirty="0">
              <a:effectLst/>
              <a:cs typeface="Fanan" pitchFamily="2" charset="-78"/>
            </a:endParaRPr>
          </a:p>
          <a:p>
            <a:pPr marL="0" marR="0" lvl="0" indent="0" algn="ctr" rtl="0">
              <a:spcBef>
                <a:spcPts val="0"/>
              </a:spcBef>
              <a:spcAft>
                <a:spcPts val="0"/>
              </a:spcAft>
              <a:buClr>
                <a:schemeClr val="lt1"/>
              </a:buClr>
              <a:buSzPts val="1800"/>
              <a:buFont typeface="Calibri"/>
              <a:buNone/>
            </a:pPr>
            <a:endParaRPr sz="1800" b="0" i="0" u="none" strike="noStrike" cap="none" dirty="0">
              <a:solidFill>
                <a:schemeClr val="lt1"/>
              </a:solidFill>
              <a:latin typeface="Calibri"/>
              <a:ea typeface="Calibri"/>
              <a:cs typeface="Calibri"/>
              <a:sym typeface="Calibri"/>
            </a:endParaRPr>
          </a:p>
        </p:txBody>
      </p:sp>
      <p:sp>
        <p:nvSpPr>
          <p:cNvPr id="4" name="Google Shape;829;p25">
            <a:extLst>
              <a:ext uri="{FF2B5EF4-FFF2-40B4-BE49-F238E27FC236}">
                <a16:creationId xmlns:a16="http://schemas.microsoft.com/office/drawing/2014/main" id="{DFA426FC-5418-36BD-A004-4566B11DD88F}"/>
              </a:ext>
            </a:extLst>
          </p:cNvPr>
          <p:cNvSpPr/>
          <p:nvPr/>
        </p:nvSpPr>
        <p:spPr>
          <a:xfrm>
            <a:off x="6256421" y="1167870"/>
            <a:ext cx="5685725" cy="1149791"/>
          </a:xfrm>
          <a:custGeom>
            <a:avLst/>
            <a:gdLst/>
            <a:ahLst/>
            <a:cxnLst/>
            <a:rect l="l" t="t" r="r" b="b"/>
            <a:pathLst>
              <a:path w="2133601" h="1262744" extrusionOk="0">
                <a:moveTo>
                  <a:pt x="149139" y="0"/>
                </a:moveTo>
                <a:lnTo>
                  <a:pt x="1984462" y="0"/>
                </a:lnTo>
                <a:cubicBezTo>
                  <a:pt x="2066829" y="0"/>
                  <a:pt x="2133601" y="66772"/>
                  <a:pt x="2133601" y="149139"/>
                </a:cubicBezTo>
                <a:lnTo>
                  <a:pt x="2133601" y="1262744"/>
                </a:lnTo>
                <a:lnTo>
                  <a:pt x="0" y="1262744"/>
                </a:lnTo>
                <a:lnTo>
                  <a:pt x="0" y="149139"/>
                </a:lnTo>
                <a:cubicBezTo>
                  <a:pt x="0" y="66772"/>
                  <a:pt x="66772" y="0"/>
                  <a:pt x="149139" y="0"/>
                </a:cubicBezTo>
                <a:close/>
              </a:path>
            </a:pathLst>
          </a:custGeom>
          <a:solidFill>
            <a:srgbClr val="00ACBA"/>
          </a:solidFill>
          <a:ln>
            <a:noFill/>
          </a:ln>
          <a:effectLst>
            <a:outerShdw blurRad="63500" dist="38100" dir="8100000">
              <a:srgbClr val="000000">
                <a:alpha val="39607"/>
              </a:srgbClr>
            </a:outerShdw>
          </a:effectLst>
        </p:spPr>
        <p:txBody>
          <a:bodyPr spcFirstLastPara="1" wrap="square" lIns="91425" tIns="45700" rIns="91425" bIns="45700" anchor="ctr" anchorCtr="0">
            <a:noAutofit/>
          </a:bodyPr>
          <a:lstStyle/>
          <a:p>
            <a:pPr marL="0" marR="0" lvl="0" indent="0" algn="ctr">
              <a:lnSpc>
                <a:spcPct val="100000"/>
              </a:lnSpc>
              <a:spcBef>
                <a:spcPts val="0"/>
              </a:spcBef>
              <a:spcAft>
                <a:spcPts val="0"/>
              </a:spcAft>
              <a:buNone/>
            </a:pPr>
            <a:r>
              <a:rPr lang="ar-SA" sz="3600" dirty="0">
                <a:solidFill>
                  <a:schemeClr val="bg1"/>
                </a:solidFill>
                <a:latin typeface="Calibri"/>
                <a:ea typeface="Calibri"/>
                <a:cs typeface="Fanan" pitchFamily="2" charset="-78"/>
                <a:sym typeface="Calibri"/>
              </a:rPr>
              <a:t>التصحيح (</a:t>
            </a:r>
            <a:r>
              <a:rPr lang="en-US" sz="3600" dirty="0">
                <a:solidFill>
                  <a:schemeClr val="bg1"/>
                </a:solidFill>
                <a:latin typeface="Calibri"/>
                <a:ea typeface="Calibri"/>
                <a:cs typeface="Fanan" pitchFamily="2" charset="-78"/>
                <a:sym typeface="Calibri"/>
              </a:rPr>
              <a:t>Debugging</a:t>
            </a:r>
            <a:r>
              <a:rPr lang="ar-SA" sz="3600" dirty="0">
                <a:solidFill>
                  <a:schemeClr val="bg1"/>
                </a:solidFill>
                <a:latin typeface="Calibri"/>
                <a:ea typeface="Calibri"/>
                <a:cs typeface="Fanan" pitchFamily="2" charset="-78"/>
                <a:sym typeface="Calibri"/>
              </a:rPr>
              <a:t>)</a:t>
            </a:r>
            <a:endParaRPr sz="3600" b="0" i="0" u="none" dirty="0">
              <a:solidFill>
                <a:schemeClr val="bg1"/>
              </a:solidFill>
              <a:latin typeface="Calibri"/>
              <a:ea typeface="Calibri"/>
              <a:cs typeface="Fanan" pitchFamily="2" charset="-78"/>
              <a:sym typeface="Calibri"/>
            </a:endParaRPr>
          </a:p>
        </p:txBody>
      </p:sp>
      <p:sp>
        <p:nvSpPr>
          <p:cNvPr id="9" name="Google Shape;828;p25">
            <a:extLst>
              <a:ext uri="{FF2B5EF4-FFF2-40B4-BE49-F238E27FC236}">
                <a16:creationId xmlns:a16="http://schemas.microsoft.com/office/drawing/2014/main" id="{474F8649-D187-F882-AE29-0C5236CE4B19}"/>
              </a:ext>
            </a:extLst>
          </p:cNvPr>
          <p:cNvSpPr/>
          <p:nvPr/>
        </p:nvSpPr>
        <p:spPr>
          <a:xfrm>
            <a:off x="241990" y="1167870"/>
            <a:ext cx="5693589" cy="3356004"/>
          </a:xfrm>
          <a:prstGeom prst="roundRect">
            <a:avLst>
              <a:gd name="adj" fmla="val 6990"/>
            </a:avLst>
          </a:prstGeom>
          <a:gradFill>
            <a:gsLst>
              <a:gs pos="0">
                <a:srgbClr val="E5E9EC"/>
              </a:gs>
              <a:gs pos="100000">
                <a:srgbClr val="F2F2F2"/>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dirty="0">
              <a:solidFill>
                <a:schemeClr val="lt1"/>
              </a:solidFill>
              <a:latin typeface="Calibri"/>
              <a:ea typeface="Calibri"/>
              <a:cs typeface="Calibri"/>
              <a:sym typeface="Calibri"/>
            </a:endParaRPr>
          </a:p>
        </p:txBody>
      </p:sp>
      <p:sp>
        <p:nvSpPr>
          <p:cNvPr id="11" name="Google Shape;829;p25">
            <a:extLst>
              <a:ext uri="{FF2B5EF4-FFF2-40B4-BE49-F238E27FC236}">
                <a16:creationId xmlns:a16="http://schemas.microsoft.com/office/drawing/2014/main" id="{01E5A616-0EB6-3F33-2002-743D892D85D0}"/>
              </a:ext>
            </a:extLst>
          </p:cNvPr>
          <p:cNvSpPr/>
          <p:nvPr/>
        </p:nvSpPr>
        <p:spPr>
          <a:xfrm>
            <a:off x="241990" y="1167870"/>
            <a:ext cx="5685725" cy="1149791"/>
          </a:xfrm>
          <a:custGeom>
            <a:avLst/>
            <a:gdLst/>
            <a:ahLst/>
            <a:cxnLst/>
            <a:rect l="l" t="t" r="r" b="b"/>
            <a:pathLst>
              <a:path w="2133601" h="1262744" extrusionOk="0">
                <a:moveTo>
                  <a:pt x="149139" y="0"/>
                </a:moveTo>
                <a:lnTo>
                  <a:pt x="1984462" y="0"/>
                </a:lnTo>
                <a:cubicBezTo>
                  <a:pt x="2066829" y="0"/>
                  <a:pt x="2133601" y="66772"/>
                  <a:pt x="2133601" y="149139"/>
                </a:cubicBezTo>
                <a:lnTo>
                  <a:pt x="2133601" y="1262744"/>
                </a:lnTo>
                <a:lnTo>
                  <a:pt x="0" y="1262744"/>
                </a:lnTo>
                <a:lnTo>
                  <a:pt x="0" y="149139"/>
                </a:lnTo>
                <a:cubicBezTo>
                  <a:pt x="0" y="66772"/>
                  <a:pt x="66772" y="0"/>
                  <a:pt x="149139" y="0"/>
                </a:cubicBezTo>
                <a:close/>
              </a:path>
            </a:pathLst>
          </a:custGeom>
          <a:solidFill>
            <a:srgbClr val="4472C4"/>
          </a:solidFill>
          <a:ln>
            <a:noFill/>
          </a:ln>
          <a:effectLst>
            <a:outerShdw blurRad="63500" dist="38100" dir="8100000">
              <a:srgbClr val="000000">
                <a:alpha val="39607"/>
              </a:srgbClr>
            </a:outerShdw>
          </a:effectLst>
        </p:spPr>
        <p:txBody>
          <a:bodyPr spcFirstLastPara="1" wrap="square" lIns="91425" tIns="45700" rIns="91425" bIns="45700" anchor="ctr" anchorCtr="0">
            <a:noAutofit/>
          </a:bodyPr>
          <a:lstStyle/>
          <a:p>
            <a:pPr marL="0" marR="0" lvl="0" indent="0" algn="ctr">
              <a:lnSpc>
                <a:spcPct val="100000"/>
              </a:lnSpc>
              <a:spcBef>
                <a:spcPts val="0"/>
              </a:spcBef>
              <a:spcAft>
                <a:spcPts val="0"/>
              </a:spcAft>
              <a:buNone/>
            </a:pPr>
            <a:r>
              <a:rPr lang="ar-SA" sz="3600" b="0" i="0" u="none" dirty="0">
                <a:solidFill>
                  <a:schemeClr val="bg1"/>
                </a:solidFill>
                <a:latin typeface="Calibri"/>
                <a:ea typeface="Calibri"/>
                <a:cs typeface="Fanan" pitchFamily="2" charset="-78"/>
                <a:sym typeface="Calibri"/>
              </a:rPr>
              <a:t>الاختبار (</a:t>
            </a:r>
            <a:r>
              <a:rPr lang="en-US" sz="3600" b="0" i="0" u="none" dirty="0">
                <a:solidFill>
                  <a:schemeClr val="bg1"/>
                </a:solidFill>
                <a:latin typeface="Calibri"/>
                <a:ea typeface="Calibri"/>
                <a:cs typeface="Fanan" pitchFamily="2" charset="-78"/>
                <a:sym typeface="Calibri"/>
              </a:rPr>
              <a:t>Testing</a:t>
            </a:r>
            <a:r>
              <a:rPr lang="ar-SA" sz="3600" b="0" i="0" u="none" dirty="0">
                <a:solidFill>
                  <a:schemeClr val="bg1"/>
                </a:solidFill>
                <a:latin typeface="Calibri"/>
                <a:ea typeface="Calibri"/>
                <a:cs typeface="Fanan" pitchFamily="2" charset="-78"/>
                <a:sym typeface="Calibri"/>
              </a:rPr>
              <a:t>)</a:t>
            </a:r>
            <a:endParaRPr sz="3600" b="0" i="0" u="none" dirty="0">
              <a:solidFill>
                <a:schemeClr val="bg1"/>
              </a:solidFill>
              <a:latin typeface="Calibri"/>
              <a:ea typeface="Calibri"/>
              <a:cs typeface="Fanan" pitchFamily="2" charset="-78"/>
              <a:sym typeface="Calibri"/>
            </a:endParaRPr>
          </a:p>
        </p:txBody>
      </p:sp>
      <p:sp>
        <p:nvSpPr>
          <p:cNvPr id="12" name="مربع نص 11">
            <a:extLst>
              <a:ext uri="{FF2B5EF4-FFF2-40B4-BE49-F238E27FC236}">
                <a16:creationId xmlns:a16="http://schemas.microsoft.com/office/drawing/2014/main" id="{B64C8FBD-6890-B440-D628-6C7888202B40}"/>
              </a:ext>
            </a:extLst>
          </p:cNvPr>
          <p:cNvSpPr txBox="1"/>
          <p:nvPr/>
        </p:nvSpPr>
        <p:spPr>
          <a:xfrm>
            <a:off x="6256422" y="2616542"/>
            <a:ext cx="5685724" cy="1569660"/>
          </a:xfrm>
          <a:prstGeom prst="rect">
            <a:avLst/>
          </a:prstGeom>
          <a:noFill/>
        </p:spPr>
        <p:txBody>
          <a:bodyPr wrap="square" rtlCol="1">
            <a:spAutoFit/>
          </a:bodyPr>
          <a:lstStyle/>
          <a:p>
            <a:pPr algn="just"/>
            <a:r>
              <a:rPr lang="ar-SA" sz="3200" kern="1200" dirty="0">
                <a:solidFill>
                  <a:srgbClr val="000000"/>
                </a:solidFill>
                <a:effectLst/>
                <a:latin typeface="Calibri" panose="020F0502020204030204" pitchFamily="34" charset="0"/>
                <a:cs typeface="Fanan" pitchFamily="2" charset="-78"/>
              </a:rPr>
              <a:t>- هو عملية </a:t>
            </a:r>
            <a:r>
              <a:rPr lang="ar-SA" sz="3200" kern="1200" dirty="0">
                <a:solidFill>
                  <a:srgbClr val="A4186B"/>
                </a:solidFill>
                <a:effectLst/>
                <a:latin typeface="Calibri" panose="020F0502020204030204" pitchFamily="34" charset="0"/>
                <a:cs typeface="Fanan" pitchFamily="2" charset="-78"/>
              </a:rPr>
              <a:t>إزالة الأخطاء والأعطال </a:t>
            </a:r>
            <a:r>
              <a:rPr lang="ar-SA" sz="3200" kern="1200" dirty="0">
                <a:solidFill>
                  <a:srgbClr val="000000"/>
                </a:solidFill>
                <a:effectLst/>
                <a:latin typeface="Calibri" panose="020F0502020204030204" pitchFamily="34" charset="0"/>
                <a:cs typeface="Fanan" pitchFamily="2" charset="-78"/>
              </a:rPr>
              <a:t>من البرمجيات التي يتم اكتشافها عادة </a:t>
            </a:r>
            <a:r>
              <a:rPr lang="ar-SA" sz="3200" kern="1200" dirty="0">
                <a:solidFill>
                  <a:srgbClr val="4472C4"/>
                </a:solidFill>
                <a:effectLst/>
                <a:latin typeface="Calibri" panose="020F0502020204030204" pitchFamily="34" charset="0"/>
                <a:cs typeface="Fanan" pitchFamily="2" charset="-78"/>
              </a:rPr>
              <a:t>بعد الاختبار </a:t>
            </a:r>
            <a:endParaRPr lang="ar-SA" sz="3200" dirty="0">
              <a:solidFill>
                <a:srgbClr val="4472C4"/>
              </a:solidFill>
            </a:endParaRPr>
          </a:p>
        </p:txBody>
      </p:sp>
      <p:sp>
        <p:nvSpPr>
          <p:cNvPr id="13" name="مربع نص 12">
            <a:extLst>
              <a:ext uri="{FF2B5EF4-FFF2-40B4-BE49-F238E27FC236}">
                <a16:creationId xmlns:a16="http://schemas.microsoft.com/office/drawing/2014/main" id="{B0B82BCF-0789-E0C0-9559-084185CA7413}"/>
              </a:ext>
            </a:extLst>
          </p:cNvPr>
          <p:cNvSpPr txBox="1"/>
          <p:nvPr/>
        </p:nvSpPr>
        <p:spPr>
          <a:xfrm>
            <a:off x="241990" y="2390514"/>
            <a:ext cx="5685725" cy="2554545"/>
          </a:xfrm>
          <a:prstGeom prst="rect">
            <a:avLst/>
          </a:prstGeom>
          <a:noFill/>
        </p:spPr>
        <p:txBody>
          <a:bodyPr wrap="square" rtlCol="1">
            <a:spAutoFit/>
          </a:bodyPr>
          <a:lstStyle>
            <a:defPPr>
              <a:defRPr lang="ar-SA"/>
            </a:defPPr>
            <a:lvl1pPr algn="just">
              <a:defRPr sz="3200">
                <a:solidFill>
                  <a:srgbClr val="000000"/>
                </a:solidFill>
                <a:effectLst/>
                <a:latin typeface="Calibri" panose="020F0502020204030204" pitchFamily="34" charset="0"/>
                <a:cs typeface="Fanan" pitchFamily="2" charset="-78"/>
              </a:defRPr>
            </a:lvl1pPr>
          </a:lstStyle>
          <a:p>
            <a:r>
              <a:rPr lang="ar-SA" dirty="0"/>
              <a:t>- هو </a:t>
            </a:r>
            <a:r>
              <a:rPr lang="ar-SA" dirty="0">
                <a:solidFill>
                  <a:srgbClr val="E05F08"/>
                </a:solidFill>
              </a:rPr>
              <a:t>عملية التحقق من صحة البرمجيات  </a:t>
            </a:r>
            <a:r>
              <a:rPr lang="ar-SA" dirty="0"/>
              <a:t>ولا يضمن الاختبار </a:t>
            </a:r>
            <a:r>
              <a:rPr lang="ar-SA" dirty="0">
                <a:solidFill>
                  <a:srgbClr val="FF0000"/>
                </a:solidFill>
              </a:rPr>
              <a:t>صحة البرنامج بشكل كامل </a:t>
            </a:r>
            <a:r>
              <a:rPr lang="ar-SA" dirty="0"/>
              <a:t>أو بنسبة </a:t>
            </a:r>
            <a:r>
              <a:rPr lang="en-US" dirty="0"/>
              <a:t>100%</a:t>
            </a:r>
            <a:r>
              <a:rPr lang="ar-SA" dirty="0"/>
              <a:t> ولكنه </a:t>
            </a:r>
            <a:r>
              <a:rPr lang="ar-SA" dirty="0">
                <a:solidFill>
                  <a:srgbClr val="4472C4"/>
                </a:solidFill>
              </a:rPr>
              <a:t>يكشف عن الأخطاء المحتملة. </a:t>
            </a:r>
          </a:p>
          <a:p>
            <a:endParaRPr lang="ar-SA" dirty="0"/>
          </a:p>
        </p:txBody>
      </p:sp>
      <p:sp>
        <p:nvSpPr>
          <p:cNvPr id="2" name="Google Shape;828;p25">
            <a:extLst>
              <a:ext uri="{FF2B5EF4-FFF2-40B4-BE49-F238E27FC236}">
                <a16:creationId xmlns:a16="http://schemas.microsoft.com/office/drawing/2014/main" id="{68E17ABB-0DB3-9516-14F1-4926EC641A06}"/>
              </a:ext>
            </a:extLst>
          </p:cNvPr>
          <p:cNvSpPr/>
          <p:nvPr/>
        </p:nvSpPr>
        <p:spPr>
          <a:xfrm>
            <a:off x="241990" y="4751702"/>
            <a:ext cx="11708019" cy="1215999"/>
          </a:xfrm>
          <a:prstGeom prst="roundRect">
            <a:avLst>
              <a:gd name="adj" fmla="val 6990"/>
            </a:avLst>
          </a:prstGeom>
          <a:gradFill>
            <a:gsLst>
              <a:gs pos="0">
                <a:srgbClr val="E5E9EC"/>
              </a:gs>
              <a:gs pos="100000">
                <a:srgbClr val="F2F2F2"/>
              </a:gs>
            </a:gsLst>
            <a:path path="circle">
              <a:fillToRect l="50000" t="50000" r="50000" b="50000"/>
            </a:path>
            <a:tileRect/>
          </a:gradFill>
          <a:ln>
            <a:noFill/>
          </a:ln>
        </p:spPr>
        <p:txBody>
          <a:bodyPr spcFirstLastPara="1" wrap="square" lIns="91425" tIns="45700" rIns="91425" bIns="45700" anchor="ctr" anchorCtr="0">
            <a:noAutofit/>
          </a:bodyPr>
          <a:lstStyle/>
          <a:p>
            <a:pPr algn="ctr" rtl="0">
              <a:buClr>
                <a:schemeClr val="lt1"/>
              </a:buClr>
              <a:buSzPts val="1800"/>
            </a:pPr>
            <a:r>
              <a:rPr lang="ar-SA" sz="2800" kern="1200" dirty="0">
                <a:solidFill>
                  <a:srgbClr val="000000"/>
                </a:solidFill>
                <a:effectLst/>
                <a:latin typeface="Calibri" panose="020F0502020204030204" pitchFamily="34" charset="0"/>
                <a:cs typeface="Fanan" pitchFamily="2" charset="-78"/>
              </a:rPr>
              <a:t>. </a:t>
            </a:r>
            <a:endParaRPr lang="ar-SA" sz="2800" dirty="0">
              <a:effectLst/>
              <a:cs typeface="Fanan" pitchFamily="2" charset="-78"/>
            </a:endParaRPr>
          </a:p>
          <a:p>
            <a:pPr marL="0" marR="0" lvl="0" indent="0" algn="ctr" rtl="0">
              <a:spcBef>
                <a:spcPts val="0"/>
              </a:spcBef>
              <a:spcAft>
                <a:spcPts val="0"/>
              </a:spcAft>
              <a:buClr>
                <a:schemeClr val="lt1"/>
              </a:buClr>
              <a:buSzPts val="1800"/>
              <a:buFont typeface="Calibri"/>
              <a:buNone/>
            </a:pPr>
            <a:endParaRPr sz="1800" b="0" i="0" u="none" strike="noStrike" cap="none" dirty="0">
              <a:solidFill>
                <a:schemeClr val="lt1"/>
              </a:solidFill>
              <a:latin typeface="Calibri"/>
              <a:ea typeface="Calibri"/>
              <a:cs typeface="Calibri"/>
              <a:sym typeface="Calibri"/>
            </a:endParaRPr>
          </a:p>
        </p:txBody>
      </p:sp>
      <p:sp>
        <p:nvSpPr>
          <p:cNvPr id="10" name="مربع نص 9">
            <a:extLst>
              <a:ext uri="{FF2B5EF4-FFF2-40B4-BE49-F238E27FC236}">
                <a16:creationId xmlns:a16="http://schemas.microsoft.com/office/drawing/2014/main" id="{03373D7E-95DF-ECD5-93DF-0126EF33BA98}"/>
              </a:ext>
            </a:extLst>
          </p:cNvPr>
          <p:cNvSpPr txBox="1"/>
          <p:nvPr/>
        </p:nvSpPr>
        <p:spPr>
          <a:xfrm>
            <a:off x="465222" y="4915195"/>
            <a:ext cx="11476924" cy="954107"/>
          </a:xfrm>
          <a:prstGeom prst="rect">
            <a:avLst/>
          </a:prstGeom>
          <a:noFill/>
        </p:spPr>
        <p:txBody>
          <a:bodyPr wrap="square" rtlCol="1">
            <a:spAutoFit/>
          </a:bodyPr>
          <a:lstStyle>
            <a:defPPr>
              <a:defRPr lang="ar-SA"/>
            </a:defPPr>
            <a:lvl1pPr algn="just">
              <a:defRPr sz="3200">
                <a:solidFill>
                  <a:srgbClr val="000000"/>
                </a:solidFill>
                <a:effectLst/>
                <a:latin typeface="Calibri" panose="020F0502020204030204" pitchFamily="34" charset="0"/>
                <a:cs typeface="Fanan" pitchFamily="2" charset="-78"/>
              </a:defRPr>
            </a:lvl1pPr>
          </a:lstStyle>
          <a:p>
            <a:pPr algn="ctr"/>
            <a:r>
              <a:rPr lang="ar-SA" sz="2800" dirty="0"/>
              <a:t>قد يحدث </a:t>
            </a:r>
            <a:r>
              <a:rPr lang="ar-SA" sz="2800" dirty="0">
                <a:solidFill>
                  <a:srgbClr val="FF0000"/>
                </a:solidFill>
              </a:rPr>
              <a:t>أثناء الاختبار </a:t>
            </a:r>
            <a:r>
              <a:rPr lang="ar-SA" sz="2800" dirty="0">
                <a:solidFill>
                  <a:schemeClr val="accent4">
                    <a:lumMod val="75000"/>
                  </a:schemeClr>
                </a:solidFill>
              </a:rPr>
              <a:t>ألا يعرض مكون محدد في واجهة المستخدم </a:t>
            </a:r>
            <a:r>
              <a:rPr lang="ar-SA" sz="2800" dirty="0"/>
              <a:t>المعلومات الصحيحة للمستخدم ونجد من خلال </a:t>
            </a:r>
            <a:r>
              <a:rPr lang="ar-SA" sz="2800" dirty="0">
                <a:solidFill>
                  <a:srgbClr val="FF0000"/>
                </a:solidFill>
              </a:rPr>
              <a:t>عملية التصحيح </a:t>
            </a:r>
            <a:r>
              <a:rPr lang="ar-SA" sz="2800" dirty="0"/>
              <a:t>أن هناك عملية </a:t>
            </a:r>
            <a:r>
              <a:rPr lang="ar-SA" sz="2800" dirty="0">
                <a:solidFill>
                  <a:srgbClr val="7030A0"/>
                </a:solidFill>
              </a:rPr>
              <a:t>حسابية خاطئة في منطق البرنامج </a:t>
            </a:r>
          </a:p>
        </p:txBody>
      </p:sp>
    </p:spTree>
    <p:extLst>
      <p:ext uri="{BB962C8B-B14F-4D97-AF65-F5344CB8AC3E}">
        <p14:creationId xmlns:p14="http://schemas.microsoft.com/office/powerpoint/2010/main" val="844600350"/>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مجموعة 5">
            <a:extLst>
              <a:ext uri="{FF2B5EF4-FFF2-40B4-BE49-F238E27FC236}">
                <a16:creationId xmlns:a16="http://schemas.microsoft.com/office/drawing/2014/main" id="{F92C03BA-6F11-0BF9-ADF7-23EF891395B7}"/>
              </a:ext>
            </a:extLst>
          </p:cNvPr>
          <p:cNvGrpSpPr/>
          <p:nvPr/>
        </p:nvGrpSpPr>
        <p:grpSpPr>
          <a:xfrm>
            <a:off x="0" y="6161058"/>
            <a:ext cx="12192000" cy="739917"/>
            <a:chOff x="0" y="5428500"/>
            <a:chExt cx="12192000" cy="1472475"/>
          </a:xfrm>
        </p:grpSpPr>
        <p:pic>
          <p:nvPicPr>
            <p:cNvPr id="7" name="Picture 2" descr="PowerPoint templates">
              <a:extLst>
                <a:ext uri="{FF2B5EF4-FFF2-40B4-BE49-F238E27FC236}">
                  <a16:creationId xmlns:a16="http://schemas.microsoft.com/office/drawing/2014/main" id="{37749224-A085-64F3-8558-27E4DF89C9CF}"/>
                </a:ext>
              </a:extLst>
            </p:cNvPr>
            <p:cNvPicPr>
              <a:picLocks noChangeAspect="1" noChangeArrowheads="1"/>
            </p:cNvPicPr>
            <p:nvPr/>
          </p:nvPicPr>
          <p:blipFill rotWithShape="1">
            <a:blip r:embed="rId2">
              <a:clrChange>
                <a:clrFrom>
                  <a:srgbClr val="FEFEFE"/>
                </a:clrFrom>
                <a:clrTo>
                  <a:srgbClr val="FEFEFE">
                    <a:alpha val="0"/>
                  </a:srgbClr>
                </a:clrTo>
              </a:clrChange>
              <a:duotone>
                <a:prstClr val="black"/>
                <a:srgbClr val="5B9BD5">
                  <a:tint val="45000"/>
                  <a:satMod val="40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35407" r="34096"/>
            <a:stretch/>
          </p:blipFill>
          <p:spPr bwMode="auto">
            <a:xfrm rot="16200000">
              <a:off x="5359762" y="68738"/>
              <a:ext cx="1472475" cy="12192000"/>
            </a:xfrm>
            <a:prstGeom prst="rect">
              <a:avLst/>
            </a:prstGeom>
            <a:noFill/>
            <a:extLst>
              <a:ext uri="{909E8E84-426E-40DD-AFC4-6F175D3DCCD1}">
                <a14:hiddenFill xmlns:a14="http://schemas.microsoft.com/office/drawing/2010/main">
                  <a:solidFill>
                    <a:srgbClr val="FFFFFF"/>
                  </a:solidFill>
                </a14:hiddenFill>
              </a:ext>
            </a:extLst>
          </p:spPr>
        </p:pic>
        <p:pic>
          <p:nvPicPr>
            <p:cNvPr id="8" name="صورة 7">
              <a:extLst>
                <a:ext uri="{FF2B5EF4-FFF2-40B4-BE49-F238E27FC236}">
                  <a16:creationId xmlns:a16="http://schemas.microsoft.com/office/drawing/2014/main" id="{5BCF9025-4C6D-9650-A45F-CEEFDD73CC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34545"/>
              <a:ext cx="1786313" cy="567550"/>
            </a:xfrm>
            <a:prstGeom prst="rect">
              <a:avLst/>
            </a:prstGeom>
          </p:spPr>
        </p:pic>
      </p:grpSp>
      <p:pic>
        <p:nvPicPr>
          <p:cNvPr id="2" name="Graphic 3">
            <a:extLst>
              <a:ext uri="{FF2B5EF4-FFF2-40B4-BE49-F238E27FC236}">
                <a16:creationId xmlns:a16="http://schemas.microsoft.com/office/drawing/2014/main" id="{24DD6235-2413-4E5F-CF1A-97C1548E31A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412154" y="217004"/>
            <a:ext cx="1723159" cy="3117273"/>
          </a:xfrm>
          <a:prstGeom prst="rect">
            <a:avLst/>
          </a:prstGeom>
        </p:spPr>
      </p:pic>
      <p:pic>
        <p:nvPicPr>
          <p:cNvPr id="4" name="Graphic 10">
            <a:extLst>
              <a:ext uri="{FF2B5EF4-FFF2-40B4-BE49-F238E27FC236}">
                <a16:creationId xmlns:a16="http://schemas.microsoft.com/office/drawing/2014/main" id="{EFA32907-13AC-E965-B123-9CC07F96E12E}"/>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13936" r="3976"/>
          <a:stretch/>
        </p:blipFill>
        <p:spPr>
          <a:xfrm>
            <a:off x="3257321" y="1372982"/>
            <a:ext cx="5062883" cy="4613764"/>
          </a:xfrm>
          <a:prstGeom prst="rect">
            <a:avLst/>
          </a:prstGeom>
        </p:spPr>
      </p:pic>
      <p:sp>
        <p:nvSpPr>
          <p:cNvPr id="9" name="Rounded Rectangle 4">
            <a:extLst>
              <a:ext uri="{FF2B5EF4-FFF2-40B4-BE49-F238E27FC236}">
                <a16:creationId xmlns:a16="http://schemas.microsoft.com/office/drawing/2014/main" id="{1B442E71-1419-98ED-1464-9BAE2DFBF661}"/>
              </a:ext>
            </a:extLst>
          </p:cNvPr>
          <p:cNvSpPr/>
          <p:nvPr/>
        </p:nvSpPr>
        <p:spPr>
          <a:xfrm>
            <a:off x="5199317" y="2527852"/>
            <a:ext cx="3120887" cy="523139"/>
          </a:xfrm>
          <a:prstGeom prst="roundRect">
            <a:avLst>
              <a:gd name="adj" fmla="val 50000"/>
            </a:avLst>
          </a:prstGeom>
          <a:solidFill>
            <a:srgbClr val="0C473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20624" indent="-384048" algn="ctr" rtl="1">
              <a:spcBef>
                <a:spcPct val="0"/>
              </a:spcBef>
              <a:defRPr/>
            </a:pPr>
            <a:r>
              <a:rPr lang="ar-EG"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مدة النشاط: </a:t>
            </a:r>
            <a:r>
              <a:rPr lang="ar-SA"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5</a:t>
            </a:r>
            <a:r>
              <a:rPr lang="ar-EG"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ar-SA"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دقائق</a:t>
            </a:r>
            <a:endPar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Text Placeholder 1">
            <a:extLst>
              <a:ext uri="{FF2B5EF4-FFF2-40B4-BE49-F238E27FC236}">
                <a16:creationId xmlns:a16="http://schemas.microsoft.com/office/drawing/2014/main" id="{AD50811A-37AC-24AC-407B-B4486F141A27}"/>
              </a:ext>
            </a:extLst>
          </p:cNvPr>
          <p:cNvSpPr txBox="1">
            <a:spLocks/>
          </p:cNvSpPr>
          <p:nvPr/>
        </p:nvSpPr>
        <p:spPr>
          <a:xfrm>
            <a:off x="7874706" y="1016426"/>
            <a:ext cx="4159723" cy="838185"/>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7000"/>
              </a:lnSpc>
              <a:spcAft>
                <a:spcPts val="800"/>
              </a:spcAft>
              <a:buNone/>
            </a:pPr>
            <a:r>
              <a:rPr lang="ar-SA" b="1" dirty="0">
                <a:latin typeface="Arial" panose="020B0604020202020204" pitchFamily="34" charset="0"/>
                <a:cs typeface="Fanan" pitchFamily="2" charset="-78"/>
              </a:rPr>
              <a:t>اختبار التطبيق</a:t>
            </a:r>
          </a:p>
        </p:txBody>
      </p:sp>
      <p:sp>
        <p:nvSpPr>
          <p:cNvPr id="11" name="Title 2">
            <a:extLst>
              <a:ext uri="{FF2B5EF4-FFF2-40B4-BE49-F238E27FC236}">
                <a16:creationId xmlns:a16="http://schemas.microsoft.com/office/drawing/2014/main" id="{B49715CC-33EC-F3C4-B062-01DBC5B65ABA}"/>
              </a:ext>
            </a:extLst>
          </p:cNvPr>
          <p:cNvSpPr>
            <a:spLocks noGrp="1"/>
          </p:cNvSpPr>
          <p:nvPr>
            <p:ph type="title"/>
          </p:nvPr>
        </p:nvSpPr>
        <p:spPr>
          <a:xfrm>
            <a:off x="8104562" y="217004"/>
            <a:ext cx="3449349" cy="674688"/>
          </a:xfrm>
        </p:spPr>
        <p:txBody>
          <a:bodyPr/>
          <a:lstStyle/>
          <a:p>
            <a:pPr algn="ctr" rtl="1"/>
            <a:r>
              <a:rPr lang="ar-EG" sz="3200" dirty="0">
                <a:solidFill>
                  <a:srgbClr val="FF0000"/>
                </a:solidFill>
                <a:cs typeface="Fanan" pitchFamily="2" charset="-78"/>
              </a:rPr>
              <a:t>نشاط رقم (</a:t>
            </a:r>
            <a:r>
              <a:rPr lang="en-US" sz="3200" dirty="0">
                <a:solidFill>
                  <a:srgbClr val="FF0000"/>
                </a:solidFill>
                <a:cs typeface="Fanan" pitchFamily="2" charset="-78"/>
              </a:rPr>
              <a:t>2</a:t>
            </a:r>
            <a:r>
              <a:rPr lang="ar-EG" sz="3200" dirty="0">
                <a:solidFill>
                  <a:srgbClr val="FF0000"/>
                </a:solidFill>
                <a:cs typeface="Fanan" pitchFamily="2" charset="-78"/>
              </a:rPr>
              <a:t>)</a:t>
            </a:r>
            <a:endParaRPr lang="en-US" sz="3200" dirty="0">
              <a:solidFill>
                <a:srgbClr val="FF0000"/>
              </a:solidFill>
              <a:cs typeface="Fanan" pitchFamily="2" charset="-78"/>
            </a:endParaRPr>
          </a:p>
        </p:txBody>
      </p:sp>
      <p:sp>
        <p:nvSpPr>
          <p:cNvPr id="12" name="مستطيل 11">
            <a:extLst>
              <a:ext uri="{FF2B5EF4-FFF2-40B4-BE49-F238E27FC236}">
                <a16:creationId xmlns:a16="http://schemas.microsoft.com/office/drawing/2014/main" id="{49E43610-0850-4D8B-AD3F-2EDDD4A47EE7}"/>
              </a:ext>
            </a:extLst>
          </p:cNvPr>
          <p:cNvSpPr/>
          <p:nvPr/>
        </p:nvSpPr>
        <p:spPr>
          <a:xfrm>
            <a:off x="7717135" y="842114"/>
            <a:ext cx="4474866" cy="174312"/>
          </a:xfrm>
          <a:prstGeom prst="rect">
            <a:avLst/>
          </a:prstGeom>
          <a:solidFill>
            <a:srgbClr val="F8A32A"/>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SA"/>
          </a:p>
        </p:txBody>
      </p:sp>
    </p:spTree>
    <p:extLst>
      <p:ext uri="{BB962C8B-B14F-4D97-AF65-F5344CB8AC3E}">
        <p14:creationId xmlns:p14="http://schemas.microsoft.com/office/powerpoint/2010/main" val="1949578864"/>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مجموعة 5">
            <a:extLst>
              <a:ext uri="{FF2B5EF4-FFF2-40B4-BE49-F238E27FC236}">
                <a16:creationId xmlns:a16="http://schemas.microsoft.com/office/drawing/2014/main" id="{F92C03BA-6F11-0BF9-ADF7-23EF891395B7}"/>
              </a:ext>
            </a:extLst>
          </p:cNvPr>
          <p:cNvGrpSpPr/>
          <p:nvPr/>
        </p:nvGrpSpPr>
        <p:grpSpPr>
          <a:xfrm>
            <a:off x="0" y="6161058"/>
            <a:ext cx="12192000" cy="739917"/>
            <a:chOff x="0" y="5428500"/>
            <a:chExt cx="12192000" cy="1472475"/>
          </a:xfrm>
        </p:grpSpPr>
        <p:pic>
          <p:nvPicPr>
            <p:cNvPr id="7" name="Picture 2" descr="PowerPoint templates">
              <a:extLst>
                <a:ext uri="{FF2B5EF4-FFF2-40B4-BE49-F238E27FC236}">
                  <a16:creationId xmlns:a16="http://schemas.microsoft.com/office/drawing/2014/main" id="{37749224-A085-64F3-8558-27E4DF89C9CF}"/>
                </a:ext>
              </a:extLst>
            </p:cNvPr>
            <p:cNvPicPr>
              <a:picLocks noChangeAspect="1" noChangeArrowheads="1"/>
            </p:cNvPicPr>
            <p:nvPr/>
          </p:nvPicPr>
          <p:blipFill rotWithShape="1">
            <a:blip r:embed="rId2">
              <a:clrChange>
                <a:clrFrom>
                  <a:srgbClr val="FEFEFE"/>
                </a:clrFrom>
                <a:clrTo>
                  <a:srgbClr val="FEFEFE">
                    <a:alpha val="0"/>
                  </a:srgbClr>
                </a:clrTo>
              </a:clrChange>
              <a:duotone>
                <a:prstClr val="black"/>
                <a:srgbClr val="5B9BD5">
                  <a:tint val="45000"/>
                  <a:satMod val="40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35407" r="34096"/>
            <a:stretch/>
          </p:blipFill>
          <p:spPr bwMode="auto">
            <a:xfrm rot="16200000">
              <a:off x="5359762" y="68738"/>
              <a:ext cx="1472475" cy="12192000"/>
            </a:xfrm>
            <a:prstGeom prst="rect">
              <a:avLst/>
            </a:prstGeom>
            <a:noFill/>
            <a:extLst>
              <a:ext uri="{909E8E84-426E-40DD-AFC4-6F175D3DCCD1}">
                <a14:hiddenFill xmlns:a14="http://schemas.microsoft.com/office/drawing/2010/main">
                  <a:solidFill>
                    <a:srgbClr val="FFFFFF"/>
                  </a:solidFill>
                </a14:hiddenFill>
              </a:ext>
            </a:extLst>
          </p:spPr>
        </p:pic>
        <p:pic>
          <p:nvPicPr>
            <p:cNvPr id="8" name="صورة 7">
              <a:extLst>
                <a:ext uri="{FF2B5EF4-FFF2-40B4-BE49-F238E27FC236}">
                  <a16:creationId xmlns:a16="http://schemas.microsoft.com/office/drawing/2014/main" id="{5BCF9025-4C6D-9650-A45F-CEEFDD73CC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34545"/>
              <a:ext cx="1786313" cy="567550"/>
            </a:xfrm>
            <a:prstGeom prst="rect">
              <a:avLst/>
            </a:prstGeom>
          </p:spPr>
        </p:pic>
      </p:grpSp>
      <p:sp>
        <p:nvSpPr>
          <p:cNvPr id="10" name="Text Placeholder 1">
            <a:extLst>
              <a:ext uri="{FF2B5EF4-FFF2-40B4-BE49-F238E27FC236}">
                <a16:creationId xmlns:a16="http://schemas.microsoft.com/office/drawing/2014/main" id="{AD50811A-37AC-24AC-407B-B4486F141A27}"/>
              </a:ext>
            </a:extLst>
          </p:cNvPr>
          <p:cNvSpPr txBox="1">
            <a:spLocks/>
          </p:cNvSpPr>
          <p:nvPr/>
        </p:nvSpPr>
        <p:spPr>
          <a:xfrm>
            <a:off x="7874706" y="1016426"/>
            <a:ext cx="4159723" cy="838185"/>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7000"/>
              </a:lnSpc>
              <a:spcAft>
                <a:spcPts val="800"/>
              </a:spcAft>
              <a:buNone/>
            </a:pPr>
            <a:r>
              <a:rPr lang="ar-SA" b="1" dirty="0">
                <a:latin typeface="Arial" panose="020B0604020202020204" pitchFamily="34" charset="0"/>
                <a:cs typeface="Fanan" pitchFamily="2" charset="-78"/>
              </a:rPr>
              <a:t>اختبار التطبيق </a:t>
            </a:r>
          </a:p>
        </p:txBody>
      </p:sp>
      <p:sp>
        <p:nvSpPr>
          <p:cNvPr id="11" name="Title 2">
            <a:extLst>
              <a:ext uri="{FF2B5EF4-FFF2-40B4-BE49-F238E27FC236}">
                <a16:creationId xmlns:a16="http://schemas.microsoft.com/office/drawing/2014/main" id="{B49715CC-33EC-F3C4-B062-01DBC5B65ABA}"/>
              </a:ext>
            </a:extLst>
          </p:cNvPr>
          <p:cNvSpPr>
            <a:spLocks noGrp="1"/>
          </p:cNvSpPr>
          <p:nvPr>
            <p:ph type="title"/>
          </p:nvPr>
        </p:nvSpPr>
        <p:spPr>
          <a:xfrm>
            <a:off x="8104562" y="217004"/>
            <a:ext cx="3449349" cy="674688"/>
          </a:xfrm>
        </p:spPr>
        <p:txBody>
          <a:bodyPr/>
          <a:lstStyle/>
          <a:p>
            <a:pPr algn="ctr" rtl="1"/>
            <a:r>
              <a:rPr lang="ar-EG" sz="3200" dirty="0">
                <a:solidFill>
                  <a:srgbClr val="FF0000"/>
                </a:solidFill>
                <a:cs typeface="Fanan" pitchFamily="2" charset="-78"/>
              </a:rPr>
              <a:t>نشاط رقم (</a:t>
            </a:r>
            <a:r>
              <a:rPr lang="en-US" sz="3200" dirty="0">
                <a:solidFill>
                  <a:srgbClr val="FF0000"/>
                </a:solidFill>
                <a:cs typeface="Fanan" pitchFamily="2" charset="-78"/>
              </a:rPr>
              <a:t>2</a:t>
            </a:r>
            <a:r>
              <a:rPr lang="ar-EG" sz="3200" dirty="0">
                <a:solidFill>
                  <a:srgbClr val="FF0000"/>
                </a:solidFill>
                <a:cs typeface="Fanan" pitchFamily="2" charset="-78"/>
              </a:rPr>
              <a:t>)</a:t>
            </a:r>
            <a:endParaRPr lang="en-US" sz="3200" dirty="0">
              <a:solidFill>
                <a:srgbClr val="FF0000"/>
              </a:solidFill>
              <a:cs typeface="Fanan" pitchFamily="2" charset="-78"/>
            </a:endParaRPr>
          </a:p>
        </p:txBody>
      </p:sp>
      <p:sp>
        <p:nvSpPr>
          <p:cNvPr id="12" name="مستطيل 11">
            <a:extLst>
              <a:ext uri="{FF2B5EF4-FFF2-40B4-BE49-F238E27FC236}">
                <a16:creationId xmlns:a16="http://schemas.microsoft.com/office/drawing/2014/main" id="{49E43610-0850-4D8B-AD3F-2EDDD4A47EE7}"/>
              </a:ext>
            </a:extLst>
          </p:cNvPr>
          <p:cNvSpPr/>
          <p:nvPr/>
        </p:nvSpPr>
        <p:spPr>
          <a:xfrm>
            <a:off x="7717135" y="842114"/>
            <a:ext cx="4474866" cy="174312"/>
          </a:xfrm>
          <a:prstGeom prst="rect">
            <a:avLst/>
          </a:prstGeom>
          <a:solidFill>
            <a:srgbClr val="F8A32A"/>
          </a:solidFill>
          <a:ln>
            <a:noFill/>
          </a:ln>
        </p:spPr>
        <p:style>
          <a:lnRef idx="2">
            <a:schemeClr val="accent1">
              <a:shade val="15000"/>
            </a:schemeClr>
          </a:lnRef>
          <a:fillRef idx="1">
            <a:schemeClr val="accent1"/>
          </a:fillRef>
          <a:effectRef idx="0">
            <a:schemeClr val="accent1"/>
          </a:effectRef>
          <a:fontRef idx="minor">
            <a:schemeClr val="lt1"/>
          </a:fontRef>
        </p:style>
        <p:txBody>
          <a:bodyPr rtlCol="1" anchor="ctr"/>
          <a:lstStyle/>
          <a:p>
            <a:pPr algn="ctr"/>
            <a:endParaRPr lang="ar-SA"/>
          </a:p>
        </p:txBody>
      </p:sp>
      <p:pic>
        <p:nvPicPr>
          <p:cNvPr id="3" name="Graphic 3">
            <a:extLst>
              <a:ext uri="{FF2B5EF4-FFF2-40B4-BE49-F238E27FC236}">
                <a16:creationId xmlns:a16="http://schemas.microsoft.com/office/drawing/2014/main" id="{CD013A2B-863B-5A57-4376-69586358047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82431" y="2405439"/>
            <a:ext cx="1723159" cy="3117273"/>
          </a:xfrm>
          <a:prstGeom prst="rect">
            <a:avLst/>
          </a:prstGeom>
        </p:spPr>
      </p:pic>
      <p:pic>
        <p:nvPicPr>
          <p:cNvPr id="2" name="صورة 1">
            <a:extLst>
              <a:ext uri="{FF2B5EF4-FFF2-40B4-BE49-F238E27FC236}">
                <a16:creationId xmlns:a16="http://schemas.microsoft.com/office/drawing/2014/main" id="{CB0AA58E-F0C7-6C59-82BD-F0ED2AA584DF}"/>
              </a:ext>
            </a:extLst>
          </p:cNvPr>
          <p:cNvPicPr>
            <a:picLocks noChangeAspect="1"/>
          </p:cNvPicPr>
          <p:nvPr/>
        </p:nvPicPr>
        <p:blipFill rotWithShape="1">
          <a:blip r:embed="rId7"/>
          <a:srcRect l="28104" t="22311" r="41982" b="10162"/>
          <a:stretch/>
        </p:blipFill>
        <p:spPr>
          <a:xfrm>
            <a:off x="261258" y="432079"/>
            <a:ext cx="6039058" cy="5446207"/>
          </a:xfrm>
          <a:prstGeom prst="rect">
            <a:avLst/>
          </a:prstGeom>
          <a:ln w="28575">
            <a:solidFill>
              <a:schemeClr val="tx1"/>
            </a:solidFill>
          </a:ln>
        </p:spPr>
      </p:pic>
    </p:spTree>
    <p:extLst>
      <p:ext uri="{BB962C8B-B14F-4D97-AF65-F5344CB8AC3E}">
        <p14:creationId xmlns:p14="http://schemas.microsoft.com/office/powerpoint/2010/main" val="1693295963"/>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مجموعة 5">
            <a:extLst>
              <a:ext uri="{FF2B5EF4-FFF2-40B4-BE49-F238E27FC236}">
                <a16:creationId xmlns:a16="http://schemas.microsoft.com/office/drawing/2014/main" id="{F92C03BA-6F11-0BF9-ADF7-23EF891395B7}"/>
              </a:ext>
            </a:extLst>
          </p:cNvPr>
          <p:cNvGrpSpPr/>
          <p:nvPr/>
        </p:nvGrpSpPr>
        <p:grpSpPr>
          <a:xfrm>
            <a:off x="0" y="6161058"/>
            <a:ext cx="12192000" cy="739917"/>
            <a:chOff x="0" y="5428500"/>
            <a:chExt cx="12192000" cy="1472475"/>
          </a:xfrm>
        </p:grpSpPr>
        <p:pic>
          <p:nvPicPr>
            <p:cNvPr id="7" name="Picture 2" descr="PowerPoint templates">
              <a:extLst>
                <a:ext uri="{FF2B5EF4-FFF2-40B4-BE49-F238E27FC236}">
                  <a16:creationId xmlns:a16="http://schemas.microsoft.com/office/drawing/2014/main" id="{37749224-A085-64F3-8558-27E4DF89C9CF}"/>
                </a:ext>
              </a:extLst>
            </p:cNvPr>
            <p:cNvPicPr>
              <a:picLocks noChangeAspect="1" noChangeArrowheads="1"/>
            </p:cNvPicPr>
            <p:nvPr/>
          </p:nvPicPr>
          <p:blipFill rotWithShape="1">
            <a:blip r:embed="rId2">
              <a:clrChange>
                <a:clrFrom>
                  <a:srgbClr val="FEFEFE"/>
                </a:clrFrom>
                <a:clrTo>
                  <a:srgbClr val="FEFEFE">
                    <a:alpha val="0"/>
                  </a:srgbClr>
                </a:clrTo>
              </a:clrChange>
              <a:duotone>
                <a:prstClr val="black"/>
                <a:srgbClr val="5B9BD5">
                  <a:tint val="45000"/>
                  <a:satMod val="40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35407" r="34096"/>
            <a:stretch/>
          </p:blipFill>
          <p:spPr bwMode="auto">
            <a:xfrm rot="16200000">
              <a:off x="5359762" y="68738"/>
              <a:ext cx="1472475" cy="12192000"/>
            </a:xfrm>
            <a:prstGeom prst="rect">
              <a:avLst/>
            </a:prstGeom>
            <a:noFill/>
            <a:extLst>
              <a:ext uri="{909E8E84-426E-40DD-AFC4-6F175D3DCCD1}">
                <a14:hiddenFill xmlns:a14="http://schemas.microsoft.com/office/drawing/2010/main">
                  <a:solidFill>
                    <a:srgbClr val="FFFFFF"/>
                  </a:solidFill>
                </a14:hiddenFill>
              </a:ext>
            </a:extLst>
          </p:spPr>
        </p:pic>
        <p:pic>
          <p:nvPicPr>
            <p:cNvPr id="8" name="صورة 7">
              <a:extLst>
                <a:ext uri="{FF2B5EF4-FFF2-40B4-BE49-F238E27FC236}">
                  <a16:creationId xmlns:a16="http://schemas.microsoft.com/office/drawing/2014/main" id="{5BCF9025-4C6D-9650-A45F-CEEFDD73CC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34545"/>
              <a:ext cx="1786313" cy="567550"/>
            </a:xfrm>
            <a:prstGeom prst="rect">
              <a:avLst/>
            </a:prstGeom>
          </p:spPr>
        </p:pic>
      </p:grpSp>
      <p:sp>
        <p:nvSpPr>
          <p:cNvPr id="5" name="عنوان 1">
            <a:extLst>
              <a:ext uri="{FF2B5EF4-FFF2-40B4-BE49-F238E27FC236}">
                <a16:creationId xmlns:a16="http://schemas.microsoft.com/office/drawing/2014/main" id="{5269EA5A-E9AD-775A-6C80-F78B210EC4BE}"/>
              </a:ext>
            </a:extLst>
          </p:cNvPr>
          <p:cNvSpPr txBox="1">
            <a:spLocks/>
          </p:cNvSpPr>
          <p:nvPr/>
        </p:nvSpPr>
        <p:spPr>
          <a:xfrm>
            <a:off x="5037222" y="273221"/>
            <a:ext cx="7154778" cy="739918"/>
          </a:xfrm>
          <a:prstGeom prst="rect">
            <a:avLst/>
          </a:prstGeom>
          <a:solidFill>
            <a:srgbClr val="8BC1EA"/>
          </a:solidFill>
        </p:spPr>
        <p:txBody>
          <a:bodyPr anchor="ctr">
            <a:normAutofit fontScale="975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4000" dirty="0">
                <a:solidFill>
                  <a:schemeClr val="bg1"/>
                </a:solidFill>
                <a:cs typeface="Fanan" pitchFamily="2" charset="-78"/>
              </a:rPr>
              <a:t>من ينفذ الاختبارات ؟!</a:t>
            </a:r>
          </a:p>
        </p:txBody>
      </p:sp>
      <p:sp>
        <p:nvSpPr>
          <p:cNvPr id="10" name="عنصر نائب للمحتوى 2">
            <a:extLst>
              <a:ext uri="{FF2B5EF4-FFF2-40B4-BE49-F238E27FC236}">
                <a16:creationId xmlns:a16="http://schemas.microsoft.com/office/drawing/2014/main" id="{1CF8342C-260C-7E99-C4B5-648E144070D7}"/>
              </a:ext>
            </a:extLst>
          </p:cNvPr>
          <p:cNvSpPr>
            <a:spLocks noGrp="1"/>
          </p:cNvSpPr>
          <p:nvPr>
            <p:ph idx="1"/>
          </p:nvPr>
        </p:nvSpPr>
        <p:spPr>
          <a:xfrm>
            <a:off x="472273" y="1018072"/>
            <a:ext cx="11719727" cy="1149552"/>
          </a:xfrm>
        </p:spPr>
        <p:txBody>
          <a:bodyPr>
            <a:normAutofit/>
          </a:bodyPr>
          <a:lstStyle/>
          <a:p>
            <a:pPr marL="352425" indent="-352425" algn="just">
              <a:lnSpc>
                <a:spcPct val="110000"/>
              </a:lnSpc>
              <a:spcBef>
                <a:spcPts val="0"/>
              </a:spcBef>
              <a:buNone/>
            </a:pPr>
            <a:r>
              <a:rPr lang="ar-SA" dirty="0">
                <a:cs typeface="Fanan" pitchFamily="2" charset="-78"/>
              </a:rPr>
              <a:t>- غالباً يقوم </a:t>
            </a:r>
            <a:r>
              <a:rPr lang="ar-SA" dirty="0">
                <a:solidFill>
                  <a:srgbClr val="7030A0"/>
                </a:solidFill>
                <a:cs typeface="Fanan" pitchFamily="2" charset="-78"/>
              </a:rPr>
              <a:t>المبرمج أو المطور باختبار البرنامج </a:t>
            </a:r>
            <a:r>
              <a:rPr lang="ar-SA" dirty="0">
                <a:cs typeface="Fanan" pitchFamily="2" charset="-78"/>
              </a:rPr>
              <a:t>الذي ينشئه ولكن </a:t>
            </a:r>
            <a:r>
              <a:rPr lang="ar-SA" dirty="0">
                <a:solidFill>
                  <a:srgbClr val="FF0000"/>
                </a:solidFill>
                <a:cs typeface="Fanan" pitchFamily="2" charset="-78"/>
              </a:rPr>
              <a:t>لا يعد الخيار الأفضل </a:t>
            </a:r>
            <a:r>
              <a:rPr lang="ar-SA" dirty="0">
                <a:cs typeface="Fanan" pitchFamily="2" charset="-78"/>
              </a:rPr>
              <a:t>من حيث ضمان الجودة لأنه يعصب عليها </a:t>
            </a:r>
            <a:r>
              <a:rPr lang="ar-SA" dirty="0">
                <a:solidFill>
                  <a:srgbClr val="00B050"/>
                </a:solidFill>
                <a:cs typeface="Fanan" pitchFamily="2" charset="-78"/>
              </a:rPr>
              <a:t>احياناً ملاحظة اخطائه .</a:t>
            </a:r>
          </a:p>
        </p:txBody>
      </p:sp>
      <p:sp>
        <p:nvSpPr>
          <p:cNvPr id="3" name="عنصر نائب للمحتوى 2">
            <a:extLst>
              <a:ext uri="{FF2B5EF4-FFF2-40B4-BE49-F238E27FC236}">
                <a16:creationId xmlns:a16="http://schemas.microsoft.com/office/drawing/2014/main" id="{F31370F7-2A77-99DE-0C75-0DB11D734879}"/>
              </a:ext>
            </a:extLst>
          </p:cNvPr>
          <p:cNvSpPr txBox="1">
            <a:spLocks/>
          </p:cNvSpPr>
          <p:nvPr/>
        </p:nvSpPr>
        <p:spPr>
          <a:xfrm>
            <a:off x="0" y="1967741"/>
            <a:ext cx="12192001" cy="574776"/>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0000"/>
              </a:lnSpc>
              <a:buFont typeface="Arial" panose="020B0604020202020204" pitchFamily="34" charset="0"/>
              <a:buNone/>
            </a:pPr>
            <a:r>
              <a:rPr lang="ar-SA" dirty="0">
                <a:cs typeface="Fanan" pitchFamily="2" charset="-78"/>
              </a:rPr>
              <a:t>- المختبر هو </a:t>
            </a:r>
            <a:r>
              <a:rPr lang="ar-SA" dirty="0">
                <a:solidFill>
                  <a:srgbClr val="00B0F0"/>
                </a:solidFill>
                <a:cs typeface="Fanan" pitchFamily="2" charset="-78"/>
              </a:rPr>
              <a:t>الشخص الأخر الذي يقوم بإجراء الاختبارات </a:t>
            </a:r>
            <a:r>
              <a:rPr lang="ar-SA" dirty="0">
                <a:cs typeface="Fanan" pitchFamily="2" charset="-78"/>
              </a:rPr>
              <a:t>على البرنامج مع التركيز على وظائفه</a:t>
            </a:r>
            <a:endParaRPr lang="ar-SA" dirty="0">
              <a:solidFill>
                <a:srgbClr val="00C0B7"/>
              </a:solidFill>
              <a:cs typeface="Fanan" pitchFamily="2" charset="-78"/>
            </a:endParaRPr>
          </a:p>
        </p:txBody>
      </p:sp>
      <p:sp>
        <p:nvSpPr>
          <p:cNvPr id="4" name="عنصر نائب للمحتوى 2">
            <a:extLst>
              <a:ext uri="{FF2B5EF4-FFF2-40B4-BE49-F238E27FC236}">
                <a16:creationId xmlns:a16="http://schemas.microsoft.com/office/drawing/2014/main" id="{169FED9D-9281-FA46-4A35-2096895B5B6B}"/>
              </a:ext>
            </a:extLst>
          </p:cNvPr>
          <p:cNvSpPr txBox="1">
            <a:spLocks/>
          </p:cNvSpPr>
          <p:nvPr/>
        </p:nvSpPr>
        <p:spPr>
          <a:xfrm>
            <a:off x="472272" y="2434541"/>
            <a:ext cx="11719727" cy="1149552"/>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3050" indent="-273050" algn="just">
              <a:lnSpc>
                <a:spcPct val="110000"/>
              </a:lnSpc>
              <a:buFont typeface="Arial" panose="020B0604020202020204" pitchFamily="34" charset="0"/>
              <a:buNone/>
            </a:pPr>
            <a:r>
              <a:rPr lang="ar-SA" dirty="0">
                <a:cs typeface="Fanan" pitchFamily="2" charset="-78"/>
              </a:rPr>
              <a:t>- يستخدم المختبر في اختبارات على البرنامج </a:t>
            </a:r>
            <a:r>
              <a:rPr lang="ar-SA" dirty="0">
                <a:solidFill>
                  <a:srgbClr val="A4186B"/>
                </a:solidFill>
                <a:cs typeface="Fanan" pitchFamily="2" charset="-78"/>
              </a:rPr>
              <a:t>مجموعة بيانات الإدخال المختلفة </a:t>
            </a:r>
            <a:r>
              <a:rPr lang="ar-SA" dirty="0">
                <a:cs typeface="Fanan" pitchFamily="2" charset="-78"/>
              </a:rPr>
              <a:t>ولذلك هو </a:t>
            </a:r>
            <a:r>
              <a:rPr lang="ar-SA" dirty="0">
                <a:solidFill>
                  <a:srgbClr val="C00000"/>
                </a:solidFill>
                <a:cs typeface="Fanan" pitchFamily="2" charset="-78"/>
              </a:rPr>
              <a:t>المخول بالحكم على جودة البرمجيات وعمليها كم هو متوقع. </a:t>
            </a:r>
          </a:p>
        </p:txBody>
      </p:sp>
      <p:sp>
        <p:nvSpPr>
          <p:cNvPr id="9" name="عنصر نائب للمحتوى 2">
            <a:extLst>
              <a:ext uri="{FF2B5EF4-FFF2-40B4-BE49-F238E27FC236}">
                <a16:creationId xmlns:a16="http://schemas.microsoft.com/office/drawing/2014/main" id="{F6F9F062-009C-BEC2-9814-9575B904508F}"/>
              </a:ext>
            </a:extLst>
          </p:cNvPr>
          <p:cNvSpPr txBox="1">
            <a:spLocks/>
          </p:cNvSpPr>
          <p:nvPr/>
        </p:nvSpPr>
        <p:spPr>
          <a:xfrm>
            <a:off x="0" y="3383610"/>
            <a:ext cx="12192001" cy="605520"/>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3050" indent="-273050" algn="just">
              <a:lnSpc>
                <a:spcPct val="110000"/>
              </a:lnSpc>
              <a:buFont typeface="Arial" panose="020B0604020202020204" pitchFamily="34" charset="0"/>
              <a:buNone/>
            </a:pPr>
            <a:r>
              <a:rPr lang="ar-SA" dirty="0">
                <a:cs typeface="Fanan" pitchFamily="2" charset="-78"/>
              </a:rPr>
              <a:t>- </a:t>
            </a:r>
            <a:r>
              <a:rPr lang="ar-SA" dirty="0">
                <a:solidFill>
                  <a:srgbClr val="4472C4"/>
                </a:solidFill>
                <a:cs typeface="Fanan" pitchFamily="2" charset="-78"/>
              </a:rPr>
              <a:t>تتضمن شركات تطوير البرمجيات </a:t>
            </a:r>
            <a:r>
              <a:rPr lang="ar-SA" dirty="0">
                <a:cs typeface="Fanan" pitchFamily="2" charset="-78"/>
              </a:rPr>
              <a:t>قسماً خاصاً للاختبار ويطلع عليه عادة : </a:t>
            </a:r>
            <a:r>
              <a:rPr lang="ar-SA" dirty="0">
                <a:solidFill>
                  <a:srgbClr val="E05F08"/>
                </a:solidFill>
                <a:cs typeface="Fanan" pitchFamily="2" charset="-78"/>
              </a:rPr>
              <a:t>قسم ضمان الجودة</a:t>
            </a:r>
          </a:p>
        </p:txBody>
      </p:sp>
      <p:pic>
        <p:nvPicPr>
          <p:cNvPr id="3076" name="Picture 4" descr="Premium Vector | Programming at home">
            <a:extLst>
              <a:ext uri="{FF2B5EF4-FFF2-40B4-BE49-F238E27FC236}">
                <a16:creationId xmlns:a16="http://schemas.microsoft.com/office/drawing/2014/main" id="{B1735E72-4408-C200-2861-5CC09C5402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732" y="3907445"/>
            <a:ext cx="3296173" cy="225361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cceptance Vectors &amp; Illustrations for Free Download | Freepik">
            <a:extLst>
              <a:ext uri="{FF2B5EF4-FFF2-40B4-BE49-F238E27FC236}">
                <a16:creationId xmlns:a16="http://schemas.microsoft.com/office/drawing/2014/main" id="{708039A5-BB68-33F7-6B49-05991ACC7E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00887" y="3907445"/>
            <a:ext cx="2045154" cy="204515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Premium Vector | A handy flat illustration of creative designer">
            <a:extLst>
              <a:ext uri="{FF2B5EF4-FFF2-40B4-BE49-F238E27FC236}">
                <a16:creationId xmlns:a16="http://schemas.microsoft.com/office/drawing/2014/main" id="{0C273472-8C4B-FCB4-7DB2-60E9EA0CE2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92749" y="3946770"/>
            <a:ext cx="3727937" cy="217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437569"/>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شكل بيضاوي 4">
            <a:extLst>
              <a:ext uri="{FF2B5EF4-FFF2-40B4-BE49-F238E27FC236}">
                <a16:creationId xmlns:a16="http://schemas.microsoft.com/office/drawing/2014/main" id="{95616190-C5D7-4B90-8D76-FD797FB491B5}"/>
              </a:ext>
            </a:extLst>
          </p:cNvPr>
          <p:cNvSpPr/>
          <p:nvPr/>
        </p:nvSpPr>
        <p:spPr>
          <a:xfrm>
            <a:off x="306704" y="258054"/>
            <a:ext cx="469732" cy="4697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6" name="شكل بيضاوي 5">
            <a:extLst>
              <a:ext uri="{FF2B5EF4-FFF2-40B4-BE49-F238E27FC236}">
                <a16:creationId xmlns:a16="http://schemas.microsoft.com/office/drawing/2014/main" id="{3394F10D-DE95-4AD3-B9F6-84BE3EC44528}"/>
              </a:ext>
            </a:extLst>
          </p:cNvPr>
          <p:cNvSpPr/>
          <p:nvPr/>
        </p:nvSpPr>
        <p:spPr>
          <a:xfrm>
            <a:off x="941579" y="258054"/>
            <a:ext cx="469732" cy="4697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7" name="شكل بيضاوي 6">
            <a:extLst>
              <a:ext uri="{FF2B5EF4-FFF2-40B4-BE49-F238E27FC236}">
                <a16:creationId xmlns:a16="http://schemas.microsoft.com/office/drawing/2014/main" id="{25C2723C-C3ED-4237-8F11-A429372A3E15}"/>
              </a:ext>
            </a:extLst>
          </p:cNvPr>
          <p:cNvSpPr/>
          <p:nvPr/>
        </p:nvSpPr>
        <p:spPr>
          <a:xfrm>
            <a:off x="1532129" y="258054"/>
            <a:ext cx="469732" cy="4697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a:p>
        </p:txBody>
      </p:sp>
      <p:sp>
        <p:nvSpPr>
          <p:cNvPr id="8" name="عنوان 1">
            <a:extLst>
              <a:ext uri="{FF2B5EF4-FFF2-40B4-BE49-F238E27FC236}">
                <a16:creationId xmlns:a16="http://schemas.microsoft.com/office/drawing/2014/main" id="{D6800F67-C88C-457F-A626-9C77EF997B68}"/>
              </a:ext>
            </a:extLst>
          </p:cNvPr>
          <p:cNvSpPr txBox="1">
            <a:spLocks/>
          </p:cNvSpPr>
          <p:nvPr/>
        </p:nvSpPr>
        <p:spPr>
          <a:xfrm>
            <a:off x="1223400" y="-87396"/>
            <a:ext cx="10661896" cy="132556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dirty="0">
                <a:solidFill>
                  <a:schemeClr val="bg1"/>
                </a:solidFill>
                <a:cs typeface="Fanan" pitchFamily="2" charset="-78"/>
              </a:rPr>
              <a:t>تقويم تكويني</a:t>
            </a:r>
          </a:p>
        </p:txBody>
      </p:sp>
      <p:sp>
        <p:nvSpPr>
          <p:cNvPr id="2" name="عنوان 1">
            <a:extLst>
              <a:ext uri="{FF2B5EF4-FFF2-40B4-BE49-F238E27FC236}">
                <a16:creationId xmlns:a16="http://schemas.microsoft.com/office/drawing/2014/main" id="{33434FEF-3974-1E60-8EAF-C8F1D1126AD6}"/>
              </a:ext>
            </a:extLst>
          </p:cNvPr>
          <p:cNvSpPr txBox="1">
            <a:spLocks/>
          </p:cNvSpPr>
          <p:nvPr/>
        </p:nvSpPr>
        <p:spPr>
          <a:xfrm>
            <a:off x="451842" y="148210"/>
            <a:ext cx="11665277" cy="299720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ar-SA" sz="2800" b="1" dirty="0">
                <a:cs typeface="Fanan" pitchFamily="2" charset="-78"/>
              </a:rPr>
              <a:t>اختار الإجابة الصحيحة فيما يلي </a:t>
            </a:r>
          </a:p>
          <a:p>
            <a:r>
              <a:rPr lang="ar-SA" sz="3200" dirty="0">
                <a:solidFill>
                  <a:srgbClr val="F9A826"/>
                </a:solidFill>
                <a:latin typeface="Calibri" panose="020F0502020204030204" pitchFamily="34" charset="0"/>
                <a:cs typeface="Fanan" pitchFamily="2" charset="-78"/>
              </a:rPr>
              <a:t>تتضمن شركات تطوير البرمجيات قسماً خاصاً للاختبار ويطلع عليه عادة : </a:t>
            </a:r>
          </a:p>
        </p:txBody>
      </p:sp>
      <p:pic>
        <p:nvPicPr>
          <p:cNvPr id="14" name="Picture 2" descr="Questions by Freepik Stories #svg #png #illustration#people #doubt  #question mark #think | Illustration character design, Illustration, Quirky  illustration">
            <a:extLst>
              <a:ext uri="{FF2B5EF4-FFF2-40B4-BE49-F238E27FC236}">
                <a16:creationId xmlns:a16="http://schemas.microsoft.com/office/drawing/2014/main" id="{013FFC02-E84C-D9E8-C9C1-97E82F23B3FE}"/>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1" y="2465293"/>
            <a:ext cx="2582595" cy="3250547"/>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Rounded Corners 18">
            <a:extLst>
              <a:ext uri="{FF2B5EF4-FFF2-40B4-BE49-F238E27FC236}">
                <a16:creationId xmlns:a16="http://schemas.microsoft.com/office/drawing/2014/main" id="{DB424611-1DAA-90DA-3C23-92B0717317D1}"/>
              </a:ext>
            </a:extLst>
          </p:cNvPr>
          <p:cNvSpPr/>
          <p:nvPr/>
        </p:nvSpPr>
        <p:spPr>
          <a:xfrm flipH="1">
            <a:off x="9065178" y="2604206"/>
            <a:ext cx="2674980" cy="3094657"/>
          </a:xfrm>
          <a:prstGeom prst="roundRect">
            <a:avLst>
              <a:gd name="adj" fmla="val 7480"/>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44600">
              <a:spcBef>
                <a:spcPct val="0"/>
              </a:spcBef>
              <a:spcAft>
                <a:spcPct val="35000"/>
              </a:spcAft>
            </a:pPr>
            <a:r>
              <a:rPr lang="ar-SA" sz="5400" dirty="0">
                <a:solidFill>
                  <a:schemeClr val="tx1"/>
                </a:solidFill>
                <a:latin typeface="Calibri" panose="020F0502020204030204"/>
                <a:cs typeface="Fanan" pitchFamily="2" charset="-78"/>
              </a:rPr>
              <a:t>قسم التطوير</a:t>
            </a:r>
          </a:p>
        </p:txBody>
      </p:sp>
      <p:sp>
        <p:nvSpPr>
          <p:cNvPr id="28" name="Rectangle: Rounded Corners 18">
            <a:extLst>
              <a:ext uri="{FF2B5EF4-FFF2-40B4-BE49-F238E27FC236}">
                <a16:creationId xmlns:a16="http://schemas.microsoft.com/office/drawing/2014/main" id="{47953E93-BDF8-601D-8419-7A1244AA8447}"/>
              </a:ext>
            </a:extLst>
          </p:cNvPr>
          <p:cNvSpPr/>
          <p:nvPr/>
        </p:nvSpPr>
        <p:spPr>
          <a:xfrm flipH="1">
            <a:off x="5918279" y="2621183"/>
            <a:ext cx="2674980" cy="3094657"/>
          </a:xfrm>
          <a:prstGeom prst="roundRect">
            <a:avLst>
              <a:gd name="adj" fmla="val 7480"/>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44600">
              <a:spcBef>
                <a:spcPct val="0"/>
              </a:spcBef>
              <a:spcAft>
                <a:spcPct val="35000"/>
              </a:spcAft>
            </a:pPr>
            <a:r>
              <a:rPr lang="ar-SA" sz="5400" dirty="0">
                <a:solidFill>
                  <a:schemeClr val="tx1"/>
                </a:solidFill>
                <a:latin typeface="Calibri" panose="020F0502020204030204"/>
                <a:cs typeface="Fanan" pitchFamily="2" charset="-78"/>
              </a:rPr>
              <a:t>قسم ضمان الجودة</a:t>
            </a:r>
            <a:endParaRPr lang="ar-SA" sz="3600" dirty="0">
              <a:solidFill>
                <a:schemeClr val="tx1"/>
              </a:solidFill>
              <a:latin typeface="Calibri" panose="020F0502020204030204"/>
              <a:cs typeface="Fanan" pitchFamily="2" charset="-78"/>
            </a:endParaRPr>
          </a:p>
        </p:txBody>
      </p:sp>
      <p:sp>
        <p:nvSpPr>
          <p:cNvPr id="29" name="Rectangle: Rounded Corners 18">
            <a:extLst>
              <a:ext uri="{FF2B5EF4-FFF2-40B4-BE49-F238E27FC236}">
                <a16:creationId xmlns:a16="http://schemas.microsoft.com/office/drawing/2014/main" id="{405CB35C-255B-B64A-794B-19DE085C3DB1}"/>
              </a:ext>
            </a:extLst>
          </p:cNvPr>
          <p:cNvSpPr/>
          <p:nvPr/>
        </p:nvSpPr>
        <p:spPr>
          <a:xfrm flipH="1">
            <a:off x="2657475" y="2586244"/>
            <a:ext cx="2674980" cy="3094657"/>
          </a:xfrm>
          <a:prstGeom prst="roundRect">
            <a:avLst>
              <a:gd name="adj" fmla="val 7480"/>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44600">
              <a:spcBef>
                <a:spcPct val="0"/>
              </a:spcBef>
              <a:spcAft>
                <a:spcPct val="35000"/>
              </a:spcAft>
            </a:pPr>
            <a:r>
              <a:rPr lang="ar-SA" sz="5400" dirty="0">
                <a:solidFill>
                  <a:schemeClr val="tx1"/>
                </a:solidFill>
                <a:latin typeface="Calibri" panose="020F0502020204030204"/>
                <a:cs typeface="Fanan" pitchFamily="2" charset="-78"/>
              </a:rPr>
              <a:t>قسم الصيانة</a:t>
            </a:r>
          </a:p>
        </p:txBody>
      </p:sp>
      <p:pic>
        <p:nvPicPr>
          <p:cNvPr id="22" name="صورة 21" descr="صورة تحتوي على سهم&#10;&#10;تم إنشاء الوصف تلقائياً">
            <a:extLst>
              <a:ext uri="{FF2B5EF4-FFF2-40B4-BE49-F238E27FC236}">
                <a16:creationId xmlns:a16="http://schemas.microsoft.com/office/drawing/2014/main" id="{EA026766-1C6F-97F2-06D5-F6D588B96D28}"/>
              </a:ext>
            </a:extLst>
          </p:cNvPr>
          <p:cNvPicPr>
            <a:picLocks noChangeAspect="1"/>
          </p:cNvPicPr>
          <p:nvPr/>
        </p:nvPicPr>
        <p:blipFill>
          <a:blip r:embed="rId4" cstate="print">
            <a:duotone>
              <a:prstClr val="black"/>
              <a:schemeClr val="accent2">
                <a:tint val="45000"/>
                <a:satMod val="400000"/>
              </a:schemeClr>
            </a:duotone>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6554348" y="4028787"/>
            <a:ext cx="2299885" cy="2299885"/>
          </a:xfrm>
          <a:prstGeom prst="rect">
            <a:avLst/>
          </a:prstGeom>
        </p:spPr>
      </p:pic>
      <p:grpSp>
        <p:nvGrpSpPr>
          <p:cNvPr id="3" name="مجموعة 2">
            <a:extLst>
              <a:ext uri="{FF2B5EF4-FFF2-40B4-BE49-F238E27FC236}">
                <a16:creationId xmlns:a16="http://schemas.microsoft.com/office/drawing/2014/main" id="{CEFEDB71-4A41-7F2F-28DB-50B7DF1EA3C5}"/>
              </a:ext>
            </a:extLst>
          </p:cNvPr>
          <p:cNvGrpSpPr/>
          <p:nvPr/>
        </p:nvGrpSpPr>
        <p:grpSpPr>
          <a:xfrm>
            <a:off x="0" y="6161058"/>
            <a:ext cx="12192000" cy="739917"/>
            <a:chOff x="0" y="5428500"/>
            <a:chExt cx="12192000" cy="1472475"/>
          </a:xfrm>
        </p:grpSpPr>
        <p:pic>
          <p:nvPicPr>
            <p:cNvPr id="4" name="Picture 2" descr="PowerPoint templates">
              <a:extLst>
                <a:ext uri="{FF2B5EF4-FFF2-40B4-BE49-F238E27FC236}">
                  <a16:creationId xmlns:a16="http://schemas.microsoft.com/office/drawing/2014/main" id="{82BAFCAF-B16A-0BCD-6189-F54CA655F006}"/>
                </a:ext>
              </a:extLst>
            </p:cNvPr>
            <p:cNvPicPr>
              <a:picLocks noChangeAspect="1" noChangeArrowheads="1"/>
            </p:cNvPicPr>
            <p:nvPr/>
          </p:nvPicPr>
          <p:blipFill rotWithShape="1">
            <a:blip r:embed="rId6">
              <a:clrChange>
                <a:clrFrom>
                  <a:srgbClr val="FEFEFE"/>
                </a:clrFrom>
                <a:clrTo>
                  <a:srgbClr val="FEFEFE">
                    <a:alpha val="0"/>
                  </a:srgbClr>
                </a:clrTo>
              </a:clrChange>
              <a:duotone>
                <a:prstClr val="black"/>
                <a:srgbClr val="5B9BD5">
                  <a:tint val="45000"/>
                  <a:satMod val="400000"/>
                </a:srgbClr>
              </a:duotone>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l="35407" r="34096"/>
            <a:stretch/>
          </p:blipFill>
          <p:spPr bwMode="auto">
            <a:xfrm rot="16200000">
              <a:off x="5359762" y="68738"/>
              <a:ext cx="1472475" cy="12192000"/>
            </a:xfrm>
            <a:prstGeom prst="rect">
              <a:avLst/>
            </a:prstGeom>
            <a:noFill/>
            <a:extLst>
              <a:ext uri="{909E8E84-426E-40DD-AFC4-6F175D3DCCD1}">
                <a14:hiddenFill xmlns:a14="http://schemas.microsoft.com/office/drawing/2010/main">
                  <a:solidFill>
                    <a:srgbClr val="FFFFFF"/>
                  </a:solidFill>
                </a14:hiddenFill>
              </a:ext>
            </a:extLst>
          </p:spPr>
        </p:pic>
        <p:pic>
          <p:nvPicPr>
            <p:cNvPr id="9" name="صورة 8">
              <a:extLst>
                <a:ext uri="{FF2B5EF4-FFF2-40B4-BE49-F238E27FC236}">
                  <a16:creationId xmlns:a16="http://schemas.microsoft.com/office/drawing/2014/main" id="{E5B49918-E656-9DFF-9BA0-C6803FF65C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6234545"/>
              <a:ext cx="1786313" cy="567550"/>
            </a:xfrm>
            <a:prstGeom prst="rect">
              <a:avLst/>
            </a:prstGeom>
          </p:spPr>
        </p:pic>
      </p:grpSp>
      <p:sp>
        <p:nvSpPr>
          <p:cNvPr id="10" name="عنوان 1">
            <a:extLst>
              <a:ext uri="{FF2B5EF4-FFF2-40B4-BE49-F238E27FC236}">
                <a16:creationId xmlns:a16="http://schemas.microsoft.com/office/drawing/2014/main" id="{C7B44F46-A01C-7BA8-F2DF-F6C2E5B17FD5}"/>
              </a:ext>
            </a:extLst>
          </p:cNvPr>
          <p:cNvSpPr txBox="1">
            <a:spLocks/>
          </p:cNvSpPr>
          <p:nvPr/>
        </p:nvSpPr>
        <p:spPr>
          <a:xfrm>
            <a:off x="3465095" y="273221"/>
            <a:ext cx="8726905" cy="739918"/>
          </a:xfrm>
          <a:prstGeom prst="rect">
            <a:avLst/>
          </a:prstGeom>
          <a:solidFill>
            <a:srgbClr val="8BC1EA"/>
          </a:solidFill>
        </p:spPr>
        <p:txBody>
          <a:bodyPr>
            <a:normAutofit fontScale="975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4000" dirty="0">
                <a:solidFill>
                  <a:schemeClr val="bg1"/>
                </a:solidFill>
                <a:cs typeface="Fanan" pitchFamily="2" charset="-78"/>
              </a:rPr>
              <a:t>تقويم تكويني </a:t>
            </a:r>
          </a:p>
        </p:txBody>
      </p:sp>
    </p:spTree>
    <p:custDataLst>
      <p:tags r:id="rId1"/>
    </p:custDataLst>
    <p:extLst>
      <p:ext uri="{BB962C8B-B14F-4D97-AF65-F5344CB8AC3E}">
        <p14:creationId xmlns:p14="http://schemas.microsoft.com/office/powerpoint/2010/main" val="2506664260"/>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مجموعة 5">
            <a:extLst>
              <a:ext uri="{FF2B5EF4-FFF2-40B4-BE49-F238E27FC236}">
                <a16:creationId xmlns:a16="http://schemas.microsoft.com/office/drawing/2014/main" id="{F92C03BA-6F11-0BF9-ADF7-23EF891395B7}"/>
              </a:ext>
            </a:extLst>
          </p:cNvPr>
          <p:cNvGrpSpPr/>
          <p:nvPr/>
        </p:nvGrpSpPr>
        <p:grpSpPr>
          <a:xfrm>
            <a:off x="0" y="6161058"/>
            <a:ext cx="12192000" cy="739917"/>
            <a:chOff x="0" y="5428500"/>
            <a:chExt cx="12192000" cy="1472475"/>
          </a:xfrm>
        </p:grpSpPr>
        <p:pic>
          <p:nvPicPr>
            <p:cNvPr id="7" name="Picture 2" descr="PowerPoint templates">
              <a:extLst>
                <a:ext uri="{FF2B5EF4-FFF2-40B4-BE49-F238E27FC236}">
                  <a16:creationId xmlns:a16="http://schemas.microsoft.com/office/drawing/2014/main" id="{37749224-A085-64F3-8558-27E4DF89C9CF}"/>
                </a:ext>
              </a:extLst>
            </p:cNvPr>
            <p:cNvPicPr>
              <a:picLocks noChangeAspect="1" noChangeArrowheads="1"/>
            </p:cNvPicPr>
            <p:nvPr/>
          </p:nvPicPr>
          <p:blipFill rotWithShape="1">
            <a:blip r:embed="rId2">
              <a:clrChange>
                <a:clrFrom>
                  <a:srgbClr val="FEFEFE"/>
                </a:clrFrom>
                <a:clrTo>
                  <a:srgbClr val="FEFEFE">
                    <a:alpha val="0"/>
                  </a:srgbClr>
                </a:clrTo>
              </a:clrChange>
              <a:duotone>
                <a:prstClr val="black"/>
                <a:srgbClr val="5B9BD5">
                  <a:tint val="45000"/>
                  <a:satMod val="40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35407" r="34096"/>
            <a:stretch/>
          </p:blipFill>
          <p:spPr bwMode="auto">
            <a:xfrm rot="16200000">
              <a:off x="5359762" y="68738"/>
              <a:ext cx="1472475" cy="12192000"/>
            </a:xfrm>
            <a:prstGeom prst="rect">
              <a:avLst/>
            </a:prstGeom>
            <a:noFill/>
            <a:extLst>
              <a:ext uri="{909E8E84-426E-40DD-AFC4-6F175D3DCCD1}">
                <a14:hiddenFill xmlns:a14="http://schemas.microsoft.com/office/drawing/2010/main">
                  <a:solidFill>
                    <a:srgbClr val="FFFFFF"/>
                  </a:solidFill>
                </a14:hiddenFill>
              </a:ext>
            </a:extLst>
          </p:spPr>
        </p:pic>
        <p:pic>
          <p:nvPicPr>
            <p:cNvPr id="8" name="صورة 7">
              <a:extLst>
                <a:ext uri="{FF2B5EF4-FFF2-40B4-BE49-F238E27FC236}">
                  <a16:creationId xmlns:a16="http://schemas.microsoft.com/office/drawing/2014/main" id="{5BCF9025-4C6D-9650-A45F-CEEFDD73CC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34545"/>
              <a:ext cx="1786313" cy="567550"/>
            </a:xfrm>
            <a:prstGeom prst="rect">
              <a:avLst/>
            </a:prstGeom>
          </p:spPr>
        </p:pic>
      </p:grpSp>
      <p:sp>
        <p:nvSpPr>
          <p:cNvPr id="5" name="عنوان 1">
            <a:extLst>
              <a:ext uri="{FF2B5EF4-FFF2-40B4-BE49-F238E27FC236}">
                <a16:creationId xmlns:a16="http://schemas.microsoft.com/office/drawing/2014/main" id="{5269EA5A-E9AD-775A-6C80-F78B210EC4BE}"/>
              </a:ext>
            </a:extLst>
          </p:cNvPr>
          <p:cNvSpPr txBox="1">
            <a:spLocks/>
          </p:cNvSpPr>
          <p:nvPr/>
        </p:nvSpPr>
        <p:spPr>
          <a:xfrm>
            <a:off x="5037222" y="273221"/>
            <a:ext cx="7154778" cy="739918"/>
          </a:xfrm>
          <a:prstGeom prst="rect">
            <a:avLst/>
          </a:prstGeom>
          <a:solidFill>
            <a:srgbClr val="8BC1EA"/>
          </a:solidFill>
        </p:spPr>
        <p:txBody>
          <a:bodyPr anchor="ctr">
            <a:normAutofit fontScale="900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4000" dirty="0">
                <a:solidFill>
                  <a:schemeClr val="bg1"/>
                </a:solidFill>
                <a:cs typeface="Fanan" pitchFamily="2" charset="-78"/>
              </a:rPr>
              <a:t>مراحل اختبار البرامج لتطبيقات الهاتف المحمول </a:t>
            </a:r>
          </a:p>
        </p:txBody>
      </p:sp>
      <p:graphicFrame>
        <p:nvGraphicFramePr>
          <p:cNvPr id="12" name="رسم تخطيطي 2">
            <a:extLst>
              <a:ext uri="{FF2B5EF4-FFF2-40B4-BE49-F238E27FC236}">
                <a16:creationId xmlns:a16="http://schemas.microsoft.com/office/drawing/2014/main" id="{0CAC48A6-ABDA-E009-DD3D-B2204E01569C}"/>
              </a:ext>
            </a:extLst>
          </p:cNvPr>
          <p:cNvGraphicFramePr/>
          <p:nvPr>
            <p:extLst>
              <p:ext uri="{D42A27DB-BD31-4B8C-83A1-F6EECF244321}">
                <p14:modId xmlns:p14="http://schemas.microsoft.com/office/powerpoint/2010/main" val="2708233980"/>
              </p:ext>
            </p:extLst>
          </p:nvPr>
        </p:nvGraphicFramePr>
        <p:xfrm>
          <a:off x="3537020" y="1013139"/>
          <a:ext cx="11113477" cy="47729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3" name="Picture 3">
            <a:extLst>
              <a:ext uri="{FF2B5EF4-FFF2-40B4-BE49-F238E27FC236}">
                <a16:creationId xmlns:a16="http://schemas.microsoft.com/office/drawing/2014/main" id="{EA40EEAD-9067-ED00-E6AB-61B23A7FD2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25915" y="2222013"/>
            <a:ext cx="2303827" cy="2392625"/>
          </a:xfrm>
          <a:prstGeom prst="rect">
            <a:avLst/>
          </a:prstGeom>
        </p:spPr>
      </p:pic>
      <p:pic>
        <p:nvPicPr>
          <p:cNvPr id="15" name="Picture 4" descr="Premium Vector | Programming at home">
            <a:extLst>
              <a:ext uri="{FF2B5EF4-FFF2-40B4-BE49-F238E27FC236}">
                <a16:creationId xmlns:a16="http://schemas.microsoft.com/office/drawing/2014/main" id="{EF5C17C2-9B44-B21B-D6BE-EA09493CDA9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0169" y="1253617"/>
            <a:ext cx="6277567" cy="4292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8536"/>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PowerPoint templates">
            <a:extLst>
              <a:ext uri="{FF2B5EF4-FFF2-40B4-BE49-F238E27FC236}">
                <a16:creationId xmlns:a16="http://schemas.microsoft.com/office/drawing/2014/main" id="{165B6DEE-4C8A-5308-6BF9-977DDC90C247}"/>
              </a:ext>
            </a:extLst>
          </p:cNvPr>
          <p:cNvPicPr>
            <a:picLocks noChangeAspect="1" noChangeArrowheads="1"/>
          </p:cNvPicPr>
          <p:nvPr/>
        </p:nvPicPr>
        <p:blipFill rotWithShape="1">
          <a:blip r:embed="rId3">
            <a:clrChange>
              <a:clrFrom>
                <a:srgbClr val="FEFEFE"/>
              </a:clrFrom>
              <a:clrTo>
                <a:srgbClr val="FEFEFE">
                  <a:alpha val="0"/>
                </a:srgbClr>
              </a:clrTo>
            </a:clrChange>
            <a:duotone>
              <a:prstClr val="black"/>
              <a:srgbClr val="5B9BD5">
                <a:tint val="45000"/>
                <a:satMod val="400000"/>
              </a:srgbClr>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35407" r="34096"/>
          <a:stretch/>
        </p:blipFill>
        <p:spPr bwMode="auto">
          <a:xfrm>
            <a:off x="0" y="0"/>
            <a:ext cx="5174402" cy="6858000"/>
          </a:xfrm>
          <a:prstGeom prst="rect">
            <a:avLst/>
          </a:prstGeom>
          <a:noFill/>
          <a:extLst>
            <a:ext uri="{909E8E84-426E-40DD-AFC4-6F175D3DCCD1}">
              <a14:hiddenFill xmlns:a14="http://schemas.microsoft.com/office/drawing/2010/main">
                <a:solidFill>
                  <a:srgbClr val="FFFFFF"/>
                </a:solidFill>
              </a14:hiddenFill>
            </a:ext>
          </a:extLst>
        </p:spPr>
      </p:pic>
      <p:sp>
        <p:nvSpPr>
          <p:cNvPr id="27" name="文本框 26"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31451" y="2362374"/>
            <a:ext cx="2318263" cy="1569660"/>
          </a:xfrm>
          <a:prstGeom prst="rect">
            <a:avLst/>
          </a:prstGeom>
          <a:noFill/>
        </p:spPr>
        <p:txBody>
          <a:bodyPr wrap="none" rtlCol="0">
            <a:spAutoFit/>
          </a:bodyPr>
          <a:lstStyle/>
          <a:p>
            <a:pPr algn="ctr" defTabSz="1218565">
              <a:defRPr/>
            </a:pPr>
            <a:r>
              <a:rPr lang="ar-SA" altLang="zh-CN" sz="4800" dirty="0">
                <a:solidFill>
                  <a:schemeClr val="bg1"/>
                </a:solidFill>
                <a:latin typeface="Montserrat" panose="00000500000000000000" charset="0"/>
                <a:ea typeface="Montserrat" panose="00000500000000000000" charset="0"/>
                <a:cs typeface="Mohareb 1" pitchFamily="2" charset="-78"/>
              </a:rPr>
              <a:t>محتويات </a:t>
            </a:r>
          </a:p>
          <a:p>
            <a:pPr algn="ctr" defTabSz="1218565">
              <a:defRPr/>
            </a:pPr>
            <a:r>
              <a:rPr lang="ar-SA" altLang="zh-CN" sz="4800" dirty="0">
                <a:solidFill>
                  <a:schemeClr val="bg1"/>
                </a:solidFill>
                <a:latin typeface="Montserrat" panose="00000500000000000000" charset="0"/>
                <a:ea typeface="Montserrat" panose="00000500000000000000" charset="0"/>
                <a:cs typeface="Mohareb 1" pitchFamily="2" charset="-78"/>
              </a:rPr>
              <a:t>المنهج</a:t>
            </a:r>
            <a:endParaRPr lang="zh-CN" altLang="en-US" sz="4800" dirty="0">
              <a:solidFill>
                <a:schemeClr val="bg1"/>
              </a:solidFill>
              <a:latin typeface="Montserrat" panose="00000500000000000000" charset="0"/>
              <a:ea typeface="Montserrat" panose="00000500000000000000" charset="0"/>
              <a:cs typeface="Mohareb 1" pitchFamily="2" charset="-78"/>
            </a:endParaRPr>
          </a:p>
        </p:txBody>
      </p:sp>
      <p:sp>
        <p:nvSpPr>
          <p:cNvPr id="55" name="Google Shape;301;p27">
            <a:extLst>
              <a:ext uri="{FF2B5EF4-FFF2-40B4-BE49-F238E27FC236}">
                <a16:creationId xmlns:a16="http://schemas.microsoft.com/office/drawing/2014/main" id="{61894CB2-C61E-413A-A1AF-E2D8A9D4861A}"/>
              </a:ext>
            </a:extLst>
          </p:cNvPr>
          <p:cNvSpPr txBox="1">
            <a:spLocks/>
          </p:cNvSpPr>
          <p:nvPr/>
        </p:nvSpPr>
        <p:spPr>
          <a:xfrm>
            <a:off x="3753380" y="3390942"/>
            <a:ext cx="1819800" cy="987600"/>
          </a:xfrm>
          <a:prstGeom prst="rect">
            <a:avLst/>
          </a:prstGeom>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0000500000000000000" charset="0"/>
                <a:ea typeface="Montserrat" panose="00000500000000000000" charset="0"/>
                <a:cs typeface="Montserrat" panose="00000500000000000000"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0000500000000000000" charset="0"/>
                <a:ea typeface="Montserrat" panose="00000500000000000000" charset="0"/>
                <a:cs typeface="Montserrat" panose="00000500000000000000"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0000500000000000000" charset="0"/>
                <a:ea typeface="Montserrat" panose="00000500000000000000" charset="0"/>
                <a:cs typeface="Montserrat" panose="00000500000000000000"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charset="0"/>
                <a:ea typeface="Montserrat" panose="00000500000000000000" charset="0"/>
                <a:cs typeface="Montserrat" panose="00000500000000000000"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0000500000000000000" charset="0"/>
                <a:ea typeface="Montserrat" panose="00000500000000000000" charset="0"/>
                <a:cs typeface="Montserrat" panose="0000050000000000000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ar-SA" dirty="0"/>
          </a:p>
        </p:txBody>
      </p:sp>
      <p:sp>
        <p:nvSpPr>
          <p:cNvPr id="8" name="مستطيل: زوايا مستديرة 7">
            <a:extLst>
              <a:ext uri="{FF2B5EF4-FFF2-40B4-BE49-F238E27FC236}">
                <a16:creationId xmlns:a16="http://schemas.microsoft.com/office/drawing/2014/main" id="{877A1CD1-21BE-7470-4780-1EA3D6A73774}"/>
              </a:ext>
            </a:extLst>
          </p:cNvPr>
          <p:cNvSpPr/>
          <p:nvPr/>
        </p:nvSpPr>
        <p:spPr>
          <a:xfrm>
            <a:off x="4762918" y="4814353"/>
            <a:ext cx="7294478" cy="1933373"/>
          </a:xfrm>
          <a:prstGeom prst="roundRect">
            <a:avLst/>
          </a:prstGeom>
          <a:noFill/>
          <a:ln w="12700">
            <a:solidFill>
              <a:srgbClr val="E05F08"/>
            </a:solidFill>
            <a:prstDash val="lgDash"/>
          </a:ln>
        </p:spPr>
        <p:style>
          <a:lnRef idx="2">
            <a:schemeClr val="accent6"/>
          </a:lnRef>
          <a:fillRef idx="1">
            <a:schemeClr val="lt1"/>
          </a:fillRef>
          <a:effectRef idx="0">
            <a:schemeClr val="accent6"/>
          </a:effectRef>
          <a:fontRef idx="minor">
            <a:schemeClr val="dk1"/>
          </a:fontRef>
        </p:style>
        <p:txBody>
          <a:bodyPr rtlCol="1" anchor="ctr"/>
          <a:lstStyle/>
          <a:p>
            <a:pPr algn="ctr"/>
            <a:endParaRPr lang="ar-SA" dirty="0"/>
          </a:p>
        </p:txBody>
      </p:sp>
      <p:grpSp>
        <p:nvGrpSpPr>
          <p:cNvPr id="14" name="مجموعة 13">
            <a:extLst>
              <a:ext uri="{FF2B5EF4-FFF2-40B4-BE49-F238E27FC236}">
                <a16:creationId xmlns:a16="http://schemas.microsoft.com/office/drawing/2014/main" id="{639D0A93-60DB-6388-57AB-311BD52DF7A0}"/>
              </a:ext>
            </a:extLst>
          </p:cNvPr>
          <p:cNvGrpSpPr/>
          <p:nvPr/>
        </p:nvGrpSpPr>
        <p:grpSpPr>
          <a:xfrm>
            <a:off x="4762918" y="186127"/>
            <a:ext cx="7263722" cy="6642996"/>
            <a:chOff x="4681414" y="368891"/>
            <a:chExt cx="7263722" cy="6642996"/>
          </a:xfrm>
        </p:grpSpPr>
        <p:grpSp>
          <p:nvGrpSpPr>
            <p:cNvPr id="40" name="组合 39"/>
            <p:cNvGrpSpPr/>
            <p:nvPr/>
          </p:nvGrpSpPr>
          <p:grpSpPr>
            <a:xfrm>
              <a:off x="4681414" y="426304"/>
              <a:ext cx="6362439" cy="1372156"/>
              <a:chOff x="1269572" y="492497"/>
              <a:chExt cx="6362439" cy="1372156"/>
            </a:xfrm>
          </p:grpSpPr>
          <p:sp>
            <p:nvSpPr>
              <p:cNvPr id="41" name="文本框 40"/>
              <p:cNvSpPr txBox="1"/>
              <p:nvPr/>
            </p:nvSpPr>
            <p:spPr>
              <a:xfrm>
                <a:off x="5400310" y="492497"/>
                <a:ext cx="2231701" cy="523220"/>
              </a:xfrm>
              <a:prstGeom prst="rect">
                <a:avLst/>
              </a:prstGeom>
              <a:noFill/>
            </p:spPr>
            <p:txBody>
              <a:bodyPr wrap="none" rtlCol="0">
                <a:spAutoFit/>
                <a:scene3d>
                  <a:camera prst="orthographicFront"/>
                  <a:lightRig rig="threePt" dir="t"/>
                </a:scene3d>
                <a:sp3d contourW="12700"/>
              </a:bodyPr>
              <a:lstStyle/>
              <a:p>
                <a:pPr fontAlgn="auto">
                  <a:spcAft>
                    <a:spcPts val="0"/>
                  </a:spcAft>
                  <a:defRPr/>
                </a:pPr>
                <a:r>
                  <a:rPr lang="ar-SA" sz="2800" b="0" dirty="0">
                    <a:solidFill>
                      <a:srgbClr val="05A4B5"/>
                    </a:solidFill>
                    <a:cs typeface="Fanan" pitchFamily="2" charset="-78"/>
                  </a:rPr>
                  <a:t>هندسة البرمجيات </a:t>
                </a:r>
                <a:endParaRPr lang="en-US" sz="2800" b="0" dirty="0">
                  <a:solidFill>
                    <a:srgbClr val="05A4B5"/>
                  </a:solidFill>
                  <a:cs typeface="Fanan" pitchFamily="2" charset="-78"/>
                </a:endParaRPr>
              </a:p>
            </p:txBody>
          </p:sp>
          <p:sp>
            <p:nvSpPr>
              <p:cNvPr id="42" name="文本框 41"/>
              <p:cNvSpPr txBox="1"/>
              <p:nvPr/>
            </p:nvSpPr>
            <p:spPr>
              <a:xfrm>
                <a:off x="1269572" y="941323"/>
                <a:ext cx="6362145" cy="923330"/>
              </a:xfrm>
              <a:prstGeom prst="rect">
                <a:avLst/>
              </a:prstGeom>
              <a:noFill/>
            </p:spPr>
            <p:txBody>
              <a:bodyPr wrap="square" rtlCol="0">
                <a:spAutoFit/>
                <a:scene3d>
                  <a:camera prst="orthographicFront"/>
                  <a:lightRig rig="threePt" dir="t"/>
                </a:scene3d>
                <a:sp3d contourW="12700"/>
              </a:bodyPr>
              <a:lstStyle>
                <a:defPPr>
                  <a:defRPr lang="ar-SA"/>
                </a:defPPr>
                <a:lvl1pPr algn="just">
                  <a:lnSpc>
                    <a:spcPct val="100000"/>
                  </a:lnSpc>
                  <a:defRPr sz="2000">
                    <a:latin typeface="字魂35号-经典雅黑" panose="02000000000000000000" pitchFamily="2" charset="-122"/>
                    <a:ea typeface="字魂35号-经典雅黑" panose="02000000000000000000" pitchFamily="2" charset="-122"/>
                    <a:cs typeface="Fanan" pitchFamily="2" charset="-78"/>
                  </a:defRPr>
                </a:lvl1pPr>
              </a:lstStyle>
              <a:p>
                <a:r>
                  <a:rPr lang="ar-SA" sz="1800" dirty="0"/>
                  <a:t>سنتعرف في هذه الوحدة على منهجيات تطوير البرمجيات الأكثر شيوعاً وعلى المقصود بدورة حياة النظام والمراحل المختلفة لها كما ستتعرف على أهمية تحويل لغات البرمجة عالية المستوى إلي تعليمات برمجية قابلة للتنفيذ بلغة الآلة. </a:t>
                </a:r>
              </a:p>
            </p:txBody>
          </p:sp>
        </p:grpSp>
        <p:grpSp>
          <p:nvGrpSpPr>
            <p:cNvPr id="43" name="组合 42"/>
            <p:cNvGrpSpPr/>
            <p:nvPr/>
          </p:nvGrpSpPr>
          <p:grpSpPr>
            <a:xfrm>
              <a:off x="4797936" y="1858921"/>
              <a:ext cx="6201371" cy="1378038"/>
              <a:chOff x="1316417" y="348482"/>
              <a:chExt cx="6201371" cy="1378038"/>
            </a:xfrm>
          </p:grpSpPr>
          <p:sp>
            <p:nvSpPr>
              <p:cNvPr id="44" name="文本框 43"/>
              <p:cNvSpPr txBox="1"/>
              <p:nvPr/>
            </p:nvSpPr>
            <p:spPr>
              <a:xfrm>
                <a:off x="5532184" y="348482"/>
                <a:ext cx="1914307" cy="523220"/>
              </a:xfrm>
              <a:prstGeom prst="rect">
                <a:avLst/>
              </a:prstGeom>
              <a:noFill/>
            </p:spPr>
            <p:txBody>
              <a:bodyPr wrap="none" rtlCol="0">
                <a:spAutoFit/>
                <a:scene3d>
                  <a:camera prst="orthographicFront"/>
                  <a:lightRig rig="threePt" dir="t"/>
                </a:scene3d>
                <a:sp3d contourW="12700"/>
              </a:bodyPr>
              <a:lstStyle>
                <a:defPPr>
                  <a:defRPr lang="zh-CN"/>
                </a:defPPr>
                <a:lvl1pPr algn="ctr">
                  <a:defRPr sz="2800">
                    <a:solidFill>
                      <a:srgbClr val="000000">
                        <a:lumMod val="75000"/>
                        <a:lumOff val="25000"/>
                      </a:srgbClr>
                    </a:solidFill>
                    <a:latin typeface="字魂36号-正文宋楷" panose="02000000000000000000" pitchFamily="2" charset="-122"/>
                    <a:ea typeface="字魂36号-正文宋楷" panose="02000000000000000000" pitchFamily="2" charset="-122"/>
                    <a:cs typeface="经典综艺体简" panose="02010609000101010101" pitchFamily="49" charset="-122"/>
                  </a:defRPr>
                </a:lvl1pPr>
              </a:lstStyle>
              <a:p>
                <a:pPr fontAlgn="auto">
                  <a:spcAft>
                    <a:spcPts val="0"/>
                  </a:spcAft>
                  <a:defRPr/>
                </a:pPr>
                <a:r>
                  <a:rPr lang="ar-SA" sz="2800" b="0" dirty="0">
                    <a:solidFill>
                      <a:srgbClr val="CB9B05"/>
                    </a:solidFill>
                    <a:cs typeface="Fanan" pitchFamily="2" charset="-78"/>
                  </a:rPr>
                  <a:t>النمذجة الأولية</a:t>
                </a:r>
                <a:endParaRPr lang="en-US" sz="2800" b="0" dirty="0">
                  <a:solidFill>
                    <a:srgbClr val="CB9B05"/>
                  </a:solidFill>
                  <a:cs typeface="Fanan" pitchFamily="2" charset="-78"/>
                </a:endParaRPr>
              </a:p>
            </p:txBody>
          </p:sp>
          <p:sp>
            <p:nvSpPr>
              <p:cNvPr id="45" name="文本框 44"/>
              <p:cNvSpPr txBox="1"/>
              <p:nvPr/>
            </p:nvSpPr>
            <p:spPr>
              <a:xfrm>
                <a:off x="1316417" y="803190"/>
                <a:ext cx="6201371" cy="923330"/>
              </a:xfrm>
              <a:prstGeom prst="rect">
                <a:avLst/>
              </a:prstGeom>
              <a:noFill/>
            </p:spPr>
            <p:txBody>
              <a:bodyPr wrap="square" rtlCol="0">
                <a:spAutoFit/>
                <a:scene3d>
                  <a:camera prst="orthographicFront"/>
                  <a:lightRig rig="threePt" dir="t"/>
                </a:scene3d>
                <a:sp3d contourW="12700"/>
              </a:bodyPr>
              <a:lstStyle>
                <a:defPPr>
                  <a:defRPr lang="ar-SA"/>
                </a:defPPr>
                <a:lvl1pPr algn="just">
                  <a:lnSpc>
                    <a:spcPct val="100000"/>
                  </a:lnSpc>
                  <a:defRPr sz="2000">
                    <a:latin typeface="字魂35号-经典雅黑" panose="02000000000000000000" pitchFamily="2" charset="-122"/>
                    <a:ea typeface="字魂35号-经典雅黑" panose="02000000000000000000" pitchFamily="2" charset="-122"/>
                    <a:cs typeface="Fanan" pitchFamily="2" charset="-78"/>
                  </a:defRPr>
                </a:lvl1pPr>
              </a:lstStyle>
              <a:p>
                <a:r>
                  <a:rPr lang="ar-SA" sz="1800" dirty="0"/>
                  <a:t>سنتعرف في هذه الوحدة على الطرقة المختلفة لجمع متطلبات المستخدم لنظام جديد وكيفية رسم مخطط سير العمل وطريقة تصميمه وكيفية إنشاء نموذج أولي لتطبيق الهاتف المحمول باستخدام برنامج بنسل بروجكت (</a:t>
                </a:r>
                <a:r>
                  <a:rPr lang="en-US" sz="1800" dirty="0"/>
                  <a:t>Pencil Project</a:t>
                </a:r>
                <a:r>
                  <a:rPr lang="ar-SA" sz="1800" dirty="0"/>
                  <a:t>)</a:t>
                </a:r>
              </a:p>
            </p:txBody>
          </p:sp>
        </p:grpSp>
        <p:grpSp>
          <p:nvGrpSpPr>
            <p:cNvPr id="46" name="组合 45"/>
            <p:cNvGrpSpPr/>
            <p:nvPr/>
          </p:nvGrpSpPr>
          <p:grpSpPr>
            <a:xfrm>
              <a:off x="4821194" y="3327391"/>
              <a:ext cx="6222365" cy="1669726"/>
              <a:chOff x="1253574" y="241420"/>
              <a:chExt cx="6222365" cy="1669726"/>
            </a:xfrm>
          </p:grpSpPr>
          <p:sp>
            <p:nvSpPr>
              <p:cNvPr id="47" name="文本框 46"/>
              <p:cNvSpPr txBox="1"/>
              <p:nvPr/>
            </p:nvSpPr>
            <p:spPr>
              <a:xfrm>
                <a:off x="2294712" y="241420"/>
                <a:ext cx="5181227" cy="523220"/>
              </a:xfrm>
              <a:prstGeom prst="rect">
                <a:avLst/>
              </a:prstGeom>
              <a:noFill/>
            </p:spPr>
            <p:txBody>
              <a:bodyPr wrap="none" rtlCol="0">
                <a:spAutoFit/>
                <a:scene3d>
                  <a:camera prst="orthographicFront"/>
                  <a:lightRig rig="threePt" dir="t"/>
                </a:scene3d>
                <a:sp3d contourW="12700"/>
              </a:bodyPr>
              <a:lstStyle/>
              <a:p>
                <a:pPr fontAlgn="auto">
                  <a:spcAft>
                    <a:spcPts val="0"/>
                  </a:spcAft>
                  <a:defRPr/>
                </a:pPr>
                <a:r>
                  <a:rPr lang="ar-SA" sz="2800" b="0" dirty="0">
                    <a:solidFill>
                      <a:srgbClr val="E16008"/>
                    </a:solidFill>
                    <a:cs typeface="Fanan" pitchFamily="2" charset="-78"/>
                  </a:rPr>
                  <a:t>تطوير التطبيقات باستخدام مخترع التطبيقات </a:t>
                </a:r>
                <a:endParaRPr lang="en-US" sz="2800" b="0" dirty="0">
                  <a:solidFill>
                    <a:srgbClr val="E16008"/>
                  </a:solidFill>
                  <a:cs typeface="Fanan" pitchFamily="2" charset="-78"/>
                </a:endParaRPr>
              </a:p>
            </p:txBody>
          </p:sp>
          <p:sp>
            <p:nvSpPr>
              <p:cNvPr id="48" name="文本框 47"/>
              <p:cNvSpPr txBox="1"/>
              <p:nvPr/>
            </p:nvSpPr>
            <p:spPr>
              <a:xfrm>
                <a:off x="1253574" y="710817"/>
                <a:ext cx="6201371" cy="1200329"/>
              </a:xfrm>
              <a:prstGeom prst="rect">
                <a:avLst/>
              </a:prstGeom>
              <a:noFill/>
            </p:spPr>
            <p:txBody>
              <a:bodyPr wrap="square" rtlCol="0">
                <a:spAutoFit/>
                <a:scene3d>
                  <a:camera prst="orthographicFront"/>
                  <a:lightRig rig="threePt" dir="t"/>
                </a:scene3d>
                <a:sp3d contourW="12700"/>
              </a:bodyPr>
              <a:lstStyle>
                <a:defPPr>
                  <a:defRPr lang="ar-SA"/>
                </a:defPPr>
                <a:lvl1pPr algn="just">
                  <a:lnSpc>
                    <a:spcPct val="100000"/>
                  </a:lnSpc>
                  <a:defRPr sz="2000">
                    <a:latin typeface="字魂35号-经典雅黑" panose="02000000000000000000" pitchFamily="2" charset="-122"/>
                    <a:ea typeface="字魂35号-经典雅黑" panose="02000000000000000000" pitchFamily="2" charset="-122"/>
                    <a:cs typeface="Fanan" pitchFamily="2" charset="-78"/>
                  </a:defRPr>
                </a:lvl1pPr>
              </a:lstStyle>
              <a:p>
                <a:r>
                  <a:rPr lang="ar-SA" sz="1800" dirty="0"/>
                  <a:t>سنتعرف في هذه الوحدة على كيفية استخدام مخترع التطبيقات أب انفنتور (</a:t>
                </a:r>
                <a:r>
                  <a:rPr lang="en-US" sz="1800" dirty="0"/>
                  <a:t>MIT App Inventor</a:t>
                </a:r>
                <a:r>
                  <a:rPr lang="ar-SA" sz="1800" dirty="0"/>
                  <a:t>) لتطوير تطبيق تفاعلي حقيقي للهاتف المحمول بهدف تشجيع السياحة في المملكة العربية السعودية وكما سيتم استخدام النموذج الأولي الذي تم إنشاءه في الوحدة السابقة ثم يتم برمجة التطبيق . </a:t>
                </a:r>
              </a:p>
            </p:txBody>
          </p:sp>
        </p:grpSp>
        <p:sp>
          <p:nvSpPr>
            <p:cNvPr id="4" name="椭圆 29">
              <a:extLst>
                <a:ext uri="{FF2B5EF4-FFF2-40B4-BE49-F238E27FC236}">
                  <a16:creationId xmlns:a16="http://schemas.microsoft.com/office/drawing/2014/main" id="{1D005F0E-4EE4-B5A9-6D81-4095A2B4F44B}"/>
                </a:ext>
              </a:extLst>
            </p:cNvPr>
            <p:cNvSpPr/>
            <p:nvPr/>
          </p:nvSpPr>
          <p:spPr>
            <a:xfrm>
              <a:off x="11043853" y="368891"/>
              <a:ext cx="851221" cy="771045"/>
            </a:xfrm>
            <a:prstGeom prst="ellipse">
              <a:avLst/>
            </a:prstGeom>
            <a:solidFill>
              <a:srgbClr val="0099A9"/>
            </a:solidFill>
            <a:ln/>
            <a:scene3d>
              <a:camera prst="orthographicFront"/>
              <a:lightRig rig="threePt" dir="t"/>
            </a:scene3d>
            <a:sp3d>
              <a:bevelT w="152400" h="50800" prst="softRound"/>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u="none" strike="noStrike" kern="0" cap="none" spc="0" normalizeH="0" baseline="0" noProof="0" dirty="0">
                  <a:ln>
                    <a:noFill/>
                  </a:ln>
                  <a:solidFill>
                    <a:prstClr val="white"/>
                  </a:solidFill>
                  <a:effectLst/>
                  <a:uLnTx/>
                  <a:uFillTx/>
                  <a:latin typeface="Montserrat" panose="00000500000000000000" charset="0"/>
                  <a:ea typeface="Montserrat" panose="00000500000000000000" charset="0"/>
                  <a:cs typeface="Montserrat" panose="00000500000000000000" charset="0"/>
                </a:rPr>
                <a:t>1</a:t>
              </a:r>
              <a:endParaRPr kumimoji="0" lang="zh-CN" altLang="en-US" sz="2400" u="none" strike="noStrike" kern="0" cap="none" spc="0" normalizeH="0" baseline="0" noProof="0" dirty="0">
                <a:ln>
                  <a:noFill/>
                </a:ln>
                <a:solidFill>
                  <a:prstClr val="white"/>
                </a:solidFill>
                <a:effectLst/>
                <a:uLnTx/>
                <a:uFillTx/>
                <a:latin typeface="Montserrat" panose="00000500000000000000" charset="0"/>
                <a:ea typeface="Montserrat" panose="00000500000000000000" charset="0"/>
                <a:cs typeface="Montserrat" panose="00000500000000000000" charset="0"/>
              </a:endParaRPr>
            </a:p>
          </p:txBody>
        </p:sp>
        <p:sp>
          <p:nvSpPr>
            <p:cNvPr id="5" name="椭圆 29">
              <a:extLst>
                <a:ext uri="{FF2B5EF4-FFF2-40B4-BE49-F238E27FC236}">
                  <a16:creationId xmlns:a16="http://schemas.microsoft.com/office/drawing/2014/main" id="{412F4E6F-AD70-1BCC-9069-7F05E619A713}"/>
                </a:ext>
              </a:extLst>
            </p:cNvPr>
            <p:cNvSpPr/>
            <p:nvPr/>
          </p:nvSpPr>
          <p:spPr>
            <a:xfrm>
              <a:off x="11049085" y="1929492"/>
              <a:ext cx="851221" cy="771045"/>
            </a:xfrm>
            <a:prstGeom prst="ellipse">
              <a:avLst/>
            </a:prstGeom>
            <a:solidFill>
              <a:srgbClr val="BF9000"/>
            </a:solidFill>
            <a:ln/>
            <a:scene3d>
              <a:camera prst="orthographicFront"/>
              <a:lightRig rig="threePt" dir="t"/>
            </a:scene3d>
            <a:sp3d>
              <a:bevelT w="152400" h="50800" prst="softRound"/>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u="none" strike="noStrike" kern="0" cap="none" spc="0" normalizeH="0" baseline="0" noProof="0" dirty="0">
                  <a:ln>
                    <a:noFill/>
                  </a:ln>
                  <a:solidFill>
                    <a:prstClr val="white"/>
                  </a:solidFill>
                  <a:effectLst/>
                  <a:uLnTx/>
                  <a:uFillTx/>
                  <a:latin typeface="Montserrat" panose="00000500000000000000" charset="0"/>
                  <a:ea typeface="Montserrat" panose="00000500000000000000" charset="0"/>
                  <a:cs typeface="Montserrat" panose="00000500000000000000" charset="0"/>
                </a:rPr>
                <a:t>2</a:t>
              </a:r>
              <a:endParaRPr kumimoji="0" lang="zh-CN" altLang="en-US" sz="2400" u="none" strike="noStrike" kern="0" cap="none" spc="0" normalizeH="0" baseline="0" noProof="0" dirty="0">
                <a:ln>
                  <a:noFill/>
                </a:ln>
                <a:solidFill>
                  <a:prstClr val="white"/>
                </a:solidFill>
                <a:effectLst/>
                <a:uLnTx/>
                <a:uFillTx/>
                <a:latin typeface="Montserrat" panose="00000500000000000000" charset="0"/>
                <a:ea typeface="Montserrat" panose="00000500000000000000" charset="0"/>
                <a:cs typeface="Montserrat" panose="00000500000000000000" charset="0"/>
              </a:endParaRPr>
            </a:p>
          </p:txBody>
        </p:sp>
        <p:sp>
          <p:nvSpPr>
            <p:cNvPr id="6" name="椭圆 29">
              <a:extLst>
                <a:ext uri="{FF2B5EF4-FFF2-40B4-BE49-F238E27FC236}">
                  <a16:creationId xmlns:a16="http://schemas.microsoft.com/office/drawing/2014/main" id="{56C2E366-2B44-20DE-34C4-0611944A0C7F}"/>
                </a:ext>
              </a:extLst>
            </p:cNvPr>
            <p:cNvSpPr/>
            <p:nvPr/>
          </p:nvSpPr>
          <p:spPr>
            <a:xfrm>
              <a:off x="11093915" y="3309678"/>
              <a:ext cx="851221" cy="771045"/>
            </a:xfrm>
            <a:prstGeom prst="ellipse">
              <a:avLst/>
            </a:prstGeom>
            <a:solidFill>
              <a:srgbClr val="D45803"/>
            </a:solidFill>
            <a:ln/>
            <a:scene3d>
              <a:camera prst="orthographicFront"/>
              <a:lightRig rig="threePt" dir="t"/>
            </a:scene3d>
            <a:sp3d>
              <a:bevelT w="152400" h="50800" prst="softRound"/>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u="none" strike="noStrike" kern="0" cap="none" spc="0" normalizeH="0" baseline="0" noProof="0" dirty="0">
                  <a:ln>
                    <a:noFill/>
                  </a:ln>
                  <a:solidFill>
                    <a:prstClr val="white"/>
                  </a:solidFill>
                  <a:effectLst/>
                  <a:uLnTx/>
                  <a:uFillTx/>
                  <a:latin typeface="Montserrat" panose="00000500000000000000" charset="0"/>
                  <a:ea typeface="Montserrat" panose="00000500000000000000" charset="0"/>
                  <a:cs typeface="Montserrat" panose="00000500000000000000" charset="0"/>
                </a:rPr>
                <a:t>3</a:t>
              </a:r>
              <a:endParaRPr kumimoji="0" lang="zh-CN" altLang="en-US" sz="2400" u="none" strike="noStrike" kern="0" cap="none" spc="0" normalizeH="0" baseline="0" noProof="0" dirty="0">
                <a:ln>
                  <a:noFill/>
                </a:ln>
                <a:solidFill>
                  <a:prstClr val="white"/>
                </a:solidFill>
                <a:effectLst/>
                <a:uLnTx/>
                <a:uFillTx/>
                <a:latin typeface="Montserrat" panose="00000500000000000000" charset="0"/>
                <a:ea typeface="Montserrat" panose="00000500000000000000" charset="0"/>
                <a:cs typeface="Montserrat" panose="00000500000000000000" charset="0"/>
              </a:endParaRPr>
            </a:p>
          </p:txBody>
        </p:sp>
        <p:grpSp>
          <p:nvGrpSpPr>
            <p:cNvPr id="2" name="组合 45">
              <a:extLst>
                <a:ext uri="{FF2B5EF4-FFF2-40B4-BE49-F238E27FC236}">
                  <a16:creationId xmlns:a16="http://schemas.microsoft.com/office/drawing/2014/main" id="{53CCAD7B-7C97-8836-070C-11272A70E8D0}"/>
                </a:ext>
              </a:extLst>
            </p:cNvPr>
            <p:cNvGrpSpPr/>
            <p:nvPr/>
          </p:nvGrpSpPr>
          <p:grpSpPr>
            <a:xfrm>
              <a:off x="4887856" y="5110197"/>
              <a:ext cx="6130135" cy="1901690"/>
              <a:chOff x="1341231" y="667571"/>
              <a:chExt cx="6130135" cy="1901690"/>
            </a:xfrm>
          </p:grpSpPr>
          <p:sp>
            <p:nvSpPr>
              <p:cNvPr id="3" name="文本框 46">
                <a:extLst>
                  <a:ext uri="{FF2B5EF4-FFF2-40B4-BE49-F238E27FC236}">
                    <a16:creationId xmlns:a16="http://schemas.microsoft.com/office/drawing/2014/main" id="{ABB42497-D5A8-3499-DFEA-5DF218020A14}"/>
                  </a:ext>
                </a:extLst>
              </p:cNvPr>
              <p:cNvSpPr txBox="1"/>
              <p:nvPr/>
            </p:nvSpPr>
            <p:spPr>
              <a:xfrm>
                <a:off x="2061462" y="667571"/>
                <a:ext cx="5391220" cy="523220"/>
              </a:xfrm>
              <a:prstGeom prst="rect">
                <a:avLst/>
              </a:prstGeom>
              <a:noFill/>
            </p:spPr>
            <p:txBody>
              <a:bodyPr wrap="none" rtlCol="0">
                <a:spAutoFit/>
                <a:scene3d>
                  <a:camera prst="orthographicFront"/>
                  <a:lightRig rig="threePt" dir="t"/>
                </a:scene3d>
                <a:sp3d contourW="12700"/>
              </a:bodyPr>
              <a:lstStyle/>
              <a:p>
                <a:pPr fontAlgn="auto">
                  <a:spcAft>
                    <a:spcPts val="0"/>
                  </a:spcAft>
                  <a:defRPr/>
                </a:pPr>
                <a:r>
                  <a:rPr lang="ar-SA" sz="2800" b="0" dirty="0">
                    <a:solidFill>
                      <a:srgbClr val="3292DA"/>
                    </a:solidFill>
                    <a:cs typeface="Fanan" pitchFamily="2" charset="-78"/>
                  </a:rPr>
                  <a:t>قابلية الوصول إلي البرمجيات والتضمين الرقمي</a:t>
                </a:r>
                <a:endParaRPr lang="en-US" sz="2800" b="0" dirty="0">
                  <a:solidFill>
                    <a:srgbClr val="3292DA"/>
                  </a:solidFill>
                  <a:cs typeface="Fanan" pitchFamily="2" charset="-78"/>
                </a:endParaRPr>
              </a:p>
            </p:txBody>
          </p:sp>
          <p:sp>
            <p:nvSpPr>
              <p:cNvPr id="11" name="文本框 47">
                <a:extLst>
                  <a:ext uri="{FF2B5EF4-FFF2-40B4-BE49-F238E27FC236}">
                    <a16:creationId xmlns:a16="http://schemas.microsoft.com/office/drawing/2014/main" id="{C87650A8-316C-E314-6CE8-BED04AB0CD7A}"/>
                  </a:ext>
                </a:extLst>
              </p:cNvPr>
              <p:cNvSpPr txBox="1"/>
              <p:nvPr/>
            </p:nvSpPr>
            <p:spPr>
              <a:xfrm>
                <a:off x="1341231" y="1091933"/>
                <a:ext cx="6130135" cy="1477328"/>
              </a:xfrm>
              <a:prstGeom prst="rect">
                <a:avLst/>
              </a:prstGeom>
              <a:noFill/>
            </p:spPr>
            <p:txBody>
              <a:bodyPr wrap="square" rtlCol="0">
                <a:spAutoFit/>
                <a:scene3d>
                  <a:camera prst="orthographicFront"/>
                  <a:lightRig rig="threePt" dir="t"/>
                </a:scene3d>
                <a:sp3d contourW="12700"/>
              </a:bodyPr>
              <a:lstStyle>
                <a:defPPr>
                  <a:defRPr lang="ar-SA"/>
                </a:defPPr>
                <a:lvl1pPr algn="just">
                  <a:lnSpc>
                    <a:spcPct val="100000"/>
                  </a:lnSpc>
                  <a:defRPr>
                    <a:latin typeface="字魂35号-经典雅黑" panose="02000000000000000000" pitchFamily="2" charset="-122"/>
                    <a:ea typeface="字魂35号-经典雅黑" panose="02000000000000000000" pitchFamily="2" charset="-122"/>
                    <a:cs typeface="Fanan" pitchFamily="2" charset="-78"/>
                  </a:defRPr>
                </a:lvl1pPr>
              </a:lstStyle>
              <a:p>
                <a:r>
                  <a:rPr lang="ar-SA" dirty="0"/>
                  <a:t>سنتعرف في هذه الوحدة على عملية اختبار التطبيقات وسيتم اختبار التطبيق الذي تم أنشائه في الوحدة السابقة ويتم بعدها نشره وكذلك معرفة المفاهيم المتعلقة بالفجوة الرقمية ومبادى التضمين الرقمي وتحدياته وكيفية التغلب عليها وفي الختام سيتم تطوير ميزات قابلية الوصول لتطبيق الهاتف المحمول الذي تم إنشائه لجعله أكثر شمولاً وقابلية لوصول المستخدمين ذوي الاحتياجات الخاصة . </a:t>
                </a:r>
              </a:p>
            </p:txBody>
          </p:sp>
        </p:grpSp>
        <p:sp>
          <p:nvSpPr>
            <p:cNvPr id="13" name="椭圆 29">
              <a:extLst>
                <a:ext uri="{FF2B5EF4-FFF2-40B4-BE49-F238E27FC236}">
                  <a16:creationId xmlns:a16="http://schemas.microsoft.com/office/drawing/2014/main" id="{1B300398-82F3-0B1F-86AC-8251A5263A19}"/>
                </a:ext>
              </a:extLst>
            </p:cNvPr>
            <p:cNvSpPr/>
            <p:nvPr/>
          </p:nvSpPr>
          <p:spPr>
            <a:xfrm>
              <a:off x="11043853" y="5069791"/>
              <a:ext cx="851221" cy="771045"/>
            </a:xfrm>
            <a:prstGeom prst="ellipse">
              <a:avLst/>
            </a:prstGeom>
            <a:solidFill>
              <a:srgbClr val="3292DA"/>
            </a:solidFill>
            <a:ln/>
            <a:scene3d>
              <a:camera prst="orthographicFront"/>
              <a:lightRig rig="threePt" dir="t"/>
            </a:scene3d>
            <a:sp3d>
              <a:bevelT w="152400" h="50800" prst="softRound"/>
            </a:sp3d>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u="none" strike="noStrike" kern="0" cap="none" spc="0" normalizeH="0" baseline="0" noProof="0" dirty="0">
                  <a:ln>
                    <a:noFill/>
                  </a:ln>
                  <a:solidFill>
                    <a:prstClr val="white"/>
                  </a:solidFill>
                  <a:effectLst/>
                  <a:uLnTx/>
                  <a:uFillTx/>
                  <a:latin typeface="Montserrat" panose="00000500000000000000" charset="0"/>
                  <a:ea typeface="Montserrat" panose="00000500000000000000" charset="0"/>
                  <a:cs typeface="Montserrat" panose="00000500000000000000" charset="0"/>
                </a:rPr>
                <a:t>4</a:t>
              </a:r>
              <a:endParaRPr kumimoji="0" lang="zh-CN" altLang="en-US" sz="2400" u="none" strike="noStrike" kern="0" cap="none" spc="0" normalizeH="0" baseline="0" noProof="0" dirty="0">
                <a:ln>
                  <a:noFill/>
                </a:ln>
                <a:solidFill>
                  <a:prstClr val="white"/>
                </a:solidFill>
                <a:effectLst/>
                <a:uLnTx/>
                <a:uFillTx/>
                <a:latin typeface="Montserrat" panose="00000500000000000000" charset="0"/>
                <a:ea typeface="Montserrat" panose="00000500000000000000" charset="0"/>
                <a:cs typeface="Montserrat" panose="00000500000000000000" charset="0"/>
              </a:endParaRPr>
            </a:p>
          </p:txBody>
        </p:sp>
      </p:grpSp>
      <p:sp>
        <p:nvSpPr>
          <p:cNvPr id="7" name="مستطيل 6">
            <a:extLst>
              <a:ext uri="{FF2B5EF4-FFF2-40B4-BE49-F238E27FC236}">
                <a16:creationId xmlns:a16="http://schemas.microsoft.com/office/drawing/2014/main" id="{8F048276-C3DB-2C1C-6601-B7F1418A686B}"/>
              </a:ext>
            </a:extLst>
          </p:cNvPr>
          <p:cNvSpPr/>
          <p:nvPr/>
        </p:nvSpPr>
        <p:spPr>
          <a:xfrm>
            <a:off x="11099495" y="110274"/>
            <a:ext cx="1092505" cy="1446550"/>
          </a:xfrm>
          <a:prstGeom prst="rect">
            <a:avLst/>
          </a:prstGeom>
          <a:noFill/>
        </p:spPr>
        <p:txBody>
          <a:bodyPr wrap="square" lIns="91440" tIns="45720" rIns="91440" bIns="45720">
            <a:spAutoFit/>
          </a:bodyPr>
          <a:lstStyle/>
          <a:p>
            <a:pPr algn="ctr"/>
            <a:r>
              <a:rPr lang="ar-SA" sz="88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a:t>
            </a:r>
            <a:endParaRPr lang="ar-SA" sz="8800" b="0" cap="none" spc="0" dirty="0">
              <a:ln w="0"/>
              <a:solidFill>
                <a:schemeClr val="tx1"/>
              </a:solidFill>
              <a:effectLst>
                <a:outerShdw blurRad="38100" dist="19050" dir="2700000" algn="tl" rotWithShape="0">
                  <a:schemeClr val="dk1">
                    <a:alpha val="40000"/>
                  </a:schemeClr>
                </a:outerShdw>
              </a:effectLst>
            </a:endParaRPr>
          </a:p>
        </p:txBody>
      </p:sp>
      <p:sp>
        <p:nvSpPr>
          <p:cNvPr id="9" name="مستطيل 8">
            <a:extLst>
              <a:ext uri="{FF2B5EF4-FFF2-40B4-BE49-F238E27FC236}">
                <a16:creationId xmlns:a16="http://schemas.microsoft.com/office/drawing/2014/main" id="{389710F0-A272-7806-88C5-74F64CCE8F93}"/>
              </a:ext>
            </a:extLst>
          </p:cNvPr>
          <p:cNvSpPr/>
          <p:nvPr/>
        </p:nvSpPr>
        <p:spPr>
          <a:xfrm>
            <a:off x="11099819" y="1600801"/>
            <a:ext cx="1092505" cy="1446550"/>
          </a:xfrm>
          <a:prstGeom prst="rect">
            <a:avLst/>
          </a:prstGeom>
          <a:noFill/>
        </p:spPr>
        <p:txBody>
          <a:bodyPr wrap="square" lIns="91440" tIns="45720" rIns="91440" bIns="45720">
            <a:spAutoFit/>
          </a:bodyPr>
          <a:lstStyle/>
          <a:p>
            <a:pPr algn="ctr"/>
            <a:r>
              <a:rPr lang="ar-SA" sz="88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a:t>
            </a:r>
            <a:endParaRPr lang="ar-SA" sz="8800" b="0" cap="none" spc="0" dirty="0">
              <a:ln w="0"/>
              <a:solidFill>
                <a:schemeClr val="tx1"/>
              </a:solidFill>
              <a:effectLst>
                <a:outerShdw blurRad="38100" dist="19050" dir="2700000" algn="tl" rotWithShape="0">
                  <a:schemeClr val="dk1">
                    <a:alpha val="40000"/>
                  </a:schemeClr>
                </a:outerShdw>
              </a:effectLst>
            </a:endParaRPr>
          </a:p>
        </p:txBody>
      </p:sp>
      <p:sp>
        <p:nvSpPr>
          <p:cNvPr id="12" name="مستطيل 11">
            <a:extLst>
              <a:ext uri="{FF2B5EF4-FFF2-40B4-BE49-F238E27FC236}">
                <a16:creationId xmlns:a16="http://schemas.microsoft.com/office/drawing/2014/main" id="{0D7A44D9-AB68-C858-0392-3196DA0AE092}"/>
              </a:ext>
            </a:extLst>
          </p:cNvPr>
          <p:cNvSpPr/>
          <p:nvPr/>
        </p:nvSpPr>
        <p:spPr>
          <a:xfrm>
            <a:off x="11118827" y="2972481"/>
            <a:ext cx="1092505" cy="1446550"/>
          </a:xfrm>
          <a:prstGeom prst="rect">
            <a:avLst/>
          </a:prstGeom>
          <a:noFill/>
        </p:spPr>
        <p:txBody>
          <a:bodyPr wrap="square" lIns="91440" tIns="45720" rIns="91440" bIns="45720">
            <a:spAutoFit/>
          </a:bodyPr>
          <a:lstStyle/>
          <a:p>
            <a:pPr algn="ctr"/>
            <a:r>
              <a:rPr lang="ar-SA" sz="88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a:t>
            </a:r>
            <a:endParaRPr lang="ar-SA" sz="8800" b="0" cap="none" spc="0"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مجموعة 5">
            <a:extLst>
              <a:ext uri="{FF2B5EF4-FFF2-40B4-BE49-F238E27FC236}">
                <a16:creationId xmlns:a16="http://schemas.microsoft.com/office/drawing/2014/main" id="{F92C03BA-6F11-0BF9-ADF7-23EF891395B7}"/>
              </a:ext>
            </a:extLst>
          </p:cNvPr>
          <p:cNvGrpSpPr/>
          <p:nvPr/>
        </p:nvGrpSpPr>
        <p:grpSpPr>
          <a:xfrm>
            <a:off x="0" y="6161058"/>
            <a:ext cx="12192000" cy="739917"/>
            <a:chOff x="0" y="5428500"/>
            <a:chExt cx="12192000" cy="1472475"/>
          </a:xfrm>
        </p:grpSpPr>
        <p:pic>
          <p:nvPicPr>
            <p:cNvPr id="7" name="Picture 2" descr="PowerPoint templates">
              <a:extLst>
                <a:ext uri="{FF2B5EF4-FFF2-40B4-BE49-F238E27FC236}">
                  <a16:creationId xmlns:a16="http://schemas.microsoft.com/office/drawing/2014/main" id="{37749224-A085-64F3-8558-27E4DF89C9CF}"/>
                </a:ext>
              </a:extLst>
            </p:cNvPr>
            <p:cNvPicPr>
              <a:picLocks noChangeAspect="1" noChangeArrowheads="1"/>
            </p:cNvPicPr>
            <p:nvPr/>
          </p:nvPicPr>
          <p:blipFill rotWithShape="1">
            <a:blip r:embed="rId2">
              <a:clrChange>
                <a:clrFrom>
                  <a:srgbClr val="FEFEFE"/>
                </a:clrFrom>
                <a:clrTo>
                  <a:srgbClr val="FEFEFE">
                    <a:alpha val="0"/>
                  </a:srgbClr>
                </a:clrTo>
              </a:clrChange>
              <a:duotone>
                <a:prstClr val="black"/>
                <a:srgbClr val="5B9BD5">
                  <a:tint val="45000"/>
                  <a:satMod val="40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35407" r="34096"/>
            <a:stretch/>
          </p:blipFill>
          <p:spPr bwMode="auto">
            <a:xfrm rot="16200000">
              <a:off x="5359762" y="68738"/>
              <a:ext cx="1472475" cy="12192000"/>
            </a:xfrm>
            <a:prstGeom prst="rect">
              <a:avLst/>
            </a:prstGeom>
            <a:noFill/>
            <a:extLst>
              <a:ext uri="{909E8E84-426E-40DD-AFC4-6F175D3DCCD1}">
                <a14:hiddenFill xmlns:a14="http://schemas.microsoft.com/office/drawing/2010/main">
                  <a:solidFill>
                    <a:srgbClr val="FFFFFF"/>
                  </a:solidFill>
                </a14:hiddenFill>
              </a:ext>
            </a:extLst>
          </p:spPr>
        </p:pic>
        <p:pic>
          <p:nvPicPr>
            <p:cNvPr id="8" name="صورة 7">
              <a:extLst>
                <a:ext uri="{FF2B5EF4-FFF2-40B4-BE49-F238E27FC236}">
                  <a16:creationId xmlns:a16="http://schemas.microsoft.com/office/drawing/2014/main" id="{5BCF9025-4C6D-9650-A45F-CEEFDD73CC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34545"/>
              <a:ext cx="1786313" cy="567550"/>
            </a:xfrm>
            <a:prstGeom prst="rect">
              <a:avLst/>
            </a:prstGeom>
          </p:spPr>
        </p:pic>
      </p:grpSp>
      <p:sp>
        <p:nvSpPr>
          <p:cNvPr id="5" name="عنوان 1">
            <a:extLst>
              <a:ext uri="{FF2B5EF4-FFF2-40B4-BE49-F238E27FC236}">
                <a16:creationId xmlns:a16="http://schemas.microsoft.com/office/drawing/2014/main" id="{5269EA5A-E9AD-775A-6C80-F78B210EC4BE}"/>
              </a:ext>
            </a:extLst>
          </p:cNvPr>
          <p:cNvSpPr txBox="1">
            <a:spLocks/>
          </p:cNvSpPr>
          <p:nvPr/>
        </p:nvSpPr>
        <p:spPr>
          <a:xfrm>
            <a:off x="5037222" y="273221"/>
            <a:ext cx="7154778" cy="739918"/>
          </a:xfrm>
          <a:prstGeom prst="rect">
            <a:avLst/>
          </a:prstGeom>
          <a:solidFill>
            <a:srgbClr val="8BC1EA"/>
          </a:solidFill>
        </p:spPr>
        <p:txBody>
          <a:bodyPr anchor="ctr">
            <a:normAutofit fontScale="975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4000" dirty="0">
                <a:solidFill>
                  <a:schemeClr val="bg1"/>
                </a:solidFill>
                <a:cs typeface="Fanan" pitchFamily="2" charset="-78"/>
              </a:rPr>
              <a:t>اختيار بيانات الاختبار </a:t>
            </a:r>
          </a:p>
        </p:txBody>
      </p:sp>
      <p:sp>
        <p:nvSpPr>
          <p:cNvPr id="10" name="عنصر نائب للمحتوى 2">
            <a:extLst>
              <a:ext uri="{FF2B5EF4-FFF2-40B4-BE49-F238E27FC236}">
                <a16:creationId xmlns:a16="http://schemas.microsoft.com/office/drawing/2014/main" id="{1CF8342C-260C-7E99-C4B5-648E144070D7}"/>
              </a:ext>
            </a:extLst>
          </p:cNvPr>
          <p:cNvSpPr>
            <a:spLocks noGrp="1"/>
          </p:cNvSpPr>
          <p:nvPr>
            <p:ph idx="1"/>
          </p:nvPr>
        </p:nvSpPr>
        <p:spPr>
          <a:xfrm>
            <a:off x="-1" y="1018072"/>
            <a:ext cx="12192001" cy="1082240"/>
          </a:xfrm>
        </p:spPr>
        <p:txBody>
          <a:bodyPr>
            <a:normAutofit/>
          </a:bodyPr>
          <a:lstStyle/>
          <a:p>
            <a:pPr marL="352425" indent="-352425" algn="just">
              <a:lnSpc>
                <a:spcPct val="110000"/>
              </a:lnSpc>
              <a:spcBef>
                <a:spcPts val="0"/>
              </a:spcBef>
              <a:buNone/>
            </a:pPr>
            <a:r>
              <a:rPr lang="ar-SA" dirty="0">
                <a:cs typeface="Fanan" pitchFamily="2" charset="-78"/>
              </a:rPr>
              <a:t>- أفضل طريقة لاختبار البرنامج هي </a:t>
            </a:r>
            <a:r>
              <a:rPr lang="ar-SA" dirty="0">
                <a:solidFill>
                  <a:srgbClr val="A4186B"/>
                </a:solidFill>
                <a:cs typeface="Fanan" pitchFamily="2" charset="-78"/>
              </a:rPr>
              <a:t>حساب مخرجاته المتوقعة يدوياً قبل تشغيله </a:t>
            </a:r>
            <a:r>
              <a:rPr lang="ar-SA" dirty="0">
                <a:cs typeface="Fanan" pitchFamily="2" charset="-78"/>
              </a:rPr>
              <a:t>ومعرفة اذا كانت نتائج تنفيذ البرنامج </a:t>
            </a:r>
            <a:r>
              <a:rPr lang="ar-SA" dirty="0">
                <a:solidFill>
                  <a:srgbClr val="0070C0"/>
                </a:solidFill>
                <a:cs typeface="Fanan" pitchFamily="2" charset="-78"/>
              </a:rPr>
              <a:t>تتطابق مع ما تم حسابه في المخرجات </a:t>
            </a:r>
            <a:r>
              <a:rPr lang="ar-SA" dirty="0">
                <a:cs typeface="Fanan" pitchFamily="2" charset="-78"/>
              </a:rPr>
              <a:t>ام لا . </a:t>
            </a:r>
            <a:endParaRPr lang="ar-SA" dirty="0">
              <a:solidFill>
                <a:srgbClr val="00C0B7"/>
              </a:solidFill>
              <a:cs typeface="Fanan" pitchFamily="2" charset="-78"/>
            </a:endParaRPr>
          </a:p>
          <a:p>
            <a:pPr marL="352425" indent="-352425" algn="just">
              <a:lnSpc>
                <a:spcPct val="110000"/>
              </a:lnSpc>
              <a:spcBef>
                <a:spcPts val="0"/>
              </a:spcBef>
              <a:buNone/>
            </a:pPr>
            <a:endParaRPr lang="ar-SA" dirty="0">
              <a:solidFill>
                <a:srgbClr val="00C0B7"/>
              </a:solidFill>
              <a:cs typeface="Fanan" pitchFamily="2" charset="-78"/>
            </a:endParaRPr>
          </a:p>
        </p:txBody>
      </p:sp>
      <p:sp>
        <p:nvSpPr>
          <p:cNvPr id="11" name="عنصر نائب للمحتوى 2">
            <a:extLst>
              <a:ext uri="{FF2B5EF4-FFF2-40B4-BE49-F238E27FC236}">
                <a16:creationId xmlns:a16="http://schemas.microsoft.com/office/drawing/2014/main" id="{29F03C87-E84F-270C-931F-26BBAB068714}"/>
              </a:ext>
            </a:extLst>
          </p:cNvPr>
          <p:cNvSpPr txBox="1">
            <a:spLocks/>
          </p:cNvSpPr>
          <p:nvPr/>
        </p:nvSpPr>
        <p:spPr>
          <a:xfrm>
            <a:off x="-1" y="1981802"/>
            <a:ext cx="12192001" cy="1082241"/>
          </a:xfrm>
          <a:prstGeom prst="rect">
            <a:avLst/>
          </a:prstGeom>
        </p:spPr>
        <p:txBody>
          <a:bodyPr vert="horz" lIns="91440" tIns="45720" rIns="91440" bIns="45720" rtlCol="1">
            <a:normAutofit fontScale="92500"/>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2425" indent="-352425" algn="just">
              <a:lnSpc>
                <a:spcPct val="110000"/>
              </a:lnSpc>
              <a:spcBef>
                <a:spcPts val="0"/>
              </a:spcBef>
              <a:buFont typeface="Arial" panose="020B0604020202020204" pitchFamily="34" charset="0"/>
              <a:buNone/>
            </a:pPr>
            <a:r>
              <a:rPr lang="ar-SA" dirty="0">
                <a:cs typeface="Fanan" pitchFamily="2" charset="-78"/>
              </a:rPr>
              <a:t>- يجب ان يعمل البرنامج </a:t>
            </a:r>
            <a:r>
              <a:rPr lang="ar-SA" dirty="0">
                <a:solidFill>
                  <a:srgbClr val="C00000"/>
                </a:solidFill>
                <a:cs typeface="Fanan" pitchFamily="2" charset="-78"/>
              </a:rPr>
              <a:t>بشكل صحيح بغض النظر عن البيانات التي يدخلها المستخدم </a:t>
            </a:r>
            <a:r>
              <a:rPr lang="ar-SA" dirty="0">
                <a:cs typeface="Fanan" pitchFamily="2" charset="-78"/>
              </a:rPr>
              <a:t>ويجب على المطور أن يأخذ بعين الاعتبار </a:t>
            </a:r>
            <a:r>
              <a:rPr lang="ar-SA" dirty="0">
                <a:solidFill>
                  <a:srgbClr val="00B0F0"/>
                </a:solidFill>
                <a:cs typeface="Fanan" pitchFamily="2" charset="-78"/>
              </a:rPr>
              <a:t>جميع القيم الممكنة للبيانات المدخلة</a:t>
            </a:r>
            <a:r>
              <a:rPr lang="ar-SA" dirty="0">
                <a:cs typeface="Fanan" pitchFamily="2" charset="-78"/>
              </a:rPr>
              <a:t> والتنبية على المستخدم في حال </a:t>
            </a:r>
            <a:r>
              <a:rPr lang="ar-SA" dirty="0">
                <a:solidFill>
                  <a:srgbClr val="00C0B7"/>
                </a:solidFill>
                <a:cs typeface="Fanan" pitchFamily="2" charset="-78"/>
              </a:rPr>
              <a:t>إدخال بيانات غير مقبولة.</a:t>
            </a:r>
          </a:p>
        </p:txBody>
      </p:sp>
      <p:sp>
        <p:nvSpPr>
          <p:cNvPr id="12" name="مستطيل: زوايا مستديرة 11">
            <a:extLst>
              <a:ext uri="{FF2B5EF4-FFF2-40B4-BE49-F238E27FC236}">
                <a16:creationId xmlns:a16="http://schemas.microsoft.com/office/drawing/2014/main" id="{69ACE0DF-2342-658D-F47D-489225F35324}"/>
              </a:ext>
            </a:extLst>
          </p:cNvPr>
          <p:cNvSpPr/>
          <p:nvPr/>
        </p:nvSpPr>
        <p:spPr>
          <a:xfrm>
            <a:off x="228115" y="3786371"/>
            <a:ext cx="11963885" cy="297096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14" name="مربع نص 13">
            <a:extLst>
              <a:ext uri="{FF2B5EF4-FFF2-40B4-BE49-F238E27FC236}">
                <a16:creationId xmlns:a16="http://schemas.microsoft.com/office/drawing/2014/main" id="{3A9A4F4F-238C-2AAF-93E6-4D1912A1AC78}"/>
              </a:ext>
            </a:extLst>
          </p:cNvPr>
          <p:cNvSpPr txBox="1"/>
          <p:nvPr/>
        </p:nvSpPr>
        <p:spPr>
          <a:xfrm>
            <a:off x="518804" y="3808011"/>
            <a:ext cx="11154390" cy="578882"/>
          </a:xfrm>
          <a:prstGeom prst="roundRect">
            <a:avLst/>
          </a:prstGeom>
          <a:ln w="19050">
            <a:solidFill>
              <a:srgbClr val="67AEE3"/>
            </a:solidFill>
          </a:ln>
        </p:spPr>
        <p:style>
          <a:lnRef idx="2">
            <a:schemeClr val="accent6"/>
          </a:lnRef>
          <a:fillRef idx="1">
            <a:schemeClr val="lt1"/>
          </a:fillRef>
          <a:effectRef idx="0">
            <a:schemeClr val="accent6"/>
          </a:effectRef>
          <a:fontRef idx="minor">
            <a:schemeClr val="dk1"/>
          </a:fontRef>
        </p:style>
        <p:txBody>
          <a:bodyPr wrap="square">
            <a:spAutoFit/>
          </a:bodyPr>
          <a:lstStyle/>
          <a:p>
            <a:pPr marL="241294" algn="ctr" rtl="1"/>
            <a:r>
              <a:rPr lang="ar-SA" sz="2800" kern="1200" dirty="0">
                <a:solidFill>
                  <a:srgbClr val="0070C0"/>
                </a:solidFill>
                <a:effectLst/>
                <a:latin typeface="Arial" panose="020B0604020202020204" pitchFamily="34" charset="0"/>
                <a:ea typeface="Arial Unicode MS" panose="020B0604020202020204" pitchFamily="34" charset="-128"/>
                <a:cs typeface="Fanan" pitchFamily="2" charset="-78"/>
              </a:rPr>
              <a:t>تنقسم بيانات الاختبار إلي الفئات التالية :</a:t>
            </a:r>
          </a:p>
        </p:txBody>
      </p:sp>
      <p:sp>
        <p:nvSpPr>
          <p:cNvPr id="15" name="مربع نص 14">
            <a:extLst>
              <a:ext uri="{FF2B5EF4-FFF2-40B4-BE49-F238E27FC236}">
                <a16:creationId xmlns:a16="http://schemas.microsoft.com/office/drawing/2014/main" id="{C591FC8B-4BD5-D1CF-AAE9-833E8505DAB5}"/>
              </a:ext>
            </a:extLst>
          </p:cNvPr>
          <p:cNvSpPr txBox="1"/>
          <p:nvPr/>
        </p:nvSpPr>
        <p:spPr>
          <a:xfrm>
            <a:off x="8056181" y="4518748"/>
            <a:ext cx="3907704" cy="510778"/>
          </a:xfrm>
          <a:prstGeom prst="roundRect">
            <a:avLst/>
          </a:prstGeom>
          <a:solidFill>
            <a:schemeClr val="bg1">
              <a:lumMod val="95000"/>
            </a:schemeClr>
          </a:solidFill>
          <a:ln w="19050">
            <a:noFill/>
          </a:ln>
        </p:spPr>
        <p:style>
          <a:lnRef idx="2">
            <a:schemeClr val="accent6"/>
          </a:lnRef>
          <a:fillRef idx="1">
            <a:schemeClr val="lt1"/>
          </a:fillRef>
          <a:effectRef idx="0">
            <a:schemeClr val="accent6"/>
          </a:effectRef>
          <a:fontRef idx="minor">
            <a:schemeClr val="dk1"/>
          </a:fontRef>
        </p:style>
        <p:txBody>
          <a:bodyPr wrap="square">
            <a:spAutoFit/>
          </a:bodyPr>
          <a:lstStyle/>
          <a:p>
            <a:pPr marL="241294" algn="ctr" rtl="1"/>
            <a:r>
              <a:rPr lang="ar-SA" sz="2400" kern="1200" dirty="0">
                <a:solidFill>
                  <a:srgbClr val="00B050"/>
                </a:solidFill>
                <a:effectLst/>
                <a:latin typeface="Arial" panose="020B0604020202020204" pitchFamily="34" charset="0"/>
                <a:ea typeface="Arial Unicode MS" panose="020B0604020202020204" pitchFamily="34" charset="-128"/>
                <a:cs typeface="Fanan" pitchFamily="2" charset="-78"/>
              </a:rPr>
              <a:t>بيانات عادية</a:t>
            </a:r>
            <a:endParaRPr lang="ar-SA" sz="2800" dirty="0">
              <a:solidFill>
                <a:srgbClr val="00B050"/>
              </a:solidFill>
              <a:latin typeface="Sakkal Majalla" panose="02000000000000000000" pitchFamily="2" charset="-78"/>
              <a:cs typeface="Fanan" pitchFamily="2" charset="-78"/>
            </a:endParaRPr>
          </a:p>
        </p:txBody>
      </p:sp>
      <p:sp>
        <p:nvSpPr>
          <p:cNvPr id="16" name="مربع نص 15">
            <a:extLst>
              <a:ext uri="{FF2B5EF4-FFF2-40B4-BE49-F238E27FC236}">
                <a16:creationId xmlns:a16="http://schemas.microsoft.com/office/drawing/2014/main" id="{805F6A44-E5A6-C41A-D297-CF91AF313D55}"/>
              </a:ext>
            </a:extLst>
          </p:cNvPr>
          <p:cNvSpPr txBox="1"/>
          <p:nvPr/>
        </p:nvSpPr>
        <p:spPr>
          <a:xfrm>
            <a:off x="4187346" y="4537376"/>
            <a:ext cx="3687038" cy="510778"/>
          </a:xfrm>
          <a:prstGeom prst="roundRect">
            <a:avLst/>
          </a:prstGeom>
          <a:solidFill>
            <a:schemeClr val="bg1">
              <a:lumMod val="95000"/>
            </a:schemeClr>
          </a:solidFill>
          <a:ln w="19050">
            <a:noFill/>
          </a:ln>
        </p:spPr>
        <p:style>
          <a:lnRef idx="2">
            <a:schemeClr val="accent6"/>
          </a:lnRef>
          <a:fillRef idx="1">
            <a:schemeClr val="lt1"/>
          </a:fillRef>
          <a:effectRef idx="0">
            <a:schemeClr val="accent6"/>
          </a:effectRef>
          <a:fontRef idx="minor">
            <a:schemeClr val="dk1"/>
          </a:fontRef>
        </p:style>
        <p:txBody>
          <a:bodyPr wrap="square">
            <a:spAutoFit/>
          </a:bodyPr>
          <a:lstStyle/>
          <a:p>
            <a:pPr marL="241294" algn="ctr" rtl="1"/>
            <a:r>
              <a:rPr lang="ar-SA" sz="2400" kern="1200" dirty="0">
                <a:solidFill>
                  <a:srgbClr val="C00000"/>
                </a:solidFill>
                <a:effectLst/>
                <a:latin typeface="Arial" panose="020B0604020202020204" pitchFamily="34" charset="0"/>
                <a:ea typeface="Arial Unicode MS" panose="020B0604020202020204" pitchFamily="34" charset="-128"/>
                <a:cs typeface="Fanan" pitchFamily="2" charset="-78"/>
              </a:rPr>
              <a:t>بيانات حدودية</a:t>
            </a:r>
            <a:endParaRPr lang="ar-SA" sz="2800" dirty="0">
              <a:solidFill>
                <a:srgbClr val="C00000"/>
              </a:solidFill>
              <a:latin typeface="Sakkal Majalla" panose="02000000000000000000" pitchFamily="2" charset="-78"/>
              <a:cs typeface="Fanan" pitchFamily="2" charset="-78"/>
            </a:endParaRPr>
          </a:p>
        </p:txBody>
      </p:sp>
      <p:sp>
        <p:nvSpPr>
          <p:cNvPr id="17" name="مربع نص 16">
            <a:extLst>
              <a:ext uri="{FF2B5EF4-FFF2-40B4-BE49-F238E27FC236}">
                <a16:creationId xmlns:a16="http://schemas.microsoft.com/office/drawing/2014/main" id="{1D5043B2-96EA-D37F-D6D6-0DE64E924305}"/>
              </a:ext>
            </a:extLst>
          </p:cNvPr>
          <p:cNvSpPr txBox="1"/>
          <p:nvPr/>
        </p:nvSpPr>
        <p:spPr>
          <a:xfrm>
            <a:off x="379372" y="4453576"/>
            <a:ext cx="3656718" cy="510778"/>
          </a:xfrm>
          <a:prstGeom prst="roundRect">
            <a:avLst/>
          </a:prstGeom>
          <a:solidFill>
            <a:schemeClr val="bg1">
              <a:lumMod val="95000"/>
            </a:schemeClr>
          </a:solidFill>
          <a:ln w="19050">
            <a:noFill/>
          </a:ln>
        </p:spPr>
        <p:style>
          <a:lnRef idx="2">
            <a:schemeClr val="accent6"/>
          </a:lnRef>
          <a:fillRef idx="1">
            <a:schemeClr val="lt1"/>
          </a:fillRef>
          <a:effectRef idx="0">
            <a:schemeClr val="accent6"/>
          </a:effectRef>
          <a:fontRef idx="minor">
            <a:schemeClr val="dk1"/>
          </a:fontRef>
        </p:style>
        <p:txBody>
          <a:bodyPr wrap="square">
            <a:spAutoFit/>
          </a:bodyPr>
          <a:lstStyle/>
          <a:p>
            <a:pPr marL="241294" algn="ctr" rtl="1"/>
            <a:r>
              <a:rPr lang="ar-SA" sz="2400" kern="1200" dirty="0">
                <a:solidFill>
                  <a:srgbClr val="E05F08"/>
                </a:solidFill>
                <a:effectLst/>
                <a:latin typeface="Arial" panose="020B0604020202020204" pitchFamily="34" charset="0"/>
                <a:ea typeface="Arial Unicode MS" panose="020B0604020202020204" pitchFamily="34" charset="-128"/>
                <a:cs typeface="Fanan" pitchFamily="2" charset="-78"/>
              </a:rPr>
              <a:t>بيانات خاطئة </a:t>
            </a:r>
            <a:endParaRPr lang="ar-SA" sz="2800" dirty="0">
              <a:solidFill>
                <a:srgbClr val="E05F08"/>
              </a:solidFill>
              <a:latin typeface="Sakkal Majalla" panose="02000000000000000000" pitchFamily="2" charset="-78"/>
              <a:cs typeface="Fanan" pitchFamily="2" charset="-78"/>
            </a:endParaRPr>
          </a:p>
        </p:txBody>
      </p:sp>
      <p:sp>
        <p:nvSpPr>
          <p:cNvPr id="18" name="مربع نص 17">
            <a:extLst>
              <a:ext uri="{FF2B5EF4-FFF2-40B4-BE49-F238E27FC236}">
                <a16:creationId xmlns:a16="http://schemas.microsoft.com/office/drawing/2014/main" id="{4B89C050-3F40-26FC-95A9-CE0DFB1796ED}"/>
              </a:ext>
            </a:extLst>
          </p:cNvPr>
          <p:cNvSpPr txBox="1"/>
          <p:nvPr/>
        </p:nvSpPr>
        <p:spPr>
          <a:xfrm>
            <a:off x="8063228" y="4997343"/>
            <a:ext cx="3894704" cy="923330"/>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defPPr>
              <a:defRPr lang="en-US"/>
            </a:defPPr>
            <a:lvl1pPr algn="just" rtl="1">
              <a:defRPr sz="2800">
                <a:cs typeface="Fanan" pitchFamily="2" charset="-78"/>
              </a:defRPr>
            </a:lvl1pPr>
          </a:lstStyle>
          <a:p>
            <a:pPr algn="ctr"/>
            <a:r>
              <a:rPr lang="ar-SA" sz="1800" dirty="0">
                <a:solidFill>
                  <a:srgbClr val="4E3B85"/>
                </a:solidFill>
              </a:rPr>
              <a:t>تستخدم البيانات العادية عند تعامل المستخدم مع البرنامج بشكل طبيعي وتتضمن مجموعات القيم من نفس نوع البيانات المتوقعة</a:t>
            </a:r>
          </a:p>
        </p:txBody>
      </p:sp>
      <p:sp>
        <p:nvSpPr>
          <p:cNvPr id="19" name="مربع نص 18">
            <a:extLst>
              <a:ext uri="{FF2B5EF4-FFF2-40B4-BE49-F238E27FC236}">
                <a16:creationId xmlns:a16="http://schemas.microsoft.com/office/drawing/2014/main" id="{9F7E53FE-E0CE-5916-3C2E-8D3F73FC021F}"/>
              </a:ext>
            </a:extLst>
          </p:cNvPr>
          <p:cNvSpPr txBox="1"/>
          <p:nvPr/>
        </p:nvSpPr>
        <p:spPr>
          <a:xfrm>
            <a:off x="8063228" y="5931158"/>
            <a:ext cx="3894704" cy="369332"/>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defPPr>
              <a:defRPr lang="en-US"/>
            </a:defPPr>
            <a:lvl1pPr algn="just" rtl="1">
              <a:defRPr sz="2800">
                <a:cs typeface="Fanan" pitchFamily="2" charset="-78"/>
              </a:defRPr>
            </a:lvl1pPr>
          </a:lstStyle>
          <a:p>
            <a:pPr algn="ctr"/>
            <a:r>
              <a:rPr lang="ar-SA" sz="1800" dirty="0">
                <a:solidFill>
                  <a:srgbClr val="4E3B85"/>
                </a:solidFill>
              </a:rPr>
              <a:t>مثال : إدخال قيمة الشهر كعدد صحيح من </a:t>
            </a:r>
            <a:r>
              <a:rPr lang="en-US" sz="1800" dirty="0">
                <a:solidFill>
                  <a:srgbClr val="4E3B85"/>
                </a:solidFill>
              </a:rPr>
              <a:t>1</a:t>
            </a:r>
            <a:r>
              <a:rPr lang="ar-SA" sz="1800" dirty="0">
                <a:solidFill>
                  <a:srgbClr val="4E3B85"/>
                </a:solidFill>
              </a:rPr>
              <a:t> إلي </a:t>
            </a:r>
            <a:r>
              <a:rPr lang="en-US" sz="1800" dirty="0">
                <a:solidFill>
                  <a:srgbClr val="4E3B85"/>
                </a:solidFill>
              </a:rPr>
              <a:t>12</a:t>
            </a:r>
            <a:endParaRPr lang="ar-SA" sz="1800" dirty="0">
              <a:solidFill>
                <a:srgbClr val="4E3B85"/>
              </a:solidFill>
            </a:endParaRPr>
          </a:p>
        </p:txBody>
      </p:sp>
      <p:sp>
        <p:nvSpPr>
          <p:cNvPr id="20" name="مربع نص 19">
            <a:extLst>
              <a:ext uri="{FF2B5EF4-FFF2-40B4-BE49-F238E27FC236}">
                <a16:creationId xmlns:a16="http://schemas.microsoft.com/office/drawing/2014/main" id="{D61ED963-402B-DC1D-F5D9-9B2671E6C74B}"/>
              </a:ext>
            </a:extLst>
          </p:cNvPr>
          <p:cNvSpPr txBox="1"/>
          <p:nvPr/>
        </p:nvSpPr>
        <p:spPr>
          <a:xfrm>
            <a:off x="4225991" y="5048155"/>
            <a:ext cx="3648392" cy="707886"/>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defPPr>
              <a:defRPr lang="en-US"/>
            </a:defPPr>
            <a:lvl1pPr algn="just" rtl="1">
              <a:defRPr sz="2800">
                <a:cs typeface="Fanan" pitchFamily="2" charset="-78"/>
              </a:defRPr>
            </a:lvl1pPr>
          </a:lstStyle>
          <a:p>
            <a:pPr algn="ctr"/>
            <a:r>
              <a:rPr lang="ar-SA" sz="2000" dirty="0">
                <a:solidFill>
                  <a:srgbClr val="4E3B85"/>
                </a:solidFill>
              </a:rPr>
              <a:t>هي البيانات الموجودة على القيم المتطرفة لنطاق القيم المتوقعة </a:t>
            </a:r>
          </a:p>
        </p:txBody>
      </p:sp>
      <p:sp>
        <p:nvSpPr>
          <p:cNvPr id="21" name="مربع نص 20">
            <a:extLst>
              <a:ext uri="{FF2B5EF4-FFF2-40B4-BE49-F238E27FC236}">
                <a16:creationId xmlns:a16="http://schemas.microsoft.com/office/drawing/2014/main" id="{EE438776-88EE-B2B0-4BC2-C1BAA008904A}"/>
              </a:ext>
            </a:extLst>
          </p:cNvPr>
          <p:cNvSpPr txBox="1"/>
          <p:nvPr/>
        </p:nvSpPr>
        <p:spPr>
          <a:xfrm>
            <a:off x="4225991" y="5762068"/>
            <a:ext cx="3648392" cy="646331"/>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defPPr>
              <a:defRPr lang="en-US"/>
            </a:defPPr>
            <a:lvl1pPr algn="just" rtl="1">
              <a:defRPr sz="2800">
                <a:cs typeface="Fanan" pitchFamily="2" charset="-78"/>
              </a:defRPr>
            </a:lvl1pPr>
          </a:lstStyle>
          <a:p>
            <a:pPr algn="ctr"/>
            <a:r>
              <a:rPr lang="ar-SA" sz="1800" dirty="0">
                <a:solidFill>
                  <a:srgbClr val="4E3B85"/>
                </a:solidFill>
              </a:rPr>
              <a:t>مثال : إدخال قيمة العام ما بين 1900 إلى</a:t>
            </a:r>
          </a:p>
          <a:p>
            <a:pPr algn="ctr"/>
            <a:r>
              <a:rPr lang="ar-SA" sz="1800" dirty="0">
                <a:solidFill>
                  <a:srgbClr val="4E3B85"/>
                </a:solidFill>
              </a:rPr>
              <a:t> 2000</a:t>
            </a:r>
          </a:p>
        </p:txBody>
      </p:sp>
      <p:sp>
        <p:nvSpPr>
          <p:cNvPr id="22" name="مربع نص 21">
            <a:extLst>
              <a:ext uri="{FF2B5EF4-FFF2-40B4-BE49-F238E27FC236}">
                <a16:creationId xmlns:a16="http://schemas.microsoft.com/office/drawing/2014/main" id="{A07E41AA-4284-C253-B458-AAE902DE14B2}"/>
              </a:ext>
            </a:extLst>
          </p:cNvPr>
          <p:cNvSpPr txBox="1"/>
          <p:nvPr/>
        </p:nvSpPr>
        <p:spPr>
          <a:xfrm>
            <a:off x="364212" y="4997343"/>
            <a:ext cx="3648392" cy="1015663"/>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defPPr>
              <a:defRPr lang="en-US"/>
            </a:defPPr>
            <a:lvl1pPr algn="just" rtl="1">
              <a:defRPr sz="2800">
                <a:cs typeface="Fanan" pitchFamily="2" charset="-78"/>
              </a:defRPr>
            </a:lvl1pPr>
          </a:lstStyle>
          <a:p>
            <a:pPr algn="ctr"/>
            <a:r>
              <a:rPr lang="ar-SA" sz="2000" dirty="0">
                <a:solidFill>
                  <a:srgbClr val="4E3B85"/>
                </a:solidFill>
              </a:rPr>
              <a:t>هي البيانات الواقعة خارج نطاق القيم المتوقعة بالإضافة إلي نوع أخر غير صحيح من البيانات</a:t>
            </a:r>
          </a:p>
        </p:txBody>
      </p:sp>
      <p:sp>
        <p:nvSpPr>
          <p:cNvPr id="23" name="مربع نص 22">
            <a:extLst>
              <a:ext uri="{FF2B5EF4-FFF2-40B4-BE49-F238E27FC236}">
                <a16:creationId xmlns:a16="http://schemas.microsoft.com/office/drawing/2014/main" id="{55D90958-7B32-D787-74DD-9CE15B6162EF}"/>
              </a:ext>
            </a:extLst>
          </p:cNvPr>
          <p:cNvSpPr txBox="1"/>
          <p:nvPr/>
        </p:nvSpPr>
        <p:spPr>
          <a:xfrm>
            <a:off x="383757" y="5977324"/>
            <a:ext cx="3648392" cy="646331"/>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defPPr>
              <a:defRPr lang="en-US"/>
            </a:defPPr>
            <a:lvl1pPr algn="just" rtl="1">
              <a:defRPr sz="2800">
                <a:cs typeface="Fanan" pitchFamily="2" charset="-78"/>
              </a:defRPr>
            </a:lvl1pPr>
          </a:lstStyle>
          <a:p>
            <a:pPr algn="ctr"/>
            <a:r>
              <a:rPr lang="ar-SA" sz="1800" dirty="0">
                <a:solidFill>
                  <a:srgbClr val="4E3B85"/>
                </a:solidFill>
              </a:rPr>
              <a:t>مثال : إدخال قيمة الشهر بالرقم </a:t>
            </a:r>
            <a:r>
              <a:rPr lang="en-US" sz="1800" dirty="0">
                <a:solidFill>
                  <a:srgbClr val="4E3B85"/>
                </a:solidFill>
              </a:rPr>
              <a:t>0 </a:t>
            </a:r>
            <a:r>
              <a:rPr lang="ar-SA" sz="1800" dirty="0">
                <a:solidFill>
                  <a:srgbClr val="4E3B85"/>
                </a:solidFill>
              </a:rPr>
              <a:t> او</a:t>
            </a:r>
            <a:r>
              <a:rPr lang="en-US" sz="1800" dirty="0">
                <a:solidFill>
                  <a:srgbClr val="4E3B85"/>
                </a:solidFill>
              </a:rPr>
              <a:t>13</a:t>
            </a:r>
            <a:r>
              <a:rPr lang="ar-SA" sz="1800" dirty="0">
                <a:solidFill>
                  <a:srgbClr val="4E3B85"/>
                </a:solidFill>
              </a:rPr>
              <a:t> </a:t>
            </a:r>
            <a:r>
              <a:rPr lang="en-US" sz="1800" dirty="0">
                <a:solidFill>
                  <a:srgbClr val="4E3B85"/>
                </a:solidFill>
              </a:rPr>
              <a:t>  </a:t>
            </a:r>
          </a:p>
          <a:p>
            <a:pPr algn="ctr"/>
            <a:r>
              <a:rPr lang="ar-SA" sz="1800" dirty="0">
                <a:solidFill>
                  <a:srgbClr val="4E3B85"/>
                </a:solidFill>
              </a:rPr>
              <a:t>كلمة يناير بدلا من العدد الصحيح 1</a:t>
            </a:r>
          </a:p>
        </p:txBody>
      </p:sp>
    </p:spTree>
    <p:extLst>
      <p:ext uri="{BB962C8B-B14F-4D97-AF65-F5344CB8AC3E}">
        <p14:creationId xmlns:p14="http://schemas.microsoft.com/office/powerpoint/2010/main" val="1885177366"/>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مجموعة 5">
            <a:extLst>
              <a:ext uri="{FF2B5EF4-FFF2-40B4-BE49-F238E27FC236}">
                <a16:creationId xmlns:a16="http://schemas.microsoft.com/office/drawing/2014/main" id="{F92C03BA-6F11-0BF9-ADF7-23EF891395B7}"/>
              </a:ext>
            </a:extLst>
          </p:cNvPr>
          <p:cNvGrpSpPr/>
          <p:nvPr/>
        </p:nvGrpSpPr>
        <p:grpSpPr>
          <a:xfrm>
            <a:off x="0" y="6161058"/>
            <a:ext cx="12192000" cy="739917"/>
            <a:chOff x="0" y="5428500"/>
            <a:chExt cx="12192000" cy="1472475"/>
          </a:xfrm>
        </p:grpSpPr>
        <p:pic>
          <p:nvPicPr>
            <p:cNvPr id="7" name="Picture 2" descr="PowerPoint templates">
              <a:extLst>
                <a:ext uri="{FF2B5EF4-FFF2-40B4-BE49-F238E27FC236}">
                  <a16:creationId xmlns:a16="http://schemas.microsoft.com/office/drawing/2014/main" id="{37749224-A085-64F3-8558-27E4DF89C9CF}"/>
                </a:ext>
              </a:extLst>
            </p:cNvPr>
            <p:cNvPicPr>
              <a:picLocks noChangeAspect="1" noChangeArrowheads="1"/>
            </p:cNvPicPr>
            <p:nvPr/>
          </p:nvPicPr>
          <p:blipFill rotWithShape="1">
            <a:blip r:embed="rId2">
              <a:clrChange>
                <a:clrFrom>
                  <a:srgbClr val="FEFEFE"/>
                </a:clrFrom>
                <a:clrTo>
                  <a:srgbClr val="FEFEFE">
                    <a:alpha val="0"/>
                  </a:srgbClr>
                </a:clrTo>
              </a:clrChange>
              <a:duotone>
                <a:prstClr val="black"/>
                <a:srgbClr val="5B9BD5">
                  <a:tint val="45000"/>
                  <a:satMod val="40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35407" r="34096"/>
            <a:stretch/>
          </p:blipFill>
          <p:spPr bwMode="auto">
            <a:xfrm rot="16200000">
              <a:off x="5359762" y="68738"/>
              <a:ext cx="1472475" cy="12192000"/>
            </a:xfrm>
            <a:prstGeom prst="rect">
              <a:avLst/>
            </a:prstGeom>
            <a:noFill/>
            <a:extLst>
              <a:ext uri="{909E8E84-426E-40DD-AFC4-6F175D3DCCD1}">
                <a14:hiddenFill xmlns:a14="http://schemas.microsoft.com/office/drawing/2010/main">
                  <a:solidFill>
                    <a:srgbClr val="FFFFFF"/>
                  </a:solidFill>
                </a14:hiddenFill>
              </a:ext>
            </a:extLst>
          </p:spPr>
        </p:pic>
        <p:pic>
          <p:nvPicPr>
            <p:cNvPr id="8" name="صورة 7">
              <a:extLst>
                <a:ext uri="{FF2B5EF4-FFF2-40B4-BE49-F238E27FC236}">
                  <a16:creationId xmlns:a16="http://schemas.microsoft.com/office/drawing/2014/main" id="{5BCF9025-4C6D-9650-A45F-CEEFDD73CC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34545"/>
              <a:ext cx="1786313" cy="567550"/>
            </a:xfrm>
            <a:prstGeom prst="rect">
              <a:avLst/>
            </a:prstGeom>
          </p:spPr>
        </p:pic>
      </p:grpSp>
      <p:sp>
        <p:nvSpPr>
          <p:cNvPr id="5" name="عنوان 1">
            <a:extLst>
              <a:ext uri="{FF2B5EF4-FFF2-40B4-BE49-F238E27FC236}">
                <a16:creationId xmlns:a16="http://schemas.microsoft.com/office/drawing/2014/main" id="{5269EA5A-E9AD-775A-6C80-F78B210EC4BE}"/>
              </a:ext>
            </a:extLst>
          </p:cNvPr>
          <p:cNvSpPr txBox="1">
            <a:spLocks/>
          </p:cNvSpPr>
          <p:nvPr/>
        </p:nvSpPr>
        <p:spPr>
          <a:xfrm>
            <a:off x="5037222" y="273221"/>
            <a:ext cx="7154778" cy="739918"/>
          </a:xfrm>
          <a:prstGeom prst="rect">
            <a:avLst/>
          </a:prstGeom>
          <a:solidFill>
            <a:srgbClr val="8BC1EA"/>
          </a:solidFill>
        </p:spPr>
        <p:txBody>
          <a:bodyPr anchor="ctr">
            <a:normAutofit fontScale="975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4000" dirty="0">
                <a:solidFill>
                  <a:schemeClr val="bg1"/>
                </a:solidFill>
                <a:cs typeface="Fanan" pitchFamily="2" charset="-78"/>
              </a:rPr>
              <a:t>الاختبار المؤتمت </a:t>
            </a:r>
            <a:r>
              <a:rPr lang="en-US" sz="4000" dirty="0">
                <a:solidFill>
                  <a:schemeClr val="bg1"/>
                </a:solidFill>
                <a:cs typeface="Fanan" pitchFamily="2" charset="-78"/>
              </a:rPr>
              <a:t>Automated Testing</a:t>
            </a:r>
            <a:endParaRPr lang="ar-SA" sz="4000" dirty="0">
              <a:solidFill>
                <a:schemeClr val="bg1"/>
              </a:solidFill>
              <a:cs typeface="Fanan" pitchFamily="2" charset="-78"/>
            </a:endParaRPr>
          </a:p>
        </p:txBody>
      </p:sp>
      <p:sp>
        <p:nvSpPr>
          <p:cNvPr id="10" name="عنصر نائب للمحتوى 2">
            <a:extLst>
              <a:ext uri="{FF2B5EF4-FFF2-40B4-BE49-F238E27FC236}">
                <a16:creationId xmlns:a16="http://schemas.microsoft.com/office/drawing/2014/main" id="{1CF8342C-260C-7E99-C4B5-648E144070D7}"/>
              </a:ext>
            </a:extLst>
          </p:cNvPr>
          <p:cNvSpPr>
            <a:spLocks noGrp="1"/>
          </p:cNvSpPr>
          <p:nvPr>
            <p:ph idx="1"/>
          </p:nvPr>
        </p:nvSpPr>
        <p:spPr>
          <a:xfrm>
            <a:off x="-1" y="1018072"/>
            <a:ext cx="12192001" cy="1149552"/>
          </a:xfrm>
        </p:spPr>
        <p:txBody>
          <a:bodyPr>
            <a:normAutofit/>
          </a:bodyPr>
          <a:lstStyle/>
          <a:p>
            <a:pPr marL="352425" indent="-352425" algn="just">
              <a:lnSpc>
                <a:spcPct val="110000"/>
              </a:lnSpc>
              <a:spcBef>
                <a:spcPts val="0"/>
              </a:spcBef>
              <a:buNone/>
            </a:pPr>
            <a:r>
              <a:rPr lang="ar-SA" dirty="0">
                <a:cs typeface="Fanan" pitchFamily="2" charset="-78"/>
              </a:rPr>
              <a:t>- يحتاج </a:t>
            </a:r>
            <a:r>
              <a:rPr lang="ar-SA" dirty="0">
                <a:solidFill>
                  <a:schemeClr val="accent4">
                    <a:lumMod val="75000"/>
                  </a:schemeClr>
                </a:solidFill>
                <a:cs typeface="Fanan" pitchFamily="2" charset="-78"/>
              </a:rPr>
              <a:t>العدد الكبير من الاختبارات </a:t>
            </a:r>
            <a:r>
              <a:rPr lang="ar-SA" dirty="0">
                <a:cs typeface="Fanan" pitchFamily="2" charset="-78"/>
              </a:rPr>
              <a:t>إلي المزيد من الوقت والجهد عند </a:t>
            </a:r>
            <a:r>
              <a:rPr lang="ar-SA" dirty="0">
                <a:solidFill>
                  <a:srgbClr val="C00000"/>
                </a:solidFill>
                <a:cs typeface="Fanan" pitchFamily="2" charset="-78"/>
              </a:rPr>
              <a:t>تنفيذها بشكل يدوي </a:t>
            </a:r>
            <a:r>
              <a:rPr lang="ar-SA" dirty="0">
                <a:cs typeface="Fanan" pitchFamily="2" charset="-78"/>
              </a:rPr>
              <a:t>لذلك يلجأ المختبرون إلي </a:t>
            </a:r>
            <a:r>
              <a:rPr lang="ar-SA" dirty="0">
                <a:solidFill>
                  <a:srgbClr val="0070C0"/>
                </a:solidFill>
                <a:cs typeface="Fanan" pitchFamily="2" charset="-78"/>
              </a:rPr>
              <a:t>إنشاء الاختبارات المؤتمتة </a:t>
            </a:r>
            <a:r>
              <a:rPr lang="ar-SA" dirty="0">
                <a:cs typeface="Fanan" pitchFamily="2" charset="-78"/>
              </a:rPr>
              <a:t>التي يتم تحديثها في كل مرة </a:t>
            </a:r>
            <a:r>
              <a:rPr lang="ar-SA" dirty="0">
                <a:solidFill>
                  <a:srgbClr val="00B050"/>
                </a:solidFill>
                <a:cs typeface="Fanan" pitchFamily="2" charset="-78"/>
              </a:rPr>
              <a:t>يتم فيها تغيير البرنامج</a:t>
            </a:r>
            <a:r>
              <a:rPr lang="ar-SA" dirty="0">
                <a:cs typeface="Fanan" pitchFamily="2" charset="-78"/>
              </a:rPr>
              <a:t>. </a:t>
            </a:r>
            <a:endParaRPr lang="ar-SA" dirty="0">
              <a:solidFill>
                <a:srgbClr val="00C0B7"/>
              </a:solidFill>
              <a:cs typeface="Fanan" pitchFamily="2" charset="-78"/>
            </a:endParaRPr>
          </a:p>
        </p:txBody>
      </p:sp>
      <p:sp>
        <p:nvSpPr>
          <p:cNvPr id="2" name="عنصر نائب للمحتوى 2">
            <a:extLst>
              <a:ext uri="{FF2B5EF4-FFF2-40B4-BE49-F238E27FC236}">
                <a16:creationId xmlns:a16="http://schemas.microsoft.com/office/drawing/2014/main" id="{CA67D00E-457E-4131-418D-006D3198B2E5}"/>
              </a:ext>
            </a:extLst>
          </p:cNvPr>
          <p:cNvSpPr txBox="1">
            <a:spLocks/>
          </p:cNvSpPr>
          <p:nvPr/>
        </p:nvSpPr>
        <p:spPr>
          <a:xfrm>
            <a:off x="128337" y="1997884"/>
            <a:ext cx="12063664" cy="1579505"/>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2425" indent="-352425" algn="just">
              <a:lnSpc>
                <a:spcPct val="110000"/>
              </a:lnSpc>
              <a:spcBef>
                <a:spcPts val="0"/>
              </a:spcBef>
              <a:buFont typeface="Arial" panose="020B0604020202020204" pitchFamily="34" charset="0"/>
              <a:buNone/>
            </a:pPr>
            <a:r>
              <a:rPr lang="ar-SA" dirty="0">
                <a:cs typeface="Fanan" pitchFamily="2" charset="-78"/>
              </a:rPr>
              <a:t>- يكتب المختبر المقطع البرمجي الخاص بالاختبار باستخدام </a:t>
            </a:r>
            <a:r>
              <a:rPr lang="ar-SA" dirty="0">
                <a:solidFill>
                  <a:srgbClr val="FF0000"/>
                </a:solidFill>
                <a:cs typeface="Fanan" pitchFamily="2" charset="-78"/>
              </a:rPr>
              <a:t>عدة أدوات لأتمتة هذه العملية </a:t>
            </a:r>
            <a:r>
              <a:rPr lang="ar-SA" dirty="0">
                <a:cs typeface="Fanan" pitchFamily="2" charset="-78"/>
              </a:rPr>
              <a:t>ومن أمثلة الاختبارات </a:t>
            </a:r>
            <a:r>
              <a:rPr lang="ar-SA" dirty="0">
                <a:solidFill>
                  <a:srgbClr val="00B0F0"/>
                </a:solidFill>
                <a:cs typeface="Fanan" pitchFamily="2" charset="-78"/>
              </a:rPr>
              <a:t>الأكثر شيوعاً لنظام الأندرويد </a:t>
            </a:r>
            <a:r>
              <a:rPr lang="ar-SA" dirty="0">
                <a:cs typeface="Fanan" pitchFamily="2" charset="-78"/>
              </a:rPr>
              <a:t>هو : أبيوم (</a:t>
            </a:r>
            <a:r>
              <a:rPr lang="en-US" sz="2400" dirty="0">
                <a:solidFill>
                  <a:srgbClr val="A4186B"/>
                </a:solidFill>
                <a:cs typeface="Fanan" pitchFamily="2" charset="-78"/>
              </a:rPr>
              <a:t>Appium</a:t>
            </a:r>
            <a:r>
              <a:rPr lang="ar-SA" dirty="0">
                <a:cs typeface="Fanan" pitchFamily="2" charset="-78"/>
              </a:rPr>
              <a:t>) – </a:t>
            </a:r>
            <a:r>
              <a:rPr lang="ar-SA" dirty="0" err="1">
                <a:cs typeface="Fanan" pitchFamily="2" charset="-78"/>
              </a:rPr>
              <a:t>أسبريسو</a:t>
            </a:r>
            <a:r>
              <a:rPr lang="ar-SA" dirty="0">
                <a:cs typeface="Fanan" pitchFamily="2" charset="-78"/>
              </a:rPr>
              <a:t> (</a:t>
            </a:r>
            <a:r>
              <a:rPr lang="en-US" sz="2400" dirty="0">
                <a:solidFill>
                  <a:srgbClr val="A4186B"/>
                </a:solidFill>
                <a:cs typeface="Fanan" pitchFamily="2" charset="-78"/>
              </a:rPr>
              <a:t>Espresso</a:t>
            </a:r>
            <a:r>
              <a:rPr lang="ar-SA" dirty="0">
                <a:cs typeface="Fanan" pitchFamily="2" charset="-78"/>
              </a:rPr>
              <a:t>) – </a:t>
            </a:r>
            <a:r>
              <a:rPr lang="ar-SA" dirty="0" err="1">
                <a:cs typeface="Fanan" pitchFamily="2" charset="-78"/>
              </a:rPr>
              <a:t>يو</a:t>
            </a:r>
            <a:r>
              <a:rPr lang="ar-SA" dirty="0">
                <a:cs typeface="Fanan" pitchFamily="2" charset="-78"/>
              </a:rPr>
              <a:t> أي </a:t>
            </a:r>
            <a:r>
              <a:rPr lang="ar-SA" dirty="0" err="1">
                <a:cs typeface="Fanan" pitchFamily="2" charset="-78"/>
              </a:rPr>
              <a:t>أوتوميتور</a:t>
            </a:r>
            <a:r>
              <a:rPr lang="ar-SA" dirty="0">
                <a:cs typeface="Fanan" pitchFamily="2" charset="-78"/>
              </a:rPr>
              <a:t>(</a:t>
            </a:r>
            <a:r>
              <a:rPr lang="en-US" sz="2000" dirty="0">
                <a:solidFill>
                  <a:srgbClr val="A4186B"/>
                </a:solidFill>
                <a:cs typeface="Fanan" pitchFamily="2" charset="-78"/>
              </a:rPr>
              <a:t>UI</a:t>
            </a:r>
            <a:r>
              <a:rPr lang="en-US" dirty="0">
                <a:solidFill>
                  <a:srgbClr val="A4186B"/>
                </a:solidFill>
                <a:cs typeface="Fanan" pitchFamily="2" charset="-78"/>
              </a:rPr>
              <a:t> </a:t>
            </a:r>
            <a:r>
              <a:rPr lang="en-US" sz="2000" dirty="0">
                <a:solidFill>
                  <a:srgbClr val="A4186B"/>
                </a:solidFill>
                <a:cs typeface="Fanan" pitchFamily="2" charset="-78"/>
              </a:rPr>
              <a:t>Automator</a:t>
            </a:r>
            <a:r>
              <a:rPr lang="ar-SA" dirty="0">
                <a:cs typeface="Fanan" pitchFamily="2" charset="-78"/>
              </a:rPr>
              <a:t>)</a:t>
            </a:r>
            <a:endParaRPr lang="ar-SA" dirty="0">
              <a:solidFill>
                <a:srgbClr val="00C0B7"/>
              </a:solidFill>
              <a:cs typeface="Fanan" pitchFamily="2" charset="-78"/>
            </a:endParaRPr>
          </a:p>
        </p:txBody>
      </p:sp>
      <p:pic>
        <p:nvPicPr>
          <p:cNvPr id="4098" name="Picture 2" descr="What is Automation Testing? Know Automation Testing Skills, Career Path,  Eligibility &amp; Courses | Shiksha Online">
            <a:extLst>
              <a:ext uri="{FF2B5EF4-FFF2-40B4-BE49-F238E27FC236}">
                <a16:creationId xmlns:a16="http://schemas.microsoft.com/office/drawing/2014/main" id="{E8115E30-38C2-AD52-6579-DAA04943074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092" r="21796"/>
          <a:stretch/>
        </p:blipFill>
        <p:spPr bwMode="auto">
          <a:xfrm>
            <a:off x="9432195" y="3547119"/>
            <a:ext cx="2729803" cy="230002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ow to choose the right test automation tool | HeadSpin">
            <a:extLst>
              <a:ext uri="{FF2B5EF4-FFF2-40B4-BE49-F238E27FC236}">
                <a16:creationId xmlns:a16="http://schemas.microsoft.com/office/drawing/2014/main" id="{D2B6B2D0-CE55-2F4A-2687-4E560A388E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103591"/>
            <a:ext cx="6168156" cy="3142623"/>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ow to Set Up Appium for Test Automation | by Rommel Malqued | The Startup  | Medium">
            <a:extLst>
              <a:ext uri="{FF2B5EF4-FFF2-40B4-BE49-F238E27FC236}">
                <a16:creationId xmlns:a16="http://schemas.microsoft.com/office/drawing/2014/main" id="{35985F2F-8754-46CD-EB8F-B0CD150B73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10339" y="3435057"/>
            <a:ext cx="1916304" cy="1183318"/>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Introduction To The Ui Automator Testing Tool For Android | Yuri Shwedoff">
            <a:extLst>
              <a:ext uri="{FF2B5EF4-FFF2-40B4-BE49-F238E27FC236}">
                <a16:creationId xmlns:a16="http://schemas.microsoft.com/office/drawing/2014/main" id="{FB0A223C-D1EA-F50E-3AEE-7F0E8ECFFA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95758" y="4618375"/>
            <a:ext cx="3184319" cy="1474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15284"/>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مجموعة 5">
            <a:extLst>
              <a:ext uri="{FF2B5EF4-FFF2-40B4-BE49-F238E27FC236}">
                <a16:creationId xmlns:a16="http://schemas.microsoft.com/office/drawing/2014/main" id="{F92C03BA-6F11-0BF9-ADF7-23EF891395B7}"/>
              </a:ext>
            </a:extLst>
          </p:cNvPr>
          <p:cNvGrpSpPr/>
          <p:nvPr/>
        </p:nvGrpSpPr>
        <p:grpSpPr>
          <a:xfrm>
            <a:off x="0" y="6161058"/>
            <a:ext cx="12192000" cy="739917"/>
            <a:chOff x="0" y="5428500"/>
            <a:chExt cx="12192000" cy="1472475"/>
          </a:xfrm>
        </p:grpSpPr>
        <p:pic>
          <p:nvPicPr>
            <p:cNvPr id="7" name="Picture 2" descr="PowerPoint templates">
              <a:extLst>
                <a:ext uri="{FF2B5EF4-FFF2-40B4-BE49-F238E27FC236}">
                  <a16:creationId xmlns:a16="http://schemas.microsoft.com/office/drawing/2014/main" id="{37749224-A085-64F3-8558-27E4DF89C9CF}"/>
                </a:ext>
              </a:extLst>
            </p:cNvPr>
            <p:cNvPicPr>
              <a:picLocks noChangeAspect="1" noChangeArrowheads="1"/>
            </p:cNvPicPr>
            <p:nvPr/>
          </p:nvPicPr>
          <p:blipFill rotWithShape="1">
            <a:blip r:embed="rId2">
              <a:clrChange>
                <a:clrFrom>
                  <a:srgbClr val="FEFEFE"/>
                </a:clrFrom>
                <a:clrTo>
                  <a:srgbClr val="FEFEFE">
                    <a:alpha val="0"/>
                  </a:srgbClr>
                </a:clrTo>
              </a:clrChange>
              <a:duotone>
                <a:prstClr val="black"/>
                <a:srgbClr val="5B9BD5">
                  <a:tint val="45000"/>
                  <a:satMod val="40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35407" r="34096"/>
            <a:stretch/>
          </p:blipFill>
          <p:spPr bwMode="auto">
            <a:xfrm rot="16200000">
              <a:off x="5359762" y="68738"/>
              <a:ext cx="1472475" cy="12192000"/>
            </a:xfrm>
            <a:prstGeom prst="rect">
              <a:avLst/>
            </a:prstGeom>
            <a:noFill/>
            <a:extLst>
              <a:ext uri="{909E8E84-426E-40DD-AFC4-6F175D3DCCD1}">
                <a14:hiddenFill xmlns:a14="http://schemas.microsoft.com/office/drawing/2010/main">
                  <a:solidFill>
                    <a:srgbClr val="FFFFFF"/>
                  </a:solidFill>
                </a14:hiddenFill>
              </a:ext>
            </a:extLst>
          </p:spPr>
        </p:pic>
        <p:pic>
          <p:nvPicPr>
            <p:cNvPr id="8" name="صورة 7">
              <a:extLst>
                <a:ext uri="{FF2B5EF4-FFF2-40B4-BE49-F238E27FC236}">
                  <a16:creationId xmlns:a16="http://schemas.microsoft.com/office/drawing/2014/main" id="{5BCF9025-4C6D-9650-A45F-CEEFDD73CC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34545"/>
              <a:ext cx="1786313" cy="567550"/>
            </a:xfrm>
            <a:prstGeom prst="rect">
              <a:avLst/>
            </a:prstGeom>
          </p:spPr>
        </p:pic>
      </p:grpSp>
      <p:sp>
        <p:nvSpPr>
          <p:cNvPr id="5" name="عنوان 1">
            <a:extLst>
              <a:ext uri="{FF2B5EF4-FFF2-40B4-BE49-F238E27FC236}">
                <a16:creationId xmlns:a16="http://schemas.microsoft.com/office/drawing/2014/main" id="{5269EA5A-E9AD-775A-6C80-F78B210EC4BE}"/>
              </a:ext>
            </a:extLst>
          </p:cNvPr>
          <p:cNvSpPr txBox="1">
            <a:spLocks/>
          </p:cNvSpPr>
          <p:nvPr/>
        </p:nvSpPr>
        <p:spPr>
          <a:xfrm>
            <a:off x="4491789" y="273221"/>
            <a:ext cx="7700211" cy="739918"/>
          </a:xfrm>
          <a:prstGeom prst="rect">
            <a:avLst/>
          </a:prstGeom>
          <a:solidFill>
            <a:srgbClr val="8BC1EA"/>
          </a:solidFill>
        </p:spPr>
        <p:txBody>
          <a:bodyPr anchor="ctr">
            <a:normAutofit fontScale="975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4000" dirty="0">
                <a:solidFill>
                  <a:schemeClr val="bg1"/>
                </a:solidFill>
                <a:cs typeface="Fanan" pitchFamily="2" charset="-78"/>
              </a:rPr>
              <a:t>استراتيجيات الاختبارات </a:t>
            </a:r>
            <a:r>
              <a:rPr lang="en-US" sz="4000" dirty="0">
                <a:solidFill>
                  <a:schemeClr val="bg1"/>
                </a:solidFill>
                <a:cs typeface="Fanan" pitchFamily="2" charset="-78"/>
              </a:rPr>
              <a:t>Testing Strategies</a:t>
            </a:r>
            <a:endParaRPr lang="ar-SA" sz="4000" dirty="0">
              <a:solidFill>
                <a:schemeClr val="bg1"/>
              </a:solidFill>
              <a:cs typeface="Fanan" pitchFamily="2" charset="-78"/>
            </a:endParaRPr>
          </a:p>
        </p:txBody>
      </p:sp>
      <p:sp>
        <p:nvSpPr>
          <p:cNvPr id="10" name="عنصر نائب للمحتوى 2">
            <a:extLst>
              <a:ext uri="{FF2B5EF4-FFF2-40B4-BE49-F238E27FC236}">
                <a16:creationId xmlns:a16="http://schemas.microsoft.com/office/drawing/2014/main" id="{1CF8342C-260C-7E99-C4B5-648E144070D7}"/>
              </a:ext>
            </a:extLst>
          </p:cNvPr>
          <p:cNvSpPr>
            <a:spLocks noGrp="1"/>
          </p:cNvSpPr>
          <p:nvPr>
            <p:ph idx="1"/>
          </p:nvPr>
        </p:nvSpPr>
        <p:spPr>
          <a:xfrm>
            <a:off x="-1" y="1018072"/>
            <a:ext cx="12192001" cy="586139"/>
          </a:xfrm>
        </p:spPr>
        <p:txBody>
          <a:bodyPr>
            <a:normAutofit/>
          </a:bodyPr>
          <a:lstStyle/>
          <a:p>
            <a:pPr marL="352425" indent="-352425" algn="just">
              <a:lnSpc>
                <a:spcPct val="110000"/>
              </a:lnSpc>
              <a:spcBef>
                <a:spcPts val="0"/>
              </a:spcBef>
              <a:buNone/>
            </a:pPr>
            <a:r>
              <a:rPr lang="ar-SA" dirty="0">
                <a:cs typeface="Fanan" pitchFamily="2" charset="-78"/>
              </a:rPr>
              <a:t>- تنقسم الاختبارات إلي </a:t>
            </a:r>
            <a:r>
              <a:rPr lang="ar-SA" dirty="0">
                <a:solidFill>
                  <a:srgbClr val="A4186B"/>
                </a:solidFill>
                <a:cs typeface="Fanan" pitchFamily="2" charset="-78"/>
              </a:rPr>
              <a:t>عدة فئات اعتماداً على درجة تعقيد البرنامج </a:t>
            </a:r>
            <a:r>
              <a:rPr lang="ar-SA" dirty="0">
                <a:cs typeface="Fanan" pitchFamily="2" charset="-78"/>
              </a:rPr>
              <a:t>أو التطبيق قيد الاختبار .</a:t>
            </a:r>
            <a:endParaRPr lang="ar-SA" dirty="0">
              <a:solidFill>
                <a:srgbClr val="00C0B7"/>
              </a:solidFill>
              <a:cs typeface="Fanan" pitchFamily="2" charset="-78"/>
            </a:endParaRPr>
          </a:p>
        </p:txBody>
      </p:sp>
      <p:sp>
        <p:nvSpPr>
          <p:cNvPr id="3" name="عنصر نائب للمحتوى 2">
            <a:extLst>
              <a:ext uri="{FF2B5EF4-FFF2-40B4-BE49-F238E27FC236}">
                <a16:creationId xmlns:a16="http://schemas.microsoft.com/office/drawing/2014/main" id="{E82B46EE-F3D5-9589-C1C3-07E45B801E4B}"/>
              </a:ext>
            </a:extLst>
          </p:cNvPr>
          <p:cNvSpPr txBox="1">
            <a:spLocks/>
          </p:cNvSpPr>
          <p:nvPr/>
        </p:nvSpPr>
        <p:spPr>
          <a:xfrm>
            <a:off x="-2" y="1488657"/>
            <a:ext cx="12192001" cy="586139"/>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2425" indent="-352425" algn="just">
              <a:lnSpc>
                <a:spcPct val="110000"/>
              </a:lnSpc>
              <a:spcBef>
                <a:spcPts val="0"/>
              </a:spcBef>
              <a:buFont typeface="Arial" panose="020B0604020202020204" pitchFamily="34" charset="0"/>
              <a:buNone/>
            </a:pPr>
            <a:r>
              <a:rPr lang="ar-SA" dirty="0">
                <a:cs typeface="Fanan" pitchFamily="2" charset="-78"/>
              </a:rPr>
              <a:t>- يستخدم المطورون والمسؤولون عن </a:t>
            </a:r>
            <a:r>
              <a:rPr lang="ar-SA" dirty="0">
                <a:solidFill>
                  <a:srgbClr val="64A1DB"/>
                </a:solidFill>
                <a:cs typeface="Fanan" pitchFamily="2" charset="-78"/>
              </a:rPr>
              <a:t>الاختبارات العديد من استراتيجيات الاختبار.</a:t>
            </a:r>
          </a:p>
        </p:txBody>
      </p:sp>
      <p:sp>
        <p:nvSpPr>
          <p:cNvPr id="4" name="عنصر نائب للمحتوى 2">
            <a:extLst>
              <a:ext uri="{FF2B5EF4-FFF2-40B4-BE49-F238E27FC236}">
                <a16:creationId xmlns:a16="http://schemas.microsoft.com/office/drawing/2014/main" id="{2C081D9D-7267-E5F3-7BA3-1DB3480A4D73}"/>
              </a:ext>
            </a:extLst>
          </p:cNvPr>
          <p:cNvSpPr txBox="1">
            <a:spLocks/>
          </p:cNvSpPr>
          <p:nvPr/>
        </p:nvSpPr>
        <p:spPr>
          <a:xfrm>
            <a:off x="0" y="1959242"/>
            <a:ext cx="12192001" cy="586139"/>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2425" indent="-352425" algn="just">
              <a:lnSpc>
                <a:spcPct val="110000"/>
              </a:lnSpc>
              <a:spcBef>
                <a:spcPts val="0"/>
              </a:spcBef>
              <a:buFont typeface="Arial" panose="020B0604020202020204" pitchFamily="34" charset="0"/>
              <a:buNone/>
            </a:pPr>
            <a:r>
              <a:rPr lang="ar-SA" dirty="0">
                <a:cs typeface="Fanan" pitchFamily="2" charset="-78"/>
              </a:rPr>
              <a:t>- يعد </a:t>
            </a:r>
            <a:r>
              <a:rPr lang="ar-SA" dirty="0">
                <a:solidFill>
                  <a:srgbClr val="FF0000"/>
                </a:solidFill>
                <a:cs typeface="Fanan" pitchFamily="2" charset="-78"/>
              </a:rPr>
              <a:t>اختبار الوظائف البرمجية واختبار البرنامج الرئيس </a:t>
            </a:r>
            <a:r>
              <a:rPr lang="ar-SA" dirty="0">
                <a:cs typeface="Fanan" pitchFamily="2" charset="-78"/>
              </a:rPr>
              <a:t>هما الأكثر استهلاكاً </a:t>
            </a:r>
            <a:r>
              <a:rPr lang="ar-SA" dirty="0">
                <a:solidFill>
                  <a:srgbClr val="4472C4"/>
                </a:solidFill>
                <a:cs typeface="Fanan" pitchFamily="2" charset="-78"/>
              </a:rPr>
              <a:t>للوقت والجهد </a:t>
            </a:r>
            <a:r>
              <a:rPr lang="ar-SA" dirty="0">
                <a:cs typeface="Fanan" pitchFamily="2" charset="-78"/>
              </a:rPr>
              <a:t>.</a:t>
            </a:r>
            <a:endParaRPr lang="ar-SA" dirty="0">
              <a:solidFill>
                <a:srgbClr val="00C0B7"/>
              </a:solidFill>
              <a:cs typeface="Fanan" pitchFamily="2" charset="-78"/>
            </a:endParaRPr>
          </a:p>
        </p:txBody>
      </p:sp>
      <p:pic>
        <p:nvPicPr>
          <p:cNvPr id="5122" name="Picture 2" descr="Software testing: Types and how to choose the test strategy | Informatica e  Ingegneria Online">
            <a:extLst>
              <a:ext uri="{FF2B5EF4-FFF2-40B4-BE49-F238E27FC236}">
                <a16:creationId xmlns:a16="http://schemas.microsoft.com/office/drawing/2014/main" id="{3336BCBC-AC3F-ECFA-1655-50B3E7D7BB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201" y="2466052"/>
            <a:ext cx="6273521" cy="352885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est Strategy | How to Create Test Strategy? | Importance">
            <a:extLst>
              <a:ext uri="{FF2B5EF4-FFF2-40B4-BE49-F238E27FC236}">
                <a16:creationId xmlns:a16="http://schemas.microsoft.com/office/drawing/2014/main" id="{953E121F-F2D4-DF0E-E4E1-A0BF5E43F0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9923" y="2778034"/>
            <a:ext cx="5371598" cy="29842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514091"/>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مجموعة 5">
            <a:extLst>
              <a:ext uri="{FF2B5EF4-FFF2-40B4-BE49-F238E27FC236}">
                <a16:creationId xmlns:a16="http://schemas.microsoft.com/office/drawing/2014/main" id="{F92C03BA-6F11-0BF9-ADF7-23EF891395B7}"/>
              </a:ext>
            </a:extLst>
          </p:cNvPr>
          <p:cNvGrpSpPr/>
          <p:nvPr/>
        </p:nvGrpSpPr>
        <p:grpSpPr>
          <a:xfrm>
            <a:off x="0" y="6161058"/>
            <a:ext cx="12192000" cy="739917"/>
            <a:chOff x="0" y="5428500"/>
            <a:chExt cx="12192000" cy="1472475"/>
          </a:xfrm>
        </p:grpSpPr>
        <p:pic>
          <p:nvPicPr>
            <p:cNvPr id="7" name="Picture 2" descr="PowerPoint templates">
              <a:extLst>
                <a:ext uri="{FF2B5EF4-FFF2-40B4-BE49-F238E27FC236}">
                  <a16:creationId xmlns:a16="http://schemas.microsoft.com/office/drawing/2014/main" id="{37749224-A085-64F3-8558-27E4DF89C9CF}"/>
                </a:ext>
              </a:extLst>
            </p:cNvPr>
            <p:cNvPicPr>
              <a:picLocks noChangeAspect="1" noChangeArrowheads="1"/>
            </p:cNvPicPr>
            <p:nvPr/>
          </p:nvPicPr>
          <p:blipFill rotWithShape="1">
            <a:blip r:embed="rId2">
              <a:clrChange>
                <a:clrFrom>
                  <a:srgbClr val="FEFEFE"/>
                </a:clrFrom>
                <a:clrTo>
                  <a:srgbClr val="FEFEFE">
                    <a:alpha val="0"/>
                  </a:srgbClr>
                </a:clrTo>
              </a:clrChange>
              <a:duotone>
                <a:prstClr val="black"/>
                <a:srgbClr val="5B9BD5">
                  <a:tint val="45000"/>
                  <a:satMod val="40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35407" r="34096"/>
            <a:stretch/>
          </p:blipFill>
          <p:spPr bwMode="auto">
            <a:xfrm rot="16200000">
              <a:off x="5359762" y="68738"/>
              <a:ext cx="1472475" cy="12192000"/>
            </a:xfrm>
            <a:prstGeom prst="rect">
              <a:avLst/>
            </a:prstGeom>
            <a:noFill/>
            <a:extLst>
              <a:ext uri="{909E8E84-426E-40DD-AFC4-6F175D3DCCD1}">
                <a14:hiddenFill xmlns:a14="http://schemas.microsoft.com/office/drawing/2010/main">
                  <a:solidFill>
                    <a:srgbClr val="FFFFFF"/>
                  </a:solidFill>
                </a14:hiddenFill>
              </a:ext>
            </a:extLst>
          </p:spPr>
        </p:pic>
        <p:pic>
          <p:nvPicPr>
            <p:cNvPr id="8" name="صورة 7">
              <a:extLst>
                <a:ext uri="{FF2B5EF4-FFF2-40B4-BE49-F238E27FC236}">
                  <a16:creationId xmlns:a16="http://schemas.microsoft.com/office/drawing/2014/main" id="{5BCF9025-4C6D-9650-A45F-CEEFDD73CC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34545"/>
              <a:ext cx="1786313" cy="567550"/>
            </a:xfrm>
            <a:prstGeom prst="rect">
              <a:avLst/>
            </a:prstGeom>
          </p:spPr>
        </p:pic>
      </p:grpSp>
      <p:sp>
        <p:nvSpPr>
          <p:cNvPr id="5" name="عنوان 1">
            <a:extLst>
              <a:ext uri="{FF2B5EF4-FFF2-40B4-BE49-F238E27FC236}">
                <a16:creationId xmlns:a16="http://schemas.microsoft.com/office/drawing/2014/main" id="{5269EA5A-E9AD-775A-6C80-F78B210EC4BE}"/>
              </a:ext>
            </a:extLst>
          </p:cNvPr>
          <p:cNvSpPr txBox="1">
            <a:spLocks/>
          </p:cNvSpPr>
          <p:nvPr/>
        </p:nvSpPr>
        <p:spPr>
          <a:xfrm>
            <a:off x="4491789" y="120581"/>
            <a:ext cx="7700211" cy="739918"/>
          </a:xfrm>
          <a:prstGeom prst="rect">
            <a:avLst/>
          </a:prstGeom>
          <a:solidFill>
            <a:srgbClr val="8BC1EA"/>
          </a:solidFill>
        </p:spPr>
        <p:txBody>
          <a:bodyPr anchor="ctr">
            <a:normAutofit fontScale="975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4000" dirty="0">
                <a:solidFill>
                  <a:schemeClr val="bg1"/>
                </a:solidFill>
                <a:cs typeface="Fanan" pitchFamily="2" charset="-78"/>
              </a:rPr>
              <a:t>استراتيجيات الاختبارات الشائعة</a:t>
            </a:r>
          </a:p>
        </p:txBody>
      </p:sp>
      <p:graphicFrame>
        <p:nvGraphicFramePr>
          <p:cNvPr id="13" name="عنصر نائب للمحتوى 3">
            <a:extLst>
              <a:ext uri="{FF2B5EF4-FFF2-40B4-BE49-F238E27FC236}">
                <a16:creationId xmlns:a16="http://schemas.microsoft.com/office/drawing/2014/main" id="{57C26993-7E60-3EFD-CA49-CACBF7B1F5FF}"/>
              </a:ext>
            </a:extLst>
          </p:cNvPr>
          <p:cNvGraphicFramePr>
            <a:graphicFrameLocks/>
          </p:cNvGraphicFramePr>
          <p:nvPr>
            <p:extLst>
              <p:ext uri="{D42A27DB-BD31-4B8C-83A1-F6EECF244321}">
                <p14:modId xmlns:p14="http://schemas.microsoft.com/office/powerpoint/2010/main" val="2118133072"/>
              </p:ext>
            </p:extLst>
          </p:nvPr>
        </p:nvGraphicFramePr>
        <p:xfrm>
          <a:off x="3215474" y="1023811"/>
          <a:ext cx="11495314" cy="497393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4" name="Picture 2" descr="Software testing: Types and how to choose the test strategy | Informatica e  Ingegneria Online">
            <a:extLst>
              <a:ext uri="{FF2B5EF4-FFF2-40B4-BE49-F238E27FC236}">
                <a16:creationId xmlns:a16="http://schemas.microsoft.com/office/drawing/2014/main" id="{513709F3-8516-74C3-4B5E-50076B1985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1371832"/>
            <a:ext cx="6273521" cy="3943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223049"/>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مجموعة 5">
            <a:extLst>
              <a:ext uri="{FF2B5EF4-FFF2-40B4-BE49-F238E27FC236}">
                <a16:creationId xmlns:a16="http://schemas.microsoft.com/office/drawing/2014/main" id="{F92C03BA-6F11-0BF9-ADF7-23EF891395B7}"/>
              </a:ext>
            </a:extLst>
          </p:cNvPr>
          <p:cNvGrpSpPr/>
          <p:nvPr/>
        </p:nvGrpSpPr>
        <p:grpSpPr>
          <a:xfrm>
            <a:off x="0" y="6350558"/>
            <a:ext cx="12192000" cy="550417"/>
            <a:chOff x="0" y="5428500"/>
            <a:chExt cx="12192000" cy="1472475"/>
          </a:xfrm>
        </p:grpSpPr>
        <p:pic>
          <p:nvPicPr>
            <p:cNvPr id="7" name="Picture 2" descr="PowerPoint templates">
              <a:extLst>
                <a:ext uri="{FF2B5EF4-FFF2-40B4-BE49-F238E27FC236}">
                  <a16:creationId xmlns:a16="http://schemas.microsoft.com/office/drawing/2014/main" id="{37749224-A085-64F3-8558-27E4DF89C9CF}"/>
                </a:ext>
              </a:extLst>
            </p:cNvPr>
            <p:cNvPicPr>
              <a:picLocks noChangeAspect="1" noChangeArrowheads="1"/>
            </p:cNvPicPr>
            <p:nvPr/>
          </p:nvPicPr>
          <p:blipFill rotWithShape="1">
            <a:blip r:embed="rId2">
              <a:clrChange>
                <a:clrFrom>
                  <a:srgbClr val="FEFEFE"/>
                </a:clrFrom>
                <a:clrTo>
                  <a:srgbClr val="FEFEFE">
                    <a:alpha val="0"/>
                  </a:srgbClr>
                </a:clrTo>
              </a:clrChange>
              <a:duotone>
                <a:prstClr val="black"/>
                <a:srgbClr val="5B9BD5">
                  <a:tint val="45000"/>
                  <a:satMod val="40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35407" r="34096"/>
            <a:stretch/>
          </p:blipFill>
          <p:spPr bwMode="auto">
            <a:xfrm rot="16200000">
              <a:off x="5359762" y="68738"/>
              <a:ext cx="1472475" cy="12192000"/>
            </a:xfrm>
            <a:prstGeom prst="rect">
              <a:avLst/>
            </a:prstGeom>
            <a:noFill/>
            <a:extLst>
              <a:ext uri="{909E8E84-426E-40DD-AFC4-6F175D3DCCD1}">
                <a14:hiddenFill xmlns:a14="http://schemas.microsoft.com/office/drawing/2010/main">
                  <a:solidFill>
                    <a:srgbClr val="FFFFFF"/>
                  </a:solidFill>
                </a14:hiddenFill>
              </a:ext>
            </a:extLst>
          </p:spPr>
        </p:pic>
        <p:pic>
          <p:nvPicPr>
            <p:cNvPr id="8" name="صورة 7">
              <a:extLst>
                <a:ext uri="{FF2B5EF4-FFF2-40B4-BE49-F238E27FC236}">
                  <a16:creationId xmlns:a16="http://schemas.microsoft.com/office/drawing/2014/main" id="{5BCF9025-4C6D-9650-A45F-CEEFDD73CC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34545"/>
              <a:ext cx="1786313" cy="567550"/>
            </a:xfrm>
            <a:prstGeom prst="rect">
              <a:avLst/>
            </a:prstGeom>
          </p:spPr>
        </p:pic>
      </p:grpSp>
      <p:sp>
        <p:nvSpPr>
          <p:cNvPr id="5" name="عنوان 1">
            <a:extLst>
              <a:ext uri="{FF2B5EF4-FFF2-40B4-BE49-F238E27FC236}">
                <a16:creationId xmlns:a16="http://schemas.microsoft.com/office/drawing/2014/main" id="{5269EA5A-E9AD-775A-6C80-F78B210EC4BE}"/>
              </a:ext>
            </a:extLst>
          </p:cNvPr>
          <p:cNvSpPr txBox="1">
            <a:spLocks/>
          </p:cNvSpPr>
          <p:nvPr/>
        </p:nvSpPr>
        <p:spPr>
          <a:xfrm>
            <a:off x="4491789" y="120581"/>
            <a:ext cx="7700211" cy="739918"/>
          </a:xfrm>
          <a:prstGeom prst="rect">
            <a:avLst/>
          </a:prstGeom>
          <a:solidFill>
            <a:srgbClr val="8BC1EA"/>
          </a:solidFill>
        </p:spPr>
        <p:txBody>
          <a:bodyPr anchor="ctr">
            <a:normAutofit fontScale="975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4000" dirty="0">
                <a:solidFill>
                  <a:schemeClr val="bg1"/>
                </a:solidFill>
                <a:cs typeface="Fanan" pitchFamily="2" charset="-78"/>
              </a:rPr>
              <a:t>استراتيجيات الاختبارات الشائعة</a:t>
            </a:r>
          </a:p>
        </p:txBody>
      </p:sp>
      <p:pic>
        <p:nvPicPr>
          <p:cNvPr id="10" name="صورة 9">
            <a:extLst>
              <a:ext uri="{FF2B5EF4-FFF2-40B4-BE49-F238E27FC236}">
                <a16:creationId xmlns:a16="http://schemas.microsoft.com/office/drawing/2014/main" id="{DF8AE844-561E-EB30-7481-9779DD7A1321}"/>
              </a:ext>
            </a:extLst>
          </p:cNvPr>
          <p:cNvPicPr>
            <a:picLocks noChangeAspect="1"/>
          </p:cNvPicPr>
          <p:nvPr/>
        </p:nvPicPr>
        <p:blipFill rotWithShape="1">
          <a:blip r:embed="rId5">
            <a:duotone>
              <a:schemeClr val="accent1">
                <a:shade val="45000"/>
                <a:satMod val="135000"/>
              </a:schemeClr>
              <a:prstClr val="white"/>
            </a:duotone>
          </a:blip>
          <a:srcRect l="31896" t="29157" r="32665" b="11209"/>
          <a:stretch/>
        </p:blipFill>
        <p:spPr>
          <a:xfrm>
            <a:off x="1671374" y="978100"/>
            <a:ext cx="9063614" cy="5254857"/>
          </a:xfrm>
          <a:prstGeom prst="rect">
            <a:avLst/>
          </a:prstGeom>
        </p:spPr>
      </p:pic>
    </p:spTree>
    <p:extLst>
      <p:ext uri="{BB962C8B-B14F-4D97-AF65-F5344CB8AC3E}">
        <p14:creationId xmlns:p14="http://schemas.microsoft.com/office/powerpoint/2010/main" val="3939230674"/>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مجموعة 5">
            <a:extLst>
              <a:ext uri="{FF2B5EF4-FFF2-40B4-BE49-F238E27FC236}">
                <a16:creationId xmlns:a16="http://schemas.microsoft.com/office/drawing/2014/main" id="{F92C03BA-6F11-0BF9-ADF7-23EF891395B7}"/>
              </a:ext>
            </a:extLst>
          </p:cNvPr>
          <p:cNvGrpSpPr/>
          <p:nvPr/>
        </p:nvGrpSpPr>
        <p:grpSpPr>
          <a:xfrm>
            <a:off x="0" y="6161058"/>
            <a:ext cx="12192000" cy="739917"/>
            <a:chOff x="0" y="5428500"/>
            <a:chExt cx="12192000" cy="1472475"/>
          </a:xfrm>
        </p:grpSpPr>
        <p:pic>
          <p:nvPicPr>
            <p:cNvPr id="7" name="Picture 2" descr="PowerPoint templates">
              <a:extLst>
                <a:ext uri="{FF2B5EF4-FFF2-40B4-BE49-F238E27FC236}">
                  <a16:creationId xmlns:a16="http://schemas.microsoft.com/office/drawing/2014/main" id="{37749224-A085-64F3-8558-27E4DF89C9CF}"/>
                </a:ext>
              </a:extLst>
            </p:cNvPr>
            <p:cNvPicPr>
              <a:picLocks noChangeAspect="1" noChangeArrowheads="1"/>
            </p:cNvPicPr>
            <p:nvPr/>
          </p:nvPicPr>
          <p:blipFill rotWithShape="1">
            <a:blip r:embed="rId2">
              <a:clrChange>
                <a:clrFrom>
                  <a:srgbClr val="FEFEFE"/>
                </a:clrFrom>
                <a:clrTo>
                  <a:srgbClr val="FEFEFE">
                    <a:alpha val="0"/>
                  </a:srgbClr>
                </a:clrTo>
              </a:clrChange>
              <a:duotone>
                <a:prstClr val="black"/>
                <a:srgbClr val="5B9BD5">
                  <a:tint val="45000"/>
                  <a:satMod val="40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35407" r="34096"/>
            <a:stretch/>
          </p:blipFill>
          <p:spPr bwMode="auto">
            <a:xfrm rot="16200000">
              <a:off x="5359762" y="68738"/>
              <a:ext cx="1472475" cy="12192000"/>
            </a:xfrm>
            <a:prstGeom prst="rect">
              <a:avLst/>
            </a:prstGeom>
            <a:noFill/>
            <a:extLst>
              <a:ext uri="{909E8E84-426E-40DD-AFC4-6F175D3DCCD1}">
                <a14:hiddenFill xmlns:a14="http://schemas.microsoft.com/office/drawing/2010/main">
                  <a:solidFill>
                    <a:srgbClr val="FFFFFF"/>
                  </a:solidFill>
                </a14:hiddenFill>
              </a:ext>
            </a:extLst>
          </p:spPr>
        </p:pic>
        <p:pic>
          <p:nvPicPr>
            <p:cNvPr id="8" name="صورة 7">
              <a:extLst>
                <a:ext uri="{FF2B5EF4-FFF2-40B4-BE49-F238E27FC236}">
                  <a16:creationId xmlns:a16="http://schemas.microsoft.com/office/drawing/2014/main" id="{5BCF9025-4C6D-9650-A45F-CEEFDD73CC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34545"/>
              <a:ext cx="1786313" cy="567550"/>
            </a:xfrm>
            <a:prstGeom prst="rect">
              <a:avLst/>
            </a:prstGeom>
          </p:spPr>
        </p:pic>
      </p:grpSp>
      <p:sp>
        <p:nvSpPr>
          <p:cNvPr id="5" name="عنوان 1">
            <a:extLst>
              <a:ext uri="{FF2B5EF4-FFF2-40B4-BE49-F238E27FC236}">
                <a16:creationId xmlns:a16="http://schemas.microsoft.com/office/drawing/2014/main" id="{5269EA5A-E9AD-775A-6C80-F78B210EC4BE}"/>
              </a:ext>
            </a:extLst>
          </p:cNvPr>
          <p:cNvSpPr txBox="1">
            <a:spLocks/>
          </p:cNvSpPr>
          <p:nvPr/>
        </p:nvSpPr>
        <p:spPr>
          <a:xfrm>
            <a:off x="4491789" y="273221"/>
            <a:ext cx="7700211" cy="739918"/>
          </a:xfrm>
          <a:prstGeom prst="rect">
            <a:avLst/>
          </a:prstGeom>
          <a:solidFill>
            <a:srgbClr val="8BC1EA"/>
          </a:solidFill>
        </p:spPr>
        <p:txBody>
          <a:bodyPr anchor="ctr">
            <a:normAutofit fontScale="975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4000" dirty="0">
                <a:solidFill>
                  <a:schemeClr val="bg1"/>
                </a:solidFill>
                <a:cs typeface="Fanan" pitchFamily="2" charset="-78"/>
              </a:rPr>
              <a:t>تخطيط الاختبار </a:t>
            </a:r>
            <a:r>
              <a:rPr lang="en-US" sz="4000" dirty="0">
                <a:solidFill>
                  <a:schemeClr val="bg1"/>
                </a:solidFill>
                <a:cs typeface="Fanan" pitchFamily="2" charset="-78"/>
              </a:rPr>
              <a:t>Test Planning</a:t>
            </a:r>
            <a:endParaRPr lang="ar-SA" sz="4000" dirty="0">
              <a:solidFill>
                <a:schemeClr val="bg1"/>
              </a:solidFill>
              <a:cs typeface="Fanan" pitchFamily="2" charset="-78"/>
            </a:endParaRPr>
          </a:p>
        </p:txBody>
      </p:sp>
      <p:sp>
        <p:nvSpPr>
          <p:cNvPr id="10" name="عنصر نائب للمحتوى 2">
            <a:extLst>
              <a:ext uri="{FF2B5EF4-FFF2-40B4-BE49-F238E27FC236}">
                <a16:creationId xmlns:a16="http://schemas.microsoft.com/office/drawing/2014/main" id="{1CF8342C-260C-7E99-C4B5-648E144070D7}"/>
              </a:ext>
            </a:extLst>
          </p:cNvPr>
          <p:cNvSpPr>
            <a:spLocks noGrp="1"/>
          </p:cNvSpPr>
          <p:nvPr>
            <p:ph idx="1"/>
          </p:nvPr>
        </p:nvSpPr>
        <p:spPr>
          <a:xfrm>
            <a:off x="-1" y="1018073"/>
            <a:ext cx="12192001" cy="1115528"/>
          </a:xfrm>
        </p:spPr>
        <p:txBody>
          <a:bodyPr>
            <a:normAutofit/>
          </a:bodyPr>
          <a:lstStyle/>
          <a:p>
            <a:pPr marL="352425" indent="-352425" algn="just">
              <a:lnSpc>
                <a:spcPct val="110000"/>
              </a:lnSpc>
              <a:spcBef>
                <a:spcPts val="0"/>
              </a:spcBef>
              <a:buNone/>
            </a:pPr>
            <a:r>
              <a:rPr lang="ar-SA" dirty="0">
                <a:cs typeface="Fanan" pitchFamily="2" charset="-78"/>
              </a:rPr>
              <a:t>- إن </a:t>
            </a:r>
            <a:r>
              <a:rPr lang="ar-SA" dirty="0">
                <a:solidFill>
                  <a:srgbClr val="4472C4"/>
                </a:solidFill>
                <a:cs typeface="Fanan" pitchFamily="2" charset="-78"/>
              </a:rPr>
              <a:t>خطة الاختبار(</a:t>
            </a:r>
            <a:r>
              <a:rPr lang="en-US" dirty="0">
                <a:solidFill>
                  <a:srgbClr val="4472C4"/>
                </a:solidFill>
                <a:cs typeface="Fanan" pitchFamily="2" charset="-78"/>
              </a:rPr>
              <a:t>Test Plan</a:t>
            </a:r>
            <a:r>
              <a:rPr lang="ar-SA" dirty="0">
                <a:solidFill>
                  <a:srgbClr val="4472C4"/>
                </a:solidFill>
                <a:cs typeface="Fanan" pitchFamily="2" charset="-78"/>
              </a:rPr>
              <a:t>) أو جدولة الاختبار (</a:t>
            </a:r>
            <a:r>
              <a:rPr lang="en-US" dirty="0">
                <a:solidFill>
                  <a:srgbClr val="4472C4"/>
                </a:solidFill>
                <a:cs typeface="Fanan" pitchFamily="2" charset="-78"/>
              </a:rPr>
              <a:t>Test Schedule</a:t>
            </a:r>
            <a:r>
              <a:rPr lang="ar-SA" dirty="0">
                <a:solidFill>
                  <a:srgbClr val="4472C4"/>
                </a:solidFill>
                <a:cs typeface="Fanan" pitchFamily="2" charset="-78"/>
              </a:rPr>
              <a:t>) </a:t>
            </a:r>
            <a:r>
              <a:rPr lang="ar-SA" dirty="0">
                <a:cs typeface="Fanan" pitchFamily="2" charset="-78"/>
              </a:rPr>
              <a:t>هي قائمة تحتوي على الاختبارات </a:t>
            </a:r>
            <a:r>
              <a:rPr lang="ar-SA" dirty="0">
                <a:solidFill>
                  <a:srgbClr val="C00000"/>
                </a:solidFill>
                <a:cs typeface="Fanan" pitchFamily="2" charset="-78"/>
              </a:rPr>
              <a:t>المخطط إجراؤها للتحقق من دقة عمل البرنامج وتسجيل نتائج كل اختبار</a:t>
            </a:r>
            <a:r>
              <a:rPr lang="ar-SA" dirty="0">
                <a:cs typeface="Fanan" pitchFamily="2" charset="-78"/>
              </a:rPr>
              <a:t>. </a:t>
            </a:r>
            <a:endParaRPr lang="ar-SA" dirty="0">
              <a:solidFill>
                <a:srgbClr val="00C0B7"/>
              </a:solidFill>
              <a:cs typeface="Fanan" pitchFamily="2" charset="-78"/>
            </a:endParaRPr>
          </a:p>
        </p:txBody>
      </p:sp>
      <p:sp>
        <p:nvSpPr>
          <p:cNvPr id="2" name="عنصر نائب للمحتوى 2">
            <a:extLst>
              <a:ext uri="{FF2B5EF4-FFF2-40B4-BE49-F238E27FC236}">
                <a16:creationId xmlns:a16="http://schemas.microsoft.com/office/drawing/2014/main" id="{E4D92579-98E9-2A4D-24F1-F95CE682F9DC}"/>
              </a:ext>
            </a:extLst>
          </p:cNvPr>
          <p:cNvSpPr txBox="1">
            <a:spLocks/>
          </p:cNvSpPr>
          <p:nvPr/>
        </p:nvSpPr>
        <p:spPr>
          <a:xfrm>
            <a:off x="0" y="1980874"/>
            <a:ext cx="12192001" cy="1115528"/>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2425" indent="-352425" algn="just">
              <a:lnSpc>
                <a:spcPct val="110000"/>
              </a:lnSpc>
              <a:spcBef>
                <a:spcPts val="0"/>
              </a:spcBef>
              <a:buFont typeface="Arial" panose="020B0604020202020204" pitchFamily="34" charset="0"/>
              <a:buNone/>
            </a:pPr>
            <a:r>
              <a:rPr lang="ar-SA" dirty="0">
                <a:cs typeface="Fanan" pitchFamily="2" charset="-78"/>
              </a:rPr>
              <a:t>- يتضمن الجدول </a:t>
            </a:r>
            <a:r>
              <a:rPr lang="ar-SA" dirty="0">
                <a:solidFill>
                  <a:srgbClr val="00B050"/>
                </a:solidFill>
                <a:cs typeface="Fanan" pitchFamily="2" charset="-78"/>
              </a:rPr>
              <a:t>بيانات الاختبار والغرض منه والنتائج المتوقعة والفعلية لتشغيل البرنامج </a:t>
            </a:r>
            <a:r>
              <a:rPr lang="ar-SA" dirty="0">
                <a:cs typeface="Fanan" pitchFamily="2" charset="-78"/>
              </a:rPr>
              <a:t>ويطلق على كل صف في جدول الاختبار </a:t>
            </a:r>
            <a:r>
              <a:rPr lang="ar-SA" dirty="0">
                <a:solidFill>
                  <a:schemeClr val="accent4">
                    <a:lumMod val="75000"/>
                  </a:schemeClr>
                </a:solidFill>
                <a:cs typeface="Fanan" pitchFamily="2" charset="-78"/>
              </a:rPr>
              <a:t>حالة اختبار (</a:t>
            </a:r>
            <a:r>
              <a:rPr lang="en-US" dirty="0">
                <a:solidFill>
                  <a:schemeClr val="accent4">
                    <a:lumMod val="75000"/>
                  </a:schemeClr>
                </a:solidFill>
                <a:cs typeface="Fanan" pitchFamily="2" charset="-78"/>
              </a:rPr>
              <a:t>Test Case</a:t>
            </a:r>
            <a:r>
              <a:rPr lang="ar-SA" dirty="0">
                <a:solidFill>
                  <a:schemeClr val="accent4">
                    <a:lumMod val="75000"/>
                  </a:schemeClr>
                </a:solidFill>
                <a:cs typeface="Fanan" pitchFamily="2" charset="-78"/>
              </a:rPr>
              <a:t>)</a:t>
            </a:r>
          </a:p>
        </p:txBody>
      </p:sp>
      <p:sp>
        <p:nvSpPr>
          <p:cNvPr id="9" name="عنصر نائب للمحتوى 2">
            <a:extLst>
              <a:ext uri="{FF2B5EF4-FFF2-40B4-BE49-F238E27FC236}">
                <a16:creationId xmlns:a16="http://schemas.microsoft.com/office/drawing/2014/main" id="{A50739BC-CEB2-F0A8-E560-F336520CC7CD}"/>
              </a:ext>
            </a:extLst>
          </p:cNvPr>
          <p:cNvSpPr txBox="1">
            <a:spLocks/>
          </p:cNvSpPr>
          <p:nvPr/>
        </p:nvSpPr>
        <p:spPr>
          <a:xfrm>
            <a:off x="-2" y="2871236"/>
            <a:ext cx="12192001" cy="1115528"/>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2425" indent="-352425" algn="just">
              <a:lnSpc>
                <a:spcPct val="110000"/>
              </a:lnSpc>
              <a:spcBef>
                <a:spcPts val="0"/>
              </a:spcBef>
              <a:buFont typeface="Arial" panose="020B0604020202020204" pitchFamily="34" charset="0"/>
              <a:buNone/>
            </a:pPr>
            <a:r>
              <a:rPr lang="ar-SA" dirty="0">
                <a:cs typeface="Fanan" pitchFamily="2" charset="-78"/>
              </a:rPr>
              <a:t>- يتحقق سيناريو الاختبار من </a:t>
            </a:r>
            <a:r>
              <a:rPr lang="ar-SA" dirty="0">
                <a:solidFill>
                  <a:srgbClr val="A4186B"/>
                </a:solidFill>
                <a:cs typeface="Fanan" pitchFamily="2" charset="-78"/>
              </a:rPr>
              <a:t>صحة جزء محدد من وظائف البرنامج </a:t>
            </a:r>
            <a:r>
              <a:rPr lang="ar-SA" dirty="0">
                <a:cs typeface="Fanan" pitchFamily="2" charset="-78"/>
              </a:rPr>
              <a:t>وقد يحتوي على واحدة أو مجموعة من حالات الاختبار ويتم </a:t>
            </a:r>
            <a:r>
              <a:rPr lang="ar-SA" dirty="0">
                <a:solidFill>
                  <a:srgbClr val="00ACBA"/>
                </a:solidFill>
                <a:cs typeface="Fanan" pitchFamily="2" charset="-78"/>
              </a:rPr>
              <a:t>وضع معايير قبول محددة بدقة </a:t>
            </a:r>
            <a:r>
              <a:rPr lang="ar-SA" dirty="0">
                <a:cs typeface="Fanan" pitchFamily="2" charset="-78"/>
              </a:rPr>
              <a:t>في كل سناريو اختبار. </a:t>
            </a:r>
            <a:endParaRPr lang="ar-SA" dirty="0">
              <a:solidFill>
                <a:srgbClr val="00C0B7"/>
              </a:solidFill>
              <a:cs typeface="Fanan" pitchFamily="2" charset="-78"/>
            </a:endParaRPr>
          </a:p>
        </p:txBody>
      </p:sp>
      <p:pic>
        <p:nvPicPr>
          <p:cNvPr id="6146" name="Picture 2" descr="Test Plan Contents - What Should be Included (with Examples) - QA world">
            <a:extLst>
              <a:ext uri="{FF2B5EF4-FFF2-40B4-BE49-F238E27FC236}">
                <a16:creationId xmlns:a16="http://schemas.microsoft.com/office/drawing/2014/main" id="{F1475BB0-E859-43A5-33C7-21F40D9E85F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700" t="10942" r="27905" b="11695"/>
          <a:stretch/>
        </p:blipFill>
        <p:spPr bwMode="auto">
          <a:xfrm>
            <a:off x="793815" y="3590139"/>
            <a:ext cx="2813542" cy="25739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8" name="Picture 4" descr="Does Your Project Need a Test Plan? - QATestLab Blog">
            <a:extLst>
              <a:ext uri="{FF2B5EF4-FFF2-40B4-BE49-F238E27FC236}">
                <a16:creationId xmlns:a16="http://schemas.microsoft.com/office/drawing/2014/main" id="{F5623628-B818-6017-4765-973AD9DA23F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232" b="2736"/>
          <a:stretch/>
        </p:blipFill>
        <p:spPr bwMode="auto">
          <a:xfrm>
            <a:off x="4188068" y="4077795"/>
            <a:ext cx="6629400" cy="1853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480731"/>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6" descr="الرجال علامة استفهام صورة Png المواد, بسيط, يجلس على الأرض مع علامات استفهام,  كامل الجسم PNG وملف PSD للتحميل مجانا">
            <a:extLst>
              <a:ext uri="{FF2B5EF4-FFF2-40B4-BE49-F238E27FC236}">
                <a16:creationId xmlns:a16="http://schemas.microsoft.com/office/drawing/2014/main" id="{E9C66B45-7272-4AE8-91D6-C09B5336E6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2598" y="615058"/>
            <a:ext cx="3083916" cy="4380670"/>
          </a:xfrm>
          <a:prstGeom prst="ellipse">
            <a:avLst/>
          </a:prstGeom>
          <a:ln>
            <a:solidFill>
              <a:srgbClr val="FFC000"/>
            </a:solidFill>
          </a:ln>
          <a:effectLst>
            <a:softEdge rad="112500"/>
          </a:effectLst>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FBB5784F-70E8-E736-8594-1C30A1A370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96" y="90435"/>
            <a:ext cx="1786313" cy="476350"/>
          </a:xfrm>
          <a:prstGeom prst="rect">
            <a:avLst/>
          </a:prstGeom>
        </p:spPr>
      </p:pic>
      <p:grpSp>
        <p:nvGrpSpPr>
          <p:cNvPr id="4" name="مجموعة 3">
            <a:extLst>
              <a:ext uri="{FF2B5EF4-FFF2-40B4-BE49-F238E27FC236}">
                <a16:creationId xmlns:a16="http://schemas.microsoft.com/office/drawing/2014/main" id="{08463839-7FE4-23C2-3259-F1636181FAB7}"/>
              </a:ext>
            </a:extLst>
          </p:cNvPr>
          <p:cNvGrpSpPr/>
          <p:nvPr/>
        </p:nvGrpSpPr>
        <p:grpSpPr>
          <a:xfrm>
            <a:off x="8269" y="5486401"/>
            <a:ext cx="12192000" cy="1473568"/>
            <a:chOff x="0" y="5428500"/>
            <a:chExt cx="12192000" cy="1472475"/>
          </a:xfrm>
        </p:grpSpPr>
        <p:pic>
          <p:nvPicPr>
            <p:cNvPr id="5" name="Picture 2" descr="PowerPoint templates">
              <a:extLst>
                <a:ext uri="{FF2B5EF4-FFF2-40B4-BE49-F238E27FC236}">
                  <a16:creationId xmlns:a16="http://schemas.microsoft.com/office/drawing/2014/main" id="{3DF1C726-953F-4BAD-A4AD-612E62577556}"/>
                </a:ext>
              </a:extLst>
            </p:cNvPr>
            <p:cNvPicPr>
              <a:picLocks noChangeAspect="1" noChangeArrowheads="1"/>
            </p:cNvPicPr>
            <p:nvPr/>
          </p:nvPicPr>
          <p:blipFill rotWithShape="1">
            <a:blip r:embed="rId4">
              <a:clrChange>
                <a:clrFrom>
                  <a:srgbClr val="FEFEFE"/>
                </a:clrFrom>
                <a:clrTo>
                  <a:srgbClr val="FEFEFE">
                    <a:alpha val="0"/>
                  </a:srgbClr>
                </a:clrTo>
              </a:clrChange>
              <a:duotone>
                <a:prstClr val="black"/>
                <a:srgbClr val="5B9BD5">
                  <a:tint val="45000"/>
                  <a:satMod val="400000"/>
                </a:srgbClr>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35407" r="34096"/>
            <a:stretch/>
          </p:blipFill>
          <p:spPr bwMode="auto">
            <a:xfrm rot="16200000">
              <a:off x="5359762" y="68738"/>
              <a:ext cx="1472475" cy="12192000"/>
            </a:xfrm>
            <a:prstGeom prst="rect">
              <a:avLst/>
            </a:prstGeom>
            <a:noFill/>
            <a:extLst>
              <a:ext uri="{909E8E84-426E-40DD-AFC4-6F175D3DCCD1}">
                <a14:hiddenFill xmlns:a14="http://schemas.microsoft.com/office/drawing/2010/main">
                  <a:solidFill>
                    <a:srgbClr val="FFFFFF"/>
                  </a:solidFill>
                </a14:hiddenFill>
              </a:ext>
            </a:extLst>
          </p:spPr>
        </p:pic>
        <p:pic>
          <p:nvPicPr>
            <p:cNvPr id="7" name="صورة 6">
              <a:extLst>
                <a:ext uri="{FF2B5EF4-FFF2-40B4-BE49-F238E27FC236}">
                  <a16:creationId xmlns:a16="http://schemas.microsoft.com/office/drawing/2014/main" id="{F008592B-61F0-AD94-26FB-8C158EDF82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34545"/>
              <a:ext cx="1786313" cy="567550"/>
            </a:xfrm>
            <a:prstGeom prst="rect">
              <a:avLst/>
            </a:prstGeom>
          </p:spPr>
        </p:pic>
      </p:grpSp>
      <p:sp>
        <p:nvSpPr>
          <p:cNvPr id="9" name="مستطيل: زوايا مستديرة 8">
            <a:extLst>
              <a:ext uri="{FF2B5EF4-FFF2-40B4-BE49-F238E27FC236}">
                <a16:creationId xmlns:a16="http://schemas.microsoft.com/office/drawing/2014/main" id="{FF7058B3-4866-34F5-3B69-72663F5F5426}"/>
              </a:ext>
            </a:extLst>
          </p:cNvPr>
          <p:cNvSpPr/>
          <p:nvPr/>
        </p:nvSpPr>
        <p:spPr>
          <a:xfrm>
            <a:off x="255486" y="2416414"/>
            <a:ext cx="8290701" cy="10905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3600" dirty="0">
                <a:cs typeface="Fanan" pitchFamily="2" charset="-78"/>
              </a:rPr>
              <a:t>ما هي عمليات توثيق الاختبار ؟!</a:t>
            </a:r>
          </a:p>
        </p:txBody>
      </p:sp>
    </p:spTree>
    <p:extLst>
      <p:ext uri="{BB962C8B-B14F-4D97-AF65-F5344CB8AC3E}">
        <p14:creationId xmlns:p14="http://schemas.microsoft.com/office/powerpoint/2010/main" val="3056990823"/>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مجموعة 5">
            <a:extLst>
              <a:ext uri="{FF2B5EF4-FFF2-40B4-BE49-F238E27FC236}">
                <a16:creationId xmlns:a16="http://schemas.microsoft.com/office/drawing/2014/main" id="{F92C03BA-6F11-0BF9-ADF7-23EF891395B7}"/>
              </a:ext>
            </a:extLst>
          </p:cNvPr>
          <p:cNvGrpSpPr/>
          <p:nvPr/>
        </p:nvGrpSpPr>
        <p:grpSpPr>
          <a:xfrm>
            <a:off x="-1" y="6103059"/>
            <a:ext cx="12192000" cy="739917"/>
            <a:chOff x="0" y="5428500"/>
            <a:chExt cx="12192000" cy="1472475"/>
          </a:xfrm>
        </p:grpSpPr>
        <p:pic>
          <p:nvPicPr>
            <p:cNvPr id="7" name="Picture 2" descr="PowerPoint templates">
              <a:extLst>
                <a:ext uri="{FF2B5EF4-FFF2-40B4-BE49-F238E27FC236}">
                  <a16:creationId xmlns:a16="http://schemas.microsoft.com/office/drawing/2014/main" id="{37749224-A085-64F3-8558-27E4DF89C9CF}"/>
                </a:ext>
              </a:extLst>
            </p:cNvPr>
            <p:cNvPicPr>
              <a:picLocks noChangeAspect="1" noChangeArrowheads="1"/>
            </p:cNvPicPr>
            <p:nvPr/>
          </p:nvPicPr>
          <p:blipFill rotWithShape="1">
            <a:blip r:embed="rId2">
              <a:clrChange>
                <a:clrFrom>
                  <a:srgbClr val="FEFEFE"/>
                </a:clrFrom>
                <a:clrTo>
                  <a:srgbClr val="FEFEFE">
                    <a:alpha val="0"/>
                  </a:srgbClr>
                </a:clrTo>
              </a:clrChange>
              <a:duotone>
                <a:prstClr val="black"/>
                <a:srgbClr val="5B9BD5">
                  <a:tint val="45000"/>
                  <a:satMod val="40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35407" r="34096"/>
            <a:stretch/>
          </p:blipFill>
          <p:spPr bwMode="auto">
            <a:xfrm rot="16200000">
              <a:off x="5359762" y="68738"/>
              <a:ext cx="1472475" cy="12192000"/>
            </a:xfrm>
            <a:prstGeom prst="rect">
              <a:avLst/>
            </a:prstGeom>
            <a:noFill/>
            <a:extLst>
              <a:ext uri="{909E8E84-426E-40DD-AFC4-6F175D3DCCD1}">
                <a14:hiddenFill xmlns:a14="http://schemas.microsoft.com/office/drawing/2010/main">
                  <a:solidFill>
                    <a:srgbClr val="FFFFFF"/>
                  </a:solidFill>
                </a14:hiddenFill>
              </a:ext>
            </a:extLst>
          </p:spPr>
        </p:pic>
        <p:pic>
          <p:nvPicPr>
            <p:cNvPr id="8" name="صورة 7">
              <a:extLst>
                <a:ext uri="{FF2B5EF4-FFF2-40B4-BE49-F238E27FC236}">
                  <a16:creationId xmlns:a16="http://schemas.microsoft.com/office/drawing/2014/main" id="{5BCF9025-4C6D-9650-A45F-CEEFDD73CC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34545"/>
              <a:ext cx="1786313" cy="567550"/>
            </a:xfrm>
            <a:prstGeom prst="rect">
              <a:avLst/>
            </a:prstGeom>
          </p:spPr>
        </p:pic>
      </p:grpSp>
      <p:sp>
        <p:nvSpPr>
          <p:cNvPr id="5" name="عنوان 1">
            <a:extLst>
              <a:ext uri="{FF2B5EF4-FFF2-40B4-BE49-F238E27FC236}">
                <a16:creationId xmlns:a16="http://schemas.microsoft.com/office/drawing/2014/main" id="{5269EA5A-E9AD-775A-6C80-F78B210EC4BE}"/>
              </a:ext>
            </a:extLst>
          </p:cNvPr>
          <p:cNvSpPr txBox="1">
            <a:spLocks/>
          </p:cNvSpPr>
          <p:nvPr/>
        </p:nvSpPr>
        <p:spPr>
          <a:xfrm>
            <a:off x="4491789" y="273221"/>
            <a:ext cx="7700211" cy="739918"/>
          </a:xfrm>
          <a:prstGeom prst="rect">
            <a:avLst/>
          </a:prstGeom>
          <a:solidFill>
            <a:srgbClr val="8BC1EA"/>
          </a:solidFill>
        </p:spPr>
        <p:txBody>
          <a:bodyPr anchor="ctr">
            <a:normAutofit fontScale="975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4000" dirty="0">
                <a:solidFill>
                  <a:schemeClr val="bg1"/>
                </a:solidFill>
                <a:cs typeface="Fanan" pitchFamily="2" charset="-78"/>
              </a:rPr>
              <a:t>توثيق الاختبار </a:t>
            </a:r>
            <a:r>
              <a:rPr lang="en-US" sz="4000" dirty="0">
                <a:solidFill>
                  <a:schemeClr val="bg1"/>
                </a:solidFill>
                <a:cs typeface="Fanan" pitchFamily="2" charset="-78"/>
              </a:rPr>
              <a:t>Test Documentation</a:t>
            </a:r>
            <a:endParaRPr lang="ar-SA" sz="4000" dirty="0">
              <a:solidFill>
                <a:schemeClr val="bg1"/>
              </a:solidFill>
              <a:cs typeface="Fanan" pitchFamily="2" charset="-78"/>
            </a:endParaRPr>
          </a:p>
        </p:txBody>
      </p:sp>
      <p:sp>
        <p:nvSpPr>
          <p:cNvPr id="10" name="عنصر نائب للمحتوى 2">
            <a:extLst>
              <a:ext uri="{FF2B5EF4-FFF2-40B4-BE49-F238E27FC236}">
                <a16:creationId xmlns:a16="http://schemas.microsoft.com/office/drawing/2014/main" id="{1CF8342C-260C-7E99-C4B5-648E144070D7}"/>
              </a:ext>
            </a:extLst>
          </p:cNvPr>
          <p:cNvSpPr>
            <a:spLocks noGrp="1"/>
          </p:cNvSpPr>
          <p:nvPr>
            <p:ph idx="1"/>
          </p:nvPr>
        </p:nvSpPr>
        <p:spPr>
          <a:xfrm>
            <a:off x="0" y="1073427"/>
            <a:ext cx="12192001" cy="739918"/>
          </a:xfrm>
        </p:spPr>
        <p:txBody>
          <a:bodyPr>
            <a:normAutofit fontScale="92500"/>
          </a:bodyPr>
          <a:lstStyle/>
          <a:p>
            <a:pPr marL="352425" indent="-352425" algn="just">
              <a:lnSpc>
                <a:spcPct val="110000"/>
              </a:lnSpc>
              <a:spcBef>
                <a:spcPts val="0"/>
              </a:spcBef>
              <a:buNone/>
            </a:pPr>
            <a:r>
              <a:rPr lang="ar-SA" dirty="0">
                <a:cs typeface="Fanan" pitchFamily="2" charset="-78"/>
              </a:rPr>
              <a:t>- تحتاج عملية الاختبار إلي </a:t>
            </a:r>
            <a:r>
              <a:rPr lang="ar-SA" dirty="0">
                <a:solidFill>
                  <a:srgbClr val="C00000"/>
                </a:solidFill>
                <a:cs typeface="Fanan" pitchFamily="2" charset="-78"/>
              </a:rPr>
              <a:t>توثيق دقيق لتحقيق الاستفادة المرجوة منها </a:t>
            </a:r>
            <a:r>
              <a:rPr lang="ar-SA" dirty="0">
                <a:cs typeface="Fanan" pitchFamily="2" charset="-78"/>
              </a:rPr>
              <a:t>في اختبارات الإصدارات التالية للبرنامج.</a:t>
            </a:r>
            <a:endParaRPr lang="ar-SA" dirty="0">
              <a:solidFill>
                <a:srgbClr val="00C0B7"/>
              </a:solidFill>
              <a:cs typeface="Fanan" pitchFamily="2" charset="-78"/>
            </a:endParaRPr>
          </a:p>
        </p:txBody>
      </p:sp>
      <p:graphicFrame>
        <p:nvGraphicFramePr>
          <p:cNvPr id="4" name="رسم تخطيطي 2">
            <a:extLst>
              <a:ext uri="{FF2B5EF4-FFF2-40B4-BE49-F238E27FC236}">
                <a16:creationId xmlns:a16="http://schemas.microsoft.com/office/drawing/2014/main" id="{E5A407EB-4319-1AB6-4C62-96E1B0F8372E}"/>
              </a:ext>
            </a:extLst>
          </p:cNvPr>
          <p:cNvGraphicFramePr/>
          <p:nvPr>
            <p:extLst>
              <p:ext uri="{D42A27DB-BD31-4B8C-83A1-F6EECF244321}">
                <p14:modId xmlns:p14="http://schemas.microsoft.com/office/powerpoint/2010/main" val="3005205814"/>
              </p:ext>
            </p:extLst>
          </p:nvPr>
        </p:nvGraphicFramePr>
        <p:xfrm>
          <a:off x="968958" y="2492975"/>
          <a:ext cx="10254079" cy="34402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مربع نص 1">
            <a:extLst>
              <a:ext uri="{FF2B5EF4-FFF2-40B4-BE49-F238E27FC236}">
                <a16:creationId xmlns:a16="http://schemas.microsoft.com/office/drawing/2014/main" id="{1D8AFA81-3446-7826-2936-5633121A8EA6}"/>
              </a:ext>
            </a:extLst>
          </p:cNvPr>
          <p:cNvSpPr txBox="1"/>
          <p:nvPr/>
        </p:nvSpPr>
        <p:spPr>
          <a:xfrm>
            <a:off x="518802" y="1914093"/>
            <a:ext cx="11154390" cy="578882"/>
          </a:xfrm>
          <a:prstGeom prst="roundRect">
            <a:avLst/>
          </a:prstGeom>
          <a:ln w="19050">
            <a:solidFill>
              <a:srgbClr val="67AEE3"/>
            </a:solidFill>
          </a:ln>
        </p:spPr>
        <p:style>
          <a:lnRef idx="2">
            <a:schemeClr val="accent6"/>
          </a:lnRef>
          <a:fillRef idx="1">
            <a:schemeClr val="lt1"/>
          </a:fillRef>
          <a:effectRef idx="0">
            <a:schemeClr val="accent6"/>
          </a:effectRef>
          <a:fontRef idx="minor">
            <a:schemeClr val="dk1"/>
          </a:fontRef>
        </p:style>
        <p:txBody>
          <a:bodyPr wrap="square">
            <a:spAutoFit/>
          </a:bodyPr>
          <a:lstStyle/>
          <a:p>
            <a:pPr marL="241294" algn="ctr" rtl="1"/>
            <a:r>
              <a:rPr lang="ar-SA" sz="2800" kern="1200" dirty="0">
                <a:solidFill>
                  <a:srgbClr val="0070C0"/>
                </a:solidFill>
                <a:effectLst/>
                <a:latin typeface="Arial" panose="020B0604020202020204" pitchFamily="34" charset="0"/>
                <a:ea typeface="Arial Unicode MS" panose="020B0604020202020204" pitchFamily="34" charset="-128"/>
                <a:cs typeface="Fanan" pitchFamily="2" charset="-78"/>
              </a:rPr>
              <a:t>عمليات توثيق الاختبار</a:t>
            </a:r>
          </a:p>
        </p:txBody>
      </p:sp>
    </p:spTree>
    <p:extLst>
      <p:ext uri="{BB962C8B-B14F-4D97-AF65-F5344CB8AC3E}">
        <p14:creationId xmlns:p14="http://schemas.microsoft.com/office/powerpoint/2010/main" val="2156742127"/>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عنوان 1">
            <a:extLst>
              <a:ext uri="{FF2B5EF4-FFF2-40B4-BE49-F238E27FC236}">
                <a16:creationId xmlns:a16="http://schemas.microsoft.com/office/drawing/2014/main" id="{5269EA5A-E9AD-775A-6C80-F78B210EC4BE}"/>
              </a:ext>
            </a:extLst>
          </p:cNvPr>
          <p:cNvSpPr txBox="1">
            <a:spLocks/>
          </p:cNvSpPr>
          <p:nvPr/>
        </p:nvSpPr>
        <p:spPr>
          <a:xfrm>
            <a:off x="4062953" y="54536"/>
            <a:ext cx="8129047" cy="958603"/>
          </a:xfrm>
          <a:prstGeom prst="rect">
            <a:avLst/>
          </a:prstGeom>
          <a:solidFill>
            <a:srgbClr val="8BC1EA"/>
          </a:solidFill>
        </p:spPr>
        <p:txBody>
          <a:bodyPr anchor="ctr">
            <a:normAutofit fontScale="975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4000" dirty="0">
                <a:solidFill>
                  <a:schemeClr val="bg1"/>
                </a:solidFill>
                <a:cs typeface="Fanan" pitchFamily="2" charset="-78"/>
              </a:rPr>
              <a:t>عمليات توثيق الاختبار </a:t>
            </a:r>
            <a:r>
              <a:rPr lang="en-US" sz="4000" dirty="0">
                <a:solidFill>
                  <a:schemeClr val="bg1"/>
                </a:solidFill>
                <a:cs typeface="Fanan" pitchFamily="2" charset="-78"/>
              </a:rPr>
              <a:t>Test Documentation</a:t>
            </a:r>
            <a:endParaRPr lang="ar-SA" sz="4000" dirty="0">
              <a:solidFill>
                <a:schemeClr val="bg1"/>
              </a:solidFill>
              <a:cs typeface="Fanan" pitchFamily="2" charset="-78"/>
            </a:endParaRPr>
          </a:p>
        </p:txBody>
      </p:sp>
      <p:grpSp>
        <p:nvGrpSpPr>
          <p:cNvPr id="30" name="مجموعة 29">
            <a:extLst>
              <a:ext uri="{FF2B5EF4-FFF2-40B4-BE49-F238E27FC236}">
                <a16:creationId xmlns:a16="http://schemas.microsoft.com/office/drawing/2014/main" id="{8349DFDF-8232-D07D-19C8-787C606FE6EB}"/>
              </a:ext>
            </a:extLst>
          </p:cNvPr>
          <p:cNvGrpSpPr/>
          <p:nvPr/>
        </p:nvGrpSpPr>
        <p:grpSpPr>
          <a:xfrm>
            <a:off x="289279" y="1215851"/>
            <a:ext cx="11754871" cy="4465811"/>
            <a:chOff x="289279" y="1176337"/>
            <a:chExt cx="11754871" cy="4505325"/>
          </a:xfrm>
        </p:grpSpPr>
        <p:grpSp>
          <p:nvGrpSpPr>
            <p:cNvPr id="9" name="مجموعة 8">
              <a:extLst>
                <a:ext uri="{FF2B5EF4-FFF2-40B4-BE49-F238E27FC236}">
                  <a16:creationId xmlns:a16="http://schemas.microsoft.com/office/drawing/2014/main" id="{78626D0F-86F0-F9A5-E853-7A8D150F43E1}"/>
                </a:ext>
              </a:extLst>
            </p:cNvPr>
            <p:cNvGrpSpPr/>
            <p:nvPr/>
          </p:nvGrpSpPr>
          <p:grpSpPr>
            <a:xfrm>
              <a:off x="2101515" y="1176337"/>
              <a:ext cx="9942635" cy="4505325"/>
              <a:chOff x="237254" y="1160045"/>
              <a:chExt cx="11761100" cy="4383296"/>
            </a:xfrm>
          </p:grpSpPr>
          <p:grpSp>
            <p:nvGrpSpPr>
              <p:cNvPr id="11" name="Group 32">
                <a:extLst>
                  <a:ext uri="{FF2B5EF4-FFF2-40B4-BE49-F238E27FC236}">
                    <a16:creationId xmlns:a16="http://schemas.microsoft.com/office/drawing/2014/main" id="{06DD9ACD-6C0D-468D-E117-862D7B758F1E}"/>
                  </a:ext>
                </a:extLst>
              </p:cNvPr>
              <p:cNvGrpSpPr/>
              <p:nvPr/>
            </p:nvGrpSpPr>
            <p:grpSpPr>
              <a:xfrm flipH="1">
                <a:off x="4210049" y="1160045"/>
                <a:ext cx="7788305" cy="4383296"/>
                <a:chOff x="1024562" y="2504573"/>
                <a:chExt cx="10002682" cy="3197590"/>
              </a:xfrm>
              <a:effectLst>
                <a:reflection blurRad="139700" stA="33000" endPos="12000" dir="5400000" sy="-100000" algn="bl" rotWithShape="0"/>
              </a:effectLst>
            </p:grpSpPr>
            <p:grpSp>
              <p:nvGrpSpPr>
                <p:cNvPr id="16" name="Group 30">
                  <a:extLst>
                    <a:ext uri="{FF2B5EF4-FFF2-40B4-BE49-F238E27FC236}">
                      <a16:creationId xmlns:a16="http://schemas.microsoft.com/office/drawing/2014/main" id="{499F2825-9BAD-4374-520E-B460CB6AA934}"/>
                    </a:ext>
                  </a:extLst>
                </p:cNvPr>
                <p:cNvGrpSpPr/>
                <p:nvPr/>
              </p:nvGrpSpPr>
              <p:grpSpPr>
                <a:xfrm>
                  <a:off x="1024562" y="2504573"/>
                  <a:ext cx="2349166" cy="3197590"/>
                  <a:chOff x="1024562" y="2504573"/>
                  <a:chExt cx="2349166" cy="3197590"/>
                </a:xfrm>
                <a:effectLst>
                  <a:reflection stA="56000" endPos="12000" dir="5400000" sy="-100000" algn="bl" rotWithShape="0"/>
                </a:effectLst>
              </p:grpSpPr>
              <p:sp>
                <p:nvSpPr>
                  <p:cNvPr id="26" name="Rectangle: Rounded Corners 18">
                    <a:extLst>
                      <a:ext uri="{FF2B5EF4-FFF2-40B4-BE49-F238E27FC236}">
                        <a16:creationId xmlns:a16="http://schemas.microsoft.com/office/drawing/2014/main" id="{1B158F31-4C18-1DB2-962F-46B36958A066}"/>
                      </a:ext>
                    </a:extLst>
                  </p:cNvPr>
                  <p:cNvSpPr/>
                  <p:nvPr/>
                </p:nvSpPr>
                <p:spPr>
                  <a:xfrm>
                    <a:off x="1024562" y="2504573"/>
                    <a:ext cx="2349166" cy="996450"/>
                  </a:xfrm>
                  <a:prstGeom prst="roundRect">
                    <a:avLst>
                      <a:gd name="adj" fmla="val 7480"/>
                    </a:avLst>
                  </a:prstGeom>
                  <a:gradFill flip="none" rotWithShape="1">
                    <a:gsLst>
                      <a:gs pos="0">
                        <a:srgbClr val="DB57A0"/>
                      </a:gs>
                      <a:gs pos="100000">
                        <a:srgbClr val="A6228F"/>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ar-SA" sz="2400" kern="1200" dirty="0">
                        <a:latin typeface="Calibri" panose="020F0502020204030204"/>
                        <a:ea typeface="+mn-ea"/>
                        <a:cs typeface="Fanan" pitchFamily="2" charset="-78"/>
                      </a:rPr>
                      <a:t>سياسة الاختبار</a:t>
                    </a:r>
                  </a:p>
                </p:txBody>
              </p:sp>
              <p:sp>
                <p:nvSpPr>
                  <p:cNvPr id="27" name="Rectangle: Rounded Corners 23">
                    <a:extLst>
                      <a:ext uri="{FF2B5EF4-FFF2-40B4-BE49-F238E27FC236}">
                        <a16:creationId xmlns:a16="http://schemas.microsoft.com/office/drawing/2014/main" id="{932BF4A0-42FF-A5C4-D284-D62F26F66E52}"/>
                      </a:ext>
                    </a:extLst>
                  </p:cNvPr>
                  <p:cNvSpPr/>
                  <p:nvPr/>
                </p:nvSpPr>
                <p:spPr>
                  <a:xfrm>
                    <a:off x="1024562" y="3451816"/>
                    <a:ext cx="2349166" cy="2250347"/>
                  </a:xfrm>
                  <a:prstGeom prst="roundRect">
                    <a:avLst>
                      <a:gd name="adj" fmla="val 0"/>
                    </a:avLst>
                  </a:prstGeom>
                  <a:gradFill flip="none" rotWithShape="1">
                    <a:gsLst>
                      <a:gs pos="100000">
                        <a:srgbClr val="FFFFFF"/>
                      </a:gs>
                      <a:gs pos="0">
                        <a:srgbClr val="E7E8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sz="2400" b="1" dirty="0">
                      <a:solidFill>
                        <a:schemeClr val="tx1"/>
                      </a:solidFill>
                    </a:endParaRPr>
                  </a:p>
                </p:txBody>
              </p:sp>
            </p:grpSp>
            <p:grpSp>
              <p:nvGrpSpPr>
                <p:cNvPr id="17" name="Group 33">
                  <a:extLst>
                    <a:ext uri="{FF2B5EF4-FFF2-40B4-BE49-F238E27FC236}">
                      <a16:creationId xmlns:a16="http://schemas.microsoft.com/office/drawing/2014/main" id="{9B87D266-814C-4734-EBD4-FF5281A4AB64}"/>
                    </a:ext>
                  </a:extLst>
                </p:cNvPr>
                <p:cNvGrpSpPr/>
                <p:nvPr/>
              </p:nvGrpSpPr>
              <p:grpSpPr>
                <a:xfrm>
                  <a:off x="3575734" y="2504573"/>
                  <a:ext cx="2349166" cy="2991352"/>
                  <a:chOff x="1024562" y="2504573"/>
                  <a:chExt cx="2349166" cy="2991352"/>
                </a:xfrm>
                <a:effectLst>
                  <a:reflection stA="56000" endPos="12000" dir="5400000" sy="-100000" algn="bl" rotWithShape="0"/>
                </a:effectLst>
              </p:grpSpPr>
              <p:sp>
                <p:nvSpPr>
                  <p:cNvPr id="24" name="Rectangle: Rounded Corners 34">
                    <a:extLst>
                      <a:ext uri="{FF2B5EF4-FFF2-40B4-BE49-F238E27FC236}">
                        <a16:creationId xmlns:a16="http://schemas.microsoft.com/office/drawing/2014/main" id="{1839B1EA-F570-A7DD-DD1D-66C86BD3B3C7}"/>
                      </a:ext>
                    </a:extLst>
                  </p:cNvPr>
                  <p:cNvSpPr/>
                  <p:nvPr/>
                </p:nvSpPr>
                <p:spPr>
                  <a:xfrm>
                    <a:off x="1024562" y="2504573"/>
                    <a:ext cx="2349166" cy="996451"/>
                  </a:xfrm>
                  <a:prstGeom prst="roundRect">
                    <a:avLst>
                      <a:gd name="adj" fmla="val 7480"/>
                    </a:avLst>
                  </a:prstGeom>
                  <a:gradFill flip="none" rotWithShape="1">
                    <a:gsLst>
                      <a:gs pos="0">
                        <a:srgbClr val="FED501"/>
                      </a:gs>
                      <a:gs pos="100000">
                        <a:srgbClr val="FA9F1B"/>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lvl="0" indent="0" algn="ctr" defTabSz="1244600" rtl="1">
                      <a:spcBef>
                        <a:spcPct val="0"/>
                      </a:spcBef>
                      <a:spcAft>
                        <a:spcPct val="35000"/>
                      </a:spcAft>
                      <a:buNone/>
                    </a:pPr>
                    <a:r>
                      <a:rPr lang="ar-SA" sz="2400" kern="1200" dirty="0">
                        <a:solidFill>
                          <a:schemeClr val="bg1"/>
                        </a:solidFill>
                        <a:latin typeface="Calibri" panose="020F0502020204030204"/>
                        <a:ea typeface="+mn-ea"/>
                        <a:cs typeface="Fanan" pitchFamily="2" charset="-78"/>
                      </a:rPr>
                      <a:t>خطة الاختبار</a:t>
                    </a:r>
                  </a:p>
                </p:txBody>
              </p:sp>
              <p:sp>
                <p:nvSpPr>
                  <p:cNvPr id="25" name="Rectangle: Rounded Corners 35">
                    <a:extLst>
                      <a:ext uri="{FF2B5EF4-FFF2-40B4-BE49-F238E27FC236}">
                        <a16:creationId xmlns:a16="http://schemas.microsoft.com/office/drawing/2014/main" id="{CD40F3E1-D808-D546-F743-CA92A55D4A50}"/>
                      </a:ext>
                    </a:extLst>
                  </p:cNvPr>
                  <p:cNvSpPr/>
                  <p:nvPr/>
                </p:nvSpPr>
                <p:spPr>
                  <a:xfrm>
                    <a:off x="1024562" y="3451817"/>
                    <a:ext cx="2349166" cy="2044108"/>
                  </a:xfrm>
                  <a:prstGeom prst="roundRect">
                    <a:avLst>
                      <a:gd name="adj" fmla="val 0"/>
                    </a:avLst>
                  </a:prstGeom>
                  <a:gradFill flip="none" rotWithShape="1">
                    <a:gsLst>
                      <a:gs pos="100000">
                        <a:srgbClr val="FFFFFF"/>
                      </a:gs>
                      <a:gs pos="0">
                        <a:srgbClr val="E7E8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grpSp>
            <p:grpSp>
              <p:nvGrpSpPr>
                <p:cNvPr id="18" name="Group 43">
                  <a:extLst>
                    <a:ext uri="{FF2B5EF4-FFF2-40B4-BE49-F238E27FC236}">
                      <a16:creationId xmlns:a16="http://schemas.microsoft.com/office/drawing/2014/main" id="{953C3EA8-4389-A2EA-CFD1-F0403B134586}"/>
                    </a:ext>
                  </a:extLst>
                </p:cNvPr>
                <p:cNvGrpSpPr/>
                <p:nvPr/>
              </p:nvGrpSpPr>
              <p:grpSpPr>
                <a:xfrm>
                  <a:off x="6126906" y="2504573"/>
                  <a:ext cx="2349166" cy="2991352"/>
                  <a:chOff x="1024562" y="2504573"/>
                  <a:chExt cx="2349166" cy="2991352"/>
                </a:xfrm>
                <a:effectLst>
                  <a:reflection stA="56000" endPos="12000" dir="5400000" sy="-100000" algn="bl" rotWithShape="0"/>
                </a:effectLst>
              </p:grpSpPr>
              <p:sp>
                <p:nvSpPr>
                  <p:cNvPr id="22" name="Rectangle: Rounded Corners 44">
                    <a:extLst>
                      <a:ext uri="{FF2B5EF4-FFF2-40B4-BE49-F238E27FC236}">
                        <a16:creationId xmlns:a16="http://schemas.microsoft.com/office/drawing/2014/main" id="{3D5289B9-0C00-A06F-6999-1693E92C819D}"/>
                      </a:ext>
                    </a:extLst>
                  </p:cNvPr>
                  <p:cNvSpPr/>
                  <p:nvPr/>
                </p:nvSpPr>
                <p:spPr>
                  <a:xfrm>
                    <a:off x="1024562" y="2504573"/>
                    <a:ext cx="2349166" cy="996451"/>
                  </a:xfrm>
                  <a:prstGeom prst="roundRect">
                    <a:avLst>
                      <a:gd name="adj" fmla="val 7480"/>
                    </a:avLst>
                  </a:prstGeom>
                  <a:gradFill flip="none" rotWithShape="1">
                    <a:gsLst>
                      <a:gs pos="0">
                        <a:srgbClr val="715CA4"/>
                      </a:gs>
                      <a:gs pos="100000">
                        <a:srgbClr val="473E8D"/>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ar-SA" sz="2400" kern="1200" dirty="0">
                        <a:solidFill>
                          <a:schemeClr val="bg1"/>
                        </a:solidFill>
                        <a:latin typeface="Calibri" panose="020F0502020204030204"/>
                        <a:ea typeface="+mn-ea"/>
                        <a:cs typeface="Fanan" pitchFamily="2" charset="-78"/>
                      </a:rPr>
                      <a:t>مواصفات الاختبار</a:t>
                    </a:r>
                  </a:p>
                </p:txBody>
              </p:sp>
              <p:sp>
                <p:nvSpPr>
                  <p:cNvPr id="23" name="Rectangle: Rounded Corners 45">
                    <a:extLst>
                      <a:ext uri="{FF2B5EF4-FFF2-40B4-BE49-F238E27FC236}">
                        <a16:creationId xmlns:a16="http://schemas.microsoft.com/office/drawing/2014/main" id="{79DFD581-9C36-DE96-CFB1-86C62182C751}"/>
                      </a:ext>
                    </a:extLst>
                  </p:cNvPr>
                  <p:cNvSpPr/>
                  <p:nvPr/>
                </p:nvSpPr>
                <p:spPr>
                  <a:xfrm>
                    <a:off x="1024562" y="3451817"/>
                    <a:ext cx="2349166" cy="2044108"/>
                  </a:xfrm>
                  <a:prstGeom prst="roundRect">
                    <a:avLst>
                      <a:gd name="adj" fmla="val 0"/>
                    </a:avLst>
                  </a:prstGeom>
                  <a:gradFill flip="none" rotWithShape="1">
                    <a:gsLst>
                      <a:gs pos="100000">
                        <a:srgbClr val="FFFFFF"/>
                      </a:gs>
                      <a:gs pos="0">
                        <a:srgbClr val="E7E8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grpSp>
            <p:grpSp>
              <p:nvGrpSpPr>
                <p:cNvPr id="19" name="Group 53">
                  <a:extLst>
                    <a:ext uri="{FF2B5EF4-FFF2-40B4-BE49-F238E27FC236}">
                      <a16:creationId xmlns:a16="http://schemas.microsoft.com/office/drawing/2014/main" id="{7EA55343-CE25-D122-F7C7-1A9B35F19CDA}"/>
                    </a:ext>
                  </a:extLst>
                </p:cNvPr>
                <p:cNvGrpSpPr/>
                <p:nvPr/>
              </p:nvGrpSpPr>
              <p:grpSpPr>
                <a:xfrm>
                  <a:off x="8678078" y="2504573"/>
                  <a:ext cx="2349166" cy="2991352"/>
                  <a:chOff x="1024562" y="2504573"/>
                  <a:chExt cx="2349166" cy="2991352"/>
                </a:xfrm>
                <a:effectLst>
                  <a:reflection stA="56000" endPos="12000" dir="5400000" sy="-100000" algn="bl" rotWithShape="0"/>
                </a:effectLst>
              </p:grpSpPr>
              <p:sp>
                <p:nvSpPr>
                  <p:cNvPr id="20" name="Rectangle: Rounded Corners 54">
                    <a:extLst>
                      <a:ext uri="{FF2B5EF4-FFF2-40B4-BE49-F238E27FC236}">
                        <a16:creationId xmlns:a16="http://schemas.microsoft.com/office/drawing/2014/main" id="{F4873E16-B4FE-1165-36B0-2424BC6D5238}"/>
                      </a:ext>
                    </a:extLst>
                  </p:cNvPr>
                  <p:cNvSpPr/>
                  <p:nvPr/>
                </p:nvSpPr>
                <p:spPr>
                  <a:xfrm>
                    <a:off x="1024562" y="2504573"/>
                    <a:ext cx="2349166" cy="996451"/>
                  </a:xfrm>
                  <a:prstGeom prst="roundRect">
                    <a:avLst>
                      <a:gd name="adj" fmla="val 7480"/>
                    </a:avLst>
                  </a:prstGeom>
                  <a:gradFill flip="none" rotWithShape="1">
                    <a:gsLst>
                      <a:gs pos="0">
                        <a:srgbClr val="00AFDA"/>
                      </a:gs>
                      <a:gs pos="100000">
                        <a:srgbClr val="00AAA9"/>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ar-SA" sz="2400" kern="1200" dirty="0">
                        <a:solidFill>
                          <a:schemeClr val="bg1"/>
                        </a:solidFill>
                        <a:latin typeface="Calibri" panose="020F0502020204030204"/>
                        <a:ea typeface="+mn-ea"/>
                        <a:cs typeface="Fanan" pitchFamily="2" charset="-78"/>
                      </a:rPr>
                      <a:t>وصف الاختبار</a:t>
                    </a:r>
                  </a:p>
                </p:txBody>
              </p:sp>
              <p:sp>
                <p:nvSpPr>
                  <p:cNvPr id="21" name="Rectangle: Rounded Corners 55">
                    <a:extLst>
                      <a:ext uri="{FF2B5EF4-FFF2-40B4-BE49-F238E27FC236}">
                        <a16:creationId xmlns:a16="http://schemas.microsoft.com/office/drawing/2014/main" id="{37AAADFC-1E78-3CB4-4D62-AE5BFA6E256A}"/>
                      </a:ext>
                    </a:extLst>
                  </p:cNvPr>
                  <p:cNvSpPr/>
                  <p:nvPr/>
                </p:nvSpPr>
                <p:spPr>
                  <a:xfrm>
                    <a:off x="1024562" y="3451817"/>
                    <a:ext cx="2349166" cy="2044108"/>
                  </a:xfrm>
                  <a:prstGeom prst="roundRect">
                    <a:avLst>
                      <a:gd name="adj" fmla="val 0"/>
                    </a:avLst>
                  </a:prstGeom>
                  <a:gradFill flip="none" rotWithShape="1">
                    <a:gsLst>
                      <a:gs pos="100000">
                        <a:srgbClr val="FFFFFF"/>
                      </a:gs>
                      <a:gs pos="0">
                        <a:srgbClr val="E7E8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grpSp>
          </p:grpSp>
          <p:sp>
            <p:nvSpPr>
              <p:cNvPr id="12" name="Rectangle: Rounded Corners 54">
                <a:extLst>
                  <a:ext uri="{FF2B5EF4-FFF2-40B4-BE49-F238E27FC236}">
                    <a16:creationId xmlns:a16="http://schemas.microsoft.com/office/drawing/2014/main" id="{BC29A7A9-34A8-BBE6-36F8-50F20467C91B}"/>
                  </a:ext>
                </a:extLst>
              </p:cNvPr>
              <p:cNvSpPr/>
              <p:nvPr/>
            </p:nvSpPr>
            <p:spPr>
              <a:xfrm flipH="1">
                <a:off x="2223651" y="1160045"/>
                <a:ext cx="1829112" cy="1365947"/>
              </a:xfrm>
              <a:prstGeom prst="roundRect">
                <a:avLst>
                  <a:gd name="adj" fmla="val 748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ar-SA" sz="2400" kern="1200" dirty="0">
                    <a:solidFill>
                      <a:schemeClr val="bg1"/>
                    </a:solidFill>
                    <a:latin typeface="Calibri" panose="020F0502020204030204"/>
                    <a:ea typeface="+mn-ea"/>
                    <a:cs typeface="Fanan" pitchFamily="2" charset="-78"/>
                  </a:rPr>
                  <a:t>تقرير تحليل الاختبار</a:t>
                </a:r>
              </a:p>
            </p:txBody>
          </p:sp>
          <p:sp>
            <p:nvSpPr>
              <p:cNvPr id="13" name="Rectangle: Rounded Corners 55">
                <a:extLst>
                  <a:ext uri="{FF2B5EF4-FFF2-40B4-BE49-F238E27FC236}">
                    <a16:creationId xmlns:a16="http://schemas.microsoft.com/office/drawing/2014/main" id="{57A28BD7-FA08-939C-CD14-718798D8E667}"/>
                  </a:ext>
                </a:extLst>
              </p:cNvPr>
              <p:cNvSpPr/>
              <p:nvPr/>
            </p:nvSpPr>
            <p:spPr>
              <a:xfrm flipH="1">
                <a:off x="2223651" y="2458537"/>
                <a:ext cx="1829112" cy="3084804"/>
              </a:xfrm>
              <a:prstGeom prst="roundRect">
                <a:avLst>
                  <a:gd name="adj" fmla="val 0"/>
                </a:avLst>
              </a:prstGeom>
              <a:gradFill flip="none" rotWithShape="1">
                <a:gsLst>
                  <a:gs pos="100000">
                    <a:srgbClr val="FFFFFF"/>
                  </a:gs>
                  <a:gs pos="0">
                    <a:srgbClr val="E7E8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14" name="Rectangle: Rounded Corners 54">
                <a:extLst>
                  <a:ext uri="{FF2B5EF4-FFF2-40B4-BE49-F238E27FC236}">
                    <a16:creationId xmlns:a16="http://schemas.microsoft.com/office/drawing/2014/main" id="{BC309D1F-2A76-EBD8-BF57-C9339EB3B32C}"/>
                  </a:ext>
                </a:extLst>
              </p:cNvPr>
              <p:cNvSpPr/>
              <p:nvPr/>
            </p:nvSpPr>
            <p:spPr>
              <a:xfrm flipH="1">
                <a:off x="237254" y="1160045"/>
                <a:ext cx="1829112" cy="1365947"/>
              </a:xfrm>
              <a:prstGeom prst="roundRect">
                <a:avLst>
                  <a:gd name="adj" fmla="val 748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ar-SA" sz="2400" dirty="0">
                    <a:solidFill>
                      <a:schemeClr val="bg1"/>
                    </a:solidFill>
                    <a:latin typeface="Calibri" panose="020F0502020204030204"/>
                    <a:cs typeface="Fanan" pitchFamily="2" charset="-78"/>
                  </a:rPr>
                  <a:t>تقرير الخطأ</a:t>
                </a:r>
              </a:p>
            </p:txBody>
          </p:sp>
          <p:sp>
            <p:nvSpPr>
              <p:cNvPr id="15" name="Rectangle: Rounded Corners 55">
                <a:extLst>
                  <a:ext uri="{FF2B5EF4-FFF2-40B4-BE49-F238E27FC236}">
                    <a16:creationId xmlns:a16="http://schemas.microsoft.com/office/drawing/2014/main" id="{56FB6AC6-BC4C-D812-6401-96C474CE3BD5}"/>
                  </a:ext>
                </a:extLst>
              </p:cNvPr>
              <p:cNvSpPr/>
              <p:nvPr/>
            </p:nvSpPr>
            <p:spPr>
              <a:xfrm flipH="1">
                <a:off x="237254" y="2458537"/>
                <a:ext cx="1829112" cy="3084804"/>
              </a:xfrm>
              <a:prstGeom prst="roundRect">
                <a:avLst>
                  <a:gd name="adj" fmla="val 0"/>
                </a:avLst>
              </a:prstGeom>
              <a:gradFill flip="none" rotWithShape="1">
                <a:gsLst>
                  <a:gs pos="100000">
                    <a:srgbClr val="FFFFFF"/>
                  </a:gs>
                  <a:gs pos="0">
                    <a:srgbClr val="E7E8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grpSp>
        <p:sp>
          <p:nvSpPr>
            <p:cNvPr id="28" name="Rectangle: Rounded Corners 54">
              <a:extLst>
                <a:ext uri="{FF2B5EF4-FFF2-40B4-BE49-F238E27FC236}">
                  <a16:creationId xmlns:a16="http://schemas.microsoft.com/office/drawing/2014/main" id="{70DCB5D7-8906-4C23-1105-E2EC52BFAE23}"/>
                </a:ext>
              </a:extLst>
            </p:cNvPr>
            <p:cNvSpPr/>
            <p:nvPr/>
          </p:nvSpPr>
          <p:spPr>
            <a:xfrm flipH="1">
              <a:off x="289279" y="1176337"/>
              <a:ext cx="1546300" cy="1403974"/>
            </a:xfrm>
            <a:prstGeom prst="roundRect">
              <a:avLst>
                <a:gd name="adj" fmla="val 74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ar-SA" sz="2400" dirty="0">
                  <a:solidFill>
                    <a:schemeClr val="bg1"/>
                  </a:solidFill>
                  <a:latin typeface="Calibri" panose="020F0502020204030204"/>
                  <a:cs typeface="Fanan" pitchFamily="2" charset="-78"/>
                </a:rPr>
                <a:t>تقرير ملخص الاختبار</a:t>
              </a:r>
            </a:p>
          </p:txBody>
        </p:sp>
        <p:sp>
          <p:nvSpPr>
            <p:cNvPr id="29" name="Rectangle: Rounded Corners 55">
              <a:extLst>
                <a:ext uri="{FF2B5EF4-FFF2-40B4-BE49-F238E27FC236}">
                  <a16:creationId xmlns:a16="http://schemas.microsoft.com/office/drawing/2014/main" id="{45D523B5-26D5-D519-CD61-4CBBF744277C}"/>
                </a:ext>
              </a:extLst>
            </p:cNvPr>
            <p:cNvSpPr/>
            <p:nvPr/>
          </p:nvSpPr>
          <p:spPr>
            <a:xfrm flipH="1">
              <a:off x="289279" y="2510978"/>
              <a:ext cx="1546300" cy="3170684"/>
            </a:xfrm>
            <a:prstGeom prst="roundRect">
              <a:avLst>
                <a:gd name="adj" fmla="val 0"/>
              </a:avLst>
            </a:prstGeom>
            <a:gradFill flip="none" rotWithShape="1">
              <a:gsLst>
                <a:gs pos="100000">
                  <a:srgbClr val="FFFFFF"/>
                </a:gs>
                <a:gs pos="0">
                  <a:srgbClr val="E7E8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grpSp>
      <p:sp>
        <p:nvSpPr>
          <p:cNvPr id="3" name="مربع نص 2">
            <a:extLst>
              <a:ext uri="{FF2B5EF4-FFF2-40B4-BE49-F238E27FC236}">
                <a16:creationId xmlns:a16="http://schemas.microsoft.com/office/drawing/2014/main" id="{A417A614-2E5F-F290-5FDB-A33A17D44118}"/>
              </a:ext>
            </a:extLst>
          </p:cNvPr>
          <p:cNvSpPr txBox="1"/>
          <p:nvPr/>
        </p:nvSpPr>
        <p:spPr>
          <a:xfrm>
            <a:off x="10497850" y="2607511"/>
            <a:ext cx="1546300" cy="2816156"/>
          </a:xfrm>
          <a:prstGeom prst="rect">
            <a:avLst/>
          </a:prstGeom>
          <a:noFill/>
        </p:spPr>
        <p:txBody>
          <a:bodyPr wrap="square">
            <a:spAutoFit/>
          </a:bodyPr>
          <a:lstStyle/>
          <a:p>
            <a:pPr algn="ctr">
              <a:lnSpc>
                <a:spcPct val="150000"/>
              </a:lnSpc>
              <a:defRPr/>
            </a:pPr>
            <a:r>
              <a:rPr lang="ar-SA" sz="2400" dirty="0">
                <a:solidFill>
                  <a:srgbClr val="BC3896"/>
                </a:solidFill>
                <a:cs typeface="Fanan" pitchFamily="2" charset="-78"/>
              </a:rPr>
              <a:t>تحتوي على وصف مبادى الاختبار وأساليبه وأهدافه </a:t>
            </a:r>
            <a:endParaRPr lang="en-IN" sz="2400" dirty="0">
              <a:solidFill>
                <a:srgbClr val="BC3896"/>
              </a:solidFill>
              <a:cs typeface="Fanan" pitchFamily="2" charset="-78"/>
            </a:endParaRPr>
          </a:p>
        </p:txBody>
      </p:sp>
      <p:sp>
        <p:nvSpPr>
          <p:cNvPr id="10" name="مربع نص 9">
            <a:extLst>
              <a:ext uri="{FF2B5EF4-FFF2-40B4-BE49-F238E27FC236}">
                <a16:creationId xmlns:a16="http://schemas.microsoft.com/office/drawing/2014/main" id="{6624F94A-55A4-0DB1-F407-EF693D5D679B}"/>
              </a:ext>
            </a:extLst>
          </p:cNvPr>
          <p:cNvSpPr txBox="1"/>
          <p:nvPr/>
        </p:nvSpPr>
        <p:spPr>
          <a:xfrm>
            <a:off x="8818583" y="2704793"/>
            <a:ext cx="1546300" cy="2677656"/>
          </a:xfrm>
          <a:prstGeom prst="rect">
            <a:avLst/>
          </a:prstGeom>
          <a:noFill/>
        </p:spPr>
        <p:txBody>
          <a:bodyPr wrap="square">
            <a:spAutoFit/>
          </a:bodyPr>
          <a:lstStyle>
            <a:defPPr>
              <a:defRPr lang="ar-SA"/>
            </a:defPPr>
            <a:lvl1pPr algn="ctr">
              <a:defRPr sz="2400">
                <a:cs typeface="Fanan" pitchFamily="2" charset="-78"/>
              </a:defRPr>
            </a:lvl1pPr>
          </a:lstStyle>
          <a:p>
            <a:r>
              <a:rPr lang="ar-SA" dirty="0">
                <a:solidFill>
                  <a:srgbClr val="FBA91B"/>
                </a:solidFill>
              </a:rPr>
              <a:t>تحتوي على وصف البرمجيات ووظائفها والأجزاء المطلوب اختبارها </a:t>
            </a:r>
            <a:endParaRPr lang="en-IN" dirty="0">
              <a:solidFill>
                <a:srgbClr val="FBA91B"/>
              </a:solidFill>
            </a:endParaRPr>
          </a:p>
        </p:txBody>
      </p:sp>
      <p:sp>
        <p:nvSpPr>
          <p:cNvPr id="31" name="مربع نص 30">
            <a:extLst>
              <a:ext uri="{FF2B5EF4-FFF2-40B4-BE49-F238E27FC236}">
                <a16:creationId xmlns:a16="http://schemas.microsoft.com/office/drawing/2014/main" id="{D8FB06A2-67B2-50BA-B49D-EC451D6902BA}"/>
              </a:ext>
            </a:extLst>
          </p:cNvPr>
          <p:cNvSpPr txBox="1"/>
          <p:nvPr/>
        </p:nvSpPr>
        <p:spPr>
          <a:xfrm>
            <a:off x="7139315" y="2721237"/>
            <a:ext cx="1546300" cy="2677656"/>
          </a:xfrm>
          <a:prstGeom prst="rect">
            <a:avLst/>
          </a:prstGeom>
          <a:noFill/>
        </p:spPr>
        <p:txBody>
          <a:bodyPr wrap="square">
            <a:spAutoFit/>
          </a:bodyPr>
          <a:lstStyle>
            <a:defPPr>
              <a:defRPr lang="ar-SA"/>
            </a:defPPr>
            <a:lvl1pPr algn="ctr">
              <a:defRPr sz="2400">
                <a:cs typeface="Fanan" pitchFamily="2" charset="-78"/>
              </a:defRPr>
            </a:lvl1pPr>
          </a:lstStyle>
          <a:p>
            <a:r>
              <a:rPr lang="ar-SA" dirty="0">
                <a:solidFill>
                  <a:srgbClr val="524693"/>
                </a:solidFill>
              </a:rPr>
              <a:t>تحتوي على تفاصيل كل سيناريو من سيناريوهات الاختبار ومعايير التقييم</a:t>
            </a:r>
            <a:endParaRPr lang="en-IN" dirty="0">
              <a:solidFill>
                <a:srgbClr val="524693"/>
              </a:solidFill>
            </a:endParaRPr>
          </a:p>
        </p:txBody>
      </p:sp>
      <p:sp>
        <p:nvSpPr>
          <p:cNvPr id="32" name="مربع نص 31">
            <a:extLst>
              <a:ext uri="{FF2B5EF4-FFF2-40B4-BE49-F238E27FC236}">
                <a16:creationId xmlns:a16="http://schemas.microsoft.com/office/drawing/2014/main" id="{5B5B0330-0069-716B-B52D-40019DAF0B6B}"/>
              </a:ext>
            </a:extLst>
          </p:cNvPr>
          <p:cNvSpPr txBox="1"/>
          <p:nvPr/>
        </p:nvSpPr>
        <p:spPr>
          <a:xfrm>
            <a:off x="5460049" y="2635543"/>
            <a:ext cx="1546300" cy="2816156"/>
          </a:xfrm>
          <a:prstGeom prst="rect">
            <a:avLst/>
          </a:prstGeom>
          <a:noFill/>
        </p:spPr>
        <p:txBody>
          <a:bodyPr wrap="square">
            <a:spAutoFit/>
          </a:bodyPr>
          <a:lstStyle>
            <a:defPPr>
              <a:defRPr lang="ar-SA"/>
            </a:defPPr>
            <a:lvl1pPr algn="ctr">
              <a:defRPr sz="2400">
                <a:cs typeface="Fanan" pitchFamily="2" charset="-78"/>
              </a:defRPr>
            </a:lvl1pPr>
          </a:lstStyle>
          <a:p>
            <a:pPr>
              <a:lnSpc>
                <a:spcPct val="150000"/>
              </a:lnSpc>
            </a:pPr>
            <a:r>
              <a:rPr lang="ar-SA" dirty="0">
                <a:solidFill>
                  <a:srgbClr val="00ABAF"/>
                </a:solidFill>
              </a:rPr>
              <a:t>يحتوي على بيانات الاختبار والإجراءات لكل حالة اختبار </a:t>
            </a:r>
            <a:endParaRPr lang="en-IN" dirty="0">
              <a:solidFill>
                <a:srgbClr val="00ABAF"/>
              </a:solidFill>
            </a:endParaRPr>
          </a:p>
        </p:txBody>
      </p:sp>
      <p:sp>
        <p:nvSpPr>
          <p:cNvPr id="33" name="مربع نص 32">
            <a:extLst>
              <a:ext uri="{FF2B5EF4-FFF2-40B4-BE49-F238E27FC236}">
                <a16:creationId xmlns:a16="http://schemas.microsoft.com/office/drawing/2014/main" id="{1FD69CD0-0A0A-66AE-6A33-2BB469B534E3}"/>
              </a:ext>
            </a:extLst>
          </p:cNvPr>
          <p:cNvSpPr txBox="1"/>
          <p:nvPr/>
        </p:nvSpPr>
        <p:spPr>
          <a:xfrm>
            <a:off x="3780781" y="2538787"/>
            <a:ext cx="1546300" cy="2215991"/>
          </a:xfrm>
          <a:prstGeom prst="rect">
            <a:avLst/>
          </a:prstGeom>
          <a:noFill/>
        </p:spPr>
        <p:txBody>
          <a:bodyPr wrap="square">
            <a:spAutoFit/>
          </a:bodyPr>
          <a:lstStyle>
            <a:defPPr>
              <a:defRPr lang="ar-SA"/>
            </a:defPPr>
            <a:lvl1pPr algn="ctr">
              <a:defRPr sz="2400">
                <a:cs typeface="Fanan" pitchFamily="2" charset="-78"/>
              </a:defRPr>
            </a:lvl1pPr>
          </a:lstStyle>
          <a:p>
            <a:pPr>
              <a:lnSpc>
                <a:spcPct val="200000"/>
              </a:lnSpc>
            </a:pPr>
            <a:r>
              <a:rPr lang="ar-SA" dirty="0">
                <a:solidFill>
                  <a:srgbClr val="2E75B6"/>
                </a:solidFill>
              </a:rPr>
              <a:t>يحتوي على نتائج كل سيناريو اختبار </a:t>
            </a:r>
            <a:endParaRPr lang="en-IN" dirty="0">
              <a:solidFill>
                <a:srgbClr val="2E75B6"/>
              </a:solidFill>
            </a:endParaRPr>
          </a:p>
        </p:txBody>
      </p:sp>
      <p:sp>
        <p:nvSpPr>
          <p:cNvPr id="34" name="مربع نص 33">
            <a:extLst>
              <a:ext uri="{FF2B5EF4-FFF2-40B4-BE49-F238E27FC236}">
                <a16:creationId xmlns:a16="http://schemas.microsoft.com/office/drawing/2014/main" id="{865E5437-B35D-378E-B136-CE5677FD70A4}"/>
              </a:ext>
            </a:extLst>
          </p:cNvPr>
          <p:cNvSpPr txBox="1"/>
          <p:nvPr/>
        </p:nvSpPr>
        <p:spPr>
          <a:xfrm>
            <a:off x="2101513" y="2699402"/>
            <a:ext cx="1546300" cy="2262158"/>
          </a:xfrm>
          <a:prstGeom prst="rect">
            <a:avLst/>
          </a:prstGeom>
          <a:noFill/>
        </p:spPr>
        <p:txBody>
          <a:bodyPr wrap="square">
            <a:spAutoFit/>
          </a:bodyPr>
          <a:lstStyle>
            <a:defPPr>
              <a:defRPr lang="ar-SA"/>
            </a:defPPr>
            <a:lvl1pPr algn="ctr">
              <a:defRPr sz="2400">
                <a:cs typeface="Fanan" pitchFamily="2" charset="-78"/>
              </a:defRPr>
            </a:lvl1pPr>
          </a:lstStyle>
          <a:p>
            <a:pPr>
              <a:lnSpc>
                <a:spcPct val="150000"/>
              </a:lnSpc>
            </a:pPr>
            <a:r>
              <a:rPr lang="ar-SA" dirty="0">
                <a:solidFill>
                  <a:srgbClr val="002060"/>
                </a:solidFill>
              </a:rPr>
              <a:t>يحتوي على تقرير عن أي خطأ أو مشكلة في البرمجيات</a:t>
            </a:r>
            <a:endParaRPr lang="en-IN" dirty="0">
              <a:solidFill>
                <a:srgbClr val="002060"/>
              </a:solidFill>
            </a:endParaRPr>
          </a:p>
        </p:txBody>
      </p:sp>
      <p:sp>
        <p:nvSpPr>
          <p:cNvPr id="35" name="مربع نص 34">
            <a:extLst>
              <a:ext uri="{FF2B5EF4-FFF2-40B4-BE49-F238E27FC236}">
                <a16:creationId xmlns:a16="http://schemas.microsoft.com/office/drawing/2014/main" id="{498741BC-7BD9-7ADF-CBB1-57D02F8DA412}"/>
              </a:ext>
            </a:extLst>
          </p:cNvPr>
          <p:cNvSpPr txBox="1"/>
          <p:nvPr/>
        </p:nvSpPr>
        <p:spPr>
          <a:xfrm>
            <a:off x="289279" y="2776285"/>
            <a:ext cx="1546300" cy="2308324"/>
          </a:xfrm>
          <a:prstGeom prst="rect">
            <a:avLst/>
          </a:prstGeom>
          <a:noFill/>
        </p:spPr>
        <p:txBody>
          <a:bodyPr wrap="square">
            <a:spAutoFit/>
          </a:bodyPr>
          <a:lstStyle>
            <a:defPPr>
              <a:defRPr lang="ar-SA"/>
            </a:defPPr>
            <a:lvl1pPr algn="ctr">
              <a:defRPr sz="2400">
                <a:cs typeface="Fanan" pitchFamily="2" charset="-78"/>
              </a:defRPr>
            </a:lvl1pPr>
          </a:lstStyle>
          <a:p>
            <a:r>
              <a:rPr lang="ar-SA" dirty="0">
                <a:solidFill>
                  <a:srgbClr val="ED7D31"/>
                </a:solidFill>
              </a:rPr>
              <a:t>يحتوي على التقرير النهائي الذي يلخص عملية الاختبار بكاملها</a:t>
            </a:r>
            <a:endParaRPr lang="en-IN" dirty="0">
              <a:solidFill>
                <a:srgbClr val="ED7D31"/>
              </a:solidFill>
            </a:endParaRPr>
          </a:p>
        </p:txBody>
      </p:sp>
      <p:grpSp>
        <p:nvGrpSpPr>
          <p:cNvPr id="6" name="مجموعة 5">
            <a:extLst>
              <a:ext uri="{FF2B5EF4-FFF2-40B4-BE49-F238E27FC236}">
                <a16:creationId xmlns:a16="http://schemas.microsoft.com/office/drawing/2014/main" id="{F92C03BA-6F11-0BF9-ADF7-23EF891395B7}"/>
              </a:ext>
            </a:extLst>
          </p:cNvPr>
          <p:cNvGrpSpPr/>
          <p:nvPr/>
        </p:nvGrpSpPr>
        <p:grpSpPr>
          <a:xfrm>
            <a:off x="-1" y="5681663"/>
            <a:ext cx="12192000" cy="1161314"/>
            <a:chOff x="0" y="5428500"/>
            <a:chExt cx="12192000" cy="1472475"/>
          </a:xfrm>
        </p:grpSpPr>
        <p:pic>
          <p:nvPicPr>
            <p:cNvPr id="7" name="Picture 2" descr="PowerPoint templates">
              <a:extLst>
                <a:ext uri="{FF2B5EF4-FFF2-40B4-BE49-F238E27FC236}">
                  <a16:creationId xmlns:a16="http://schemas.microsoft.com/office/drawing/2014/main" id="{37749224-A085-64F3-8558-27E4DF89C9CF}"/>
                </a:ext>
              </a:extLst>
            </p:cNvPr>
            <p:cNvPicPr>
              <a:picLocks noChangeAspect="1" noChangeArrowheads="1"/>
            </p:cNvPicPr>
            <p:nvPr/>
          </p:nvPicPr>
          <p:blipFill rotWithShape="1">
            <a:blip r:embed="rId3">
              <a:clrChange>
                <a:clrFrom>
                  <a:srgbClr val="FEFEFE"/>
                </a:clrFrom>
                <a:clrTo>
                  <a:srgbClr val="FEFEFE">
                    <a:alpha val="0"/>
                  </a:srgbClr>
                </a:clrTo>
              </a:clrChange>
              <a:duotone>
                <a:prstClr val="black"/>
                <a:srgbClr val="5B9BD5">
                  <a:tint val="45000"/>
                  <a:satMod val="400000"/>
                </a:srgbClr>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35407" r="34096"/>
            <a:stretch/>
          </p:blipFill>
          <p:spPr bwMode="auto">
            <a:xfrm rot="16200000">
              <a:off x="5359762" y="68738"/>
              <a:ext cx="1472475" cy="12192000"/>
            </a:xfrm>
            <a:prstGeom prst="rect">
              <a:avLst/>
            </a:prstGeom>
            <a:noFill/>
            <a:extLst>
              <a:ext uri="{909E8E84-426E-40DD-AFC4-6F175D3DCCD1}">
                <a14:hiddenFill xmlns:a14="http://schemas.microsoft.com/office/drawing/2010/main">
                  <a:solidFill>
                    <a:srgbClr val="FFFFFF"/>
                  </a:solidFill>
                </a14:hiddenFill>
              </a:ext>
            </a:extLst>
          </p:spPr>
        </p:pic>
        <p:pic>
          <p:nvPicPr>
            <p:cNvPr id="8" name="صورة 7">
              <a:extLst>
                <a:ext uri="{FF2B5EF4-FFF2-40B4-BE49-F238E27FC236}">
                  <a16:creationId xmlns:a16="http://schemas.microsoft.com/office/drawing/2014/main" id="{5BCF9025-4C6D-9650-A45F-CEEFDD73CC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34545"/>
              <a:ext cx="1786313" cy="567550"/>
            </a:xfrm>
            <a:prstGeom prst="rect">
              <a:avLst/>
            </a:prstGeom>
          </p:spPr>
        </p:pic>
      </p:grpSp>
    </p:spTree>
    <p:extLst>
      <p:ext uri="{BB962C8B-B14F-4D97-AF65-F5344CB8AC3E}">
        <p14:creationId xmlns:p14="http://schemas.microsoft.com/office/powerpoint/2010/main" val="3930694026"/>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مجموعة 5">
            <a:extLst>
              <a:ext uri="{FF2B5EF4-FFF2-40B4-BE49-F238E27FC236}">
                <a16:creationId xmlns:a16="http://schemas.microsoft.com/office/drawing/2014/main" id="{F92C03BA-6F11-0BF9-ADF7-23EF891395B7}"/>
              </a:ext>
            </a:extLst>
          </p:cNvPr>
          <p:cNvGrpSpPr/>
          <p:nvPr/>
        </p:nvGrpSpPr>
        <p:grpSpPr>
          <a:xfrm>
            <a:off x="-1" y="6103059"/>
            <a:ext cx="12192000" cy="739917"/>
            <a:chOff x="0" y="5428500"/>
            <a:chExt cx="12192000" cy="1472475"/>
          </a:xfrm>
        </p:grpSpPr>
        <p:pic>
          <p:nvPicPr>
            <p:cNvPr id="7" name="Picture 2" descr="PowerPoint templates">
              <a:extLst>
                <a:ext uri="{FF2B5EF4-FFF2-40B4-BE49-F238E27FC236}">
                  <a16:creationId xmlns:a16="http://schemas.microsoft.com/office/drawing/2014/main" id="{37749224-A085-64F3-8558-27E4DF89C9CF}"/>
                </a:ext>
              </a:extLst>
            </p:cNvPr>
            <p:cNvPicPr>
              <a:picLocks noChangeAspect="1" noChangeArrowheads="1"/>
            </p:cNvPicPr>
            <p:nvPr/>
          </p:nvPicPr>
          <p:blipFill rotWithShape="1">
            <a:blip r:embed="rId2">
              <a:clrChange>
                <a:clrFrom>
                  <a:srgbClr val="FEFEFE"/>
                </a:clrFrom>
                <a:clrTo>
                  <a:srgbClr val="FEFEFE">
                    <a:alpha val="0"/>
                  </a:srgbClr>
                </a:clrTo>
              </a:clrChange>
              <a:duotone>
                <a:prstClr val="black"/>
                <a:srgbClr val="5B9BD5">
                  <a:tint val="45000"/>
                  <a:satMod val="40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35407" r="34096"/>
            <a:stretch/>
          </p:blipFill>
          <p:spPr bwMode="auto">
            <a:xfrm rot="16200000">
              <a:off x="5359762" y="68738"/>
              <a:ext cx="1472475" cy="12192000"/>
            </a:xfrm>
            <a:prstGeom prst="rect">
              <a:avLst/>
            </a:prstGeom>
            <a:noFill/>
            <a:extLst>
              <a:ext uri="{909E8E84-426E-40DD-AFC4-6F175D3DCCD1}">
                <a14:hiddenFill xmlns:a14="http://schemas.microsoft.com/office/drawing/2010/main">
                  <a:solidFill>
                    <a:srgbClr val="FFFFFF"/>
                  </a:solidFill>
                </a14:hiddenFill>
              </a:ext>
            </a:extLst>
          </p:spPr>
        </p:pic>
        <p:pic>
          <p:nvPicPr>
            <p:cNvPr id="8" name="صورة 7">
              <a:extLst>
                <a:ext uri="{FF2B5EF4-FFF2-40B4-BE49-F238E27FC236}">
                  <a16:creationId xmlns:a16="http://schemas.microsoft.com/office/drawing/2014/main" id="{5BCF9025-4C6D-9650-A45F-CEEFDD73CC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34545"/>
              <a:ext cx="1786313" cy="567550"/>
            </a:xfrm>
            <a:prstGeom prst="rect">
              <a:avLst/>
            </a:prstGeom>
          </p:spPr>
        </p:pic>
      </p:grpSp>
      <p:sp>
        <p:nvSpPr>
          <p:cNvPr id="5" name="عنوان 1">
            <a:extLst>
              <a:ext uri="{FF2B5EF4-FFF2-40B4-BE49-F238E27FC236}">
                <a16:creationId xmlns:a16="http://schemas.microsoft.com/office/drawing/2014/main" id="{5269EA5A-E9AD-775A-6C80-F78B210EC4BE}"/>
              </a:ext>
            </a:extLst>
          </p:cNvPr>
          <p:cNvSpPr txBox="1">
            <a:spLocks/>
          </p:cNvSpPr>
          <p:nvPr/>
        </p:nvSpPr>
        <p:spPr>
          <a:xfrm>
            <a:off x="4491789" y="273221"/>
            <a:ext cx="7700211" cy="739918"/>
          </a:xfrm>
          <a:prstGeom prst="rect">
            <a:avLst/>
          </a:prstGeom>
          <a:solidFill>
            <a:srgbClr val="8BC1EA"/>
          </a:solidFill>
        </p:spPr>
        <p:txBody>
          <a:bodyPr anchor="ctr">
            <a:normAutofit fontScale="975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4000" dirty="0">
                <a:solidFill>
                  <a:schemeClr val="bg1"/>
                </a:solidFill>
                <a:cs typeface="Fanan" pitchFamily="2" charset="-78"/>
              </a:rPr>
              <a:t>حزم التطبيق وتوزيعه </a:t>
            </a:r>
          </a:p>
        </p:txBody>
      </p:sp>
      <p:sp>
        <p:nvSpPr>
          <p:cNvPr id="11" name="عنصر نائب للمحتوى 2">
            <a:extLst>
              <a:ext uri="{FF2B5EF4-FFF2-40B4-BE49-F238E27FC236}">
                <a16:creationId xmlns:a16="http://schemas.microsoft.com/office/drawing/2014/main" id="{2751954D-1B0D-12EF-2D76-319B11867D6B}"/>
              </a:ext>
            </a:extLst>
          </p:cNvPr>
          <p:cNvSpPr>
            <a:spLocks noGrp="1"/>
          </p:cNvSpPr>
          <p:nvPr>
            <p:ph idx="1"/>
          </p:nvPr>
        </p:nvSpPr>
        <p:spPr>
          <a:xfrm>
            <a:off x="0" y="1073426"/>
            <a:ext cx="12192001" cy="1156427"/>
          </a:xfrm>
        </p:spPr>
        <p:txBody>
          <a:bodyPr>
            <a:normAutofit/>
          </a:bodyPr>
          <a:lstStyle/>
          <a:p>
            <a:pPr marL="352425" indent="-352425" algn="just">
              <a:lnSpc>
                <a:spcPct val="110000"/>
              </a:lnSpc>
              <a:spcBef>
                <a:spcPts val="0"/>
              </a:spcBef>
              <a:buNone/>
            </a:pPr>
            <a:r>
              <a:rPr lang="ar-SA" dirty="0">
                <a:cs typeface="Fanan" pitchFamily="2" charset="-78"/>
              </a:rPr>
              <a:t>- بعد الانتهاء من تطوير تطبيقك واختباره </a:t>
            </a:r>
            <a:r>
              <a:rPr lang="ar-SA" dirty="0">
                <a:solidFill>
                  <a:srgbClr val="00ABAF"/>
                </a:solidFill>
                <a:cs typeface="Fanan" pitchFamily="2" charset="-78"/>
              </a:rPr>
              <a:t>ستحتاج إلي حزمة (</a:t>
            </a:r>
            <a:r>
              <a:rPr lang="en-US" dirty="0">
                <a:solidFill>
                  <a:srgbClr val="00ABAF"/>
                </a:solidFill>
                <a:cs typeface="Fanan" pitchFamily="2" charset="-78"/>
              </a:rPr>
              <a:t>Package</a:t>
            </a:r>
            <a:r>
              <a:rPr lang="ar-SA" dirty="0">
                <a:solidFill>
                  <a:srgbClr val="00ABAF"/>
                </a:solidFill>
                <a:cs typeface="Fanan" pitchFamily="2" charset="-78"/>
              </a:rPr>
              <a:t>) في تنسيق ملف قابل للتنزيل </a:t>
            </a:r>
            <a:r>
              <a:rPr lang="ar-SA" dirty="0">
                <a:cs typeface="Fanan" pitchFamily="2" charset="-78"/>
              </a:rPr>
              <a:t>والتثبيت على الأجهزة المحمولة </a:t>
            </a:r>
            <a:r>
              <a:rPr lang="ar-SA" dirty="0">
                <a:solidFill>
                  <a:srgbClr val="FF0000"/>
                </a:solidFill>
                <a:cs typeface="Fanan" pitchFamily="2" charset="-78"/>
              </a:rPr>
              <a:t>بنظام الأندرويد</a:t>
            </a:r>
          </a:p>
        </p:txBody>
      </p:sp>
      <p:sp>
        <p:nvSpPr>
          <p:cNvPr id="12" name="عنصر نائب للمحتوى 2">
            <a:extLst>
              <a:ext uri="{FF2B5EF4-FFF2-40B4-BE49-F238E27FC236}">
                <a16:creationId xmlns:a16="http://schemas.microsoft.com/office/drawing/2014/main" id="{F71CBD75-3D12-6B96-1395-B95E7938149B}"/>
              </a:ext>
            </a:extLst>
          </p:cNvPr>
          <p:cNvSpPr txBox="1">
            <a:spLocks/>
          </p:cNvSpPr>
          <p:nvPr/>
        </p:nvSpPr>
        <p:spPr>
          <a:xfrm>
            <a:off x="-3" y="2056676"/>
            <a:ext cx="12192001" cy="1156427"/>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2425" indent="-352425" algn="just">
              <a:lnSpc>
                <a:spcPct val="110000"/>
              </a:lnSpc>
              <a:spcBef>
                <a:spcPts val="0"/>
              </a:spcBef>
              <a:buFont typeface="Arial" panose="020B0604020202020204" pitchFamily="34" charset="0"/>
              <a:buNone/>
            </a:pPr>
            <a:r>
              <a:rPr lang="ar-SA" dirty="0">
                <a:cs typeface="Fanan" pitchFamily="2" charset="-78"/>
              </a:rPr>
              <a:t>- </a:t>
            </a:r>
            <a:r>
              <a:rPr lang="ar-SA" dirty="0">
                <a:solidFill>
                  <a:srgbClr val="ED7D31"/>
                </a:solidFill>
                <a:cs typeface="Fanan" pitchFamily="2" charset="-78"/>
              </a:rPr>
              <a:t>يمكن توزيع التطبيق الخاص بك </a:t>
            </a:r>
            <a:r>
              <a:rPr lang="ar-SA" dirty="0">
                <a:cs typeface="Fanan" pitchFamily="2" charset="-78"/>
              </a:rPr>
              <a:t>بإحدى هاتين الطريقتين : </a:t>
            </a:r>
            <a:endParaRPr lang="ar-SA" dirty="0">
              <a:solidFill>
                <a:srgbClr val="00C0B7"/>
              </a:solidFill>
              <a:cs typeface="Fanan" pitchFamily="2" charset="-78"/>
            </a:endParaRPr>
          </a:p>
        </p:txBody>
      </p:sp>
      <p:grpSp>
        <p:nvGrpSpPr>
          <p:cNvPr id="14" name="Group 30">
            <a:extLst>
              <a:ext uri="{FF2B5EF4-FFF2-40B4-BE49-F238E27FC236}">
                <a16:creationId xmlns:a16="http://schemas.microsoft.com/office/drawing/2014/main" id="{6FEB21CB-C207-B432-2529-BBEB1CDE6731}"/>
              </a:ext>
            </a:extLst>
          </p:cNvPr>
          <p:cNvGrpSpPr/>
          <p:nvPr/>
        </p:nvGrpSpPr>
        <p:grpSpPr>
          <a:xfrm flipH="1">
            <a:off x="6245843" y="2767926"/>
            <a:ext cx="5620379" cy="3016649"/>
            <a:chOff x="1024562" y="2504572"/>
            <a:chExt cx="2349166" cy="3197592"/>
          </a:xfrm>
          <a:effectLst/>
        </p:grpSpPr>
        <p:sp>
          <p:nvSpPr>
            <p:cNvPr id="15" name="Rectangle: Rounded Corners 18">
              <a:extLst>
                <a:ext uri="{FF2B5EF4-FFF2-40B4-BE49-F238E27FC236}">
                  <a16:creationId xmlns:a16="http://schemas.microsoft.com/office/drawing/2014/main" id="{36BD9C29-C12C-11EF-DD28-8B7E24587AA2}"/>
                </a:ext>
              </a:extLst>
            </p:cNvPr>
            <p:cNvSpPr/>
            <p:nvPr/>
          </p:nvSpPr>
          <p:spPr>
            <a:xfrm>
              <a:off x="1024562" y="2504572"/>
              <a:ext cx="2349166" cy="1571625"/>
            </a:xfrm>
            <a:prstGeom prst="roundRect">
              <a:avLst>
                <a:gd name="adj" fmla="val 7480"/>
              </a:avLst>
            </a:prstGeom>
            <a:solidFill>
              <a:srgbClr val="4E3B8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ar-SA" sz="4000" kern="1200" dirty="0">
                  <a:latin typeface="Calibri" panose="020F0502020204030204"/>
                  <a:ea typeface="+mn-ea"/>
                  <a:cs typeface="Fanan" pitchFamily="2" charset="-78"/>
                </a:rPr>
                <a:t>النشر في متجر التطبيقات</a:t>
              </a:r>
            </a:p>
          </p:txBody>
        </p:sp>
        <p:sp>
          <p:nvSpPr>
            <p:cNvPr id="16" name="Rectangle: Rounded Corners 23">
              <a:extLst>
                <a:ext uri="{FF2B5EF4-FFF2-40B4-BE49-F238E27FC236}">
                  <a16:creationId xmlns:a16="http://schemas.microsoft.com/office/drawing/2014/main" id="{AC7FEE58-81C3-E180-EBB1-964225DFBA78}"/>
                </a:ext>
              </a:extLst>
            </p:cNvPr>
            <p:cNvSpPr/>
            <p:nvPr/>
          </p:nvSpPr>
          <p:spPr>
            <a:xfrm>
              <a:off x="1024562" y="3924299"/>
              <a:ext cx="2349166" cy="1777865"/>
            </a:xfrm>
            <a:prstGeom prst="roundRect">
              <a:avLst>
                <a:gd name="adj" fmla="val 0"/>
              </a:avLst>
            </a:prstGeom>
            <a:gradFill flip="none" rotWithShape="1">
              <a:gsLst>
                <a:gs pos="100000">
                  <a:srgbClr val="FFFFFF"/>
                </a:gs>
                <a:gs pos="0">
                  <a:srgbClr val="E7E8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grpSp>
      <p:grpSp>
        <p:nvGrpSpPr>
          <p:cNvPr id="17" name="Group 30">
            <a:extLst>
              <a:ext uri="{FF2B5EF4-FFF2-40B4-BE49-F238E27FC236}">
                <a16:creationId xmlns:a16="http://schemas.microsoft.com/office/drawing/2014/main" id="{CA98BF17-5614-BBD0-2F37-242ED9B25639}"/>
              </a:ext>
            </a:extLst>
          </p:cNvPr>
          <p:cNvGrpSpPr/>
          <p:nvPr/>
        </p:nvGrpSpPr>
        <p:grpSpPr>
          <a:xfrm flipH="1">
            <a:off x="355035" y="2767926"/>
            <a:ext cx="5478825" cy="3016648"/>
            <a:chOff x="1024562" y="2504573"/>
            <a:chExt cx="2349166" cy="3197591"/>
          </a:xfrm>
          <a:effectLst/>
        </p:grpSpPr>
        <p:sp>
          <p:nvSpPr>
            <p:cNvPr id="18" name="Rectangle: Rounded Corners 18">
              <a:extLst>
                <a:ext uri="{FF2B5EF4-FFF2-40B4-BE49-F238E27FC236}">
                  <a16:creationId xmlns:a16="http://schemas.microsoft.com/office/drawing/2014/main" id="{FF9F48C8-2443-D65C-D396-6765BA9EB635}"/>
                </a:ext>
              </a:extLst>
            </p:cNvPr>
            <p:cNvSpPr/>
            <p:nvPr/>
          </p:nvSpPr>
          <p:spPr>
            <a:xfrm>
              <a:off x="1024562" y="2504573"/>
              <a:ext cx="2349166" cy="1571625"/>
            </a:xfrm>
            <a:prstGeom prst="roundRect">
              <a:avLst>
                <a:gd name="adj" fmla="val 7480"/>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ar-SA" sz="4000" kern="1200" dirty="0">
                  <a:latin typeface="Calibri" panose="020F0502020204030204"/>
                  <a:ea typeface="+mn-ea"/>
                  <a:cs typeface="Fanan" pitchFamily="2" charset="-78"/>
                </a:rPr>
                <a:t>تنزيل الحزمة على هاتفك </a:t>
              </a:r>
            </a:p>
          </p:txBody>
        </p:sp>
        <p:sp>
          <p:nvSpPr>
            <p:cNvPr id="19" name="Rectangle: Rounded Corners 23">
              <a:extLst>
                <a:ext uri="{FF2B5EF4-FFF2-40B4-BE49-F238E27FC236}">
                  <a16:creationId xmlns:a16="http://schemas.microsoft.com/office/drawing/2014/main" id="{1549BABE-F355-9947-A488-7333BCA852C5}"/>
                </a:ext>
              </a:extLst>
            </p:cNvPr>
            <p:cNvSpPr/>
            <p:nvPr/>
          </p:nvSpPr>
          <p:spPr>
            <a:xfrm>
              <a:off x="1024562" y="3924299"/>
              <a:ext cx="2349166" cy="1777865"/>
            </a:xfrm>
            <a:prstGeom prst="roundRect">
              <a:avLst>
                <a:gd name="adj" fmla="val 0"/>
              </a:avLst>
            </a:prstGeom>
            <a:gradFill flip="none" rotWithShape="1">
              <a:gsLst>
                <a:gs pos="100000">
                  <a:srgbClr val="FFFFFF"/>
                </a:gs>
                <a:gs pos="0">
                  <a:srgbClr val="E7E8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sz="3200" dirty="0"/>
            </a:p>
          </p:txBody>
        </p:sp>
      </p:grpSp>
      <p:sp>
        <p:nvSpPr>
          <p:cNvPr id="20" name="مربع نص 19">
            <a:extLst>
              <a:ext uri="{FF2B5EF4-FFF2-40B4-BE49-F238E27FC236}">
                <a16:creationId xmlns:a16="http://schemas.microsoft.com/office/drawing/2014/main" id="{C635154D-C233-B21E-712E-39A3347BB3A0}"/>
              </a:ext>
            </a:extLst>
          </p:cNvPr>
          <p:cNvSpPr txBox="1"/>
          <p:nvPr/>
        </p:nvSpPr>
        <p:spPr>
          <a:xfrm>
            <a:off x="6245843" y="4221811"/>
            <a:ext cx="5620379" cy="1384995"/>
          </a:xfrm>
          <a:prstGeom prst="rect">
            <a:avLst/>
          </a:prstGeom>
          <a:noFill/>
        </p:spPr>
        <p:txBody>
          <a:bodyPr wrap="square">
            <a:spAutoFit/>
          </a:bodyPr>
          <a:lstStyle>
            <a:defPPr>
              <a:defRPr lang="ar-SA"/>
            </a:defPPr>
            <a:lvl1pPr algn="ctr">
              <a:defRPr sz="2400">
                <a:cs typeface="Fanan" pitchFamily="2" charset="-78"/>
              </a:defRPr>
            </a:lvl1pPr>
          </a:lstStyle>
          <a:p>
            <a:pPr algn="just"/>
            <a:r>
              <a:rPr lang="ar-SA" sz="2800" dirty="0">
                <a:solidFill>
                  <a:srgbClr val="4E3B85"/>
                </a:solidFill>
              </a:rPr>
              <a:t>تحميل الحزمة (</a:t>
            </a:r>
            <a:r>
              <a:rPr lang="en-US" sz="2800" dirty="0">
                <a:solidFill>
                  <a:srgbClr val="4E3B85"/>
                </a:solidFill>
              </a:rPr>
              <a:t>Package</a:t>
            </a:r>
            <a:r>
              <a:rPr lang="ar-SA" sz="2800" dirty="0">
                <a:solidFill>
                  <a:srgbClr val="4E3B85"/>
                </a:solidFill>
              </a:rPr>
              <a:t>) إلي متجر التطبيقات الخاص بالهاتف الذكي حتى يتمكن المستخدمون من العثور عليها من أي مكان </a:t>
            </a:r>
            <a:endParaRPr lang="en-IN" sz="2800" dirty="0">
              <a:solidFill>
                <a:srgbClr val="4E3B85"/>
              </a:solidFill>
            </a:endParaRPr>
          </a:p>
        </p:txBody>
      </p:sp>
      <p:sp>
        <p:nvSpPr>
          <p:cNvPr id="21" name="مربع نص 20">
            <a:extLst>
              <a:ext uri="{FF2B5EF4-FFF2-40B4-BE49-F238E27FC236}">
                <a16:creationId xmlns:a16="http://schemas.microsoft.com/office/drawing/2014/main" id="{17540068-4C36-E75B-5B70-FEB6DF45669C}"/>
              </a:ext>
            </a:extLst>
          </p:cNvPr>
          <p:cNvSpPr txBox="1"/>
          <p:nvPr/>
        </p:nvSpPr>
        <p:spPr>
          <a:xfrm>
            <a:off x="355038" y="4212804"/>
            <a:ext cx="5478825" cy="1384995"/>
          </a:xfrm>
          <a:prstGeom prst="rect">
            <a:avLst/>
          </a:prstGeom>
          <a:noFill/>
        </p:spPr>
        <p:txBody>
          <a:bodyPr wrap="square">
            <a:spAutoFit/>
          </a:bodyPr>
          <a:lstStyle>
            <a:defPPr>
              <a:defRPr lang="ar-SA"/>
            </a:defPPr>
            <a:lvl1pPr algn="ctr">
              <a:defRPr sz="2400">
                <a:cs typeface="Fanan" pitchFamily="2" charset="-78"/>
              </a:defRPr>
            </a:lvl1pPr>
          </a:lstStyle>
          <a:p>
            <a:pPr algn="just"/>
            <a:r>
              <a:rPr lang="ar-SA" sz="2800" dirty="0">
                <a:solidFill>
                  <a:srgbClr val="2E75B6"/>
                </a:solidFill>
              </a:rPr>
              <a:t>تنزيل الحزمة (</a:t>
            </a:r>
            <a:r>
              <a:rPr lang="en-US" sz="2800" dirty="0">
                <a:solidFill>
                  <a:srgbClr val="2E75B6"/>
                </a:solidFill>
              </a:rPr>
              <a:t>Package</a:t>
            </a:r>
            <a:r>
              <a:rPr lang="ar-SA" sz="2800" dirty="0">
                <a:solidFill>
                  <a:srgbClr val="2E75B6"/>
                </a:solidFill>
              </a:rPr>
              <a:t>) من حاسبك أو من رابط موقع ويب وتثبيت التطبيق مباشرة على هاتفك الذكي</a:t>
            </a:r>
            <a:endParaRPr lang="en-IN" sz="2800" dirty="0">
              <a:solidFill>
                <a:srgbClr val="2E75B6"/>
              </a:solidFill>
            </a:endParaRPr>
          </a:p>
        </p:txBody>
      </p:sp>
    </p:spTree>
    <p:extLst>
      <p:ext uri="{BB962C8B-B14F-4D97-AF65-F5344CB8AC3E}">
        <p14:creationId xmlns:p14="http://schemas.microsoft.com/office/powerpoint/2010/main" val="533889901"/>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椭圆 14"/>
          <p:cNvSpPr/>
          <p:nvPr/>
        </p:nvSpPr>
        <p:spPr>
          <a:xfrm>
            <a:off x="4588970" y="284476"/>
            <a:ext cx="2306238" cy="2180537"/>
          </a:xfrm>
          <a:prstGeom prst="ellipse">
            <a:avLst/>
          </a:prstGeom>
          <a:solidFill>
            <a:srgbClr val="47BFE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6600" u="none" strike="noStrike" kern="0" cap="none" spc="0" normalizeH="0" baseline="0" noProof="0" dirty="0">
              <a:ln>
                <a:noFill/>
              </a:ln>
              <a:solidFill>
                <a:prstClr val="white"/>
              </a:solidFill>
              <a:effectLst/>
              <a:uLnTx/>
              <a:uFillTx/>
              <a:latin typeface="Montserrat" panose="00000500000000000000" charset="0"/>
              <a:ea typeface="Montserrat" panose="00000500000000000000" charset="0"/>
              <a:cs typeface="Montserrat" panose="00000500000000000000" charset="0"/>
            </a:endParaRPr>
          </a:p>
        </p:txBody>
      </p:sp>
      <p:sp>
        <p:nvSpPr>
          <p:cNvPr id="10" name="Title 1">
            <a:extLst>
              <a:ext uri="{FF2B5EF4-FFF2-40B4-BE49-F238E27FC236}">
                <a16:creationId xmlns:a16="http://schemas.microsoft.com/office/drawing/2014/main" id="{F20E9AAB-A1C1-4A16-97A7-42D58D2E3FB4}"/>
              </a:ext>
            </a:extLst>
          </p:cNvPr>
          <p:cNvSpPr txBox="1">
            <a:spLocks/>
          </p:cNvSpPr>
          <p:nvPr/>
        </p:nvSpPr>
        <p:spPr>
          <a:xfrm>
            <a:off x="482544" y="2751679"/>
            <a:ext cx="10972800" cy="257794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1pPr>
            <a:lvl2pPr marR="0" lvl="1"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2pPr>
            <a:lvl3pPr marR="0" lvl="2"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3pPr>
            <a:lvl4pPr marR="0" lvl="3"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4pPr>
            <a:lvl5pPr marR="0" lvl="4"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5pPr>
            <a:lvl6pPr marR="0" lvl="5"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6pPr>
            <a:lvl7pPr marR="0" lvl="6"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7pPr>
            <a:lvl8pPr marR="0" lvl="7"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8pPr>
            <a:lvl9pPr marR="0" lvl="8"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9pPr>
          </a:lstStyle>
          <a:p>
            <a:pPr lvl="0" algn="ctr" rtl="1">
              <a:buClr>
                <a:srgbClr val="003849"/>
              </a:buClr>
              <a:defRPr/>
            </a:pPr>
            <a:r>
              <a:rPr kumimoji="0" lang="ar-SA" sz="7200" b="1" i="0" u="none" strike="noStrike" kern="0" cap="none" spc="0" normalizeH="0" baseline="0" noProof="0" dirty="0">
                <a:ln>
                  <a:noFill/>
                </a:ln>
                <a:solidFill>
                  <a:srgbClr val="C00000"/>
                </a:solidFill>
                <a:effectLst/>
                <a:uLnTx/>
                <a:uFillTx/>
                <a:cs typeface="Fanan" pitchFamily="2" charset="-78"/>
                <a:sym typeface="Pangolin"/>
              </a:rPr>
              <a:t>الوحدة الرابعة </a:t>
            </a:r>
            <a:br>
              <a:rPr kumimoji="0" lang="ar-SA" sz="7200" b="1" i="0" u="none" strike="noStrike" kern="0" cap="none" spc="0" normalizeH="0" baseline="0" noProof="0" dirty="0">
                <a:ln>
                  <a:noFill/>
                </a:ln>
                <a:solidFill>
                  <a:srgbClr val="E3E7EA">
                    <a:lumMod val="25000"/>
                  </a:srgbClr>
                </a:solidFill>
                <a:effectLst/>
                <a:uLnTx/>
                <a:uFillTx/>
                <a:cs typeface="Fanan" pitchFamily="2" charset="-78"/>
                <a:sym typeface="Pangolin"/>
              </a:rPr>
            </a:br>
            <a:r>
              <a:rPr lang="ar-SA" sz="5400" kern="0" dirty="0">
                <a:solidFill>
                  <a:srgbClr val="E3E7EA">
                    <a:lumMod val="25000"/>
                  </a:srgbClr>
                </a:solidFill>
                <a:cs typeface="Fanan" pitchFamily="2" charset="-78"/>
              </a:rPr>
              <a:t>قابلية الوصول إلي البرمجيات والتضمين الرقمي</a:t>
            </a:r>
          </a:p>
          <a:p>
            <a:pPr lvl="0" algn="ctr" rtl="1">
              <a:buClr>
                <a:srgbClr val="003849"/>
              </a:buClr>
              <a:defRPr/>
            </a:pPr>
            <a:endParaRPr lang="ar-SA" sz="5400" kern="0" dirty="0">
              <a:solidFill>
                <a:srgbClr val="E3E7EA">
                  <a:lumMod val="25000"/>
                </a:srgbClr>
              </a:solidFill>
              <a:cs typeface="Fanan" pitchFamily="2" charset="-78"/>
            </a:endParaRPr>
          </a:p>
          <a:p>
            <a:pPr marL="0" marR="0" lvl="0" indent="0" algn="ctr" defTabSz="914400" rtl="1" eaLnBrk="1" fontAlgn="auto" latinLnBrk="0" hangingPunct="1">
              <a:lnSpc>
                <a:spcPct val="100000"/>
              </a:lnSpc>
              <a:spcBef>
                <a:spcPts val="0"/>
              </a:spcBef>
              <a:spcAft>
                <a:spcPts val="0"/>
              </a:spcAft>
              <a:buClr>
                <a:srgbClr val="003849"/>
              </a:buClr>
              <a:buSzPts val="2800"/>
              <a:buFont typeface="Pangolin"/>
              <a:buNone/>
              <a:tabLst/>
              <a:defRPr/>
            </a:pPr>
            <a:endParaRPr kumimoji="0" lang="en-SA" sz="5400" b="1" i="0" u="none" strike="noStrike" kern="0" cap="none" spc="0" normalizeH="0" baseline="0" noProof="0" dirty="0">
              <a:ln>
                <a:noFill/>
              </a:ln>
              <a:solidFill>
                <a:srgbClr val="E3E7EA">
                  <a:lumMod val="25000"/>
                </a:srgbClr>
              </a:solidFill>
              <a:effectLst/>
              <a:uLnTx/>
              <a:uFillTx/>
              <a:cs typeface="Fanan" pitchFamily="2" charset="-78"/>
              <a:sym typeface="Pangolin"/>
            </a:endParaRPr>
          </a:p>
        </p:txBody>
      </p:sp>
      <p:pic>
        <p:nvPicPr>
          <p:cNvPr id="2" name="صورة 1">
            <a:extLst>
              <a:ext uri="{FF2B5EF4-FFF2-40B4-BE49-F238E27FC236}">
                <a16:creationId xmlns:a16="http://schemas.microsoft.com/office/drawing/2014/main" id="{E8AB41A2-6A6C-E634-68F2-FA63717047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96" y="90435"/>
            <a:ext cx="1786313" cy="476350"/>
          </a:xfrm>
          <a:prstGeom prst="rect">
            <a:avLst/>
          </a:prstGeom>
        </p:spPr>
      </p:pic>
      <p:grpSp>
        <p:nvGrpSpPr>
          <p:cNvPr id="5" name="مجموعة 4">
            <a:extLst>
              <a:ext uri="{FF2B5EF4-FFF2-40B4-BE49-F238E27FC236}">
                <a16:creationId xmlns:a16="http://schemas.microsoft.com/office/drawing/2014/main" id="{19F55C4A-86A3-48B1-C15C-8F545ABE5E7C}"/>
              </a:ext>
            </a:extLst>
          </p:cNvPr>
          <p:cNvGrpSpPr/>
          <p:nvPr/>
        </p:nvGrpSpPr>
        <p:grpSpPr>
          <a:xfrm>
            <a:off x="0" y="5428500"/>
            <a:ext cx="12192000" cy="1472475"/>
            <a:chOff x="0" y="5428500"/>
            <a:chExt cx="12192000" cy="1472475"/>
          </a:xfrm>
        </p:grpSpPr>
        <p:pic>
          <p:nvPicPr>
            <p:cNvPr id="6" name="Picture 2" descr="PowerPoint templates">
              <a:extLst>
                <a:ext uri="{FF2B5EF4-FFF2-40B4-BE49-F238E27FC236}">
                  <a16:creationId xmlns:a16="http://schemas.microsoft.com/office/drawing/2014/main" id="{938A3436-678E-AC7A-A212-92D7317B54B9}"/>
                </a:ext>
              </a:extLst>
            </p:cNvPr>
            <p:cNvPicPr>
              <a:picLocks noChangeAspect="1" noChangeArrowheads="1"/>
            </p:cNvPicPr>
            <p:nvPr/>
          </p:nvPicPr>
          <p:blipFill rotWithShape="1">
            <a:blip r:embed="rId3">
              <a:clrChange>
                <a:clrFrom>
                  <a:srgbClr val="FEFEFE"/>
                </a:clrFrom>
                <a:clrTo>
                  <a:srgbClr val="FEFEFE">
                    <a:alpha val="0"/>
                  </a:srgbClr>
                </a:clrTo>
              </a:clrChange>
              <a:duotone>
                <a:prstClr val="black"/>
                <a:srgbClr val="5B9BD5">
                  <a:tint val="45000"/>
                  <a:satMod val="400000"/>
                </a:srgbClr>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35407" r="34096"/>
            <a:stretch/>
          </p:blipFill>
          <p:spPr bwMode="auto">
            <a:xfrm rot="16200000">
              <a:off x="5359762" y="68738"/>
              <a:ext cx="1472475" cy="12192000"/>
            </a:xfrm>
            <a:prstGeom prst="rect">
              <a:avLst/>
            </a:prstGeom>
            <a:noFill/>
            <a:extLst>
              <a:ext uri="{909E8E84-426E-40DD-AFC4-6F175D3DCCD1}">
                <a14:hiddenFill xmlns:a14="http://schemas.microsoft.com/office/drawing/2010/main">
                  <a:solidFill>
                    <a:srgbClr val="FFFFFF"/>
                  </a:solidFill>
                </a14:hiddenFill>
              </a:ext>
            </a:extLst>
          </p:spPr>
        </p:pic>
        <p:pic>
          <p:nvPicPr>
            <p:cNvPr id="7" name="صورة 6">
              <a:extLst>
                <a:ext uri="{FF2B5EF4-FFF2-40B4-BE49-F238E27FC236}">
                  <a16:creationId xmlns:a16="http://schemas.microsoft.com/office/drawing/2014/main" id="{445713C4-27DB-0D65-621B-C4AB4E5ADE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34545"/>
              <a:ext cx="1786313" cy="567550"/>
            </a:xfrm>
            <a:prstGeom prst="rect">
              <a:avLst/>
            </a:prstGeom>
          </p:spPr>
        </p:pic>
      </p:grpSp>
      <p:pic>
        <p:nvPicPr>
          <p:cNvPr id="1026" name="Picture 2" descr="Software engineering - Free seo and web icons">
            <a:extLst>
              <a:ext uri="{FF2B5EF4-FFF2-40B4-BE49-F238E27FC236}">
                <a16:creationId xmlns:a16="http://schemas.microsoft.com/office/drawing/2014/main" id="{BBA1FA4B-82F3-E5E7-1043-E2E54C0179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2261" y="490323"/>
            <a:ext cx="1768841" cy="17688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مجموعة 5">
            <a:extLst>
              <a:ext uri="{FF2B5EF4-FFF2-40B4-BE49-F238E27FC236}">
                <a16:creationId xmlns:a16="http://schemas.microsoft.com/office/drawing/2014/main" id="{F92C03BA-6F11-0BF9-ADF7-23EF891395B7}"/>
              </a:ext>
            </a:extLst>
          </p:cNvPr>
          <p:cNvGrpSpPr/>
          <p:nvPr/>
        </p:nvGrpSpPr>
        <p:grpSpPr>
          <a:xfrm>
            <a:off x="0" y="6281007"/>
            <a:ext cx="12192000" cy="572805"/>
            <a:chOff x="0" y="5428500"/>
            <a:chExt cx="12192000" cy="1472475"/>
          </a:xfrm>
        </p:grpSpPr>
        <p:pic>
          <p:nvPicPr>
            <p:cNvPr id="7" name="Picture 2" descr="PowerPoint templates">
              <a:extLst>
                <a:ext uri="{FF2B5EF4-FFF2-40B4-BE49-F238E27FC236}">
                  <a16:creationId xmlns:a16="http://schemas.microsoft.com/office/drawing/2014/main" id="{37749224-A085-64F3-8558-27E4DF89C9CF}"/>
                </a:ext>
              </a:extLst>
            </p:cNvPr>
            <p:cNvPicPr>
              <a:picLocks noChangeAspect="1" noChangeArrowheads="1"/>
            </p:cNvPicPr>
            <p:nvPr/>
          </p:nvPicPr>
          <p:blipFill rotWithShape="1">
            <a:blip r:embed="rId2">
              <a:clrChange>
                <a:clrFrom>
                  <a:srgbClr val="FEFEFE"/>
                </a:clrFrom>
                <a:clrTo>
                  <a:srgbClr val="FEFEFE">
                    <a:alpha val="0"/>
                  </a:srgbClr>
                </a:clrTo>
              </a:clrChange>
              <a:duotone>
                <a:prstClr val="black"/>
                <a:srgbClr val="5B9BD5">
                  <a:tint val="45000"/>
                  <a:satMod val="40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35407" r="34096"/>
            <a:stretch/>
          </p:blipFill>
          <p:spPr bwMode="auto">
            <a:xfrm rot="16200000">
              <a:off x="5359762" y="68738"/>
              <a:ext cx="1472475" cy="12192000"/>
            </a:xfrm>
            <a:prstGeom prst="rect">
              <a:avLst/>
            </a:prstGeom>
            <a:noFill/>
            <a:extLst>
              <a:ext uri="{909E8E84-426E-40DD-AFC4-6F175D3DCCD1}">
                <a14:hiddenFill xmlns:a14="http://schemas.microsoft.com/office/drawing/2010/main">
                  <a:solidFill>
                    <a:srgbClr val="FFFFFF"/>
                  </a:solidFill>
                </a14:hiddenFill>
              </a:ext>
            </a:extLst>
          </p:spPr>
        </p:pic>
        <p:pic>
          <p:nvPicPr>
            <p:cNvPr id="8" name="صورة 7">
              <a:extLst>
                <a:ext uri="{FF2B5EF4-FFF2-40B4-BE49-F238E27FC236}">
                  <a16:creationId xmlns:a16="http://schemas.microsoft.com/office/drawing/2014/main" id="{5BCF9025-4C6D-9650-A45F-CEEFDD73CC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34545"/>
              <a:ext cx="1786313" cy="567550"/>
            </a:xfrm>
            <a:prstGeom prst="rect">
              <a:avLst/>
            </a:prstGeom>
          </p:spPr>
        </p:pic>
      </p:grpSp>
      <p:sp>
        <p:nvSpPr>
          <p:cNvPr id="5" name="عنوان 1">
            <a:extLst>
              <a:ext uri="{FF2B5EF4-FFF2-40B4-BE49-F238E27FC236}">
                <a16:creationId xmlns:a16="http://schemas.microsoft.com/office/drawing/2014/main" id="{5269EA5A-E9AD-775A-6C80-F78B210EC4BE}"/>
              </a:ext>
            </a:extLst>
          </p:cNvPr>
          <p:cNvSpPr txBox="1">
            <a:spLocks/>
          </p:cNvSpPr>
          <p:nvPr/>
        </p:nvSpPr>
        <p:spPr>
          <a:xfrm>
            <a:off x="4491789" y="273221"/>
            <a:ext cx="7700211" cy="739918"/>
          </a:xfrm>
          <a:prstGeom prst="rect">
            <a:avLst/>
          </a:prstGeom>
          <a:solidFill>
            <a:srgbClr val="8BC1EA"/>
          </a:solidFill>
        </p:spPr>
        <p:txBody>
          <a:bodyPr anchor="ctr">
            <a:normAutofit fontScale="975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3200" dirty="0">
                <a:solidFill>
                  <a:schemeClr val="bg1"/>
                </a:solidFill>
                <a:cs typeface="Fanan" pitchFamily="2" charset="-78"/>
              </a:rPr>
              <a:t>تعيين الإصدار لتطبيقك</a:t>
            </a:r>
          </a:p>
        </p:txBody>
      </p:sp>
      <p:sp>
        <p:nvSpPr>
          <p:cNvPr id="11" name="عنصر نائب للمحتوى 2">
            <a:extLst>
              <a:ext uri="{FF2B5EF4-FFF2-40B4-BE49-F238E27FC236}">
                <a16:creationId xmlns:a16="http://schemas.microsoft.com/office/drawing/2014/main" id="{2751954D-1B0D-12EF-2D76-319B11867D6B}"/>
              </a:ext>
            </a:extLst>
          </p:cNvPr>
          <p:cNvSpPr>
            <a:spLocks noGrp="1"/>
          </p:cNvSpPr>
          <p:nvPr>
            <p:ph idx="1"/>
          </p:nvPr>
        </p:nvSpPr>
        <p:spPr>
          <a:xfrm>
            <a:off x="0" y="1023187"/>
            <a:ext cx="12192001" cy="709275"/>
          </a:xfrm>
        </p:spPr>
        <p:txBody>
          <a:bodyPr>
            <a:normAutofit fontScale="92500"/>
          </a:bodyPr>
          <a:lstStyle/>
          <a:p>
            <a:pPr marL="352425" indent="-352425" algn="just">
              <a:lnSpc>
                <a:spcPct val="110000"/>
              </a:lnSpc>
              <a:spcBef>
                <a:spcPts val="0"/>
              </a:spcBef>
              <a:buNone/>
            </a:pPr>
            <a:r>
              <a:rPr lang="ar-SA" dirty="0">
                <a:cs typeface="Fanan" pitchFamily="2" charset="-78"/>
              </a:rPr>
              <a:t>- أن الخطوة الأولى في حزم تطبيقك </a:t>
            </a:r>
            <a:r>
              <a:rPr lang="ar-SA" dirty="0">
                <a:solidFill>
                  <a:srgbClr val="00B050"/>
                </a:solidFill>
                <a:cs typeface="Fanan" pitchFamily="2" charset="-78"/>
              </a:rPr>
              <a:t>هي تعيين الإصدار (</a:t>
            </a:r>
            <a:r>
              <a:rPr lang="en-US" dirty="0">
                <a:solidFill>
                  <a:srgbClr val="00B050"/>
                </a:solidFill>
                <a:cs typeface="Fanan" pitchFamily="2" charset="-78"/>
              </a:rPr>
              <a:t>Versioning</a:t>
            </a:r>
            <a:r>
              <a:rPr lang="ar-SA" dirty="0">
                <a:solidFill>
                  <a:srgbClr val="00B050"/>
                </a:solidFill>
                <a:cs typeface="Fanan" pitchFamily="2" charset="-78"/>
              </a:rPr>
              <a:t>) </a:t>
            </a:r>
            <a:r>
              <a:rPr lang="ar-SA" dirty="0">
                <a:cs typeface="Fanan" pitchFamily="2" charset="-78"/>
              </a:rPr>
              <a:t>بغض النظر عن طريقة توزيع التطبيق.</a:t>
            </a:r>
            <a:endParaRPr lang="ar-SA" dirty="0">
              <a:solidFill>
                <a:srgbClr val="FF0000"/>
              </a:solidFill>
              <a:cs typeface="Fanan" pitchFamily="2" charset="-78"/>
            </a:endParaRPr>
          </a:p>
        </p:txBody>
      </p:sp>
      <p:sp>
        <p:nvSpPr>
          <p:cNvPr id="2" name="عنصر نائب للمحتوى 2">
            <a:extLst>
              <a:ext uri="{FF2B5EF4-FFF2-40B4-BE49-F238E27FC236}">
                <a16:creationId xmlns:a16="http://schemas.microsoft.com/office/drawing/2014/main" id="{3DB73F54-674C-E067-3ED2-AEC0184B3527}"/>
              </a:ext>
            </a:extLst>
          </p:cNvPr>
          <p:cNvSpPr txBox="1">
            <a:spLocks/>
          </p:cNvSpPr>
          <p:nvPr/>
        </p:nvSpPr>
        <p:spPr>
          <a:xfrm>
            <a:off x="-5" y="1706164"/>
            <a:ext cx="12192001" cy="996006"/>
          </a:xfrm>
          <a:prstGeom prst="rect">
            <a:avLst/>
          </a:prstGeom>
        </p:spPr>
        <p:txBody>
          <a:bodyPr vert="horz" lIns="91440" tIns="45720" rIns="91440" bIns="45720" rtlCol="1">
            <a:normAutofit fontScale="92500"/>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2425" indent="-352425" algn="just">
              <a:lnSpc>
                <a:spcPct val="110000"/>
              </a:lnSpc>
              <a:spcBef>
                <a:spcPts val="0"/>
              </a:spcBef>
              <a:buFont typeface="Arial" panose="020B0604020202020204" pitchFamily="34" charset="0"/>
              <a:buNone/>
            </a:pPr>
            <a:r>
              <a:rPr lang="ar-SA" dirty="0">
                <a:cs typeface="Fanan" pitchFamily="2" charset="-78"/>
              </a:rPr>
              <a:t>- من المعتاد ان </a:t>
            </a:r>
            <a:r>
              <a:rPr lang="ar-SA" dirty="0">
                <a:solidFill>
                  <a:srgbClr val="4E3B85"/>
                </a:solidFill>
                <a:cs typeface="Fanan" pitchFamily="2" charset="-78"/>
              </a:rPr>
              <a:t>يحتفظ التطبيق بالاسم نفسه </a:t>
            </a:r>
            <a:r>
              <a:rPr lang="ar-SA" dirty="0">
                <a:cs typeface="Fanan" pitchFamily="2" charset="-78"/>
              </a:rPr>
              <a:t>حتى من ظل وجود تغييرات في واجهة المستخدم أو بعض وظائف ولذلك يجب ان </a:t>
            </a:r>
            <a:r>
              <a:rPr lang="ar-SA" dirty="0">
                <a:solidFill>
                  <a:srgbClr val="BC3896"/>
                </a:solidFill>
                <a:cs typeface="Fanan" pitchFamily="2" charset="-78"/>
              </a:rPr>
              <a:t>يكون هناك طريقة للتميز بين الاصدارات المختلفة للتطبيق </a:t>
            </a:r>
            <a:r>
              <a:rPr lang="ar-SA" dirty="0">
                <a:cs typeface="Fanan" pitchFamily="2" charset="-78"/>
              </a:rPr>
              <a:t>عن طريق تعيين الإصدار.</a:t>
            </a:r>
            <a:endParaRPr lang="ar-SA" dirty="0">
              <a:solidFill>
                <a:srgbClr val="FF0000"/>
              </a:solidFill>
              <a:cs typeface="Fanan" pitchFamily="2" charset="-78"/>
            </a:endParaRPr>
          </a:p>
        </p:txBody>
      </p:sp>
      <p:sp>
        <p:nvSpPr>
          <p:cNvPr id="3" name="عنصر نائب للمحتوى 2">
            <a:extLst>
              <a:ext uri="{FF2B5EF4-FFF2-40B4-BE49-F238E27FC236}">
                <a16:creationId xmlns:a16="http://schemas.microsoft.com/office/drawing/2014/main" id="{45A4F8ED-7ADE-44E5-D21C-37CED5FCAEC2}"/>
              </a:ext>
            </a:extLst>
          </p:cNvPr>
          <p:cNvSpPr txBox="1">
            <a:spLocks/>
          </p:cNvSpPr>
          <p:nvPr/>
        </p:nvSpPr>
        <p:spPr>
          <a:xfrm>
            <a:off x="-5" y="2836763"/>
            <a:ext cx="12192001" cy="739918"/>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2425" indent="-352425" algn="just">
              <a:lnSpc>
                <a:spcPct val="110000"/>
              </a:lnSpc>
              <a:spcBef>
                <a:spcPts val="0"/>
              </a:spcBef>
              <a:buFont typeface="Arial" panose="020B0604020202020204" pitchFamily="34" charset="0"/>
              <a:buNone/>
            </a:pPr>
            <a:r>
              <a:rPr lang="ar-SA" dirty="0">
                <a:cs typeface="Fanan" pitchFamily="2" charset="-78"/>
              </a:rPr>
              <a:t>- تعيين الإصدار هو </a:t>
            </a:r>
            <a:r>
              <a:rPr lang="ar-SA" dirty="0">
                <a:solidFill>
                  <a:srgbClr val="ED7D31"/>
                </a:solidFill>
                <a:cs typeface="Fanan" pitchFamily="2" charset="-78"/>
              </a:rPr>
              <a:t>استخدام رقم المعرف ليشير إلي إصدار التطبيق الذي يقوم المستخدم بتثبيته حالياً.</a:t>
            </a:r>
          </a:p>
        </p:txBody>
      </p:sp>
      <p:grpSp>
        <p:nvGrpSpPr>
          <p:cNvPr id="28" name="مجموعة 27">
            <a:extLst>
              <a:ext uri="{FF2B5EF4-FFF2-40B4-BE49-F238E27FC236}">
                <a16:creationId xmlns:a16="http://schemas.microsoft.com/office/drawing/2014/main" id="{EACEE911-426D-3C30-3325-FEA0FCA0386A}"/>
              </a:ext>
            </a:extLst>
          </p:cNvPr>
          <p:cNvGrpSpPr/>
          <p:nvPr/>
        </p:nvGrpSpPr>
        <p:grpSpPr>
          <a:xfrm>
            <a:off x="2903971" y="3368597"/>
            <a:ext cx="9113855" cy="3004965"/>
            <a:chOff x="3108038" y="3607781"/>
            <a:chExt cx="6406070" cy="2624731"/>
          </a:xfrm>
        </p:grpSpPr>
        <p:grpSp>
          <p:nvGrpSpPr>
            <p:cNvPr id="23" name="مجموعة 22">
              <a:extLst>
                <a:ext uri="{FF2B5EF4-FFF2-40B4-BE49-F238E27FC236}">
                  <a16:creationId xmlns:a16="http://schemas.microsoft.com/office/drawing/2014/main" id="{B4306C44-2201-D0C0-75FE-3AA047BABA9A}"/>
                </a:ext>
              </a:extLst>
            </p:cNvPr>
            <p:cNvGrpSpPr/>
            <p:nvPr/>
          </p:nvGrpSpPr>
          <p:grpSpPr>
            <a:xfrm>
              <a:off x="3108038" y="4051537"/>
              <a:ext cx="3108536" cy="2180975"/>
              <a:chOff x="2704768" y="3603598"/>
              <a:chExt cx="3108536" cy="2180975"/>
            </a:xfrm>
          </p:grpSpPr>
          <p:sp>
            <p:nvSpPr>
              <p:cNvPr id="9" name="Rectangle 37">
                <a:extLst>
                  <a:ext uri="{FF2B5EF4-FFF2-40B4-BE49-F238E27FC236}">
                    <a16:creationId xmlns:a16="http://schemas.microsoft.com/office/drawing/2014/main" id="{EBDB234E-01C5-BFB8-E1C1-8EAD2A2A0706}"/>
                  </a:ext>
                </a:extLst>
              </p:cNvPr>
              <p:cNvSpPr/>
              <p:nvPr/>
            </p:nvSpPr>
            <p:spPr>
              <a:xfrm>
                <a:off x="2704770" y="4048437"/>
                <a:ext cx="3108534" cy="1736136"/>
              </a:xfrm>
              <a:prstGeom prst="rect">
                <a:avLst/>
              </a:prstGeom>
              <a:solidFill>
                <a:srgbClr val="3F3F3F">
                  <a:lumMod val="20000"/>
                  <a:lumOff val="80000"/>
                  <a:alpha val="2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Lato Light"/>
                  <a:ea typeface="+mn-ea"/>
                  <a:cs typeface="+mn-cs"/>
                </a:endParaRPr>
              </a:p>
            </p:txBody>
          </p:sp>
          <p:sp>
            <p:nvSpPr>
              <p:cNvPr id="10" name="Rectangle 38">
                <a:extLst>
                  <a:ext uri="{FF2B5EF4-FFF2-40B4-BE49-F238E27FC236}">
                    <a16:creationId xmlns:a16="http://schemas.microsoft.com/office/drawing/2014/main" id="{9704A4C7-0B0D-C042-40F3-E5FCFB29B710}"/>
                  </a:ext>
                </a:extLst>
              </p:cNvPr>
              <p:cNvSpPr/>
              <p:nvPr/>
            </p:nvSpPr>
            <p:spPr>
              <a:xfrm>
                <a:off x="2704768" y="3603598"/>
                <a:ext cx="3108534" cy="467291"/>
              </a:xfrm>
              <a:prstGeom prst="rect">
                <a:avLst/>
              </a:prstGeom>
              <a:solidFill>
                <a:srgbClr val="00ABA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2000" b="0" i="0" u="none" strike="noStrike" kern="0" cap="none" spc="0" normalizeH="0" baseline="0" noProof="0" dirty="0">
                    <a:ln>
                      <a:noFill/>
                    </a:ln>
                    <a:solidFill>
                      <a:prstClr val="white"/>
                    </a:solidFill>
                    <a:effectLst/>
                    <a:uLnTx/>
                    <a:uFillTx/>
                    <a:latin typeface="Lato Light"/>
                    <a:cs typeface="Fanan" pitchFamily="2" charset="-78"/>
                  </a:rPr>
                  <a:t>اسم الإصدار (</a:t>
                </a:r>
                <a:r>
                  <a:rPr kumimoji="0" lang="en-US" sz="2000" b="0" i="0" u="none" strike="noStrike" kern="0" cap="none" spc="0" normalizeH="0" baseline="0" noProof="0" dirty="0">
                    <a:ln>
                      <a:noFill/>
                    </a:ln>
                    <a:solidFill>
                      <a:prstClr val="white"/>
                    </a:solidFill>
                    <a:effectLst/>
                    <a:uLnTx/>
                    <a:uFillTx/>
                    <a:latin typeface="Lato Light"/>
                    <a:cs typeface="Fanan" pitchFamily="2" charset="-78"/>
                  </a:rPr>
                  <a:t>VersionName</a:t>
                </a:r>
                <a:r>
                  <a:rPr kumimoji="0" lang="ar-SA" sz="2000" b="0" i="0" u="none" strike="noStrike" kern="0" cap="none" spc="0" normalizeH="0" baseline="0" noProof="0" dirty="0">
                    <a:ln>
                      <a:noFill/>
                    </a:ln>
                    <a:solidFill>
                      <a:prstClr val="white"/>
                    </a:solidFill>
                    <a:effectLst/>
                    <a:uLnTx/>
                    <a:uFillTx/>
                    <a:latin typeface="Lato Light"/>
                    <a:cs typeface="Fanan" pitchFamily="2" charset="-78"/>
                  </a:rPr>
                  <a:t>)</a:t>
                </a:r>
                <a:endParaRPr kumimoji="0" lang="id-ID" sz="2000" b="0" i="0" u="none" strike="noStrike" kern="0" cap="none" spc="0" normalizeH="0" baseline="0" noProof="0" dirty="0">
                  <a:ln>
                    <a:noFill/>
                  </a:ln>
                  <a:solidFill>
                    <a:prstClr val="white"/>
                  </a:solidFill>
                  <a:effectLst/>
                  <a:uLnTx/>
                  <a:uFillTx/>
                  <a:latin typeface="Lato Light"/>
                  <a:cs typeface="Fanan" pitchFamily="2" charset="-78"/>
                </a:endParaRPr>
              </a:p>
            </p:txBody>
          </p:sp>
          <p:sp>
            <p:nvSpPr>
              <p:cNvPr id="13" name="مربع نص 12">
                <a:extLst>
                  <a:ext uri="{FF2B5EF4-FFF2-40B4-BE49-F238E27FC236}">
                    <a16:creationId xmlns:a16="http://schemas.microsoft.com/office/drawing/2014/main" id="{D5EC4826-828E-9A8E-F630-C7F1B1DE9A98}"/>
                  </a:ext>
                </a:extLst>
              </p:cNvPr>
              <p:cNvSpPr txBox="1"/>
              <p:nvPr/>
            </p:nvSpPr>
            <p:spPr>
              <a:xfrm>
                <a:off x="2704768" y="4184616"/>
                <a:ext cx="3108534" cy="1265187"/>
              </a:xfrm>
              <a:prstGeom prst="rect">
                <a:avLst/>
              </a:prstGeom>
              <a:noFill/>
            </p:spPr>
            <p:txBody>
              <a:bodyPr wrap="square">
                <a:spAutoFit/>
              </a:bodyPr>
              <a:lstStyle/>
              <a:p>
                <a:pPr algn="ctr" rtl="1">
                  <a:lnSpc>
                    <a:spcPct val="150000"/>
                  </a:lnSpc>
                </a:pPr>
                <a:r>
                  <a:rPr lang="ar-SA" dirty="0">
                    <a:latin typeface="Sakkal Majalla" panose="02000000000000000000" pitchFamily="2" charset="-78"/>
                    <a:cs typeface="Fanan" pitchFamily="2" charset="-78"/>
                  </a:rPr>
                  <a:t>سلسلة يمكن تعيينها على أي قيمة ويتم </a:t>
                </a:r>
                <a:r>
                  <a:rPr lang="ar-SA" dirty="0">
                    <a:solidFill>
                      <a:srgbClr val="C00000"/>
                    </a:solidFill>
                    <a:latin typeface="Sakkal Majalla" panose="02000000000000000000" pitchFamily="2" charset="-78"/>
                    <a:cs typeface="Fanan" pitchFamily="2" charset="-78"/>
                  </a:rPr>
                  <a:t>ضبطها افتراضياً على الرقم (</a:t>
                </a:r>
                <a:r>
                  <a:rPr lang="en-US" dirty="0">
                    <a:solidFill>
                      <a:srgbClr val="C00000"/>
                    </a:solidFill>
                    <a:latin typeface="Sakkal Majalla" panose="02000000000000000000" pitchFamily="2" charset="-78"/>
                    <a:cs typeface="Fanan" pitchFamily="2" charset="-78"/>
                  </a:rPr>
                  <a:t>1.0</a:t>
                </a:r>
                <a:r>
                  <a:rPr lang="ar-SA" dirty="0">
                    <a:solidFill>
                      <a:srgbClr val="C00000"/>
                    </a:solidFill>
                    <a:latin typeface="Sakkal Majalla" panose="02000000000000000000" pitchFamily="2" charset="-78"/>
                    <a:cs typeface="Fanan" pitchFamily="2" charset="-78"/>
                  </a:rPr>
                  <a:t>) </a:t>
                </a:r>
                <a:r>
                  <a:rPr lang="ar-SA" dirty="0">
                    <a:latin typeface="Sakkal Majalla" panose="02000000000000000000" pitchFamily="2" charset="-78"/>
                    <a:cs typeface="Fanan" pitchFamily="2" charset="-78"/>
                  </a:rPr>
                  <a:t>ويجب </a:t>
                </a:r>
                <a:r>
                  <a:rPr lang="ar-SA" dirty="0">
                    <a:solidFill>
                      <a:srgbClr val="C00000"/>
                    </a:solidFill>
                    <a:latin typeface="Sakkal Majalla" panose="02000000000000000000" pitchFamily="2" charset="-78"/>
                    <a:cs typeface="Fanan" pitchFamily="2" charset="-78"/>
                  </a:rPr>
                  <a:t>زيادة الرقم الأول </a:t>
                </a:r>
                <a:r>
                  <a:rPr lang="ar-SA" dirty="0">
                    <a:latin typeface="Sakkal Majalla" panose="02000000000000000000" pitchFamily="2" charset="-78"/>
                    <a:cs typeface="Fanan" pitchFamily="2" charset="-78"/>
                  </a:rPr>
                  <a:t>في كل مرة تقوم بإجراء </a:t>
                </a:r>
                <a:r>
                  <a:rPr lang="ar-SA" dirty="0">
                    <a:solidFill>
                      <a:srgbClr val="C00000"/>
                    </a:solidFill>
                    <a:latin typeface="Sakkal Majalla" panose="02000000000000000000" pitchFamily="2" charset="-78"/>
                    <a:cs typeface="Fanan" pitchFamily="2" charset="-78"/>
                  </a:rPr>
                  <a:t>تحديث رئيس للتطبيق وزيادة الرقم الثاني </a:t>
                </a:r>
                <a:r>
                  <a:rPr lang="ar-SA" dirty="0">
                    <a:latin typeface="Sakkal Majalla" panose="02000000000000000000" pitchFamily="2" charset="-78"/>
                    <a:cs typeface="Fanan" pitchFamily="2" charset="-78"/>
                  </a:rPr>
                  <a:t>في كل مرة تقوم بإجراء </a:t>
                </a:r>
                <a:r>
                  <a:rPr lang="ar-SA" dirty="0">
                    <a:solidFill>
                      <a:srgbClr val="C00000"/>
                    </a:solidFill>
                    <a:latin typeface="Sakkal Majalla" panose="02000000000000000000" pitchFamily="2" charset="-78"/>
                    <a:cs typeface="Fanan" pitchFamily="2" charset="-78"/>
                  </a:rPr>
                  <a:t>تحديث بسيط للتطبيق </a:t>
                </a:r>
                <a:endParaRPr lang="ar-SA" sz="2000" dirty="0">
                  <a:solidFill>
                    <a:srgbClr val="C00000"/>
                  </a:solidFill>
                  <a:latin typeface="Sakkal Majalla" panose="02000000000000000000" pitchFamily="2" charset="-78"/>
                  <a:cs typeface="Fanan" pitchFamily="2" charset="-78"/>
                </a:endParaRPr>
              </a:p>
            </p:txBody>
          </p:sp>
        </p:grpSp>
        <p:sp>
          <p:nvSpPr>
            <p:cNvPr id="22" name="مربع نص 21">
              <a:extLst>
                <a:ext uri="{FF2B5EF4-FFF2-40B4-BE49-F238E27FC236}">
                  <a16:creationId xmlns:a16="http://schemas.microsoft.com/office/drawing/2014/main" id="{C204ECD5-AA3C-525B-D07C-315D4C36146B}"/>
                </a:ext>
              </a:extLst>
            </p:cNvPr>
            <p:cNvSpPr txBox="1"/>
            <p:nvPr/>
          </p:nvSpPr>
          <p:spPr>
            <a:xfrm>
              <a:off x="3108039" y="3607781"/>
              <a:ext cx="6406068" cy="442674"/>
            </a:xfrm>
            <a:prstGeom prst="roundRect">
              <a:avLst/>
            </a:prstGeom>
            <a:solidFill>
              <a:schemeClr val="bg1">
                <a:lumMod val="95000"/>
              </a:schemeClr>
            </a:solidFill>
            <a:ln w="19050">
              <a:noFill/>
            </a:ln>
          </p:spPr>
          <p:style>
            <a:lnRef idx="2">
              <a:schemeClr val="accent6"/>
            </a:lnRef>
            <a:fillRef idx="1">
              <a:schemeClr val="lt1"/>
            </a:fillRef>
            <a:effectRef idx="0">
              <a:schemeClr val="accent6"/>
            </a:effectRef>
            <a:fontRef idx="minor">
              <a:schemeClr val="dk1"/>
            </a:fontRef>
          </p:style>
          <p:txBody>
            <a:bodyPr wrap="square">
              <a:spAutoFit/>
            </a:bodyPr>
            <a:lstStyle/>
            <a:p>
              <a:pPr marL="241294" algn="ctr" rtl="1"/>
              <a:r>
                <a:rPr lang="ar-SA" sz="2000" kern="1200" dirty="0">
                  <a:solidFill>
                    <a:srgbClr val="0070C0"/>
                  </a:solidFill>
                  <a:effectLst/>
                  <a:latin typeface="Arial" panose="020B0604020202020204" pitchFamily="34" charset="0"/>
                  <a:ea typeface="Arial Unicode MS" panose="020B0604020202020204" pitchFamily="34" charset="-128"/>
                  <a:cs typeface="Fanan" pitchFamily="2" charset="-78"/>
                </a:rPr>
                <a:t>خصائص تعيين الإصدار</a:t>
              </a:r>
            </a:p>
          </p:txBody>
        </p:sp>
        <p:grpSp>
          <p:nvGrpSpPr>
            <p:cNvPr id="24" name="مجموعة 23">
              <a:extLst>
                <a:ext uri="{FF2B5EF4-FFF2-40B4-BE49-F238E27FC236}">
                  <a16:creationId xmlns:a16="http://schemas.microsoft.com/office/drawing/2014/main" id="{EA6889FD-142A-D438-89FE-976DE5757AA1}"/>
                </a:ext>
              </a:extLst>
            </p:cNvPr>
            <p:cNvGrpSpPr/>
            <p:nvPr/>
          </p:nvGrpSpPr>
          <p:grpSpPr>
            <a:xfrm>
              <a:off x="6405572" y="4051537"/>
              <a:ext cx="3108536" cy="2180975"/>
              <a:chOff x="2704768" y="3603598"/>
              <a:chExt cx="3108536" cy="2180975"/>
            </a:xfrm>
          </p:grpSpPr>
          <p:sp>
            <p:nvSpPr>
              <p:cNvPr id="25" name="Rectangle 37">
                <a:extLst>
                  <a:ext uri="{FF2B5EF4-FFF2-40B4-BE49-F238E27FC236}">
                    <a16:creationId xmlns:a16="http://schemas.microsoft.com/office/drawing/2014/main" id="{9CBF7ABD-7E96-0E30-73DE-4393E2326F36}"/>
                  </a:ext>
                </a:extLst>
              </p:cNvPr>
              <p:cNvSpPr/>
              <p:nvPr/>
            </p:nvSpPr>
            <p:spPr>
              <a:xfrm>
                <a:off x="2704770" y="4048437"/>
                <a:ext cx="3108534" cy="1736136"/>
              </a:xfrm>
              <a:prstGeom prst="rect">
                <a:avLst/>
              </a:prstGeom>
              <a:solidFill>
                <a:srgbClr val="3F3F3F">
                  <a:lumMod val="20000"/>
                  <a:lumOff val="80000"/>
                  <a:alpha val="2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Lato Light"/>
                  <a:ea typeface="+mn-ea"/>
                  <a:cs typeface="+mn-cs"/>
                </a:endParaRPr>
              </a:p>
            </p:txBody>
          </p:sp>
          <p:sp>
            <p:nvSpPr>
              <p:cNvPr id="26" name="Rectangle 38">
                <a:extLst>
                  <a:ext uri="{FF2B5EF4-FFF2-40B4-BE49-F238E27FC236}">
                    <a16:creationId xmlns:a16="http://schemas.microsoft.com/office/drawing/2014/main" id="{FBEBC55A-403B-B748-9FDB-682E98CD5C54}"/>
                  </a:ext>
                </a:extLst>
              </p:cNvPr>
              <p:cNvSpPr/>
              <p:nvPr/>
            </p:nvSpPr>
            <p:spPr>
              <a:xfrm>
                <a:off x="2704768" y="3603598"/>
                <a:ext cx="3108534" cy="467291"/>
              </a:xfrm>
              <a:prstGeom prst="rect">
                <a:avLst/>
              </a:prstGeom>
              <a:solidFill>
                <a:srgbClr val="00206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2000" b="0" i="0" u="none" strike="noStrike" kern="0" cap="none" spc="0" normalizeH="0" baseline="0" noProof="0" dirty="0">
                    <a:ln>
                      <a:noFill/>
                    </a:ln>
                    <a:solidFill>
                      <a:prstClr val="white"/>
                    </a:solidFill>
                    <a:effectLst/>
                    <a:uLnTx/>
                    <a:uFillTx/>
                    <a:latin typeface="Lato Light"/>
                    <a:cs typeface="Fanan" pitchFamily="2" charset="-78"/>
                  </a:rPr>
                  <a:t>رمز الإصدار (</a:t>
                </a:r>
                <a:r>
                  <a:rPr kumimoji="0" lang="en-US" sz="2000" b="0" i="0" u="none" strike="noStrike" kern="0" cap="none" spc="0" normalizeH="0" baseline="0" noProof="0" dirty="0">
                    <a:ln>
                      <a:noFill/>
                    </a:ln>
                    <a:solidFill>
                      <a:prstClr val="white"/>
                    </a:solidFill>
                    <a:effectLst/>
                    <a:uLnTx/>
                    <a:uFillTx/>
                    <a:latin typeface="Lato Light"/>
                    <a:cs typeface="Fanan" pitchFamily="2" charset="-78"/>
                  </a:rPr>
                  <a:t>VersionCode</a:t>
                </a:r>
                <a:r>
                  <a:rPr kumimoji="0" lang="ar-SA" sz="2000" b="0" i="0" u="none" strike="noStrike" kern="0" cap="none" spc="0" normalizeH="0" baseline="0" noProof="0" dirty="0">
                    <a:ln>
                      <a:noFill/>
                    </a:ln>
                    <a:solidFill>
                      <a:prstClr val="white"/>
                    </a:solidFill>
                    <a:effectLst/>
                    <a:uLnTx/>
                    <a:uFillTx/>
                    <a:latin typeface="Lato Light"/>
                    <a:cs typeface="Fanan" pitchFamily="2" charset="-78"/>
                  </a:rPr>
                  <a:t>)</a:t>
                </a:r>
                <a:endParaRPr kumimoji="0" lang="id-ID" sz="2000" b="0" i="0" u="none" strike="noStrike" kern="0" cap="none" spc="0" normalizeH="0" baseline="0" noProof="0" dirty="0">
                  <a:ln>
                    <a:noFill/>
                  </a:ln>
                  <a:solidFill>
                    <a:prstClr val="white"/>
                  </a:solidFill>
                  <a:effectLst/>
                  <a:uLnTx/>
                  <a:uFillTx/>
                  <a:latin typeface="Lato Light"/>
                  <a:cs typeface="Fanan" pitchFamily="2" charset="-78"/>
                </a:endParaRPr>
              </a:p>
            </p:txBody>
          </p:sp>
          <p:sp>
            <p:nvSpPr>
              <p:cNvPr id="27" name="مربع نص 26">
                <a:extLst>
                  <a:ext uri="{FF2B5EF4-FFF2-40B4-BE49-F238E27FC236}">
                    <a16:creationId xmlns:a16="http://schemas.microsoft.com/office/drawing/2014/main" id="{B99999CD-0DE4-0BCF-70C7-1E9B2B1D05D5}"/>
                  </a:ext>
                </a:extLst>
              </p:cNvPr>
              <p:cNvSpPr txBox="1"/>
              <p:nvPr/>
            </p:nvSpPr>
            <p:spPr>
              <a:xfrm>
                <a:off x="2704768" y="4184616"/>
                <a:ext cx="3108534" cy="879147"/>
              </a:xfrm>
              <a:prstGeom prst="rect">
                <a:avLst/>
              </a:prstGeom>
              <a:noFill/>
            </p:spPr>
            <p:txBody>
              <a:bodyPr wrap="square">
                <a:spAutoFit/>
              </a:bodyPr>
              <a:lstStyle/>
              <a:p>
                <a:pPr algn="ctr" rtl="1">
                  <a:lnSpc>
                    <a:spcPct val="150000"/>
                  </a:lnSpc>
                </a:pPr>
                <a:r>
                  <a:rPr lang="ar-SA" dirty="0">
                    <a:latin typeface="Sakkal Majalla" panose="02000000000000000000" pitchFamily="2" charset="-78"/>
                    <a:cs typeface="Fanan" pitchFamily="2" charset="-78"/>
                  </a:rPr>
                  <a:t>رقم </a:t>
                </a:r>
                <a:r>
                  <a:rPr lang="ar-SA" dirty="0">
                    <a:solidFill>
                      <a:srgbClr val="0070C0"/>
                    </a:solidFill>
                    <a:latin typeface="Sakkal Majalla" panose="02000000000000000000" pitchFamily="2" charset="-78"/>
                    <a:cs typeface="Fanan" pitchFamily="2" charset="-78"/>
                  </a:rPr>
                  <a:t>معرف افتراضي يبدأ بالرقم (</a:t>
                </a:r>
                <a:r>
                  <a:rPr lang="en-US" dirty="0">
                    <a:solidFill>
                      <a:srgbClr val="0070C0"/>
                    </a:solidFill>
                    <a:latin typeface="Sakkal Majalla" panose="02000000000000000000" pitchFamily="2" charset="-78"/>
                    <a:cs typeface="Fanan" pitchFamily="2" charset="-78"/>
                  </a:rPr>
                  <a:t>1</a:t>
                </a:r>
                <a:r>
                  <a:rPr lang="ar-SA" dirty="0">
                    <a:solidFill>
                      <a:srgbClr val="0070C0"/>
                    </a:solidFill>
                    <a:latin typeface="Sakkal Majalla" panose="02000000000000000000" pitchFamily="2" charset="-78"/>
                    <a:cs typeface="Fanan" pitchFamily="2" charset="-78"/>
                  </a:rPr>
                  <a:t>) </a:t>
                </a:r>
                <a:r>
                  <a:rPr lang="ar-SA" dirty="0">
                    <a:latin typeface="Sakkal Majalla" panose="02000000000000000000" pitchFamily="2" charset="-78"/>
                    <a:cs typeface="Fanan" pitchFamily="2" charset="-78"/>
                  </a:rPr>
                  <a:t>وتتم زيادته في كل مرة يتم تحميل </a:t>
                </a:r>
                <a:r>
                  <a:rPr lang="ar-SA" dirty="0">
                    <a:solidFill>
                      <a:srgbClr val="0070C0"/>
                    </a:solidFill>
                    <a:latin typeface="Sakkal Majalla" panose="02000000000000000000" pitchFamily="2" charset="-78"/>
                    <a:cs typeface="Fanan" pitchFamily="2" charset="-78"/>
                  </a:rPr>
                  <a:t>إصدار جديد إلي متجر التطبيقات </a:t>
                </a:r>
                <a:endParaRPr lang="ar-SA" sz="2000" dirty="0">
                  <a:solidFill>
                    <a:srgbClr val="0070C0"/>
                  </a:solidFill>
                  <a:latin typeface="Sakkal Majalla" panose="02000000000000000000" pitchFamily="2" charset="-78"/>
                  <a:cs typeface="Fanan" pitchFamily="2" charset="-78"/>
                </a:endParaRPr>
              </a:p>
            </p:txBody>
          </p:sp>
        </p:grpSp>
      </p:grpSp>
      <p:pic>
        <p:nvPicPr>
          <p:cNvPr id="1026" name="Picture 2" descr="How to Get Version Code And Version Name in Android Studio |  VersionCode&amp;Name | Android Coding - YouTube">
            <a:extLst>
              <a:ext uri="{FF2B5EF4-FFF2-40B4-BE49-F238E27FC236}">
                <a16:creationId xmlns:a16="http://schemas.microsoft.com/office/drawing/2014/main" id="{3AE1EB3E-A5BF-E310-2DE4-70EA4A8A4E7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675" t="5861" r="69094" b="6374"/>
          <a:stretch/>
        </p:blipFill>
        <p:spPr bwMode="auto">
          <a:xfrm>
            <a:off x="42346" y="3576681"/>
            <a:ext cx="2555628" cy="3388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380804"/>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مجموعة 5">
            <a:extLst>
              <a:ext uri="{FF2B5EF4-FFF2-40B4-BE49-F238E27FC236}">
                <a16:creationId xmlns:a16="http://schemas.microsoft.com/office/drawing/2014/main" id="{F92C03BA-6F11-0BF9-ADF7-23EF891395B7}"/>
              </a:ext>
            </a:extLst>
          </p:cNvPr>
          <p:cNvGrpSpPr/>
          <p:nvPr/>
        </p:nvGrpSpPr>
        <p:grpSpPr>
          <a:xfrm>
            <a:off x="0" y="6281007"/>
            <a:ext cx="12192000" cy="572805"/>
            <a:chOff x="0" y="5428500"/>
            <a:chExt cx="12192000" cy="1472475"/>
          </a:xfrm>
        </p:grpSpPr>
        <p:pic>
          <p:nvPicPr>
            <p:cNvPr id="7" name="Picture 2" descr="PowerPoint templates">
              <a:extLst>
                <a:ext uri="{FF2B5EF4-FFF2-40B4-BE49-F238E27FC236}">
                  <a16:creationId xmlns:a16="http://schemas.microsoft.com/office/drawing/2014/main" id="{37749224-A085-64F3-8558-27E4DF89C9CF}"/>
                </a:ext>
              </a:extLst>
            </p:cNvPr>
            <p:cNvPicPr>
              <a:picLocks noChangeAspect="1" noChangeArrowheads="1"/>
            </p:cNvPicPr>
            <p:nvPr/>
          </p:nvPicPr>
          <p:blipFill rotWithShape="1">
            <a:blip r:embed="rId2">
              <a:clrChange>
                <a:clrFrom>
                  <a:srgbClr val="FEFEFE"/>
                </a:clrFrom>
                <a:clrTo>
                  <a:srgbClr val="FEFEFE">
                    <a:alpha val="0"/>
                  </a:srgbClr>
                </a:clrTo>
              </a:clrChange>
              <a:duotone>
                <a:prstClr val="black"/>
                <a:srgbClr val="5B9BD5">
                  <a:tint val="45000"/>
                  <a:satMod val="40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35407" r="34096"/>
            <a:stretch/>
          </p:blipFill>
          <p:spPr bwMode="auto">
            <a:xfrm rot="16200000">
              <a:off x="5359762" y="68738"/>
              <a:ext cx="1472475" cy="12192000"/>
            </a:xfrm>
            <a:prstGeom prst="rect">
              <a:avLst/>
            </a:prstGeom>
            <a:noFill/>
            <a:extLst>
              <a:ext uri="{909E8E84-426E-40DD-AFC4-6F175D3DCCD1}">
                <a14:hiddenFill xmlns:a14="http://schemas.microsoft.com/office/drawing/2010/main">
                  <a:solidFill>
                    <a:srgbClr val="FFFFFF"/>
                  </a:solidFill>
                </a14:hiddenFill>
              </a:ext>
            </a:extLst>
          </p:spPr>
        </p:pic>
        <p:pic>
          <p:nvPicPr>
            <p:cNvPr id="8" name="صورة 7">
              <a:extLst>
                <a:ext uri="{FF2B5EF4-FFF2-40B4-BE49-F238E27FC236}">
                  <a16:creationId xmlns:a16="http://schemas.microsoft.com/office/drawing/2014/main" id="{5BCF9025-4C6D-9650-A45F-CEEFDD73CC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34545"/>
              <a:ext cx="1786313" cy="567550"/>
            </a:xfrm>
            <a:prstGeom prst="rect">
              <a:avLst/>
            </a:prstGeom>
          </p:spPr>
        </p:pic>
      </p:grpSp>
      <p:sp>
        <p:nvSpPr>
          <p:cNvPr id="5" name="عنوان 1">
            <a:extLst>
              <a:ext uri="{FF2B5EF4-FFF2-40B4-BE49-F238E27FC236}">
                <a16:creationId xmlns:a16="http://schemas.microsoft.com/office/drawing/2014/main" id="{5269EA5A-E9AD-775A-6C80-F78B210EC4BE}"/>
              </a:ext>
            </a:extLst>
          </p:cNvPr>
          <p:cNvSpPr txBox="1">
            <a:spLocks/>
          </p:cNvSpPr>
          <p:nvPr/>
        </p:nvSpPr>
        <p:spPr>
          <a:xfrm>
            <a:off x="2974312" y="273221"/>
            <a:ext cx="9217689" cy="739918"/>
          </a:xfrm>
          <a:prstGeom prst="rect">
            <a:avLst/>
          </a:prstGeom>
          <a:solidFill>
            <a:srgbClr val="8BC1EA"/>
          </a:solidFill>
        </p:spPr>
        <p:txBody>
          <a:bodyPr anchor="ctr">
            <a:normAutofit fontScale="900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3200" dirty="0">
                <a:solidFill>
                  <a:schemeClr val="bg1"/>
                </a:solidFill>
                <a:cs typeface="Fanan" pitchFamily="2" charset="-78"/>
              </a:rPr>
              <a:t>تعيين الإصدار لتطبيقك باستخدام مخترع التطبيقات </a:t>
            </a:r>
            <a:r>
              <a:rPr lang="en-US" sz="3200" dirty="0">
                <a:solidFill>
                  <a:schemeClr val="bg1"/>
                </a:solidFill>
                <a:cs typeface="Fanan" pitchFamily="2" charset="-78"/>
              </a:rPr>
              <a:t>(</a:t>
            </a:r>
            <a:r>
              <a:rPr lang="en-US" sz="3100" dirty="0">
                <a:solidFill>
                  <a:schemeClr val="bg1"/>
                </a:solidFill>
                <a:cs typeface="Fanan" pitchFamily="2" charset="-78"/>
              </a:rPr>
              <a:t>MIT</a:t>
            </a:r>
            <a:r>
              <a:rPr lang="en-US" sz="3200" dirty="0">
                <a:solidFill>
                  <a:schemeClr val="bg1"/>
                </a:solidFill>
                <a:cs typeface="Fanan" pitchFamily="2" charset="-78"/>
              </a:rPr>
              <a:t> App Inventor) </a:t>
            </a:r>
            <a:endParaRPr lang="ar-SA" sz="3200" dirty="0">
              <a:solidFill>
                <a:schemeClr val="bg1"/>
              </a:solidFill>
              <a:cs typeface="Fanan" pitchFamily="2" charset="-78"/>
            </a:endParaRPr>
          </a:p>
        </p:txBody>
      </p:sp>
      <p:grpSp>
        <p:nvGrpSpPr>
          <p:cNvPr id="24" name="مجموعة 23">
            <a:extLst>
              <a:ext uri="{FF2B5EF4-FFF2-40B4-BE49-F238E27FC236}">
                <a16:creationId xmlns:a16="http://schemas.microsoft.com/office/drawing/2014/main" id="{EA6889FD-142A-D438-89FE-976DE5757AA1}"/>
              </a:ext>
            </a:extLst>
          </p:cNvPr>
          <p:cNvGrpSpPr/>
          <p:nvPr/>
        </p:nvGrpSpPr>
        <p:grpSpPr>
          <a:xfrm>
            <a:off x="5034224" y="1253235"/>
            <a:ext cx="6983605" cy="4956646"/>
            <a:chOff x="2704770" y="4051561"/>
            <a:chExt cx="3108534" cy="1736136"/>
          </a:xfrm>
        </p:grpSpPr>
        <p:sp>
          <p:nvSpPr>
            <p:cNvPr id="25" name="Rectangle 37">
              <a:extLst>
                <a:ext uri="{FF2B5EF4-FFF2-40B4-BE49-F238E27FC236}">
                  <a16:creationId xmlns:a16="http://schemas.microsoft.com/office/drawing/2014/main" id="{9CBF7ABD-7E96-0E30-73DE-4393E2326F36}"/>
                </a:ext>
              </a:extLst>
            </p:cNvPr>
            <p:cNvSpPr/>
            <p:nvPr/>
          </p:nvSpPr>
          <p:spPr>
            <a:xfrm>
              <a:off x="2704770" y="4051561"/>
              <a:ext cx="3108534" cy="1736136"/>
            </a:xfrm>
            <a:prstGeom prst="roundRect">
              <a:avLst/>
            </a:prstGeom>
            <a:solidFill>
              <a:srgbClr val="3F3F3F">
                <a:lumMod val="20000"/>
                <a:lumOff val="80000"/>
                <a:alpha val="2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prstClr val="white"/>
                </a:solidFill>
                <a:effectLst/>
                <a:uLnTx/>
                <a:uFillTx/>
                <a:latin typeface="Lato Light"/>
                <a:ea typeface="+mn-ea"/>
                <a:cs typeface="+mn-cs"/>
              </a:endParaRPr>
            </a:p>
          </p:txBody>
        </p:sp>
        <p:sp>
          <p:nvSpPr>
            <p:cNvPr id="27" name="مربع نص 26">
              <a:extLst>
                <a:ext uri="{FF2B5EF4-FFF2-40B4-BE49-F238E27FC236}">
                  <a16:creationId xmlns:a16="http://schemas.microsoft.com/office/drawing/2014/main" id="{B99999CD-0DE4-0BCF-70C7-1E9B2B1D05D5}"/>
                </a:ext>
              </a:extLst>
            </p:cNvPr>
            <p:cNvSpPr txBox="1"/>
            <p:nvPr/>
          </p:nvSpPr>
          <p:spPr>
            <a:xfrm>
              <a:off x="2704770" y="4176579"/>
              <a:ext cx="3108534" cy="1443484"/>
            </a:xfrm>
            <a:prstGeom prst="roundRect">
              <a:avLst/>
            </a:prstGeom>
            <a:noFill/>
          </p:spPr>
          <p:txBody>
            <a:bodyPr wrap="square">
              <a:spAutoFit/>
            </a:bodyPr>
            <a:lstStyle/>
            <a:p>
              <a:pPr algn="ctr" rtl="1">
                <a:lnSpc>
                  <a:spcPct val="150000"/>
                </a:lnSpc>
              </a:pPr>
              <a:r>
                <a:rPr lang="ar-SA" sz="2800" dirty="0">
                  <a:latin typeface="Sakkal Majalla" panose="02000000000000000000" pitchFamily="2" charset="-78"/>
                  <a:cs typeface="Fanan" pitchFamily="2" charset="-78"/>
                </a:rPr>
                <a:t>عند العمل باستخدام </a:t>
              </a:r>
              <a:r>
                <a:rPr lang="ar-SA" sz="2800" dirty="0">
                  <a:solidFill>
                    <a:srgbClr val="0070C0"/>
                  </a:solidFill>
                  <a:latin typeface="Sakkal Majalla" panose="02000000000000000000" pitchFamily="2" charset="-78"/>
                  <a:cs typeface="Fanan" pitchFamily="2" charset="-78"/>
                </a:rPr>
                <a:t>مخترع التطبيقات (</a:t>
              </a:r>
              <a:r>
                <a:rPr lang="en-US" sz="2800" dirty="0">
                  <a:solidFill>
                    <a:srgbClr val="0070C0"/>
                  </a:solidFill>
                  <a:latin typeface="Sakkal Majalla" panose="02000000000000000000" pitchFamily="2" charset="-78"/>
                  <a:cs typeface="Fanan" pitchFamily="2" charset="-78"/>
                </a:rPr>
                <a:t>MIT App Inventor</a:t>
              </a:r>
              <a:r>
                <a:rPr lang="ar-SA" sz="2800" dirty="0">
                  <a:solidFill>
                    <a:srgbClr val="0070C0"/>
                  </a:solidFill>
                  <a:latin typeface="Sakkal Majalla" panose="02000000000000000000" pitchFamily="2" charset="-78"/>
                  <a:cs typeface="Fanan" pitchFamily="2" charset="-78"/>
                </a:rPr>
                <a:t>) </a:t>
              </a:r>
              <a:r>
                <a:rPr lang="ar-SA" sz="2800" dirty="0">
                  <a:latin typeface="Sakkal Majalla" panose="02000000000000000000" pitchFamily="2" charset="-78"/>
                  <a:cs typeface="Fanan" pitchFamily="2" charset="-78"/>
                </a:rPr>
                <a:t>يتاح للمطور العديد من </a:t>
              </a:r>
              <a:r>
                <a:rPr lang="ar-SA" sz="2800" dirty="0">
                  <a:solidFill>
                    <a:srgbClr val="C00000"/>
                  </a:solidFill>
                  <a:latin typeface="Sakkal Majalla" panose="02000000000000000000" pitchFamily="2" charset="-78"/>
                  <a:cs typeface="Fanan" pitchFamily="2" charset="-78"/>
                </a:rPr>
                <a:t>خصائص التطبيق العامة </a:t>
              </a:r>
              <a:r>
                <a:rPr lang="ar-SA" sz="2800" dirty="0">
                  <a:latin typeface="Sakkal Majalla" panose="02000000000000000000" pitchFamily="2" charset="-78"/>
                  <a:cs typeface="Fanan" pitchFamily="2" charset="-78"/>
                </a:rPr>
                <a:t>بما في ذلك </a:t>
              </a:r>
              <a:r>
                <a:rPr lang="ar-SA" sz="2800" dirty="0">
                  <a:solidFill>
                    <a:srgbClr val="BC3896"/>
                  </a:solidFill>
                  <a:latin typeface="Sakkal Majalla" panose="02000000000000000000" pitchFamily="2" charset="-78"/>
                  <a:cs typeface="Fanan" pitchFamily="2" charset="-78"/>
                </a:rPr>
                <a:t>إصدارات التطبيق </a:t>
              </a:r>
              <a:r>
                <a:rPr lang="ar-SA" sz="2800" dirty="0">
                  <a:latin typeface="Sakkal Majalla" panose="02000000000000000000" pitchFamily="2" charset="-78"/>
                  <a:cs typeface="Fanan" pitchFamily="2" charset="-78"/>
                </a:rPr>
                <a:t>من قسم الخصائص (</a:t>
              </a:r>
              <a:r>
                <a:rPr lang="en-US" sz="2800" dirty="0">
                  <a:solidFill>
                    <a:srgbClr val="FF0000"/>
                  </a:solidFill>
                  <a:latin typeface="Sakkal Majalla" panose="02000000000000000000" pitchFamily="2" charset="-78"/>
                  <a:cs typeface="Fanan" pitchFamily="2" charset="-78"/>
                </a:rPr>
                <a:t>properties</a:t>
              </a:r>
              <a:r>
                <a:rPr lang="ar-SA" sz="2800" dirty="0">
                  <a:latin typeface="Sakkal Majalla" panose="02000000000000000000" pitchFamily="2" charset="-78"/>
                  <a:cs typeface="Fanan" pitchFamily="2" charset="-78"/>
                </a:rPr>
                <a:t>) من الشاشة الأولى (</a:t>
              </a:r>
              <a:r>
                <a:rPr lang="en-US" sz="2800" dirty="0">
                  <a:solidFill>
                    <a:srgbClr val="FF0000"/>
                  </a:solidFill>
                  <a:latin typeface="Sakkal Majalla" panose="02000000000000000000" pitchFamily="2" charset="-78"/>
                  <a:cs typeface="Fanan" pitchFamily="2" charset="-78"/>
                </a:rPr>
                <a:t>Screen1</a:t>
              </a:r>
              <a:r>
                <a:rPr lang="ar-SA" sz="2800" dirty="0">
                  <a:latin typeface="Sakkal Majalla" panose="02000000000000000000" pitchFamily="2" charset="-78"/>
                  <a:cs typeface="Fanan" pitchFamily="2" charset="-78"/>
                </a:rPr>
                <a:t>) وهذا هو سبب عدم إمكانية حذف الشاشة الأولى من التطبيق </a:t>
              </a:r>
              <a:endParaRPr lang="ar-SA" sz="3200" dirty="0">
                <a:solidFill>
                  <a:srgbClr val="0070C0"/>
                </a:solidFill>
                <a:latin typeface="Sakkal Majalla" panose="02000000000000000000" pitchFamily="2" charset="-78"/>
                <a:cs typeface="Fanan" pitchFamily="2" charset="-78"/>
              </a:endParaRPr>
            </a:p>
          </p:txBody>
        </p:sp>
      </p:grpSp>
      <p:pic>
        <p:nvPicPr>
          <p:cNvPr id="15" name="صورة 14">
            <a:extLst>
              <a:ext uri="{FF2B5EF4-FFF2-40B4-BE49-F238E27FC236}">
                <a16:creationId xmlns:a16="http://schemas.microsoft.com/office/drawing/2014/main" id="{63111E80-832E-EF00-DC8F-B11A2CDE1061}"/>
              </a:ext>
            </a:extLst>
          </p:cNvPr>
          <p:cNvPicPr>
            <a:picLocks noChangeAspect="1"/>
          </p:cNvPicPr>
          <p:nvPr/>
        </p:nvPicPr>
        <p:blipFill rotWithShape="1">
          <a:blip r:embed="rId5"/>
          <a:srcRect l="82573" t="23915" r="1839" b="17775"/>
          <a:stretch/>
        </p:blipFill>
        <p:spPr>
          <a:xfrm>
            <a:off x="271306" y="1253234"/>
            <a:ext cx="4501662" cy="4856163"/>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239496342"/>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مجموعة 5">
            <a:extLst>
              <a:ext uri="{FF2B5EF4-FFF2-40B4-BE49-F238E27FC236}">
                <a16:creationId xmlns:a16="http://schemas.microsoft.com/office/drawing/2014/main" id="{F92C03BA-6F11-0BF9-ADF7-23EF891395B7}"/>
              </a:ext>
            </a:extLst>
          </p:cNvPr>
          <p:cNvGrpSpPr/>
          <p:nvPr/>
        </p:nvGrpSpPr>
        <p:grpSpPr>
          <a:xfrm>
            <a:off x="0" y="6281007"/>
            <a:ext cx="12192000" cy="572805"/>
            <a:chOff x="0" y="5428500"/>
            <a:chExt cx="12192000" cy="1472475"/>
          </a:xfrm>
        </p:grpSpPr>
        <p:pic>
          <p:nvPicPr>
            <p:cNvPr id="7" name="Picture 2" descr="PowerPoint templates">
              <a:extLst>
                <a:ext uri="{FF2B5EF4-FFF2-40B4-BE49-F238E27FC236}">
                  <a16:creationId xmlns:a16="http://schemas.microsoft.com/office/drawing/2014/main" id="{37749224-A085-64F3-8558-27E4DF89C9CF}"/>
                </a:ext>
              </a:extLst>
            </p:cNvPr>
            <p:cNvPicPr>
              <a:picLocks noChangeAspect="1" noChangeArrowheads="1"/>
            </p:cNvPicPr>
            <p:nvPr/>
          </p:nvPicPr>
          <p:blipFill rotWithShape="1">
            <a:blip r:embed="rId2">
              <a:clrChange>
                <a:clrFrom>
                  <a:srgbClr val="FEFEFE"/>
                </a:clrFrom>
                <a:clrTo>
                  <a:srgbClr val="FEFEFE">
                    <a:alpha val="0"/>
                  </a:srgbClr>
                </a:clrTo>
              </a:clrChange>
              <a:duotone>
                <a:prstClr val="black"/>
                <a:srgbClr val="5B9BD5">
                  <a:tint val="45000"/>
                  <a:satMod val="40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35407" r="34096"/>
            <a:stretch/>
          </p:blipFill>
          <p:spPr bwMode="auto">
            <a:xfrm rot="16200000">
              <a:off x="5359762" y="68738"/>
              <a:ext cx="1472475" cy="12192000"/>
            </a:xfrm>
            <a:prstGeom prst="rect">
              <a:avLst/>
            </a:prstGeom>
            <a:noFill/>
            <a:extLst>
              <a:ext uri="{909E8E84-426E-40DD-AFC4-6F175D3DCCD1}">
                <a14:hiddenFill xmlns:a14="http://schemas.microsoft.com/office/drawing/2010/main">
                  <a:solidFill>
                    <a:srgbClr val="FFFFFF"/>
                  </a:solidFill>
                </a14:hiddenFill>
              </a:ext>
            </a:extLst>
          </p:spPr>
        </p:pic>
        <p:pic>
          <p:nvPicPr>
            <p:cNvPr id="8" name="صورة 7">
              <a:extLst>
                <a:ext uri="{FF2B5EF4-FFF2-40B4-BE49-F238E27FC236}">
                  <a16:creationId xmlns:a16="http://schemas.microsoft.com/office/drawing/2014/main" id="{5BCF9025-4C6D-9650-A45F-CEEFDD73CC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34545"/>
              <a:ext cx="1786313" cy="567550"/>
            </a:xfrm>
            <a:prstGeom prst="rect">
              <a:avLst/>
            </a:prstGeom>
          </p:spPr>
        </p:pic>
      </p:grpSp>
      <p:sp>
        <p:nvSpPr>
          <p:cNvPr id="5" name="عنوان 1">
            <a:extLst>
              <a:ext uri="{FF2B5EF4-FFF2-40B4-BE49-F238E27FC236}">
                <a16:creationId xmlns:a16="http://schemas.microsoft.com/office/drawing/2014/main" id="{5269EA5A-E9AD-775A-6C80-F78B210EC4BE}"/>
              </a:ext>
            </a:extLst>
          </p:cNvPr>
          <p:cNvSpPr txBox="1">
            <a:spLocks/>
          </p:cNvSpPr>
          <p:nvPr/>
        </p:nvSpPr>
        <p:spPr>
          <a:xfrm>
            <a:off x="3858567" y="273221"/>
            <a:ext cx="8333433" cy="739918"/>
          </a:xfrm>
          <a:prstGeom prst="rect">
            <a:avLst/>
          </a:prstGeom>
          <a:solidFill>
            <a:srgbClr val="8BC1EA"/>
          </a:solidFill>
        </p:spPr>
        <p:txBody>
          <a:bodyPr anchor="ctr">
            <a:normAutofit fontScale="975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3200" dirty="0">
                <a:solidFill>
                  <a:schemeClr val="bg1"/>
                </a:solidFill>
                <a:cs typeface="Fanan" pitchFamily="2" charset="-78"/>
              </a:rPr>
              <a:t>مظهر التطبيق </a:t>
            </a:r>
            <a:r>
              <a:rPr lang="en-US" sz="3200" dirty="0">
                <a:solidFill>
                  <a:schemeClr val="bg1"/>
                </a:solidFill>
                <a:cs typeface="Fanan" pitchFamily="2" charset="-78"/>
              </a:rPr>
              <a:t>Application Appearance</a:t>
            </a:r>
            <a:endParaRPr lang="ar-SA" sz="3200" dirty="0">
              <a:solidFill>
                <a:schemeClr val="bg1"/>
              </a:solidFill>
              <a:cs typeface="Fanan" pitchFamily="2" charset="-78"/>
            </a:endParaRPr>
          </a:p>
        </p:txBody>
      </p:sp>
      <p:grpSp>
        <p:nvGrpSpPr>
          <p:cNvPr id="24" name="مجموعة 23">
            <a:extLst>
              <a:ext uri="{FF2B5EF4-FFF2-40B4-BE49-F238E27FC236}">
                <a16:creationId xmlns:a16="http://schemas.microsoft.com/office/drawing/2014/main" id="{EA6889FD-142A-D438-89FE-976DE5757AA1}"/>
              </a:ext>
            </a:extLst>
          </p:cNvPr>
          <p:cNvGrpSpPr/>
          <p:nvPr/>
        </p:nvGrpSpPr>
        <p:grpSpPr>
          <a:xfrm>
            <a:off x="5034224" y="1253235"/>
            <a:ext cx="6983605" cy="572806"/>
            <a:chOff x="2704770" y="4051561"/>
            <a:chExt cx="3108534" cy="1736136"/>
          </a:xfrm>
        </p:grpSpPr>
        <p:sp>
          <p:nvSpPr>
            <p:cNvPr id="25" name="Rectangle 37">
              <a:extLst>
                <a:ext uri="{FF2B5EF4-FFF2-40B4-BE49-F238E27FC236}">
                  <a16:creationId xmlns:a16="http://schemas.microsoft.com/office/drawing/2014/main" id="{9CBF7ABD-7E96-0E30-73DE-4393E2326F36}"/>
                </a:ext>
              </a:extLst>
            </p:cNvPr>
            <p:cNvSpPr/>
            <p:nvPr/>
          </p:nvSpPr>
          <p:spPr>
            <a:xfrm>
              <a:off x="2704770" y="4051561"/>
              <a:ext cx="3108534" cy="1736136"/>
            </a:xfrm>
            <a:prstGeom prst="roundRect">
              <a:avLst/>
            </a:prstGeom>
            <a:solidFill>
              <a:srgbClr val="3F3F3F">
                <a:lumMod val="20000"/>
                <a:lumOff val="80000"/>
                <a:alpha val="2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400" b="0" i="0" u="none" strike="noStrike" kern="0" cap="none" spc="0" normalizeH="0" baseline="0" noProof="0">
                <a:ln>
                  <a:noFill/>
                </a:ln>
                <a:solidFill>
                  <a:prstClr val="white"/>
                </a:solidFill>
                <a:effectLst/>
                <a:uLnTx/>
                <a:uFillTx/>
                <a:latin typeface="Lato Light"/>
                <a:ea typeface="+mn-ea"/>
                <a:cs typeface="+mn-cs"/>
              </a:endParaRPr>
            </a:p>
          </p:txBody>
        </p:sp>
        <p:sp>
          <p:nvSpPr>
            <p:cNvPr id="27" name="مربع نص 26">
              <a:extLst>
                <a:ext uri="{FF2B5EF4-FFF2-40B4-BE49-F238E27FC236}">
                  <a16:creationId xmlns:a16="http://schemas.microsoft.com/office/drawing/2014/main" id="{B99999CD-0DE4-0BCF-70C7-1E9B2B1D05D5}"/>
                </a:ext>
              </a:extLst>
            </p:cNvPr>
            <p:cNvSpPr txBox="1"/>
            <p:nvPr/>
          </p:nvSpPr>
          <p:spPr>
            <a:xfrm>
              <a:off x="2704770" y="4176579"/>
              <a:ext cx="3108534" cy="589117"/>
            </a:xfrm>
            <a:prstGeom prst="roundRect">
              <a:avLst/>
            </a:prstGeom>
            <a:noFill/>
          </p:spPr>
          <p:txBody>
            <a:bodyPr wrap="square">
              <a:spAutoFit/>
            </a:bodyPr>
            <a:lstStyle/>
            <a:p>
              <a:pPr algn="ctr" rtl="1">
                <a:lnSpc>
                  <a:spcPct val="150000"/>
                </a:lnSpc>
              </a:pPr>
              <a:r>
                <a:rPr lang="ar-SA" sz="2000" dirty="0">
                  <a:latin typeface="Sakkal Majalla" panose="02000000000000000000" pitchFamily="2" charset="-78"/>
                  <a:cs typeface="Fanan" pitchFamily="2" charset="-78"/>
                </a:rPr>
                <a:t>يجب تقديم بعض المعلومات للمستخدم الذي يرغب بتنزيل تطبيقك من المتجر وهي : </a:t>
              </a:r>
              <a:endParaRPr lang="ar-SA" sz="2400" dirty="0">
                <a:solidFill>
                  <a:srgbClr val="0070C0"/>
                </a:solidFill>
                <a:latin typeface="Sakkal Majalla" panose="02000000000000000000" pitchFamily="2" charset="-78"/>
                <a:cs typeface="Fanan" pitchFamily="2" charset="-78"/>
              </a:endParaRPr>
            </a:p>
          </p:txBody>
        </p:sp>
      </p:grpSp>
      <p:pic>
        <p:nvPicPr>
          <p:cNvPr id="15" name="صورة 14">
            <a:extLst>
              <a:ext uri="{FF2B5EF4-FFF2-40B4-BE49-F238E27FC236}">
                <a16:creationId xmlns:a16="http://schemas.microsoft.com/office/drawing/2014/main" id="{63111E80-832E-EF00-DC8F-B11A2CDE1061}"/>
              </a:ext>
            </a:extLst>
          </p:cNvPr>
          <p:cNvPicPr>
            <a:picLocks noChangeAspect="1"/>
          </p:cNvPicPr>
          <p:nvPr/>
        </p:nvPicPr>
        <p:blipFill rotWithShape="1">
          <a:blip r:embed="rId5"/>
          <a:srcRect l="82573" t="23915" r="1839" b="17775"/>
          <a:stretch/>
        </p:blipFill>
        <p:spPr>
          <a:xfrm>
            <a:off x="271306" y="1253234"/>
            <a:ext cx="4501662" cy="4856163"/>
          </a:xfrm>
          <a:prstGeom prst="roundRect">
            <a:avLst>
              <a:gd name="adj" fmla="val 8594"/>
            </a:avLst>
          </a:prstGeom>
          <a:solidFill>
            <a:srgbClr val="FFFFFF">
              <a:shade val="85000"/>
            </a:srgbClr>
          </a:solidFill>
          <a:ln>
            <a:noFill/>
          </a:ln>
          <a:effectLst/>
        </p:spPr>
      </p:pic>
      <p:grpSp>
        <p:nvGrpSpPr>
          <p:cNvPr id="18" name="مجموعة 17">
            <a:extLst>
              <a:ext uri="{FF2B5EF4-FFF2-40B4-BE49-F238E27FC236}">
                <a16:creationId xmlns:a16="http://schemas.microsoft.com/office/drawing/2014/main" id="{887AF62E-C109-4891-2F5C-07202605B197}"/>
              </a:ext>
            </a:extLst>
          </p:cNvPr>
          <p:cNvGrpSpPr/>
          <p:nvPr/>
        </p:nvGrpSpPr>
        <p:grpSpPr>
          <a:xfrm>
            <a:off x="8671727" y="1931458"/>
            <a:ext cx="3248967" cy="1953471"/>
            <a:chOff x="5218311" y="1909869"/>
            <a:chExt cx="3015124" cy="1953471"/>
          </a:xfrm>
        </p:grpSpPr>
        <p:sp>
          <p:nvSpPr>
            <p:cNvPr id="19" name="Google Shape;829;p25">
              <a:extLst>
                <a:ext uri="{FF2B5EF4-FFF2-40B4-BE49-F238E27FC236}">
                  <a16:creationId xmlns:a16="http://schemas.microsoft.com/office/drawing/2014/main" id="{907DD323-1A32-9295-A14D-070A2AF8BD31}"/>
                </a:ext>
              </a:extLst>
            </p:cNvPr>
            <p:cNvSpPr/>
            <p:nvPr/>
          </p:nvSpPr>
          <p:spPr>
            <a:xfrm>
              <a:off x="5218311" y="2340027"/>
              <a:ext cx="3015124" cy="572806"/>
            </a:xfrm>
            <a:custGeom>
              <a:avLst/>
              <a:gdLst/>
              <a:ahLst/>
              <a:cxnLst/>
              <a:rect l="l" t="t" r="r" b="b"/>
              <a:pathLst>
                <a:path w="2133601" h="1262744" extrusionOk="0">
                  <a:moveTo>
                    <a:pt x="149139" y="0"/>
                  </a:moveTo>
                  <a:lnTo>
                    <a:pt x="1984462" y="0"/>
                  </a:lnTo>
                  <a:cubicBezTo>
                    <a:pt x="2066829" y="0"/>
                    <a:pt x="2133601" y="66772"/>
                    <a:pt x="2133601" y="149139"/>
                  </a:cubicBezTo>
                  <a:lnTo>
                    <a:pt x="2133601" y="1262744"/>
                  </a:lnTo>
                  <a:lnTo>
                    <a:pt x="0" y="1262744"/>
                  </a:lnTo>
                  <a:lnTo>
                    <a:pt x="0" y="149139"/>
                  </a:lnTo>
                  <a:cubicBezTo>
                    <a:pt x="0" y="66772"/>
                    <a:pt x="66772" y="0"/>
                    <a:pt x="149139" y="0"/>
                  </a:cubicBezTo>
                  <a:close/>
                </a:path>
              </a:pathLst>
            </a:custGeom>
            <a:gradFill>
              <a:gsLst>
                <a:gs pos="0">
                  <a:srgbClr val="00C0B7"/>
                </a:gs>
                <a:gs pos="2999">
                  <a:srgbClr val="00C0B7"/>
                </a:gs>
                <a:gs pos="100000">
                  <a:srgbClr val="00C0B7"/>
                </a:gs>
              </a:gsLst>
              <a:lin ang="2700000" scaled="0"/>
            </a:gradFill>
            <a:ln>
              <a:noFill/>
            </a:ln>
            <a:effectLst>
              <a:outerShdw blurRad="63500" dist="38100" dir="8100000">
                <a:srgbClr val="000000">
                  <a:alpha val="39607"/>
                </a:srgbClr>
              </a:outerShdw>
            </a:effectLst>
          </p:spPr>
          <p:txBody>
            <a:bodyPr spcFirstLastPara="1" wrap="square" lIns="91425" tIns="45700" rIns="91425" bIns="45700" anchor="ctr" anchorCtr="0">
              <a:noAutofit/>
            </a:bodyPr>
            <a:lstStyle/>
            <a:p>
              <a:pPr marL="0" marR="0" lvl="0" indent="0" algn="r">
                <a:lnSpc>
                  <a:spcPct val="100000"/>
                </a:lnSpc>
                <a:spcBef>
                  <a:spcPts val="0"/>
                </a:spcBef>
                <a:spcAft>
                  <a:spcPts val="0"/>
                </a:spcAft>
                <a:buNone/>
              </a:pPr>
              <a:r>
                <a:rPr lang="ar-SA" sz="1800" b="0" i="0" u="none" dirty="0">
                  <a:solidFill>
                    <a:schemeClr val="bg1"/>
                  </a:solidFill>
                  <a:latin typeface="Calibri"/>
                  <a:ea typeface="Calibri"/>
                  <a:cs typeface="Calibri"/>
                  <a:sym typeface="Calibri"/>
                </a:rPr>
                <a:t>اسم التطبيق (</a:t>
              </a:r>
              <a:r>
                <a:rPr lang="en-US" sz="1800" b="0" i="0" u="none" dirty="0">
                  <a:solidFill>
                    <a:schemeClr val="bg1"/>
                  </a:solidFill>
                  <a:latin typeface="Calibri"/>
                  <a:ea typeface="Calibri"/>
                  <a:cs typeface="Calibri"/>
                  <a:sym typeface="Calibri"/>
                </a:rPr>
                <a:t>Application Name</a:t>
              </a:r>
              <a:r>
                <a:rPr lang="ar-SA" sz="1800" b="0" i="0" u="none" dirty="0">
                  <a:solidFill>
                    <a:schemeClr val="bg1"/>
                  </a:solidFill>
                  <a:latin typeface="Calibri"/>
                  <a:ea typeface="Calibri"/>
                  <a:cs typeface="Calibri"/>
                  <a:sym typeface="Calibri"/>
                </a:rPr>
                <a:t>)</a:t>
              </a:r>
              <a:endParaRPr sz="1800" b="0" i="0" u="none" dirty="0">
                <a:solidFill>
                  <a:schemeClr val="bg1"/>
                </a:solidFill>
                <a:latin typeface="Calibri"/>
                <a:ea typeface="Calibri"/>
                <a:cs typeface="Calibri"/>
                <a:sym typeface="Calibri"/>
              </a:endParaRPr>
            </a:p>
          </p:txBody>
        </p:sp>
        <p:sp>
          <p:nvSpPr>
            <p:cNvPr id="20" name="Oval 29">
              <a:extLst>
                <a:ext uri="{FF2B5EF4-FFF2-40B4-BE49-F238E27FC236}">
                  <a16:creationId xmlns:a16="http://schemas.microsoft.com/office/drawing/2014/main" id="{02F8300F-0BD3-3559-7B46-1B36C8928B5F}"/>
                </a:ext>
              </a:extLst>
            </p:cNvPr>
            <p:cNvSpPr>
              <a:spLocks noChangeArrowheads="1"/>
            </p:cNvSpPr>
            <p:nvPr/>
          </p:nvSpPr>
          <p:spPr bwMode="auto">
            <a:xfrm>
              <a:off x="6280706" y="1909869"/>
              <a:ext cx="657242" cy="596974"/>
            </a:xfrm>
            <a:prstGeom prst="ellipse">
              <a:avLst/>
            </a:prstGeom>
            <a:solidFill>
              <a:srgbClr val="00C0B7"/>
            </a:solidFill>
            <a:ln>
              <a:solidFill>
                <a:srgbClr val="00C0B7"/>
              </a:solidFill>
            </a:ln>
          </p:spPr>
          <p:txBody>
            <a:bodyPr vert="horz" wrap="square" lIns="91440" tIns="45720" rIns="91440" bIns="45720" numCol="1" anchor="t" anchorCtr="0" compatLnSpc="1">
              <a:prstTxWarp prst="textNoShape">
                <a:avLst/>
              </a:prstTxWarp>
            </a:bodyPr>
            <a:lstStyle/>
            <a:p>
              <a:r>
                <a:rPr lang="en-US" sz="2000" dirty="0">
                  <a:solidFill>
                    <a:schemeClr val="bg1"/>
                  </a:solidFill>
                </a:rPr>
                <a:t>01</a:t>
              </a:r>
            </a:p>
          </p:txBody>
        </p:sp>
        <p:sp>
          <p:nvSpPr>
            <p:cNvPr id="21" name="Rectangle: Rounded Corners 55">
              <a:extLst>
                <a:ext uri="{FF2B5EF4-FFF2-40B4-BE49-F238E27FC236}">
                  <a16:creationId xmlns:a16="http://schemas.microsoft.com/office/drawing/2014/main" id="{773B7721-E3FC-6167-48DA-10B74AE00338}"/>
                </a:ext>
              </a:extLst>
            </p:cNvPr>
            <p:cNvSpPr/>
            <p:nvPr/>
          </p:nvSpPr>
          <p:spPr>
            <a:xfrm flipH="1">
              <a:off x="5218311" y="2912834"/>
              <a:ext cx="3015124" cy="950506"/>
            </a:xfrm>
            <a:prstGeom prst="roundRect">
              <a:avLst>
                <a:gd name="adj" fmla="val 0"/>
              </a:avLst>
            </a:prstGeom>
            <a:gradFill flip="none" rotWithShape="1">
              <a:gsLst>
                <a:gs pos="100000">
                  <a:srgbClr val="FFFFFF"/>
                </a:gs>
                <a:gs pos="0">
                  <a:srgbClr val="E7E8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ar-SA" sz="2000" dirty="0">
                  <a:solidFill>
                    <a:schemeClr val="tx1"/>
                  </a:solidFill>
                  <a:cs typeface="Fanan" pitchFamily="2" charset="-78"/>
                </a:rPr>
                <a:t>هو الذي يظهر في المتجر وعلى هاتفك في قائمة تطبيقاتك </a:t>
              </a:r>
              <a:endParaRPr lang="en-IN" sz="2000" dirty="0">
                <a:solidFill>
                  <a:schemeClr val="tx1"/>
                </a:solidFill>
                <a:cs typeface="Fanan" pitchFamily="2" charset="-78"/>
              </a:endParaRPr>
            </a:p>
          </p:txBody>
        </p:sp>
      </p:grpSp>
      <p:grpSp>
        <p:nvGrpSpPr>
          <p:cNvPr id="22" name="مجموعة 21">
            <a:extLst>
              <a:ext uri="{FF2B5EF4-FFF2-40B4-BE49-F238E27FC236}">
                <a16:creationId xmlns:a16="http://schemas.microsoft.com/office/drawing/2014/main" id="{D4011BD5-B3B4-64D6-07AF-7B16A752DB08}"/>
              </a:ext>
            </a:extLst>
          </p:cNvPr>
          <p:cNvGrpSpPr/>
          <p:nvPr/>
        </p:nvGrpSpPr>
        <p:grpSpPr>
          <a:xfrm>
            <a:off x="5034224" y="1931458"/>
            <a:ext cx="3248967" cy="1953471"/>
            <a:chOff x="5218311" y="1909869"/>
            <a:chExt cx="3015124" cy="1953471"/>
          </a:xfrm>
        </p:grpSpPr>
        <p:sp>
          <p:nvSpPr>
            <p:cNvPr id="23" name="Google Shape;829;p25">
              <a:extLst>
                <a:ext uri="{FF2B5EF4-FFF2-40B4-BE49-F238E27FC236}">
                  <a16:creationId xmlns:a16="http://schemas.microsoft.com/office/drawing/2014/main" id="{D358F62E-0690-2C8D-CE01-DE4EDED6FA8D}"/>
                </a:ext>
              </a:extLst>
            </p:cNvPr>
            <p:cNvSpPr/>
            <p:nvPr/>
          </p:nvSpPr>
          <p:spPr>
            <a:xfrm>
              <a:off x="5218311" y="2340027"/>
              <a:ext cx="3015124" cy="572806"/>
            </a:xfrm>
            <a:custGeom>
              <a:avLst/>
              <a:gdLst/>
              <a:ahLst/>
              <a:cxnLst/>
              <a:rect l="l" t="t" r="r" b="b"/>
              <a:pathLst>
                <a:path w="2133601" h="1262744" extrusionOk="0">
                  <a:moveTo>
                    <a:pt x="149139" y="0"/>
                  </a:moveTo>
                  <a:lnTo>
                    <a:pt x="1984462" y="0"/>
                  </a:lnTo>
                  <a:cubicBezTo>
                    <a:pt x="2066829" y="0"/>
                    <a:pt x="2133601" y="66772"/>
                    <a:pt x="2133601" y="149139"/>
                  </a:cubicBezTo>
                  <a:lnTo>
                    <a:pt x="2133601" y="1262744"/>
                  </a:lnTo>
                  <a:lnTo>
                    <a:pt x="0" y="1262744"/>
                  </a:lnTo>
                  <a:lnTo>
                    <a:pt x="0" y="149139"/>
                  </a:lnTo>
                  <a:cubicBezTo>
                    <a:pt x="0" y="66772"/>
                    <a:pt x="66772" y="0"/>
                    <a:pt x="149139" y="0"/>
                  </a:cubicBezTo>
                  <a:close/>
                </a:path>
              </a:pathLst>
            </a:custGeom>
            <a:solidFill>
              <a:srgbClr val="2E75B6"/>
            </a:solidFill>
            <a:ln>
              <a:noFill/>
            </a:ln>
            <a:effectLst>
              <a:outerShdw blurRad="63500" dist="38100" dir="8100000">
                <a:srgbClr val="000000">
                  <a:alpha val="39607"/>
                </a:srgbClr>
              </a:outerShdw>
            </a:effectLst>
          </p:spPr>
          <p:txBody>
            <a:bodyPr spcFirstLastPara="1" wrap="square" lIns="91425" tIns="45700" rIns="91425" bIns="45700" anchor="ctr" anchorCtr="0">
              <a:noAutofit/>
            </a:bodyPr>
            <a:lstStyle/>
            <a:p>
              <a:pPr marL="0" marR="0" lvl="0" indent="0" algn="r">
                <a:lnSpc>
                  <a:spcPct val="100000"/>
                </a:lnSpc>
                <a:spcBef>
                  <a:spcPts val="0"/>
                </a:spcBef>
                <a:spcAft>
                  <a:spcPts val="0"/>
                </a:spcAft>
                <a:buNone/>
              </a:pPr>
              <a:r>
                <a:rPr lang="ar-SA" sz="1800" b="0" i="0" u="none" dirty="0">
                  <a:solidFill>
                    <a:schemeClr val="bg1"/>
                  </a:solidFill>
                  <a:latin typeface="Calibri"/>
                  <a:ea typeface="Calibri"/>
                  <a:cs typeface="Calibri"/>
                  <a:sym typeface="Calibri"/>
                </a:rPr>
                <a:t>وصف التطبيق (</a:t>
              </a:r>
              <a:r>
                <a:rPr lang="en-US" sz="1400" b="0" i="0" u="none" dirty="0">
                  <a:solidFill>
                    <a:schemeClr val="bg1"/>
                  </a:solidFill>
                  <a:latin typeface="Calibri"/>
                  <a:ea typeface="Calibri"/>
                  <a:cs typeface="Calibri"/>
                  <a:sym typeface="Calibri"/>
                </a:rPr>
                <a:t>Application</a:t>
              </a:r>
              <a:r>
                <a:rPr lang="en-US" sz="1800" b="0" i="0" u="none" dirty="0">
                  <a:solidFill>
                    <a:schemeClr val="bg1"/>
                  </a:solidFill>
                  <a:latin typeface="Calibri"/>
                  <a:ea typeface="Calibri"/>
                  <a:cs typeface="Calibri"/>
                  <a:sym typeface="Calibri"/>
                </a:rPr>
                <a:t> </a:t>
              </a:r>
              <a:r>
                <a:rPr lang="en-US" sz="1400" b="0" i="0" u="none" dirty="0">
                  <a:solidFill>
                    <a:schemeClr val="bg1"/>
                  </a:solidFill>
                  <a:latin typeface="Calibri"/>
                  <a:ea typeface="Calibri"/>
                  <a:cs typeface="Calibri"/>
                  <a:sym typeface="Calibri"/>
                </a:rPr>
                <a:t>Description</a:t>
              </a:r>
              <a:r>
                <a:rPr lang="ar-SA" sz="1800" b="0" i="0" u="none" dirty="0">
                  <a:solidFill>
                    <a:schemeClr val="bg1"/>
                  </a:solidFill>
                  <a:latin typeface="Calibri"/>
                  <a:ea typeface="Calibri"/>
                  <a:cs typeface="Calibri"/>
                  <a:sym typeface="Calibri"/>
                </a:rPr>
                <a:t>)</a:t>
              </a:r>
              <a:endParaRPr sz="1800" b="0" i="0" u="none" dirty="0">
                <a:solidFill>
                  <a:schemeClr val="bg1"/>
                </a:solidFill>
                <a:latin typeface="Calibri"/>
                <a:ea typeface="Calibri"/>
                <a:cs typeface="Calibri"/>
                <a:sym typeface="Calibri"/>
              </a:endParaRPr>
            </a:p>
          </p:txBody>
        </p:sp>
        <p:sp>
          <p:nvSpPr>
            <p:cNvPr id="26" name="Oval 29">
              <a:extLst>
                <a:ext uri="{FF2B5EF4-FFF2-40B4-BE49-F238E27FC236}">
                  <a16:creationId xmlns:a16="http://schemas.microsoft.com/office/drawing/2014/main" id="{8344F9EF-1B4C-70DF-55E5-7BDBD3FCA49D}"/>
                </a:ext>
              </a:extLst>
            </p:cNvPr>
            <p:cNvSpPr>
              <a:spLocks noChangeArrowheads="1"/>
            </p:cNvSpPr>
            <p:nvPr/>
          </p:nvSpPr>
          <p:spPr bwMode="auto">
            <a:xfrm>
              <a:off x="6280706" y="1909869"/>
              <a:ext cx="657242" cy="596974"/>
            </a:xfrm>
            <a:prstGeom prst="ellipse">
              <a:avLst/>
            </a:prstGeom>
            <a:solidFill>
              <a:srgbClr val="2E75B6"/>
            </a:solidFill>
            <a:ln>
              <a:noFill/>
            </a:ln>
          </p:spPr>
          <p:txBody>
            <a:bodyPr vert="horz" wrap="square" lIns="91440" tIns="45720" rIns="91440" bIns="45720" numCol="1" anchor="t" anchorCtr="0" compatLnSpc="1">
              <a:prstTxWarp prst="textNoShape">
                <a:avLst/>
              </a:prstTxWarp>
            </a:bodyPr>
            <a:lstStyle/>
            <a:p>
              <a:r>
                <a:rPr lang="en-US" sz="2000" dirty="0">
                  <a:solidFill>
                    <a:schemeClr val="bg1"/>
                  </a:solidFill>
                </a:rPr>
                <a:t>02</a:t>
              </a:r>
            </a:p>
          </p:txBody>
        </p:sp>
        <p:sp>
          <p:nvSpPr>
            <p:cNvPr id="28" name="Rectangle: Rounded Corners 55">
              <a:extLst>
                <a:ext uri="{FF2B5EF4-FFF2-40B4-BE49-F238E27FC236}">
                  <a16:creationId xmlns:a16="http://schemas.microsoft.com/office/drawing/2014/main" id="{BC3DCE8C-D7D6-A432-3581-4182B1FCE2E6}"/>
                </a:ext>
              </a:extLst>
            </p:cNvPr>
            <p:cNvSpPr/>
            <p:nvPr/>
          </p:nvSpPr>
          <p:spPr>
            <a:xfrm flipH="1">
              <a:off x="5218311" y="2912834"/>
              <a:ext cx="3015124" cy="950506"/>
            </a:xfrm>
            <a:prstGeom prst="roundRect">
              <a:avLst>
                <a:gd name="adj" fmla="val 0"/>
              </a:avLst>
            </a:prstGeom>
            <a:gradFill flip="none" rotWithShape="1">
              <a:gsLst>
                <a:gs pos="100000">
                  <a:srgbClr val="FFFFFF"/>
                </a:gs>
                <a:gs pos="0">
                  <a:srgbClr val="E7E8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ar-SA" sz="2000" dirty="0">
                  <a:solidFill>
                    <a:schemeClr val="tx1"/>
                  </a:solidFill>
                  <a:cs typeface="Fanan" pitchFamily="2" charset="-78"/>
                </a:rPr>
                <a:t>النص الذي يعطي لمحة موجزة عن التطبيق </a:t>
              </a:r>
              <a:endParaRPr lang="en-IN" sz="2000" dirty="0">
                <a:solidFill>
                  <a:schemeClr val="tx1"/>
                </a:solidFill>
                <a:cs typeface="Fanan" pitchFamily="2" charset="-78"/>
              </a:endParaRPr>
            </a:p>
          </p:txBody>
        </p:sp>
      </p:grpSp>
      <p:grpSp>
        <p:nvGrpSpPr>
          <p:cNvPr id="29" name="مجموعة 28">
            <a:extLst>
              <a:ext uri="{FF2B5EF4-FFF2-40B4-BE49-F238E27FC236}">
                <a16:creationId xmlns:a16="http://schemas.microsoft.com/office/drawing/2014/main" id="{796AFAEC-7DD3-2F9C-251D-28E05963B9BF}"/>
              </a:ext>
            </a:extLst>
          </p:cNvPr>
          <p:cNvGrpSpPr/>
          <p:nvPr/>
        </p:nvGrpSpPr>
        <p:grpSpPr>
          <a:xfrm>
            <a:off x="6901542" y="4102689"/>
            <a:ext cx="3248967" cy="1953471"/>
            <a:chOff x="5218311" y="1909869"/>
            <a:chExt cx="3015124" cy="1953471"/>
          </a:xfrm>
        </p:grpSpPr>
        <p:sp>
          <p:nvSpPr>
            <p:cNvPr id="30" name="Google Shape;829;p25">
              <a:extLst>
                <a:ext uri="{FF2B5EF4-FFF2-40B4-BE49-F238E27FC236}">
                  <a16:creationId xmlns:a16="http://schemas.microsoft.com/office/drawing/2014/main" id="{235CDA4E-118A-AA8A-2193-EA757CD46E53}"/>
                </a:ext>
              </a:extLst>
            </p:cNvPr>
            <p:cNvSpPr/>
            <p:nvPr/>
          </p:nvSpPr>
          <p:spPr>
            <a:xfrm>
              <a:off x="5218311" y="2340027"/>
              <a:ext cx="3015124" cy="572806"/>
            </a:xfrm>
            <a:custGeom>
              <a:avLst/>
              <a:gdLst/>
              <a:ahLst/>
              <a:cxnLst/>
              <a:rect l="l" t="t" r="r" b="b"/>
              <a:pathLst>
                <a:path w="2133601" h="1262744" extrusionOk="0">
                  <a:moveTo>
                    <a:pt x="149139" y="0"/>
                  </a:moveTo>
                  <a:lnTo>
                    <a:pt x="1984462" y="0"/>
                  </a:lnTo>
                  <a:cubicBezTo>
                    <a:pt x="2066829" y="0"/>
                    <a:pt x="2133601" y="66772"/>
                    <a:pt x="2133601" y="149139"/>
                  </a:cubicBezTo>
                  <a:lnTo>
                    <a:pt x="2133601" y="1262744"/>
                  </a:lnTo>
                  <a:lnTo>
                    <a:pt x="0" y="1262744"/>
                  </a:lnTo>
                  <a:lnTo>
                    <a:pt x="0" y="149139"/>
                  </a:lnTo>
                  <a:cubicBezTo>
                    <a:pt x="0" y="66772"/>
                    <a:pt x="66772" y="0"/>
                    <a:pt x="149139" y="0"/>
                  </a:cubicBezTo>
                  <a:close/>
                </a:path>
              </a:pathLst>
            </a:custGeom>
            <a:solidFill>
              <a:srgbClr val="4E3B85"/>
            </a:solidFill>
            <a:ln>
              <a:noFill/>
            </a:ln>
            <a:effectLst>
              <a:outerShdw blurRad="63500" dist="38100" dir="8100000">
                <a:srgbClr val="000000">
                  <a:alpha val="39607"/>
                </a:srgbClr>
              </a:outerShdw>
            </a:effectLst>
          </p:spPr>
          <p:txBody>
            <a:bodyPr spcFirstLastPara="1" wrap="square" lIns="91425" tIns="45700" rIns="91425" bIns="45700" anchor="ctr" anchorCtr="0">
              <a:noAutofit/>
            </a:bodyPr>
            <a:lstStyle/>
            <a:p>
              <a:pPr marL="0" marR="0" lvl="0" indent="0" algn="r">
                <a:lnSpc>
                  <a:spcPct val="100000"/>
                </a:lnSpc>
                <a:spcBef>
                  <a:spcPts val="0"/>
                </a:spcBef>
                <a:spcAft>
                  <a:spcPts val="0"/>
                </a:spcAft>
                <a:buNone/>
              </a:pPr>
              <a:r>
                <a:rPr lang="ar-SA" sz="1800" b="0" i="0" u="none" dirty="0">
                  <a:solidFill>
                    <a:schemeClr val="bg1"/>
                  </a:solidFill>
                  <a:latin typeface="Calibri"/>
                  <a:ea typeface="Calibri"/>
                  <a:cs typeface="Calibri"/>
                  <a:sym typeface="Calibri"/>
                </a:rPr>
                <a:t>شعار التطبيق (</a:t>
              </a:r>
              <a:r>
                <a:rPr lang="en-US" sz="1800" b="0" i="0" u="none" dirty="0">
                  <a:solidFill>
                    <a:schemeClr val="bg1"/>
                  </a:solidFill>
                  <a:latin typeface="Calibri"/>
                  <a:ea typeface="Calibri"/>
                  <a:cs typeface="Calibri"/>
                  <a:sym typeface="Calibri"/>
                </a:rPr>
                <a:t>Application Logo</a:t>
              </a:r>
              <a:r>
                <a:rPr lang="ar-SA" sz="1800" b="0" i="0" u="none" dirty="0">
                  <a:solidFill>
                    <a:schemeClr val="bg1"/>
                  </a:solidFill>
                  <a:latin typeface="Calibri"/>
                  <a:ea typeface="Calibri"/>
                  <a:cs typeface="Calibri"/>
                  <a:sym typeface="Calibri"/>
                </a:rPr>
                <a:t>)</a:t>
              </a:r>
              <a:endParaRPr sz="1800" b="0" i="0" u="none" dirty="0">
                <a:solidFill>
                  <a:schemeClr val="bg1"/>
                </a:solidFill>
                <a:latin typeface="Calibri"/>
                <a:ea typeface="Calibri"/>
                <a:cs typeface="Calibri"/>
                <a:sym typeface="Calibri"/>
              </a:endParaRPr>
            </a:p>
          </p:txBody>
        </p:sp>
        <p:sp>
          <p:nvSpPr>
            <p:cNvPr id="31" name="Oval 29">
              <a:extLst>
                <a:ext uri="{FF2B5EF4-FFF2-40B4-BE49-F238E27FC236}">
                  <a16:creationId xmlns:a16="http://schemas.microsoft.com/office/drawing/2014/main" id="{7AFA77DB-9004-D3CA-3D34-49AF7DA36C83}"/>
                </a:ext>
              </a:extLst>
            </p:cNvPr>
            <p:cNvSpPr>
              <a:spLocks noChangeArrowheads="1"/>
            </p:cNvSpPr>
            <p:nvPr/>
          </p:nvSpPr>
          <p:spPr bwMode="auto">
            <a:xfrm>
              <a:off x="6280706" y="1909869"/>
              <a:ext cx="657242" cy="596974"/>
            </a:xfrm>
            <a:prstGeom prst="ellipse">
              <a:avLst/>
            </a:prstGeom>
            <a:solidFill>
              <a:srgbClr val="4E3B85"/>
            </a:solidFill>
            <a:ln>
              <a:noFill/>
            </a:ln>
          </p:spPr>
          <p:txBody>
            <a:bodyPr vert="horz" wrap="square" lIns="91440" tIns="45720" rIns="91440" bIns="45720" numCol="1" anchor="t" anchorCtr="0" compatLnSpc="1">
              <a:prstTxWarp prst="textNoShape">
                <a:avLst/>
              </a:prstTxWarp>
            </a:bodyPr>
            <a:lstStyle/>
            <a:p>
              <a:r>
                <a:rPr lang="en-US" sz="2000" dirty="0">
                  <a:solidFill>
                    <a:schemeClr val="bg1"/>
                  </a:solidFill>
                </a:rPr>
                <a:t>03</a:t>
              </a:r>
            </a:p>
          </p:txBody>
        </p:sp>
        <p:sp>
          <p:nvSpPr>
            <p:cNvPr id="32" name="Rectangle: Rounded Corners 55">
              <a:extLst>
                <a:ext uri="{FF2B5EF4-FFF2-40B4-BE49-F238E27FC236}">
                  <a16:creationId xmlns:a16="http://schemas.microsoft.com/office/drawing/2014/main" id="{999ED3CB-E821-B7B0-2CF0-83B187072CB3}"/>
                </a:ext>
              </a:extLst>
            </p:cNvPr>
            <p:cNvSpPr/>
            <p:nvPr/>
          </p:nvSpPr>
          <p:spPr>
            <a:xfrm flipH="1">
              <a:off x="5218311" y="2912834"/>
              <a:ext cx="3015124" cy="950506"/>
            </a:xfrm>
            <a:prstGeom prst="roundRect">
              <a:avLst>
                <a:gd name="adj" fmla="val 0"/>
              </a:avLst>
            </a:prstGeom>
            <a:gradFill flip="none" rotWithShape="1">
              <a:gsLst>
                <a:gs pos="100000">
                  <a:srgbClr val="FFFFFF"/>
                </a:gs>
                <a:gs pos="0">
                  <a:srgbClr val="E7E8EA"/>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ar-SA" sz="2000" dirty="0">
                  <a:solidFill>
                    <a:schemeClr val="tx1"/>
                  </a:solidFill>
                  <a:cs typeface="Fanan" pitchFamily="2" charset="-78"/>
                </a:rPr>
                <a:t>أيقونة الشعار التي تظهر في المتجر وعلى هاتفك </a:t>
              </a:r>
              <a:endParaRPr lang="en-IN" sz="2000" dirty="0">
                <a:solidFill>
                  <a:schemeClr val="tx1"/>
                </a:solidFill>
                <a:cs typeface="Fanan" pitchFamily="2" charset="-78"/>
              </a:endParaRPr>
            </a:p>
          </p:txBody>
        </p:sp>
      </p:grpSp>
    </p:spTree>
    <p:extLst>
      <p:ext uri="{BB962C8B-B14F-4D97-AF65-F5344CB8AC3E}">
        <p14:creationId xmlns:p14="http://schemas.microsoft.com/office/powerpoint/2010/main" val="2738556277"/>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مجموعة 5">
            <a:extLst>
              <a:ext uri="{FF2B5EF4-FFF2-40B4-BE49-F238E27FC236}">
                <a16:creationId xmlns:a16="http://schemas.microsoft.com/office/drawing/2014/main" id="{F92C03BA-6F11-0BF9-ADF7-23EF891395B7}"/>
              </a:ext>
            </a:extLst>
          </p:cNvPr>
          <p:cNvGrpSpPr/>
          <p:nvPr/>
        </p:nvGrpSpPr>
        <p:grpSpPr>
          <a:xfrm>
            <a:off x="0" y="6281007"/>
            <a:ext cx="12192000" cy="572805"/>
            <a:chOff x="0" y="5428500"/>
            <a:chExt cx="12192000" cy="1472475"/>
          </a:xfrm>
        </p:grpSpPr>
        <p:pic>
          <p:nvPicPr>
            <p:cNvPr id="7" name="Picture 2" descr="PowerPoint templates">
              <a:extLst>
                <a:ext uri="{FF2B5EF4-FFF2-40B4-BE49-F238E27FC236}">
                  <a16:creationId xmlns:a16="http://schemas.microsoft.com/office/drawing/2014/main" id="{37749224-A085-64F3-8558-27E4DF89C9CF}"/>
                </a:ext>
              </a:extLst>
            </p:cNvPr>
            <p:cNvPicPr>
              <a:picLocks noChangeAspect="1" noChangeArrowheads="1"/>
            </p:cNvPicPr>
            <p:nvPr/>
          </p:nvPicPr>
          <p:blipFill rotWithShape="1">
            <a:blip r:embed="rId2">
              <a:clrChange>
                <a:clrFrom>
                  <a:srgbClr val="FEFEFE"/>
                </a:clrFrom>
                <a:clrTo>
                  <a:srgbClr val="FEFEFE">
                    <a:alpha val="0"/>
                  </a:srgbClr>
                </a:clrTo>
              </a:clrChange>
              <a:duotone>
                <a:prstClr val="black"/>
                <a:srgbClr val="5B9BD5">
                  <a:tint val="45000"/>
                  <a:satMod val="40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35407" r="34096"/>
            <a:stretch/>
          </p:blipFill>
          <p:spPr bwMode="auto">
            <a:xfrm rot="16200000">
              <a:off x="5359762" y="68738"/>
              <a:ext cx="1472475" cy="12192000"/>
            </a:xfrm>
            <a:prstGeom prst="rect">
              <a:avLst/>
            </a:prstGeom>
            <a:noFill/>
            <a:extLst>
              <a:ext uri="{909E8E84-426E-40DD-AFC4-6F175D3DCCD1}">
                <a14:hiddenFill xmlns:a14="http://schemas.microsoft.com/office/drawing/2010/main">
                  <a:solidFill>
                    <a:srgbClr val="FFFFFF"/>
                  </a:solidFill>
                </a14:hiddenFill>
              </a:ext>
            </a:extLst>
          </p:spPr>
        </p:pic>
        <p:pic>
          <p:nvPicPr>
            <p:cNvPr id="8" name="صورة 7">
              <a:extLst>
                <a:ext uri="{FF2B5EF4-FFF2-40B4-BE49-F238E27FC236}">
                  <a16:creationId xmlns:a16="http://schemas.microsoft.com/office/drawing/2014/main" id="{5BCF9025-4C6D-9650-A45F-CEEFDD73CC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34545"/>
              <a:ext cx="1786313" cy="567550"/>
            </a:xfrm>
            <a:prstGeom prst="rect">
              <a:avLst/>
            </a:prstGeom>
          </p:spPr>
        </p:pic>
      </p:grpSp>
      <p:sp>
        <p:nvSpPr>
          <p:cNvPr id="5" name="عنوان 1">
            <a:extLst>
              <a:ext uri="{FF2B5EF4-FFF2-40B4-BE49-F238E27FC236}">
                <a16:creationId xmlns:a16="http://schemas.microsoft.com/office/drawing/2014/main" id="{5269EA5A-E9AD-775A-6C80-F78B210EC4BE}"/>
              </a:ext>
            </a:extLst>
          </p:cNvPr>
          <p:cNvSpPr txBox="1">
            <a:spLocks/>
          </p:cNvSpPr>
          <p:nvPr/>
        </p:nvSpPr>
        <p:spPr>
          <a:xfrm>
            <a:off x="3858567" y="273221"/>
            <a:ext cx="8333433" cy="739918"/>
          </a:xfrm>
          <a:prstGeom prst="rect">
            <a:avLst/>
          </a:prstGeom>
          <a:solidFill>
            <a:srgbClr val="8BC1EA"/>
          </a:solidFill>
        </p:spPr>
        <p:txBody>
          <a:bodyPr anchor="ctr">
            <a:normAutofit fontScale="975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3200" dirty="0">
                <a:solidFill>
                  <a:schemeClr val="bg1"/>
                </a:solidFill>
                <a:cs typeface="Fanan" pitchFamily="2" charset="-78"/>
              </a:rPr>
              <a:t>حزم تطبيقك </a:t>
            </a:r>
            <a:r>
              <a:rPr lang="en-US" sz="3200" dirty="0">
                <a:solidFill>
                  <a:schemeClr val="bg1"/>
                </a:solidFill>
                <a:cs typeface="Fanan" pitchFamily="2" charset="-78"/>
              </a:rPr>
              <a:t>Packaging Your Application</a:t>
            </a:r>
            <a:endParaRPr lang="ar-SA" sz="3200" dirty="0">
              <a:solidFill>
                <a:schemeClr val="bg1"/>
              </a:solidFill>
              <a:cs typeface="Fanan" pitchFamily="2" charset="-78"/>
            </a:endParaRPr>
          </a:p>
        </p:txBody>
      </p:sp>
      <p:sp>
        <p:nvSpPr>
          <p:cNvPr id="2" name="عنصر نائب للمحتوى 2">
            <a:extLst>
              <a:ext uri="{FF2B5EF4-FFF2-40B4-BE49-F238E27FC236}">
                <a16:creationId xmlns:a16="http://schemas.microsoft.com/office/drawing/2014/main" id="{8BB943A3-044D-3A06-9F7F-E077E1A289A7}"/>
              </a:ext>
            </a:extLst>
          </p:cNvPr>
          <p:cNvSpPr>
            <a:spLocks noGrp="1"/>
          </p:cNvSpPr>
          <p:nvPr>
            <p:ph idx="1"/>
          </p:nvPr>
        </p:nvSpPr>
        <p:spPr>
          <a:xfrm>
            <a:off x="0" y="1023187"/>
            <a:ext cx="12192001" cy="1078329"/>
          </a:xfrm>
        </p:spPr>
        <p:txBody>
          <a:bodyPr>
            <a:normAutofit/>
          </a:bodyPr>
          <a:lstStyle/>
          <a:p>
            <a:pPr marL="352425" indent="-352425" algn="just">
              <a:lnSpc>
                <a:spcPct val="110000"/>
              </a:lnSpc>
              <a:spcBef>
                <a:spcPts val="0"/>
              </a:spcBef>
              <a:buNone/>
            </a:pPr>
            <a:r>
              <a:rPr lang="ar-SA" dirty="0">
                <a:cs typeface="Fanan" pitchFamily="2" charset="-78"/>
              </a:rPr>
              <a:t>- </a:t>
            </a:r>
            <a:r>
              <a:rPr lang="ar-SA" dirty="0">
                <a:solidFill>
                  <a:srgbClr val="C00000"/>
                </a:solidFill>
                <a:cs typeface="Fanan" pitchFamily="2" charset="-78"/>
              </a:rPr>
              <a:t>لتثبيت تطبيقك على هاتف محمول </a:t>
            </a:r>
            <a:r>
              <a:rPr lang="ar-SA" dirty="0">
                <a:cs typeface="Fanan" pitchFamily="2" charset="-78"/>
              </a:rPr>
              <a:t>يجب عليك </a:t>
            </a:r>
            <a:r>
              <a:rPr lang="ar-SA" dirty="0">
                <a:solidFill>
                  <a:srgbClr val="0070C0"/>
                </a:solidFill>
                <a:cs typeface="Fanan" pitchFamily="2" charset="-78"/>
              </a:rPr>
              <a:t>تحويل التطبيق الذي أنشأته في مخترع التطبيقات </a:t>
            </a:r>
            <a:r>
              <a:rPr lang="ar-SA" dirty="0">
                <a:cs typeface="Fanan" pitchFamily="2" charset="-78"/>
              </a:rPr>
              <a:t>إلي ملف يمكن تثبيته بواسطة أجهزة الأندرويد.</a:t>
            </a:r>
            <a:endParaRPr lang="ar-SA" dirty="0">
              <a:solidFill>
                <a:srgbClr val="FF0000"/>
              </a:solidFill>
              <a:cs typeface="Fanan" pitchFamily="2" charset="-78"/>
            </a:endParaRPr>
          </a:p>
        </p:txBody>
      </p:sp>
      <p:sp>
        <p:nvSpPr>
          <p:cNvPr id="3" name="عنصر نائب للمحتوى 2">
            <a:extLst>
              <a:ext uri="{FF2B5EF4-FFF2-40B4-BE49-F238E27FC236}">
                <a16:creationId xmlns:a16="http://schemas.microsoft.com/office/drawing/2014/main" id="{5817E877-0FD8-6EB9-4833-07EDAB8F79FC}"/>
              </a:ext>
            </a:extLst>
          </p:cNvPr>
          <p:cNvSpPr txBox="1">
            <a:spLocks/>
          </p:cNvSpPr>
          <p:nvPr/>
        </p:nvSpPr>
        <p:spPr>
          <a:xfrm>
            <a:off x="0" y="2024556"/>
            <a:ext cx="12192001" cy="572806"/>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2425" indent="-352425" algn="just">
              <a:lnSpc>
                <a:spcPct val="110000"/>
              </a:lnSpc>
              <a:spcBef>
                <a:spcPts val="0"/>
              </a:spcBef>
              <a:buFont typeface="Arial" panose="020B0604020202020204" pitchFamily="34" charset="0"/>
              <a:buNone/>
            </a:pPr>
            <a:r>
              <a:rPr lang="ar-SA" dirty="0">
                <a:cs typeface="Fanan" pitchFamily="2" charset="-78"/>
              </a:rPr>
              <a:t>- يوجد هناك </a:t>
            </a:r>
            <a:r>
              <a:rPr lang="ar-SA" dirty="0">
                <a:solidFill>
                  <a:srgbClr val="524693"/>
                </a:solidFill>
                <a:cs typeface="Fanan" pitchFamily="2" charset="-78"/>
              </a:rPr>
              <a:t>نوعان من الحزم لتطبيقات الأجهزة المحمولة </a:t>
            </a:r>
            <a:r>
              <a:rPr lang="ar-SA" dirty="0">
                <a:cs typeface="Fanan" pitchFamily="2" charset="-78"/>
              </a:rPr>
              <a:t>بنظام الأندرويد : </a:t>
            </a:r>
            <a:endParaRPr lang="ar-SA" dirty="0">
              <a:solidFill>
                <a:srgbClr val="FF0000"/>
              </a:solidFill>
              <a:cs typeface="Fanan" pitchFamily="2" charset="-78"/>
            </a:endParaRPr>
          </a:p>
        </p:txBody>
      </p:sp>
      <p:graphicFrame>
        <p:nvGraphicFramePr>
          <p:cNvPr id="4" name="جدول 3">
            <a:extLst>
              <a:ext uri="{FF2B5EF4-FFF2-40B4-BE49-F238E27FC236}">
                <a16:creationId xmlns:a16="http://schemas.microsoft.com/office/drawing/2014/main" id="{EEB3492C-44BC-6AEC-65D9-57A24BC60301}"/>
              </a:ext>
            </a:extLst>
          </p:cNvPr>
          <p:cNvGraphicFramePr>
            <a:graphicFrameLocks noGrp="1"/>
          </p:cNvGraphicFramePr>
          <p:nvPr>
            <p:extLst>
              <p:ext uri="{D42A27DB-BD31-4B8C-83A1-F6EECF244321}">
                <p14:modId xmlns:p14="http://schemas.microsoft.com/office/powerpoint/2010/main" val="3325443524"/>
              </p:ext>
            </p:extLst>
          </p:nvPr>
        </p:nvGraphicFramePr>
        <p:xfrm>
          <a:off x="234462" y="2665103"/>
          <a:ext cx="11470928" cy="3681718"/>
        </p:xfrm>
        <a:graphic>
          <a:graphicData uri="http://schemas.openxmlformats.org/drawingml/2006/table">
            <a:tbl>
              <a:tblPr rtl="1" firstRow="1" bandRow="1">
                <a:tableStyleId>{616DA210-FB5B-4158-B5E0-FEB733F419BA}</a:tableStyleId>
              </a:tblPr>
              <a:tblGrid>
                <a:gridCol w="5735464">
                  <a:extLst>
                    <a:ext uri="{9D8B030D-6E8A-4147-A177-3AD203B41FA5}">
                      <a16:colId xmlns:a16="http://schemas.microsoft.com/office/drawing/2014/main" val="2825590600"/>
                    </a:ext>
                  </a:extLst>
                </a:gridCol>
                <a:gridCol w="5735464">
                  <a:extLst>
                    <a:ext uri="{9D8B030D-6E8A-4147-A177-3AD203B41FA5}">
                      <a16:colId xmlns:a16="http://schemas.microsoft.com/office/drawing/2014/main" val="2631927087"/>
                    </a:ext>
                  </a:extLst>
                </a:gridCol>
              </a:tblGrid>
              <a:tr h="1165721">
                <a:tc>
                  <a:txBody>
                    <a:bodyPr/>
                    <a:lstStyle/>
                    <a:p>
                      <a:pPr rtl="1"/>
                      <a:endParaRPr lang="ar-SA" dirty="0">
                        <a:cs typeface="Fanan" pitchFamily="2" charset="-78"/>
                      </a:endParaRPr>
                    </a:p>
                  </a:txBody>
                  <a:tcPr/>
                </a:tc>
                <a:tc>
                  <a:txBody>
                    <a:bodyPr/>
                    <a:lstStyle/>
                    <a:p>
                      <a:pPr rtl="1"/>
                      <a:endParaRPr lang="ar-SA" dirty="0">
                        <a:cs typeface="Fanan" pitchFamily="2" charset="-78"/>
                      </a:endParaRPr>
                    </a:p>
                  </a:txBody>
                  <a:tcPr/>
                </a:tc>
                <a:extLst>
                  <a:ext uri="{0D108BD9-81ED-4DB2-BD59-A6C34878D82A}">
                    <a16:rowId xmlns:a16="http://schemas.microsoft.com/office/drawing/2014/main" val="945370161"/>
                  </a:ext>
                </a:extLst>
              </a:tr>
              <a:tr h="2168922">
                <a:tc>
                  <a:txBody>
                    <a:bodyPr/>
                    <a:lstStyle/>
                    <a:p>
                      <a:pPr rtl="1">
                        <a:lnSpc>
                          <a:spcPct val="150000"/>
                        </a:lnSpc>
                      </a:pPr>
                      <a:r>
                        <a:rPr lang="ar-SA" dirty="0">
                          <a:cs typeface="Fanan" pitchFamily="2" charset="-78"/>
                        </a:rPr>
                        <a:t>- تنسيق </a:t>
                      </a:r>
                      <a:r>
                        <a:rPr lang="ar-SA" dirty="0">
                          <a:solidFill>
                            <a:srgbClr val="0070C0"/>
                          </a:solidFill>
                          <a:cs typeface="Fanan" pitchFamily="2" charset="-78"/>
                        </a:rPr>
                        <a:t>حزمة الأندرويد القياسية </a:t>
                      </a:r>
                      <a:r>
                        <a:rPr lang="ar-SA" dirty="0">
                          <a:cs typeface="Fanan" pitchFamily="2" charset="-78"/>
                        </a:rPr>
                        <a:t>(</a:t>
                      </a:r>
                      <a:r>
                        <a:rPr lang="en-US" dirty="0">
                          <a:solidFill>
                            <a:srgbClr val="C00000"/>
                          </a:solidFill>
                          <a:cs typeface="Fanan" pitchFamily="2" charset="-78"/>
                        </a:rPr>
                        <a:t>Standard Android Package</a:t>
                      </a:r>
                      <a:r>
                        <a:rPr lang="ar-SA" dirty="0">
                          <a:cs typeface="Fanan" pitchFamily="2" charset="-78"/>
                        </a:rPr>
                        <a:t>)</a:t>
                      </a:r>
                    </a:p>
                    <a:p>
                      <a:pPr rtl="1">
                        <a:lnSpc>
                          <a:spcPct val="150000"/>
                        </a:lnSpc>
                      </a:pPr>
                      <a:r>
                        <a:rPr lang="ar-SA" dirty="0">
                          <a:cs typeface="Fanan" pitchFamily="2" charset="-78"/>
                        </a:rPr>
                        <a:t>- هو </a:t>
                      </a:r>
                      <a:r>
                        <a:rPr lang="ar-SA" dirty="0">
                          <a:solidFill>
                            <a:schemeClr val="accent6"/>
                          </a:solidFill>
                          <a:cs typeface="Fanan" pitchFamily="2" charset="-78"/>
                        </a:rPr>
                        <a:t>التنسيق الذي تم استخدامه </a:t>
                      </a:r>
                      <a:r>
                        <a:rPr lang="ar-SA" dirty="0">
                          <a:cs typeface="Fanan" pitchFamily="2" charset="-78"/>
                        </a:rPr>
                        <a:t>منذ إنشاء نظام تشغيل أندرويد .</a:t>
                      </a:r>
                    </a:p>
                    <a:p>
                      <a:pPr rtl="1">
                        <a:lnSpc>
                          <a:spcPct val="150000"/>
                        </a:lnSpc>
                      </a:pPr>
                      <a:r>
                        <a:rPr lang="ar-SA" dirty="0">
                          <a:cs typeface="Fanan" pitchFamily="2" charset="-78"/>
                        </a:rPr>
                        <a:t>- يعد هذا التنسيق </a:t>
                      </a:r>
                      <a:r>
                        <a:rPr lang="ar-SA" dirty="0">
                          <a:solidFill>
                            <a:schemeClr val="accent4">
                              <a:lumMod val="75000"/>
                            </a:schemeClr>
                          </a:solidFill>
                          <a:cs typeface="Fanan" pitchFamily="2" charset="-78"/>
                        </a:rPr>
                        <a:t>أبسط طريقة لتوزيع تطبيقات الأندرويد </a:t>
                      </a:r>
                    </a:p>
                    <a:p>
                      <a:pPr marL="176213" indent="-176213" rtl="1">
                        <a:lnSpc>
                          <a:spcPct val="150000"/>
                        </a:lnSpc>
                      </a:pPr>
                      <a:r>
                        <a:rPr lang="ar-SA" dirty="0">
                          <a:cs typeface="Fanan" pitchFamily="2" charset="-78"/>
                        </a:rPr>
                        <a:t>- يمكن للمستخدم تنزيل ملفات (</a:t>
                      </a:r>
                      <a:r>
                        <a:rPr lang="en-US" dirty="0">
                          <a:cs typeface="Fanan" pitchFamily="2" charset="-78"/>
                        </a:rPr>
                        <a:t>APK</a:t>
                      </a:r>
                      <a:r>
                        <a:rPr lang="ar-SA" dirty="0">
                          <a:cs typeface="Fanan" pitchFamily="2" charset="-78"/>
                        </a:rPr>
                        <a:t>) </a:t>
                      </a:r>
                      <a:r>
                        <a:rPr lang="ar-SA" dirty="0">
                          <a:solidFill>
                            <a:srgbClr val="FF0000"/>
                          </a:solidFill>
                          <a:cs typeface="Fanan" pitchFamily="2" charset="-78"/>
                        </a:rPr>
                        <a:t>مباشرة من رابط موقع الويب </a:t>
                      </a:r>
                      <a:r>
                        <a:rPr lang="ar-SA" dirty="0">
                          <a:cs typeface="Fanan" pitchFamily="2" charset="-78"/>
                        </a:rPr>
                        <a:t>أو تحميلها من </a:t>
                      </a:r>
                      <a:r>
                        <a:rPr lang="ar-SA" dirty="0">
                          <a:solidFill>
                            <a:srgbClr val="BC3896"/>
                          </a:solidFill>
                          <a:cs typeface="Fanan" pitchFamily="2" charset="-78"/>
                        </a:rPr>
                        <a:t>متجر قوقل بلاي (</a:t>
                      </a:r>
                      <a:r>
                        <a:rPr lang="en-US" dirty="0">
                          <a:solidFill>
                            <a:srgbClr val="BC3896"/>
                          </a:solidFill>
                          <a:cs typeface="Fanan" pitchFamily="2" charset="-78"/>
                        </a:rPr>
                        <a:t>Google Play</a:t>
                      </a:r>
                      <a:r>
                        <a:rPr lang="ar-SA" dirty="0">
                          <a:solidFill>
                            <a:srgbClr val="BC3896"/>
                          </a:solidFill>
                          <a:cs typeface="Fanan" pitchFamily="2" charset="-78"/>
                        </a:rPr>
                        <a:t>)</a:t>
                      </a:r>
                    </a:p>
                  </a:txBody>
                  <a:tcPr>
                    <a:solidFill>
                      <a:schemeClr val="bg2">
                        <a:alpha val="20000"/>
                      </a:schemeClr>
                    </a:solidFill>
                  </a:tcPr>
                </a:tc>
                <a:tc>
                  <a:txBody>
                    <a:bodyPr/>
                    <a:lstStyle/>
                    <a:p>
                      <a:pPr rtl="1">
                        <a:lnSpc>
                          <a:spcPct val="150000"/>
                        </a:lnSpc>
                      </a:pPr>
                      <a:r>
                        <a:rPr lang="ar-SA" dirty="0">
                          <a:cs typeface="Fanan" pitchFamily="2" charset="-78"/>
                        </a:rPr>
                        <a:t>- </a:t>
                      </a:r>
                      <a:r>
                        <a:rPr lang="ar-SA" dirty="0">
                          <a:solidFill>
                            <a:srgbClr val="0070C0"/>
                          </a:solidFill>
                          <a:cs typeface="Fanan" pitchFamily="2" charset="-78"/>
                        </a:rPr>
                        <a:t>حزم تطبيقات الأندرويد </a:t>
                      </a:r>
                      <a:r>
                        <a:rPr lang="ar-SA" dirty="0">
                          <a:cs typeface="Fanan" pitchFamily="2" charset="-78"/>
                        </a:rPr>
                        <a:t>(</a:t>
                      </a:r>
                      <a:r>
                        <a:rPr lang="en-US" dirty="0">
                          <a:solidFill>
                            <a:srgbClr val="C00000"/>
                          </a:solidFill>
                          <a:cs typeface="Fanan" pitchFamily="2" charset="-78"/>
                        </a:rPr>
                        <a:t>Android App Bundles </a:t>
                      </a:r>
                      <a:r>
                        <a:rPr lang="ar-SA" dirty="0">
                          <a:cs typeface="Fanan" pitchFamily="2" charset="-78"/>
                        </a:rPr>
                        <a:t>)</a:t>
                      </a:r>
                    </a:p>
                    <a:p>
                      <a:pPr rtl="1">
                        <a:lnSpc>
                          <a:spcPct val="150000"/>
                        </a:lnSpc>
                      </a:pPr>
                      <a:r>
                        <a:rPr lang="ar-SA" dirty="0">
                          <a:cs typeface="Fanan" pitchFamily="2" charset="-78"/>
                        </a:rPr>
                        <a:t>- </a:t>
                      </a:r>
                      <a:r>
                        <a:rPr lang="ar-SA" dirty="0">
                          <a:solidFill>
                            <a:schemeClr val="accent6"/>
                          </a:solidFill>
                          <a:cs typeface="Fanan" pitchFamily="2" charset="-78"/>
                        </a:rPr>
                        <a:t>هي نوع جديد من تنسيق الملفات يتم </a:t>
                      </a:r>
                      <a:r>
                        <a:rPr lang="ar-SA" dirty="0">
                          <a:cs typeface="Fanan" pitchFamily="2" charset="-78"/>
                        </a:rPr>
                        <a:t>استخدامها لحزم تطبيقات الأندرويد</a:t>
                      </a:r>
                    </a:p>
                    <a:p>
                      <a:pPr marL="180975" indent="-180975" rtl="1">
                        <a:lnSpc>
                          <a:spcPct val="150000"/>
                        </a:lnSpc>
                      </a:pPr>
                      <a:r>
                        <a:rPr lang="ar-SA" dirty="0">
                          <a:cs typeface="Fanan" pitchFamily="2" charset="-78"/>
                        </a:rPr>
                        <a:t>- تحتوي الحزمة على </a:t>
                      </a:r>
                      <a:r>
                        <a:rPr lang="ar-SA" dirty="0">
                          <a:solidFill>
                            <a:schemeClr val="accent4">
                              <a:lumMod val="75000"/>
                            </a:schemeClr>
                          </a:solidFill>
                          <a:cs typeface="Fanan" pitchFamily="2" charset="-78"/>
                        </a:rPr>
                        <a:t>ملف (</a:t>
                      </a:r>
                      <a:r>
                        <a:rPr lang="en-US" dirty="0">
                          <a:solidFill>
                            <a:schemeClr val="accent4">
                              <a:lumMod val="75000"/>
                            </a:schemeClr>
                          </a:solidFill>
                          <a:cs typeface="Fanan" pitchFamily="2" charset="-78"/>
                        </a:rPr>
                        <a:t>APK</a:t>
                      </a:r>
                      <a:r>
                        <a:rPr lang="ar-SA" dirty="0">
                          <a:solidFill>
                            <a:schemeClr val="accent4">
                              <a:lumMod val="75000"/>
                            </a:schemeClr>
                          </a:solidFill>
                          <a:cs typeface="Fanan" pitchFamily="2" charset="-78"/>
                        </a:rPr>
                        <a:t>) </a:t>
                      </a:r>
                      <a:r>
                        <a:rPr lang="ar-SA" dirty="0">
                          <a:cs typeface="Fanan" pitchFamily="2" charset="-78"/>
                        </a:rPr>
                        <a:t>بالإضافة إلي </a:t>
                      </a:r>
                      <a:r>
                        <a:rPr lang="ar-SA" dirty="0">
                          <a:solidFill>
                            <a:schemeClr val="accent4">
                              <a:lumMod val="75000"/>
                            </a:schemeClr>
                          </a:solidFill>
                          <a:cs typeface="Fanan" pitchFamily="2" charset="-78"/>
                        </a:rPr>
                        <a:t>بيانات وصفية </a:t>
                      </a:r>
                      <a:r>
                        <a:rPr lang="ar-SA" dirty="0">
                          <a:cs typeface="Fanan" pitchFamily="2" charset="-78"/>
                        </a:rPr>
                        <a:t>تسمح للتطبيق بالعمل بسلاسة على </a:t>
                      </a:r>
                      <a:r>
                        <a:rPr lang="ar-SA" dirty="0">
                          <a:solidFill>
                            <a:schemeClr val="accent4">
                              <a:lumMod val="75000"/>
                            </a:schemeClr>
                          </a:solidFill>
                          <a:cs typeface="Fanan" pitchFamily="2" charset="-78"/>
                        </a:rPr>
                        <a:t>مجموعة واسعة من الأجهزة </a:t>
                      </a:r>
                      <a:r>
                        <a:rPr lang="ar-SA" dirty="0">
                          <a:cs typeface="Fanan" pitchFamily="2" charset="-78"/>
                        </a:rPr>
                        <a:t>.</a:t>
                      </a:r>
                    </a:p>
                    <a:p>
                      <a:pPr marL="176213" indent="-176213" rtl="1">
                        <a:lnSpc>
                          <a:spcPct val="150000"/>
                        </a:lnSpc>
                      </a:pPr>
                      <a:r>
                        <a:rPr lang="ar-SA" dirty="0">
                          <a:cs typeface="Fanan" pitchFamily="2" charset="-78"/>
                        </a:rPr>
                        <a:t>- </a:t>
                      </a:r>
                      <a:r>
                        <a:rPr lang="ar-SA" dirty="0">
                          <a:solidFill>
                            <a:srgbClr val="BC3896"/>
                          </a:solidFill>
                          <a:cs typeface="Fanan" pitchFamily="2" charset="-78"/>
                        </a:rPr>
                        <a:t>لا يمكن </a:t>
                      </a:r>
                      <a:r>
                        <a:rPr lang="ar-SA" dirty="0">
                          <a:cs typeface="Fanan" pitchFamily="2" charset="-78"/>
                        </a:rPr>
                        <a:t>توزيع هذه الحزم أو تنزيلها إلا من </a:t>
                      </a:r>
                      <a:r>
                        <a:rPr lang="ar-SA" dirty="0">
                          <a:solidFill>
                            <a:srgbClr val="BC3896"/>
                          </a:solidFill>
                          <a:cs typeface="Fanan" pitchFamily="2" charset="-78"/>
                        </a:rPr>
                        <a:t>متجر قوقل بلاي (</a:t>
                      </a:r>
                      <a:r>
                        <a:rPr lang="en-US" dirty="0">
                          <a:solidFill>
                            <a:srgbClr val="BC3896"/>
                          </a:solidFill>
                          <a:cs typeface="Fanan" pitchFamily="2" charset="-78"/>
                        </a:rPr>
                        <a:t>Google Play</a:t>
                      </a:r>
                      <a:r>
                        <a:rPr lang="ar-SA" dirty="0">
                          <a:solidFill>
                            <a:srgbClr val="BC3896"/>
                          </a:solidFill>
                          <a:cs typeface="Fanan" pitchFamily="2" charset="-78"/>
                        </a:rPr>
                        <a:t>)</a:t>
                      </a:r>
                    </a:p>
                  </a:txBody>
                  <a:tcPr>
                    <a:solidFill>
                      <a:schemeClr val="bg2">
                        <a:alpha val="20000"/>
                      </a:schemeClr>
                    </a:solidFill>
                  </a:tcPr>
                </a:tc>
                <a:extLst>
                  <a:ext uri="{0D108BD9-81ED-4DB2-BD59-A6C34878D82A}">
                    <a16:rowId xmlns:a16="http://schemas.microsoft.com/office/drawing/2014/main" val="4127557992"/>
                  </a:ext>
                </a:extLst>
              </a:tr>
            </a:tbl>
          </a:graphicData>
        </a:graphic>
      </p:graphicFrame>
      <p:pic>
        <p:nvPicPr>
          <p:cNvPr id="10" name="صورة 9">
            <a:extLst>
              <a:ext uri="{FF2B5EF4-FFF2-40B4-BE49-F238E27FC236}">
                <a16:creationId xmlns:a16="http://schemas.microsoft.com/office/drawing/2014/main" id="{924380CA-69F1-8928-5339-237D42F98823}"/>
              </a:ext>
            </a:extLst>
          </p:cNvPr>
          <p:cNvPicPr>
            <a:picLocks noChangeAspect="1"/>
          </p:cNvPicPr>
          <p:nvPr/>
        </p:nvPicPr>
        <p:blipFill rotWithShape="1">
          <a:blip r:embed="rId5"/>
          <a:srcRect l="49038" t="69890" r="31182" b="12515"/>
          <a:stretch/>
        </p:blipFill>
        <p:spPr>
          <a:xfrm>
            <a:off x="1786313" y="2747791"/>
            <a:ext cx="2411606" cy="979668"/>
          </a:xfrm>
          <a:prstGeom prst="rect">
            <a:avLst/>
          </a:prstGeom>
        </p:spPr>
      </p:pic>
      <p:pic>
        <p:nvPicPr>
          <p:cNvPr id="11" name="صورة 10">
            <a:extLst>
              <a:ext uri="{FF2B5EF4-FFF2-40B4-BE49-F238E27FC236}">
                <a16:creationId xmlns:a16="http://schemas.microsoft.com/office/drawing/2014/main" id="{27A80B25-DC8A-405B-8B34-A85452C6E355}"/>
              </a:ext>
            </a:extLst>
          </p:cNvPr>
          <p:cNvPicPr>
            <a:picLocks noChangeAspect="1"/>
          </p:cNvPicPr>
          <p:nvPr/>
        </p:nvPicPr>
        <p:blipFill rotWithShape="1">
          <a:blip r:embed="rId5"/>
          <a:srcRect l="49038" t="35165" r="31182" b="47692"/>
          <a:stretch/>
        </p:blipFill>
        <p:spPr>
          <a:xfrm>
            <a:off x="7432900" y="2812155"/>
            <a:ext cx="2411606" cy="850940"/>
          </a:xfrm>
          <a:prstGeom prst="rect">
            <a:avLst/>
          </a:prstGeom>
        </p:spPr>
      </p:pic>
    </p:spTree>
    <p:extLst>
      <p:ext uri="{BB962C8B-B14F-4D97-AF65-F5344CB8AC3E}">
        <p14:creationId xmlns:p14="http://schemas.microsoft.com/office/powerpoint/2010/main" val="2357854506"/>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2" name="مجموعة 31">
            <a:extLst>
              <a:ext uri="{FF2B5EF4-FFF2-40B4-BE49-F238E27FC236}">
                <a16:creationId xmlns:a16="http://schemas.microsoft.com/office/drawing/2014/main" id="{B4561619-E87C-4B32-B617-0549A96C31E9}"/>
              </a:ext>
            </a:extLst>
          </p:cNvPr>
          <p:cNvGrpSpPr/>
          <p:nvPr/>
        </p:nvGrpSpPr>
        <p:grpSpPr>
          <a:xfrm>
            <a:off x="8404306" y="339268"/>
            <a:ext cx="2919671" cy="816245"/>
            <a:chOff x="8623493" y="1831144"/>
            <a:chExt cx="3227367" cy="973015"/>
          </a:xfrm>
          <a:solidFill>
            <a:schemeClr val="accent6">
              <a:lumMod val="75000"/>
            </a:schemeClr>
          </a:solidFill>
        </p:grpSpPr>
        <p:sp>
          <p:nvSpPr>
            <p:cNvPr id="33" name="شكل حر: شكل 32">
              <a:extLst>
                <a:ext uri="{FF2B5EF4-FFF2-40B4-BE49-F238E27FC236}">
                  <a16:creationId xmlns:a16="http://schemas.microsoft.com/office/drawing/2014/main" id="{C41ACE17-477C-42E0-B055-9634546AF723}"/>
                </a:ext>
              </a:extLst>
            </p:cNvPr>
            <p:cNvSpPr/>
            <p:nvPr/>
          </p:nvSpPr>
          <p:spPr>
            <a:xfrm rot="16200000">
              <a:off x="9554307" y="900330"/>
              <a:ext cx="951916" cy="2813543"/>
            </a:xfrm>
            <a:custGeom>
              <a:avLst/>
              <a:gdLst>
                <a:gd name="connsiteX0" fmla="*/ 951916 w 951916"/>
                <a:gd name="connsiteY0" fmla="*/ 158657 h 2813543"/>
                <a:gd name="connsiteX1" fmla="*/ 951916 w 951916"/>
                <a:gd name="connsiteY1" fmla="*/ 444307 h 2813543"/>
                <a:gd name="connsiteX2" fmla="*/ 0 w 951916"/>
                <a:gd name="connsiteY2" fmla="*/ 444307 h 2813543"/>
                <a:gd name="connsiteX3" fmla="*/ 0 w 951916"/>
                <a:gd name="connsiteY3" fmla="*/ 2813542 h 2813543"/>
                <a:gd name="connsiteX4" fmla="*/ 951916 w 951916"/>
                <a:gd name="connsiteY4" fmla="*/ 2813542 h 2813543"/>
                <a:gd name="connsiteX5" fmla="*/ 951916 w 951916"/>
                <a:gd name="connsiteY5" fmla="*/ 2813543 h 2813543"/>
                <a:gd name="connsiteX6" fmla="*/ 0 w 951916"/>
                <a:gd name="connsiteY6" fmla="*/ 2813543 h 2813543"/>
                <a:gd name="connsiteX7" fmla="*/ 0 w 951916"/>
                <a:gd name="connsiteY7" fmla="*/ 158657 h 2813543"/>
                <a:gd name="connsiteX8" fmla="*/ 158656 w 951916"/>
                <a:gd name="connsiteY8" fmla="*/ 0 h 2813543"/>
                <a:gd name="connsiteX9" fmla="*/ 793260 w 951916"/>
                <a:gd name="connsiteY9" fmla="*/ 0 h 2813543"/>
                <a:gd name="connsiteX10" fmla="*/ 951916 w 951916"/>
                <a:gd name="connsiteY10" fmla="*/ 158657 h 281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916" h="2813543">
                  <a:moveTo>
                    <a:pt x="951916" y="158657"/>
                  </a:moveTo>
                  <a:lnTo>
                    <a:pt x="951916" y="444307"/>
                  </a:lnTo>
                  <a:lnTo>
                    <a:pt x="0" y="444307"/>
                  </a:lnTo>
                  <a:lnTo>
                    <a:pt x="0" y="2813542"/>
                  </a:lnTo>
                  <a:lnTo>
                    <a:pt x="951916" y="2813542"/>
                  </a:lnTo>
                  <a:lnTo>
                    <a:pt x="951916" y="2813543"/>
                  </a:lnTo>
                  <a:lnTo>
                    <a:pt x="0" y="2813543"/>
                  </a:lnTo>
                  <a:lnTo>
                    <a:pt x="0" y="158657"/>
                  </a:lnTo>
                  <a:cubicBezTo>
                    <a:pt x="0" y="71035"/>
                    <a:pt x="71033" y="0"/>
                    <a:pt x="158656" y="0"/>
                  </a:cubicBezTo>
                  <a:lnTo>
                    <a:pt x="793260" y="0"/>
                  </a:lnTo>
                  <a:cubicBezTo>
                    <a:pt x="880883" y="0"/>
                    <a:pt x="951916" y="71035"/>
                    <a:pt x="951916" y="15865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1" anchor="ctr">
              <a:noAutofit/>
            </a:bodyPr>
            <a:lstStyle/>
            <a:p>
              <a:pPr algn="ctr"/>
              <a:endParaRPr lang="ar-SA" dirty="0"/>
            </a:p>
          </p:txBody>
        </p:sp>
        <p:sp>
          <p:nvSpPr>
            <p:cNvPr id="34" name="مستطيل: زوايا علوية مستديرة 33">
              <a:extLst>
                <a:ext uri="{FF2B5EF4-FFF2-40B4-BE49-F238E27FC236}">
                  <a16:creationId xmlns:a16="http://schemas.microsoft.com/office/drawing/2014/main" id="{832C28C0-3C67-4356-8326-33DE0078DA57}"/>
                </a:ext>
              </a:extLst>
            </p:cNvPr>
            <p:cNvSpPr/>
            <p:nvPr/>
          </p:nvSpPr>
          <p:spPr>
            <a:xfrm rot="5400000" flipH="1">
              <a:off x="9960120" y="913419"/>
              <a:ext cx="967940" cy="2813540"/>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35" name="مربع نص 34">
              <a:extLst>
                <a:ext uri="{FF2B5EF4-FFF2-40B4-BE49-F238E27FC236}">
                  <a16:creationId xmlns:a16="http://schemas.microsoft.com/office/drawing/2014/main" id="{84CC4136-7B49-4EF4-A0A6-36261E6DB408}"/>
                </a:ext>
              </a:extLst>
            </p:cNvPr>
            <p:cNvSpPr txBox="1"/>
            <p:nvPr/>
          </p:nvSpPr>
          <p:spPr>
            <a:xfrm>
              <a:off x="9037320" y="2058579"/>
              <a:ext cx="2468880" cy="440267"/>
            </a:xfrm>
            <a:prstGeom prst="rect">
              <a:avLst/>
            </a:prstGeom>
            <a:solidFill>
              <a:schemeClr val="bg2"/>
            </a:solidFill>
          </p:spPr>
          <p:txBody>
            <a:bodyPr wrap="square" rtlCol="1">
              <a:spAutoFit/>
            </a:bodyPr>
            <a:lstStyle/>
            <a:p>
              <a:pPr algn="ctr"/>
              <a:r>
                <a:rPr lang="ar-SA" b="1" dirty="0">
                  <a:latin typeface="Dubai" panose="020B0503030403030204" pitchFamily="34" charset="-78"/>
                  <a:cs typeface="Dubai" panose="020B0503030403030204" pitchFamily="34" charset="-78"/>
                </a:rPr>
                <a:t>تقويم ختامي</a:t>
              </a:r>
            </a:p>
          </p:txBody>
        </p:sp>
      </p:grpSp>
      <p:sp>
        <p:nvSpPr>
          <p:cNvPr id="70" name="مستطيل: زوايا مستديرة 69">
            <a:extLst>
              <a:ext uri="{FF2B5EF4-FFF2-40B4-BE49-F238E27FC236}">
                <a16:creationId xmlns:a16="http://schemas.microsoft.com/office/drawing/2014/main" id="{EF5DC492-9D2D-4EA4-B9F6-91CADCF95FD0}"/>
              </a:ext>
            </a:extLst>
          </p:cNvPr>
          <p:cNvSpPr/>
          <p:nvPr/>
        </p:nvSpPr>
        <p:spPr>
          <a:xfrm>
            <a:off x="3195376" y="2051207"/>
            <a:ext cx="7421759" cy="670878"/>
          </a:xfrm>
          <a:prstGeom prst="roundRect">
            <a:avLst/>
          </a:prstGeom>
          <a:ln/>
        </p:spPr>
        <p:style>
          <a:lnRef idx="3">
            <a:schemeClr val="lt1"/>
          </a:lnRef>
          <a:fillRef idx="1">
            <a:schemeClr val="accent4"/>
          </a:fillRef>
          <a:effectRef idx="1">
            <a:schemeClr val="accent4"/>
          </a:effectRef>
          <a:fontRef idx="minor">
            <a:schemeClr val="lt1"/>
          </a:fontRef>
        </p:style>
        <p:txBody>
          <a:bodyPr rtlCol="1" anchor="ctr"/>
          <a:lstStyle/>
          <a:p>
            <a:pPr algn="ctr"/>
            <a:endParaRPr lang="ar-KW" sz="2000" b="1" dirty="0">
              <a:latin typeface="Dubai" panose="020B0503030403030204" pitchFamily="34" charset="-78"/>
              <a:cs typeface="Dubai" panose="020B0503030403030204" pitchFamily="34" charset="-78"/>
            </a:endParaRPr>
          </a:p>
        </p:txBody>
      </p:sp>
      <p:sp>
        <p:nvSpPr>
          <p:cNvPr id="71" name="مستطيل: زوايا مستديرة 70">
            <a:extLst>
              <a:ext uri="{FF2B5EF4-FFF2-40B4-BE49-F238E27FC236}">
                <a16:creationId xmlns:a16="http://schemas.microsoft.com/office/drawing/2014/main" id="{0883A232-9FA4-4BCE-8ED0-79E5EA8E67D8}"/>
              </a:ext>
            </a:extLst>
          </p:cNvPr>
          <p:cNvSpPr/>
          <p:nvPr/>
        </p:nvSpPr>
        <p:spPr>
          <a:xfrm>
            <a:off x="10865218" y="2051207"/>
            <a:ext cx="600075" cy="670878"/>
          </a:xfrm>
          <a:prstGeom prst="roundRect">
            <a:avLst/>
          </a:prstGeom>
          <a:ln/>
        </p:spPr>
        <p:style>
          <a:lnRef idx="3">
            <a:schemeClr val="lt1"/>
          </a:lnRef>
          <a:fillRef idx="1">
            <a:schemeClr val="accent4"/>
          </a:fillRef>
          <a:effectRef idx="1">
            <a:schemeClr val="accent4"/>
          </a:effectRef>
          <a:fontRef idx="minor">
            <a:schemeClr val="lt1"/>
          </a:fontRef>
        </p:style>
        <p:txBody>
          <a:bodyPr rtlCol="1" anchor="ctr"/>
          <a:lstStyle/>
          <a:p>
            <a:pPr algn="ctr"/>
            <a:r>
              <a:rPr lang="ar-SA" sz="2000" b="1" dirty="0">
                <a:solidFill>
                  <a:sysClr val="windowText" lastClr="000000"/>
                </a:solidFill>
                <a:latin typeface="Dubai" panose="020B0503030403030204" pitchFamily="34" charset="-78"/>
                <a:cs typeface="Dubai" panose="020B0503030403030204" pitchFamily="34" charset="-78"/>
              </a:rPr>
              <a:t>1</a:t>
            </a:r>
            <a:endParaRPr lang="ar-KW" sz="2000" b="1" dirty="0">
              <a:solidFill>
                <a:sysClr val="windowText" lastClr="000000"/>
              </a:solidFill>
              <a:latin typeface="Dubai" panose="020B0503030403030204" pitchFamily="34" charset="-78"/>
              <a:cs typeface="Dubai" panose="020B0503030403030204" pitchFamily="34" charset="-78"/>
            </a:endParaRPr>
          </a:p>
        </p:txBody>
      </p:sp>
      <p:sp>
        <p:nvSpPr>
          <p:cNvPr id="72" name="مربع نص 71">
            <a:extLst>
              <a:ext uri="{FF2B5EF4-FFF2-40B4-BE49-F238E27FC236}">
                <a16:creationId xmlns:a16="http://schemas.microsoft.com/office/drawing/2014/main" id="{2BF2A5D9-9269-4949-8E29-5BF75FFA6553}"/>
              </a:ext>
            </a:extLst>
          </p:cNvPr>
          <p:cNvSpPr txBox="1"/>
          <p:nvPr/>
        </p:nvSpPr>
        <p:spPr>
          <a:xfrm>
            <a:off x="3305752" y="2184360"/>
            <a:ext cx="7201001" cy="369332"/>
          </a:xfrm>
          <a:prstGeom prst="rect">
            <a:avLst/>
          </a:prstGeom>
          <a:ln>
            <a:noFill/>
          </a:ln>
        </p:spPr>
        <p:style>
          <a:lnRef idx="3">
            <a:schemeClr val="lt1"/>
          </a:lnRef>
          <a:fillRef idx="1">
            <a:schemeClr val="accent4"/>
          </a:fillRef>
          <a:effectRef idx="1">
            <a:schemeClr val="accent4"/>
          </a:effectRef>
          <a:fontRef idx="minor">
            <a:schemeClr val="lt1"/>
          </a:fontRef>
        </p:style>
        <p:txBody>
          <a:bodyPr wrap="square" rtlCol="1">
            <a:spAutoFit/>
          </a:bodyPr>
          <a:lstStyle>
            <a:defPPr>
              <a:defRPr lang="ar-SA"/>
            </a:defPPr>
            <a:lvl1pPr>
              <a:defRPr sz="1700" b="1">
                <a:solidFill>
                  <a:schemeClr val="tx1"/>
                </a:solidFill>
                <a:latin typeface="Dubai" panose="020B0503030403030204" pitchFamily="34" charset="-78"/>
                <a:cs typeface="Dubai" panose="020B0503030403030204" pitchFamily="34" charset="-78"/>
              </a:defRPr>
            </a:lvl1pPr>
          </a:lstStyle>
          <a:p>
            <a:r>
              <a:rPr lang="ar-SA" sz="1800" dirty="0"/>
              <a:t>يحتوي تقرير ملخص الاختبار على التقرير النهائي الذي يلخص عملية الاختبار بكاملها</a:t>
            </a:r>
          </a:p>
        </p:txBody>
      </p:sp>
      <p:sp>
        <p:nvSpPr>
          <p:cNvPr id="73" name="مستطيل: زوايا مستديرة 72">
            <a:extLst>
              <a:ext uri="{FF2B5EF4-FFF2-40B4-BE49-F238E27FC236}">
                <a16:creationId xmlns:a16="http://schemas.microsoft.com/office/drawing/2014/main" id="{E29BE77C-1B17-4D65-A370-FA75F600EF84}"/>
              </a:ext>
            </a:extLst>
          </p:cNvPr>
          <p:cNvSpPr/>
          <p:nvPr/>
        </p:nvSpPr>
        <p:spPr>
          <a:xfrm>
            <a:off x="3195377" y="3045665"/>
            <a:ext cx="7421758" cy="670878"/>
          </a:xfrm>
          <a:prstGeom prst="roundRect">
            <a:avLst/>
          </a:prstGeom>
          <a:ln/>
        </p:spPr>
        <p:style>
          <a:lnRef idx="3">
            <a:schemeClr val="lt1"/>
          </a:lnRef>
          <a:fillRef idx="1">
            <a:schemeClr val="accent4"/>
          </a:fillRef>
          <a:effectRef idx="1">
            <a:schemeClr val="accent4"/>
          </a:effectRef>
          <a:fontRef idx="minor">
            <a:schemeClr val="lt1"/>
          </a:fontRef>
        </p:style>
        <p:txBody>
          <a:bodyPr rtlCol="1" anchor="ctr"/>
          <a:lstStyle/>
          <a:p>
            <a:pPr algn="ctr"/>
            <a:endParaRPr lang="ar-KW" sz="2000" b="1" dirty="0">
              <a:latin typeface="Dubai" panose="020B0503030403030204" pitchFamily="34" charset="-78"/>
              <a:cs typeface="Dubai" panose="020B0503030403030204" pitchFamily="34" charset="-78"/>
            </a:endParaRPr>
          </a:p>
        </p:txBody>
      </p:sp>
      <p:sp>
        <p:nvSpPr>
          <p:cNvPr id="74" name="مستطيل: زوايا مستديرة 73">
            <a:extLst>
              <a:ext uri="{FF2B5EF4-FFF2-40B4-BE49-F238E27FC236}">
                <a16:creationId xmlns:a16="http://schemas.microsoft.com/office/drawing/2014/main" id="{F2B08C65-E7F8-4165-B291-E1A59B867B55}"/>
              </a:ext>
            </a:extLst>
          </p:cNvPr>
          <p:cNvSpPr/>
          <p:nvPr/>
        </p:nvSpPr>
        <p:spPr>
          <a:xfrm>
            <a:off x="10865218" y="3045665"/>
            <a:ext cx="600075" cy="670878"/>
          </a:xfrm>
          <a:prstGeom prst="roundRect">
            <a:avLst/>
          </a:prstGeom>
          <a:ln/>
        </p:spPr>
        <p:style>
          <a:lnRef idx="3">
            <a:schemeClr val="lt1"/>
          </a:lnRef>
          <a:fillRef idx="1">
            <a:schemeClr val="accent4"/>
          </a:fillRef>
          <a:effectRef idx="1">
            <a:schemeClr val="accent4"/>
          </a:effectRef>
          <a:fontRef idx="minor">
            <a:schemeClr val="lt1"/>
          </a:fontRef>
        </p:style>
        <p:txBody>
          <a:bodyPr rtlCol="1" anchor="ctr"/>
          <a:lstStyle/>
          <a:p>
            <a:pPr algn="ctr"/>
            <a:r>
              <a:rPr lang="ar-SA" sz="2000" b="1" dirty="0">
                <a:solidFill>
                  <a:sysClr val="windowText" lastClr="000000"/>
                </a:solidFill>
                <a:latin typeface="Dubai" panose="020B0503030403030204" pitchFamily="34" charset="-78"/>
                <a:cs typeface="Dubai" panose="020B0503030403030204" pitchFamily="34" charset="-78"/>
              </a:rPr>
              <a:t>2</a:t>
            </a:r>
            <a:endParaRPr lang="ar-KW" sz="2000" b="1" dirty="0">
              <a:solidFill>
                <a:sysClr val="windowText" lastClr="000000"/>
              </a:solidFill>
              <a:latin typeface="Dubai" panose="020B0503030403030204" pitchFamily="34" charset="-78"/>
              <a:cs typeface="Dubai" panose="020B0503030403030204" pitchFamily="34" charset="-78"/>
            </a:endParaRPr>
          </a:p>
        </p:txBody>
      </p:sp>
      <p:sp>
        <p:nvSpPr>
          <p:cNvPr id="75" name="مربع نص 74">
            <a:extLst>
              <a:ext uri="{FF2B5EF4-FFF2-40B4-BE49-F238E27FC236}">
                <a16:creationId xmlns:a16="http://schemas.microsoft.com/office/drawing/2014/main" id="{AD616EF1-904E-464E-8EF6-65FE7E03AFB8}"/>
              </a:ext>
            </a:extLst>
          </p:cNvPr>
          <p:cNvSpPr txBox="1"/>
          <p:nvPr/>
        </p:nvSpPr>
        <p:spPr>
          <a:xfrm>
            <a:off x="3195375" y="3204132"/>
            <a:ext cx="7421759" cy="353943"/>
          </a:xfrm>
          <a:prstGeom prst="rect">
            <a:avLst/>
          </a:prstGeom>
          <a:ln>
            <a:noFill/>
          </a:ln>
        </p:spPr>
        <p:style>
          <a:lnRef idx="3">
            <a:schemeClr val="lt1"/>
          </a:lnRef>
          <a:fillRef idx="1">
            <a:schemeClr val="accent4"/>
          </a:fillRef>
          <a:effectRef idx="1">
            <a:schemeClr val="accent4"/>
          </a:effectRef>
          <a:fontRef idx="minor">
            <a:schemeClr val="lt1"/>
          </a:fontRef>
        </p:style>
        <p:txBody>
          <a:bodyPr wrap="square" rtlCol="1">
            <a:spAutoFit/>
          </a:bodyPr>
          <a:lstStyle/>
          <a:p>
            <a:r>
              <a:rPr lang="ar-SA" sz="1700" b="1" dirty="0">
                <a:solidFill>
                  <a:schemeClr val="tx1"/>
                </a:solidFill>
                <a:latin typeface="Dubai" panose="020B0503030403030204" pitchFamily="34" charset="-78"/>
                <a:cs typeface="Dubai" panose="020B0503030403030204" pitchFamily="34" charset="-78"/>
              </a:rPr>
              <a:t>المبرمج هو المخول بالحكم على جودة البرمجيات وعمليها كم هو متوقع. </a:t>
            </a:r>
          </a:p>
        </p:txBody>
      </p:sp>
      <p:sp>
        <p:nvSpPr>
          <p:cNvPr id="76" name="مستطيل: زوايا مستديرة 75">
            <a:extLst>
              <a:ext uri="{FF2B5EF4-FFF2-40B4-BE49-F238E27FC236}">
                <a16:creationId xmlns:a16="http://schemas.microsoft.com/office/drawing/2014/main" id="{3B567266-06AC-41BD-813B-6DEE655B76B1}"/>
              </a:ext>
            </a:extLst>
          </p:cNvPr>
          <p:cNvSpPr/>
          <p:nvPr/>
        </p:nvSpPr>
        <p:spPr>
          <a:xfrm>
            <a:off x="3195376" y="4040123"/>
            <a:ext cx="7421759" cy="670878"/>
          </a:xfrm>
          <a:prstGeom prst="roundRect">
            <a:avLst/>
          </a:prstGeom>
          <a:ln/>
        </p:spPr>
        <p:style>
          <a:lnRef idx="3">
            <a:schemeClr val="lt1"/>
          </a:lnRef>
          <a:fillRef idx="1">
            <a:schemeClr val="accent4"/>
          </a:fillRef>
          <a:effectRef idx="1">
            <a:schemeClr val="accent4"/>
          </a:effectRef>
          <a:fontRef idx="minor">
            <a:schemeClr val="lt1"/>
          </a:fontRef>
        </p:style>
        <p:txBody>
          <a:bodyPr rtlCol="1" anchor="ctr"/>
          <a:lstStyle/>
          <a:p>
            <a:pPr algn="ctr"/>
            <a:endParaRPr lang="ar-KW" sz="2000" b="1" dirty="0">
              <a:latin typeface="Dubai" panose="020B0503030403030204" pitchFamily="34" charset="-78"/>
              <a:cs typeface="Dubai" panose="020B0503030403030204" pitchFamily="34" charset="-78"/>
            </a:endParaRPr>
          </a:p>
        </p:txBody>
      </p:sp>
      <p:sp>
        <p:nvSpPr>
          <p:cNvPr id="77" name="مستطيل: زوايا مستديرة 76">
            <a:extLst>
              <a:ext uri="{FF2B5EF4-FFF2-40B4-BE49-F238E27FC236}">
                <a16:creationId xmlns:a16="http://schemas.microsoft.com/office/drawing/2014/main" id="{8A353E32-C2AB-44C7-B200-A9CBBE841515}"/>
              </a:ext>
            </a:extLst>
          </p:cNvPr>
          <p:cNvSpPr/>
          <p:nvPr/>
        </p:nvSpPr>
        <p:spPr>
          <a:xfrm>
            <a:off x="10865218" y="4040123"/>
            <a:ext cx="600075" cy="670878"/>
          </a:xfrm>
          <a:prstGeom prst="roundRect">
            <a:avLst/>
          </a:prstGeom>
          <a:ln/>
        </p:spPr>
        <p:style>
          <a:lnRef idx="3">
            <a:schemeClr val="lt1"/>
          </a:lnRef>
          <a:fillRef idx="1">
            <a:schemeClr val="accent4"/>
          </a:fillRef>
          <a:effectRef idx="1">
            <a:schemeClr val="accent4"/>
          </a:effectRef>
          <a:fontRef idx="minor">
            <a:schemeClr val="lt1"/>
          </a:fontRef>
        </p:style>
        <p:txBody>
          <a:bodyPr rtlCol="1" anchor="ctr"/>
          <a:lstStyle/>
          <a:p>
            <a:pPr algn="ctr"/>
            <a:r>
              <a:rPr lang="ar-SA" sz="2000" b="1" dirty="0">
                <a:solidFill>
                  <a:sysClr val="windowText" lastClr="000000"/>
                </a:solidFill>
                <a:latin typeface="Dubai" panose="020B0503030403030204" pitchFamily="34" charset="-78"/>
                <a:cs typeface="Dubai" panose="020B0503030403030204" pitchFamily="34" charset="-78"/>
              </a:rPr>
              <a:t>3</a:t>
            </a:r>
            <a:endParaRPr lang="ar-KW" sz="2000" b="1" dirty="0">
              <a:solidFill>
                <a:sysClr val="windowText" lastClr="000000"/>
              </a:solidFill>
              <a:latin typeface="Dubai" panose="020B0503030403030204" pitchFamily="34" charset="-78"/>
              <a:cs typeface="Dubai" panose="020B0503030403030204" pitchFamily="34" charset="-78"/>
            </a:endParaRPr>
          </a:p>
        </p:txBody>
      </p:sp>
      <p:sp>
        <p:nvSpPr>
          <p:cNvPr id="78" name="مربع نص 77">
            <a:extLst>
              <a:ext uri="{FF2B5EF4-FFF2-40B4-BE49-F238E27FC236}">
                <a16:creationId xmlns:a16="http://schemas.microsoft.com/office/drawing/2014/main" id="{359BBC17-4FFB-4241-BB62-AD64ED235DC2}"/>
              </a:ext>
            </a:extLst>
          </p:cNvPr>
          <p:cNvSpPr txBox="1"/>
          <p:nvPr/>
        </p:nvSpPr>
        <p:spPr>
          <a:xfrm>
            <a:off x="3278650" y="4198590"/>
            <a:ext cx="7260488" cy="353943"/>
          </a:xfrm>
          <a:prstGeom prst="rect">
            <a:avLst/>
          </a:prstGeom>
          <a:ln>
            <a:noFill/>
          </a:ln>
        </p:spPr>
        <p:style>
          <a:lnRef idx="3">
            <a:schemeClr val="lt1"/>
          </a:lnRef>
          <a:fillRef idx="1">
            <a:schemeClr val="accent4"/>
          </a:fillRef>
          <a:effectRef idx="1">
            <a:schemeClr val="accent4"/>
          </a:effectRef>
          <a:fontRef idx="minor">
            <a:schemeClr val="lt1"/>
          </a:fontRef>
        </p:style>
        <p:txBody>
          <a:bodyPr wrap="square" rtlCol="1">
            <a:spAutoFit/>
          </a:bodyPr>
          <a:lstStyle>
            <a:defPPr>
              <a:defRPr lang="ar-SA"/>
            </a:defPPr>
            <a:lvl1pPr>
              <a:defRPr sz="1700" b="1">
                <a:latin typeface="Dubai" panose="020B0503030403030204" pitchFamily="34" charset="-78"/>
                <a:cs typeface="Dubai" panose="020B0503030403030204" pitchFamily="34" charset="-7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ar-SA" dirty="0">
                <a:solidFill>
                  <a:schemeClr val="tx1"/>
                </a:solidFill>
              </a:rPr>
              <a:t>لا يمكن توزيع حزمة (</a:t>
            </a:r>
            <a:r>
              <a:rPr lang="en-US" dirty="0">
                <a:solidFill>
                  <a:schemeClr val="tx1"/>
                </a:solidFill>
              </a:rPr>
              <a:t>APK</a:t>
            </a:r>
            <a:r>
              <a:rPr lang="ar-SA" dirty="0">
                <a:solidFill>
                  <a:schemeClr val="tx1"/>
                </a:solidFill>
              </a:rPr>
              <a:t>)  أو تنزيلها إلا من متجر قوقل بلاي (</a:t>
            </a:r>
            <a:r>
              <a:rPr lang="en-US" dirty="0">
                <a:solidFill>
                  <a:schemeClr val="tx1"/>
                </a:solidFill>
              </a:rPr>
              <a:t>Google Play)</a:t>
            </a:r>
            <a:endParaRPr lang="ar-SA" dirty="0">
              <a:solidFill>
                <a:schemeClr val="tx1"/>
              </a:solidFill>
            </a:endParaRPr>
          </a:p>
        </p:txBody>
      </p:sp>
      <p:sp>
        <p:nvSpPr>
          <p:cNvPr id="79" name="مستطيل: زوايا مستديرة 78">
            <a:extLst>
              <a:ext uri="{FF2B5EF4-FFF2-40B4-BE49-F238E27FC236}">
                <a16:creationId xmlns:a16="http://schemas.microsoft.com/office/drawing/2014/main" id="{60EB6222-173E-4F0A-84E1-297CBCA5D9DC}"/>
              </a:ext>
            </a:extLst>
          </p:cNvPr>
          <p:cNvSpPr/>
          <p:nvPr/>
        </p:nvSpPr>
        <p:spPr>
          <a:xfrm>
            <a:off x="3195376" y="5034581"/>
            <a:ext cx="7421759" cy="670878"/>
          </a:xfrm>
          <a:prstGeom prst="roundRect">
            <a:avLst/>
          </a:prstGeom>
          <a:ln/>
        </p:spPr>
        <p:style>
          <a:lnRef idx="3">
            <a:schemeClr val="lt1"/>
          </a:lnRef>
          <a:fillRef idx="1">
            <a:schemeClr val="accent4"/>
          </a:fillRef>
          <a:effectRef idx="1">
            <a:schemeClr val="accent4"/>
          </a:effectRef>
          <a:fontRef idx="minor">
            <a:schemeClr val="lt1"/>
          </a:fontRef>
        </p:style>
        <p:txBody>
          <a:bodyPr rtlCol="1" anchor="ctr"/>
          <a:lstStyle/>
          <a:p>
            <a:pPr algn="ctr"/>
            <a:endParaRPr lang="ar-KW" sz="2000" b="1" dirty="0">
              <a:latin typeface="Dubai" panose="020B0503030403030204" pitchFamily="34" charset="-78"/>
              <a:cs typeface="Dubai" panose="020B0503030403030204" pitchFamily="34" charset="-78"/>
            </a:endParaRPr>
          </a:p>
        </p:txBody>
      </p:sp>
      <p:sp>
        <p:nvSpPr>
          <p:cNvPr id="80" name="مستطيل: زوايا مستديرة 79">
            <a:extLst>
              <a:ext uri="{FF2B5EF4-FFF2-40B4-BE49-F238E27FC236}">
                <a16:creationId xmlns:a16="http://schemas.microsoft.com/office/drawing/2014/main" id="{27B4D45A-37B9-447E-9FA9-5F679C5A4B4F}"/>
              </a:ext>
            </a:extLst>
          </p:cNvPr>
          <p:cNvSpPr/>
          <p:nvPr/>
        </p:nvSpPr>
        <p:spPr>
          <a:xfrm>
            <a:off x="10865218" y="5034581"/>
            <a:ext cx="600075" cy="670878"/>
          </a:xfrm>
          <a:prstGeom prst="roundRect">
            <a:avLst/>
          </a:prstGeom>
          <a:ln/>
        </p:spPr>
        <p:style>
          <a:lnRef idx="3">
            <a:schemeClr val="lt1"/>
          </a:lnRef>
          <a:fillRef idx="1">
            <a:schemeClr val="accent4"/>
          </a:fillRef>
          <a:effectRef idx="1">
            <a:schemeClr val="accent4"/>
          </a:effectRef>
          <a:fontRef idx="minor">
            <a:schemeClr val="lt1"/>
          </a:fontRef>
        </p:style>
        <p:txBody>
          <a:bodyPr rtlCol="1" anchor="ctr"/>
          <a:lstStyle/>
          <a:p>
            <a:pPr algn="ctr"/>
            <a:r>
              <a:rPr lang="ar-SA" sz="2000" b="1" dirty="0">
                <a:solidFill>
                  <a:sysClr val="windowText" lastClr="000000"/>
                </a:solidFill>
                <a:latin typeface="Dubai" panose="020B0503030403030204" pitchFamily="34" charset="-78"/>
                <a:cs typeface="Dubai" panose="020B0503030403030204" pitchFamily="34" charset="-78"/>
              </a:rPr>
              <a:t>4</a:t>
            </a:r>
            <a:endParaRPr lang="ar-KW" sz="2000" b="1" dirty="0">
              <a:solidFill>
                <a:sysClr val="windowText" lastClr="000000"/>
              </a:solidFill>
              <a:latin typeface="Dubai" panose="020B0503030403030204" pitchFamily="34" charset="-78"/>
              <a:cs typeface="Dubai" panose="020B0503030403030204" pitchFamily="34" charset="-78"/>
            </a:endParaRPr>
          </a:p>
        </p:txBody>
      </p:sp>
      <p:sp>
        <p:nvSpPr>
          <p:cNvPr id="81" name="مربع نص 80">
            <a:extLst>
              <a:ext uri="{FF2B5EF4-FFF2-40B4-BE49-F238E27FC236}">
                <a16:creationId xmlns:a16="http://schemas.microsoft.com/office/drawing/2014/main" id="{DC4BE24E-64F8-4B57-B901-DE876D3F076B}"/>
              </a:ext>
            </a:extLst>
          </p:cNvPr>
          <p:cNvSpPr txBox="1"/>
          <p:nvPr/>
        </p:nvSpPr>
        <p:spPr>
          <a:xfrm>
            <a:off x="3299045" y="5059762"/>
            <a:ext cx="7214417" cy="615553"/>
          </a:xfrm>
          <a:prstGeom prst="rect">
            <a:avLst/>
          </a:prstGeom>
          <a:ln>
            <a:noFill/>
          </a:ln>
        </p:spPr>
        <p:style>
          <a:lnRef idx="3">
            <a:schemeClr val="lt1"/>
          </a:lnRef>
          <a:fillRef idx="1">
            <a:schemeClr val="accent4"/>
          </a:fillRef>
          <a:effectRef idx="1">
            <a:schemeClr val="accent4"/>
          </a:effectRef>
          <a:fontRef idx="minor">
            <a:schemeClr val="lt1"/>
          </a:fontRef>
        </p:style>
        <p:txBody>
          <a:bodyPr wrap="square" rtlCol="1">
            <a:spAutoFit/>
          </a:bodyPr>
          <a:lstStyle>
            <a:defPPr>
              <a:defRPr lang="ar-SA"/>
            </a:defPPr>
            <a:lvl1pPr>
              <a:defRPr sz="1700" b="1">
                <a:solidFill>
                  <a:schemeClr val="tx1"/>
                </a:solidFill>
                <a:latin typeface="Dubai" panose="020B0503030403030204" pitchFamily="34" charset="-78"/>
                <a:cs typeface="Dubai" panose="020B0503030403030204" pitchFamily="34" charset="-78"/>
              </a:defRPr>
            </a:lvl1pPr>
          </a:lstStyle>
          <a:p>
            <a:r>
              <a:rPr lang="ar-SA" dirty="0"/>
              <a:t>جدولة الاختبار (</a:t>
            </a:r>
            <a:r>
              <a:rPr lang="en-US" dirty="0"/>
              <a:t>Test Schedule </a:t>
            </a:r>
            <a:r>
              <a:rPr lang="ar-SA" dirty="0"/>
              <a:t>) هي قائمة تحتوي على الاختبارات المخطط إجراؤها للتحقق من دقة عمل البرنامج </a:t>
            </a:r>
          </a:p>
        </p:txBody>
      </p:sp>
      <p:pic>
        <p:nvPicPr>
          <p:cNvPr id="83" name="رسم 82" descr="شارة علامة 1 مع تعبئة خالصة">
            <a:extLst>
              <a:ext uri="{FF2B5EF4-FFF2-40B4-BE49-F238E27FC236}">
                <a16:creationId xmlns:a16="http://schemas.microsoft.com/office/drawing/2014/main" id="{60935D6A-693A-450C-80CB-9E63D7E76DF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25764" y="455594"/>
            <a:ext cx="1070019" cy="1070019"/>
          </a:xfrm>
          <a:prstGeom prst="rect">
            <a:avLst/>
          </a:prstGeom>
        </p:spPr>
      </p:pic>
      <p:pic>
        <p:nvPicPr>
          <p:cNvPr id="82" name="رسم 81" descr="شارة الصليب مع تعبئة خالصة">
            <a:extLst>
              <a:ext uri="{FF2B5EF4-FFF2-40B4-BE49-F238E27FC236}">
                <a16:creationId xmlns:a16="http://schemas.microsoft.com/office/drawing/2014/main" id="{5482FDE4-9924-4558-8611-5A47DB9C799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13784" y="455595"/>
            <a:ext cx="1070019" cy="1070019"/>
          </a:xfrm>
          <a:prstGeom prst="rect">
            <a:avLst/>
          </a:prstGeom>
        </p:spPr>
      </p:pic>
      <p:sp>
        <p:nvSpPr>
          <p:cNvPr id="9" name="قوس متوسط مزدوج 8">
            <a:extLst>
              <a:ext uri="{FF2B5EF4-FFF2-40B4-BE49-F238E27FC236}">
                <a16:creationId xmlns:a16="http://schemas.microsoft.com/office/drawing/2014/main" id="{AF322DAC-D308-42BC-A13F-3458AECA33EE}"/>
              </a:ext>
            </a:extLst>
          </p:cNvPr>
          <p:cNvSpPr/>
          <p:nvPr/>
        </p:nvSpPr>
        <p:spPr>
          <a:xfrm>
            <a:off x="726707" y="1969477"/>
            <a:ext cx="2358137" cy="752608"/>
          </a:xfrm>
          <a:prstGeom prst="bracketPair">
            <a:avLst/>
          </a:prstGeom>
          <a:ln w="28575"/>
        </p:spPr>
        <p:style>
          <a:lnRef idx="1">
            <a:schemeClr val="accent4"/>
          </a:lnRef>
          <a:fillRef idx="0">
            <a:schemeClr val="accent4"/>
          </a:fillRef>
          <a:effectRef idx="0">
            <a:schemeClr val="accent4"/>
          </a:effectRef>
          <a:fontRef idx="minor">
            <a:schemeClr val="tx1"/>
          </a:fontRef>
        </p:style>
        <p:txBody>
          <a:bodyPr rtlCol="1" anchor="ctr"/>
          <a:lstStyle/>
          <a:p>
            <a:pPr algn="ctr"/>
            <a:endParaRPr lang="ar-SA" dirty="0"/>
          </a:p>
        </p:txBody>
      </p:sp>
      <p:sp>
        <p:nvSpPr>
          <p:cNvPr id="55" name="قوس متوسط مزدوج 54">
            <a:extLst>
              <a:ext uri="{FF2B5EF4-FFF2-40B4-BE49-F238E27FC236}">
                <a16:creationId xmlns:a16="http://schemas.microsoft.com/office/drawing/2014/main" id="{0C4D6A17-4F3E-4BA5-BB4D-7377F4B69B52}"/>
              </a:ext>
            </a:extLst>
          </p:cNvPr>
          <p:cNvSpPr/>
          <p:nvPr/>
        </p:nvSpPr>
        <p:spPr>
          <a:xfrm>
            <a:off x="713198" y="2998881"/>
            <a:ext cx="2358137" cy="752608"/>
          </a:xfrm>
          <a:prstGeom prst="bracketPair">
            <a:avLst/>
          </a:prstGeom>
          <a:ln w="28575"/>
        </p:spPr>
        <p:style>
          <a:lnRef idx="1">
            <a:schemeClr val="accent4"/>
          </a:lnRef>
          <a:fillRef idx="0">
            <a:schemeClr val="accent4"/>
          </a:fillRef>
          <a:effectRef idx="0">
            <a:schemeClr val="accent4"/>
          </a:effectRef>
          <a:fontRef idx="minor">
            <a:schemeClr val="tx1"/>
          </a:fontRef>
        </p:style>
        <p:txBody>
          <a:bodyPr rtlCol="1" anchor="ctr"/>
          <a:lstStyle/>
          <a:p>
            <a:pPr algn="ctr"/>
            <a:endParaRPr lang="ar-SA" dirty="0"/>
          </a:p>
        </p:txBody>
      </p:sp>
      <p:sp>
        <p:nvSpPr>
          <p:cNvPr id="56" name="قوس متوسط مزدوج 55">
            <a:extLst>
              <a:ext uri="{FF2B5EF4-FFF2-40B4-BE49-F238E27FC236}">
                <a16:creationId xmlns:a16="http://schemas.microsoft.com/office/drawing/2014/main" id="{43008CAD-4824-46FC-B6E1-F778C319D2C5}"/>
              </a:ext>
            </a:extLst>
          </p:cNvPr>
          <p:cNvSpPr/>
          <p:nvPr/>
        </p:nvSpPr>
        <p:spPr>
          <a:xfrm>
            <a:off x="711098" y="3999258"/>
            <a:ext cx="2358137" cy="752608"/>
          </a:xfrm>
          <a:prstGeom prst="bracketPair">
            <a:avLst/>
          </a:prstGeom>
          <a:ln w="28575"/>
        </p:spPr>
        <p:style>
          <a:lnRef idx="1">
            <a:schemeClr val="accent4"/>
          </a:lnRef>
          <a:fillRef idx="0">
            <a:schemeClr val="accent4"/>
          </a:fillRef>
          <a:effectRef idx="0">
            <a:schemeClr val="accent4"/>
          </a:effectRef>
          <a:fontRef idx="minor">
            <a:schemeClr val="tx1"/>
          </a:fontRef>
        </p:style>
        <p:txBody>
          <a:bodyPr rtlCol="1" anchor="ctr"/>
          <a:lstStyle/>
          <a:p>
            <a:pPr algn="ctr"/>
            <a:endParaRPr lang="ar-SA" dirty="0"/>
          </a:p>
        </p:txBody>
      </p:sp>
      <p:sp>
        <p:nvSpPr>
          <p:cNvPr id="57" name="قوس متوسط مزدوج 56">
            <a:extLst>
              <a:ext uri="{FF2B5EF4-FFF2-40B4-BE49-F238E27FC236}">
                <a16:creationId xmlns:a16="http://schemas.microsoft.com/office/drawing/2014/main" id="{415DB9CD-BC1F-4B04-B268-0D0F2D607F03}"/>
              </a:ext>
            </a:extLst>
          </p:cNvPr>
          <p:cNvSpPr/>
          <p:nvPr/>
        </p:nvSpPr>
        <p:spPr>
          <a:xfrm>
            <a:off x="726706" y="4963570"/>
            <a:ext cx="2358137" cy="752608"/>
          </a:xfrm>
          <a:prstGeom prst="bracketPair">
            <a:avLst/>
          </a:prstGeom>
          <a:ln w="28575"/>
        </p:spPr>
        <p:style>
          <a:lnRef idx="1">
            <a:schemeClr val="accent4"/>
          </a:lnRef>
          <a:fillRef idx="0">
            <a:schemeClr val="accent4"/>
          </a:fillRef>
          <a:effectRef idx="0">
            <a:schemeClr val="accent4"/>
          </a:effectRef>
          <a:fontRef idx="minor">
            <a:schemeClr val="tx1"/>
          </a:fontRef>
        </p:style>
        <p:txBody>
          <a:bodyPr rtlCol="1" anchor="ctr"/>
          <a:lstStyle/>
          <a:p>
            <a:pPr algn="ctr"/>
            <a:endParaRPr lang="ar-SA" dirty="0"/>
          </a:p>
        </p:txBody>
      </p:sp>
      <p:sp>
        <p:nvSpPr>
          <p:cNvPr id="2" name="مستطيل 1">
            <a:extLst>
              <a:ext uri="{FF2B5EF4-FFF2-40B4-BE49-F238E27FC236}">
                <a16:creationId xmlns:a16="http://schemas.microsoft.com/office/drawing/2014/main" id="{F5F7E1A5-CC41-4639-80A0-FC45BE4BA35F}"/>
              </a:ext>
            </a:extLst>
          </p:cNvPr>
          <p:cNvSpPr/>
          <p:nvPr/>
        </p:nvSpPr>
        <p:spPr>
          <a:xfrm>
            <a:off x="4783803" y="554628"/>
            <a:ext cx="627095" cy="923330"/>
          </a:xfrm>
          <a:prstGeom prst="rect">
            <a:avLst/>
          </a:prstGeom>
          <a:noFill/>
        </p:spPr>
        <p:txBody>
          <a:bodyPr wrap="none" lIns="91440" tIns="45720" rIns="91440" bIns="45720">
            <a:spAutoFit/>
          </a:bodyPr>
          <a:lstStyle/>
          <a:p>
            <a:pPr algn="ctr"/>
            <a:r>
              <a:rPr lang="ar-SA" sz="5400" b="0" cap="none" spc="0" dirty="0">
                <a:ln w="0"/>
                <a:solidFill>
                  <a:schemeClr val="tx1"/>
                </a:solidFill>
                <a:effectLst>
                  <a:outerShdw blurRad="38100" dist="19050" dir="2700000" algn="tl" rotWithShape="0">
                    <a:schemeClr val="dk1">
                      <a:alpha val="40000"/>
                    </a:schemeClr>
                  </a:outerShdw>
                </a:effectLst>
              </a:rPr>
              <a:t>أو</a:t>
            </a:r>
          </a:p>
        </p:txBody>
      </p:sp>
      <p:grpSp>
        <p:nvGrpSpPr>
          <p:cNvPr id="4" name="مجموعة 3">
            <a:extLst>
              <a:ext uri="{FF2B5EF4-FFF2-40B4-BE49-F238E27FC236}">
                <a16:creationId xmlns:a16="http://schemas.microsoft.com/office/drawing/2014/main" id="{073F637C-4340-B456-17AE-2841FD9CC828}"/>
              </a:ext>
            </a:extLst>
          </p:cNvPr>
          <p:cNvGrpSpPr/>
          <p:nvPr/>
        </p:nvGrpSpPr>
        <p:grpSpPr>
          <a:xfrm>
            <a:off x="0" y="6227942"/>
            <a:ext cx="12192000" cy="673034"/>
            <a:chOff x="0" y="5428500"/>
            <a:chExt cx="12192000" cy="1472475"/>
          </a:xfrm>
        </p:grpSpPr>
        <p:pic>
          <p:nvPicPr>
            <p:cNvPr id="6" name="Picture 2" descr="PowerPoint templates">
              <a:extLst>
                <a:ext uri="{FF2B5EF4-FFF2-40B4-BE49-F238E27FC236}">
                  <a16:creationId xmlns:a16="http://schemas.microsoft.com/office/drawing/2014/main" id="{5CE2CAD0-5F84-4213-D006-9B634D6108CE}"/>
                </a:ext>
              </a:extLst>
            </p:cNvPr>
            <p:cNvPicPr>
              <a:picLocks noChangeAspect="1" noChangeArrowheads="1"/>
            </p:cNvPicPr>
            <p:nvPr/>
          </p:nvPicPr>
          <p:blipFill rotWithShape="1">
            <a:blip r:embed="rId7">
              <a:clrChange>
                <a:clrFrom>
                  <a:srgbClr val="FEFEFE"/>
                </a:clrFrom>
                <a:clrTo>
                  <a:srgbClr val="FEFEFE">
                    <a:alpha val="0"/>
                  </a:srgbClr>
                </a:clrTo>
              </a:clrChange>
              <a:duotone>
                <a:prstClr val="black"/>
                <a:srgbClr val="5B9BD5">
                  <a:tint val="45000"/>
                  <a:satMod val="400000"/>
                </a:srgbClr>
              </a:duotone>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rcRect l="35407" r="34096"/>
            <a:stretch/>
          </p:blipFill>
          <p:spPr bwMode="auto">
            <a:xfrm rot="16200000">
              <a:off x="5359762" y="68738"/>
              <a:ext cx="1472475" cy="12192000"/>
            </a:xfrm>
            <a:prstGeom prst="rect">
              <a:avLst/>
            </a:prstGeom>
            <a:noFill/>
            <a:extLst>
              <a:ext uri="{909E8E84-426E-40DD-AFC4-6F175D3DCCD1}">
                <a14:hiddenFill xmlns:a14="http://schemas.microsoft.com/office/drawing/2010/main">
                  <a:solidFill>
                    <a:srgbClr val="FFFFFF"/>
                  </a:solidFill>
                </a14:hiddenFill>
              </a:ext>
            </a:extLst>
          </p:spPr>
        </p:pic>
        <p:pic>
          <p:nvPicPr>
            <p:cNvPr id="7" name="صورة 6">
              <a:extLst>
                <a:ext uri="{FF2B5EF4-FFF2-40B4-BE49-F238E27FC236}">
                  <a16:creationId xmlns:a16="http://schemas.microsoft.com/office/drawing/2014/main" id="{671DD38B-B08A-5036-F0DD-611B3206D6D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234545"/>
              <a:ext cx="1786313" cy="567550"/>
            </a:xfrm>
            <a:prstGeom prst="rect">
              <a:avLst/>
            </a:prstGeom>
          </p:spPr>
        </p:pic>
      </p:grpSp>
      <p:pic>
        <p:nvPicPr>
          <p:cNvPr id="5" name="رسم 4" descr="شارة علامة 1 مع تعبئة خالصة">
            <a:extLst>
              <a:ext uri="{FF2B5EF4-FFF2-40B4-BE49-F238E27FC236}">
                <a16:creationId xmlns:a16="http://schemas.microsoft.com/office/drawing/2014/main" id="{02A124A7-21A1-A77A-91D8-8F2971A19C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83859" y="1739654"/>
            <a:ext cx="1070019" cy="1070019"/>
          </a:xfrm>
          <a:prstGeom prst="rect">
            <a:avLst/>
          </a:prstGeom>
        </p:spPr>
      </p:pic>
      <p:pic>
        <p:nvPicPr>
          <p:cNvPr id="12" name="رسم 11" descr="شارة الصليب مع تعبئة خالصة">
            <a:extLst>
              <a:ext uri="{FF2B5EF4-FFF2-40B4-BE49-F238E27FC236}">
                <a16:creationId xmlns:a16="http://schemas.microsoft.com/office/drawing/2014/main" id="{AC6DD62F-8ACE-80DE-6AAE-A764EB51B5D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39543" y="3822989"/>
            <a:ext cx="1070019" cy="1070019"/>
          </a:xfrm>
          <a:prstGeom prst="rect">
            <a:avLst/>
          </a:prstGeom>
        </p:spPr>
      </p:pic>
      <p:pic>
        <p:nvPicPr>
          <p:cNvPr id="8" name="رسم 7" descr="شارة علامة 1 مع تعبئة خالصة">
            <a:extLst>
              <a:ext uri="{FF2B5EF4-FFF2-40B4-BE49-F238E27FC236}">
                <a16:creationId xmlns:a16="http://schemas.microsoft.com/office/drawing/2014/main" id="{3F1A44FC-2AF8-A10E-4399-E3C27F5E8F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83858" y="4856941"/>
            <a:ext cx="1070019" cy="1070019"/>
          </a:xfrm>
          <a:prstGeom prst="rect">
            <a:avLst/>
          </a:prstGeom>
        </p:spPr>
      </p:pic>
      <p:pic>
        <p:nvPicPr>
          <p:cNvPr id="10" name="رسم 9" descr="شارة الصليب مع تعبئة خالصة">
            <a:extLst>
              <a:ext uri="{FF2B5EF4-FFF2-40B4-BE49-F238E27FC236}">
                <a16:creationId xmlns:a16="http://schemas.microsoft.com/office/drawing/2014/main" id="{EC046C24-C156-EAC5-6BF8-2574851A41A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39542" y="2772808"/>
            <a:ext cx="1070019" cy="1070019"/>
          </a:xfrm>
          <a:prstGeom prst="rect">
            <a:avLst/>
          </a:prstGeom>
        </p:spPr>
      </p:pic>
    </p:spTree>
    <p:extLst>
      <p:ext uri="{BB962C8B-B14F-4D97-AF65-F5344CB8AC3E}">
        <p14:creationId xmlns:p14="http://schemas.microsoft.com/office/powerpoint/2010/main" val="4084271968"/>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7346" name="Picture 1" descr="خلفية تجريدية لشبكة">
            <a:extLst>
              <a:ext uri="{FF2B5EF4-FFF2-40B4-BE49-F238E27FC236}">
                <a16:creationId xmlns:a16="http://schemas.microsoft.com/office/drawing/2014/main" id="{0BBF19E0-DC61-4D62-B6FC-59DF704618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5730"/>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مربع نص 5">
            <a:extLst>
              <a:ext uri="{FF2B5EF4-FFF2-40B4-BE49-F238E27FC236}">
                <a16:creationId xmlns:a16="http://schemas.microsoft.com/office/drawing/2014/main" id="{044C2E5B-070F-4CB2-BB70-693CA6F78F68}"/>
              </a:ext>
            </a:extLst>
          </p:cNvPr>
          <p:cNvSpPr txBox="1"/>
          <p:nvPr/>
        </p:nvSpPr>
        <p:spPr>
          <a:xfrm>
            <a:off x="679569" y="2147499"/>
            <a:ext cx="5235192" cy="2862322"/>
          </a:xfrm>
          <a:prstGeom prst="rect">
            <a:avLst/>
          </a:prstGeom>
          <a:noFill/>
        </p:spPr>
        <p:txBody>
          <a:bodyPr wrap="square">
            <a:spAutoFit/>
          </a:bodyPr>
          <a:lstStyle/>
          <a:p>
            <a:pPr algn="ctr"/>
            <a:r>
              <a:rPr lang="ar-SA" sz="6000" dirty="0">
                <a:solidFill>
                  <a:srgbClr val="FF0000"/>
                </a:solidFill>
                <a:cs typeface="Fanan" pitchFamily="2" charset="-78"/>
              </a:rPr>
              <a:t>نهاية الدرس الأول</a:t>
            </a:r>
          </a:p>
          <a:p>
            <a:pPr algn="ctr"/>
            <a:r>
              <a:rPr lang="ar-SA" sz="6000" dirty="0">
                <a:solidFill>
                  <a:srgbClr val="FF0000"/>
                </a:solidFill>
                <a:cs typeface="Fanan" pitchFamily="2" charset="-78"/>
              </a:rPr>
              <a:t>تم الاستعانة بالعرض من قناة </a:t>
            </a:r>
            <a:r>
              <a:rPr lang="ar-SA" sz="6000" dirty="0" err="1">
                <a:solidFill>
                  <a:srgbClr val="FF0000"/>
                </a:solidFill>
                <a:cs typeface="Fanan" pitchFamily="2" charset="-78"/>
              </a:rPr>
              <a:t>التليقرام</a:t>
            </a:r>
            <a:endParaRPr lang="ar-SA" sz="6000" dirty="0">
              <a:solidFill>
                <a:srgbClr val="FF0000"/>
              </a:solidFill>
              <a:cs typeface="Fanan" pitchFamily="2" charset="-78"/>
            </a:endParaRPr>
          </a:p>
        </p:txBody>
      </p:sp>
    </p:spTree>
    <p:extLst>
      <p:ext uri="{BB962C8B-B14F-4D97-AF65-F5344CB8AC3E}">
        <p14:creationId xmlns:p14="http://schemas.microsoft.com/office/powerpoint/2010/main" val="1349877065"/>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2" name="مجموعة 31">
            <a:extLst>
              <a:ext uri="{FF2B5EF4-FFF2-40B4-BE49-F238E27FC236}">
                <a16:creationId xmlns:a16="http://schemas.microsoft.com/office/drawing/2014/main" id="{B4561619-E87C-4B32-B617-0549A96C31E9}"/>
              </a:ext>
            </a:extLst>
          </p:cNvPr>
          <p:cNvGrpSpPr/>
          <p:nvPr/>
        </p:nvGrpSpPr>
        <p:grpSpPr>
          <a:xfrm>
            <a:off x="8727043" y="149123"/>
            <a:ext cx="2919671" cy="816245"/>
            <a:chOff x="8623493" y="1831144"/>
            <a:chExt cx="3227367" cy="973015"/>
          </a:xfrm>
          <a:solidFill>
            <a:schemeClr val="accent6">
              <a:lumMod val="75000"/>
            </a:schemeClr>
          </a:solidFill>
        </p:grpSpPr>
        <p:sp>
          <p:nvSpPr>
            <p:cNvPr id="33" name="شكل حر: شكل 32">
              <a:extLst>
                <a:ext uri="{FF2B5EF4-FFF2-40B4-BE49-F238E27FC236}">
                  <a16:creationId xmlns:a16="http://schemas.microsoft.com/office/drawing/2014/main" id="{C41ACE17-477C-42E0-B055-9634546AF723}"/>
                </a:ext>
              </a:extLst>
            </p:cNvPr>
            <p:cNvSpPr/>
            <p:nvPr/>
          </p:nvSpPr>
          <p:spPr>
            <a:xfrm rot="16200000">
              <a:off x="9554307" y="900330"/>
              <a:ext cx="951916" cy="2813543"/>
            </a:xfrm>
            <a:custGeom>
              <a:avLst/>
              <a:gdLst>
                <a:gd name="connsiteX0" fmla="*/ 951916 w 951916"/>
                <a:gd name="connsiteY0" fmla="*/ 158657 h 2813543"/>
                <a:gd name="connsiteX1" fmla="*/ 951916 w 951916"/>
                <a:gd name="connsiteY1" fmla="*/ 444307 h 2813543"/>
                <a:gd name="connsiteX2" fmla="*/ 0 w 951916"/>
                <a:gd name="connsiteY2" fmla="*/ 444307 h 2813543"/>
                <a:gd name="connsiteX3" fmla="*/ 0 w 951916"/>
                <a:gd name="connsiteY3" fmla="*/ 2813542 h 2813543"/>
                <a:gd name="connsiteX4" fmla="*/ 951916 w 951916"/>
                <a:gd name="connsiteY4" fmla="*/ 2813542 h 2813543"/>
                <a:gd name="connsiteX5" fmla="*/ 951916 w 951916"/>
                <a:gd name="connsiteY5" fmla="*/ 2813543 h 2813543"/>
                <a:gd name="connsiteX6" fmla="*/ 0 w 951916"/>
                <a:gd name="connsiteY6" fmla="*/ 2813543 h 2813543"/>
                <a:gd name="connsiteX7" fmla="*/ 0 w 951916"/>
                <a:gd name="connsiteY7" fmla="*/ 158657 h 2813543"/>
                <a:gd name="connsiteX8" fmla="*/ 158656 w 951916"/>
                <a:gd name="connsiteY8" fmla="*/ 0 h 2813543"/>
                <a:gd name="connsiteX9" fmla="*/ 793260 w 951916"/>
                <a:gd name="connsiteY9" fmla="*/ 0 h 2813543"/>
                <a:gd name="connsiteX10" fmla="*/ 951916 w 951916"/>
                <a:gd name="connsiteY10" fmla="*/ 158657 h 281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916" h="2813543">
                  <a:moveTo>
                    <a:pt x="951916" y="158657"/>
                  </a:moveTo>
                  <a:lnTo>
                    <a:pt x="951916" y="444307"/>
                  </a:lnTo>
                  <a:lnTo>
                    <a:pt x="0" y="444307"/>
                  </a:lnTo>
                  <a:lnTo>
                    <a:pt x="0" y="2813542"/>
                  </a:lnTo>
                  <a:lnTo>
                    <a:pt x="951916" y="2813542"/>
                  </a:lnTo>
                  <a:lnTo>
                    <a:pt x="951916" y="2813543"/>
                  </a:lnTo>
                  <a:lnTo>
                    <a:pt x="0" y="2813543"/>
                  </a:lnTo>
                  <a:lnTo>
                    <a:pt x="0" y="158657"/>
                  </a:lnTo>
                  <a:cubicBezTo>
                    <a:pt x="0" y="71035"/>
                    <a:pt x="71033" y="0"/>
                    <a:pt x="158656" y="0"/>
                  </a:cubicBezTo>
                  <a:lnTo>
                    <a:pt x="793260" y="0"/>
                  </a:lnTo>
                  <a:cubicBezTo>
                    <a:pt x="880883" y="0"/>
                    <a:pt x="951916" y="71035"/>
                    <a:pt x="951916" y="158657"/>
                  </a:cubicBezTo>
                  <a:close/>
                </a:path>
              </a:pathLst>
            </a:custGeom>
            <a:ln/>
          </p:spPr>
          <p:style>
            <a:lnRef idx="2">
              <a:schemeClr val="accent5">
                <a:shade val="50000"/>
              </a:schemeClr>
            </a:lnRef>
            <a:fillRef idx="1">
              <a:schemeClr val="accent5"/>
            </a:fillRef>
            <a:effectRef idx="0">
              <a:schemeClr val="accent5"/>
            </a:effectRef>
            <a:fontRef idx="minor">
              <a:schemeClr val="lt1"/>
            </a:fontRef>
          </p:style>
          <p:txBody>
            <a:bodyPr wrap="square" rtlCol="1" anchor="ctr">
              <a:noAutofit/>
            </a:bodyPr>
            <a:lstStyle/>
            <a:p>
              <a:pPr algn="ctr"/>
              <a:endParaRPr lang="ar-SA" dirty="0"/>
            </a:p>
          </p:txBody>
        </p:sp>
        <p:sp>
          <p:nvSpPr>
            <p:cNvPr id="34" name="مستطيل: زوايا علوية مستديرة 33">
              <a:extLst>
                <a:ext uri="{FF2B5EF4-FFF2-40B4-BE49-F238E27FC236}">
                  <a16:creationId xmlns:a16="http://schemas.microsoft.com/office/drawing/2014/main" id="{832C28C0-3C67-4356-8326-33DE0078DA57}"/>
                </a:ext>
              </a:extLst>
            </p:cNvPr>
            <p:cNvSpPr/>
            <p:nvPr/>
          </p:nvSpPr>
          <p:spPr>
            <a:xfrm rot="5400000" flipH="1">
              <a:off x="9960120" y="913419"/>
              <a:ext cx="967940" cy="2813540"/>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35" name="مربع نص 34">
              <a:extLst>
                <a:ext uri="{FF2B5EF4-FFF2-40B4-BE49-F238E27FC236}">
                  <a16:creationId xmlns:a16="http://schemas.microsoft.com/office/drawing/2014/main" id="{84CC4136-7B49-4EF4-A0A6-36261E6DB408}"/>
                </a:ext>
              </a:extLst>
            </p:cNvPr>
            <p:cNvSpPr txBox="1"/>
            <p:nvPr/>
          </p:nvSpPr>
          <p:spPr>
            <a:xfrm>
              <a:off x="9037320" y="2058579"/>
              <a:ext cx="2714143" cy="550333"/>
            </a:xfrm>
            <a:prstGeom prst="rect">
              <a:avLst/>
            </a:prstGeom>
            <a:solidFill>
              <a:schemeClr val="bg2"/>
            </a:solidFill>
          </p:spPr>
          <p:txBody>
            <a:bodyPr wrap="square" rtlCol="1">
              <a:spAutoFit/>
            </a:bodyPr>
            <a:lstStyle/>
            <a:p>
              <a:pPr algn="ctr"/>
              <a:r>
                <a:rPr lang="ar-SA" sz="2400" dirty="0">
                  <a:latin typeface="Dubai" panose="020B0503030403030204" pitchFamily="34" charset="-78"/>
                  <a:cs typeface="Fanan" pitchFamily="2" charset="-78"/>
                </a:rPr>
                <a:t>مراجعة الوحدة الثالثة</a:t>
              </a:r>
            </a:p>
          </p:txBody>
        </p:sp>
      </p:grpSp>
      <p:grpSp>
        <p:nvGrpSpPr>
          <p:cNvPr id="51" name="مجموعة 50">
            <a:extLst>
              <a:ext uri="{FF2B5EF4-FFF2-40B4-BE49-F238E27FC236}">
                <a16:creationId xmlns:a16="http://schemas.microsoft.com/office/drawing/2014/main" id="{476DD7FD-9369-40B7-BA4D-D191CB16F7BA}"/>
              </a:ext>
            </a:extLst>
          </p:cNvPr>
          <p:cNvGrpSpPr/>
          <p:nvPr/>
        </p:nvGrpSpPr>
        <p:grpSpPr>
          <a:xfrm>
            <a:off x="3688201" y="148046"/>
            <a:ext cx="4948923" cy="811311"/>
            <a:chOff x="8808249" y="1831955"/>
            <a:chExt cx="3042611" cy="972204"/>
          </a:xfrm>
          <a:solidFill>
            <a:schemeClr val="accent6">
              <a:lumMod val="75000"/>
            </a:schemeClr>
          </a:solidFill>
        </p:grpSpPr>
        <p:sp>
          <p:nvSpPr>
            <p:cNvPr id="52" name="شكل حر: شكل 51">
              <a:extLst>
                <a:ext uri="{FF2B5EF4-FFF2-40B4-BE49-F238E27FC236}">
                  <a16:creationId xmlns:a16="http://schemas.microsoft.com/office/drawing/2014/main" id="{54FE9482-A788-475D-92A5-502443949BF3}"/>
                </a:ext>
              </a:extLst>
            </p:cNvPr>
            <p:cNvSpPr/>
            <p:nvPr/>
          </p:nvSpPr>
          <p:spPr>
            <a:xfrm rot="16200000">
              <a:off x="9605394" y="1034810"/>
              <a:ext cx="956906" cy="2551195"/>
            </a:xfrm>
            <a:custGeom>
              <a:avLst/>
              <a:gdLst>
                <a:gd name="connsiteX0" fmla="*/ 951916 w 951916"/>
                <a:gd name="connsiteY0" fmla="*/ 158657 h 2813543"/>
                <a:gd name="connsiteX1" fmla="*/ 951916 w 951916"/>
                <a:gd name="connsiteY1" fmla="*/ 444307 h 2813543"/>
                <a:gd name="connsiteX2" fmla="*/ 0 w 951916"/>
                <a:gd name="connsiteY2" fmla="*/ 444307 h 2813543"/>
                <a:gd name="connsiteX3" fmla="*/ 0 w 951916"/>
                <a:gd name="connsiteY3" fmla="*/ 2813542 h 2813543"/>
                <a:gd name="connsiteX4" fmla="*/ 951916 w 951916"/>
                <a:gd name="connsiteY4" fmla="*/ 2813542 h 2813543"/>
                <a:gd name="connsiteX5" fmla="*/ 951916 w 951916"/>
                <a:gd name="connsiteY5" fmla="*/ 2813543 h 2813543"/>
                <a:gd name="connsiteX6" fmla="*/ 0 w 951916"/>
                <a:gd name="connsiteY6" fmla="*/ 2813543 h 2813543"/>
                <a:gd name="connsiteX7" fmla="*/ 0 w 951916"/>
                <a:gd name="connsiteY7" fmla="*/ 158657 h 2813543"/>
                <a:gd name="connsiteX8" fmla="*/ 158656 w 951916"/>
                <a:gd name="connsiteY8" fmla="*/ 0 h 2813543"/>
                <a:gd name="connsiteX9" fmla="*/ 793260 w 951916"/>
                <a:gd name="connsiteY9" fmla="*/ 0 h 2813543"/>
                <a:gd name="connsiteX10" fmla="*/ 951916 w 951916"/>
                <a:gd name="connsiteY10" fmla="*/ 158657 h 281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1916" h="2813543">
                  <a:moveTo>
                    <a:pt x="951916" y="158657"/>
                  </a:moveTo>
                  <a:lnTo>
                    <a:pt x="951916" y="444307"/>
                  </a:lnTo>
                  <a:lnTo>
                    <a:pt x="0" y="444307"/>
                  </a:lnTo>
                  <a:lnTo>
                    <a:pt x="0" y="2813542"/>
                  </a:lnTo>
                  <a:lnTo>
                    <a:pt x="951916" y="2813542"/>
                  </a:lnTo>
                  <a:lnTo>
                    <a:pt x="951916" y="2813543"/>
                  </a:lnTo>
                  <a:lnTo>
                    <a:pt x="0" y="2813543"/>
                  </a:lnTo>
                  <a:lnTo>
                    <a:pt x="0" y="158657"/>
                  </a:lnTo>
                  <a:cubicBezTo>
                    <a:pt x="0" y="71035"/>
                    <a:pt x="71033" y="0"/>
                    <a:pt x="158656" y="0"/>
                  </a:cubicBezTo>
                  <a:lnTo>
                    <a:pt x="793260" y="0"/>
                  </a:lnTo>
                  <a:cubicBezTo>
                    <a:pt x="880883" y="0"/>
                    <a:pt x="951916" y="71035"/>
                    <a:pt x="951916" y="158657"/>
                  </a:cubicBezTo>
                  <a:close/>
                </a:path>
              </a:pathLst>
            </a:custGeom>
            <a:ln/>
          </p:spPr>
          <p:style>
            <a:lnRef idx="2">
              <a:schemeClr val="accent5">
                <a:shade val="50000"/>
              </a:schemeClr>
            </a:lnRef>
            <a:fillRef idx="1">
              <a:schemeClr val="accent5"/>
            </a:fillRef>
            <a:effectRef idx="0">
              <a:schemeClr val="accent5"/>
            </a:effectRef>
            <a:fontRef idx="minor">
              <a:schemeClr val="lt1"/>
            </a:fontRef>
          </p:style>
          <p:txBody>
            <a:bodyPr wrap="square" rtlCol="1" anchor="ctr">
              <a:noAutofit/>
            </a:bodyPr>
            <a:lstStyle/>
            <a:p>
              <a:pPr algn="ctr"/>
              <a:endParaRPr lang="ar-SA" dirty="0"/>
            </a:p>
          </p:txBody>
        </p:sp>
        <p:sp>
          <p:nvSpPr>
            <p:cNvPr id="53" name="مستطيل: زوايا علوية مستديرة 52">
              <a:extLst>
                <a:ext uri="{FF2B5EF4-FFF2-40B4-BE49-F238E27FC236}">
                  <a16:creationId xmlns:a16="http://schemas.microsoft.com/office/drawing/2014/main" id="{89C57C34-AE65-4DEE-9495-9D918E685ECB}"/>
                </a:ext>
              </a:extLst>
            </p:cNvPr>
            <p:cNvSpPr/>
            <p:nvPr/>
          </p:nvSpPr>
          <p:spPr>
            <a:xfrm rot="5400000" flipH="1">
              <a:off x="9960120" y="913419"/>
              <a:ext cx="967940" cy="2813540"/>
            </a:xfrm>
            <a:prstGeom prst="round2Same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SA" dirty="0"/>
            </a:p>
          </p:txBody>
        </p:sp>
        <p:sp>
          <p:nvSpPr>
            <p:cNvPr id="54" name="مربع نص 53">
              <a:extLst>
                <a:ext uri="{FF2B5EF4-FFF2-40B4-BE49-F238E27FC236}">
                  <a16:creationId xmlns:a16="http://schemas.microsoft.com/office/drawing/2014/main" id="{4A58A29B-8A2E-41FE-8483-7A99826AFB7B}"/>
                </a:ext>
              </a:extLst>
            </p:cNvPr>
            <p:cNvSpPr txBox="1"/>
            <p:nvPr/>
          </p:nvSpPr>
          <p:spPr>
            <a:xfrm>
              <a:off x="9076320" y="2044142"/>
              <a:ext cx="2735539" cy="553219"/>
            </a:xfrm>
            <a:prstGeom prst="rect">
              <a:avLst/>
            </a:prstGeom>
            <a:solidFill>
              <a:schemeClr val="bg2"/>
            </a:solidFill>
          </p:spPr>
          <p:txBody>
            <a:bodyPr wrap="square" rtlCol="1">
              <a:spAutoFit/>
            </a:bodyPr>
            <a:lstStyle/>
            <a:p>
              <a:pPr algn="ctr"/>
              <a:r>
                <a:rPr lang="ar-SA" sz="2400" dirty="0">
                  <a:latin typeface="Dubai" panose="020B0503030403030204" pitchFamily="34" charset="-78"/>
                  <a:cs typeface="Fanan" pitchFamily="2" charset="-78"/>
                </a:rPr>
                <a:t>تطوير التطبيقات باستخدام مخترع التطبيقات</a:t>
              </a:r>
            </a:p>
          </p:txBody>
        </p:sp>
      </p:grpSp>
      <p:pic>
        <p:nvPicPr>
          <p:cNvPr id="55" name="صورة 5">
            <a:extLst>
              <a:ext uri="{FF2B5EF4-FFF2-40B4-BE49-F238E27FC236}">
                <a16:creationId xmlns:a16="http://schemas.microsoft.com/office/drawing/2014/main" id="{9A2BEACF-0FAA-434E-A4B3-94A20237E2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58" b="8601"/>
          <a:stretch/>
        </p:blipFill>
        <p:spPr>
          <a:xfrm>
            <a:off x="78810" y="-132942"/>
            <a:ext cx="1469316" cy="1128481"/>
          </a:xfrm>
          <a:prstGeom prst="rect">
            <a:avLst/>
          </a:prstGeom>
        </p:spPr>
      </p:pic>
      <p:graphicFrame>
        <p:nvGraphicFramePr>
          <p:cNvPr id="47" name="Table 2">
            <a:extLst>
              <a:ext uri="{FF2B5EF4-FFF2-40B4-BE49-F238E27FC236}">
                <a16:creationId xmlns:a16="http://schemas.microsoft.com/office/drawing/2014/main" id="{AF52C229-014B-4C55-A6CA-9B8A2290C56A}"/>
              </a:ext>
            </a:extLst>
          </p:cNvPr>
          <p:cNvGraphicFramePr>
            <a:graphicFrameLocks noGrp="1"/>
          </p:cNvGraphicFramePr>
          <p:nvPr>
            <p:extLst>
              <p:ext uri="{D42A27DB-BD31-4B8C-83A1-F6EECF244321}">
                <p14:modId xmlns:p14="http://schemas.microsoft.com/office/powerpoint/2010/main" val="3085559290"/>
              </p:ext>
            </p:extLst>
          </p:nvPr>
        </p:nvGraphicFramePr>
        <p:xfrm>
          <a:off x="285565" y="1083029"/>
          <a:ext cx="11620867" cy="4932099"/>
        </p:xfrm>
        <a:graphic>
          <a:graphicData uri="http://schemas.openxmlformats.org/drawingml/2006/table">
            <a:tbl>
              <a:tblPr rtl="1" firstRow="1" bandRow="1">
                <a:tableStyleId>{7DF18680-E054-41AD-8BC1-D1AEF772440D}</a:tableStyleId>
              </a:tblPr>
              <a:tblGrid>
                <a:gridCol w="4225472">
                  <a:extLst>
                    <a:ext uri="{9D8B030D-6E8A-4147-A177-3AD203B41FA5}">
                      <a16:colId xmlns:a16="http://schemas.microsoft.com/office/drawing/2014/main" val="4237904607"/>
                    </a:ext>
                  </a:extLst>
                </a:gridCol>
                <a:gridCol w="2316480">
                  <a:extLst>
                    <a:ext uri="{9D8B030D-6E8A-4147-A177-3AD203B41FA5}">
                      <a16:colId xmlns:a16="http://schemas.microsoft.com/office/drawing/2014/main" val="3519128465"/>
                    </a:ext>
                  </a:extLst>
                </a:gridCol>
                <a:gridCol w="2550160">
                  <a:extLst>
                    <a:ext uri="{9D8B030D-6E8A-4147-A177-3AD203B41FA5}">
                      <a16:colId xmlns:a16="http://schemas.microsoft.com/office/drawing/2014/main" val="2094644862"/>
                    </a:ext>
                  </a:extLst>
                </a:gridCol>
                <a:gridCol w="2528755">
                  <a:extLst>
                    <a:ext uri="{9D8B030D-6E8A-4147-A177-3AD203B41FA5}">
                      <a16:colId xmlns:a16="http://schemas.microsoft.com/office/drawing/2014/main" val="636736995"/>
                    </a:ext>
                  </a:extLst>
                </a:gridCol>
              </a:tblGrid>
              <a:tr h="554502">
                <a:tc>
                  <a:txBody>
                    <a:bodyPr/>
                    <a:lstStyle/>
                    <a:p>
                      <a:pPr algn="ctr" rtl="1"/>
                      <a:r>
                        <a:rPr lang="ar-SA" sz="2800" b="0" dirty="0">
                          <a:cs typeface="Fanan" pitchFamily="2" charset="-78"/>
                        </a:rPr>
                        <a:t>الفقرات </a:t>
                      </a:r>
                    </a:p>
                  </a:txBody>
                  <a:tcPr/>
                </a:tc>
                <a:tc gridSpan="3">
                  <a:txBody>
                    <a:bodyPr/>
                    <a:lstStyle/>
                    <a:p>
                      <a:pPr algn="ctr" rtl="1"/>
                      <a:r>
                        <a:rPr lang="ar-SA" sz="2800" b="0" baseline="0" dirty="0">
                          <a:cs typeface="Fanan" pitchFamily="2" charset="-78"/>
                        </a:rPr>
                        <a:t> اختار الإجابة الصحيحة </a:t>
                      </a:r>
                      <a:endParaRPr lang="ar-SA" sz="2800" b="0" dirty="0">
                        <a:cs typeface="Fanan" pitchFamily="2" charset="-78"/>
                      </a:endParaRPr>
                    </a:p>
                  </a:txBody>
                  <a:tcPr/>
                </a:tc>
                <a:tc hMerge="1">
                  <a:txBody>
                    <a:bodyPr/>
                    <a:lstStyle/>
                    <a:p>
                      <a:pPr rtl="1"/>
                      <a:endParaRPr lang="ar-SA" dirty="0"/>
                    </a:p>
                  </a:txBody>
                  <a:tcPr/>
                </a:tc>
                <a:tc hMerge="1">
                  <a:txBody>
                    <a:bodyPr/>
                    <a:lstStyle/>
                    <a:p>
                      <a:pPr rtl="1"/>
                      <a:endParaRPr lang="ar-SA" dirty="0"/>
                    </a:p>
                  </a:txBody>
                  <a:tcPr/>
                </a:tc>
                <a:extLst>
                  <a:ext uri="{0D108BD9-81ED-4DB2-BD59-A6C34878D82A}">
                    <a16:rowId xmlns:a16="http://schemas.microsoft.com/office/drawing/2014/main" val="3258273883"/>
                  </a:ext>
                </a:extLst>
              </a:tr>
              <a:tr h="1057371">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kern="1200" dirty="0">
                          <a:solidFill>
                            <a:srgbClr val="C00000"/>
                          </a:solidFill>
                          <a:latin typeface="+mn-lt"/>
                          <a:ea typeface="+mn-ea"/>
                          <a:cs typeface="Fanan" pitchFamily="2" charset="-78"/>
                        </a:rPr>
                        <a:t>مرحلة يتم فيها استخدم أحد برامج تطوير تطبيقات الهواتف الذكية لتنفيذ التصميم </a:t>
                      </a:r>
                    </a:p>
                  </a:txBody>
                  <a:tcPr anchor="ct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000" kern="1200" dirty="0">
                          <a:solidFill>
                            <a:schemeClr val="tx1"/>
                          </a:solidFill>
                          <a:latin typeface="Dubai" panose="020B0503030403030204" pitchFamily="34" charset="-78"/>
                          <a:ea typeface="+mn-ea"/>
                          <a:cs typeface="Fanan" pitchFamily="2" charset="-78"/>
                        </a:rPr>
                        <a:t>التطوير </a:t>
                      </a:r>
                    </a:p>
                  </a:txBody>
                  <a:tcPr anchor="ct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0" i="0" u="none" strike="noStrike" kern="1200" cap="none" spc="0" normalizeH="0" baseline="0" noProof="0" dirty="0">
                          <a:ln>
                            <a:noFill/>
                          </a:ln>
                          <a:solidFill>
                            <a:prstClr val="black"/>
                          </a:solidFill>
                          <a:effectLst/>
                          <a:uLnTx/>
                          <a:uFillTx/>
                          <a:latin typeface="Dubai" panose="020B0503030403030204" pitchFamily="34" charset="-78"/>
                          <a:ea typeface="+mn-ea"/>
                          <a:cs typeface="Fanan" pitchFamily="2" charset="-78"/>
                        </a:rPr>
                        <a:t>الاختبار </a:t>
                      </a:r>
                    </a:p>
                  </a:txBody>
                  <a:tcPr anchor="ct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2000" b="0" i="0" u="none" strike="noStrike" kern="1200" cap="none" spc="0" normalizeH="0" baseline="0" noProof="0" dirty="0">
                          <a:ln>
                            <a:noFill/>
                          </a:ln>
                          <a:solidFill>
                            <a:prstClr val="black"/>
                          </a:solidFill>
                          <a:effectLst/>
                          <a:uLnTx/>
                          <a:uFillTx/>
                          <a:latin typeface="Dubai" panose="020B0503030403030204" pitchFamily="34" charset="-78"/>
                          <a:ea typeface="+mn-ea"/>
                          <a:cs typeface="Fanan" pitchFamily="2" charset="-78"/>
                        </a:rPr>
                        <a:t>التحليل والتصميم </a:t>
                      </a:r>
                    </a:p>
                  </a:txBody>
                  <a:tcPr anchor="ctr"/>
                </a:tc>
                <a:extLst>
                  <a:ext uri="{0D108BD9-81ED-4DB2-BD59-A6C34878D82A}">
                    <a16:rowId xmlns:a16="http://schemas.microsoft.com/office/drawing/2014/main" val="4227576896"/>
                  </a:ext>
                </a:extLst>
              </a:tr>
              <a:tr h="1076387">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dirty="0">
                          <a:solidFill>
                            <a:srgbClr val="C00000"/>
                          </a:solidFill>
                          <a:cs typeface="Fanan" pitchFamily="2" charset="-78"/>
                        </a:rPr>
                        <a:t>زر أمر لأداء مهمة محددة عند الضغط عليه</a:t>
                      </a:r>
                      <a:endParaRPr lang="ar-SA" sz="2400" kern="1200" dirty="0">
                        <a:solidFill>
                          <a:srgbClr val="C00000"/>
                        </a:solidFill>
                        <a:latin typeface="Dubai" panose="020B0503030403030204" pitchFamily="34" charset="-78"/>
                        <a:ea typeface="+mn-ea"/>
                        <a:cs typeface="Fanan" pitchFamily="2" charset="-78"/>
                      </a:endParaRPr>
                    </a:p>
                  </a:txBody>
                  <a:tcPr anchor="ct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lang="ar-SA" sz="2000" kern="1200" dirty="0">
                        <a:solidFill>
                          <a:schemeClr val="tx1"/>
                        </a:solidFill>
                        <a:latin typeface="Dubai" panose="020B0503030403030204" pitchFamily="34" charset="-78"/>
                        <a:ea typeface="+mn-ea"/>
                        <a:cs typeface="Fanan" pitchFamily="2" charset="-78"/>
                      </a:endParaRPr>
                    </a:p>
                    <a:p>
                      <a:pPr marL="0" marR="0" lvl="0" indent="0" algn="ctr" defTabSz="914400" rtl="1" eaLnBrk="1" fontAlgn="auto" latinLnBrk="0" hangingPunct="1">
                        <a:lnSpc>
                          <a:spcPct val="100000"/>
                        </a:lnSpc>
                        <a:spcBef>
                          <a:spcPts val="0"/>
                        </a:spcBef>
                        <a:spcAft>
                          <a:spcPts val="0"/>
                        </a:spcAft>
                        <a:buClrTx/>
                        <a:buSzTx/>
                        <a:buFontTx/>
                        <a:buNone/>
                        <a:tabLst/>
                        <a:defRPr/>
                      </a:pPr>
                      <a:r>
                        <a:rPr lang="en-US" sz="2000" kern="1200" dirty="0">
                          <a:solidFill>
                            <a:schemeClr val="tx1"/>
                          </a:solidFill>
                          <a:latin typeface="Dubai" panose="020B0503030403030204" pitchFamily="34" charset="-78"/>
                          <a:ea typeface="+mn-ea"/>
                          <a:cs typeface="Fanan" pitchFamily="2" charset="-78"/>
                        </a:rPr>
                        <a:t>List Picker</a:t>
                      </a:r>
                      <a:endParaRPr lang="ar-SA" sz="2000" kern="1200" dirty="0">
                        <a:solidFill>
                          <a:schemeClr val="tx1"/>
                        </a:solidFill>
                        <a:latin typeface="Dubai" panose="020B0503030403030204" pitchFamily="34" charset="-78"/>
                        <a:ea typeface="+mn-ea"/>
                        <a:cs typeface="Fanan" pitchFamily="2" charset="-78"/>
                      </a:endParaRP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000" kern="1200" dirty="0">
                          <a:solidFill>
                            <a:schemeClr val="tx1"/>
                          </a:solidFill>
                          <a:latin typeface="Dubai" panose="020B0503030403030204" pitchFamily="34" charset="-78"/>
                          <a:ea typeface="+mn-ea"/>
                          <a:cs typeface="Fanan" pitchFamily="2" charset="-78"/>
                        </a:rPr>
                        <a:t>   </a:t>
                      </a:r>
                    </a:p>
                    <a:p>
                      <a:pPr marL="0" marR="0" lvl="0" indent="0" algn="ctr" defTabSz="914400" rtl="1" eaLnBrk="1" fontAlgn="auto" latinLnBrk="0" hangingPunct="1">
                        <a:lnSpc>
                          <a:spcPct val="100000"/>
                        </a:lnSpc>
                        <a:spcBef>
                          <a:spcPts val="0"/>
                        </a:spcBef>
                        <a:spcAft>
                          <a:spcPts val="0"/>
                        </a:spcAft>
                        <a:buClrTx/>
                        <a:buSzTx/>
                        <a:buFontTx/>
                        <a:buNone/>
                        <a:tabLst/>
                        <a:defRPr/>
                      </a:pPr>
                      <a:r>
                        <a:rPr lang="en-US" sz="2000" kern="1200" dirty="0">
                          <a:solidFill>
                            <a:schemeClr val="tx1"/>
                          </a:solidFill>
                          <a:latin typeface="Dubai" panose="020B0503030403030204" pitchFamily="34" charset="-78"/>
                          <a:ea typeface="+mn-ea"/>
                          <a:cs typeface="Fanan" pitchFamily="2" charset="-78"/>
                        </a:rPr>
                        <a:t>Label</a:t>
                      </a:r>
                      <a:endParaRPr lang="ar-SA" sz="2000" kern="1200" dirty="0">
                        <a:solidFill>
                          <a:schemeClr val="tx1"/>
                        </a:solidFill>
                        <a:latin typeface="Dubai" panose="020B0503030403030204" pitchFamily="34" charset="-78"/>
                        <a:ea typeface="+mn-ea"/>
                        <a:cs typeface="Fanan" pitchFamily="2" charset="-78"/>
                      </a:endParaRPr>
                    </a:p>
                  </a:txBody>
                  <a:tcP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000" kern="1200" dirty="0">
                          <a:solidFill>
                            <a:schemeClr val="tx1"/>
                          </a:solidFill>
                          <a:latin typeface="Dubai" panose="020B0503030403030204" pitchFamily="34" charset="-78"/>
                          <a:ea typeface="+mn-ea"/>
                          <a:cs typeface="Fanan" pitchFamily="2" charset="-78"/>
                        </a:rPr>
                        <a:t>  </a:t>
                      </a:r>
                    </a:p>
                    <a:p>
                      <a:pPr marL="0" marR="0" lvl="0" indent="0" algn="ctr" defTabSz="914400" rtl="1" eaLnBrk="1" fontAlgn="auto" latinLnBrk="0" hangingPunct="1">
                        <a:lnSpc>
                          <a:spcPct val="100000"/>
                        </a:lnSpc>
                        <a:spcBef>
                          <a:spcPts val="0"/>
                        </a:spcBef>
                        <a:spcAft>
                          <a:spcPts val="0"/>
                        </a:spcAft>
                        <a:buClrTx/>
                        <a:buSzTx/>
                        <a:buFontTx/>
                        <a:buNone/>
                        <a:tabLst/>
                        <a:defRPr/>
                      </a:pPr>
                      <a:r>
                        <a:rPr lang="en-US" sz="2000" kern="1200" dirty="0">
                          <a:solidFill>
                            <a:schemeClr val="tx1"/>
                          </a:solidFill>
                          <a:latin typeface="Dubai" panose="020B0503030403030204" pitchFamily="34" charset="-78"/>
                          <a:ea typeface="+mn-ea"/>
                          <a:cs typeface="Fanan" pitchFamily="2" charset="-78"/>
                        </a:rPr>
                        <a:t>Button </a:t>
                      </a:r>
                      <a:endParaRPr lang="ar-SA" sz="2000" kern="1200" dirty="0">
                        <a:solidFill>
                          <a:schemeClr val="tx1"/>
                        </a:solidFill>
                        <a:latin typeface="Dubai" panose="020B0503030403030204" pitchFamily="34" charset="-78"/>
                        <a:ea typeface="+mn-ea"/>
                        <a:cs typeface="Fanan" pitchFamily="2" charset="-78"/>
                      </a:endParaRPr>
                    </a:p>
                    <a:p>
                      <a:pPr marL="0" marR="0" lvl="0" indent="0" algn="ctr" defTabSz="914400" rtl="1" eaLnBrk="1" fontAlgn="auto" latinLnBrk="0" hangingPunct="1">
                        <a:lnSpc>
                          <a:spcPct val="100000"/>
                        </a:lnSpc>
                        <a:spcBef>
                          <a:spcPts val="0"/>
                        </a:spcBef>
                        <a:spcAft>
                          <a:spcPts val="0"/>
                        </a:spcAft>
                        <a:buClrTx/>
                        <a:buSzTx/>
                        <a:buFontTx/>
                        <a:buNone/>
                        <a:tabLst/>
                        <a:defRPr/>
                      </a:pPr>
                      <a:r>
                        <a:rPr lang="ar-SA" sz="2000" kern="1200" dirty="0">
                          <a:solidFill>
                            <a:schemeClr val="tx1"/>
                          </a:solidFill>
                          <a:latin typeface="Dubai" panose="020B0503030403030204" pitchFamily="34" charset="-78"/>
                          <a:ea typeface="+mn-ea"/>
                          <a:cs typeface="Fanan" pitchFamily="2" charset="-78"/>
                        </a:rPr>
                        <a:t> </a:t>
                      </a:r>
                    </a:p>
                  </a:txBody>
                  <a:tcPr/>
                </a:tc>
                <a:extLst>
                  <a:ext uri="{0D108BD9-81ED-4DB2-BD59-A6C34878D82A}">
                    <a16:rowId xmlns:a16="http://schemas.microsoft.com/office/drawing/2014/main" val="1829425042"/>
                  </a:ext>
                </a:extLst>
              </a:tr>
              <a:tr h="1050443">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kern="1200" dirty="0">
                          <a:solidFill>
                            <a:srgbClr val="C00000"/>
                          </a:solidFill>
                          <a:latin typeface="+mn-lt"/>
                          <a:ea typeface="+mn-ea"/>
                          <a:cs typeface="Fanan" pitchFamily="2" charset="-78"/>
                        </a:rPr>
                        <a:t>يمكن إضافة مكون (</a:t>
                      </a:r>
                      <a:r>
                        <a:rPr lang="en-US" sz="2400" kern="1200" dirty="0">
                          <a:solidFill>
                            <a:srgbClr val="C00000"/>
                          </a:solidFill>
                          <a:latin typeface="+mn-lt"/>
                          <a:ea typeface="+mn-ea"/>
                          <a:cs typeface="Fanan" pitchFamily="2" charset="-78"/>
                        </a:rPr>
                        <a:t>Image</a:t>
                      </a:r>
                      <a:r>
                        <a:rPr lang="ar-SA" sz="2400" kern="1200" dirty="0">
                          <a:solidFill>
                            <a:srgbClr val="C00000"/>
                          </a:solidFill>
                          <a:latin typeface="+mn-lt"/>
                          <a:ea typeface="+mn-ea"/>
                          <a:cs typeface="Fanan" pitchFamily="2" charset="-78"/>
                        </a:rPr>
                        <a:t>) من خلال مجموعة : </a:t>
                      </a:r>
                    </a:p>
                  </a:txBody>
                  <a:tcPr anchor="ct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2000" dirty="0">
                          <a:solidFill>
                            <a:schemeClr val="tx1"/>
                          </a:solidFill>
                          <a:cs typeface="Fanan" pitchFamily="2" charset="-78"/>
                        </a:rPr>
                        <a:t>Media</a:t>
                      </a:r>
                      <a:endParaRPr lang="ar-SA" sz="2000" kern="1200" dirty="0">
                        <a:solidFill>
                          <a:schemeClr val="tx1"/>
                        </a:solidFill>
                        <a:latin typeface="Dubai" panose="020B0503030403030204" pitchFamily="34" charset="-78"/>
                        <a:ea typeface="+mn-ea"/>
                        <a:cs typeface="Fanan" pitchFamily="2" charset="-78"/>
                      </a:endParaRPr>
                    </a:p>
                  </a:txBody>
                  <a:tcPr anchor="ct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2000" kern="1200" dirty="0">
                          <a:solidFill>
                            <a:schemeClr val="tx1"/>
                          </a:solidFill>
                          <a:latin typeface="Dubai" panose="020B0503030403030204" pitchFamily="34" charset="-78"/>
                          <a:ea typeface="+mn-ea"/>
                          <a:cs typeface="Fanan" pitchFamily="2" charset="-78"/>
                          <a:sym typeface="Fira Sans Extra Condensed Mediu" charset="0"/>
                        </a:rPr>
                        <a:t>User Interface</a:t>
                      </a:r>
                      <a:endParaRPr lang="ar-SA" sz="2000" kern="1200" dirty="0">
                        <a:solidFill>
                          <a:schemeClr val="tx1"/>
                        </a:solidFill>
                        <a:latin typeface="Dubai" panose="020B0503030403030204" pitchFamily="34" charset="-78"/>
                        <a:ea typeface="+mn-ea"/>
                        <a:cs typeface="Fanan" pitchFamily="2" charset="-78"/>
                      </a:endParaRPr>
                    </a:p>
                  </a:txBody>
                  <a:tcPr anchor="ct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2000" kern="1200" dirty="0">
                          <a:solidFill>
                            <a:schemeClr val="tx1"/>
                          </a:solidFill>
                          <a:latin typeface="Dubai" panose="020B0503030403030204" pitchFamily="34" charset="-78"/>
                          <a:ea typeface="+mn-ea"/>
                          <a:cs typeface="Fanan" pitchFamily="2" charset="-78"/>
                        </a:rPr>
                        <a:t>Layout</a:t>
                      </a:r>
                      <a:endParaRPr lang="ar-SA" sz="2000" kern="1200" dirty="0">
                        <a:solidFill>
                          <a:schemeClr val="tx1"/>
                        </a:solidFill>
                        <a:latin typeface="Dubai" panose="020B0503030403030204" pitchFamily="34" charset="-78"/>
                        <a:ea typeface="+mn-ea"/>
                        <a:cs typeface="Fanan" pitchFamily="2" charset="-78"/>
                      </a:endParaRPr>
                    </a:p>
                  </a:txBody>
                  <a:tcPr anchor="ctr"/>
                </a:tc>
                <a:extLst>
                  <a:ext uri="{0D108BD9-81ED-4DB2-BD59-A6C34878D82A}">
                    <a16:rowId xmlns:a16="http://schemas.microsoft.com/office/drawing/2014/main" val="1794912839"/>
                  </a:ext>
                </a:extLst>
              </a:tr>
              <a:tr h="1193396">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ar-SA" sz="2400" kern="1200" dirty="0">
                          <a:solidFill>
                            <a:srgbClr val="C00000"/>
                          </a:solidFill>
                          <a:latin typeface="+mn-lt"/>
                          <a:ea typeface="+mn-ea"/>
                          <a:cs typeface="Fanan" pitchFamily="2" charset="-78"/>
                        </a:rPr>
                        <a:t>لا يمكن الوصول إلي المتغيرات الا داخل الأجراء الذي يتضمنها : </a:t>
                      </a:r>
                    </a:p>
                  </a:txBody>
                  <a:tcPr anchor="ct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2000" dirty="0">
                          <a:solidFill>
                            <a:schemeClr val="tx1"/>
                          </a:solidFill>
                          <a:cs typeface="Fanan" pitchFamily="2" charset="-78"/>
                        </a:rPr>
                        <a:t>Local </a:t>
                      </a:r>
                      <a:endParaRPr lang="ar-SA" sz="2000" kern="1200" dirty="0">
                        <a:solidFill>
                          <a:schemeClr val="tx1"/>
                        </a:solidFill>
                        <a:latin typeface="Dubai" panose="020B0503030403030204" pitchFamily="34" charset="-78"/>
                        <a:ea typeface="+mn-ea"/>
                        <a:cs typeface="Fanan" pitchFamily="2" charset="-78"/>
                      </a:endParaRPr>
                    </a:p>
                  </a:txBody>
                  <a:tcPr anchor="ct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2000" kern="1200" dirty="0">
                          <a:solidFill>
                            <a:schemeClr val="tx1"/>
                          </a:solidFill>
                          <a:latin typeface="Dubai" panose="020B0503030403030204" pitchFamily="34" charset="-78"/>
                          <a:ea typeface="+mn-ea"/>
                          <a:cs typeface="Fanan" pitchFamily="2" charset="-78"/>
                          <a:sym typeface="Fira Sans Extra Condensed Mediu" charset="0"/>
                        </a:rPr>
                        <a:t>Global</a:t>
                      </a:r>
                      <a:endParaRPr lang="ar-SA" sz="2000" kern="1200" dirty="0">
                        <a:solidFill>
                          <a:schemeClr val="tx1"/>
                        </a:solidFill>
                        <a:latin typeface="Dubai" panose="020B0503030403030204" pitchFamily="34" charset="-78"/>
                        <a:ea typeface="+mn-ea"/>
                        <a:cs typeface="Fanan" pitchFamily="2" charset="-78"/>
                      </a:endParaRPr>
                    </a:p>
                  </a:txBody>
                  <a:tcPr anchor="ctr"/>
                </a:tc>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sz="2000" kern="1200" dirty="0">
                          <a:solidFill>
                            <a:schemeClr val="tx1"/>
                          </a:solidFill>
                          <a:latin typeface="Dubai" panose="020B0503030403030204" pitchFamily="34" charset="-78"/>
                          <a:ea typeface="+mn-ea"/>
                          <a:cs typeface="Fanan" pitchFamily="2" charset="-78"/>
                        </a:rPr>
                        <a:t>Public </a:t>
                      </a:r>
                      <a:endParaRPr lang="ar-SA" sz="2000" kern="1200" dirty="0">
                        <a:solidFill>
                          <a:schemeClr val="tx1"/>
                        </a:solidFill>
                        <a:latin typeface="Dubai" panose="020B0503030403030204" pitchFamily="34" charset="-78"/>
                        <a:ea typeface="+mn-ea"/>
                        <a:cs typeface="Fanan" pitchFamily="2" charset="-78"/>
                      </a:endParaRPr>
                    </a:p>
                  </a:txBody>
                  <a:tcPr anchor="ctr"/>
                </a:tc>
                <a:extLst>
                  <a:ext uri="{0D108BD9-81ED-4DB2-BD59-A6C34878D82A}">
                    <a16:rowId xmlns:a16="http://schemas.microsoft.com/office/drawing/2014/main" val="2033944419"/>
                  </a:ext>
                </a:extLst>
              </a:tr>
            </a:tbl>
          </a:graphicData>
        </a:graphic>
      </p:graphicFrame>
      <p:sp>
        <p:nvSpPr>
          <p:cNvPr id="23" name="Rectangle 13">
            <a:extLst>
              <a:ext uri="{FF2B5EF4-FFF2-40B4-BE49-F238E27FC236}">
                <a16:creationId xmlns:a16="http://schemas.microsoft.com/office/drawing/2014/main" id="{2D8CCC86-734C-421B-ACB1-AEDF4AE1C9D1}"/>
              </a:ext>
            </a:extLst>
          </p:cNvPr>
          <p:cNvSpPr/>
          <p:nvPr/>
        </p:nvSpPr>
        <p:spPr>
          <a:xfrm>
            <a:off x="5510997" y="1914748"/>
            <a:ext cx="2043784" cy="570272"/>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dirty="0"/>
          </a:p>
        </p:txBody>
      </p:sp>
      <p:grpSp>
        <p:nvGrpSpPr>
          <p:cNvPr id="6" name="مجموعة 5">
            <a:extLst>
              <a:ext uri="{FF2B5EF4-FFF2-40B4-BE49-F238E27FC236}">
                <a16:creationId xmlns:a16="http://schemas.microsoft.com/office/drawing/2014/main" id="{DCF6907C-08B7-4D3B-B4D8-DCB565CBB730}"/>
              </a:ext>
            </a:extLst>
          </p:cNvPr>
          <p:cNvGrpSpPr/>
          <p:nvPr/>
        </p:nvGrpSpPr>
        <p:grpSpPr>
          <a:xfrm>
            <a:off x="0" y="6122221"/>
            <a:ext cx="12192000" cy="778754"/>
            <a:chOff x="0" y="5428500"/>
            <a:chExt cx="12192000" cy="1472475"/>
          </a:xfrm>
        </p:grpSpPr>
        <p:pic>
          <p:nvPicPr>
            <p:cNvPr id="8" name="Picture 2" descr="PowerPoint templates">
              <a:extLst>
                <a:ext uri="{FF2B5EF4-FFF2-40B4-BE49-F238E27FC236}">
                  <a16:creationId xmlns:a16="http://schemas.microsoft.com/office/drawing/2014/main" id="{E87A7598-0817-E822-3202-FF04670BCC92}"/>
                </a:ext>
              </a:extLst>
            </p:cNvPr>
            <p:cNvPicPr>
              <a:picLocks noChangeAspect="1" noChangeArrowheads="1"/>
            </p:cNvPicPr>
            <p:nvPr/>
          </p:nvPicPr>
          <p:blipFill rotWithShape="1">
            <a:blip r:embed="rId4">
              <a:clrChange>
                <a:clrFrom>
                  <a:srgbClr val="FEFEFE"/>
                </a:clrFrom>
                <a:clrTo>
                  <a:srgbClr val="FEFEFE">
                    <a:alpha val="0"/>
                  </a:srgbClr>
                </a:clrTo>
              </a:clrChange>
              <a:duotone>
                <a:prstClr val="black"/>
                <a:srgbClr val="5B9BD5">
                  <a:tint val="45000"/>
                  <a:satMod val="400000"/>
                </a:srgbClr>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35407" r="34096"/>
            <a:stretch/>
          </p:blipFill>
          <p:spPr bwMode="auto">
            <a:xfrm rot="16200000">
              <a:off x="5359762" y="68738"/>
              <a:ext cx="1472475" cy="12192000"/>
            </a:xfrm>
            <a:prstGeom prst="rect">
              <a:avLst/>
            </a:prstGeom>
            <a:noFill/>
            <a:extLst>
              <a:ext uri="{909E8E84-426E-40DD-AFC4-6F175D3DCCD1}">
                <a14:hiddenFill xmlns:a14="http://schemas.microsoft.com/office/drawing/2010/main">
                  <a:solidFill>
                    <a:srgbClr val="FFFFFF"/>
                  </a:solidFill>
                </a14:hiddenFill>
              </a:ext>
            </a:extLst>
          </p:spPr>
        </p:pic>
        <p:pic>
          <p:nvPicPr>
            <p:cNvPr id="9" name="صورة 8">
              <a:extLst>
                <a:ext uri="{FF2B5EF4-FFF2-40B4-BE49-F238E27FC236}">
                  <a16:creationId xmlns:a16="http://schemas.microsoft.com/office/drawing/2014/main" id="{18E20823-0E7C-BDF4-6273-85342589F1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234545"/>
              <a:ext cx="1786313" cy="567550"/>
            </a:xfrm>
            <a:prstGeom prst="rect">
              <a:avLst/>
            </a:prstGeom>
          </p:spPr>
        </p:pic>
      </p:grpSp>
      <p:sp>
        <p:nvSpPr>
          <p:cNvPr id="3" name="Rectangle 13">
            <a:extLst>
              <a:ext uri="{FF2B5EF4-FFF2-40B4-BE49-F238E27FC236}">
                <a16:creationId xmlns:a16="http://schemas.microsoft.com/office/drawing/2014/main" id="{0D9234A4-0F51-8D11-D2FD-0DAD72E22085}"/>
              </a:ext>
            </a:extLst>
          </p:cNvPr>
          <p:cNvSpPr/>
          <p:nvPr/>
        </p:nvSpPr>
        <p:spPr>
          <a:xfrm>
            <a:off x="522623" y="2886802"/>
            <a:ext cx="2051006" cy="570272"/>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dirty="0"/>
          </a:p>
        </p:txBody>
      </p:sp>
      <p:sp>
        <p:nvSpPr>
          <p:cNvPr id="4" name="Rectangle 13">
            <a:extLst>
              <a:ext uri="{FF2B5EF4-FFF2-40B4-BE49-F238E27FC236}">
                <a16:creationId xmlns:a16="http://schemas.microsoft.com/office/drawing/2014/main" id="{04703AD2-B2D7-1497-26C4-8E6B7470C559}"/>
              </a:ext>
            </a:extLst>
          </p:cNvPr>
          <p:cNvSpPr/>
          <p:nvPr/>
        </p:nvSpPr>
        <p:spPr>
          <a:xfrm>
            <a:off x="3084158" y="3992984"/>
            <a:ext cx="2051006" cy="570272"/>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dirty="0"/>
          </a:p>
        </p:txBody>
      </p:sp>
      <p:sp>
        <p:nvSpPr>
          <p:cNvPr id="5" name="Rectangle 13">
            <a:extLst>
              <a:ext uri="{FF2B5EF4-FFF2-40B4-BE49-F238E27FC236}">
                <a16:creationId xmlns:a16="http://schemas.microsoft.com/office/drawing/2014/main" id="{3FEC1BC7-E1E6-0787-B236-F2D7830952A0}"/>
              </a:ext>
            </a:extLst>
          </p:cNvPr>
          <p:cNvSpPr/>
          <p:nvPr/>
        </p:nvSpPr>
        <p:spPr>
          <a:xfrm>
            <a:off x="5510997" y="5050096"/>
            <a:ext cx="2051006" cy="570272"/>
          </a:xfrm>
          <a:prstGeom prst="rect">
            <a:avLst/>
          </a:prstGeom>
          <a:no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SA" dirty="0"/>
          </a:p>
        </p:txBody>
      </p:sp>
    </p:spTree>
    <p:extLst>
      <p:ext uri="{BB962C8B-B14F-4D97-AF65-F5344CB8AC3E}">
        <p14:creationId xmlns:p14="http://schemas.microsoft.com/office/powerpoint/2010/main" val="2232144949"/>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 grpId="0" animBg="1"/>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9" name="Group 78">
            <a:extLst>
              <a:ext uri="{FF2B5EF4-FFF2-40B4-BE49-F238E27FC236}">
                <a16:creationId xmlns:a16="http://schemas.microsoft.com/office/drawing/2014/main" id="{2152EDEF-7C2C-4E36-BB79-985D172E8ED6}"/>
              </a:ext>
            </a:extLst>
          </p:cNvPr>
          <p:cNvGrpSpPr/>
          <p:nvPr/>
        </p:nvGrpSpPr>
        <p:grpSpPr>
          <a:xfrm>
            <a:off x="5380939" y="4099148"/>
            <a:ext cx="1430121" cy="837680"/>
            <a:chOff x="5159696" y="5035103"/>
            <a:chExt cx="1430121" cy="837680"/>
          </a:xfrm>
          <a:solidFill>
            <a:schemeClr val="accent4">
              <a:lumMod val="75000"/>
            </a:schemeClr>
          </a:solidFill>
        </p:grpSpPr>
        <p:sp>
          <p:nvSpPr>
            <p:cNvPr id="68" name="Rectangle 67">
              <a:extLst>
                <a:ext uri="{FF2B5EF4-FFF2-40B4-BE49-F238E27FC236}">
                  <a16:creationId xmlns:a16="http://schemas.microsoft.com/office/drawing/2014/main" id="{0A047221-82AC-4AFE-AAD6-99037EAD53F7}"/>
                </a:ext>
              </a:extLst>
            </p:cNvPr>
            <p:cNvSpPr/>
            <p:nvPr/>
          </p:nvSpPr>
          <p:spPr>
            <a:xfrm rot="19413298">
              <a:off x="5159696" y="5411456"/>
              <a:ext cx="1430121" cy="176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ight Triangle 71">
              <a:extLst>
                <a:ext uri="{FF2B5EF4-FFF2-40B4-BE49-F238E27FC236}">
                  <a16:creationId xmlns:a16="http://schemas.microsoft.com/office/drawing/2014/main" id="{4BAD3C5B-891C-42A4-A9AA-420F2FA808E2}"/>
                </a:ext>
              </a:extLst>
            </p:cNvPr>
            <p:cNvSpPr/>
            <p:nvPr/>
          </p:nvSpPr>
          <p:spPr>
            <a:xfrm rot="5734655">
              <a:off x="5948280" y="5169198"/>
              <a:ext cx="194582" cy="21424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ight Triangle 72">
              <a:extLst>
                <a:ext uri="{FF2B5EF4-FFF2-40B4-BE49-F238E27FC236}">
                  <a16:creationId xmlns:a16="http://schemas.microsoft.com/office/drawing/2014/main" id="{8B3D66FF-AC3B-40D0-B671-7527D0C1ECEE}"/>
                </a:ext>
              </a:extLst>
            </p:cNvPr>
            <p:cNvSpPr/>
            <p:nvPr/>
          </p:nvSpPr>
          <p:spPr>
            <a:xfrm rot="5734655">
              <a:off x="5731541" y="5325774"/>
              <a:ext cx="194582" cy="21424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ight Triangle 73">
              <a:extLst>
                <a:ext uri="{FF2B5EF4-FFF2-40B4-BE49-F238E27FC236}">
                  <a16:creationId xmlns:a16="http://schemas.microsoft.com/office/drawing/2014/main" id="{C77877C6-88F3-420A-B7F9-1D460072FC84}"/>
                </a:ext>
              </a:extLst>
            </p:cNvPr>
            <p:cNvSpPr/>
            <p:nvPr/>
          </p:nvSpPr>
          <p:spPr>
            <a:xfrm rot="5734655">
              <a:off x="5505750" y="5497072"/>
              <a:ext cx="194582" cy="21424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ight Triangle 74">
              <a:extLst>
                <a:ext uri="{FF2B5EF4-FFF2-40B4-BE49-F238E27FC236}">
                  <a16:creationId xmlns:a16="http://schemas.microsoft.com/office/drawing/2014/main" id="{3EE4156A-5F5D-4C04-AAAD-BE0D3A504EC4}"/>
                </a:ext>
              </a:extLst>
            </p:cNvPr>
            <p:cNvSpPr/>
            <p:nvPr/>
          </p:nvSpPr>
          <p:spPr>
            <a:xfrm rot="5734655">
              <a:off x="5279959" y="5668369"/>
              <a:ext cx="194582" cy="21424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ight Triangle 77">
              <a:extLst>
                <a:ext uri="{FF2B5EF4-FFF2-40B4-BE49-F238E27FC236}">
                  <a16:creationId xmlns:a16="http://schemas.microsoft.com/office/drawing/2014/main" id="{165B0295-7070-4F8C-AEC5-86E41199EF70}"/>
                </a:ext>
              </a:extLst>
            </p:cNvPr>
            <p:cNvSpPr/>
            <p:nvPr/>
          </p:nvSpPr>
          <p:spPr>
            <a:xfrm rot="5734655">
              <a:off x="6153998" y="5025271"/>
              <a:ext cx="194582" cy="21424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6" name="Group 75">
            <a:extLst>
              <a:ext uri="{FF2B5EF4-FFF2-40B4-BE49-F238E27FC236}">
                <a16:creationId xmlns:a16="http://schemas.microsoft.com/office/drawing/2014/main" id="{3285DDFC-F1BC-4A7F-B018-BDCBEB2CC05E}"/>
              </a:ext>
            </a:extLst>
          </p:cNvPr>
          <p:cNvGrpSpPr/>
          <p:nvPr/>
        </p:nvGrpSpPr>
        <p:grpSpPr>
          <a:xfrm rot="4310456">
            <a:off x="5445754" y="2881178"/>
            <a:ext cx="1430121" cy="837680"/>
            <a:chOff x="5159696" y="5035103"/>
            <a:chExt cx="1430121" cy="837680"/>
          </a:xfrm>
          <a:solidFill>
            <a:srgbClr val="002060"/>
          </a:solidFill>
        </p:grpSpPr>
        <p:sp>
          <p:nvSpPr>
            <p:cNvPr id="77" name="Rectangle 76">
              <a:extLst>
                <a:ext uri="{FF2B5EF4-FFF2-40B4-BE49-F238E27FC236}">
                  <a16:creationId xmlns:a16="http://schemas.microsoft.com/office/drawing/2014/main" id="{1D738C02-D1BE-45E1-9EB0-46901190A94D}"/>
                </a:ext>
              </a:extLst>
            </p:cNvPr>
            <p:cNvSpPr/>
            <p:nvPr/>
          </p:nvSpPr>
          <p:spPr>
            <a:xfrm rot="19413298">
              <a:off x="5159696" y="5411456"/>
              <a:ext cx="1430121" cy="176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ight Triangle 79">
              <a:extLst>
                <a:ext uri="{FF2B5EF4-FFF2-40B4-BE49-F238E27FC236}">
                  <a16:creationId xmlns:a16="http://schemas.microsoft.com/office/drawing/2014/main" id="{108F4621-0EBD-42D5-BD93-3F6CFD3D24EA}"/>
                </a:ext>
              </a:extLst>
            </p:cNvPr>
            <p:cNvSpPr/>
            <p:nvPr/>
          </p:nvSpPr>
          <p:spPr>
            <a:xfrm rot="5734655">
              <a:off x="5948280" y="5169198"/>
              <a:ext cx="194582" cy="21424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ight Triangle 80">
              <a:extLst>
                <a:ext uri="{FF2B5EF4-FFF2-40B4-BE49-F238E27FC236}">
                  <a16:creationId xmlns:a16="http://schemas.microsoft.com/office/drawing/2014/main" id="{8A58849F-1DDD-49B5-B31A-415F46205CC8}"/>
                </a:ext>
              </a:extLst>
            </p:cNvPr>
            <p:cNvSpPr/>
            <p:nvPr/>
          </p:nvSpPr>
          <p:spPr>
            <a:xfrm rot="5734655">
              <a:off x="5731541" y="5325774"/>
              <a:ext cx="194582" cy="21424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Right Triangle 81">
              <a:extLst>
                <a:ext uri="{FF2B5EF4-FFF2-40B4-BE49-F238E27FC236}">
                  <a16:creationId xmlns:a16="http://schemas.microsoft.com/office/drawing/2014/main" id="{83448CD9-7510-4E4F-B7E5-11E887A59786}"/>
                </a:ext>
              </a:extLst>
            </p:cNvPr>
            <p:cNvSpPr/>
            <p:nvPr/>
          </p:nvSpPr>
          <p:spPr>
            <a:xfrm rot="5734655">
              <a:off x="5505750" y="5497072"/>
              <a:ext cx="194582" cy="21424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ight Triangle 82">
              <a:extLst>
                <a:ext uri="{FF2B5EF4-FFF2-40B4-BE49-F238E27FC236}">
                  <a16:creationId xmlns:a16="http://schemas.microsoft.com/office/drawing/2014/main" id="{B83C25AB-1DA4-4F84-A64B-6F06FC2F5964}"/>
                </a:ext>
              </a:extLst>
            </p:cNvPr>
            <p:cNvSpPr/>
            <p:nvPr/>
          </p:nvSpPr>
          <p:spPr>
            <a:xfrm rot="5734655">
              <a:off x="5279959" y="5668369"/>
              <a:ext cx="194582" cy="21424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Right Triangle 83">
              <a:extLst>
                <a:ext uri="{FF2B5EF4-FFF2-40B4-BE49-F238E27FC236}">
                  <a16:creationId xmlns:a16="http://schemas.microsoft.com/office/drawing/2014/main" id="{76EA01B0-CE9D-4EB3-B2F5-DF2C1380FB5C}"/>
                </a:ext>
              </a:extLst>
            </p:cNvPr>
            <p:cNvSpPr/>
            <p:nvPr/>
          </p:nvSpPr>
          <p:spPr>
            <a:xfrm rot="5734655">
              <a:off x="6153998" y="5025271"/>
              <a:ext cx="194582" cy="21424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5" name="Group 84">
            <a:extLst>
              <a:ext uri="{FF2B5EF4-FFF2-40B4-BE49-F238E27FC236}">
                <a16:creationId xmlns:a16="http://schemas.microsoft.com/office/drawing/2014/main" id="{981E0C08-3584-4690-BAAF-69F077C8693E}"/>
              </a:ext>
            </a:extLst>
          </p:cNvPr>
          <p:cNvGrpSpPr/>
          <p:nvPr/>
        </p:nvGrpSpPr>
        <p:grpSpPr>
          <a:xfrm rot="218524">
            <a:off x="5451086" y="1695081"/>
            <a:ext cx="1430121" cy="837680"/>
            <a:chOff x="5159696" y="5035103"/>
            <a:chExt cx="1430121" cy="837680"/>
          </a:xfrm>
          <a:solidFill>
            <a:srgbClr val="D81567"/>
          </a:solidFill>
        </p:grpSpPr>
        <p:sp>
          <p:nvSpPr>
            <p:cNvPr id="86" name="Rectangle 85">
              <a:extLst>
                <a:ext uri="{FF2B5EF4-FFF2-40B4-BE49-F238E27FC236}">
                  <a16:creationId xmlns:a16="http://schemas.microsoft.com/office/drawing/2014/main" id="{C77626F1-0BF4-4A28-A956-9B37AF4341D5}"/>
                </a:ext>
              </a:extLst>
            </p:cNvPr>
            <p:cNvSpPr/>
            <p:nvPr/>
          </p:nvSpPr>
          <p:spPr>
            <a:xfrm rot="19413298">
              <a:off x="5159696" y="5411456"/>
              <a:ext cx="1430121" cy="176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7" name="Right Triangle 86">
              <a:extLst>
                <a:ext uri="{FF2B5EF4-FFF2-40B4-BE49-F238E27FC236}">
                  <a16:creationId xmlns:a16="http://schemas.microsoft.com/office/drawing/2014/main" id="{B7069837-630C-4E11-A163-42C0E5CDFECB}"/>
                </a:ext>
              </a:extLst>
            </p:cNvPr>
            <p:cNvSpPr/>
            <p:nvPr/>
          </p:nvSpPr>
          <p:spPr>
            <a:xfrm rot="5734655">
              <a:off x="5948280" y="5169198"/>
              <a:ext cx="194582" cy="21424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Right Triangle 87">
              <a:extLst>
                <a:ext uri="{FF2B5EF4-FFF2-40B4-BE49-F238E27FC236}">
                  <a16:creationId xmlns:a16="http://schemas.microsoft.com/office/drawing/2014/main" id="{208E0B31-DB8E-4479-883F-AC5A29A1163C}"/>
                </a:ext>
              </a:extLst>
            </p:cNvPr>
            <p:cNvSpPr/>
            <p:nvPr/>
          </p:nvSpPr>
          <p:spPr>
            <a:xfrm rot="5734655">
              <a:off x="5731541" y="5325774"/>
              <a:ext cx="194582" cy="21424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Right Triangle 88">
              <a:extLst>
                <a:ext uri="{FF2B5EF4-FFF2-40B4-BE49-F238E27FC236}">
                  <a16:creationId xmlns:a16="http://schemas.microsoft.com/office/drawing/2014/main" id="{C3FCE464-431A-403C-A6DE-16D46E5C4AA7}"/>
                </a:ext>
              </a:extLst>
            </p:cNvPr>
            <p:cNvSpPr/>
            <p:nvPr/>
          </p:nvSpPr>
          <p:spPr>
            <a:xfrm rot="5734655">
              <a:off x="5505750" y="5497072"/>
              <a:ext cx="194582" cy="21424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ight Triangle 89">
              <a:extLst>
                <a:ext uri="{FF2B5EF4-FFF2-40B4-BE49-F238E27FC236}">
                  <a16:creationId xmlns:a16="http://schemas.microsoft.com/office/drawing/2014/main" id="{0FF5469E-38AC-4072-A510-46CB7DDBDF64}"/>
                </a:ext>
              </a:extLst>
            </p:cNvPr>
            <p:cNvSpPr/>
            <p:nvPr/>
          </p:nvSpPr>
          <p:spPr>
            <a:xfrm rot="5734655">
              <a:off x="5279959" y="5668369"/>
              <a:ext cx="194582" cy="21424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ight Triangle 90">
              <a:extLst>
                <a:ext uri="{FF2B5EF4-FFF2-40B4-BE49-F238E27FC236}">
                  <a16:creationId xmlns:a16="http://schemas.microsoft.com/office/drawing/2014/main" id="{1E8008A7-7138-4A15-BB8A-E624A7D84BD9}"/>
                </a:ext>
              </a:extLst>
            </p:cNvPr>
            <p:cNvSpPr/>
            <p:nvPr/>
          </p:nvSpPr>
          <p:spPr>
            <a:xfrm rot="5734655">
              <a:off x="6153998" y="5025271"/>
              <a:ext cx="194582" cy="214245"/>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 name="Group 2">
            <a:extLst>
              <a:ext uri="{FF2B5EF4-FFF2-40B4-BE49-F238E27FC236}">
                <a16:creationId xmlns:a16="http://schemas.microsoft.com/office/drawing/2014/main" id="{7C24E6C4-AAC5-40C9-B2AA-28C2BBCD57F6}"/>
              </a:ext>
            </a:extLst>
          </p:cNvPr>
          <p:cNvGrpSpPr/>
          <p:nvPr/>
        </p:nvGrpSpPr>
        <p:grpSpPr>
          <a:xfrm>
            <a:off x="1337687" y="3910017"/>
            <a:ext cx="4270741" cy="1256880"/>
            <a:chOff x="1524000" y="5178420"/>
            <a:chExt cx="3847232" cy="1256880"/>
          </a:xfrm>
        </p:grpSpPr>
        <p:sp>
          <p:nvSpPr>
            <p:cNvPr id="9" name="Rectangle: Rounded Corners 8">
              <a:extLst>
                <a:ext uri="{FF2B5EF4-FFF2-40B4-BE49-F238E27FC236}">
                  <a16:creationId xmlns:a16="http://schemas.microsoft.com/office/drawing/2014/main" id="{A73C5CB0-00C9-448D-A826-1821484B6735}"/>
                </a:ext>
              </a:extLst>
            </p:cNvPr>
            <p:cNvSpPr/>
            <p:nvPr/>
          </p:nvSpPr>
          <p:spPr>
            <a:xfrm>
              <a:off x="1524000" y="5178420"/>
              <a:ext cx="3847232" cy="1256880"/>
            </a:xfrm>
            <a:prstGeom prst="round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 name="Rectangle: Rounded Corners 4">
              <a:extLst>
                <a:ext uri="{FF2B5EF4-FFF2-40B4-BE49-F238E27FC236}">
                  <a16:creationId xmlns:a16="http://schemas.microsoft.com/office/drawing/2014/main" id="{EE96FBD9-28D8-4FB4-8850-F2672AC77D40}"/>
                </a:ext>
              </a:extLst>
            </p:cNvPr>
            <p:cNvSpPr/>
            <p:nvPr/>
          </p:nvSpPr>
          <p:spPr>
            <a:xfrm>
              <a:off x="4114351" y="5178420"/>
              <a:ext cx="1256880" cy="1256880"/>
            </a:xfrm>
            <a:prstGeom prst="round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38B686B5-6A6F-4A64-BD94-B53C57F1A773}"/>
                </a:ext>
              </a:extLst>
            </p:cNvPr>
            <p:cNvSpPr/>
            <p:nvPr/>
          </p:nvSpPr>
          <p:spPr>
            <a:xfrm>
              <a:off x="4275376" y="5339445"/>
              <a:ext cx="934830" cy="934830"/>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EF518501-C55B-4ABD-99FC-C1E7B03D1EB8}"/>
                </a:ext>
              </a:extLst>
            </p:cNvPr>
            <p:cNvSpPr txBox="1"/>
            <p:nvPr/>
          </p:nvSpPr>
          <p:spPr>
            <a:xfrm>
              <a:off x="4285118" y="5400129"/>
              <a:ext cx="915346" cy="307777"/>
            </a:xfrm>
            <a:prstGeom prst="rect">
              <a:avLst/>
            </a:prstGeom>
            <a:noFill/>
          </p:spPr>
          <p:txBody>
            <a:bodyPr wrap="square" rtlCol="0">
              <a:spAutoFit/>
            </a:bodyPr>
            <a:lstStyle/>
            <a:p>
              <a:pPr algn="ctr"/>
              <a:r>
                <a:rPr lang="en-US" sz="1400" dirty="0">
                  <a:solidFill>
                    <a:schemeClr val="bg1">
                      <a:lumMod val="50000"/>
                    </a:schemeClr>
                  </a:solidFill>
                  <a:latin typeface="Century Gothic" panose="020B0502020202020204" pitchFamily="34" charset="0"/>
                </a:rPr>
                <a:t>STEP</a:t>
              </a:r>
            </a:p>
          </p:txBody>
        </p:sp>
        <p:sp>
          <p:nvSpPr>
            <p:cNvPr id="8" name="TextBox 7">
              <a:extLst>
                <a:ext uri="{FF2B5EF4-FFF2-40B4-BE49-F238E27FC236}">
                  <a16:creationId xmlns:a16="http://schemas.microsoft.com/office/drawing/2014/main" id="{A50260CF-3CD0-4E6F-8FBC-930D78E31066}"/>
                </a:ext>
              </a:extLst>
            </p:cNvPr>
            <p:cNvSpPr txBox="1"/>
            <p:nvPr/>
          </p:nvSpPr>
          <p:spPr>
            <a:xfrm>
              <a:off x="4336391" y="5627944"/>
              <a:ext cx="812800" cy="646331"/>
            </a:xfrm>
            <a:prstGeom prst="rect">
              <a:avLst/>
            </a:prstGeom>
            <a:noFill/>
          </p:spPr>
          <p:txBody>
            <a:bodyPr wrap="square" rtlCol="0">
              <a:spAutoFit/>
            </a:bodyPr>
            <a:lstStyle/>
            <a:p>
              <a:pPr algn="ctr"/>
              <a:r>
                <a:rPr lang="en-US" sz="3600" dirty="0">
                  <a:solidFill>
                    <a:schemeClr val="accent4">
                      <a:lumMod val="75000"/>
                    </a:schemeClr>
                  </a:solidFill>
                  <a:latin typeface="Century Gothic" panose="020B0502020202020204" pitchFamily="34" charset="0"/>
                </a:rPr>
                <a:t>01</a:t>
              </a:r>
            </a:p>
          </p:txBody>
        </p:sp>
        <p:sp>
          <p:nvSpPr>
            <p:cNvPr id="10" name="TextBox 9">
              <a:extLst>
                <a:ext uri="{FF2B5EF4-FFF2-40B4-BE49-F238E27FC236}">
                  <a16:creationId xmlns:a16="http://schemas.microsoft.com/office/drawing/2014/main" id="{8F0B03E7-0CD3-449F-84C9-1D7D59D3E1FE}"/>
                </a:ext>
              </a:extLst>
            </p:cNvPr>
            <p:cNvSpPr txBox="1"/>
            <p:nvPr/>
          </p:nvSpPr>
          <p:spPr>
            <a:xfrm>
              <a:off x="1543726" y="5333978"/>
              <a:ext cx="2631381" cy="1077218"/>
            </a:xfrm>
            <a:prstGeom prst="rect">
              <a:avLst/>
            </a:prstGeom>
            <a:noFill/>
          </p:spPr>
          <p:txBody>
            <a:bodyPr wrap="square" rtlCol="0">
              <a:spAutoFit/>
            </a:bodyPr>
            <a:lstStyle/>
            <a:p>
              <a:pPr algn="ctr"/>
              <a:r>
                <a:rPr lang="ar-SA" sz="3200" b="1" dirty="0">
                  <a:solidFill>
                    <a:schemeClr val="accent4">
                      <a:lumMod val="75000"/>
                    </a:schemeClr>
                  </a:solidFill>
                  <a:latin typeface="Century Gothic" panose="020B0502020202020204" pitchFamily="34" charset="0"/>
                  <a:cs typeface="Fanan" pitchFamily="2" charset="-78"/>
                </a:rPr>
                <a:t>اختبار التطبيقات ونشرها </a:t>
              </a:r>
              <a:endParaRPr lang="en-US" sz="3200" b="1" dirty="0">
                <a:solidFill>
                  <a:schemeClr val="accent4">
                    <a:lumMod val="75000"/>
                  </a:schemeClr>
                </a:solidFill>
                <a:latin typeface="Century Gothic" panose="020B0502020202020204" pitchFamily="34" charset="0"/>
                <a:cs typeface="Fanan" pitchFamily="2" charset="-78"/>
              </a:endParaRPr>
            </a:p>
          </p:txBody>
        </p:sp>
      </p:grpSp>
      <p:grpSp>
        <p:nvGrpSpPr>
          <p:cNvPr id="21" name="Group 20">
            <a:extLst>
              <a:ext uri="{FF2B5EF4-FFF2-40B4-BE49-F238E27FC236}">
                <a16:creationId xmlns:a16="http://schemas.microsoft.com/office/drawing/2014/main" id="{972D6D64-672D-4EBE-9F9F-F7C90DEAE2D4}"/>
              </a:ext>
            </a:extLst>
          </p:cNvPr>
          <p:cNvGrpSpPr/>
          <p:nvPr/>
        </p:nvGrpSpPr>
        <p:grpSpPr>
          <a:xfrm>
            <a:off x="6469739" y="1049804"/>
            <a:ext cx="4237140" cy="1256880"/>
            <a:chOff x="6232543" y="2318207"/>
            <a:chExt cx="3847232" cy="1256880"/>
          </a:xfrm>
        </p:grpSpPr>
        <p:sp>
          <p:nvSpPr>
            <p:cNvPr id="51" name="Rectangle: Rounded Corners 50">
              <a:extLst>
                <a:ext uri="{FF2B5EF4-FFF2-40B4-BE49-F238E27FC236}">
                  <a16:creationId xmlns:a16="http://schemas.microsoft.com/office/drawing/2014/main" id="{E962BC0E-C21C-4A24-9037-A1300FBB7696}"/>
                </a:ext>
              </a:extLst>
            </p:cNvPr>
            <p:cNvSpPr/>
            <p:nvPr/>
          </p:nvSpPr>
          <p:spPr>
            <a:xfrm>
              <a:off x="6232543" y="2318207"/>
              <a:ext cx="3847232" cy="1256880"/>
            </a:xfrm>
            <a:prstGeom prst="round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2" name="Rectangle: Rounded Corners 51">
              <a:extLst>
                <a:ext uri="{FF2B5EF4-FFF2-40B4-BE49-F238E27FC236}">
                  <a16:creationId xmlns:a16="http://schemas.microsoft.com/office/drawing/2014/main" id="{35C3396E-5C6B-41B6-848C-159F44D50BC7}"/>
                </a:ext>
              </a:extLst>
            </p:cNvPr>
            <p:cNvSpPr/>
            <p:nvPr/>
          </p:nvSpPr>
          <p:spPr>
            <a:xfrm>
              <a:off x="6241009" y="2318207"/>
              <a:ext cx="1256880" cy="1256880"/>
            </a:xfrm>
            <a:prstGeom prst="roundRect">
              <a:avLst/>
            </a:prstGeom>
            <a:gradFill flip="none" rotWithShape="1">
              <a:gsLst>
                <a:gs pos="0">
                  <a:srgbClr val="00CC99"/>
                </a:gs>
                <a:gs pos="100000">
                  <a:srgbClr val="006666"/>
                </a:gs>
              </a:gsLst>
              <a:lin ang="27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Rounded Corners 52">
              <a:extLst>
                <a:ext uri="{FF2B5EF4-FFF2-40B4-BE49-F238E27FC236}">
                  <a16:creationId xmlns:a16="http://schemas.microsoft.com/office/drawing/2014/main" id="{F147959C-BDC8-4B06-B485-BF60B7D0F277}"/>
                </a:ext>
              </a:extLst>
            </p:cNvPr>
            <p:cNvSpPr/>
            <p:nvPr/>
          </p:nvSpPr>
          <p:spPr>
            <a:xfrm>
              <a:off x="6429404" y="2479232"/>
              <a:ext cx="934830" cy="934830"/>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E327524A-60F0-4D46-980C-4576232E4C45}"/>
                </a:ext>
              </a:extLst>
            </p:cNvPr>
            <p:cNvSpPr txBox="1"/>
            <p:nvPr/>
          </p:nvSpPr>
          <p:spPr>
            <a:xfrm>
              <a:off x="6439146" y="2539916"/>
              <a:ext cx="915346" cy="307777"/>
            </a:xfrm>
            <a:prstGeom prst="rect">
              <a:avLst/>
            </a:prstGeom>
            <a:noFill/>
          </p:spPr>
          <p:txBody>
            <a:bodyPr wrap="square" rtlCol="0">
              <a:spAutoFit/>
            </a:bodyPr>
            <a:lstStyle/>
            <a:p>
              <a:pPr algn="ctr"/>
              <a:r>
                <a:rPr lang="en-US" sz="1400" dirty="0">
                  <a:solidFill>
                    <a:schemeClr val="bg1">
                      <a:lumMod val="50000"/>
                    </a:schemeClr>
                  </a:solidFill>
                  <a:latin typeface="Century Gothic" panose="020B0502020202020204" pitchFamily="34" charset="0"/>
                </a:rPr>
                <a:t>STEP</a:t>
              </a:r>
            </a:p>
          </p:txBody>
        </p:sp>
        <p:sp>
          <p:nvSpPr>
            <p:cNvPr id="55" name="TextBox 54">
              <a:extLst>
                <a:ext uri="{FF2B5EF4-FFF2-40B4-BE49-F238E27FC236}">
                  <a16:creationId xmlns:a16="http://schemas.microsoft.com/office/drawing/2014/main" id="{031DBE2E-809B-4613-BF53-21A5A8EBEF8C}"/>
                </a:ext>
              </a:extLst>
            </p:cNvPr>
            <p:cNvSpPr txBox="1"/>
            <p:nvPr/>
          </p:nvSpPr>
          <p:spPr>
            <a:xfrm>
              <a:off x="6490419" y="2767731"/>
              <a:ext cx="812800" cy="646331"/>
            </a:xfrm>
            <a:prstGeom prst="rect">
              <a:avLst/>
            </a:prstGeom>
            <a:noFill/>
          </p:spPr>
          <p:txBody>
            <a:bodyPr wrap="square" rtlCol="0">
              <a:spAutoFit/>
            </a:bodyPr>
            <a:lstStyle/>
            <a:p>
              <a:pPr algn="ctr"/>
              <a:r>
                <a:rPr lang="en-US" sz="3600" dirty="0">
                  <a:solidFill>
                    <a:srgbClr val="006666"/>
                  </a:solidFill>
                  <a:latin typeface="Century Gothic" panose="020B0502020202020204" pitchFamily="34" charset="0"/>
                </a:rPr>
                <a:t>04</a:t>
              </a:r>
            </a:p>
          </p:txBody>
        </p:sp>
        <p:sp>
          <p:nvSpPr>
            <p:cNvPr id="57" name="TextBox 56">
              <a:extLst>
                <a:ext uri="{FF2B5EF4-FFF2-40B4-BE49-F238E27FC236}">
                  <a16:creationId xmlns:a16="http://schemas.microsoft.com/office/drawing/2014/main" id="{AED4BDBF-2D72-402B-B8C5-F6348F9E4232}"/>
                </a:ext>
              </a:extLst>
            </p:cNvPr>
            <p:cNvSpPr txBox="1"/>
            <p:nvPr/>
          </p:nvSpPr>
          <p:spPr>
            <a:xfrm>
              <a:off x="7425249" y="2586495"/>
              <a:ext cx="2367070" cy="584775"/>
            </a:xfrm>
            <a:prstGeom prst="rect">
              <a:avLst/>
            </a:prstGeom>
            <a:noFill/>
          </p:spPr>
          <p:txBody>
            <a:bodyPr wrap="square" rtlCol="0">
              <a:spAutoFit/>
            </a:bodyPr>
            <a:lstStyle/>
            <a:p>
              <a:pPr algn="ctr"/>
              <a:r>
                <a:rPr lang="ar-SA" sz="3200" b="1" dirty="0">
                  <a:solidFill>
                    <a:srgbClr val="006666"/>
                  </a:solidFill>
                  <a:latin typeface="Century Gothic" panose="020B0502020202020204" pitchFamily="34" charset="0"/>
                  <a:cs typeface="Fanan" pitchFamily="2" charset="-78"/>
                </a:rPr>
                <a:t>مشروع الوحدة</a:t>
              </a:r>
              <a:endParaRPr lang="en-US" sz="3200" b="1" dirty="0">
                <a:solidFill>
                  <a:srgbClr val="006666"/>
                </a:solidFill>
                <a:latin typeface="Century Gothic" panose="020B0502020202020204" pitchFamily="34" charset="0"/>
                <a:cs typeface="Fanan" pitchFamily="2" charset="-78"/>
              </a:endParaRPr>
            </a:p>
          </p:txBody>
        </p:sp>
      </p:grpSp>
      <p:grpSp>
        <p:nvGrpSpPr>
          <p:cNvPr id="13" name="Group 12">
            <a:extLst>
              <a:ext uri="{FF2B5EF4-FFF2-40B4-BE49-F238E27FC236}">
                <a16:creationId xmlns:a16="http://schemas.microsoft.com/office/drawing/2014/main" id="{B61F97FD-7E50-41F6-94D6-47EE1E3AB293}"/>
              </a:ext>
            </a:extLst>
          </p:cNvPr>
          <p:cNvGrpSpPr/>
          <p:nvPr/>
        </p:nvGrpSpPr>
        <p:grpSpPr>
          <a:xfrm>
            <a:off x="1298781" y="2004271"/>
            <a:ext cx="4332101" cy="1256880"/>
            <a:chOff x="1491180" y="3272674"/>
            <a:chExt cx="3902508" cy="1256880"/>
          </a:xfrm>
        </p:grpSpPr>
        <p:sp>
          <p:nvSpPr>
            <p:cNvPr id="14" name="Rectangle: Rounded Corners 13">
              <a:extLst>
                <a:ext uri="{FF2B5EF4-FFF2-40B4-BE49-F238E27FC236}">
                  <a16:creationId xmlns:a16="http://schemas.microsoft.com/office/drawing/2014/main" id="{4412E983-9871-4A99-8541-B41C31563BE9}"/>
                </a:ext>
              </a:extLst>
            </p:cNvPr>
            <p:cNvSpPr/>
            <p:nvPr/>
          </p:nvSpPr>
          <p:spPr>
            <a:xfrm>
              <a:off x="1546456" y="3272674"/>
              <a:ext cx="3847232" cy="1256880"/>
            </a:xfrm>
            <a:prstGeom prst="round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 name="Rectangle: Rounded Corners 14">
              <a:extLst>
                <a:ext uri="{FF2B5EF4-FFF2-40B4-BE49-F238E27FC236}">
                  <a16:creationId xmlns:a16="http://schemas.microsoft.com/office/drawing/2014/main" id="{B7CC332A-E19C-410A-B06F-C2D540ABF0F9}"/>
                </a:ext>
              </a:extLst>
            </p:cNvPr>
            <p:cNvSpPr/>
            <p:nvPr/>
          </p:nvSpPr>
          <p:spPr>
            <a:xfrm>
              <a:off x="4136807" y="3272674"/>
              <a:ext cx="1256880" cy="1256880"/>
            </a:xfrm>
            <a:prstGeom prst="roundRect">
              <a:avLst/>
            </a:prstGeom>
            <a:solidFill>
              <a:srgbClr val="D8156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Rounded Corners 15">
              <a:extLst>
                <a:ext uri="{FF2B5EF4-FFF2-40B4-BE49-F238E27FC236}">
                  <a16:creationId xmlns:a16="http://schemas.microsoft.com/office/drawing/2014/main" id="{2FE83A19-FF44-4F45-BB27-9C6E604D4C35}"/>
                </a:ext>
              </a:extLst>
            </p:cNvPr>
            <p:cNvSpPr/>
            <p:nvPr/>
          </p:nvSpPr>
          <p:spPr>
            <a:xfrm>
              <a:off x="4297832" y="3433699"/>
              <a:ext cx="934830" cy="934830"/>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37B74812-A39A-4698-94F3-097184D3F798}"/>
                </a:ext>
              </a:extLst>
            </p:cNvPr>
            <p:cNvSpPr txBox="1"/>
            <p:nvPr/>
          </p:nvSpPr>
          <p:spPr>
            <a:xfrm>
              <a:off x="4307574" y="3494383"/>
              <a:ext cx="915346" cy="307777"/>
            </a:xfrm>
            <a:prstGeom prst="rect">
              <a:avLst/>
            </a:prstGeom>
            <a:noFill/>
          </p:spPr>
          <p:txBody>
            <a:bodyPr wrap="square" rtlCol="0">
              <a:spAutoFit/>
            </a:bodyPr>
            <a:lstStyle/>
            <a:p>
              <a:pPr algn="ctr"/>
              <a:r>
                <a:rPr lang="en-US" sz="1400" dirty="0">
                  <a:solidFill>
                    <a:schemeClr val="bg1">
                      <a:lumMod val="50000"/>
                    </a:schemeClr>
                  </a:solidFill>
                  <a:latin typeface="Century Gothic" panose="020B0502020202020204" pitchFamily="34" charset="0"/>
                </a:rPr>
                <a:t>STEP</a:t>
              </a:r>
            </a:p>
          </p:txBody>
        </p:sp>
        <p:sp>
          <p:nvSpPr>
            <p:cNvPr id="18" name="TextBox 17">
              <a:extLst>
                <a:ext uri="{FF2B5EF4-FFF2-40B4-BE49-F238E27FC236}">
                  <a16:creationId xmlns:a16="http://schemas.microsoft.com/office/drawing/2014/main" id="{8FE8524D-8D49-4749-848A-B0A9E608F5D2}"/>
                </a:ext>
              </a:extLst>
            </p:cNvPr>
            <p:cNvSpPr txBox="1"/>
            <p:nvPr/>
          </p:nvSpPr>
          <p:spPr>
            <a:xfrm>
              <a:off x="4358847" y="3722198"/>
              <a:ext cx="812800" cy="646331"/>
            </a:xfrm>
            <a:prstGeom prst="rect">
              <a:avLst/>
            </a:prstGeom>
            <a:noFill/>
          </p:spPr>
          <p:txBody>
            <a:bodyPr wrap="square" rtlCol="0">
              <a:spAutoFit/>
            </a:bodyPr>
            <a:lstStyle/>
            <a:p>
              <a:pPr algn="ctr"/>
              <a:r>
                <a:rPr lang="en-US" sz="3600" dirty="0">
                  <a:solidFill>
                    <a:srgbClr val="D81567"/>
                  </a:solidFill>
                  <a:latin typeface="Century Gothic" panose="020B0502020202020204" pitchFamily="34" charset="0"/>
                </a:rPr>
                <a:t>03</a:t>
              </a:r>
            </a:p>
          </p:txBody>
        </p:sp>
        <p:sp>
          <p:nvSpPr>
            <p:cNvPr id="20" name="TextBox 19">
              <a:extLst>
                <a:ext uri="{FF2B5EF4-FFF2-40B4-BE49-F238E27FC236}">
                  <a16:creationId xmlns:a16="http://schemas.microsoft.com/office/drawing/2014/main" id="{07EC6D87-5C43-4ABA-AE8C-36805B7F44D5}"/>
                </a:ext>
              </a:extLst>
            </p:cNvPr>
            <p:cNvSpPr txBox="1"/>
            <p:nvPr/>
          </p:nvSpPr>
          <p:spPr>
            <a:xfrm>
              <a:off x="1491180" y="3391355"/>
              <a:ext cx="2727717" cy="1077218"/>
            </a:xfrm>
            <a:prstGeom prst="rect">
              <a:avLst/>
            </a:prstGeom>
            <a:noFill/>
          </p:spPr>
          <p:txBody>
            <a:bodyPr wrap="square" rtlCol="0">
              <a:spAutoFit/>
            </a:bodyPr>
            <a:lstStyle/>
            <a:p>
              <a:pPr algn="ctr"/>
              <a:r>
                <a:rPr lang="ar-SA" sz="3200" b="1" dirty="0">
                  <a:solidFill>
                    <a:srgbClr val="D81567"/>
                  </a:solidFill>
                  <a:latin typeface="Century Gothic" panose="020B0502020202020204" pitchFamily="34" charset="0"/>
                  <a:cs typeface="Fanan" pitchFamily="2" charset="-78"/>
                </a:rPr>
                <a:t>ميزات قابلية الوصول</a:t>
              </a:r>
            </a:p>
            <a:p>
              <a:pPr algn="ctr"/>
              <a:r>
                <a:rPr lang="ar-SA" sz="3200" b="1" dirty="0">
                  <a:solidFill>
                    <a:srgbClr val="D81567"/>
                  </a:solidFill>
                  <a:latin typeface="Century Gothic" panose="020B0502020202020204" pitchFamily="34" charset="0"/>
                  <a:cs typeface="Fanan" pitchFamily="2" charset="-78"/>
                </a:rPr>
                <a:t>في التطبيق </a:t>
              </a:r>
              <a:endParaRPr lang="en-US" sz="3200" b="1" dirty="0">
                <a:solidFill>
                  <a:srgbClr val="D81567"/>
                </a:solidFill>
                <a:latin typeface="Century Gothic" panose="020B0502020202020204" pitchFamily="34" charset="0"/>
                <a:cs typeface="Fanan" pitchFamily="2" charset="-78"/>
              </a:endParaRPr>
            </a:p>
          </p:txBody>
        </p:sp>
      </p:grpSp>
      <p:grpSp>
        <p:nvGrpSpPr>
          <p:cNvPr id="12" name="Group 11">
            <a:extLst>
              <a:ext uri="{FF2B5EF4-FFF2-40B4-BE49-F238E27FC236}">
                <a16:creationId xmlns:a16="http://schemas.microsoft.com/office/drawing/2014/main" id="{7111485D-E666-4762-8FE5-29DC2DB8E5EE}"/>
              </a:ext>
            </a:extLst>
          </p:cNvPr>
          <p:cNvGrpSpPr/>
          <p:nvPr/>
        </p:nvGrpSpPr>
        <p:grpSpPr>
          <a:xfrm>
            <a:off x="6433185" y="3143039"/>
            <a:ext cx="4262585" cy="1256880"/>
            <a:chOff x="6196050" y="4411442"/>
            <a:chExt cx="3870333" cy="1256880"/>
          </a:xfrm>
        </p:grpSpPr>
        <p:sp>
          <p:nvSpPr>
            <p:cNvPr id="41" name="Rectangle: Rounded Corners 40">
              <a:extLst>
                <a:ext uri="{FF2B5EF4-FFF2-40B4-BE49-F238E27FC236}">
                  <a16:creationId xmlns:a16="http://schemas.microsoft.com/office/drawing/2014/main" id="{6B61648A-9927-4F33-A3D8-9BCF323A3E50}"/>
                </a:ext>
              </a:extLst>
            </p:cNvPr>
            <p:cNvSpPr/>
            <p:nvPr/>
          </p:nvSpPr>
          <p:spPr>
            <a:xfrm>
              <a:off x="6196707" y="4411442"/>
              <a:ext cx="3847232" cy="1256880"/>
            </a:xfrm>
            <a:prstGeom prst="round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Rounded Corners 41">
              <a:extLst>
                <a:ext uri="{FF2B5EF4-FFF2-40B4-BE49-F238E27FC236}">
                  <a16:creationId xmlns:a16="http://schemas.microsoft.com/office/drawing/2014/main" id="{9E2B9244-B060-49E3-BFBF-5054353E6E17}"/>
                </a:ext>
              </a:extLst>
            </p:cNvPr>
            <p:cNvSpPr/>
            <p:nvPr/>
          </p:nvSpPr>
          <p:spPr>
            <a:xfrm>
              <a:off x="6196050" y="4411442"/>
              <a:ext cx="1256880" cy="1256880"/>
            </a:xfrm>
            <a:prstGeom prst="roundRect">
              <a:avLst/>
            </a:pr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Rounded Corners 42">
              <a:extLst>
                <a:ext uri="{FF2B5EF4-FFF2-40B4-BE49-F238E27FC236}">
                  <a16:creationId xmlns:a16="http://schemas.microsoft.com/office/drawing/2014/main" id="{663F0F05-4353-4A60-87B1-A53FAD941621}"/>
                </a:ext>
              </a:extLst>
            </p:cNvPr>
            <p:cNvSpPr/>
            <p:nvPr/>
          </p:nvSpPr>
          <p:spPr>
            <a:xfrm>
              <a:off x="6393568" y="4572467"/>
              <a:ext cx="934830" cy="934830"/>
            </a:xfrm>
            <a:prstGeom prst="round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F918754E-AC1D-4730-AC50-31DD842F521B}"/>
                </a:ext>
              </a:extLst>
            </p:cNvPr>
            <p:cNvSpPr txBox="1"/>
            <p:nvPr/>
          </p:nvSpPr>
          <p:spPr>
            <a:xfrm>
              <a:off x="6403310" y="4633151"/>
              <a:ext cx="915346" cy="307777"/>
            </a:xfrm>
            <a:prstGeom prst="rect">
              <a:avLst/>
            </a:prstGeom>
            <a:noFill/>
          </p:spPr>
          <p:txBody>
            <a:bodyPr wrap="square" rtlCol="0">
              <a:spAutoFit/>
            </a:bodyPr>
            <a:lstStyle/>
            <a:p>
              <a:pPr algn="ctr"/>
              <a:r>
                <a:rPr lang="en-US" sz="1400" dirty="0">
                  <a:solidFill>
                    <a:schemeClr val="bg1">
                      <a:lumMod val="50000"/>
                    </a:schemeClr>
                  </a:solidFill>
                  <a:latin typeface="Century Gothic" panose="020B0502020202020204" pitchFamily="34" charset="0"/>
                </a:rPr>
                <a:t>STEP</a:t>
              </a:r>
            </a:p>
          </p:txBody>
        </p:sp>
        <p:sp>
          <p:nvSpPr>
            <p:cNvPr id="45" name="TextBox 44">
              <a:extLst>
                <a:ext uri="{FF2B5EF4-FFF2-40B4-BE49-F238E27FC236}">
                  <a16:creationId xmlns:a16="http://schemas.microsoft.com/office/drawing/2014/main" id="{A78F4C11-499E-479B-BC9D-951339A6A76A}"/>
                </a:ext>
              </a:extLst>
            </p:cNvPr>
            <p:cNvSpPr txBox="1"/>
            <p:nvPr/>
          </p:nvSpPr>
          <p:spPr>
            <a:xfrm>
              <a:off x="6454583" y="4860966"/>
              <a:ext cx="812800" cy="646331"/>
            </a:xfrm>
            <a:prstGeom prst="rect">
              <a:avLst/>
            </a:prstGeom>
            <a:noFill/>
          </p:spPr>
          <p:txBody>
            <a:bodyPr wrap="square" rtlCol="0">
              <a:spAutoFit/>
            </a:bodyPr>
            <a:lstStyle/>
            <a:p>
              <a:pPr algn="ctr"/>
              <a:r>
                <a:rPr lang="en-US" sz="3600" dirty="0">
                  <a:solidFill>
                    <a:srgbClr val="002060"/>
                  </a:solidFill>
                  <a:latin typeface="Century Gothic" panose="020B0502020202020204" pitchFamily="34" charset="0"/>
                </a:rPr>
                <a:t>02</a:t>
              </a:r>
            </a:p>
          </p:txBody>
        </p:sp>
        <p:sp>
          <p:nvSpPr>
            <p:cNvPr id="47" name="TextBox 46">
              <a:extLst>
                <a:ext uri="{FF2B5EF4-FFF2-40B4-BE49-F238E27FC236}">
                  <a16:creationId xmlns:a16="http://schemas.microsoft.com/office/drawing/2014/main" id="{0CEFD0F0-0E6E-40A0-9CA1-B4603886E88E}"/>
                </a:ext>
              </a:extLst>
            </p:cNvPr>
            <p:cNvSpPr txBox="1"/>
            <p:nvPr/>
          </p:nvSpPr>
          <p:spPr>
            <a:xfrm>
              <a:off x="7357966" y="4524522"/>
              <a:ext cx="2708417" cy="1077218"/>
            </a:xfrm>
            <a:prstGeom prst="rect">
              <a:avLst/>
            </a:prstGeom>
            <a:noFill/>
          </p:spPr>
          <p:txBody>
            <a:bodyPr wrap="square" rtlCol="0">
              <a:spAutoFit/>
            </a:bodyPr>
            <a:lstStyle/>
            <a:p>
              <a:pPr algn="ctr"/>
              <a:r>
                <a:rPr lang="ar-SA" sz="3200" b="1" dirty="0">
                  <a:solidFill>
                    <a:srgbClr val="002060"/>
                  </a:solidFill>
                  <a:latin typeface="Century Gothic" panose="020B0502020202020204" pitchFamily="34" charset="0"/>
                  <a:cs typeface="Fanan" pitchFamily="2" charset="-78"/>
                </a:rPr>
                <a:t>التضمين </a:t>
              </a:r>
            </a:p>
            <a:p>
              <a:pPr algn="ctr"/>
              <a:r>
                <a:rPr lang="ar-SA" sz="3200" b="1" dirty="0">
                  <a:solidFill>
                    <a:srgbClr val="002060"/>
                  </a:solidFill>
                  <a:latin typeface="Century Gothic" panose="020B0502020202020204" pitchFamily="34" charset="0"/>
                  <a:cs typeface="Fanan" pitchFamily="2" charset="-78"/>
                </a:rPr>
                <a:t>الرقمي </a:t>
              </a:r>
              <a:endParaRPr lang="en-US" sz="3200" b="1" dirty="0">
                <a:solidFill>
                  <a:srgbClr val="002060"/>
                </a:solidFill>
                <a:latin typeface="Century Gothic" panose="020B0502020202020204" pitchFamily="34" charset="0"/>
                <a:cs typeface="Fanan" pitchFamily="2" charset="-78"/>
              </a:endParaRPr>
            </a:p>
          </p:txBody>
        </p:sp>
      </p:grpSp>
      <p:pic>
        <p:nvPicPr>
          <p:cNvPr id="132" name="Graphic 131" descr="Walk">
            <a:extLst>
              <a:ext uri="{FF2B5EF4-FFF2-40B4-BE49-F238E27FC236}">
                <a16:creationId xmlns:a16="http://schemas.microsoft.com/office/drawing/2014/main" id="{B8658B34-5FA2-4ADD-9CAA-32347045EBC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21863" y="3779330"/>
            <a:ext cx="702361" cy="702361"/>
          </a:xfrm>
          <a:prstGeom prst="rect">
            <a:avLst/>
          </a:prstGeom>
        </p:spPr>
      </p:pic>
      <p:cxnSp>
        <p:nvCxnSpPr>
          <p:cNvPr id="100" name="رابط كسهم مستقيم 99">
            <a:extLst>
              <a:ext uri="{FF2B5EF4-FFF2-40B4-BE49-F238E27FC236}">
                <a16:creationId xmlns:a16="http://schemas.microsoft.com/office/drawing/2014/main" id="{D9689A01-1025-4053-BD93-B34F0170DC03}"/>
              </a:ext>
            </a:extLst>
          </p:cNvPr>
          <p:cNvCxnSpPr>
            <a:cxnSpLocks/>
          </p:cNvCxnSpPr>
          <p:nvPr/>
        </p:nvCxnSpPr>
        <p:spPr>
          <a:xfrm>
            <a:off x="402796" y="4580100"/>
            <a:ext cx="1304876" cy="11003"/>
          </a:xfrm>
          <a:prstGeom prst="straightConnector1">
            <a:avLst/>
          </a:prstGeom>
          <a:ln w="76200">
            <a:solidFill>
              <a:schemeClr val="tx1"/>
            </a:solidFill>
            <a:prstDash val="solid"/>
            <a:tailEnd type="triangle"/>
          </a:ln>
          <a:scene3d>
            <a:camera prst="orthographicFront"/>
            <a:lightRig rig="threePt" dir="t"/>
          </a:scene3d>
          <a:sp3d>
            <a:bevelT w="165100" prst="coolSlant"/>
          </a:sp3d>
        </p:spPr>
        <p:style>
          <a:lnRef idx="1">
            <a:schemeClr val="accent1"/>
          </a:lnRef>
          <a:fillRef idx="0">
            <a:schemeClr val="accent1"/>
          </a:fillRef>
          <a:effectRef idx="0">
            <a:schemeClr val="accent1"/>
          </a:effectRef>
          <a:fontRef idx="minor">
            <a:schemeClr val="tx1"/>
          </a:fontRef>
        </p:style>
      </p:cxnSp>
      <p:grpSp>
        <p:nvGrpSpPr>
          <p:cNvPr id="2" name="مجموعة 1">
            <a:extLst>
              <a:ext uri="{FF2B5EF4-FFF2-40B4-BE49-F238E27FC236}">
                <a16:creationId xmlns:a16="http://schemas.microsoft.com/office/drawing/2014/main" id="{4CE04F8A-998C-062B-66FC-2DCEA7B070BF}"/>
              </a:ext>
            </a:extLst>
          </p:cNvPr>
          <p:cNvGrpSpPr/>
          <p:nvPr/>
        </p:nvGrpSpPr>
        <p:grpSpPr>
          <a:xfrm>
            <a:off x="0" y="5127634"/>
            <a:ext cx="12192000" cy="1773342"/>
            <a:chOff x="0" y="5428500"/>
            <a:chExt cx="12192000" cy="1472475"/>
          </a:xfrm>
        </p:grpSpPr>
        <p:pic>
          <p:nvPicPr>
            <p:cNvPr id="4" name="Picture 2" descr="PowerPoint templates">
              <a:extLst>
                <a:ext uri="{FF2B5EF4-FFF2-40B4-BE49-F238E27FC236}">
                  <a16:creationId xmlns:a16="http://schemas.microsoft.com/office/drawing/2014/main" id="{5D3C8FFA-DFD0-A2EF-8DB4-617F29F13F6D}"/>
                </a:ext>
              </a:extLst>
            </p:cNvPr>
            <p:cNvPicPr>
              <a:picLocks noChangeAspect="1" noChangeArrowheads="1"/>
            </p:cNvPicPr>
            <p:nvPr/>
          </p:nvPicPr>
          <p:blipFill rotWithShape="1">
            <a:blip r:embed="rId4">
              <a:clrChange>
                <a:clrFrom>
                  <a:srgbClr val="FEFEFE"/>
                </a:clrFrom>
                <a:clrTo>
                  <a:srgbClr val="FEFEFE">
                    <a:alpha val="0"/>
                  </a:srgbClr>
                </a:clrTo>
              </a:clrChange>
              <a:duotone>
                <a:prstClr val="black"/>
                <a:srgbClr val="5B9BD5">
                  <a:tint val="45000"/>
                  <a:satMod val="400000"/>
                </a:srgbClr>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35407" r="34096"/>
            <a:stretch/>
          </p:blipFill>
          <p:spPr bwMode="auto">
            <a:xfrm rot="16200000">
              <a:off x="5359762" y="68738"/>
              <a:ext cx="1472475" cy="12192000"/>
            </a:xfrm>
            <a:prstGeom prst="rect">
              <a:avLst/>
            </a:prstGeom>
            <a:noFill/>
            <a:extLst>
              <a:ext uri="{909E8E84-426E-40DD-AFC4-6F175D3DCCD1}">
                <a14:hiddenFill xmlns:a14="http://schemas.microsoft.com/office/drawing/2010/main">
                  <a:solidFill>
                    <a:srgbClr val="FFFFFF"/>
                  </a:solidFill>
                </a14:hiddenFill>
              </a:ext>
            </a:extLst>
          </p:spPr>
        </p:pic>
        <p:pic>
          <p:nvPicPr>
            <p:cNvPr id="19" name="صورة 18">
              <a:extLst>
                <a:ext uri="{FF2B5EF4-FFF2-40B4-BE49-F238E27FC236}">
                  <a16:creationId xmlns:a16="http://schemas.microsoft.com/office/drawing/2014/main" id="{929FEE13-76D4-02CC-8307-F3711E92CE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234545"/>
              <a:ext cx="1786313" cy="567550"/>
            </a:xfrm>
            <a:prstGeom prst="rect">
              <a:avLst/>
            </a:prstGeom>
          </p:spPr>
        </p:pic>
      </p:grpSp>
      <p:sp>
        <p:nvSpPr>
          <p:cNvPr id="30" name="مستطيل 29">
            <a:extLst>
              <a:ext uri="{FF2B5EF4-FFF2-40B4-BE49-F238E27FC236}">
                <a16:creationId xmlns:a16="http://schemas.microsoft.com/office/drawing/2014/main" id="{74F2FB6C-70E2-F709-0846-EFCEBBCDCC33}"/>
              </a:ext>
            </a:extLst>
          </p:cNvPr>
          <p:cNvSpPr/>
          <p:nvPr/>
        </p:nvSpPr>
        <p:spPr>
          <a:xfrm>
            <a:off x="2964264" y="106162"/>
            <a:ext cx="9236374" cy="584776"/>
          </a:xfrm>
          <a:prstGeom prst="rect">
            <a:avLst/>
          </a:prstGeom>
          <a:solidFill>
            <a:srgbClr val="67AEE3"/>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ar-SA" sz="2800" dirty="0">
                <a:cs typeface="Fanan" pitchFamily="2" charset="-78"/>
              </a:rPr>
              <a:t>ماذا ستتعلم خلال الوحدة الرابعة  : قابلية الوصول إلي البرمجيات والتضمين الرقمي</a:t>
            </a:r>
          </a:p>
        </p:txBody>
      </p:sp>
    </p:spTree>
    <p:extLst>
      <p:ext uri="{BB962C8B-B14F-4D97-AF65-F5344CB8AC3E}">
        <p14:creationId xmlns:p14="http://schemas.microsoft.com/office/powerpoint/2010/main" val="278717412"/>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79"/>
                                        </p:tgtEl>
                                        <p:attrNameLst>
                                          <p:attrName>style.visibility</p:attrName>
                                        </p:attrNameLst>
                                      </p:cBhvr>
                                      <p:to>
                                        <p:strVal val="visible"/>
                                      </p:to>
                                    </p:set>
                                    <p:animEffect transition="in" filter="wipe(down)">
                                      <p:cBhvr>
                                        <p:cTn id="14" dur="500"/>
                                        <p:tgtEl>
                                          <p:spTgt spid="79"/>
                                        </p:tgtEl>
                                      </p:cBhvr>
                                    </p:animEffect>
                                  </p:childTnLst>
                                </p:cTn>
                              </p:par>
                            </p:childTnLst>
                          </p:cTn>
                        </p:par>
                        <p:par>
                          <p:cTn id="15" fill="hold">
                            <p:stCondLst>
                              <p:cond delay="1000"/>
                            </p:stCondLst>
                            <p:childTnLst>
                              <p:par>
                                <p:cTn id="16" presetID="17" presetClass="entr" presetSubtype="8"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ppt_x</p:attrName>
                                        </p:attrNameLst>
                                      </p:cBhvr>
                                      <p:tavLst>
                                        <p:tav tm="0">
                                          <p:val>
                                            <p:strVal val="#ppt_x-#ppt_w/2"/>
                                          </p:val>
                                        </p:tav>
                                        <p:tav tm="100000">
                                          <p:val>
                                            <p:strVal val="#ppt_x"/>
                                          </p:val>
                                        </p:tav>
                                      </p:tavLst>
                                    </p:anim>
                                    <p:anim calcmode="lin" valueType="num">
                                      <p:cBhvr>
                                        <p:cTn id="19" dur="500" fill="hold"/>
                                        <p:tgtEl>
                                          <p:spTgt spid="12"/>
                                        </p:tgtEl>
                                        <p:attrNameLst>
                                          <p:attrName>ppt_y</p:attrName>
                                        </p:attrNameLst>
                                      </p:cBhvr>
                                      <p:tavLst>
                                        <p:tav tm="0">
                                          <p:val>
                                            <p:strVal val="#ppt_y"/>
                                          </p:val>
                                        </p:tav>
                                        <p:tav tm="100000">
                                          <p:val>
                                            <p:strVal val="#ppt_y"/>
                                          </p:val>
                                        </p:tav>
                                      </p:tavLst>
                                    </p:anim>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strVal val="#ppt_h"/>
                                          </p:val>
                                        </p:tav>
                                        <p:tav tm="100000">
                                          <p:val>
                                            <p:strVal val="#ppt_h"/>
                                          </p:val>
                                        </p:tav>
                                      </p:tavLst>
                                    </p:anim>
                                  </p:childTnLst>
                                </p:cTn>
                              </p:par>
                            </p:childTnLst>
                          </p:cTn>
                        </p:par>
                        <p:par>
                          <p:cTn id="22" fill="hold">
                            <p:stCondLst>
                              <p:cond delay="1500"/>
                            </p:stCondLst>
                            <p:childTnLst>
                              <p:par>
                                <p:cTn id="23" presetID="22" presetClass="entr" presetSubtype="4" fill="hold" nodeType="afterEffect">
                                  <p:stCondLst>
                                    <p:cond delay="0"/>
                                  </p:stCondLst>
                                  <p:childTnLst>
                                    <p:set>
                                      <p:cBhvr>
                                        <p:cTn id="24" dur="1" fill="hold">
                                          <p:stCondLst>
                                            <p:cond delay="0"/>
                                          </p:stCondLst>
                                        </p:cTn>
                                        <p:tgtEl>
                                          <p:spTgt spid="76"/>
                                        </p:tgtEl>
                                        <p:attrNameLst>
                                          <p:attrName>style.visibility</p:attrName>
                                        </p:attrNameLst>
                                      </p:cBhvr>
                                      <p:to>
                                        <p:strVal val="visible"/>
                                      </p:to>
                                    </p:set>
                                    <p:animEffect transition="in" filter="wipe(down)">
                                      <p:cBhvr>
                                        <p:cTn id="25" dur="500"/>
                                        <p:tgtEl>
                                          <p:spTgt spid="76"/>
                                        </p:tgtEl>
                                      </p:cBhvr>
                                    </p:animEffect>
                                  </p:childTnLst>
                                </p:cTn>
                              </p:par>
                            </p:childTnLst>
                          </p:cTn>
                        </p:par>
                        <p:par>
                          <p:cTn id="26" fill="hold">
                            <p:stCondLst>
                              <p:cond delay="2000"/>
                            </p:stCondLst>
                            <p:childTnLst>
                              <p:par>
                                <p:cTn id="27" presetID="17" presetClass="entr" presetSubtype="2"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ppt_x</p:attrName>
                                        </p:attrNameLst>
                                      </p:cBhvr>
                                      <p:tavLst>
                                        <p:tav tm="0">
                                          <p:val>
                                            <p:strVal val="#ppt_x+#ppt_w/2"/>
                                          </p:val>
                                        </p:tav>
                                        <p:tav tm="100000">
                                          <p:val>
                                            <p:strVal val="#ppt_x"/>
                                          </p:val>
                                        </p:tav>
                                      </p:tavLst>
                                    </p:anim>
                                    <p:anim calcmode="lin" valueType="num">
                                      <p:cBhvr>
                                        <p:cTn id="30" dur="500" fill="hold"/>
                                        <p:tgtEl>
                                          <p:spTgt spid="13"/>
                                        </p:tgtEl>
                                        <p:attrNameLst>
                                          <p:attrName>ppt_y</p:attrName>
                                        </p:attrNameLst>
                                      </p:cBhvr>
                                      <p:tavLst>
                                        <p:tav tm="0">
                                          <p:val>
                                            <p:strVal val="#ppt_y"/>
                                          </p:val>
                                        </p:tav>
                                        <p:tav tm="100000">
                                          <p:val>
                                            <p:strVal val="#ppt_y"/>
                                          </p:val>
                                        </p:tav>
                                      </p:tavLst>
                                    </p:anim>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strVal val="#ppt_h"/>
                                          </p:val>
                                        </p:tav>
                                        <p:tav tm="100000">
                                          <p:val>
                                            <p:strVal val="#ppt_h"/>
                                          </p:val>
                                        </p:tav>
                                      </p:tavLst>
                                    </p:anim>
                                  </p:childTnLst>
                                </p:cTn>
                              </p:par>
                            </p:childTnLst>
                          </p:cTn>
                        </p:par>
                        <p:par>
                          <p:cTn id="33" fill="hold">
                            <p:stCondLst>
                              <p:cond delay="2500"/>
                            </p:stCondLst>
                            <p:childTnLst>
                              <p:par>
                                <p:cTn id="34" presetID="22" presetClass="entr" presetSubtype="4" fill="hold" nodeType="afterEffect">
                                  <p:stCondLst>
                                    <p:cond delay="0"/>
                                  </p:stCondLst>
                                  <p:childTnLst>
                                    <p:set>
                                      <p:cBhvr>
                                        <p:cTn id="35" dur="1" fill="hold">
                                          <p:stCondLst>
                                            <p:cond delay="0"/>
                                          </p:stCondLst>
                                        </p:cTn>
                                        <p:tgtEl>
                                          <p:spTgt spid="85"/>
                                        </p:tgtEl>
                                        <p:attrNameLst>
                                          <p:attrName>style.visibility</p:attrName>
                                        </p:attrNameLst>
                                      </p:cBhvr>
                                      <p:to>
                                        <p:strVal val="visible"/>
                                      </p:to>
                                    </p:set>
                                    <p:animEffect transition="in" filter="wipe(down)">
                                      <p:cBhvr>
                                        <p:cTn id="36" dur="500"/>
                                        <p:tgtEl>
                                          <p:spTgt spid="85"/>
                                        </p:tgtEl>
                                      </p:cBhvr>
                                    </p:animEffect>
                                  </p:childTnLst>
                                </p:cTn>
                              </p:par>
                            </p:childTnLst>
                          </p:cTn>
                        </p:par>
                        <p:par>
                          <p:cTn id="37" fill="hold">
                            <p:stCondLst>
                              <p:cond delay="3000"/>
                            </p:stCondLst>
                            <p:childTnLst>
                              <p:par>
                                <p:cTn id="38" presetID="17" presetClass="entr" presetSubtype="8" fill="hold" nodeType="after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p:cTn id="40" dur="500" fill="hold"/>
                                        <p:tgtEl>
                                          <p:spTgt spid="21"/>
                                        </p:tgtEl>
                                        <p:attrNameLst>
                                          <p:attrName>ppt_x</p:attrName>
                                        </p:attrNameLst>
                                      </p:cBhvr>
                                      <p:tavLst>
                                        <p:tav tm="0">
                                          <p:val>
                                            <p:strVal val="#ppt_x-#ppt_w/2"/>
                                          </p:val>
                                        </p:tav>
                                        <p:tav tm="100000">
                                          <p:val>
                                            <p:strVal val="#ppt_x"/>
                                          </p:val>
                                        </p:tav>
                                      </p:tavLst>
                                    </p:anim>
                                    <p:anim calcmode="lin" valueType="num">
                                      <p:cBhvr>
                                        <p:cTn id="41" dur="500" fill="hold"/>
                                        <p:tgtEl>
                                          <p:spTgt spid="21"/>
                                        </p:tgtEl>
                                        <p:attrNameLst>
                                          <p:attrName>ppt_y</p:attrName>
                                        </p:attrNameLst>
                                      </p:cBhvr>
                                      <p:tavLst>
                                        <p:tav tm="0">
                                          <p:val>
                                            <p:strVal val="#ppt_y"/>
                                          </p:val>
                                        </p:tav>
                                        <p:tav tm="100000">
                                          <p:val>
                                            <p:strVal val="#ppt_y"/>
                                          </p:val>
                                        </p:tav>
                                      </p:tavLst>
                                    </p:anim>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strVal val="#ppt_h"/>
                                          </p:val>
                                        </p:tav>
                                        <p:tav tm="100000">
                                          <p:val>
                                            <p:strVal val="#ppt_h"/>
                                          </p:val>
                                        </p:tav>
                                      </p:tavLst>
                                    </p:anim>
                                  </p:childTnLst>
                                </p:cTn>
                              </p:par>
                            </p:childTnLst>
                          </p:cTn>
                        </p:par>
                        <p:par>
                          <p:cTn id="44" fill="hold">
                            <p:stCondLst>
                              <p:cond delay="3500"/>
                            </p:stCondLst>
                            <p:childTnLst>
                              <p:par>
                                <p:cTn id="45" presetID="2" presetClass="entr" presetSubtype="8" fill="hold" nodeType="afterEffect">
                                  <p:stCondLst>
                                    <p:cond delay="0"/>
                                  </p:stCondLst>
                                  <p:childTnLst>
                                    <p:set>
                                      <p:cBhvr>
                                        <p:cTn id="46" dur="1" fill="hold">
                                          <p:stCondLst>
                                            <p:cond delay="0"/>
                                          </p:stCondLst>
                                        </p:cTn>
                                        <p:tgtEl>
                                          <p:spTgt spid="132"/>
                                        </p:tgtEl>
                                        <p:attrNameLst>
                                          <p:attrName>style.visibility</p:attrName>
                                        </p:attrNameLst>
                                      </p:cBhvr>
                                      <p:to>
                                        <p:strVal val="visible"/>
                                      </p:to>
                                    </p:set>
                                    <p:anim calcmode="lin" valueType="num">
                                      <p:cBhvr additive="base">
                                        <p:cTn id="47" dur="500" fill="hold"/>
                                        <p:tgtEl>
                                          <p:spTgt spid="132"/>
                                        </p:tgtEl>
                                        <p:attrNameLst>
                                          <p:attrName>ppt_x</p:attrName>
                                        </p:attrNameLst>
                                      </p:cBhvr>
                                      <p:tavLst>
                                        <p:tav tm="0">
                                          <p:val>
                                            <p:strVal val="0-#ppt_w/2"/>
                                          </p:val>
                                        </p:tav>
                                        <p:tav tm="100000">
                                          <p:val>
                                            <p:strVal val="#ppt_x"/>
                                          </p:val>
                                        </p:tav>
                                      </p:tavLst>
                                    </p:anim>
                                    <p:anim calcmode="lin" valueType="num">
                                      <p:cBhvr additive="base">
                                        <p:cTn id="48" dur="500" fill="hold"/>
                                        <p:tgtEl>
                                          <p:spTgt spid="132"/>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00"/>
                                        </p:tgtEl>
                                        <p:attrNameLst>
                                          <p:attrName>style.visibility</p:attrName>
                                        </p:attrNameLst>
                                      </p:cBhvr>
                                      <p:to>
                                        <p:strVal val="visible"/>
                                      </p:to>
                                    </p:set>
                                    <p:animEffect transition="in" filter="fade">
                                      <p:cBhvr>
                                        <p:cTn id="53" dur="1000"/>
                                        <p:tgtEl>
                                          <p:spTgt spid="100"/>
                                        </p:tgtEl>
                                      </p:cBhvr>
                                    </p:animEffect>
                                    <p:anim calcmode="lin" valueType="num">
                                      <p:cBhvr>
                                        <p:cTn id="54" dur="1000" fill="hold"/>
                                        <p:tgtEl>
                                          <p:spTgt spid="100"/>
                                        </p:tgtEl>
                                        <p:attrNameLst>
                                          <p:attrName>ppt_x</p:attrName>
                                        </p:attrNameLst>
                                      </p:cBhvr>
                                      <p:tavLst>
                                        <p:tav tm="0">
                                          <p:val>
                                            <p:strVal val="#ppt_x"/>
                                          </p:val>
                                        </p:tav>
                                        <p:tav tm="100000">
                                          <p:val>
                                            <p:strVal val="#ppt_x"/>
                                          </p:val>
                                        </p:tav>
                                      </p:tavLst>
                                    </p:anim>
                                    <p:anim calcmode="lin" valueType="num">
                                      <p:cBhvr>
                                        <p:cTn id="55"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椭圆 14"/>
          <p:cNvSpPr/>
          <p:nvPr/>
        </p:nvSpPr>
        <p:spPr>
          <a:xfrm>
            <a:off x="4588969" y="284476"/>
            <a:ext cx="2306238" cy="2180537"/>
          </a:xfrm>
          <a:prstGeom prst="ellipse">
            <a:avLst/>
          </a:prstGeom>
          <a:solidFill>
            <a:srgbClr val="47BFE3"/>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600" b="0" i="0" u="none" strike="noStrike" kern="0" cap="none" spc="0" normalizeH="0" baseline="0" noProof="0" dirty="0">
              <a:ln>
                <a:noFill/>
              </a:ln>
              <a:solidFill>
                <a:prstClr val="white"/>
              </a:solidFill>
              <a:effectLst/>
              <a:uLnTx/>
              <a:uFillTx/>
              <a:latin typeface="Montserrat" panose="00000500000000000000" charset="0"/>
              <a:ea typeface="Montserrat" panose="00000500000000000000" charset="0"/>
              <a:cs typeface="Montserrat" panose="00000500000000000000" charset="0"/>
            </a:endParaRPr>
          </a:p>
        </p:txBody>
      </p:sp>
      <p:sp>
        <p:nvSpPr>
          <p:cNvPr id="8" name="Google Shape;332;p28">
            <a:extLst>
              <a:ext uri="{FF2B5EF4-FFF2-40B4-BE49-F238E27FC236}">
                <a16:creationId xmlns:a16="http://schemas.microsoft.com/office/drawing/2014/main" id="{A5F88C0D-2BD7-4CE2-BA34-337AC2A4FA3D}"/>
              </a:ext>
            </a:extLst>
          </p:cNvPr>
          <p:cNvSpPr txBox="1">
            <a:spLocks/>
          </p:cNvSpPr>
          <p:nvPr/>
        </p:nvSpPr>
        <p:spPr>
          <a:xfrm>
            <a:off x="1255497" y="2794708"/>
            <a:ext cx="8571243" cy="185871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1pPr>
            <a:lvl2pPr marR="0" lvl="1"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2pPr>
            <a:lvl3pPr marR="0" lvl="2"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3pPr>
            <a:lvl4pPr marR="0" lvl="3"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4pPr>
            <a:lvl5pPr marR="0" lvl="4"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5pPr>
            <a:lvl6pPr marR="0" lvl="5"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6pPr>
            <a:lvl7pPr marR="0" lvl="6"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7pPr>
            <a:lvl8pPr marR="0" lvl="7"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8pPr>
            <a:lvl9pPr marR="0" lvl="8" algn="l" rtl="0">
              <a:lnSpc>
                <a:spcPct val="100000"/>
              </a:lnSpc>
              <a:spcBef>
                <a:spcPts val="0"/>
              </a:spcBef>
              <a:spcAft>
                <a:spcPts val="0"/>
              </a:spcAft>
              <a:buClr>
                <a:schemeClr val="dk1"/>
              </a:buClr>
              <a:buSzPts val="2800"/>
              <a:buFont typeface="Pangolin"/>
              <a:buNone/>
              <a:defRPr sz="2800" b="1" i="0" u="none" strike="noStrike" cap="none">
                <a:solidFill>
                  <a:schemeClr val="dk1"/>
                </a:solidFill>
                <a:latin typeface="Pangolin"/>
                <a:ea typeface="Pangolin"/>
                <a:cs typeface="Pangolin"/>
                <a:sym typeface="Pangolin"/>
              </a:defRPr>
            </a:lvl9pPr>
          </a:lstStyle>
          <a:p>
            <a:pPr lvl="0" algn="ctr" rtl="1">
              <a:buClr>
                <a:srgbClr val="003849"/>
              </a:buClr>
              <a:defRPr/>
            </a:pPr>
            <a:r>
              <a:rPr lang="ar-SA" sz="5400" kern="0" noProof="0" dirty="0">
                <a:solidFill>
                  <a:srgbClr val="C00000"/>
                </a:solidFill>
                <a:cs typeface="Fanan" pitchFamily="2" charset="-78"/>
              </a:rPr>
              <a:t>الدرس الأول</a:t>
            </a:r>
            <a:br>
              <a:rPr kumimoji="0" lang="ar-SA" sz="5400" b="1" i="0" u="none" strike="noStrike" kern="0" cap="none" spc="0" normalizeH="0" baseline="0" noProof="0" dirty="0">
                <a:ln>
                  <a:noFill/>
                </a:ln>
                <a:solidFill>
                  <a:srgbClr val="003849"/>
                </a:solidFill>
                <a:effectLst/>
                <a:uLnTx/>
                <a:uFillTx/>
                <a:cs typeface="Fanan" pitchFamily="2" charset="-78"/>
                <a:sym typeface="Pangolin"/>
              </a:rPr>
            </a:br>
            <a:r>
              <a:rPr lang="ar-SA" sz="5400" kern="0" noProof="0" dirty="0">
                <a:solidFill>
                  <a:srgbClr val="003849"/>
                </a:solidFill>
                <a:cs typeface="Fanan" pitchFamily="2" charset="-78"/>
              </a:rPr>
              <a:t>اختبار التطبيقات ونشرها </a:t>
            </a:r>
            <a:r>
              <a:rPr lang="en-US" sz="5400" kern="0" dirty="0">
                <a:solidFill>
                  <a:srgbClr val="003849"/>
                </a:solidFill>
                <a:cs typeface="Fanan" pitchFamily="2" charset="-78"/>
              </a:rPr>
              <a:t> </a:t>
            </a:r>
          </a:p>
        </p:txBody>
      </p:sp>
      <p:pic>
        <p:nvPicPr>
          <p:cNvPr id="2" name="صورة 1">
            <a:extLst>
              <a:ext uri="{FF2B5EF4-FFF2-40B4-BE49-F238E27FC236}">
                <a16:creationId xmlns:a16="http://schemas.microsoft.com/office/drawing/2014/main" id="{D50BC958-7BA8-B839-C2C4-C1B1967F3C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96" y="90435"/>
            <a:ext cx="1786313" cy="476350"/>
          </a:xfrm>
          <a:prstGeom prst="rect">
            <a:avLst/>
          </a:prstGeom>
        </p:spPr>
      </p:pic>
      <p:grpSp>
        <p:nvGrpSpPr>
          <p:cNvPr id="3" name="مجموعة 2">
            <a:extLst>
              <a:ext uri="{FF2B5EF4-FFF2-40B4-BE49-F238E27FC236}">
                <a16:creationId xmlns:a16="http://schemas.microsoft.com/office/drawing/2014/main" id="{FC4FF066-6536-17B7-B0F7-3E036D6FF43F}"/>
              </a:ext>
            </a:extLst>
          </p:cNvPr>
          <p:cNvGrpSpPr/>
          <p:nvPr/>
        </p:nvGrpSpPr>
        <p:grpSpPr>
          <a:xfrm>
            <a:off x="0" y="5428500"/>
            <a:ext cx="12192000" cy="1472475"/>
            <a:chOff x="0" y="5428500"/>
            <a:chExt cx="12192000" cy="1472475"/>
          </a:xfrm>
        </p:grpSpPr>
        <p:pic>
          <p:nvPicPr>
            <p:cNvPr id="4" name="Picture 2" descr="PowerPoint templates">
              <a:extLst>
                <a:ext uri="{FF2B5EF4-FFF2-40B4-BE49-F238E27FC236}">
                  <a16:creationId xmlns:a16="http://schemas.microsoft.com/office/drawing/2014/main" id="{813D31B6-EC60-A0CC-F462-945DB526758C}"/>
                </a:ext>
              </a:extLst>
            </p:cNvPr>
            <p:cNvPicPr>
              <a:picLocks noChangeAspect="1" noChangeArrowheads="1"/>
            </p:cNvPicPr>
            <p:nvPr/>
          </p:nvPicPr>
          <p:blipFill rotWithShape="1">
            <a:blip r:embed="rId3">
              <a:clrChange>
                <a:clrFrom>
                  <a:srgbClr val="FEFEFE"/>
                </a:clrFrom>
                <a:clrTo>
                  <a:srgbClr val="FEFEFE">
                    <a:alpha val="0"/>
                  </a:srgbClr>
                </a:clrTo>
              </a:clrChange>
              <a:duotone>
                <a:prstClr val="black"/>
                <a:srgbClr val="5B9BD5">
                  <a:tint val="45000"/>
                  <a:satMod val="400000"/>
                </a:srgbClr>
              </a:duotone>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l="35407" r="34096"/>
            <a:stretch/>
          </p:blipFill>
          <p:spPr bwMode="auto">
            <a:xfrm rot="16200000">
              <a:off x="5359762" y="68738"/>
              <a:ext cx="1472475" cy="12192000"/>
            </a:xfrm>
            <a:prstGeom prst="rect">
              <a:avLst/>
            </a:prstGeom>
            <a:noFill/>
            <a:extLst>
              <a:ext uri="{909E8E84-426E-40DD-AFC4-6F175D3DCCD1}">
                <a14:hiddenFill xmlns:a14="http://schemas.microsoft.com/office/drawing/2010/main">
                  <a:solidFill>
                    <a:srgbClr val="FFFFFF"/>
                  </a:solidFill>
                </a14:hiddenFill>
              </a:ext>
            </a:extLst>
          </p:spPr>
        </p:pic>
        <p:pic>
          <p:nvPicPr>
            <p:cNvPr id="5" name="صورة 4">
              <a:extLst>
                <a:ext uri="{FF2B5EF4-FFF2-40B4-BE49-F238E27FC236}">
                  <a16:creationId xmlns:a16="http://schemas.microsoft.com/office/drawing/2014/main" id="{E4BCD9FA-D019-9067-B8BD-F0EC1499E2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234545"/>
              <a:ext cx="1786313" cy="567550"/>
            </a:xfrm>
            <a:prstGeom prst="rect">
              <a:avLst/>
            </a:prstGeom>
          </p:spPr>
        </p:pic>
      </p:grpSp>
      <p:pic>
        <p:nvPicPr>
          <p:cNvPr id="2050" name="Picture 2" descr="Programming language - Free computer icons">
            <a:extLst>
              <a:ext uri="{FF2B5EF4-FFF2-40B4-BE49-F238E27FC236}">
                <a16:creationId xmlns:a16="http://schemas.microsoft.com/office/drawing/2014/main" id="{15F4FAC3-8B12-B003-DAFF-C286D1F6CC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29" y="723265"/>
            <a:ext cx="1476117" cy="1476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9291157"/>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CE75301D-8D72-4138-8F5D-E9E34FB49D51}"/>
              </a:ext>
            </a:extLst>
          </p:cNvPr>
          <p:cNvSpPr/>
          <p:nvPr/>
        </p:nvSpPr>
        <p:spPr>
          <a:xfrm>
            <a:off x="8227507" y="5088385"/>
            <a:ext cx="2650001" cy="179680"/>
          </a:xfrm>
          <a:prstGeom prst="ellipse">
            <a:avLst/>
          </a:prstGeom>
          <a:solidFill>
            <a:schemeClr val="tx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4" name="Group 33"/>
          <p:cNvGrpSpPr/>
          <p:nvPr/>
        </p:nvGrpSpPr>
        <p:grpSpPr>
          <a:xfrm>
            <a:off x="6769768" y="914400"/>
            <a:ext cx="5197819" cy="4214868"/>
            <a:chOff x="2244725" y="2692929"/>
            <a:chExt cx="3076575" cy="2457450"/>
          </a:xfrm>
        </p:grpSpPr>
        <p:sp>
          <p:nvSpPr>
            <p:cNvPr id="23" name="Freeform 14"/>
            <p:cNvSpPr>
              <a:spLocks/>
            </p:cNvSpPr>
            <p:nvPr/>
          </p:nvSpPr>
          <p:spPr bwMode="auto">
            <a:xfrm>
              <a:off x="2244725" y="4442354"/>
              <a:ext cx="3076575" cy="369888"/>
            </a:xfrm>
            <a:custGeom>
              <a:avLst/>
              <a:gdLst>
                <a:gd name="T0" fmla="*/ 373 w 966"/>
                <a:gd name="T1" fmla="*/ 116 h 116"/>
                <a:gd name="T2" fmla="*/ 145 w 966"/>
                <a:gd name="T3" fmla="*/ 116 h 116"/>
                <a:gd name="T4" fmla="*/ 36 w 966"/>
                <a:gd name="T5" fmla="*/ 116 h 116"/>
                <a:gd name="T6" fmla="*/ 2 w 966"/>
                <a:gd name="T7" fmla="*/ 89 h 116"/>
                <a:gd name="T8" fmla="*/ 0 w 966"/>
                <a:gd name="T9" fmla="*/ 75 h 116"/>
                <a:gd name="T10" fmla="*/ 0 w 966"/>
                <a:gd name="T11" fmla="*/ 0 h 116"/>
                <a:gd name="T12" fmla="*/ 943 w 966"/>
                <a:gd name="T13" fmla="*/ 0 h 116"/>
                <a:gd name="T14" fmla="*/ 966 w 966"/>
                <a:gd name="T15" fmla="*/ 0 h 116"/>
                <a:gd name="T16" fmla="*/ 966 w 966"/>
                <a:gd name="T17" fmla="*/ 79 h 116"/>
                <a:gd name="T18" fmla="*/ 928 w 966"/>
                <a:gd name="T19" fmla="*/ 116 h 116"/>
                <a:gd name="T20" fmla="*/ 600 w 966"/>
                <a:gd name="T21" fmla="*/ 116 h 116"/>
                <a:gd name="T22" fmla="*/ 592 w 966"/>
                <a:gd name="T23" fmla="*/ 116 h 116"/>
                <a:gd name="T24" fmla="*/ 585 w 966"/>
                <a:gd name="T25" fmla="*/ 116 h 116"/>
                <a:gd name="T26" fmla="*/ 383 w 966"/>
                <a:gd name="T27" fmla="*/ 116 h 116"/>
                <a:gd name="T28" fmla="*/ 373 w 966"/>
                <a:gd name="T29"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66" h="116">
                  <a:moveTo>
                    <a:pt x="373" y="116"/>
                  </a:moveTo>
                  <a:cubicBezTo>
                    <a:pt x="297" y="116"/>
                    <a:pt x="221" y="116"/>
                    <a:pt x="145" y="116"/>
                  </a:cubicBezTo>
                  <a:cubicBezTo>
                    <a:pt x="109" y="116"/>
                    <a:pt x="72" y="116"/>
                    <a:pt x="36" y="116"/>
                  </a:cubicBezTo>
                  <a:cubicBezTo>
                    <a:pt x="21" y="116"/>
                    <a:pt x="5" y="104"/>
                    <a:pt x="2" y="89"/>
                  </a:cubicBezTo>
                  <a:cubicBezTo>
                    <a:pt x="0" y="84"/>
                    <a:pt x="0" y="80"/>
                    <a:pt x="0" y="75"/>
                  </a:cubicBezTo>
                  <a:cubicBezTo>
                    <a:pt x="0" y="52"/>
                    <a:pt x="0" y="0"/>
                    <a:pt x="0" y="0"/>
                  </a:cubicBezTo>
                  <a:cubicBezTo>
                    <a:pt x="0" y="0"/>
                    <a:pt x="631" y="0"/>
                    <a:pt x="943" y="0"/>
                  </a:cubicBezTo>
                  <a:cubicBezTo>
                    <a:pt x="950" y="0"/>
                    <a:pt x="959" y="0"/>
                    <a:pt x="966" y="0"/>
                  </a:cubicBezTo>
                  <a:cubicBezTo>
                    <a:pt x="966" y="0"/>
                    <a:pt x="966" y="56"/>
                    <a:pt x="966" y="79"/>
                  </a:cubicBezTo>
                  <a:cubicBezTo>
                    <a:pt x="966" y="100"/>
                    <a:pt x="949" y="116"/>
                    <a:pt x="928" y="116"/>
                  </a:cubicBezTo>
                  <a:cubicBezTo>
                    <a:pt x="819" y="116"/>
                    <a:pt x="709" y="116"/>
                    <a:pt x="600" y="116"/>
                  </a:cubicBezTo>
                  <a:cubicBezTo>
                    <a:pt x="598" y="116"/>
                    <a:pt x="595" y="116"/>
                    <a:pt x="592" y="116"/>
                  </a:cubicBezTo>
                  <a:cubicBezTo>
                    <a:pt x="590" y="116"/>
                    <a:pt x="587" y="116"/>
                    <a:pt x="585" y="116"/>
                  </a:cubicBezTo>
                  <a:cubicBezTo>
                    <a:pt x="517" y="116"/>
                    <a:pt x="450" y="116"/>
                    <a:pt x="383" y="116"/>
                  </a:cubicBezTo>
                  <a:lnTo>
                    <a:pt x="373" y="116"/>
                  </a:lnTo>
                  <a:close/>
                </a:path>
              </a:pathLst>
            </a:custGeom>
            <a:solidFill>
              <a:schemeClr val="tx1">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5"/>
            <p:cNvSpPr>
              <a:spLocks noEditPoints="1"/>
            </p:cNvSpPr>
            <p:nvPr/>
          </p:nvSpPr>
          <p:spPr bwMode="auto">
            <a:xfrm>
              <a:off x="2244725" y="2692929"/>
              <a:ext cx="3076575" cy="1749425"/>
            </a:xfrm>
            <a:custGeom>
              <a:avLst/>
              <a:gdLst>
                <a:gd name="T0" fmla="*/ 966 w 966"/>
                <a:gd name="T1" fmla="*/ 549 h 549"/>
                <a:gd name="T2" fmla="*/ 943 w 966"/>
                <a:gd name="T3" fmla="*/ 549 h 549"/>
                <a:gd name="T4" fmla="*/ 0 w 966"/>
                <a:gd name="T5" fmla="*/ 549 h 549"/>
                <a:gd name="T6" fmla="*/ 0 w 966"/>
                <a:gd name="T7" fmla="*/ 108 h 549"/>
                <a:gd name="T8" fmla="*/ 1 w 966"/>
                <a:gd name="T9" fmla="*/ 39 h 549"/>
                <a:gd name="T10" fmla="*/ 14 w 966"/>
                <a:gd name="T11" fmla="*/ 9 h 549"/>
                <a:gd name="T12" fmla="*/ 39 w 966"/>
                <a:gd name="T13" fmla="*/ 1 h 549"/>
                <a:gd name="T14" fmla="*/ 806 w 966"/>
                <a:gd name="T15" fmla="*/ 1 h 549"/>
                <a:gd name="T16" fmla="*/ 926 w 966"/>
                <a:gd name="T17" fmla="*/ 1 h 549"/>
                <a:gd name="T18" fmla="*/ 966 w 966"/>
                <a:gd name="T19" fmla="*/ 41 h 549"/>
                <a:gd name="T20" fmla="*/ 966 w 966"/>
                <a:gd name="T21" fmla="*/ 549 h 549"/>
                <a:gd name="T22" fmla="*/ 483 w 966"/>
                <a:gd name="T23" fmla="*/ 511 h 549"/>
                <a:gd name="T24" fmla="*/ 923 w 966"/>
                <a:gd name="T25" fmla="*/ 511 h 549"/>
                <a:gd name="T26" fmla="*/ 928 w 966"/>
                <a:gd name="T27" fmla="*/ 506 h 549"/>
                <a:gd name="T28" fmla="*/ 928 w 966"/>
                <a:gd name="T29" fmla="*/ 45 h 549"/>
                <a:gd name="T30" fmla="*/ 922 w 966"/>
                <a:gd name="T31" fmla="*/ 38 h 549"/>
                <a:gd name="T32" fmla="*/ 44 w 966"/>
                <a:gd name="T33" fmla="*/ 38 h 549"/>
                <a:gd name="T34" fmla="*/ 38 w 966"/>
                <a:gd name="T35" fmla="*/ 45 h 549"/>
                <a:gd name="T36" fmla="*/ 38 w 966"/>
                <a:gd name="T37" fmla="*/ 505 h 549"/>
                <a:gd name="T38" fmla="*/ 44 w 966"/>
                <a:gd name="T39" fmla="*/ 511 h 549"/>
                <a:gd name="T40" fmla="*/ 483 w 966"/>
                <a:gd name="T41" fmla="*/ 511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6" h="549">
                  <a:moveTo>
                    <a:pt x="966" y="549"/>
                  </a:moveTo>
                  <a:cubicBezTo>
                    <a:pt x="959" y="549"/>
                    <a:pt x="950" y="549"/>
                    <a:pt x="943" y="549"/>
                  </a:cubicBezTo>
                  <a:cubicBezTo>
                    <a:pt x="631" y="549"/>
                    <a:pt x="0" y="549"/>
                    <a:pt x="0" y="549"/>
                  </a:cubicBezTo>
                  <a:cubicBezTo>
                    <a:pt x="0" y="549"/>
                    <a:pt x="0" y="254"/>
                    <a:pt x="0" y="108"/>
                  </a:cubicBezTo>
                  <a:cubicBezTo>
                    <a:pt x="0" y="85"/>
                    <a:pt x="1" y="62"/>
                    <a:pt x="1" y="39"/>
                  </a:cubicBezTo>
                  <a:cubicBezTo>
                    <a:pt x="2" y="27"/>
                    <a:pt x="4" y="17"/>
                    <a:pt x="14" y="9"/>
                  </a:cubicBezTo>
                  <a:cubicBezTo>
                    <a:pt x="21" y="3"/>
                    <a:pt x="30" y="1"/>
                    <a:pt x="39" y="1"/>
                  </a:cubicBezTo>
                  <a:cubicBezTo>
                    <a:pt x="295" y="1"/>
                    <a:pt x="550" y="1"/>
                    <a:pt x="806" y="1"/>
                  </a:cubicBezTo>
                  <a:cubicBezTo>
                    <a:pt x="846" y="1"/>
                    <a:pt x="886" y="2"/>
                    <a:pt x="926" y="1"/>
                  </a:cubicBezTo>
                  <a:cubicBezTo>
                    <a:pt x="949" y="0"/>
                    <a:pt x="966" y="19"/>
                    <a:pt x="966" y="41"/>
                  </a:cubicBezTo>
                  <a:cubicBezTo>
                    <a:pt x="966" y="209"/>
                    <a:pt x="966" y="549"/>
                    <a:pt x="966" y="549"/>
                  </a:cubicBezTo>
                  <a:close/>
                  <a:moveTo>
                    <a:pt x="483" y="511"/>
                  </a:moveTo>
                  <a:cubicBezTo>
                    <a:pt x="630" y="511"/>
                    <a:pt x="776" y="511"/>
                    <a:pt x="923" y="511"/>
                  </a:cubicBezTo>
                  <a:cubicBezTo>
                    <a:pt x="926" y="511"/>
                    <a:pt x="928" y="511"/>
                    <a:pt x="928" y="506"/>
                  </a:cubicBezTo>
                  <a:cubicBezTo>
                    <a:pt x="928" y="352"/>
                    <a:pt x="928" y="199"/>
                    <a:pt x="928" y="45"/>
                  </a:cubicBezTo>
                  <a:cubicBezTo>
                    <a:pt x="928" y="37"/>
                    <a:pt x="929" y="38"/>
                    <a:pt x="922" y="38"/>
                  </a:cubicBezTo>
                  <a:cubicBezTo>
                    <a:pt x="629" y="38"/>
                    <a:pt x="337" y="38"/>
                    <a:pt x="44" y="38"/>
                  </a:cubicBezTo>
                  <a:cubicBezTo>
                    <a:pt x="37" y="38"/>
                    <a:pt x="38" y="37"/>
                    <a:pt x="38" y="45"/>
                  </a:cubicBezTo>
                  <a:cubicBezTo>
                    <a:pt x="38" y="198"/>
                    <a:pt x="38" y="351"/>
                    <a:pt x="38" y="505"/>
                  </a:cubicBezTo>
                  <a:cubicBezTo>
                    <a:pt x="38" y="511"/>
                    <a:pt x="38" y="511"/>
                    <a:pt x="44" y="511"/>
                  </a:cubicBezTo>
                  <a:cubicBezTo>
                    <a:pt x="190" y="511"/>
                    <a:pt x="337" y="511"/>
                    <a:pt x="483" y="511"/>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5" name="Freeform 16"/>
            <p:cNvSpPr>
              <a:spLocks/>
            </p:cNvSpPr>
            <p:nvPr/>
          </p:nvSpPr>
          <p:spPr bwMode="auto">
            <a:xfrm>
              <a:off x="3251200" y="4894792"/>
              <a:ext cx="1060450" cy="249238"/>
            </a:xfrm>
            <a:custGeom>
              <a:avLst/>
              <a:gdLst>
                <a:gd name="T0" fmla="*/ 278 w 333"/>
                <a:gd name="T1" fmla="*/ 0 h 78"/>
                <a:gd name="T2" fmla="*/ 282 w 333"/>
                <a:gd name="T3" fmla="*/ 34 h 78"/>
                <a:gd name="T4" fmla="*/ 288 w 333"/>
                <a:gd name="T5" fmla="*/ 60 h 78"/>
                <a:gd name="T6" fmla="*/ 298 w 333"/>
                <a:gd name="T7" fmla="*/ 67 h 78"/>
                <a:gd name="T8" fmla="*/ 329 w 333"/>
                <a:gd name="T9" fmla="*/ 74 h 78"/>
                <a:gd name="T10" fmla="*/ 333 w 333"/>
                <a:gd name="T11" fmla="*/ 76 h 78"/>
                <a:gd name="T12" fmla="*/ 329 w 333"/>
                <a:gd name="T13" fmla="*/ 77 h 78"/>
                <a:gd name="T14" fmla="*/ 221 w 333"/>
                <a:gd name="T15" fmla="*/ 77 h 78"/>
                <a:gd name="T16" fmla="*/ 6 w 333"/>
                <a:gd name="T17" fmla="*/ 77 h 78"/>
                <a:gd name="T18" fmla="*/ 0 w 333"/>
                <a:gd name="T19" fmla="*/ 76 h 78"/>
                <a:gd name="T20" fmla="*/ 5 w 333"/>
                <a:gd name="T21" fmla="*/ 74 h 78"/>
                <a:gd name="T22" fmla="*/ 35 w 333"/>
                <a:gd name="T23" fmla="*/ 67 h 78"/>
                <a:gd name="T24" fmla="*/ 49 w 333"/>
                <a:gd name="T25" fmla="*/ 50 h 78"/>
                <a:gd name="T26" fmla="*/ 56 w 333"/>
                <a:gd name="T27" fmla="*/ 0 h 78"/>
                <a:gd name="T28" fmla="*/ 66 w 333"/>
                <a:gd name="T29" fmla="*/ 0 h 78"/>
                <a:gd name="T30" fmla="*/ 278 w 333"/>
                <a:gd name="T3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3" h="78">
                  <a:moveTo>
                    <a:pt x="278" y="0"/>
                  </a:moveTo>
                  <a:cubicBezTo>
                    <a:pt x="280" y="12"/>
                    <a:pt x="280" y="23"/>
                    <a:pt x="282" y="34"/>
                  </a:cubicBezTo>
                  <a:cubicBezTo>
                    <a:pt x="283" y="43"/>
                    <a:pt x="285" y="51"/>
                    <a:pt x="288" y="60"/>
                  </a:cubicBezTo>
                  <a:cubicBezTo>
                    <a:pt x="290" y="64"/>
                    <a:pt x="293" y="67"/>
                    <a:pt x="298" y="67"/>
                  </a:cubicBezTo>
                  <a:cubicBezTo>
                    <a:pt x="309" y="68"/>
                    <a:pt x="319" y="72"/>
                    <a:pt x="329" y="74"/>
                  </a:cubicBezTo>
                  <a:cubicBezTo>
                    <a:pt x="331" y="74"/>
                    <a:pt x="333" y="74"/>
                    <a:pt x="333" y="76"/>
                  </a:cubicBezTo>
                  <a:cubicBezTo>
                    <a:pt x="333" y="78"/>
                    <a:pt x="330" y="77"/>
                    <a:pt x="329" y="77"/>
                  </a:cubicBezTo>
                  <a:cubicBezTo>
                    <a:pt x="293" y="77"/>
                    <a:pt x="257" y="77"/>
                    <a:pt x="221" y="77"/>
                  </a:cubicBezTo>
                  <a:cubicBezTo>
                    <a:pt x="149" y="77"/>
                    <a:pt x="78" y="77"/>
                    <a:pt x="6" y="77"/>
                  </a:cubicBezTo>
                  <a:cubicBezTo>
                    <a:pt x="4" y="77"/>
                    <a:pt x="2" y="78"/>
                    <a:pt x="0" y="76"/>
                  </a:cubicBezTo>
                  <a:cubicBezTo>
                    <a:pt x="1" y="74"/>
                    <a:pt x="3" y="74"/>
                    <a:pt x="5" y="74"/>
                  </a:cubicBezTo>
                  <a:cubicBezTo>
                    <a:pt x="15" y="72"/>
                    <a:pt x="25" y="69"/>
                    <a:pt x="35" y="67"/>
                  </a:cubicBezTo>
                  <a:cubicBezTo>
                    <a:pt x="44" y="66"/>
                    <a:pt x="46" y="61"/>
                    <a:pt x="49" y="50"/>
                  </a:cubicBezTo>
                  <a:cubicBezTo>
                    <a:pt x="52" y="35"/>
                    <a:pt x="56" y="0"/>
                    <a:pt x="56" y="0"/>
                  </a:cubicBezTo>
                  <a:cubicBezTo>
                    <a:pt x="66" y="0"/>
                    <a:pt x="66" y="0"/>
                    <a:pt x="66" y="0"/>
                  </a:cubicBezTo>
                  <a:cubicBezTo>
                    <a:pt x="66" y="0"/>
                    <a:pt x="207" y="0"/>
                    <a:pt x="278"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7"/>
            <p:cNvSpPr>
              <a:spLocks/>
            </p:cNvSpPr>
            <p:nvPr/>
          </p:nvSpPr>
          <p:spPr bwMode="auto">
            <a:xfrm>
              <a:off x="3429000" y="4812242"/>
              <a:ext cx="708025" cy="82550"/>
            </a:xfrm>
            <a:custGeom>
              <a:avLst/>
              <a:gdLst>
                <a:gd name="T0" fmla="*/ 222 w 222"/>
                <a:gd name="T1" fmla="*/ 26 h 26"/>
                <a:gd name="T2" fmla="*/ 10 w 222"/>
                <a:gd name="T3" fmla="*/ 26 h 26"/>
                <a:gd name="T4" fmla="*/ 0 w 222"/>
                <a:gd name="T5" fmla="*/ 26 h 26"/>
                <a:gd name="T6" fmla="*/ 1 w 222"/>
                <a:gd name="T7" fmla="*/ 0 h 26"/>
                <a:gd name="T8" fmla="*/ 11 w 222"/>
                <a:gd name="T9" fmla="*/ 0 h 26"/>
                <a:gd name="T10" fmla="*/ 213 w 222"/>
                <a:gd name="T11" fmla="*/ 0 h 26"/>
                <a:gd name="T12" fmla="*/ 220 w 222"/>
                <a:gd name="T13" fmla="*/ 0 h 26"/>
                <a:gd name="T14" fmla="*/ 222 w 222"/>
                <a:gd name="T15" fmla="*/ 26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2" h="26">
                  <a:moveTo>
                    <a:pt x="222" y="26"/>
                  </a:moveTo>
                  <a:cubicBezTo>
                    <a:pt x="151" y="26"/>
                    <a:pt x="10" y="26"/>
                    <a:pt x="10" y="26"/>
                  </a:cubicBezTo>
                  <a:cubicBezTo>
                    <a:pt x="0" y="26"/>
                    <a:pt x="0" y="26"/>
                    <a:pt x="0" y="26"/>
                  </a:cubicBezTo>
                  <a:cubicBezTo>
                    <a:pt x="0" y="17"/>
                    <a:pt x="1" y="9"/>
                    <a:pt x="1" y="0"/>
                  </a:cubicBezTo>
                  <a:cubicBezTo>
                    <a:pt x="11" y="0"/>
                    <a:pt x="11" y="0"/>
                    <a:pt x="11" y="0"/>
                  </a:cubicBezTo>
                  <a:cubicBezTo>
                    <a:pt x="11" y="0"/>
                    <a:pt x="145" y="0"/>
                    <a:pt x="213" y="0"/>
                  </a:cubicBezTo>
                  <a:cubicBezTo>
                    <a:pt x="215" y="0"/>
                    <a:pt x="218" y="0"/>
                    <a:pt x="220" y="0"/>
                  </a:cubicBezTo>
                  <a:lnTo>
                    <a:pt x="222" y="26"/>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7" name="Freeform 18"/>
            <p:cNvSpPr>
              <a:spLocks/>
            </p:cNvSpPr>
            <p:nvPr/>
          </p:nvSpPr>
          <p:spPr bwMode="auto">
            <a:xfrm>
              <a:off x="3251200" y="5134504"/>
              <a:ext cx="1060450" cy="15875"/>
            </a:xfrm>
            <a:custGeom>
              <a:avLst/>
              <a:gdLst>
                <a:gd name="T0" fmla="*/ 167 w 333"/>
                <a:gd name="T1" fmla="*/ 2 h 5"/>
                <a:gd name="T2" fmla="*/ 331 w 333"/>
                <a:gd name="T3" fmla="*/ 2 h 5"/>
                <a:gd name="T4" fmla="*/ 333 w 333"/>
                <a:gd name="T5" fmla="*/ 3 h 5"/>
                <a:gd name="T6" fmla="*/ 331 w 333"/>
                <a:gd name="T7" fmla="*/ 5 h 5"/>
                <a:gd name="T8" fmla="*/ 324 w 333"/>
                <a:gd name="T9" fmla="*/ 5 h 5"/>
                <a:gd name="T10" fmla="*/ 6 w 333"/>
                <a:gd name="T11" fmla="*/ 5 h 5"/>
                <a:gd name="T12" fmla="*/ 0 w 333"/>
                <a:gd name="T13" fmla="*/ 3 h 5"/>
                <a:gd name="T14" fmla="*/ 6 w 333"/>
                <a:gd name="T15" fmla="*/ 2 h 5"/>
                <a:gd name="T16" fmla="*/ 167 w 333"/>
                <a:gd name="T17" fmla="*/ 2 h 5"/>
                <a:gd name="T18" fmla="*/ 167 w 333"/>
                <a:gd name="T1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3" h="5">
                  <a:moveTo>
                    <a:pt x="167" y="2"/>
                  </a:moveTo>
                  <a:cubicBezTo>
                    <a:pt x="222" y="2"/>
                    <a:pt x="276" y="2"/>
                    <a:pt x="331" y="2"/>
                  </a:cubicBezTo>
                  <a:cubicBezTo>
                    <a:pt x="332" y="2"/>
                    <a:pt x="333" y="1"/>
                    <a:pt x="333" y="3"/>
                  </a:cubicBezTo>
                  <a:cubicBezTo>
                    <a:pt x="333" y="4"/>
                    <a:pt x="332" y="5"/>
                    <a:pt x="331" y="5"/>
                  </a:cubicBezTo>
                  <a:cubicBezTo>
                    <a:pt x="328" y="5"/>
                    <a:pt x="326" y="5"/>
                    <a:pt x="324" y="5"/>
                  </a:cubicBezTo>
                  <a:cubicBezTo>
                    <a:pt x="218" y="5"/>
                    <a:pt x="112" y="5"/>
                    <a:pt x="6" y="5"/>
                  </a:cubicBezTo>
                  <a:cubicBezTo>
                    <a:pt x="4" y="5"/>
                    <a:pt x="0" y="5"/>
                    <a:pt x="0" y="3"/>
                  </a:cubicBezTo>
                  <a:cubicBezTo>
                    <a:pt x="0" y="0"/>
                    <a:pt x="4" y="2"/>
                    <a:pt x="6" y="2"/>
                  </a:cubicBezTo>
                  <a:cubicBezTo>
                    <a:pt x="60" y="2"/>
                    <a:pt x="114" y="2"/>
                    <a:pt x="167" y="2"/>
                  </a:cubicBezTo>
                  <a:cubicBezTo>
                    <a:pt x="167" y="2"/>
                    <a:pt x="167" y="2"/>
                    <a:pt x="167" y="2"/>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7" name="Rounded Rectangle 13">
            <a:extLst>
              <a:ext uri="{FF2B5EF4-FFF2-40B4-BE49-F238E27FC236}">
                <a16:creationId xmlns:a16="http://schemas.microsoft.com/office/drawing/2014/main" id="{6A6D65D9-385C-B6BD-C772-AC0721016AEE}"/>
              </a:ext>
            </a:extLst>
          </p:cNvPr>
          <p:cNvSpPr/>
          <p:nvPr/>
        </p:nvSpPr>
        <p:spPr>
          <a:xfrm>
            <a:off x="7140971" y="1400245"/>
            <a:ext cx="4474358" cy="2028755"/>
          </a:xfrm>
          <a:prstGeom prst="roundRect">
            <a:avLst/>
          </a:prstGeom>
          <a:ln>
            <a:solidFill>
              <a:schemeClr val="bg1"/>
            </a:solidFill>
          </a:ln>
        </p:spPr>
        <p:style>
          <a:lnRef idx="2">
            <a:schemeClr val="accent5"/>
          </a:lnRef>
          <a:fillRef idx="1">
            <a:schemeClr val="lt1"/>
          </a:fillRef>
          <a:effectRef idx="0">
            <a:schemeClr val="accent5"/>
          </a:effectRef>
          <a:fontRef idx="minor">
            <a:schemeClr val="dk1"/>
          </a:fontRef>
        </p:style>
        <p:txBody>
          <a:bodyPr rtlCol="1" anchor="ctr"/>
          <a:lstStyle/>
          <a:p>
            <a:pPr algn="ctr"/>
            <a:r>
              <a:rPr lang="ar-SA" sz="4800" b="1" dirty="0">
                <a:solidFill>
                  <a:schemeClr val="accent1"/>
                </a:solidFill>
                <a:cs typeface="Fanan" pitchFamily="2" charset="-78"/>
              </a:rPr>
              <a:t>أهداف الدرس الأول</a:t>
            </a:r>
          </a:p>
        </p:txBody>
      </p:sp>
      <p:grpSp>
        <p:nvGrpSpPr>
          <p:cNvPr id="5" name="مجموعة 4">
            <a:extLst>
              <a:ext uri="{FF2B5EF4-FFF2-40B4-BE49-F238E27FC236}">
                <a16:creationId xmlns:a16="http://schemas.microsoft.com/office/drawing/2014/main" id="{17859025-7770-D26C-7FDC-C9459653C863}"/>
              </a:ext>
            </a:extLst>
          </p:cNvPr>
          <p:cNvGrpSpPr/>
          <p:nvPr/>
        </p:nvGrpSpPr>
        <p:grpSpPr>
          <a:xfrm>
            <a:off x="0" y="5428500"/>
            <a:ext cx="12192000" cy="1472475"/>
            <a:chOff x="0" y="5428500"/>
            <a:chExt cx="12192000" cy="1472475"/>
          </a:xfrm>
        </p:grpSpPr>
        <p:pic>
          <p:nvPicPr>
            <p:cNvPr id="6" name="Picture 2" descr="PowerPoint templates">
              <a:extLst>
                <a:ext uri="{FF2B5EF4-FFF2-40B4-BE49-F238E27FC236}">
                  <a16:creationId xmlns:a16="http://schemas.microsoft.com/office/drawing/2014/main" id="{5CB97C27-2B20-71EF-8F5F-0429AB1B7391}"/>
                </a:ext>
              </a:extLst>
            </p:cNvPr>
            <p:cNvPicPr>
              <a:picLocks noChangeAspect="1" noChangeArrowheads="1"/>
            </p:cNvPicPr>
            <p:nvPr/>
          </p:nvPicPr>
          <p:blipFill rotWithShape="1">
            <a:blip r:embed="rId2">
              <a:clrChange>
                <a:clrFrom>
                  <a:srgbClr val="FEFEFE"/>
                </a:clrFrom>
                <a:clrTo>
                  <a:srgbClr val="FEFEFE">
                    <a:alpha val="0"/>
                  </a:srgbClr>
                </a:clrTo>
              </a:clrChange>
              <a:duotone>
                <a:prstClr val="black"/>
                <a:srgbClr val="5B9BD5">
                  <a:tint val="45000"/>
                  <a:satMod val="40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35407" r="34096"/>
            <a:stretch/>
          </p:blipFill>
          <p:spPr bwMode="auto">
            <a:xfrm rot="16200000">
              <a:off x="5359762" y="68738"/>
              <a:ext cx="1472475" cy="12192000"/>
            </a:xfrm>
            <a:prstGeom prst="rect">
              <a:avLst/>
            </a:prstGeom>
            <a:noFill/>
            <a:extLst>
              <a:ext uri="{909E8E84-426E-40DD-AFC4-6F175D3DCCD1}">
                <a14:hiddenFill xmlns:a14="http://schemas.microsoft.com/office/drawing/2010/main">
                  <a:solidFill>
                    <a:srgbClr val="FFFFFF"/>
                  </a:solidFill>
                </a14:hiddenFill>
              </a:ext>
            </a:extLst>
          </p:spPr>
        </p:pic>
        <p:pic>
          <p:nvPicPr>
            <p:cNvPr id="8" name="صورة 7">
              <a:extLst>
                <a:ext uri="{FF2B5EF4-FFF2-40B4-BE49-F238E27FC236}">
                  <a16:creationId xmlns:a16="http://schemas.microsoft.com/office/drawing/2014/main" id="{AB0FE56D-5995-9036-A21D-BE58452BE1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34545"/>
              <a:ext cx="1786313" cy="567550"/>
            </a:xfrm>
            <a:prstGeom prst="rect">
              <a:avLst/>
            </a:prstGeom>
          </p:spPr>
        </p:pic>
      </p:grpSp>
      <p:grpSp>
        <p:nvGrpSpPr>
          <p:cNvPr id="20" name="مجموعة 19">
            <a:extLst>
              <a:ext uri="{FF2B5EF4-FFF2-40B4-BE49-F238E27FC236}">
                <a16:creationId xmlns:a16="http://schemas.microsoft.com/office/drawing/2014/main" id="{A6002AC7-A7D4-7E17-1B0F-41B438AF96B9}"/>
              </a:ext>
            </a:extLst>
          </p:cNvPr>
          <p:cNvGrpSpPr/>
          <p:nvPr/>
        </p:nvGrpSpPr>
        <p:grpSpPr>
          <a:xfrm>
            <a:off x="-436012" y="1081053"/>
            <a:ext cx="7020995" cy="3468263"/>
            <a:chOff x="-300967" y="1052073"/>
            <a:chExt cx="7020995" cy="2681299"/>
          </a:xfrm>
        </p:grpSpPr>
        <p:grpSp>
          <p:nvGrpSpPr>
            <p:cNvPr id="2" name="مجموعة 1">
              <a:extLst>
                <a:ext uri="{FF2B5EF4-FFF2-40B4-BE49-F238E27FC236}">
                  <a16:creationId xmlns:a16="http://schemas.microsoft.com/office/drawing/2014/main" id="{52980BE9-C961-A4C1-CAA4-524E746F0C0C}"/>
                </a:ext>
              </a:extLst>
            </p:cNvPr>
            <p:cNvGrpSpPr/>
            <p:nvPr/>
          </p:nvGrpSpPr>
          <p:grpSpPr>
            <a:xfrm>
              <a:off x="-117782" y="1052073"/>
              <a:ext cx="6837810" cy="1967646"/>
              <a:chOff x="-407336" y="799741"/>
              <a:chExt cx="6188889" cy="1967646"/>
            </a:xfrm>
          </p:grpSpPr>
          <p:sp>
            <p:nvSpPr>
              <p:cNvPr id="13" name="TextBox 12">
                <a:extLst>
                  <a:ext uri="{FF2B5EF4-FFF2-40B4-BE49-F238E27FC236}">
                    <a16:creationId xmlns:a16="http://schemas.microsoft.com/office/drawing/2014/main" id="{8016977A-112F-4154-95F5-0608714FBFEE}"/>
                  </a:ext>
                </a:extLst>
              </p:cNvPr>
              <p:cNvSpPr txBox="1"/>
              <p:nvPr/>
            </p:nvSpPr>
            <p:spPr>
              <a:xfrm>
                <a:off x="-407336" y="856781"/>
                <a:ext cx="5746311" cy="471119"/>
              </a:xfrm>
              <a:prstGeom prst="rect">
                <a:avLst/>
              </a:prstGeom>
              <a:noFill/>
            </p:spPr>
            <p:txBody>
              <a:bodyPr wrap="square" rtlCol="0">
                <a:spAutoFit/>
              </a:bodyPr>
              <a:lstStyle/>
              <a:p>
                <a:pPr marL="152400">
                  <a:spcBef>
                    <a:spcPts val="1600"/>
                  </a:spcBef>
                  <a:buSzPts val="1200"/>
                  <a:defRPr/>
                </a:pPr>
                <a:r>
                  <a:rPr lang="ar-SA" sz="2800" dirty="0">
                    <a:solidFill>
                      <a:schemeClr val="accent2"/>
                    </a:solidFill>
                    <a:cs typeface="Fanan" pitchFamily="2" charset="-78"/>
                  </a:rPr>
                  <a:t>معرفة أهمية اختبار التطبيق .</a:t>
                </a:r>
                <a:endParaRPr lang="en-GB" sz="2800" dirty="0">
                  <a:solidFill>
                    <a:schemeClr val="accent2"/>
                  </a:solidFill>
                  <a:cs typeface="Fanan" pitchFamily="2" charset="-78"/>
                </a:endParaRPr>
              </a:p>
            </p:txBody>
          </p:sp>
          <p:sp>
            <p:nvSpPr>
              <p:cNvPr id="14" name="TextBox 13">
                <a:extLst>
                  <a:ext uri="{FF2B5EF4-FFF2-40B4-BE49-F238E27FC236}">
                    <a16:creationId xmlns:a16="http://schemas.microsoft.com/office/drawing/2014/main" id="{8016977A-112F-4154-95F5-0608714FBFEE}"/>
                  </a:ext>
                </a:extLst>
              </p:cNvPr>
              <p:cNvSpPr txBox="1"/>
              <p:nvPr/>
            </p:nvSpPr>
            <p:spPr>
              <a:xfrm>
                <a:off x="-272921" y="1592775"/>
                <a:ext cx="5464482" cy="471119"/>
              </a:xfrm>
              <a:prstGeom prst="rect">
                <a:avLst/>
              </a:prstGeom>
              <a:noFill/>
            </p:spPr>
            <p:txBody>
              <a:bodyPr wrap="square" rtlCol="0">
                <a:spAutoFit/>
              </a:bodyPr>
              <a:lstStyle/>
              <a:p>
                <a:pPr lvl="0" algn="r">
                  <a:defRPr/>
                </a:pPr>
                <a:r>
                  <a:rPr lang="ar-SA" sz="2800" dirty="0">
                    <a:solidFill>
                      <a:srgbClr val="BF9000"/>
                    </a:solidFill>
                    <a:cs typeface="Fanan" pitchFamily="2" charset="-78"/>
                  </a:rPr>
                  <a:t>معرفة السمات الرئيسية لجودة البرمجيات .</a:t>
                </a:r>
                <a:endParaRPr lang="en-GB" sz="2800" dirty="0">
                  <a:solidFill>
                    <a:srgbClr val="BF9000"/>
                  </a:solidFill>
                  <a:cs typeface="Fanan" pitchFamily="2" charset="-78"/>
                </a:endParaRPr>
              </a:p>
            </p:txBody>
          </p:sp>
          <p:sp>
            <p:nvSpPr>
              <p:cNvPr id="15" name="TextBox 14">
                <a:extLst>
                  <a:ext uri="{FF2B5EF4-FFF2-40B4-BE49-F238E27FC236}">
                    <a16:creationId xmlns:a16="http://schemas.microsoft.com/office/drawing/2014/main" id="{8016977A-112F-4154-95F5-0608714FBFEE}"/>
                  </a:ext>
                </a:extLst>
              </p:cNvPr>
              <p:cNvSpPr txBox="1"/>
              <p:nvPr/>
            </p:nvSpPr>
            <p:spPr>
              <a:xfrm>
                <a:off x="-205731" y="2296268"/>
                <a:ext cx="5467142" cy="471119"/>
              </a:xfrm>
              <a:prstGeom prst="rect">
                <a:avLst/>
              </a:prstGeom>
              <a:noFill/>
            </p:spPr>
            <p:txBody>
              <a:bodyPr wrap="square" rtlCol="0">
                <a:spAutoFit/>
              </a:bodyPr>
              <a:lstStyle>
                <a:defPPr>
                  <a:defRPr lang="ar-SA"/>
                </a:defPPr>
                <a:lvl1pPr lvl="0">
                  <a:defRPr sz="2800">
                    <a:solidFill>
                      <a:srgbClr val="6A4CFF"/>
                    </a:solidFill>
                    <a:cs typeface="Fanan" pitchFamily="2" charset="-78"/>
                  </a:defRPr>
                </a:lvl1pPr>
              </a:lstStyle>
              <a:p>
                <a:r>
                  <a:rPr lang="ar-SA" dirty="0">
                    <a:solidFill>
                      <a:srgbClr val="0070C0"/>
                    </a:solidFill>
                  </a:rPr>
                  <a:t>معرفة الفرق بين تصحيح أخطاء التطبيق والاختبار.</a:t>
                </a:r>
              </a:p>
            </p:txBody>
          </p:sp>
          <p:sp>
            <p:nvSpPr>
              <p:cNvPr id="16" name="Oval 15"/>
              <p:cNvSpPr/>
              <p:nvPr/>
            </p:nvSpPr>
            <p:spPr>
              <a:xfrm>
                <a:off x="5275186" y="799741"/>
                <a:ext cx="506367" cy="50636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t>1</a:t>
                </a:r>
                <a:endParaRPr lang="en-US" b="1" dirty="0"/>
              </a:p>
            </p:txBody>
          </p:sp>
          <p:sp>
            <p:nvSpPr>
              <p:cNvPr id="17" name="Oval 16"/>
              <p:cNvSpPr/>
              <p:nvPr/>
            </p:nvSpPr>
            <p:spPr>
              <a:xfrm>
                <a:off x="5275186" y="1535689"/>
                <a:ext cx="506367" cy="506367"/>
              </a:xfrm>
              <a:prstGeom prst="ellipse">
                <a:avLst/>
              </a:prstGeom>
              <a:solidFill>
                <a:srgbClr val="BF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t>2</a:t>
                </a:r>
                <a:endParaRPr lang="en-US" b="1" dirty="0"/>
              </a:p>
            </p:txBody>
          </p:sp>
          <p:sp>
            <p:nvSpPr>
              <p:cNvPr id="18" name="Oval 17"/>
              <p:cNvSpPr/>
              <p:nvPr/>
            </p:nvSpPr>
            <p:spPr>
              <a:xfrm>
                <a:off x="5261411" y="2251877"/>
                <a:ext cx="506367" cy="506367"/>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t>3</a:t>
                </a:r>
                <a:endParaRPr lang="en-US" b="1" dirty="0"/>
              </a:p>
            </p:txBody>
          </p:sp>
        </p:grpSp>
        <p:sp>
          <p:nvSpPr>
            <p:cNvPr id="9" name="TextBox 14">
              <a:extLst>
                <a:ext uri="{FF2B5EF4-FFF2-40B4-BE49-F238E27FC236}">
                  <a16:creationId xmlns:a16="http://schemas.microsoft.com/office/drawing/2014/main" id="{CE2442FE-6F62-604B-E976-FBBF9D4F50E3}"/>
                </a:ext>
              </a:extLst>
            </p:cNvPr>
            <p:cNvSpPr txBox="1"/>
            <p:nvPr/>
          </p:nvSpPr>
          <p:spPr>
            <a:xfrm>
              <a:off x="-300967" y="3262253"/>
              <a:ext cx="6348826" cy="471119"/>
            </a:xfrm>
            <a:prstGeom prst="rect">
              <a:avLst/>
            </a:prstGeom>
            <a:noFill/>
          </p:spPr>
          <p:txBody>
            <a:bodyPr wrap="square" rtlCol="0">
              <a:spAutoFit/>
            </a:bodyPr>
            <a:lstStyle>
              <a:defPPr>
                <a:defRPr lang="ar-SA"/>
              </a:defPPr>
              <a:lvl1pPr lvl="0">
                <a:defRPr sz="2800">
                  <a:solidFill>
                    <a:srgbClr val="6A4CFF"/>
                  </a:solidFill>
                  <a:cs typeface="Fanan" pitchFamily="2" charset="-78"/>
                </a:defRPr>
              </a:lvl1pPr>
            </a:lstStyle>
            <a:p>
              <a:r>
                <a:rPr lang="ar-SA" dirty="0">
                  <a:solidFill>
                    <a:srgbClr val="00ACBA"/>
                  </a:solidFill>
                </a:rPr>
                <a:t>التمييز بين حزم التطبيق وتوزيعه .</a:t>
              </a:r>
            </a:p>
          </p:txBody>
        </p:sp>
        <p:sp>
          <p:nvSpPr>
            <p:cNvPr id="10" name="Oval 17">
              <a:extLst>
                <a:ext uri="{FF2B5EF4-FFF2-40B4-BE49-F238E27FC236}">
                  <a16:creationId xmlns:a16="http://schemas.microsoft.com/office/drawing/2014/main" id="{3824F183-11BA-C811-56BF-CBF903B1154A}"/>
                </a:ext>
              </a:extLst>
            </p:cNvPr>
            <p:cNvSpPr/>
            <p:nvPr/>
          </p:nvSpPr>
          <p:spPr>
            <a:xfrm>
              <a:off x="6147023" y="3199214"/>
              <a:ext cx="559461" cy="506367"/>
            </a:xfrm>
            <a:prstGeom prst="ellipse">
              <a:avLst/>
            </a:prstGeom>
            <a:solidFill>
              <a:srgbClr val="00AC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b="1" dirty="0"/>
                <a:t>4</a:t>
              </a:r>
              <a:endParaRPr lang="en-US" b="1" dirty="0"/>
            </a:p>
          </p:txBody>
        </p:sp>
      </p:grpSp>
      <p:pic>
        <p:nvPicPr>
          <p:cNvPr id="3" name="Picture 2" descr="ไอคอนโคมไฟสัญลักษณ์ความคิดที่มีเป้าหมายบนพื้นหลังสีขาว ภาพประกอบสต็อก -  ดาวน์โหลดรูปภาพตอนนี้ - iStock">
            <a:extLst>
              <a:ext uri="{FF2B5EF4-FFF2-40B4-BE49-F238E27FC236}">
                <a16:creationId xmlns:a16="http://schemas.microsoft.com/office/drawing/2014/main" id="{78B8936B-81F2-5DC5-7CD5-CB956F0CEFFB}"/>
              </a:ext>
            </a:extLst>
          </p:cNvPr>
          <p:cNvPicPr>
            <a:picLocks noChangeAspect="1" noChangeArrowheads="1"/>
          </p:cNvPicPr>
          <p:nvPr/>
        </p:nvPicPr>
        <p:blipFill rotWithShape="1">
          <a:blip r:embed="rId5" cstate="print">
            <a:duotone>
              <a:schemeClr val="accent1">
                <a:shade val="45000"/>
                <a:satMod val="135000"/>
              </a:schemeClr>
              <a:prstClr val="white"/>
            </a:duotone>
            <a:extLst>
              <a:ext uri="{28A0092B-C50C-407E-A947-70E740481C1C}">
                <a14:useLocalDpi xmlns:a14="http://schemas.microsoft.com/office/drawing/2010/main" val="0"/>
              </a:ext>
            </a:extLst>
          </a:blip>
          <a:srcRect l="18796"/>
          <a:stretch/>
        </p:blipFill>
        <p:spPr bwMode="auto">
          <a:xfrm>
            <a:off x="249148" y="0"/>
            <a:ext cx="1507254" cy="1723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0024160"/>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مستطيل: زوايا مستديرة 2">
            <a:extLst>
              <a:ext uri="{FF2B5EF4-FFF2-40B4-BE49-F238E27FC236}">
                <a16:creationId xmlns:a16="http://schemas.microsoft.com/office/drawing/2014/main" id="{BB423440-86E1-4D5B-9991-C3F17807745C}"/>
              </a:ext>
            </a:extLst>
          </p:cNvPr>
          <p:cNvSpPr/>
          <p:nvPr/>
        </p:nvSpPr>
        <p:spPr>
          <a:xfrm>
            <a:off x="290593" y="2381036"/>
            <a:ext cx="8290701" cy="10905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cs typeface="Fanan" pitchFamily="2" charset="-78"/>
              </a:rPr>
              <a:t>برايكم ؟! كيف نقوم باختبار تطبيق ما ؟!</a:t>
            </a:r>
          </a:p>
        </p:txBody>
      </p:sp>
      <p:pic>
        <p:nvPicPr>
          <p:cNvPr id="8" name="Picture 6" descr="الرجال علامة استفهام صورة Png المواد, بسيط, يجلس على الأرض مع علامات استفهام,  كامل الجسم PNG وملف PSD للتحميل مجانا">
            <a:extLst>
              <a:ext uri="{FF2B5EF4-FFF2-40B4-BE49-F238E27FC236}">
                <a16:creationId xmlns:a16="http://schemas.microsoft.com/office/drawing/2014/main" id="{E9C66B45-7272-4AE8-91D6-C09B5336E6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2598" y="615058"/>
            <a:ext cx="3083916" cy="4380670"/>
          </a:xfrm>
          <a:prstGeom prst="ellipse">
            <a:avLst/>
          </a:prstGeom>
          <a:ln>
            <a:solidFill>
              <a:srgbClr val="FFC000"/>
            </a:solidFill>
          </a:ln>
          <a:effectLst>
            <a:softEdge rad="112500"/>
          </a:effectLst>
          <a:extLst>
            <a:ext uri="{909E8E84-426E-40DD-AFC4-6F175D3DCCD1}">
              <a14:hiddenFill xmlns:a14="http://schemas.microsoft.com/office/drawing/2010/main">
                <a:solidFill>
                  <a:srgbClr val="FFFFFF"/>
                </a:solidFill>
              </a14:hiddenFill>
            </a:ext>
          </a:extLst>
        </p:spPr>
      </p:pic>
      <p:pic>
        <p:nvPicPr>
          <p:cNvPr id="2" name="صورة 1">
            <a:extLst>
              <a:ext uri="{FF2B5EF4-FFF2-40B4-BE49-F238E27FC236}">
                <a16:creationId xmlns:a16="http://schemas.microsoft.com/office/drawing/2014/main" id="{FBB5784F-70E8-E736-8594-1C30A1A370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96" y="90435"/>
            <a:ext cx="1786313" cy="476350"/>
          </a:xfrm>
          <a:prstGeom prst="rect">
            <a:avLst/>
          </a:prstGeom>
        </p:spPr>
      </p:pic>
      <p:grpSp>
        <p:nvGrpSpPr>
          <p:cNvPr id="4" name="مجموعة 3">
            <a:extLst>
              <a:ext uri="{FF2B5EF4-FFF2-40B4-BE49-F238E27FC236}">
                <a16:creationId xmlns:a16="http://schemas.microsoft.com/office/drawing/2014/main" id="{08463839-7FE4-23C2-3259-F1636181FAB7}"/>
              </a:ext>
            </a:extLst>
          </p:cNvPr>
          <p:cNvGrpSpPr/>
          <p:nvPr/>
        </p:nvGrpSpPr>
        <p:grpSpPr>
          <a:xfrm>
            <a:off x="8269" y="6242941"/>
            <a:ext cx="12192000" cy="717027"/>
            <a:chOff x="0" y="5428500"/>
            <a:chExt cx="12192000" cy="1472475"/>
          </a:xfrm>
        </p:grpSpPr>
        <p:pic>
          <p:nvPicPr>
            <p:cNvPr id="5" name="Picture 2" descr="PowerPoint templates">
              <a:extLst>
                <a:ext uri="{FF2B5EF4-FFF2-40B4-BE49-F238E27FC236}">
                  <a16:creationId xmlns:a16="http://schemas.microsoft.com/office/drawing/2014/main" id="{3DF1C726-953F-4BAD-A4AD-612E62577556}"/>
                </a:ext>
              </a:extLst>
            </p:cNvPr>
            <p:cNvPicPr>
              <a:picLocks noChangeAspect="1" noChangeArrowheads="1"/>
            </p:cNvPicPr>
            <p:nvPr/>
          </p:nvPicPr>
          <p:blipFill rotWithShape="1">
            <a:blip r:embed="rId4">
              <a:clrChange>
                <a:clrFrom>
                  <a:srgbClr val="FEFEFE"/>
                </a:clrFrom>
                <a:clrTo>
                  <a:srgbClr val="FEFEFE">
                    <a:alpha val="0"/>
                  </a:srgbClr>
                </a:clrTo>
              </a:clrChange>
              <a:duotone>
                <a:prstClr val="black"/>
                <a:srgbClr val="5B9BD5">
                  <a:tint val="45000"/>
                  <a:satMod val="400000"/>
                </a:srgbClr>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35407" r="34096"/>
            <a:stretch/>
          </p:blipFill>
          <p:spPr bwMode="auto">
            <a:xfrm rot="16200000">
              <a:off x="5359762" y="68738"/>
              <a:ext cx="1472475" cy="12192000"/>
            </a:xfrm>
            <a:prstGeom prst="rect">
              <a:avLst/>
            </a:prstGeom>
            <a:noFill/>
            <a:extLst>
              <a:ext uri="{909E8E84-426E-40DD-AFC4-6F175D3DCCD1}">
                <a14:hiddenFill xmlns:a14="http://schemas.microsoft.com/office/drawing/2010/main">
                  <a:solidFill>
                    <a:srgbClr val="FFFFFF"/>
                  </a:solidFill>
                </a14:hiddenFill>
              </a:ext>
            </a:extLst>
          </p:spPr>
        </p:pic>
        <p:pic>
          <p:nvPicPr>
            <p:cNvPr id="7" name="صورة 6">
              <a:extLst>
                <a:ext uri="{FF2B5EF4-FFF2-40B4-BE49-F238E27FC236}">
                  <a16:creationId xmlns:a16="http://schemas.microsoft.com/office/drawing/2014/main" id="{F008592B-61F0-AD94-26FB-8C158EDF82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34545"/>
              <a:ext cx="1786313" cy="567550"/>
            </a:xfrm>
            <a:prstGeom prst="rect">
              <a:avLst/>
            </a:prstGeom>
          </p:spPr>
        </p:pic>
      </p:grpSp>
      <p:sp>
        <p:nvSpPr>
          <p:cNvPr id="9" name="مستطيل: زوايا مستديرة 8">
            <a:extLst>
              <a:ext uri="{FF2B5EF4-FFF2-40B4-BE49-F238E27FC236}">
                <a16:creationId xmlns:a16="http://schemas.microsoft.com/office/drawing/2014/main" id="{FF7058B3-4866-34F5-3B69-72663F5F5426}"/>
              </a:ext>
            </a:extLst>
          </p:cNvPr>
          <p:cNvSpPr/>
          <p:nvPr/>
        </p:nvSpPr>
        <p:spPr>
          <a:xfrm>
            <a:off x="290593" y="928509"/>
            <a:ext cx="8290701" cy="10905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ar-SA" sz="2800" dirty="0">
                <a:cs typeface="Fanan" pitchFamily="2" charset="-78"/>
              </a:rPr>
              <a:t>كيف يمكن اكتشاف الأخطاء لأي تطبيق قبل نشره ؟!</a:t>
            </a:r>
          </a:p>
        </p:txBody>
      </p:sp>
      <p:pic>
        <p:nvPicPr>
          <p:cNvPr id="10" name="Picture 8" descr="Premium Vector | A handy flat illustration of creative designer">
            <a:extLst>
              <a:ext uri="{FF2B5EF4-FFF2-40B4-BE49-F238E27FC236}">
                <a16:creationId xmlns:a16="http://schemas.microsoft.com/office/drawing/2014/main" id="{65B0B2AE-211B-0132-5654-B9C03D8837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265" y="3617407"/>
            <a:ext cx="4823524" cy="262553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Acceptance Vectors &amp; Illustrations for Free Download | Freepik">
            <a:extLst>
              <a:ext uri="{FF2B5EF4-FFF2-40B4-BE49-F238E27FC236}">
                <a16:creationId xmlns:a16="http://schemas.microsoft.com/office/drawing/2014/main" id="{2B372182-50D5-9FB9-4076-567FEB5CA60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43789" y="3577283"/>
            <a:ext cx="2705782" cy="2705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8307590"/>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id="{AA6B2981-C266-955D-CAB6-351D6B9D2563}"/>
              </a:ext>
            </a:extLst>
          </p:cNvPr>
          <p:cNvSpPr>
            <a:spLocks noGrp="1"/>
          </p:cNvSpPr>
          <p:nvPr>
            <p:ph idx="1"/>
          </p:nvPr>
        </p:nvSpPr>
        <p:spPr>
          <a:xfrm>
            <a:off x="0" y="1168437"/>
            <a:ext cx="12192001" cy="610836"/>
          </a:xfrm>
        </p:spPr>
        <p:txBody>
          <a:bodyPr>
            <a:normAutofit/>
          </a:bodyPr>
          <a:lstStyle/>
          <a:p>
            <a:pPr marL="271463" indent="-271463" algn="just">
              <a:lnSpc>
                <a:spcPct val="100000"/>
              </a:lnSpc>
              <a:spcBef>
                <a:spcPts val="0"/>
              </a:spcBef>
              <a:buNone/>
            </a:pPr>
            <a:r>
              <a:rPr lang="ar-SA" dirty="0">
                <a:cs typeface="Fanan" pitchFamily="2" charset="-78"/>
              </a:rPr>
              <a:t>- لا </a:t>
            </a:r>
            <a:r>
              <a:rPr lang="ar-SA" dirty="0">
                <a:solidFill>
                  <a:srgbClr val="C00000"/>
                </a:solidFill>
                <a:cs typeface="Fanan" pitchFamily="2" charset="-78"/>
              </a:rPr>
              <a:t>تحقق النسخة الأولى من التطبيق </a:t>
            </a:r>
            <a:r>
              <a:rPr lang="ar-SA" dirty="0">
                <a:cs typeface="Fanan" pitchFamily="2" charset="-78"/>
              </a:rPr>
              <a:t>النتائج المرجوة منه ولذلك يجب عليك </a:t>
            </a:r>
            <a:r>
              <a:rPr lang="ar-SA" dirty="0">
                <a:solidFill>
                  <a:srgbClr val="0070C0"/>
                </a:solidFill>
                <a:cs typeface="Fanan" pitchFamily="2" charset="-78"/>
              </a:rPr>
              <a:t>التحقق من عمله بشكل صحيح.</a:t>
            </a:r>
          </a:p>
        </p:txBody>
      </p:sp>
      <p:grpSp>
        <p:nvGrpSpPr>
          <p:cNvPr id="6" name="مجموعة 5">
            <a:extLst>
              <a:ext uri="{FF2B5EF4-FFF2-40B4-BE49-F238E27FC236}">
                <a16:creationId xmlns:a16="http://schemas.microsoft.com/office/drawing/2014/main" id="{F92C03BA-6F11-0BF9-ADF7-23EF891395B7}"/>
              </a:ext>
            </a:extLst>
          </p:cNvPr>
          <p:cNvGrpSpPr/>
          <p:nvPr/>
        </p:nvGrpSpPr>
        <p:grpSpPr>
          <a:xfrm>
            <a:off x="0" y="6161058"/>
            <a:ext cx="12192000" cy="739917"/>
            <a:chOff x="0" y="5428500"/>
            <a:chExt cx="12192000" cy="1472475"/>
          </a:xfrm>
        </p:grpSpPr>
        <p:pic>
          <p:nvPicPr>
            <p:cNvPr id="7" name="Picture 2" descr="PowerPoint templates">
              <a:extLst>
                <a:ext uri="{FF2B5EF4-FFF2-40B4-BE49-F238E27FC236}">
                  <a16:creationId xmlns:a16="http://schemas.microsoft.com/office/drawing/2014/main" id="{37749224-A085-64F3-8558-27E4DF89C9CF}"/>
                </a:ext>
              </a:extLst>
            </p:cNvPr>
            <p:cNvPicPr>
              <a:picLocks noChangeAspect="1" noChangeArrowheads="1"/>
            </p:cNvPicPr>
            <p:nvPr/>
          </p:nvPicPr>
          <p:blipFill rotWithShape="1">
            <a:blip r:embed="rId2">
              <a:clrChange>
                <a:clrFrom>
                  <a:srgbClr val="FEFEFE"/>
                </a:clrFrom>
                <a:clrTo>
                  <a:srgbClr val="FEFEFE">
                    <a:alpha val="0"/>
                  </a:srgbClr>
                </a:clrTo>
              </a:clrChange>
              <a:duotone>
                <a:prstClr val="black"/>
                <a:srgbClr val="5B9BD5">
                  <a:tint val="45000"/>
                  <a:satMod val="40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l="35407" r="34096"/>
            <a:stretch/>
          </p:blipFill>
          <p:spPr bwMode="auto">
            <a:xfrm rot="16200000">
              <a:off x="5359762" y="68738"/>
              <a:ext cx="1472475" cy="12192000"/>
            </a:xfrm>
            <a:prstGeom prst="rect">
              <a:avLst/>
            </a:prstGeom>
            <a:noFill/>
            <a:extLst>
              <a:ext uri="{909E8E84-426E-40DD-AFC4-6F175D3DCCD1}">
                <a14:hiddenFill xmlns:a14="http://schemas.microsoft.com/office/drawing/2010/main">
                  <a:solidFill>
                    <a:srgbClr val="FFFFFF"/>
                  </a:solidFill>
                </a14:hiddenFill>
              </a:ext>
            </a:extLst>
          </p:spPr>
        </p:pic>
        <p:pic>
          <p:nvPicPr>
            <p:cNvPr id="8" name="صورة 7">
              <a:extLst>
                <a:ext uri="{FF2B5EF4-FFF2-40B4-BE49-F238E27FC236}">
                  <a16:creationId xmlns:a16="http://schemas.microsoft.com/office/drawing/2014/main" id="{5BCF9025-4C6D-9650-A45F-CEEFDD73CC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34545"/>
              <a:ext cx="1786313" cy="567550"/>
            </a:xfrm>
            <a:prstGeom prst="rect">
              <a:avLst/>
            </a:prstGeom>
          </p:spPr>
        </p:pic>
      </p:grpSp>
      <p:sp>
        <p:nvSpPr>
          <p:cNvPr id="9" name="عنوان 1">
            <a:extLst>
              <a:ext uri="{FF2B5EF4-FFF2-40B4-BE49-F238E27FC236}">
                <a16:creationId xmlns:a16="http://schemas.microsoft.com/office/drawing/2014/main" id="{977FED4C-2C36-6C7A-D7CE-5284A17D31A1}"/>
              </a:ext>
            </a:extLst>
          </p:cNvPr>
          <p:cNvSpPr txBox="1">
            <a:spLocks/>
          </p:cNvSpPr>
          <p:nvPr/>
        </p:nvSpPr>
        <p:spPr>
          <a:xfrm>
            <a:off x="4828674" y="273221"/>
            <a:ext cx="7363325" cy="739918"/>
          </a:xfrm>
          <a:prstGeom prst="rect">
            <a:avLst/>
          </a:prstGeom>
          <a:solidFill>
            <a:srgbClr val="8BC1EA"/>
          </a:solidFill>
        </p:spPr>
        <p:txBody>
          <a:bodyPr anchor="ctr">
            <a:normAutofit fontScale="975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4000" dirty="0">
                <a:solidFill>
                  <a:schemeClr val="bg1"/>
                </a:solidFill>
                <a:cs typeface="Fanan" pitchFamily="2" charset="-78"/>
              </a:rPr>
              <a:t>أهمية اختبار التطبيق </a:t>
            </a:r>
          </a:p>
        </p:txBody>
      </p:sp>
      <p:sp>
        <p:nvSpPr>
          <p:cNvPr id="2" name="عنصر نائب للمحتوى 2">
            <a:extLst>
              <a:ext uri="{FF2B5EF4-FFF2-40B4-BE49-F238E27FC236}">
                <a16:creationId xmlns:a16="http://schemas.microsoft.com/office/drawing/2014/main" id="{9C13D72F-67C9-DBB6-2193-74D9BDC26D3E}"/>
              </a:ext>
            </a:extLst>
          </p:cNvPr>
          <p:cNvSpPr txBox="1">
            <a:spLocks/>
          </p:cNvSpPr>
          <p:nvPr/>
        </p:nvSpPr>
        <p:spPr>
          <a:xfrm>
            <a:off x="513347" y="1697220"/>
            <a:ext cx="11678653" cy="984700"/>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3050" indent="-273050" algn="just">
              <a:lnSpc>
                <a:spcPct val="100000"/>
              </a:lnSpc>
              <a:buFont typeface="Arial" panose="020B0604020202020204" pitchFamily="34" charset="0"/>
              <a:buNone/>
            </a:pPr>
            <a:r>
              <a:rPr lang="ar-SA" dirty="0">
                <a:cs typeface="Fanan" pitchFamily="2" charset="-78"/>
              </a:rPr>
              <a:t>- يمكن </a:t>
            </a:r>
            <a:r>
              <a:rPr lang="ar-SA" dirty="0">
                <a:solidFill>
                  <a:srgbClr val="A4186B"/>
                </a:solidFill>
                <a:cs typeface="Fanan" pitchFamily="2" charset="-78"/>
              </a:rPr>
              <a:t>التحقق من عمل التطبيق </a:t>
            </a:r>
            <a:r>
              <a:rPr lang="ar-SA" dirty="0">
                <a:cs typeface="Fanan" pitchFamily="2" charset="-78"/>
              </a:rPr>
              <a:t>من خلال </a:t>
            </a:r>
            <a:r>
              <a:rPr lang="ar-SA" dirty="0">
                <a:solidFill>
                  <a:srgbClr val="00B050"/>
                </a:solidFill>
                <a:cs typeface="Fanan" pitchFamily="2" charset="-78"/>
              </a:rPr>
              <a:t>اكتشاف الأخطاء غير المكتشفة سابقاً </a:t>
            </a:r>
            <a:r>
              <a:rPr lang="ar-SA" dirty="0">
                <a:cs typeface="Fanan" pitchFamily="2" charset="-78"/>
              </a:rPr>
              <a:t>والتي تتعلق باستخدام التطبيق بشكل غير الصحيح . </a:t>
            </a:r>
            <a:endParaRPr lang="ar-SA" dirty="0">
              <a:solidFill>
                <a:srgbClr val="00C0B7"/>
              </a:solidFill>
              <a:cs typeface="Fanan" pitchFamily="2" charset="-78"/>
            </a:endParaRPr>
          </a:p>
        </p:txBody>
      </p:sp>
      <p:pic>
        <p:nvPicPr>
          <p:cNvPr id="2050" name="Picture 2" descr="اهمية تطبيقات الهواتف الذكية - Muzawed">
            <a:extLst>
              <a:ext uri="{FF2B5EF4-FFF2-40B4-BE49-F238E27FC236}">
                <a16:creationId xmlns:a16="http://schemas.microsoft.com/office/drawing/2014/main" id="{21BCFBE1-57FA-5089-A532-A8F45008BC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709" y="2968348"/>
            <a:ext cx="4777273" cy="297044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ow To Do Software Testing. Started with Ethereum, but the logic… | by Ata  Tekeli | Dev Genius">
            <a:extLst>
              <a:ext uri="{FF2B5EF4-FFF2-40B4-BE49-F238E27FC236}">
                <a16:creationId xmlns:a16="http://schemas.microsoft.com/office/drawing/2014/main" id="{4414F9E2-BCC5-6E8F-9FEE-32C7F5A9B4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75329" y="2832327"/>
            <a:ext cx="5902046" cy="331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131926"/>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5172</TotalTime>
  <Words>1879</Words>
  <Application>Microsoft Office PowerPoint</Application>
  <PresentationFormat>شاشة عريضة</PresentationFormat>
  <Paragraphs>248</Paragraphs>
  <Slides>35</Slides>
  <Notes>5</Notes>
  <HiddenSlides>0</HiddenSlides>
  <MMClips>0</MMClips>
  <ScaleCrop>false</ScaleCrop>
  <HeadingPairs>
    <vt:vector size="6" baseType="variant">
      <vt:variant>
        <vt:lpstr>الخطوط المستخدمة</vt:lpstr>
      </vt:variant>
      <vt:variant>
        <vt:i4>12</vt:i4>
      </vt:variant>
      <vt:variant>
        <vt:lpstr>نسق</vt:lpstr>
      </vt:variant>
      <vt:variant>
        <vt:i4>1</vt:i4>
      </vt:variant>
      <vt:variant>
        <vt:lpstr>عناوين الشرائح</vt:lpstr>
      </vt:variant>
      <vt:variant>
        <vt:i4>35</vt:i4>
      </vt:variant>
    </vt:vector>
  </HeadingPairs>
  <TitlesOfParts>
    <vt:vector size="48" baseType="lpstr">
      <vt:lpstr>Arial</vt:lpstr>
      <vt:lpstr>Calibri</vt:lpstr>
      <vt:lpstr>Calibri Light</vt:lpstr>
      <vt:lpstr>Century Gothic</vt:lpstr>
      <vt:lpstr>Dubai</vt:lpstr>
      <vt:lpstr>Fanan</vt:lpstr>
      <vt:lpstr>Lato Light</vt:lpstr>
      <vt:lpstr>Montserrat</vt:lpstr>
      <vt:lpstr>Pangolin</vt:lpstr>
      <vt:lpstr>Sakkal Majalla</vt:lpstr>
      <vt:lpstr>字魂35号-经典雅黑</vt:lpstr>
      <vt:lpstr>字魂36号-正文宋楷</vt:lpstr>
      <vt:lpstr>نسق Office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نشاط رقم (1)</vt:lpstr>
      <vt:lpstr>نشاط رقم (1)</vt:lpstr>
      <vt:lpstr>عرض تقديمي في PowerPoint</vt:lpstr>
      <vt:lpstr>عرض تقديمي في PowerPoint</vt:lpstr>
      <vt:lpstr>نشاط رقم (2)</vt:lpstr>
      <vt:lpstr>نشاط رقم (2)</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التهيئة لمنهج تقنية رقمية 1-1 العام الدراسي 1443هـ  المعلم / ـة :</dc:title>
  <dc:creator>abeer saleh</dc:creator>
  <cp:lastModifiedBy>sultanah albrak</cp:lastModifiedBy>
  <cp:revision>335</cp:revision>
  <dcterms:created xsi:type="dcterms:W3CDTF">2021-08-28T06:21:03Z</dcterms:created>
  <dcterms:modified xsi:type="dcterms:W3CDTF">2023-12-26T12:49:11Z</dcterms:modified>
</cp:coreProperties>
</file>