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36"/>
  </p:notesMasterIdLst>
  <p:sldIdLst>
    <p:sldId id="256" r:id="rId5"/>
    <p:sldId id="337" r:id="rId6"/>
    <p:sldId id="257" r:id="rId7"/>
    <p:sldId id="339" r:id="rId8"/>
    <p:sldId id="340" r:id="rId9"/>
    <p:sldId id="305" r:id="rId10"/>
    <p:sldId id="307" r:id="rId11"/>
    <p:sldId id="365" r:id="rId12"/>
    <p:sldId id="394" r:id="rId13"/>
    <p:sldId id="390" r:id="rId14"/>
    <p:sldId id="366" r:id="rId15"/>
    <p:sldId id="395" r:id="rId16"/>
    <p:sldId id="379" r:id="rId17"/>
    <p:sldId id="367" r:id="rId18"/>
    <p:sldId id="396" r:id="rId19"/>
    <p:sldId id="398" r:id="rId20"/>
    <p:sldId id="389" r:id="rId21"/>
    <p:sldId id="399" r:id="rId22"/>
    <p:sldId id="380" r:id="rId23"/>
    <p:sldId id="391" r:id="rId24"/>
    <p:sldId id="400" r:id="rId25"/>
    <p:sldId id="401" r:id="rId26"/>
    <p:sldId id="392" r:id="rId27"/>
    <p:sldId id="384" r:id="rId28"/>
    <p:sldId id="331" r:id="rId29"/>
    <p:sldId id="385" r:id="rId30"/>
    <p:sldId id="368" r:id="rId31"/>
    <p:sldId id="360" r:id="rId32"/>
    <p:sldId id="308" r:id="rId33"/>
    <p:sldId id="263" r:id="rId34"/>
    <p:sldId id="330" r:id="rId35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ED48B3B-9A37-EF43-86B8-2ADDB6387568}" type="datetimeFigureOut">
              <a:rPr lang="ar-SA" smtClean="0"/>
              <a:t>20 جمادى الأولى، 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810FE08-42E6-FD4B-8B79-F69A4438771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42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5639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0346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34549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4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98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63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16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4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33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01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9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70980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23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5338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72FB-E82B-4F9C-8210-D51C97A4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26845-654A-4C89-B41C-42370828A1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76E95-53D8-4777-9CCA-40F18FB41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F6B8-9ACC-4497-A944-320D2AE9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A2233-25A0-4569-BBBE-55CADF96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35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FAFF-50C1-4121-BC6F-0691ED759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CFB29-2420-47E5-9414-8AC38662C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2C9F-FE3F-4028-A5BE-9E50DF31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FD4C5-EF5D-471D-8E7A-241418B2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FA389-B357-4057-8526-DDAAB64F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193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DF608-DB6D-4D53-8670-DE7774DE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586CE-E95D-4587-A588-62F359F3C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93FC9-8F83-4A9D-9AF8-FE17DEE1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4C633-9158-4D67-9151-79138D89D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4A74-8BD2-4669-95A5-7A954ED3F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7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3ED82-09AE-41C4-9862-826A57B8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C35FD-5EB4-4246-B9E5-D5D19D49E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78E9F-FF54-4FFB-AAF1-167B3F3FC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5716C-6399-4ACA-9ECA-60242572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DF45A-6ADE-4747-A066-8600BA2F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D645F-BF38-4BAD-93E5-7204D2DBA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916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626B0-6B9A-42CE-A981-DB58AC4A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A3FA-A51E-40E7-B251-99E154CFF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FEB737-6A22-475E-9688-15ACDD6A0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5080A-A467-419B-95A8-A822667EA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6E9E4F-89E8-4053-9676-D81E0D1E00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457C0-C0C0-4E3B-84B5-5ED60FFF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0C115A-D971-495B-A2CB-D527FD36D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544031-1305-43C7-BE9F-62006E5D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00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677D0-DCB6-476E-B6ED-AE3B8FE27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954CB-E71F-4291-9E02-DC3BDB5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B01E3-B0C1-4A34-AFC1-6E8CA9D5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C0A5-91D6-4D81-91DE-FB1082C8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266620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BC51F9-2FDE-480D-A93C-2B9085E9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F8CFC-3ADE-4422-BBE9-EE9F9B5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4ED0E-7FCF-4E74-A0F3-1AE24437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68F-6F78-410C-BAE4-7FEF67083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232C-141D-47B1-8F7D-D3B51A96E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629D5-4BE8-480C-99A2-08A9FF39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D5F7-F251-4FFD-8878-7FAD653BD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29B56-C935-4A91-BA42-C0F760B0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10283E-8CAC-4FF7-B863-FFB8D072D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5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27EE-3585-40E6-84C0-99DAA4A0C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C1B87-F2A3-4D48-B8AB-98F5C2E12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C36687-1FBE-4C4D-AD6F-FD381EE67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F0CD7-7599-4066-9E62-9CC5E0A04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25AE7-CD8B-47E0-A304-42D11A5D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51485-3AE4-4DB2-A28C-4851420BB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4BF1D-32A8-40A1-BE49-8D124A281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1F141-61F7-434A-B93B-CD41FB8FF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5437C-47C7-4B8B-93C1-D936F02E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30656-9071-4F06-8074-81B220897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B150A-9B6E-414D-B4E3-79BBB1B5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13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EE1680-FF8D-4B33-82A6-0A013B350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591C7-4EBA-450B-8E1E-4E6793A09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E0719-16A1-4B0A-A8F7-EB739CCE5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72573-26C1-4FB3-B584-00C718E8B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91B84-9109-4F74-BE81-D644DDD7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87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676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4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87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6167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4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7380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347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2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39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74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21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1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5653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038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97557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638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7797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5543-895B-4262-8852-F9BDF44143C6}" type="datetimeFigureOut">
              <a:rPr lang="ar-KW" smtClean="0"/>
              <a:t>20‏/5‏/1445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2B3FB-7152-4479-BD18-8942408EB10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49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26E78-98F5-409D-98EC-A9D7B206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41A16-A817-43B0-8A9F-652837965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884F5-8BFC-4D7B-8AD7-90E169127D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62CC16-A340-410D-A8A9-7F6FE7C086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12/2/23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F013C-D66E-40ED-B551-21A26A5FB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13BAE-0270-416D-80BC-9C1C7DFA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4031392-C1C7-45FA-8751-54DD52CBD0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7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DBBBE6-465F-4922-94E3-B476654876C9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02/12/2023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2B1346-6D42-47EE-98DE-1E8C2A95314F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4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maharat_raqmia_sabah" TargetMode="Externa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sz="4400">
              <a:solidFill>
                <a:schemeClr val="tx2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10000" r="90000"/>
                    </a14:imgEffect>
                  </a14:imgLayer>
                </a14:imgProps>
              </a:ext>
            </a:extLst>
          </a:blip>
          <a:srcRect l="19996" t="1453" r="26872"/>
          <a:stretch/>
        </p:blipFill>
        <p:spPr>
          <a:xfrm>
            <a:off x="884903" y="1806826"/>
            <a:ext cx="2897832" cy="4844845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293051" y="1694242"/>
            <a:ext cx="80728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اليوم / 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الاثنين.                              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١٤٤٥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٥</a:t>
            </a:r>
            <a:r>
              <a:rPr lang="ar-SA" sz="4000" b="1" dirty="0">
                <a:solidFill>
                  <a:srgbClr val="F73998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/</a:t>
            </a:r>
            <a:r>
              <a:rPr lang="ar-SA" sz="4000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١٣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4010297" y="2659559"/>
            <a:ext cx="53035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>
                <a:solidFill>
                  <a:srgbClr val="00B0F0"/>
                </a:solidFill>
                <a:latin typeface="Arial Rounded MT Bold" panose="020F0704030504030204" pitchFamily="34" charset="0"/>
                <a:cs typeface="+mj-cs"/>
              </a:rPr>
              <a:t>المادة / </a:t>
            </a:r>
            <a:r>
              <a:rPr lang="ar-SA" sz="4400" b="1">
                <a:latin typeface="Arial Rounded MT Bold" panose="020F0704030504030204" pitchFamily="34" charset="0"/>
                <a:cs typeface="+mj-cs"/>
              </a:rPr>
              <a:t>المهارات الرقمية 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4010297" y="771010"/>
            <a:ext cx="44283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/>
              <a:t>بسم الله الرحمن الرحيم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4256042" y="4222761"/>
            <a:ext cx="48120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>
                <a:solidFill>
                  <a:srgbClr val="F73998"/>
                </a:solidFill>
              </a:rPr>
              <a:t>معلمة المادة </a:t>
            </a:r>
            <a:r>
              <a:rPr lang="ar-SA" sz="3600" b="1">
                <a:solidFill>
                  <a:srgbClr val="00B0F0"/>
                </a:solidFill>
              </a:rPr>
              <a:t>أ/</a:t>
            </a:r>
            <a:r>
              <a:rPr lang="ar-SA" sz="3600" b="1"/>
              <a:t>صباح القحطاني </a:t>
            </a:r>
          </a:p>
        </p:txBody>
      </p:sp>
    </p:spTree>
    <p:extLst>
      <p:ext uri="{BB962C8B-B14F-4D97-AF65-F5344CB8AC3E}">
        <p14:creationId xmlns:p14="http://schemas.microsoft.com/office/powerpoint/2010/main" val="30123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27640" y="1797784"/>
            <a:ext cx="44550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الموقع الالكتروني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الصفحة الالكترونية </a:t>
            </a:r>
            <a:endParaRPr kumimoji="0" lang="ar-SA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9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788AC7F-0FB4-BB8B-3264-3E12B03AB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-297"/>
            <a:ext cx="7734250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762261" y="1506684"/>
            <a:ext cx="44550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إنشاء موقع على شبكة الانترنت باستخدام أداة جوجل</a:t>
            </a:r>
            <a:endParaRPr kumimoji="0" lang="ar-SA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7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37F9B08-DDF2-BFF2-978B-93027CDB7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88" y="-297"/>
            <a:ext cx="8549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55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6439262" cy="511768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973427" y="1215360"/>
            <a:ext cx="488208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إنشاء موقع الإلكتروني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وتسمية موقعك الإلكتروني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اختيار مظهر موقعك الالكتروني </a:t>
            </a:r>
          </a:p>
        </p:txBody>
      </p:sp>
    </p:spTree>
    <p:extLst>
      <p:ext uri="{BB962C8B-B14F-4D97-AF65-F5344CB8AC3E}">
        <p14:creationId xmlns:p14="http://schemas.microsoft.com/office/powerpoint/2010/main" val="308316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6BA9DBA-07D0-2E94-5BC0-DAD528B9F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97"/>
            <a:ext cx="6096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0229FDD-1CB0-5353-5F34-9967422E6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5471" cy="68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07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EB14D1-20BB-09F4-F634-359C7C2C6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586" y="0"/>
            <a:ext cx="8332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1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571FBCDE-14D6-4730-82EE-DD39E1377B34.MOV">
            <a:hlinkClick r:id="" action="ppaction://media"/>
            <a:extLst>
              <a:ext uri="{FF2B5EF4-FFF2-40B4-BE49-F238E27FC236}">
                <a16:creationId xmlns:a16="http://schemas.microsoft.com/office/drawing/2014/main" id="{DF7C1362-E683-46CF-EEA2-A70A44BB02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29" y="78940"/>
            <a:ext cx="7558082" cy="6572582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4880148" y="886421"/>
            <a:ext cx="74515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التعامل مع النصوص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 تحرير عنوان الصفحة)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 إضافة النصوص 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 تغير نمط الخط )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(تغيير خلفية الموقع )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 إضافة عناوين الفقرات)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 دمج مربعات النص)</a:t>
            </a:r>
          </a:p>
        </p:txBody>
      </p:sp>
    </p:spTree>
    <p:extLst>
      <p:ext uri="{BB962C8B-B14F-4D97-AF65-F5344CB8AC3E}">
        <p14:creationId xmlns:p14="http://schemas.microsoft.com/office/powerpoint/2010/main" val="409413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D123E16-683D-9D2E-3B37-EBCA422B7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98"/>
            <a:ext cx="6095999" cy="68582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D13C15F-B6F8-1088-11EC-66DB8E1D7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5" y="0"/>
            <a:ext cx="634327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1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5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256" y="3429000"/>
            <a:ext cx="3194685" cy="342900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6" y="1667435"/>
            <a:ext cx="6071006" cy="4094028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3833434" y="2412366"/>
            <a:ext cx="476602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الدقيقة الواحدة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ar-SA" sz="40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الحائط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5055977" y="1974101"/>
            <a:ext cx="322235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الاستراتيجيات 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87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C208467-FB8F-EB58-9995-0F5FD05AD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38" y="0"/>
            <a:ext cx="6399561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F7CB886-0D20-90E1-0F00-FDA62404F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5" y="0"/>
            <a:ext cx="6039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98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EAAC37C-3ABF-D88A-C2CF-9E74F1530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97"/>
            <a:ext cx="6096000" cy="68582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929BEBA-31AC-9A89-2553-C969A4F21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" y="-594"/>
            <a:ext cx="6096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71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76FD510-F74E-8D1B-E851-0FEC505704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594"/>
            <a:ext cx="6096000" cy="68585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A97F138-C857-F75D-61CE-A5EF05D6D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"/>
            <a:ext cx="6095472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76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5" name="trim.54E8C38F-65B8-43DA-B1C0-C5AA80E0831F.MOV">
            <a:hlinkClick r:id="" action="ppaction://media"/>
            <a:extLst>
              <a:ext uri="{FF2B5EF4-FFF2-40B4-BE49-F238E27FC236}">
                <a16:creationId xmlns:a16="http://schemas.microsoft.com/office/drawing/2014/main" id="{CCB3DDC7-82B5-61E2-829F-6D8109322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2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69280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5598617" y="1891405"/>
            <a:ext cx="44550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إضافة الصور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5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( تغير حجم الصور)</a:t>
            </a:r>
            <a:endParaRPr kumimoji="0" lang="ar-SA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72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69AFAA8-00BE-0A89-110F-C39F5BEB7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297"/>
            <a:ext cx="6095999" cy="685829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EC154AA-CB9E-AB75-67BF-CB0CF76C7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" y="-594"/>
            <a:ext cx="609599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81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FEBCE6D-D406-EDCA-BB9B-CB14EF881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78" y="0"/>
            <a:ext cx="7186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4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)</a:t>
            </a:r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trim.9631FE89-5C57-4296-ABED-93888903FB57.MOV">
            <a:hlinkClick r:id="" action="ppaction://media"/>
            <a:extLst>
              <a:ext uri="{FF2B5EF4-FFF2-40B4-BE49-F238E27FC236}">
                <a16:creationId xmlns:a16="http://schemas.microsoft.com/office/drawing/2014/main" id="{FCB087ED-F414-8E7F-F875-A14B77732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98400" l="2400" r="98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89" y="2213487"/>
            <a:ext cx="4330351" cy="443803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5" y="860612"/>
            <a:ext cx="5741894" cy="3321423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55BB414D-71BD-AD47-B9BD-B1A06FB1F5E5}"/>
              </a:ext>
            </a:extLst>
          </p:cNvPr>
          <p:cNvSpPr txBox="1"/>
          <p:nvPr/>
        </p:nvSpPr>
        <p:spPr>
          <a:xfrm>
            <a:off x="3720745" y="1949546"/>
            <a:ext cx="4991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b="1" dirty="0"/>
              <a:t>تدريبات </a:t>
            </a:r>
            <a:endParaRPr lang="ar-EG" sz="6000" b="1" dirty="0"/>
          </a:p>
        </p:txBody>
      </p:sp>
    </p:spTree>
    <p:extLst>
      <p:ext uri="{BB962C8B-B14F-4D97-AF65-F5344CB8AC3E}">
        <p14:creationId xmlns:p14="http://schemas.microsoft.com/office/powerpoint/2010/main" val="105729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صورة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4" name="مستطيل مستدير الزوايا 23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rgbClr val="F73998"/>
            </a:solidFill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" name="فيديو-٢٠٢٠١٠٢٨-١٠٥١٤٩-ce58e38f (3)">
            <a:hlinkClick r:id="" action="ppaction://media"/>
            <a:extLst>
              <a:ext uri="{FF2B5EF4-FFF2-40B4-BE49-F238E27FC236}">
                <a16:creationId xmlns:a16="http://schemas.microsoft.com/office/drawing/2014/main" id="{D938F427-7571-384E-9E1C-1756F5B025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866" y="2305114"/>
            <a:ext cx="2514600" cy="18982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26B826D-2045-A9F6-BB23-1013C010E5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70" y="0"/>
            <a:ext cx="8520630" cy="7010399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C917B554-BF55-453B-841F-78919D006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71" y="1343411"/>
            <a:ext cx="633565" cy="577077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0FE77DB9-C435-D0ED-D511-64B6128681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37" y="1920488"/>
            <a:ext cx="633565" cy="577077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6BA5774F-2D71-7942-5824-6A687B323B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57" y="2497565"/>
            <a:ext cx="633565" cy="577077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F197EEC9-849F-3F42-F6C3-BCE8875C5F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257" y="3043255"/>
            <a:ext cx="633565" cy="577077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6C026350-1B32-7F35-00B0-BF6538A9FE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70" y="3605689"/>
            <a:ext cx="633565" cy="577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F3375D-D3C8-BB25-A8B0-B6E059169A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94" y="4156745"/>
            <a:ext cx="633565" cy="577077"/>
          </a:xfrm>
          <a:prstGeom prst="rect">
            <a:avLst/>
          </a:prstGeom>
        </p:spPr>
      </p:pic>
      <p:pic>
        <p:nvPicPr>
          <p:cNvPr id="18" name="Picture 15">
            <a:extLst>
              <a:ext uri="{FF2B5EF4-FFF2-40B4-BE49-F238E27FC236}">
                <a16:creationId xmlns:a16="http://schemas.microsoft.com/office/drawing/2014/main" id="{01B86DE7-246F-4094-225E-40BCD6F77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69" y="4744150"/>
            <a:ext cx="633565" cy="577077"/>
          </a:xfrm>
          <a:prstGeom prst="rect">
            <a:avLst/>
          </a:prstGeom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1B5F1415-693C-C8AD-AC6D-B9650404D5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37" y="5321227"/>
            <a:ext cx="633565" cy="577077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AE3148B6-5ABC-FA68-8473-973F86CC48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94" y="5820260"/>
            <a:ext cx="633565" cy="577077"/>
          </a:xfrm>
          <a:prstGeom prst="rect">
            <a:avLst/>
          </a:prstGeom>
        </p:spPr>
      </p:pic>
      <p:pic>
        <p:nvPicPr>
          <p:cNvPr id="26" name="Picture 15">
            <a:extLst>
              <a:ext uri="{FF2B5EF4-FFF2-40B4-BE49-F238E27FC236}">
                <a16:creationId xmlns:a16="http://schemas.microsoft.com/office/drawing/2014/main" id="{2D301AFB-0AA9-8EC0-9137-B97F3F6D07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313" y="6397337"/>
            <a:ext cx="633565" cy="5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929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1010865" y="602879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grpSp>
        <p:nvGrpSpPr>
          <p:cNvPr id="5" name="Group 125">
            <a:extLst>
              <a:ext uri="{FF2B5EF4-FFF2-40B4-BE49-F238E27FC236}">
                <a16:creationId xmlns:a16="http://schemas.microsoft.com/office/drawing/2014/main" id="{B6CD8008-20FE-1240-829D-D3A02F130028}"/>
              </a:ext>
            </a:extLst>
          </p:cNvPr>
          <p:cNvGrpSpPr>
            <a:grpSpLocks/>
          </p:cNvGrpSpPr>
          <p:nvPr/>
        </p:nvGrpSpPr>
        <p:grpSpPr bwMode="auto">
          <a:xfrm>
            <a:off x="1981775" y="52680"/>
            <a:ext cx="2267723" cy="6770785"/>
            <a:chOff x="1162948" y="497748"/>
            <a:chExt cx="2172294" cy="6265016"/>
          </a:xfrm>
        </p:grpSpPr>
        <p:sp>
          <p:nvSpPr>
            <p:cNvPr id="6" name="Freeform: Shape 75">
              <a:extLst>
                <a:ext uri="{FF2B5EF4-FFF2-40B4-BE49-F238E27FC236}">
                  <a16:creationId xmlns:a16="http://schemas.microsoft.com/office/drawing/2014/main" id="{6C6A9D4E-6981-1B47-954E-C480566ABB80}"/>
                </a:ext>
              </a:extLst>
            </p:cNvPr>
            <p:cNvSpPr/>
            <p:nvPr/>
          </p:nvSpPr>
          <p:spPr>
            <a:xfrm flipH="1">
              <a:off x="2163347" y="2413942"/>
              <a:ext cx="96863" cy="306400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2">
              <a:extLst>
                <a:ext uri="{FF2B5EF4-FFF2-40B4-BE49-F238E27FC236}">
                  <a16:creationId xmlns:a16="http://schemas.microsoft.com/office/drawing/2014/main" id="{AAFDD6E5-2DEC-5F4D-9ABD-D721C4A88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4803" y="1058160"/>
              <a:ext cx="7940" cy="1338318"/>
            </a:xfrm>
            <a:prstGeom prst="line">
              <a:avLst/>
            </a:pr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grpSp>
          <p:nvGrpSpPr>
            <p:cNvPr id="8" name="Group 14">
              <a:extLst>
                <a:ext uri="{FF2B5EF4-FFF2-40B4-BE49-F238E27FC236}">
                  <a16:creationId xmlns:a16="http://schemas.microsoft.com/office/drawing/2014/main" id="{65210683-0605-774D-9F8F-4030F398F8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55089" y="2303979"/>
              <a:ext cx="1727672" cy="4231925"/>
              <a:chOff x="5096776" y="1864772"/>
              <a:chExt cx="1997583" cy="4893071"/>
            </a:xfrm>
          </p:grpSpPr>
          <p:sp>
            <p:nvSpPr>
              <p:cNvPr id="16" name="Rectangle: Rounded Corners 8">
                <a:extLst>
                  <a:ext uri="{FF2B5EF4-FFF2-40B4-BE49-F238E27FC236}">
                    <a16:creationId xmlns:a16="http://schemas.microsoft.com/office/drawing/2014/main" id="{CD90A23C-5D33-B84E-89EC-5C9FBC111BCF}"/>
                  </a:ext>
                </a:extLst>
              </p:cNvPr>
              <p:cNvSpPr/>
              <p:nvPr/>
            </p:nvSpPr>
            <p:spPr>
              <a:xfrm>
                <a:off x="5096776" y="2896373"/>
                <a:ext cx="1997583" cy="3861470"/>
              </a:xfrm>
              <a:prstGeom prst="roundRect">
                <a:avLst/>
              </a:prstGeom>
              <a:solidFill>
                <a:srgbClr val="00E3A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1">
                <a:extLst>
                  <a:ext uri="{FF2B5EF4-FFF2-40B4-BE49-F238E27FC236}">
                    <a16:creationId xmlns:a16="http://schemas.microsoft.com/office/drawing/2014/main" id="{AD8B85C8-3B20-1B4B-A14D-31996446471F}"/>
                  </a:ext>
                </a:extLst>
              </p:cNvPr>
              <p:cNvSpPr/>
              <p:nvPr/>
            </p:nvSpPr>
            <p:spPr>
              <a:xfrm flipV="1">
                <a:off x="5096776" y="2491191"/>
                <a:ext cx="1997583" cy="1189406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9">
                <a:extLst>
                  <a:ext uri="{FF2B5EF4-FFF2-40B4-BE49-F238E27FC236}">
                    <a16:creationId xmlns:a16="http://schemas.microsoft.com/office/drawing/2014/main" id="{B22B9169-B05E-E840-A0D6-270D8BAEDAA9}"/>
                  </a:ext>
                </a:extLst>
              </p:cNvPr>
              <p:cNvSpPr/>
              <p:nvPr/>
            </p:nvSpPr>
            <p:spPr>
              <a:xfrm flipV="1">
                <a:off x="5096776" y="1864772"/>
                <a:ext cx="1997583" cy="156103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40">
              <a:extLst>
                <a:ext uri="{FF2B5EF4-FFF2-40B4-BE49-F238E27FC236}">
                  <a16:creationId xmlns:a16="http://schemas.microsoft.com/office/drawing/2014/main" id="{B0F30BAC-C080-8042-9E6D-7B42E11126AE}"/>
                </a:ext>
              </a:extLst>
            </p:cNvPr>
            <p:cNvSpPr txBox="1"/>
            <p:nvPr/>
          </p:nvSpPr>
          <p:spPr bwMode="auto">
            <a:xfrm>
              <a:off x="1277985" y="3654088"/>
              <a:ext cx="1929517" cy="3108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2800" b="1" kern="0" dirty="0">
                  <a:solidFill>
                    <a:schemeClr val="bg1"/>
                  </a:solidFill>
                  <a:latin typeface="Calibri Light"/>
                </a:rPr>
                <a:t>ماهية الشبكة العنكبوتية والمواقع الإلكترونية والصفحات الالكترونية والعلاقة بينهم</a:t>
              </a:r>
            </a:p>
          </p:txBody>
        </p:sp>
        <p:sp>
          <p:nvSpPr>
            <p:cNvPr id="10" name="Oval 54">
              <a:extLst>
                <a:ext uri="{FF2B5EF4-FFF2-40B4-BE49-F238E27FC236}">
                  <a16:creationId xmlns:a16="http://schemas.microsoft.com/office/drawing/2014/main" id="{3C69EA2E-E4DE-A34E-AAAD-438C893EE361}"/>
                </a:ext>
              </a:extLst>
            </p:cNvPr>
            <p:cNvSpPr/>
            <p:nvPr/>
          </p:nvSpPr>
          <p:spPr>
            <a:xfrm>
              <a:off x="2100671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D0EE8339-3A7E-C249-B982-82D148023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948" y="497748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: Shape 73">
              <a:extLst>
                <a:ext uri="{FF2B5EF4-FFF2-40B4-BE49-F238E27FC236}">
                  <a16:creationId xmlns:a16="http://schemas.microsoft.com/office/drawing/2014/main" id="{015FE50E-F820-3949-806C-C4728560840A}"/>
                </a:ext>
              </a:extLst>
            </p:cNvPr>
            <p:cNvSpPr/>
            <p:nvPr/>
          </p:nvSpPr>
          <p:spPr>
            <a:xfrm>
              <a:off x="2199869" y="2413942"/>
              <a:ext cx="115920" cy="236547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79">
              <a:extLst>
                <a:ext uri="{FF2B5EF4-FFF2-40B4-BE49-F238E27FC236}">
                  <a16:creationId xmlns:a16="http://schemas.microsoft.com/office/drawing/2014/main" id="{E3515A13-C4F5-504C-9178-08892585E20B}"/>
                </a:ext>
              </a:extLst>
            </p:cNvPr>
            <p:cNvCxnSpPr/>
            <p:nvPr/>
          </p:nvCxnSpPr>
          <p:spPr>
            <a:xfrm flipV="1">
              <a:off x="2182402" y="2364727"/>
              <a:ext cx="115919" cy="55565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cxnSp>
          <p:nvCxnSpPr>
            <p:cNvPr id="14" name="Straight Connector 80">
              <a:extLst>
                <a:ext uri="{FF2B5EF4-FFF2-40B4-BE49-F238E27FC236}">
                  <a16:creationId xmlns:a16="http://schemas.microsoft.com/office/drawing/2014/main" id="{803AD42C-1E6E-D846-8EE2-D814AAD242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1929" y="2344089"/>
              <a:ext cx="93688" cy="52389"/>
            </a:xfrm>
            <a:prstGeom prst="line">
              <a:avLst/>
            </a:prstGeom>
            <a:noFill/>
            <a:ln w="19050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</p:cxnSp>
        <p:sp>
          <p:nvSpPr>
            <p:cNvPr id="15" name="Freeform: Shape 82">
              <a:extLst>
                <a:ext uri="{FF2B5EF4-FFF2-40B4-BE49-F238E27FC236}">
                  <a16:creationId xmlns:a16="http://schemas.microsoft.com/office/drawing/2014/main" id="{43F41DF2-36CF-9E41-AE27-E12A94478AA5}"/>
                </a:ext>
              </a:extLst>
            </p:cNvPr>
            <p:cNvSpPr/>
            <p:nvPr/>
          </p:nvSpPr>
          <p:spPr>
            <a:xfrm rot="19183841">
              <a:off x="2185578" y="2317100"/>
              <a:ext cx="55577" cy="71441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9AC8D7C2-7E7C-0242-BE91-98FF170E9E0C}"/>
              </a:ext>
            </a:extLst>
          </p:cNvPr>
          <p:cNvGrpSpPr>
            <a:grpSpLocks/>
          </p:cNvGrpSpPr>
          <p:nvPr/>
        </p:nvGrpSpPr>
        <p:grpSpPr bwMode="auto">
          <a:xfrm>
            <a:off x="3695478" y="-155902"/>
            <a:ext cx="2779600" cy="6979367"/>
            <a:chOff x="3083047" y="1127746"/>
            <a:chExt cx="2172294" cy="5367301"/>
          </a:xfrm>
        </p:grpSpPr>
        <p:grpSp>
          <p:nvGrpSpPr>
            <p:cNvPr id="21" name="Group 15">
              <a:extLst>
                <a:ext uri="{FF2B5EF4-FFF2-40B4-BE49-F238E27FC236}">
                  <a16:creationId xmlns:a16="http://schemas.microsoft.com/office/drawing/2014/main" id="{002A7483-6168-E64B-846C-7786345F8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7761" y="2516500"/>
              <a:ext cx="1727672" cy="3978547"/>
              <a:chOff x="5097747" y="2110496"/>
              <a:chExt cx="1997583" cy="4600110"/>
            </a:xfrm>
          </p:grpSpPr>
          <p:sp>
            <p:nvSpPr>
              <p:cNvPr id="31" name="Rectangle: Rounded Corners 16">
                <a:extLst>
                  <a:ext uri="{FF2B5EF4-FFF2-40B4-BE49-F238E27FC236}">
                    <a16:creationId xmlns:a16="http://schemas.microsoft.com/office/drawing/2014/main" id="{D6C99029-D6CE-E649-9AA5-1A402D7A1A91}"/>
                  </a:ext>
                </a:extLst>
              </p:cNvPr>
              <p:cNvSpPr/>
              <p:nvPr/>
            </p:nvSpPr>
            <p:spPr>
              <a:xfrm>
                <a:off x="5097747" y="3162012"/>
                <a:ext cx="1997583" cy="3548594"/>
              </a:xfrm>
              <a:prstGeom prst="roundRect">
                <a:avLst/>
              </a:prstGeom>
              <a:solidFill>
                <a:srgbClr val="00B8F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17">
                <a:extLst>
                  <a:ext uri="{FF2B5EF4-FFF2-40B4-BE49-F238E27FC236}">
                    <a16:creationId xmlns:a16="http://schemas.microsoft.com/office/drawing/2014/main" id="{0CE64397-AFF7-794F-9FF7-44A14A7A08EF}"/>
                  </a:ext>
                </a:extLst>
              </p:cNvPr>
              <p:cNvSpPr/>
              <p:nvPr/>
            </p:nvSpPr>
            <p:spPr>
              <a:xfrm flipV="1">
                <a:off x="5097747" y="2492198"/>
                <a:ext cx="1997583" cy="21757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18">
                <a:extLst>
                  <a:ext uri="{FF2B5EF4-FFF2-40B4-BE49-F238E27FC236}">
                    <a16:creationId xmlns:a16="http://schemas.microsoft.com/office/drawing/2014/main" id="{C527D38D-C0BE-514B-BD41-E8980354A4C5}"/>
                  </a:ext>
                </a:extLst>
              </p:cNvPr>
              <p:cNvSpPr/>
              <p:nvPr/>
            </p:nvSpPr>
            <p:spPr>
              <a:xfrm flipV="1">
                <a:off x="5097747" y="2110496"/>
                <a:ext cx="1997583" cy="2174398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TextBox 20">
                <a:extLst>
                  <a:ext uri="{FF2B5EF4-FFF2-40B4-BE49-F238E27FC236}">
                    <a16:creationId xmlns:a16="http://schemas.microsoft.com/office/drawing/2014/main" id="{892A4191-A947-744B-83B5-D898D87F93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3594" y="2561701"/>
                <a:ext cx="1809750" cy="840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algn="l" rtl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alt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8F1"/>
                    </a:solidFill>
                    <a:effectLst/>
                    <a:uLnTx/>
                    <a:uFillTx/>
                    <a:latin typeface="Oswald"/>
                  </a:rPr>
                  <a:t> </a:t>
                </a:r>
                <a:endPara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B8F1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2" name="TextBox 43">
              <a:extLst>
                <a:ext uri="{FF2B5EF4-FFF2-40B4-BE49-F238E27FC236}">
                  <a16:creationId xmlns:a16="http://schemas.microsoft.com/office/drawing/2014/main" id="{388C1417-5D15-8643-8B8C-EF18A86D6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7038" y="4447807"/>
              <a:ext cx="1904742" cy="1937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800" b="1" dirty="0">
                  <a:solidFill>
                    <a:schemeClr val="bg1"/>
                  </a:solidFill>
                  <a:latin typeface=".SFArabic-Regular"/>
                </a:rPr>
                <a:t>تحرير عنوان الصفحة وإضافة النصوص </a:t>
              </a:r>
            </a:p>
            <a:p>
              <a:pPr algn="ctr" rtl="1"/>
              <a:r>
                <a:rPr lang="ar-SA" sz="2500" b="1" dirty="0">
                  <a:solidFill>
                    <a:schemeClr val="bg1"/>
                  </a:solidFill>
                  <a:latin typeface=".SFArabic-Regular"/>
                </a:rPr>
                <a:t>إضافة وتعديل الصور</a:t>
              </a:r>
            </a:p>
            <a:p>
              <a:pPr algn="ctr" rtl="1"/>
              <a:r>
                <a:rPr lang="ar-SA" sz="2500" b="1" dirty="0">
                  <a:solidFill>
                    <a:schemeClr val="bg1"/>
                  </a:solidFill>
                  <a:latin typeface=".SFArabic-Regular"/>
                </a:rPr>
                <a:t> في الصفحات الالكترونية </a:t>
              </a:r>
            </a:p>
          </p:txBody>
        </p:sp>
        <p:sp>
          <p:nvSpPr>
            <p:cNvPr id="23" name="Oval 55">
              <a:extLst>
                <a:ext uri="{FF2B5EF4-FFF2-40B4-BE49-F238E27FC236}">
                  <a16:creationId xmlns:a16="http://schemas.microsoft.com/office/drawing/2014/main" id="{C3B432E1-BF1C-8F44-AB5A-B67E353ED34D}"/>
                </a:ext>
              </a:extLst>
            </p:cNvPr>
            <p:cNvSpPr/>
            <p:nvPr/>
          </p:nvSpPr>
          <p:spPr>
            <a:xfrm>
              <a:off x="4094962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93">
              <a:extLst>
                <a:ext uri="{FF2B5EF4-FFF2-40B4-BE49-F238E27FC236}">
                  <a16:creationId xmlns:a16="http://schemas.microsoft.com/office/drawing/2014/main" id="{A48FBF05-2A50-6A4F-8CE0-2BC83C726DE3}"/>
                </a:ext>
              </a:extLst>
            </p:cNvPr>
            <p:cNvSpPr/>
            <p:nvPr/>
          </p:nvSpPr>
          <p:spPr>
            <a:xfrm>
              <a:off x="4173958" y="2441905"/>
              <a:ext cx="115919" cy="23648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5" name="Group 105">
              <a:extLst>
                <a:ext uri="{FF2B5EF4-FFF2-40B4-BE49-F238E27FC236}">
                  <a16:creationId xmlns:a16="http://schemas.microsoft.com/office/drawing/2014/main" id="{45EFF549-02B8-7749-B6B3-79EDC00431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0139" y="1949889"/>
              <a:ext cx="115920" cy="514236"/>
              <a:chOff x="2783968" y="2127980"/>
              <a:chExt cx="115920" cy="514236"/>
            </a:xfrm>
          </p:grpSpPr>
          <p:cxnSp>
            <p:nvCxnSpPr>
              <p:cNvPr id="27" name="Straight Connector 101">
                <a:extLst>
                  <a:ext uri="{FF2B5EF4-FFF2-40B4-BE49-F238E27FC236}">
                    <a16:creationId xmlns:a16="http://schemas.microsoft.com/office/drawing/2014/main" id="{AC41C3B2-956A-9C49-9C71-488C5B1E66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6370" y="2127980"/>
                <a:ext cx="0" cy="490429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Straight Connector 102">
                <a:extLst>
                  <a:ext uri="{FF2B5EF4-FFF2-40B4-BE49-F238E27FC236}">
                    <a16:creationId xmlns:a16="http://schemas.microsoft.com/office/drawing/2014/main" id="{0894B5C4-74F7-5A4B-9077-3914E0FD446C}"/>
                  </a:ext>
                </a:extLst>
              </p:cNvPr>
              <p:cNvCxnSpPr/>
              <p:nvPr/>
            </p:nvCxnSpPr>
            <p:spPr>
              <a:xfrm flipV="1">
                <a:off x="2783968" y="2586666"/>
                <a:ext cx="115920" cy="55550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Straight Connector 103">
                <a:extLst>
                  <a:ext uri="{FF2B5EF4-FFF2-40B4-BE49-F238E27FC236}">
                    <a16:creationId xmlns:a16="http://schemas.microsoft.com/office/drawing/2014/main" id="{28577005-58DE-2B48-92B5-1A29D78795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3496" y="2566033"/>
                <a:ext cx="93689" cy="539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30" name="Freeform: Shape 104">
                <a:extLst>
                  <a:ext uri="{FF2B5EF4-FFF2-40B4-BE49-F238E27FC236}">
                    <a16:creationId xmlns:a16="http://schemas.microsoft.com/office/drawing/2014/main" id="{513CECD7-B254-F245-AA30-43B695C458C4}"/>
                  </a:ext>
                </a:extLst>
              </p:cNvPr>
              <p:cNvSpPr/>
              <p:nvPr/>
            </p:nvSpPr>
            <p:spPr>
              <a:xfrm rot="19183841">
                <a:off x="2787144" y="2540639"/>
                <a:ext cx="55578" cy="69835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57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2CCC7BDF-86FA-834D-BFB5-27B008033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047" y="112774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Group 127">
            <a:extLst>
              <a:ext uri="{FF2B5EF4-FFF2-40B4-BE49-F238E27FC236}">
                <a16:creationId xmlns:a16="http://schemas.microsoft.com/office/drawing/2014/main" id="{40CE66CF-D0DE-DF45-AB8E-C0D60EDA35B0}"/>
              </a:ext>
            </a:extLst>
          </p:cNvPr>
          <p:cNvGrpSpPr>
            <a:grpSpLocks/>
          </p:cNvGrpSpPr>
          <p:nvPr/>
        </p:nvGrpSpPr>
        <p:grpSpPr bwMode="auto">
          <a:xfrm>
            <a:off x="6011219" y="-19515"/>
            <a:ext cx="2941733" cy="6724946"/>
            <a:chOff x="5136815" y="64631"/>
            <a:chExt cx="2172294" cy="6618452"/>
          </a:xfrm>
        </p:grpSpPr>
        <p:sp>
          <p:nvSpPr>
            <p:cNvPr id="36" name="Freeform: Shape 98">
              <a:extLst>
                <a:ext uri="{FF2B5EF4-FFF2-40B4-BE49-F238E27FC236}">
                  <a16:creationId xmlns:a16="http://schemas.microsoft.com/office/drawing/2014/main" id="{6D1E354B-43FA-B84B-A29B-7636C8C2B6FD}"/>
                </a:ext>
              </a:extLst>
            </p:cNvPr>
            <p:cNvSpPr/>
            <p:nvPr/>
          </p:nvSpPr>
          <p:spPr>
            <a:xfrm flipH="1">
              <a:off x="6154681" y="2410944"/>
              <a:ext cx="96863" cy="306385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roup 21">
              <a:extLst>
                <a:ext uri="{FF2B5EF4-FFF2-40B4-BE49-F238E27FC236}">
                  <a16:creationId xmlns:a16="http://schemas.microsoft.com/office/drawing/2014/main" id="{039B6C7C-895E-9645-A463-3D2CB5A69B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9126" y="2515718"/>
              <a:ext cx="1727672" cy="4167365"/>
              <a:chOff x="5097208" y="2109590"/>
              <a:chExt cx="1997583" cy="4818426"/>
            </a:xfrm>
          </p:grpSpPr>
          <p:sp>
            <p:nvSpPr>
              <p:cNvPr id="47" name="Rectangle: Rounded Corners 22">
                <a:extLst>
                  <a:ext uri="{FF2B5EF4-FFF2-40B4-BE49-F238E27FC236}">
                    <a16:creationId xmlns:a16="http://schemas.microsoft.com/office/drawing/2014/main" id="{7F0FF9DB-74FE-E841-AA39-D358BA70793E}"/>
                  </a:ext>
                </a:extLst>
              </p:cNvPr>
              <p:cNvSpPr/>
              <p:nvPr/>
            </p:nvSpPr>
            <p:spPr>
              <a:xfrm>
                <a:off x="5097208" y="3161333"/>
                <a:ext cx="1997583" cy="3766683"/>
              </a:xfrm>
              <a:prstGeom prst="roundRect">
                <a:avLst/>
              </a:prstGeom>
              <a:solidFill>
                <a:srgbClr val="5E6BF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23">
                <a:extLst>
                  <a:ext uri="{FF2B5EF4-FFF2-40B4-BE49-F238E27FC236}">
                    <a16:creationId xmlns:a16="http://schemas.microsoft.com/office/drawing/2014/main" id="{AFC9277E-3EEB-CB4A-872D-3577DCE2265E}"/>
                  </a:ext>
                </a:extLst>
              </p:cNvPr>
              <p:cNvSpPr/>
              <p:nvPr/>
            </p:nvSpPr>
            <p:spPr>
              <a:xfrm flipV="1">
                <a:off x="5097208" y="2491375"/>
                <a:ext cx="1997583" cy="2078261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24">
                <a:extLst>
                  <a:ext uri="{FF2B5EF4-FFF2-40B4-BE49-F238E27FC236}">
                    <a16:creationId xmlns:a16="http://schemas.microsoft.com/office/drawing/2014/main" id="{E9ECE309-1962-AD42-B789-5CAB4870526F}"/>
                  </a:ext>
                </a:extLst>
              </p:cNvPr>
              <p:cNvSpPr/>
              <p:nvPr/>
            </p:nvSpPr>
            <p:spPr>
              <a:xfrm flipV="1">
                <a:off x="5097208" y="2109590"/>
                <a:ext cx="1997583" cy="2030794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46">
              <a:extLst>
                <a:ext uri="{FF2B5EF4-FFF2-40B4-BE49-F238E27FC236}">
                  <a16:creationId xmlns:a16="http://schemas.microsoft.com/office/drawing/2014/main" id="{9338EF96-33C7-004A-96A0-0184626D7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9166" y="4420496"/>
              <a:ext cx="1565218" cy="198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altLang="en-US" sz="25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swald"/>
                  <a:cs typeface="Arial" panose="020B0604020202020204" pitchFamily="34" charset="0"/>
                </a:rPr>
                <a:t>تعديل صفحة إلكترونية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altLang="en-US" sz="2500" b="1" kern="0" dirty="0">
                  <a:solidFill>
                    <a:prstClr val="white"/>
                  </a:solidFill>
                  <a:latin typeface="Oswald"/>
                  <a:cs typeface="Arial" panose="020B0604020202020204" pitchFamily="34" charset="0"/>
                </a:rPr>
                <a:t>إضافة صفحات الالكترونية متعددة للموقع الالكتروني </a:t>
              </a:r>
              <a:endParaRPr kumimoji="0" lang="en-US" alt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swald"/>
                <a:cs typeface="Arial" panose="020B0604020202020204" pitchFamily="34" charset="0"/>
              </a:endParaRPr>
            </a:p>
          </p:txBody>
        </p:sp>
        <p:sp>
          <p:nvSpPr>
            <p:cNvPr id="39" name="Oval 58">
              <a:extLst>
                <a:ext uri="{FF2B5EF4-FFF2-40B4-BE49-F238E27FC236}">
                  <a16:creationId xmlns:a16="http://schemas.microsoft.com/office/drawing/2014/main" id="{4B260ACF-43B0-504E-8459-642527F3B268}"/>
                </a:ext>
              </a:extLst>
            </p:cNvPr>
            <p:cNvSpPr/>
            <p:nvPr/>
          </p:nvSpPr>
          <p:spPr>
            <a:xfrm>
              <a:off x="6126820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94">
              <a:extLst>
                <a:ext uri="{FF2B5EF4-FFF2-40B4-BE49-F238E27FC236}">
                  <a16:creationId xmlns:a16="http://schemas.microsoft.com/office/drawing/2014/main" id="{458E60A8-7695-0142-A611-FA7EE23043ED}"/>
                </a:ext>
              </a:extLst>
            </p:cNvPr>
            <p:cNvSpPr/>
            <p:nvPr/>
          </p:nvSpPr>
          <p:spPr>
            <a:xfrm>
              <a:off x="6203907" y="2420469"/>
              <a:ext cx="115920" cy="236536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 107">
              <a:extLst>
                <a:ext uri="{FF2B5EF4-FFF2-40B4-BE49-F238E27FC236}">
                  <a16:creationId xmlns:a16="http://schemas.microsoft.com/office/drawing/2014/main" id="{B85AB9D6-A6DC-574C-AA69-6A5DB3987F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0560" y="783764"/>
              <a:ext cx="115919" cy="1652579"/>
              <a:chOff x="2784769" y="989478"/>
              <a:chExt cx="115919" cy="1652579"/>
            </a:xfrm>
          </p:grpSpPr>
          <p:cxnSp>
            <p:nvCxnSpPr>
              <p:cNvPr id="43" name="Straight Connector 108">
                <a:extLst>
                  <a:ext uri="{FF2B5EF4-FFF2-40B4-BE49-F238E27FC236}">
                    <a16:creationId xmlns:a16="http://schemas.microsoft.com/office/drawing/2014/main" id="{2C474144-559E-2644-84B2-FB59632366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7171" y="989478"/>
                <a:ext cx="0" cy="1628766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4" name="Straight Connector 109">
                <a:extLst>
                  <a:ext uri="{FF2B5EF4-FFF2-40B4-BE49-F238E27FC236}">
                    <a16:creationId xmlns:a16="http://schemas.microsoft.com/office/drawing/2014/main" id="{70B857AE-518E-CB4D-87B7-77538EC51973}"/>
                  </a:ext>
                </a:extLst>
              </p:cNvPr>
              <p:cNvCxnSpPr/>
              <p:nvPr/>
            </p:nvCxnSpPr>
            <p:spPr>
              <a:xfrm flipV="1">
                <a:off x="2784769" y="2586494"/>
                <a:ext cx="115919" cy="55563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110">
                <a:extLst>
                  <a:ext uri="{FF2B5EF4-FFF2-40B4-BE49-F238E27FC236}">
                    <a16:creationId xmlns:a16="http://schemas.microsoft.com/office/drawing/2014/main" id="{D63C04F8-D363-B04C-8F1F-B15773EB79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4297" y="2565857"/>
                <a:ext cx="93688" cy="53975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46" name="Freeform: Shape 111">
                <a:extLst>
                  <a:ext uri="{FF2B5EF4-FFF2-40B4-BE49-F238E27FC236}">
                    <a16:creationId xmlns:a16="http://schemas.microsoft.com/office/drawing/2014/main" id="{08DDB83A-E8D4-8E49-9944-EBB51605A030}"/>
                  </a:ext>
                </a:extLst>
              </p:cNvPr>
              <p:cNvSpPr/>
              <p:nvPr/>
            </p:nvSpPr>
            <p:spPr>
              <a:xfrm rot="19183841">
                <a:off x="2787945" y="2538870"/>
                <a:ext cx="55577" cy="71438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2" name="Picture 63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F808D634-820B-3343-AD75-A2C027B14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815" y="64631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" name="Group 128">
            <a:extLst>
              <a:ext uri="{FF2B5EF4-FFF2-40B4-BE49-F238E27FC236}">
                <a16:creationId xmlns:a16="http://schemas.microsoft.com/office/drawing/2014/main" id="{23F7153B-8FB0-9945-B663-0277257200AF}"/>
              </a:ext>
            </a:extLst>
          </p:cNvPr>
          <p:cNvGrpSpPr>
            <a:grpSpLocks/>
          </p:cNvGrpSpPr>
          <p:nvPr/>
        </p:nvGrpSpPr>
        <p:grpSpPr bwMode="auto">
          <a:xfrm>
            <a:off x="8332699" y="-888665"/>
            <a:ext cx="4262558" cy="8034675"/>
            <a:chOff x="7161390" y="575836"/>
            <a:chExt cx="2172294" cy="6656922"/>
          </a:xfrm>
        </p:grpSpPr>
        <p:sp>
          <p:nvSpPr>
            <p:cNvPr id="52" name="Freeform: Shape 99">
              <a:extLst>
                <a:ext uri="{FF2B5EF4-FFF2-40B4-BE49-F238E27FC236}">
                  <a16:creationId xmlns:a16="http://schemas.microsoft.com/office/drawing/2014/main" id="{3E07AE44-2EAB-4E42-AD94-4382A9FCAA28}"/>
                </a:ext>
              </a:extLst>
            </p:cNvPr>
            <p:cNvSpPr/>
            <p:nvPr/>
          </p:nvSpPr>
          <p:spPr>
            <a:xfrm flipH="1">
              <a:off x="8195135" y="2426840"/>
              <a:ext cx="96864" cy="30638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428" h="342900">
                  <a:moveTo>
                    <a:pt x="0" y="342900"/>
                  </a:moveTo>
                  <a:cubicBezTo>
                    <a:pt x="46037" y="257175"/>
                    <a:pt x="92075" y="171450"/>
                    <a:pt x="95250" y="114300"/>
                  </a:cubicBezTo>
                  <a:cubicBezTo>
                    <a:pt x="98425" y="57150"/>
                    <a:pt x="58737" y="28575"/>
                    <a:pt x="19050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3" name="Group 27">
              <a:extLst>
                <a:ext uri="{FF2B5EF4-FFF2-40B4-BE49-F238E27FC236}">
                  <a16:creationId xmlns:a16="http://schemas.microsoft.com/office/drawing/2014/main" id="{5318BC5F-F602-324E-AE6C-524E23673A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61471" y="2515739"/>
              <a:ext cx="1727673" cy="4363301"/>
              <a:chOff x="5097801" y="2109614"/>
              <a:chExt cx="1997584" cy="5044973"/>
            </a:xfrm>
          </p:grpSpPr>
          <p:sp>
            <p:nvSpPr>
              <p:cNvPr id="63" name="Rectangle: Rounded Corners 28">
                <a:extLst>
                  <a:ext uri="{FF2B5EF4-FFF2-40B4-BE49-F238E27FC236}">
                    <a16:creationId xmlns:a16="http://schemas.microsoft.com/office/drawing/2014/main" id="{2783A5FC-E770-7B4C-878B-9C2CCA3383B3}"/>
                  </a:ext>
                </a:extLst>
              </p:cNvPr>
              <p:cNvSpPr/>
              <p:nvPr/>
            </p:nvSpPr>
            <p:spPr>
              <a:xfrm>
                <a:off x="5097801" y="3161351"/>
                <a:ext cx="1997583" cy="3993236"/>
              </a:xfrm>
              <a:prstGeom prst="roundRect">
                <a:avLst/>
              </a:prstGeom>
              <a:solidFill>
                <a:srgbClr val="FE89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29">
                <a:extLst>
                  <a:ext uri="{FF2B5EF4-FFF2-40B4-BE49-F238E27FC236}">
                    <a16:creationId xmlns:a16="http://schemas.microsoft.com/office/drawing/2014/main" id="{91F3C418-3A9C-3D44-B5C5-A61012769784}"/>
                  </a:ext>
                </a:extLst>
              </p:cNvPr>
              <p:cNvSpPr/>
              <p:nvPr/>
            </p:nvSpPr>
            <p:spPr>
              <a:xfrm flipV="1">
                <a:off x="5097802" y="2491397"/>
                <a:ext cx="1997583" cy="2103475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30">
                <a:extLst>
                  <a:ext uri="{FF2B5EF4-FFF2-40B4-BE49-F238E27FC236}">
                    <a16:creationId xmlns:a16="http://schemas.microsoft.com/office/drawing/2014/main" id="{68E44CCF-A9B9-5E47-8E38-920A95302E11}"/>
                  </a:ext>
                </a:extLst>
              </p:cNvPr>
              <p:cNvSpPr/>
              <p:nvPr/>
            </p:nvSpPr>
            <p:spPr>
              <a:xfrm flipV="1">
                <a:off x="5097801" y="2109614"/>
                <a:ext cx="1997583" cy="2056007"/>
              </a:xfrm>
              <a:custGeom>
                <a:avLst/>
                <a:gdLst>
                  <a:gd name="connsiteX0" fmla="*/ 271981 w 1631852"/>
                  <a:gd name="connsiteY0" fmla="*/ 2484707 h 2484707"/>
                  <a:gd name="connsiteX1" fmla="*/ 1359871 w 1631852"/>
                  <a:gd name="connsiteY1" fmla="*/ 2484707 h 2484707"/>
                  <a:gd name="connsiteX2" fmla="*/ 1631852 w 1631852"/>
                  <a:gd name="connsiteY2" fmla="*/ 2212726 h 2484707"/>
                  <a:gd name="connsiteX3" fmla="*/ 1631852 w 1631852"/>
                  <a:gd name="connsiteY3" fmla="*/ 716873 h 2484707"/>
                  <a:gd name="connsiteX4" fmla="*/ 1359871 w 1631852"/>
                  <a:gd name="connsiteY4" fmla="*/ 444892 h 2484707"/>
                  <a:gd name="connsiteX5" fmla="*/ 1062007 w 1631852"/>
                  <a:gd name="connsiteY5" fmla="*/ 444892 h 2484707"/>
                  <a:gd name="connsiteX6" fmla="*/ 815926 w 1631852"/>
                  <a:gd name="connsiteY6" fmla="*/ 0 h 2484707"/>
                  <a:gd name="connsiteX7" fmla="*/ 569845 w 1631852"/>
                  <a:gd name="connsiteY7" fmla="*/ 444892 h 2484707"/>
                  <a:gd name="connsiteX8" fmla="*/ 271981 w 1631852"/>
                  <a:gd name="connsiteY8" fmla="*/ 444892 h 2484707"/>
                  <a:gd name="connsiteX9" fmla="*/ 0 w 1631852"/>
                  <a:gd name="connsiteY9" fmla="*/ 716873 h 2484707"/>
                  <a:gd name="connsiteX10" fmla="*/ 0 w 1631852"/>
                  <a:gd name="connsiteY10" fmla="*/ 2212726 h 2484707"/>
                  <a:gd name="connsiteX11" fmla="*/ 271981 w 1631852"/>
                  <a:gd name="connsiteY11" fmla="*/ 2484707 h 24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31852" h="2484707">
                    <a:moveTo>
                      <a:pt x="271981" y="2484707"/>
                    </a:moveTo>
                    <a:lnTo>
                      <a:pt x="1359871" y="2484707"/>
                    </a:lnTo>
                    <a:cubicBezTo>
                      <a:pt x="1510082" y="2484707"/>
                      <a:pt x="1631852" y="2362937"/>
                      <a:pt x="1631852" y="2212726"/>
                    </a:cubicBezTo>
                    <a:lnTo>
                      <a:pt x="1631852" y="716873"/>
                    </a:lnTo>
                    <a:cubicBezTo>
                      <a:pt x="1631852" y="566662"/>
                      <a:pt x="1510082" y="444892"/>
                      <a:pt x="1359871" y="444892"/>
                    </a:cubicBezTo>
                    <a:lnTo>
                      <a:pt x="1062007" y="444892"/>
                    </a:lnTo>
                    <a:lnTo>
                      <a:pt x="815926" y="0"/>
                    </a:lnTo>
                    <a:lnTo>
                      <a:pt x="569845" y="444892"/>
                    </a:lnTo>
                    <a:lnTo>
                      <a:pt x="271981" y="444892"/>
                    </a:lnTo>
                    <a:cubicBezTo>
                      <a:pt x="121770" y="444892"/>
                      <a:pt x="0" y="566662"/>
                      <a:pt x="0" y="716873"/>
                    </a:cubicBezTo>
                    <a:lnTo>
                      <a:pt x="0" y="2212726"/>
                    </a:lnTo>
                    <a:cubicBezTo>
                      <a:pt x="0" y="2362937"/>
                      <a:pt x="121770" y="2484707"/>
                      <a:pt x="271981" y="2484707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49">
              <a:extLst>
                <a:ext uri="{FF2B5EF4-FFF2-40B4-BE49-F238E27FC236}">
                  <a16:creationId xmlns:a16="http://schemas.microsoft.com/office/drawing/2014/main" id="{64F91561-4529-484E-BAB9-929BED5A9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710" y="4380491"/>
              <a:ext cx="1565218" cy="285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rtl="1"/>
              <a:r>
                <a:rPr lang="ar-SA" sz="2400" b="1" dirty="0">
                  <a:solidFill>
                    <a:schemeClr val="bg1"/>
                  </a:solidFill>
                  <a:latin typeface=".SF Arabic"/>
                </a:rPr>
                <a:t>تغيير تصميم موقع الكتروني </a:t>
              </a:r>
            </a:p>
            <a:p>
              <a:pPr algn="ctr" rtl="1"/>
              <a:r>
                <a:rPr lang="ar-SA" sz="2400" b="1" dirty="0">
                  <a:solidFill>
                    <a:schemeClr val="bg1"/>
                  </a:solidFill>
                  <a:effectLst/>
                  <a:latin typeface=".SF Arabic"/>
                </a:rPr>
                <a:t>إضافة الارتباط</a:t>
              </a:r>
              <a:r>
                <a:rPr lang="ar-SA" sz="2400" b="1" dirty="0">
                  <a:solidFill>
                    <a:schemeClr val="bg1"/>
                  </a:solidFill>
                  <a:latin typeface=".SF Arabic"/>
                </a:rPr>
                <a:t>ات التشعبية لصفحات الموقع الالكتروني </a:t>
              </a:r>
            </a:p>
            <a:p>
              <a:pPr algn="ctr" rtl="1"/>
              <a:r>
                <a:rPr lang="ar-SA" sz="2400" b="1" dirty="0">
                  <a:solidFill>
                    <a:schemeClr val="bg1"/>
                  </a:solidFill>
                  <a:effectLst/>
                  <a:latin typeface=".SF Arabic"/>
                </a:rPr>
                <a:t>إضافة ايقونات وسائل التواصل الاجتماعي إلى موقع الالكتروني</a:t>
              </a:r>
            </a:p>
            <a:p>
              <a:pPr algn="ctr" rtl="1"/>
              <a:r>
                <a:rPr lang="ar-SA" sz="2400" b="1" dirty="0">
                  <a:solidFill>
                    <a:schemeClr val="bg1"/>
                  </a:solidFill>
                  <a:latin typeface=".SF Arabic"/>
                </a:rPr>
                <a:t>نشر موقع الكتروني ومشاركته</a:t>
              </a:r>
              <a:endParaRPr lang="ar-SA" sz="2400" b="1" dirty="0">
                <a:solidFill>
                  <a:schemeClr val="bg1"/>
                </a:solidFill>
                <a:effectLst/>
                <a:latin typeface=".SF Arabic"/>
              </a:endParaRPr>
            </a:p>
          </p:txBody>
        </p:sp>
        <p:sp>
          <p:nvSpPr>
            <p:cNvPr id="55" name="Oval 61">
              <a:extLst>
                <a:ext uri="{FF2B5EF4-FFF2-40B4-BE49-F238E27FC236}">
                  <a16:creationId xmlns:a16="http://schemas.microsoft.com/office/drawing/2014/main" id="{00CDC3DE-CE1E-F34E-98D6-3D21CD9241FF}"/>
                </a:ext>
              </a:extLst>
            </p:cNvPr>
            <p:cNvSpPr/>
            <p:nvPr/>
          </p:nvSpPr>
          <p:spPr>
            <a:xfrm>
              <a:off x="8137355" y="2634307"/>
              <a:ext cx="237254" cy="237254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25400" dist="50800" dir="13500000">
                <a:prstClr val="black">
                  <a:alpha val="50000"/>
                </a:prstClr>
              </a:inn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95">
              <a:extLst>
                <a:ext uri="{FF2B5EF4-FFF2-40B4-BE49-F238E27FC236}">
                  <a16:creationId xmlns:a16="http://schemas.microsoft.com/office/drawing/2014/main" id="{9FA41044-16E2-414C-97F9-68ADB0465B45}"/>
                </a:ext>
              </a:extLst>
            </p:cNvPr>
            <p:cNvSpPr/>
            <p:nvPr/>
          </p:nvSpPr>
          <p:spPr>
            <a:xfrm>
              <a:off x="8225306" y="2439540"/>
              <a:ext cx="115919" cy="236534"/>
            </a:xfrm>
            <a:custGeom>
              <a:avLst/>
              <a:gdLst>
                <a:gd name="connsiteX0" fmla="*/ 0 w 95428"/>
                <a:gd name="connsiteY0" fmla="*/ 342900 h 342900"/>
                <a:gd name="connsiteX1" fmla="*/ 95250 w 95428"/>
                <a:gd name="connsiteY1" fmla="*/ 114300 h 342900"/>
                <a:gd name="connsiteX2" fmla="*/ 19050 w 95428"/>
                <a:gd name="connsiteY2" fmla="*/ 0 h 342900"/>
                <a:gd name="connsiteX0" fmla="*/ 0 w 149002"/>
                <a:gd name="connsiteY0" fmla="*/ 316463 h 316463"/>
                <a:gd name="connsiteX1" fmla="*/ 147186 w 149002"/>
                <a:gd name="connsiteY1" fmla="*/ 114300 h 316463"/>
                <a:gd name="connsiteX2" fmla="*/ 70986 w 149002"/>
                <a:gd name="connsiteY2" fmla="*/ 0 h 316463"/>
                <a:gd name="connsiteX0" fmla="*/ 0 w 156019"/>
                <a:gd name="connsiteY0" fmla="*/ 316463 h 316463"/>
                <a:gd name="connsiteX1" fmla="*/ 147186 w 156019"/>
                <a:gd name="connsiteY1" fmla="*/ 114300 h 316463"/>
                <a:gd name="connsiteX2" fmla="*/ 70986 w 156019"/>
                <a:gd name="connsiteY2" fmla="*/ 0 h 316463"/>
                <a:gd name="connsiteX0" fmla="*/ 0 w 187230"/>
                <a:gd name="connsiteY0" fmla="*/ 316463 h 316463"/>
                <a:gd name="connsiteX1" fmla="*/ 186138 w 187230"/>
                <a:gd name="connsiteY1" fmla="*/ 107690 h 316463"/>
                <a:gd name="connsiteX2" fmla="*/ 70986 w 187230"/>
                <a:gd name="connsiteY2" fmla="*/ 0 h 316463"/>
                <a:gd name="connsiteX0" fmla="*/ 0 w 222286"/>
                <a:gd name="connsiteY0" fmla="*/ 250156 h 250156"/>
                <a:gd name="connsiteX1" fmla="*/ 220119 w 222286"/>
                <a:gd name="connsiteY1" fmla="*/ 107690 h 250156"/>
                <a:gd name="connsiteX2" fmla="*/ 104967 w 222286"/>
                <a:gd name="connsiteY2" fmla="*/ 0 h 250156"/>
                <a:gd name="connsiteX0" fmla="*/ 0 w 222286"/>
                <a:gd name="connsiteY0" fmla="*/ 250156 h 251737"/>
                <a:gd name="connsiteX1" fmla="*/ 220119 w 222286"/>
                <a:gd name="connsiteY1" fmla="*/ 107690 h 251737"/>
                <a:gd name="connsiteX2" fmla="*/ 104967 w 222286"/>
                <a:gd name="connsiteY2" fmla="*/ 0 h 251737"/>
                <a:gd name="connsiteX0" fmla="*/ 0 w 272558"/>
                <a:gd name="connsiteY0" fmla="*/ 250156 h 251638"/>
                <a:gd name="connsiteX1" fmla="*/ 271091 w 272558"/>
                <a:gd name="connsiteY1" fmla="*/ 99041 h 251638"/>
                <a:gd name="connsiteX2" fmla="*/ 104967 w 272558"/>
                <a:gd name="connsiteY2" fmla="*/ 0 h 251638"/>
                <a:gd name="connsiteX0" fmla="*/ 0 w 274322"/>
                <a:gd name="connsiteY0" fmla="*/ 250156 h 251638"/>
                <a:gd name="connsiteX1" fmla="*/ 271091 w 274322"/>
                <a:gd name="connsiteY1" fmla="*/ 99041 h 251638"/>
                <a:gd name="connsiteX2" fmla="*/ 104967 w 274322"/>
                <a:gd name="connsiteY2" fmla="*/ 0 h 251638"/>
                <a:gd name="connsiteX0" fmla="*/ 0 w 296232"/>
                <a:gd name="connsiteY0" fmla="*/ 250156 h 251737"/>
                <a:gd name="connsiteX1" fmla="*/ 293744 w 296232"/>
                <a:gd name="connsiteY1" fmla="*/ 107690 h 251737"/>
                <a:gd name="connsiteX2" fmla="*/ 104967 w 296232"/>
                <a:gd name="connsiteY2" fmla="*/ 0 h 25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6232" h="251737">
                  <a:moveTo>
                    <a:pt x="0" y="250156"/>
                  </a:moveTo>
                  <a:cubicBezTo>
                    <a:pt x="278778" y="266667"/>
                    <a:pt x="276250" y="149383"/>
                    <a:pt x="293744" y="107690"/>
                  </a:cubicBezTo>
                  <a:cubicBezTo>
                    <a:pt x="311239" y="65997"/>
                    <a:pt x="235269" y="2629"/>
                    <a:pt x="104967" y="0"/>
                  </a:cubicBezTo>
                </a:path>
              </a:pathLst>
            </a:custGeom>
            <a:noFill/>
            <a:ln w="28575" cap="flat" cmpd="sng" algn="ctr">
              <a:solidFill>
                <a:srgbClr val="939393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oup 113">
              <a:extLst>
                <a:ext uri="{FF2B5EF4-FFF2-40B4-BE49-F238E27FC236}">
                  <a16:creationId xmlns:a16="http://schemas.microsoft.com/office/drawing/2014/main" id="{BFF48EB6-B365-344A-A912-E24E48879C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22130" y="1315603"/>
              <a:ext cx="117507" cy="1154099"/>
              <a:chOff x="2783273" y="1488366"/>
              <a:chExt cx="117507" cy="1154099"/>
            </a:xfrm>
          </p:grpSpPr>
          <p:cxnSp>
            <p:nvCxnSpPr>
              <p:cNvPr id="59" name="Straight Connector 114">
                <a:extLst>
                  <a:ext uri="{FF2B5EF4-FFF2-40B4-BE49-F238E27FC236}">
                    <a16:creationId xmlns:a16="http://schemas.microsoft.com/office/drawing/2014/main" id="{6D035C77-672C-A54B-91E3-BA820EEEE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35674" y="1488366"/>
                <a:ext cx="0" cy="1130287"/>
              </a:xfrm>
              <a:prstGeom prst="line">
                <a:avLst/>
              </a:pr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115">
                <a:extLst>
                  <a:ext uri="{FF2B5EF4-FFF2-40B4-BE49-F238E27FC236}">
                    <a16:creationId xmlns:a16="http://schemas.microsoft.com/office/drawing/2014/main" id="{1102E26D-D94A-A541-8788-A3E9D1AD3CE1}"/>
                  </a:ext>
                </a:extLst>
              </p:cNvPr>
              <p:cNvCxnSpPr/>
              <p:nvPr/>
            </p:nvCxnSpPr>
            <p:spPr>
              <a:xfrm flipV="1">
                <a:off x="2783273" y="2586904"/>
                <a:ext cx="117507" cy="55561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116">
                <a:extLst>
                  <a:ext uri="{FF2B5EF4-FFF2-40B4-BE49-F238E27FC236}">
                    <a16:creationId xmlns:a16="http://schemas.microsoft.com/office/drawing/2014/main" id="{497B5F59-7315-BF4B-B0A5-BD4E0D7806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2800" y="2566266"/>
                <a:ext cx="95276" cy="53974"/>
              </a:xfrm>
              <a:prstGeom prst="line">
                <a:avLst/>
              </a:prstGeom>
              <a:noFill/>
              <a:ln w="19050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</p:cxnSp>
          <p:sp>
            <p:nvSpPr>
              <p:cNvPr id="62" name="Freeform: Shape 117">
                <a:extLst>
                  <a:ext uri="{FF2B5EF4-FFF2-40B4-BE49-F238E27FC236}">
                    <a16:creationId xmlns:a16="http://schemas.microsoft.com/office/drawing/2014/main" id="{2B150915-24EC-3E49-B25A-B6DD5DE0C22B}"/>
                  </a:ext>
                </a:extLst>
              </p:cNvPr>
              <p:cNvSpPr/>
              <p:nvPr/>
            </p:nvSpPr>
            <p:spPr>
              <a:xfrm rot="19183841">
                <a:off x="2786449" y="2539279"/>
                <a:ext cx="57166" cy="71436"/>
              </a:xfrm>
              <a:custGeom>
                <a:avLst/>
                <a:gdLst>
                  <a:gd name="connsiteX0" fmla="*/ 0 w 95428"/>
                  <a:gd name="connsiteY0" fmla="*/ 342900 h 342900"/>
                  <a:gd name="connsiteX1" fmla="*/ 95250 w 95428"/>
                  <a:gd name="connsiteY1" fmla="*/ 114300 h 342900"/>
                  <a:gd name="connsiteX2" fmla="*/ 19050 w 95428"/>
                  <a:gd name="connsiteY2" fmla="*/ 0 h 342900"/>
                  <a:gd name="connsiteX0" fmla="*/ 0 w 149002"/>
                  <a:gd name="connsiteY0" fmla="*/ 316463 h 316463"/>
                  <a:gd name="connsiteX1" fmla="*/ 147186 w 149002"/>
                  <a:gd name="connsiteY1" fmla="*/ 114300 h 316463"/>
                  <a:gd name="connsiteX2" fmla="*/ 70986 w 149002"/>
                  <a:gd name="connsiteY2" fmla="*/ 0 h 316463"/>
                  <a:gd name="connsiteX0" fmla="*/ 0 w 156019"/>
                  <a:gd name="connsiteY0" fmla="*/ 316463 h 316463"/>
                  <a:gd name="connsiteX1" fmla="*/ 147186 w 156019"/>
                  <a:gd name="connsiteY1" fmla="*/ 114300 h 316463"/>
                  <a:gd name="connsiteX2" fmla="*/ 70986 w 156019"/>
                  <a:gd name="connsiteY2" fmla="*/ 0 h 316463"/>
                  <a:gd name="connsiteX0" fmla="*/ 0 w 187230"/>
                  <a:gd name="connsiteY0" fmla="*/ 316463 h 316463"/>
                  <a:gd name="connsiteX1" fmla="*/ 186138 w 187230"/>
                  <a:gd name="connsiteY1" fmla="*/ 107690 h 316463"/>
                  <a:gd name="connsiteX2" fmla="*/ 70986 w 187230"/>
                  <a:gd name="connsiteY2" fmla="*/ 0 h 316463"/>
                  <a:gd name="connsiteX0" fmla="*/ 0 w 222286"/>
                  <a:gd name="connsiteY0" fmla="*/ 250156 h 250156"/>
                  <a:gd name="connsiteX1" fmla="*/ 220119 w 222286"/>
                  <a:gd name="connsiteY1" fmla="*/ 107690 h 250156"/>
                  <a:gd name="connsiteX2" fmla="*/ 104967 w 222286"/>
                  <a:gd name="connsiteY2" fmla="*/ 0 h 250156"/>
                  <a:gd name="connsiteX0" fmla="*/ 0 w 222286"/>
                  <a:gd name="connsiteY0" fmla="*/ 250156 h 251737"/>
                  <a:gd name="connsiteX1" fmla="*/ 220119 w 222286"/>
                  <a:gd name="connsiteY1" fmla="*/ 107690 h 251737"/>
                  <a:gd name="connsiteX2" fmla="*/ 104967 w 222286"/>
                  <a:gd name="connsiteY2" fmla="*/ 0 h 251737"/>
                  <a:gd name="connsiteX0" fmla="*/ 0 w 272558"/>
                  <a:gd name="connsiteY0" fmla="*/ 250156 h 251638"/>
                  <a:gd name="connsiteX1" fmla="*/ 271091 w 272558"/>
                  <a:gd name="connsiteY1" fmla="*/ 99041 h 251638"/>
                  <a:gd name="connsiteX2" fmla="*/ 104967 w 272558"/>
                  <a:gd name="connsiteY2" fmla="*/ 0 h 251638"/>
                  <a:gd name="connsiteX0" fmla="*/ 0 w 274322"/>
                  <a:gd name="connsiteY0" fmla="*/ 250156 h 251638"/>
                  <a:gd name="connsiteX1" fmla="*/ 271091 w 274322"/>
                  <a:gd name="connsiteY1" fmla="*/ 99041 h 251638"/>
                  <a:gd name="connsiteX2" fmla="*/ 104967 w 274322"/>
                  <a:gd name="connsiteY2" fmla="*/ 0 h 251638"/>
                  <a:gd name="connsiteX0" fmla="*/ 0 w 296232"/>
                  <a:gd name="connsiteY0" fmla="*/ 250156 h 251737"/>
                  <a:gd name="connsiteX1" fmla="*/ 293744 w 296232"/>
                  <a:gd name="connsiteY1" fmla="*/ 107690 h 251737"/>
                  <a:gd name="connsiteX2" fmla="*/ 104967 w 296232"/>
                  <a:gd name="connsiteY2" fmla="*/ 0 h 25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6232" h="251737">
                    <a:moveTo>
                      <a:pt x="0" y="250156"/>
                    </a:moveTo>
                    <a:cubicBezTo>
                      <a:pt x="278778" y="266667"/>
                      <a:pt x="276250" y="149383"/>
                      <a:pt x="293744" y="107690"/>
                    </a:cubicBezTo>
                    <a:cubicBezTo>
                      <a:pt x="311239" y="65997"/>
                      <a:pt x="235269" y="2629"/>
                      <a:pt x="104967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939393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66" descr="Clouds in the sky with smoke coming out of it&#10;&#10;Description automatically generated">
              <a:extLst>
                <a:ext uri="{FF2B5EF4-FFF2-40B4-BE49-F238E27FC236}">
                  <a16:creationId xmlns:a16="http://schemas.microsoft.com/office/drawing/2014/main" id="{B2ABF78C-BA5A-A840-89AA-0F39082A8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0" y="575836"/>
              <a:ext cx="2172294" cy="94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" name="مستطيل 82"/>
          <p:cNvSpPr/>
          <p:nvPr/>
        </p:nvSpPr>
        <p:spPr>
          <a:xfrm>
            <a:off x="-1133" y="8213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الوحدة الأولى </a:t>
            </a:r>
          </a:p>
        </p:txBody>
      </p:sp>
      <p:sp>
        <p:nvSpPr>
          <p:cNvPr id="84" name="مستطيل 83"/>
          <p:cNvSpPr/>
          <p:nvPr/>
        </p:nvSpPr>
        <p:spPr>
          <a:xfrm flipH="1">
            <a:off x="-25019" y="1103354"/>
            <a:ext cx="2104592" cy="241579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تصميم المواقع الالكترونية </a:t>
            </a:r>
          </a:p>
        </p:txBody>
      </p:sp>
      <p:sp>
        <p:nvSpPr>
          <p:cNvPr id="85" name="مستطيل 84"/>
          <p:cNvSpPr/>
          <p:nvPr/>
        </p:nvSpPr>
        <p:spPr>
          <a:xfrm>
            <a:off x="3857" y="3663875"/>
            <a:ext cx="2023996" cy="914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أهداف الوحدة</a:t>
            </a:r>
          </a:p>
        </p:txBody>
      </p:sp>
    </p:spTree>
    <p:extLst>
      <p:ext uri="{BB962C8B-B14F-4D97-AF65-F5344CB8AC3E}">
        <p14:creationId xmlns:p14="http://schemas.microsoft.com/office/powerpoint/2010/main" val="29640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accel="4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مستدير الزوايا 4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67" r="90000">
                        <a14:foregroundMark x1="24533" y1="12000" x2="24533" y2="12000"/>
                        <a14:foregroundMark x1="20000" y1="12000" x2="20000" y2="12000"/>
                        <a14:foregroundMark x1="22267" y1="10556" x2="22267" y2="10556"/>
                      </a14:backgroundRemoval>
                    </a14:imgEffect>
                  </a14:imgLayer>
                </a14:imgProps>
              </a:ext>
            </a:extLst>
          </a:blip>
          <a:srcRect l="7733"/>
          <a:stretch/>
        </p:blipFill>
        <p:spPr>
          <a:xfrm flipH="1">
            <a:off x="88900" y="2272245"/>
            <a:ext cx="3473295" cy="4718490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4065240" y="1964139"/>
            <a:ext cx="6325378" cy="26673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73998"/>
                </a:solidFill>
              </a:rPr>
              <a:t>الواجب (تدريب٢-٣)</a:t>
            </a:r>
          </a:p>
          <a:p>
            <a:pPr algn="ctr"/>
            <a:r>
              <a:rPr lang="ar-SA" sz="4800" b="1" dirty="0">
                <a:solidFill>
                  <a:srgbClr val="F73998"/>
                </a:solidFill>
              </a:rPr>
              <a:t>ص ١٥٦</a:t>
            </a:r>
          </a:p>
        </p:txBody>
      </p:sp>
    </p:spTree>
    <p:extLst>
      <p:ext uri="{BB962C8B-B14F-4D97-AF65-F5344CB8AC3E}">
        <p14:creationId xmlns:p14="http://schemas.microsoft.com/office/powerpoint/2010/main" val="185989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sz="3500" b="1">
              <a:solidFill>
                <a:srgbClr val="F73998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500" y1="13281" x2="52500" y2="13281"/>
                        <a14:backgroundMark x1="50469" y1="81250" x2="50469" y2="81250"/>
                        <a14:backgroundMark x1="52969" y1="64219" x2="52969" y2="64219"/>
                        <a14:backgroundMark x1="63281" y1="61406" x2="63281" y2="61406"/>
                        <a14:backgroundMark x1="62656" y1="53281" x2="62656" y2="53281"/>
                        <a14:backgroundMark x1="66406" y1="61719" x2="66406" y2="61719"/>
                        <a14:backgroundMark x1="51875" y1="75156" x2="51875" y2="75156"/>
                        <a14:backgroundMark x1="54375" y1="85156" x2="54375" y2="85156"/>
                        <a14:backgroundMark x1="62656" y1="50156" x2="62656" y2="50156"/>
                      </a14:backgroundRemoval>
                    </a14:imgEffect>
                  </a14:imgLayer>
                </a14:imgProps>
              </a:ext>
            </a:extLst>
          </a:blip>
          <a:srcRect l="28747" t="10829" r="24997" b="13329"/>
          <a:stretch/>
        </p:blipFill>
        <p:spPr>
          <a:xfrm>
            <a:off x="0" y="2209800"/>
            <a:ext cx="2768929" cy="4540045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3A2FAB44-4E2B-824B-A34E-EFF1C1228907}"/>
              </a:ext>
            </a:extLst>
          </p:cNvPr>
          <p:cNvSpPr txBox="1"/>
          <p:nvPr/>
        </p:nvSpPr>
        <p:spPr>
          <a:xfrm>
            <a:off x="3386147" y="1217209"/>
            <a:ext cx="652791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>
                <a:solidFill>
                  <a:prstClr val="black"/>
                </a:solidFill>
              </a:rPr>
              <a:t>أستودعتكم الله الذي لاتضيع ودائعه</a:t>
            </a:r>
          </a:p>
          <a:p>
            <a:pPr algn="ctr"/>
            <a:r>
              <a:rPr lang="ar-SA" sz="4400" b="1">
                <a:solidFill>
                  <a:srgbClr val="F73998"/>
                </a:solidFill>
              </a:rPr>
              <a:t>أ/</a:t>
            </a:r>
            <a:r>
              <a:rPr lang="ar-SA" sz="4400" b="1">
                <a:solidFill>
                  <a:prstClr val="black"/>
                </a:solidFill>
              </a:rPr>
              <a:t> صباح القحطاني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6CF6485-B6F0-E945-9043-80B68D0BBAA4}"/>
              </a:ext>
            </a:extLst>
          </p:cNvPr>
          <p:cNvSpPr txBox="1"/>
          <p:nvPr/>
        </p:nvSpPr>
        <p:spPr>
          <a:xfrm>
            <a:off x="1882597" y="3598740"/>
            <a:ext cx="9157254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sz="4000" b="1">
                <a:solidFill>
                  <a:srgbClr val="F73998"/>
                </a:solidFill>
                <a:hlinkClick r:id="rId5"/>
              </a:rPr>
              <a:t>https://t.me/</a:t>
            </a:r>
            <a:r>
              <a:rPr lang="en-GB" sz="4000" b="1" err="1">
                <a:solidFill>
                  <a:srgbClr val="F73998"/>
                </a:solidFill>
                <a:hlinkClick r:id="rId5"/>
              </a:rPr>
              <a:t>maharat_raqmia_sabah</a:t>
            </a:r>
            <a:endParaRPr lang="ar-KW" sz="4000" b="1">
              <a:solidFill>
                <a:srgbClr val="F73998"/>
              </a:solidFill>
            </a:endParaRPr>
          </a:p>
          <a:p>
            <a:pPr algn="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076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صورة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B6C5AA8-2051-1E03-551F-A461F5919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628" y="1727884"/>
            <a:ext cx="7527581" cy="4601182"/>
          </a:xfrm>
          <a:prstGeom prst="rect">
            <a:avLst/>
          </a:prstGeom>
        </p:spPr>
      </p:pic>
      <p:sp>
        <p:nvSpPr>
          <p:cNvPr id="5" name="11"/>
          <p:cNvSpPr/>
          <p:nvPr/>
        </p:nvSpPr>
        <p:spPr>
          <a:xfrm>
            <a:off x="4083065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22"/>
          <p:cNvSpPr/>
          <p:nvPr/>
        </p:nvSpPr>
        <p:spPr>
          <a:xfrm>
            <a:off x="2138849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44"/>
          <p:cNvSpPr/>
          <p:nvPr/>
        </p:nvSpPr>
        <p:spPr>
          <a:xfrm>
            <a:off x="6027281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54"/>
          <p:cNvSpPr/>
          <p:nvPr/>
        </p:nvSpPr>
        <p:spPr>
          <a:xfrm>
            <a:off x="7971497" y="5886063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45"/>
          <p:cNvSpPr/>
          <p:nvPr/>
        </p:nvSpPr>
        <p:spPr>
          <a:xfrm>
            <a:off x="1041364" y="5886063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0" name="45"/>
          <p:cNvSpPr/>
          <p:nvPr/>
        </p:nvSpPr>
        <p:spPr>
          <a:xfrm>
            <a:off x="1041364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1" name="46"/>
          <p:cNvSpPr/>
          <p:nvPr/>
        </p:nvSpPr>
        <p:spPr>
          <a:xfrm>
            <a:off x="3002945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2" name="47"/>
          <p:cNvSpPr/>
          <p:nvPr/>
        </p:nvSpPr>
        <p:spPr>
          <a:xfrm>
            <a:off x="4947161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3" name="48"/>
          <p:cNvSpPr/>
          <p:nvPr/>
        </p:nvSpPr>
        <p:spPr>
          <a:xfrm>
            <a:off x="6891377" y="494995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4" name="49"/>
          <p:cNvSpPr/>
          <p:nvPr/>
        </p:nvSpPr>
        <p:spPr>
          <a:xfrm>
            <a:off x="8835593" y="4949959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5" name="40"/>
          <p:cNvSpPr/>
          <p:nvPr/>
        </p:nvSpPr>
        <p:spPr>
          <a:xfrm>
            <a:off x="2148480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41"/>
          <p:cNvSpPr/>
          <p:nvPr/>
        </p:nvSpPr>
        <p:spPr>
          <a:xfrm>
            <a:off x="4089768" y="4028475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7" name="42"/>
          <p:cNvSpPr/>
          <p:nvPr/>
        </p:nvSpPr>
        <p:spPr>
          <a:xfrm>
            <a:off x="6050082" y="399593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8" name="43"/>
          <p:cNvSpPr/>
          <p:nvPr/>
        </p:nvSpPr>
        <p:spPr>
          <a:xfrm>
            <a:off x="7981128" y="4010554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19" name="44"/>
          <p:cNvSpPr/>
          <p:nvPr/>
        </p:nvSpPr>
        <p:spPr>
          <a:xfrm>
            <a:off x="1050995" y="4010554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"/>
          <p:cNvSpPr/>
          <p:nvPr/>
        </p:nvSpPr>
        <p:spPr>
          <a:xfrm>
            <a:off x="1050995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1" name="18"/>
          <p:cNvSpPr/>
          <p:nvPr/>
        </p:nvSpPr>
        <p:spPr>
          <a:xfrm>
            <a:off x="3012576" y="307445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2" name="17"/>
          <p:cNvSpPr/>
          <p:nvPr/>
        </p:nvSpPr>
        <p:spPr>
          <a:xfrm>
            <a:off x="4981572" y="308011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16"/>
          <p:cNvSpPr/>
          <p:nvPr/>
        </p:nvSpPr>
        <p:spPr>
          <a:xfrm>
            <a:off x="6917528" y="3072800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15"/>
          <p:cNvSpPr/>
          <p:nvPr/>
        </p:nvSpPr>
        <p:spPr>
          <a:xfrm>
            <a:off x="8845224" y="3074450"/>
            <a:ext cx="1070489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14"/>
          <p:cNvSpPr/>
          <p:nvPr/>
        </p:nvSpPr>
        <p:spPr>
          <a:xfrm>
            <a:off x="2127640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13"/>
          <p:cNvSpPr/>
          <p:nvPr/>
        </p:nvSpPr>
        <p:spPr>
          <a:xfrm>
            <a:off x="4071856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12"/>
          <p:cNvSpPr/>
          <p:nvPr/>
        </p:nvSpPr>
        <p:spPr>
          <a:xfrm>
            <a:off x="6016072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8" name="11"/>
          <p:cNvSpPr/>
          <p:nvPr/>
        </p:nvSpPr>
        <p:spPr>
          <a:xfrm>
            <a:off x="7960288" y="2138346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9" name="10"/>
          <p:cNvSpPr/>
          <p:nvPr/>
        </p:nvSpPr>
        <p:spPr>
          <a:xfrm>
            <a:off x="1030155" y="2138346"/>
            <a:ext cx="1097485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0" name="9"/>
          <p:cNvSpPr/>
          <p:nvPr/>
        </p:nvSpPr>
        <p:spPr>
          <a:xfrm>
            <a:off x="1030155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1" name="8"/>
          <p:cNvSpPr/>
          <p:nvPr/>
        </p:nvSpPr>
        <p:spPr>
          <a:xfrm>
            <a:off x="2991736" y="120672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2" name="7"/>
          <p:cNvSpPr/>
          <p:nvPr/>
        </p:nvSpPr>
        <p:spPr>
          <a:xfrm>
            <a:off x="4935952" y="1202242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33" name="6"/>
          <p:cNvSpPr/>
          <p:nvPr/>
        </p:nvSpPr>
        <p:spPr>
          <a:xfrm>
            <a:off x="6891377" y="1201319"/>
            <a:ext cx="194421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9590" y="269952"/>
            <a:ext cx="4919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ar-SA" sz="54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Sultan bold" pitchFamily="2" charset="-78"/>
              </a:rPr>
              <a:t>ماذا يوجد خلف الجدار؟</a:t>
            </a:r>
            <a:endParaRPr lang="en-US" sz="540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Sultan bold" pitchFamily="2" charset="-78"/>
            </a:endParaRPr>
          </a:p>
        </p:txBody>
      </p:sp>
      <p:sp>
        <p:nvSpPr>
          <p:cNvPr id="34" name="5"/>
          <p:cNvSpPr/>
          <p:nvPr/>
        </p:nvSpPr>
        <p:spPr>
          <a:xfrm>
            <a:off x="8824384" y="1202242"/>
            <a:ext cx="1080120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>
              <a:solidFill>
                <a:prstClr val="white"/>
              </a:solidFill>
            </a:endParaRPr>
          </a:p>
        </p:txBody>
      </p:sp>
      <p:pic>
        <p:nvPicPr>
          <p:cNvPr id="37" name="صورة 3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89729" l="7867" r="90000">
                        <a14:backgroundMark x1="82667" y1="85853" x2="82667" y2="85853"/>
                        <a14:backgroundMark x1="65067" y1="82364" x2="65067" y2="82364"/>
                        <a14:backgroundMark x1="44133" y1="76550" x2="44133" y2="76550"/>
                        <a14:backgroundMark x1="52667" y1="27326" x2="52667" y2="27326"/>
                        <a14:backgroundMark x1="50133" y1="31202" x2="50133" y2="31202"/>
                      </a14:backgroundRemoval>
                    </a14:imgEffect>
                  </a14:imgLayer>
                </a14:imgProps>
              </a:ext>
            </a:extLst>
          </a:blip>
          <a:srcRect l="7861" t="6843" r="9284" b="10202"/>
          <a:stretch/>
        </p:blipFill>
        <p:spPr>
          <a:xfrm>
            <a:off x="9930494" y="4080263"/>
            <a:ext cx="2223064" cy="2675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74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" grpId="0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15" y="929268"/>
            <a:ext cx="8642195" cy="48321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231F981-8731-9D49-8145-E43AA6E1A020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51E122E-0968-2441-B681-94B1BB9EEB7F}"/>
              </a:ext>
            </a:extLst>
          </p:cNvPr>
          <p:cNvSpPr txBox="1"/>
          <p:nvPr/>
        </p:nvSpPr>
        <p:spPr>
          <a:xfrm>
            <a:off x="3612620" y="2379422"/>
            <a:ext cx="593478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EG" sz="5500" b="1" dirty="0">
                <a:solidFill>
                  <a:srgbClr val="F73998"/>
                </a:solidFill>
              </a:rPr>
              <a:t>الدرس الأول</a:t>
            </a:r>
          </a:p>
          <a:p>
            <a:pPr algn="ctr"/>
            <a:r>
              <a:rPr lang="ar-EG" sz="5500" b="1" dirty="0"/>
              <a:t> </a:t>
            </a:r>
            <a:r>
              <a:rPr lang="ar-SA" sz="5500" b="1" dirty="0"/>
              <a:t>تصميم صفحة إلكترونية</a:t>
            </a:r>
            <a:endParaRPr lang="ar-EG" sz="55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761FF9-52DE-7340-9FF5-A1EC85B76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17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5600" y="3232588"/>
            <a:ext cx="4152900" cy="32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مستدير الزوايا 2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srgbClr val="F73998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" b="93200" l="0" r="92667">
                        <a14:foregroundMark x1="69867" y1="12533" x2="69867" y2="12533"/>
                        <a14:foregroundMark x1="61333" y1="12933" x2="61333" y2="12933"/>
                        <a14:foregroundMark x1="55333" y1="10267" x2="55333" y2="10267"/>
                        <a14:foregroundMark x1="53067" y1="9200" x2="53067" y2="9200"/>
                        <a14:foregroundMark x1="54400" y1="6667" x2="54400" y2="6667"/>
                        <a14:foregroundMark x1="44133" y1="10267" x2="44133" y2="10267"/>
                        <a14:foregroundMark x1="43467" y1="8000" x2="43467" y2="8000"/>
                        <a14:foregroundMark x1="67600" y1="7600" x2="67600" y2="7600"/>
                        <a14:foregroundMark x1="17333" y1="76133" x2="17333" y2="76133"/>
                        <a14:foregroundMark x1="17600" y1="84400" x2="17600" y2="84400"/>
                        <a14:foregroundMark x1="22933" y1="78800" x2="22933" y2="78800"/>
                        <a14:backgroundMark x1="76533" y1="77067" x2="76533" y2="77067"/>
                        <a14:backgroundMark x1="54933" y1="86000" x2="54933" y2="86000"/>
                        <a14:backgroundMark x1="41467" y1="86000" x2="41467" y2="86000"/>
                        <a14:backgroundMark x1="6667" y1="80800" x2="6667" y2="80800"/>
                        <a14:backgroundMark x1="57333" y1="83733" x2="57333" y2="83733"/>
                        <a14:backgroundMark x1="46000" y1="83067" x2="46000" y2="83067"/>
                        <a14:backgroundMark x1="43067" y1="11600" x2="43067" y2="11600"/>
                        <a14:backgroundMark x1="29200" y1="80800" x2="29200" y2="80800"/>
                        <a14:backgroundMark x1="20267" y1="79067" x2="20267" y2="79067"/>
                      </a14:backgroundRemoval>
                    </a14:imgEffect>
                  </a14:imgLayer>
                </a14:imgProps>
              </a:ext>
            </a:extLst>
          </a:blip>
          <a:srcRect l="9005" t="2978" r="12574" b="8012"/>
          <a:stretch/>
        </p:blipFill>
        <p:spPr>
          <a:xfrm>
            <a:off x="240890" y="2946400"/>
            <a:ext cx="3446280" cy="39116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3199822" y="2205317"/>
            <a:ext cx="8039461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prstClr val="black"/>
                </a:solidFill>
              </a:rPr>
              <a:t> </a:t>
            </a:r>
            <a:r>
              <a:rPr lang="ar-SA" sz="4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جميلتي من خلال قراءتك لصفحة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(</a:t>
            </a:r>
            <a:r>
              <a:rPr lang="ar-SA" sz="4400" b="1" dirty="0">
                <a:cs typeface="Calibri" panose="020F0502020204030204" pitchFamily="34" charset="0"/>
              </a:rPr>
              <a:t>١٣٧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)</a:t>
            </a:r>
          </a:p>
          <a:p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أستخرجي أهم أهداف درسنا لهذا اليوم</a:t>
            </a:r>
            <a:r>
              <a:rPr lang="ar-SA" sz="4400" b="1" dirty="0">
                <a:solidFill>
                  <a:srgbClr val="F73998"/>
                </a:solidFill>
                <a:cs typeface="Calibri" panose="020F0502020204030204" pitchFamily="34" charset="0"/>
              </a:rPr>
              <a:t>؟</a:t>
            </a:r>
            <a:r>
              <a:rPr lang="ar-SA" sz="4400" b="1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فيديو-٢٠٢٠١٠٢٨-١٠٥١٤٩-ce58e38f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518" y="307041"/>
            <a:ext cx="2514600" cy="1898276"/>
          </a:xfrm>
          <a:prstGeom prst="rect">
            <a:avLst/>
          </a:prstGeom>
        </p:spPr>
      </p:pic>
      <p:sp>
        <p:nvSpPr>
          <p:cNvPr id="7" name="شكل بيضاوي 6"/>
          <p:cNvSpPr/>
          <p:nvPr/>
        </p:nvSpPr>
        <p:spPr>
          <a:xfrm>
            <a:off x="10256346" y="88490"/>
            <a:ext cx="1106419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/>
              <a:t>الدقيقة الواحدة</a:t>
            </a:r>
          </a:p>
        </p:txBody>
      </p:sp>
    </p:spTree>
    <p:extLst>
      <p:ext uri="{BB962C8B-B14F-4D97-AF65-F5344CB8AC3E}">
        <p14:creationId xmlns:p14="http://schemas.microsoft.com/office/powerpoint/2010/main" val="88867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75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2" y="581494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>
              <a:solidFill>
                <a:prstClr val="white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4" y="204047"/>
            <a:ext cx="11282376" cy="652332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AB320E4-2618-4F45-97A8-776E4D161B7A}"/>
              </a:ext>
            </a:extLst>
          </p:cNvPr>
          <p:cNvSpPr/>
          <p:nvPr/>
        </p:nvSpPr>
        <p:spPr>
          <a:xfrm>
            <a:off x="1195380" y="1742960"/>
            <a:ext cx="102346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rtl="1"/>
            <a:r>
              <a:rPr lang="ar-SA" sz="3000" b="1" dirty="0">
                <a:latin typeface="HelveticaNeue"/>
              </a:rPr>
              <a:t>التمييز بين الشبكة الالكترونية والموقع الالكتروني والصفحة الإلكترونية </a:t>
            </a:r>
          </a:p>
          <a:p>
            <a:pPr rtl="1"/>
            <a:r>
              <a:rPr lang="ar-SA" sz="3000" b="1" dirty="0">
                <a:latin typeface="HelveticaNeue"/>
              </a:rPr>
              <a:t>إنشاء موقع على شبكة الانترنت باستخدام أداة مواقع جوجل </a:t>
            </a:r>
          </a:p>
          <a:p>
            <a:pPr rtl="1"/>
            <a:r>
              <a:rPr lang="ar-SA" sz="3000" b="1" dirty="0">
                <a:latin typeface="HelveticaNeue"/>
              </a:rPr>
              <a:t>تنسيق النصوص في الموقع الالكتروني</a:t>
            </a:r>
          </a:p>
          <a:p>
            <a:pPr rtl="1"/>
            <a:r>
              <a:rPr lang="ar-SA" sz="3000" b="1" dirty="0">
                <a:latin typeface="HelveticaNeue"/>
              </a:rPr>
              <a:t>إضافة الصور للموقع وتنسيقها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1E18B3B-D1A5-4424-BD80-95E7927A8369}"/>
              </a:ext>
            </a:extLst>
          </p:cNvPr>
          <p:cNvSpPr/>
          <p:nvPr/>
        </p:nvSpPr>
        <p:spPr>
          <a:xfrm>
            <a:off x="8324094" y="973519"/>
            <a:ext cx="26725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0" cap="none" spc="0" normalizeH="0" baseline="0" noProof="0" dirty="0">
                <a:ln w="0"/>
                <a:solidFill>
                  <a:srgbClr val="F73998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أهداف الدرس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srgbClr val="F73998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0246FA6-3D26-D584-9628-007A9D7DEA43}"/>
              </a:ext>
            </a:extLst>
          </p:cNvPr>
          <p:cNvSpPr txBox="1"/>
          <p:nvPr/>
        </p:nvSpPr>
        <p:spPr>
          <a:xfrm>
            <a:off x="2781609" y="594417"/>
            <a:ext cx="4972205" cy="9387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5500" b="1" dirty="0">
                <a:solidFill>
                  <a:srgbClr val="F73998"/>
                </a:solidFill>
              </a:rPr>
              <a:t>الفهم القرائي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594E966-47E7-657C-5DA5-031E2FA9B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6" y="1581863"/>
            <a:ext cx="11530399" cy="48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13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مستطيل مستدير الزوايا 6"/>
          <p:cNvSpPr/>
          <p:nvPr/>
        </p:nvSpPr>
        <p:spPr>
          <a:xfrm>
            <a:off x="884903" y="545690"/>
            <a:ext cx="10663084" cy="5899355"/>
          </a:xfrm>
          <a:prstGeom prst="roundRect">
            <a:avLst/>
          </a:prstGeom>
          <a:solidFill>
            <a:schemeClr val="bg1">
              <a:alpha val="36000"/>
            </a:schemeClr>
          </a:solidFill>
          <a:ln w="28575">
            <a:solidFill>
              <a:srgbClr val="F73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>
              <a:solidFill>
                <a:prstClr val="white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FE7B20B-9FAF-6C5B-A8DB-D508BD3BB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97"/>
            <a:ext cx="12192000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737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شاشة عريضة</PresentationFormat>
  <Slides>31</Slides>
  <Notes>0</Notes>
  <HiddenSlides>0</HiddenSlides>
  <ScaleCrop>false</ScaleCrop>
  <HeadingPairs>
    <vt:vector size="4" baseType="variant">
      <vt:variant>
        <vt:lpstr>نسق</vt:lpstr>
      </vt:variant>
      <vt:variant>
        <vt:i4>4</vt:i4>
      </vt:variant>
      <vt:variant>
        <vt:lpstr>عناوين الشرائح</vt:lpstr>
      </vt:variant>
      <vt:variant>
        <vt:i4>31</vt:i4>
      </vt:variant>
    </vt:vector>
  </HeadingPairs>
  <TitlesOfParts>
    <vt:vector size="35" baseType="lpstr">
      <vt:lpstr>نسق Office</vt:lpstr>
      <vt:lpstr>1_Office Theme</vt:lpstr>
      <vt:lpstr>2_Office Theme</vt:lpstr>
      <vt:lpstr>4_Office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صباح القحطاني</cp:lastModifiedBy>
  <cp:revision>25</cp:revision>
  <dcterms:created xsi:type="dcterms:W3CDTF">2020-12-16T18:52:47Z</dcterms:created>
  <dcterms:modified xsi:type="dcterms:W3CDTF">2023-12-02T20:30:09Z</dcterms:modified>
</cp:coreProperties>
</file>