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  <p:sldMasterId id="2147483665" r:id="rId2"/>
  </p:sldMasterIdLst>
  <p:notesMasterIdLst>
    <p:notesMasterId r:id="rId28"/>
  </p:notesMasterIdLst>
  <p:sldIdLst>
    <p:sldId id="256" r:id="rId3"/>
    <p:sldId id="270" r:id="rId4"/>
    <p:sldId id="274" r:id="rId5"/>
    <p:sldId id="282" r:id="rId6"/>
    <p:sldId id="276" r:id="rId7"/>
    <p:sldId id="275" r:id="rId8"/>
    <p:sldId id="272" r:id="rId9"/>
    <p:sldId id="283" r:id="rId10"/>
    <p:sldId id="284" r:id="rId11"/>
    <p:sldId id="273" r:id="rId12"/>
    <p:sldId id="286" r:id="rId13"/>
    <p:sldId id="285" r:id="rId14"/>
    <p:sldId id="287" r:id="rId15"/>
    <p:sldId id="288" r:id="rId16"/>
    <p:sldId id="277" r:id="rId17"/>
    <p:sldId id="294" r:id="rId18"/>
    <p:sldId id="289" r:id="rId19"/>
    <p:sldId id="295" r:id="rId20"/>
    <p:sldId id="296" r:id="rId21"/>
    <p:sldId id="297" r:id="rId22"/>
    <p:sldId id="298" r:id="rId23"/>
    <p:sldId id="291" r:id="rId24"/>
    <p:sldId id="299" r:id="rId25"/>
    <p:sldId id="293" r:id="rId26"/>
    <p:sldId id="280" r:id="rId27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F00A5"/>
    <a:srgbClr val="FFBF00"/>
    <a:srgbClr val="40AFFF"/>
    <a:srgbClr val="68CC96"/>
    <a:srgbClr val="9BCF73"/>
    <a:srgbClr val="9EB88A"/>
    <a:srgbClr val="FE4400"/>
    <a:srgbClr val="95FE44"/>
    <a:srgbClr val="F2EBD8"/>
    <a:srgbClr val="E5D8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5000" autoAdjust="0"/>
    <p:restoredTop sz="94660"/>
  </p:normalViewPr>
  <p:slideViewPr>
    <p:cSldViewPr snapToGrid="0">
      <p:cViewPr varScale="1">
        <p:scale>
          <a:sx n="71" d="100"/>
          <a:sy n="71" d="100"/>
        </p:scale>
        <p:origin x="69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D191E8CB-D2C9-407E-9B4B-5AD43A81DEBB}" type="datetimeFigureOut">
              <a:rPr lang="ar-SA" smtClean="0"/>
              <a:t>27 جمادى الأولى، 1445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30D7F3B2-52AC-4AC3-AE1E-71DE69A5991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805020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الثانوي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B1989-EC44-4773-AA3A-5DF6B64FA530}" type="datetimeFigureOut">
              <a:rPr lang="ar-SA" smtClean="0"/>
              <a:t>27 جمادى الأولى، 1445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7C278-C6AF-4E90-BE8B-B447EBED0FE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658138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B1989-EC44-4773-AA3A-5DF6B64FA530}" type="datetimeFigureOut">
              <a:rPr lang="ar-SA" smtClean="0"/>
              <a:t>27 جمادى الأولى، 1445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7C278-C6AF-4E90-BE8B-B447EBED0FE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452031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B1989-EC44-4773-AA3A-5DF6B64FA530}" type="datetimeFigureOut">
              <a:rPr lang="ar-SA" smtClean="0"/>
              <a:t>27 جمادى الأولى، 1445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7C278-C6AF-4E90-BE8B-B447EBED0FE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525731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09_Chalk_Fun_SlidesMania" type="blank">
  <p:cSld name="0009_Chalk_Fun_SlidesMania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rtl="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" name="Google Shape;13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rtl="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rtl="0"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s-ES" sz="1400" kern="0">
                <a:solidFill>
                  <a:srgbClr val="000000"/>
                </a:solidFill>
                <a:cs typeface="Arial"/>
                <a:sym typeface="Arial"/>
              </a:rPr>
              <a:pPr rtl="0">
                <a:buClr>
                  <a:srgbClr val="000000"/>
                </a:buClr>
                <a:buFont typeface="Arial"/>
                <a:buNone/>
              </a:pPr>
              <a:t>‹#›</a:t>
            </a:fld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030242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B1989-EC44-4773-AA3A-5DF6B64FA530}" type="datetimeFigureOut">
              <a:rPr lang="ar-SA" smtClean="0"/>
              <a:t>27 جمادى الأولى، 1445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7C278-C6AF-4E90-BE8B-B447EBED0FE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949471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B1989-EC44-4773-AA3A-5DF6B64FA530}" type="datetimeFigureOut">
              <a:rPr lang="ar-SA" smtClean="0"/>
              <a:t>27 جمادى الأولى، 1445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7C278-C6AF-4E90-BE8B-B447EBED0FE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563795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B1989-EC44-4773-AA3A-5DF6B64FA530}" type="datetimeFigureOut">
              <a:rPr lang="ar-SA" smtClean="0"/>
              <a:t>27 جمادى الأولى، 1445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7C278-C6AF-4E90-BE8B-B447EBED0FE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680291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B1989-EC44-4773-AA3A-5DF6B64FA530}" type="datetimeFigureOut">
              <a:rPr lang="ar-SA" smtClean="0"/>
              <a:t>27 جمادى الأولى، 1445</a:t>
            </a:fld>
            <a:endParaRPr lang="ar-SA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7C278-C6AF-4E90-BE8B-B447EBED0FE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154203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B1989-EC44-4773-AA3A-5DF6B64FA530}" type="datetimeFigureOut">
              <a:rPr lang="ar-SA" smtClean="0"/>
              <a:t>27 جمادى الأولى، 1445</a:t>
            </a:fld>
            <a:endParaRPr lang="ar-SA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7C278-C6AF-4E90-BE8B-B447EBED0FE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076706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B1989-EC44-4773-AA3A-5DF6B64FA530}" type="datetimeFigureOut">
              <a:rPr lang="ar-SA" smtClean="0"/>
              <a:t>27 جمادى الأولى، 1445</a:t>
            </a:fld>
            <a:endParaRPr lang="ar-SA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7C278-C6AF-4E90-BE8B-B447EBED0FE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599820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B1989-EC44-4773-AA3A-5DF6B64FA530}" type="datetimeFigureOut">
              <a:rPr lang="ar-SA" smtClean="0"/>
              <a:t>27 جمادى الأولى، 1445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7C278-C6AF-4E90-BE8B-B447EBED0FE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600684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B1989-EC44-4773-AA3A-5DF6B64FA530}" type="datetimeFigureOut">
              <a:rPr lang="ar-SA" smtClean="0"/>
              <a:t>27 جمادى الأولى، 1445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7C278-C6AF-4E90-BE8B-B447EBED0FE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237090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FB1989-EC44-4773-AA3A-5DF6B64FA530}" type="datetimeFigureOut">
              <a:rPr lang="ar-SA" smtClean="0"/>
              <a:t>27 جمادى الأولى، 1445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E7C278-C6AF-4E90-BE8B-B447EBED0FE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500650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/>
          <p:nvPr/>
        </p:nvSpPr>
        <p:spPr>
          <a:xfrm rot="5400000">
            <a:off x="-679350" y="6275150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rtl="0">
              <a:buClr>
                <a:srgbClr val="000000"/>
              </a:buClr>
              <a:buFont typeface="Arial"/>
              <a:buNone/>
            </a:pPr>
            <a:r>
              <a:rPr lang="es-ES" sz="1300" kern="0">
                <a:solidFill>
                  <a:srgbClr val="F1E6E2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sz="1300" kern="0">
              <a:solidFill>
                <a:srgbClr val="F1E6E2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36564782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6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5" Type="http://schemas.openxmlformats.org/officeDocument/2006/relationships/image" Target="../media/image19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OV"/><Relationship Id="rId1" Type="http://schemas.microsoft.com/office/2007/relationships/media" Target="../media/media3.MOV"/><Relationship Id="rId5" Type="http://schemas.openxmlformats.org/officeDocument/2006/relationships/image" Target="../media/image22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OV"/><Relationship Id="rId1" Type="http://schemas.microsoft.com/office/2007/relationships/media" Target="../media/media4.MOV"/><Relationship Id="rId5" Type="http://schemas.openxmlformats.org/officeDocument/2006/relationships/image" Target="../media/image24.pn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OV"/><Relationship Id="rId1" Type="http://schemas.microsoft.com/office/2007/relationships/media" Target="../media/media5.MOV"/><Relationship Id="rId5" Type="http://schemas.openxmlformats.org/officeDocument/2006/relationships/image" Target="../media/image27.png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t.me/maharat_raqmia_sabah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16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4">
            <a:extLst>
              <a:ext uri="{FF2B5EF4-FFF2-40B4-BE49-F238E27FC236}">
                <a16:creationId xmlns:a16="http://schemas.microsoft.com/office/drawing/2014/main" id="{46F8F5DC-DE6E-154B-A181-1BC2CDABC3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Google Shape;1517;p7" descr="Imagen que contiene calibre, dispositivo, objeto&#10;&#10;Descripción generada automá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2716305" y="5106368"/>
            <a:ext cx="7637929" cy="1198446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مربع نص 10"/>
          <p:cNvSpPr txBox="1"/>
          <p:nvPr/>
        </p:nvSpPr>
        <p:spPr>
          <a:xfrm>
            <a:off x="9228210" y="2124635"/>
            <a:ext cx="184731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endParaRPr lang="ar-SA"/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A5940747-61B7-6541-9C03-9A8C3B7F75F8}"/>
              </a:ext>
            </a:extLst>
          </p:cNvPr>
          <p:cNvSpPr txBox="1"/>
          <p:nvPr/>
        </p:nvSpPr>
        <p:spPr>
          <a:xfrm>
            <a:off x="-354253" y="5961796"/>
            <a:ext cx="375650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defRPr sz="7000">
                <a:latin typeface="Calibri"/>
                <a:ea typeface="Calibri"/>
                <a:cs typeface="Calibri"/>
                <a:sym typeface="Calibri"/>
              </a:defRPr>
            </a:pPr>
            <a:r>
              <a:rPr lang="ar-SA" sz="4000" b="1" dirty="0">
                <a:solidFill>
                  <a:schemeClr val="bg1"/>
                </a:solidFill>
              </a:rPr>
              <a:t>أهلاً وسهلاً بكم </a:t>
            </a: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50F736B7-8D92-4D42-AF8E-A41C016AA902}"/>
              </a:ext>
            </a:extLst>
          </p:cNvPr>
          <p:cNvSpPr txBox="1"/>
          <p:nvPr/>
        </p:nvSpPr>
        <p:spPr>
          <a:xfrm>
            <a:off x="246901" y="1436771"/>
            <a:ext cx="10584357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77" rtl="0" hangingPunct="0"/>
            <a:r>
              <a:rPr lang="ar-SA" sz="3500" b="1" kern="0" dirty="0">
                <a:solidFill>
                  <a:srgbClr val="95FE44"/>
                </a:solidFill>
                <a:latin typeface="Arial" pitchFamily="34" charset="0"/>
                <a:cs typeface="Arial" pitchFamily="34" charset="0"/>
                <a:sym typeface="Helvetica Neue"/>
              </a:rPr>
              <a:t>اليوم /</a:t>
            </a:r>
            <a:r>
              <a:rPr lang="ar-SA" sz="3500" b="1" kern="0" dirty="0">
                <a:solidFill>
                  <a:schemeClr val="bg1"/>
                </a:solidFill>
                <a:latin typeface="Arial" pitchFamily="34" charset="0"/>
                <a:cs typeface="Arial" pitchFamily="34" charset="0"/>
                <a:sym typeface="Helvetica Neue"/>
              </a:rPr>
              <a:t> الأحد                                  </a:t>
            </a:r>
            <a:r>
              <a:rPr lang="ar-SA" sz="3500" b="1" kern="0" dirty="0">
                <a:solidFill>
                  <a:srgbClr val="95FE44"/>
                </a:solidFill>
                <a:latin typeface="Arial" pitchFamily="34" charset="0"/>
                <a:cs typeface="Arial" pitchFamily="34" charset="0"/>
                <a:sym typeface="Helvetica Neue"/>
              </a:rPr>
              <a:t>التاريخ/</a:t>
            </a:r>
            <a:r>
              <a:rPr lang="ar-SA" sz="3500" b="1" kern="0" dirty="0">
                <a:solidFill>
                  <a:schemeClr val="bg1"/>
                </a:solidFill>
                <a:latin typeface="Arial" pitchFamily="34" charset="0"/>
                <a:cs typeface="Arial" pitchFamily="34" charset="0"/>
                <a:sym typeface="Helvetica Neue"/>
              </a:rPr>
              <a:t> ١٤٤٥</a:t>
            </a:r>
            <a:r>
              <a:rPr lang="ar-SA" sz="3500" b="1" kern="0" dirty="0">
                <a:solidFill>
                  <a:srgbClr val="95FE44"/>
                </a:solidFill>
                <a:latin typeface="Arial" pitchFamily="34" charset="0"/>
                <a:cs typeface="Arial" pitchFamily="34" charset="0"/>
                <a:sym typeface="Helvetica Neue"/>
              </a:rPr>
              <a:t>/</a:t>
            </a:r>
            <a:r>
              <a:rPr lang="ar-SA" sz="3500" b="1" kern="0" dirty="0">
                <a:solidFill>
                  <a:schemeClr val="bg1"/>
                </a:solidFill>
                <a:latin typeface="Arial" pitchFamily="34" charset="0"/>
                <a:cs typeface="Arial" pitchFamily="34" charset="0"/>
                <a:sym typeface="Helvetica Neue"/>
              </a:rPr>
              <a:t>٥</a:t>
            </a:r>
            <a:r>
              <a:rPr lang="ar-SA" sz="3500" b="1" kern="0" dirty="0">
                <a:solidFill>
                  <a:srgbClr val="95FE44"/>
                </a:solidFill>
                <a:latin typeface="Arial" pitchFamily="34" charset="0"/>
                <a:cs typeface="Arial" pitchFamily="34" charset="0"/>
                <a:sym typeface="Helvetica Neue"/>
              </a:rPr>
              <a:t>/</a:t>
            </a:r>
            <a:r>
              <a:rPr lang="ar-SA" sz="3500" b="1" kern="0" dirty="0">
                <a:solidFill>
                  <a:schemeClr val="bg1"/>
                </a:solidFill>
                <a:latin typeface="Arial" pitchFamily="34" charset="0"/>
                <a:cs typeface="Arial" pitchFamily="34" charset="0"/>
                <a:sym typeface="Helvetica Neue"/>
              </a:rPr>
              <a:t>٢٦</a:t>
            </a:r>
            <a:endParaRPr lang="ar-SA" sz="3500" b="1" kern="0" dirty="0">
              <a:solidFill>
                <a:srgbClr val="95FE44"/>
              </a:solidFill>
              <a:latin typeface="Arial" pitchFamily="34" charset="0"/>
              <a:cs typeface="Arial" pitchFamily="34" charset="0"/>
              <a:sym typeface="Helvetica Neue"/>
            </a:endParaRP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E17A4FFC-72DD-D84B-BFA8-169CD2752E60}"/>
              </a:ext>
            </a:extLst>
          </p:cNvPr>
          <p:cNvSpPr txBox="1"/>
          <p:nvPr/>
        </p:nvSpPr>
        <p:spPr>
          <a:xfrm>
            <a:off x="2088722" y="2280476"/>
            <a:ext cx="8742536" cy="147732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500" b="1" dirty="0">
                <a:solidFill>
                  <a:srgbClr val="CC0066"/>
                </a:solidFill>
              </a:rPr>
              <a:t>المادة( </a:t>
            </a:r>
            <a:r>
              <a:rPr lang="ar-SA" sz="4500" b="1" dirty="0">
                <a:solidFill>
                  <a:schemeClr val="bg1"/>
                </a:solidFill>
              </a:rPr>
              <a:t>المهارات الرقمية </a:t>
            </a:r>
            <a:r>
              <a:rPr lang="ar-SA" sz="4500" b="1" dirty="0">
                <a:solidFill>
                  <a:srgbClr val="CC0066"/>
                </a:solidFill>
              </a:rPr>
              <a:t>)</a:t>
            </a:r>
          </a:p>
          <a:p>
            <a:pPr algn="ctr"/>
            <a:r>
              <a:rPr lang="ar-SA" sz="4500" b="1" dirty="0">
                <a:solidFill>
                  <a:srgbClr val="06C0C5"/>
                </a:solidFill>
              </a:rPr>
              <a:t>الوحدة الأولى(</a:t>
            </a:r>
            <a:r>
              <a:rPr lang="ar-SA" sz="4500" b="1" dirty="0">
                <a:solidFill>
                  <a:srgbClr val="CC0066"/>
                </a:solidFill>
              </a:rPr>
              <a:t> </a:t>
            </a:r>
            <a:r>
              <a:rPr lang="ar-SA" sz="4500" b="1" dirty="0">
                <a:solidFill>
                  <a:schemeClr val="bg1"/>
                </a:solidFill>
              </a:rPr>
              <a:t>تصميم المواقع الإلكترونية </a:t>
            </a:r>
            <a:r>
              <a:rPr lang="ar-SA" sz="4500" b="1" dirty="0">
                <a:solidFill>
                  <a:srgbClr val="06C0C5"/>
                </a:solidFill>
              </a:rPr>
              <a:t>)</a:t>
            </a: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994000D2-22ED-BF43-B79D-1A779CDB2102}"/>
              </a:ext>
            </a:extLst>
          </p:cNvPr>
          <p:cNvSpPr txBox="1"/>
          <p:nvPr/>
        </p:nvSpPr>
        <p:spPr>
          <a:xfrm>
            <a:off x="2716305" y="542689"/>
            <a:ext cx="724351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>
              <a:defRPr sz="7000">
                <a:latin typeface="Calibri"/>
                <a:ea typeface="Calibri"/>
                <a:cs typeface="Calibri"/>
                <a:sym typeface="Calibri"/>
              </a:defRPr>
            </a:pPr>
            <a:r>
              <a:rPr lang="ar-SA" sz="4000" b="1" dirty="0">
                <a:solidFill>
                  <a:schemeClr val="bg1"/>
                </a:solidFill>
              </a:rPr>
              <a:t>بسم الله الرحمن الرحيم  </a:t>
            </a: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D25C0520-D240-5E4E-9606-5FE922195D5C}"/>
              </a:ext>
            </a:extLst>
          </p:cNvPr>
          <p:cNvSpPr txBox="1"/>
          <p:nvPr/>
        </p:nvSpPr>
        <p:spPr>
          <a:xfrm>
            <a:off x="2970817" y="4660350"/>
            <a:ext cx="650487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defRPr sz="7000">
                <a:latin typeface="Calibri"/>
                <a:ea typeface="Calibri"/>
                <a:cs typeface="Calibri"/>
                <a:sym typeface="Calibri"/>
              </a:defRPr>
            </a:pPr>
            <a:r>
              <a:rPr lang="ar-SA" sz="4000" b="1" dirty="0">
                <a:solidFill>
                  <a:srgbClr val="FFC000"/>
                </a:solidFill>
              </a:rPr>
              <a:t>أ/</a:t>
            </a:r>
            <a:r>
              <a:rPr lang="ar-SA" sz="4000" b="1" dirty="0">
                <a:solidFill>
                  <a:schemeClr val="bg1"/>
                </a:solidFill>
              </a:rPr>
              <a:t>صباح القحطاني</a:t>
            </a:r>
            <a:r>
              <a:rPr lang="ar-SA" sz="4000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75393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6" grpId="0"/>
      <p:bldP spid="7" grpId="0"/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B7163FF-F99D-5347-829E-1D9E19089C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7" name="صورة 7">
            <a:extLst>
              <a:ext uri="{FF2B5EF4-FFF2-40B4-BE49-F238E27FC236}">
                <a16:creationId xmlns:a16="http://schemas.microsoft.com/office/drawing/2014/main" id="{7B24ADCD-D675-DC40-BE1E-1BA0025AE3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952129"/>
          </a:xfrm>
        </p:spPr>
      </p:pic>
      <p:grpSp>
        <p:nvGrpSpPr>
          <p:cNvPr id="19" name="Google Shape;278;p34">
            <a:extLst>
              <a:ext uri="{FF2B5EF4-FFF2-40B4-BE49-F238E27FC236}">
                <a16:creationId xmlns:a16="http://schemas.microsoft.com/office/drawing/2014/main" id="{6449879E-7163-A046-BEB9-34ADB9BFDDA5}"/>
              </a:ext>
            </a:extLst>
          </p:cNvPr>
          <p:cNvGrpSpPr/>
          <p:nvPr/>
        </p:nvGrpSpPr>
        <p:grpSpPr>
          <a:xfrm>
            <a:off x="216220" y="4440840"/>
            <a:ext cx="2590960" cy="1371363"/>
            <a:chOff x="1177450" y="241631"/>
            <a:chExt cx="6173152" cy="3616776"/>
          </a:xfrm>
          <a:solidFill>
            <a:schemeClr val="bg1"/>
          </a:solidFill>
        </p:grpSpPr>
        <p:sp>
          <p:nvSpPr>
            <p:cNvPr id="15" name="Google Shape;279;p34">
              <a:extLst>
                <a:ext uri="{FF2B5EF4-FFF2-40B4-BE49-F238E27FC236}">
                  <a16:creationId xmlns:a16="http://schemas.microsoft.com/office/drawing/2014/main" id="{D0350CFE-A84A-8843-8730-543B7A6C2E90}"/>
                </a:ext>
              </a:extLst>
            </p:cNvPr>
            <p:cNvSpPr/>
            <p:nvPr/>
          </p:nvSpPr>
          <p:spPr>
            <a:xfrm>
              <a:off x="1682275" y="241631"/>
              <a:ext cx="5161606" cy="3454973"/>
            </a:xfrm>
            <a:custGeom>
              <a:avLst/>
              <a:gdLst/>
              <a:ahLst/>
              <a:cxnLst/>
              <a:rect l="l" t="t" r="r" b="b"/>
              <a:pathLst>
                <a:path w="5161606" h="3454973" extrusionOk="0">
                  <a:moveTo>
                    <a:pt x="4992053" y="0"/>
                  </a:moveTo>
                  <a:lnTo>
                    <a:pt x="170498" y="0"/>
                  </a:lnTo>
                  <a:cubicBezTo>
                    <a:pt x="76200" y="0"/>
                    <a:pt x="0" y="76143"/>
                    <a:pt x="0" y="170369"/>
                  </a:cubicBezTo>
                  <a:lnTo>
                    <a:pt x="0" y="3396915"/>
                  </a:lnTo>
                  <a:cubicBezTo>
                    <a:pt x="0" y="3429275"/>
                    <a:pt x="26670" y="3454973"/>
                    <a:pt x="58102" y="3454973"/>
                  </a:cubicBezTo>
                  <a:lnTo>
                    <a:pt x="5103495" y="3454973"/>
                  </a:lnTo>
                  <a:cubicBezTo>
                    <a:pt x="5135880" y="3454973"/>
                    <a:pt x="5161598" y="3428324"/>
                    <a:pt x="5161598" y="3396915"/>
                  </a:cubicBezTo>
                  <a:lnTo>
                    <a:pt x="5161598" y="170369"/>
                  </a:lnTo>
                  <a:cubicBezTo>
                    <a:pt x="5162550" y="76143"/>
                    <a:pt x="5086350" y="0"/>
                    <a:pt x="4992053" y="0"/>
                  </a:cubicBezTo>
                  <a:close/>
                  <a:moveTo>
                    <a:pt x="4981575" y="3245581"/>
                  </a:moveTo>
                  <a:lnTo>
                    <a:pt x="190500" y="3245581"/>
                  </a:lnTo>
                  <a:lnTo>
                    <a:pt x="190500" y="199874"/>
                  </a:lnTo>
                  <a:lnTo>
                    <a:pt x="4981575" y="199874"/>
                  </a:lnTo>
                  <a:lnTo>
                    <a:pt x="4981575" y="324558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280;p34">
              <a:extLst>
                <a:ext uri="{FF2B5EF4-FFF2-40B4-BE49-F238E27FC236}">
                  <a16:creationId xmlns:a16="http://schemas.microsoft.com/office/drawing/2014/main" id="{5055CCE5-7E8C-884C-8582-2DD291E3FB07}"/>
                </a:ext>
              </a:extLst>
            </p:cNvPr>
            <p:cNvSpPr/>
            <p:nvPr/>
          </p:nvSpPr>
          <p:spPr>
            <a:xfrm>
              <a:off x="1177450" y="3763229"/>
              <a:ext cx="6173152" cy="95178"/>
            </a:xfrm>
            <a:custGeom>
              <a:avLst/>
              <a:gdLst/>
              <a:ahLst/>
              <a:cxnLst/>
              <a:rect l="l" t="t" r="r" b="b"/>
              <a:pathLst>
                <a:path w="6173152" h="95178" extrusionOk="0">
                  <a:moveTo>
                    <a:pt x="0" y="0"/>
                  </a:moveTo>
                  <a:cubicBezTo>
                    <a:pt x="0" y="0"/>
                    <a:pt x="129540" y="95178"/>
                    <a:pt x="450533" y="95178"/>
                  </a:cubicBezTo>
                  <a:lnTo>
                    <a:pt x="5817870" y="95178"/>
                  </a:lnTo>
                  <a:cubicBezTo>
                    <a:pt x="5948363" y="95178"/>
                    <a:pt x="6173153" y="0"/>
                    <a:pt x="6173153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281;p34">
              <a:extLst>
                <a:ext uri="{FF2B5EF4-FFF2-40B4-BE49-F238E27FC236}">
                  <a16:creationId xmlns:a16="http://schemas.microsoft.com/office/drawing/2014/main" id="{72B2087E-864E-4041-B003-D353CA9C9853}"/>
                </a:ext>
              </a:extLst>
            </p:cNvPr>
            <p:cNvSpPr/>
            <p:nvPr/>
          </p:nvSpPr>
          <p:spPr>
            <a:xfrm>
              <a:off x="1177450" y="3687086"/>
              <a:ext cx="6172200" cy="76142"/>
            </a:xfrm>
            <a:custGeom>
              <a:avLst/>
              <a:gdLst/>
              <a:ahLst/>
              <a:cxnLst/>
              <a:rect l="l" t="t" r="r" b="b"/>
              <a:pathLst>
                <a:path w="6172200" h="76142" extrusionOk="0">
                  <a:moveTo>
                    <a:pt x="0" y="76143"/>
                  </a:moveTo>
                  <a:lnTo>
                    <a:pt x="6172200" y="76143"/>
                  </a:lnTo>
                  <a:lnTo>
                    <a:pt x="617220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282;p34">
              <a:extLst>
                <a:ext uri="{FF2B5EF4-FFF2-40B4-BE49-F238E27FC236}">
                  <a16:creationId xmlns:a16="http://schemas.microsoft.com/office/drawing/2014/main" id="{C7754257-C45E-CB42-8951-61876FF3A90B}"/>
                </a:ext>
              </a:extLst>
            </p:cNvPr>
            <p:cNvSpPr/>
            <p:nvPr/>
          </p:nvSpPr>
          <p:spPr>
            <a:xfrm>
              <a:off x="3806350" y="3687086"/>
              <a:ext cx="903922" cy="47589"/>
            </a:xfrm>
            <a:custGeom>
              <a:avLst/>
              <a:gdLst/>
              <a:ahLst/>
              <a:cxnLst/>
              <a:rect l="l" t="t" r="r" b="b"/>
              <a:pathLst>
                <a:path w="903922" h="47589" extrusionOk="0">
                  <a:moveTo>
                    <a:pt x="0" y="0"/>
                  </a:moveTo>
                  <a:cubicBezTo>
                    <a:pt x="0" y="0"/>
                    <a:pt x="26670" y="47589"/>
                    <a:pt x="53340" y="47589"/>
                  </a:cubicBezTo>
                  <a:lnTo>
                    <a:pt x="850582" y="47589"/>
                  </a:lnTo>
                  <a:cubicBezTo>
                    <a:pt x="877253" y="47589"/>
                    <a:pt x="903922" y="0"/>
                    <a:pt x="903922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93F105EF-8397-EB49-8242-C73604DE9713}"/>
              </a:ext>
            </a:extLst>
          </p:cNvPr>
          <p:cNvSpPr txBox="1"/>
          <p:nvPr/>
        </p:nvSpPr>
        <p:spPr>
          <a:xfrm>
            <a:off x="118965" y="4654234"/>
            <a:ext cx="2780671" cy="89255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500" b="1" dirty="0">
                <a:solidFill>
                  <a:srgbClr val="FE4400"/>
                </a:solidFill>
              </a:rPr>
              <a:t>لنشاهد معاً الفيديو التوضيحي 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4D5A0857-63BD-EF37-20E7-8D5817B1E2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292" y="-1"/>
            <a:ext cx="4943707" cy="6952129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ED5EBE9E-3C0A-6E7A-5624-1CA6F3A93B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2382" y="-1"/>
            <a:ext cx="4445509" cy="6934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589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02A06C0-42D7-3B4C-9BDF-E0FB2DB5EE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7" name="صورة 7">
            <a:extLst>
              <a:ext uri="{FF2B5EF4-FFF2-40B4-BE49-F238E27FC236}">
                <a16:creationId xmlns:a16="http://schemas.microsoft.com/office/drawing/2014/main" id="{4C3CEBBE-47BE-B847-B487-67B7040A8A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3" name="trim.F5A412F7-201E-40A5-963F-51ACD42A5D73.MOV">
            <a:hlinkClick r:id="" action="ppaction://media"/>
            <a:extLst>
              <a:ext uri="{FF2B5EF4-FFF2-40B4-BE49-F238E27FC236}">
                <a16:creationId xmlns:a16="http://schemas.microsoft.com/office/drawing/2014/main" id="{EF0CF86C-5B3A-885F-F22A-DFE871BE446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" y="1"/>
            <a:ext cx="113537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599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B7163FF-F99D-5347-829E-1D9E19089C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7" name="صورة 7">
            <a:extLst>
              <a:ext uri="{FF2B5EF4-FFF2-40B4-BE49-F238E27FC236}">
                <a16:creationId xmlns:a16="http://schemas.microsoft.com/office/drawing/2014/main" id="{7B24ADCD-D675-DC40-BE1E-1BA0025AE3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952129"/>
          </a:xfrm>
        </p:spPr>
      </p:pic>
      <p:pic>
        <p:nvPicPr>
          <p:cNvPr id="4" name="Google Shape;1522;p8" descr="Imagen que contiene accesorios metálicos&#10;&#10;Descripción generada automá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7561" y="365125"/>
            <a:ext cx="10796240" cy="530341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B5BA573A-23C5-2742-BD34-0BEAFB5F3EEA}"/>
              </a:ext>
            </a:extLst>
          </p:cNvPr>
          <p:cNvSpPr txBox="1"/>
          <p:nvPr/>
        </p:nvSpPr>
        <p:spPr>
          <a:xfrm>
            <a:off x="3106854" y="2305616"/>
            <a:ext cx="5978292" cy="112338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6700" b="1" dirty="0">
                <a:solidFill>
                  <a:srgbClr val="68CC96"/>
                </a:solidFill>
              </a:rPr>
              <a:t>تغيير نمط التذييل </a:t>
            </a:r>
          </a:p>
        </p:txBody>
      </p:sp>
    </p:spTree>
    <p:extLst>
      <p:ext uri="{BB962C8B-B14F-4D97-AF65-F5344CB8AC3E}">
        <p14:creationId xmlns:p14="http://schemas.microsoft.com/office/powerpoint/2010/main" val="1370249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4">
            <a:extLst>
              <a:ext uri="{FF2B5EF4-FFF2-40B4-BE49-F238E27FC236}">
                <a16:creationId xmlns:a16="http://schemas.microsoft.com/office/drawing/2014/main" id="{46F8F5DC-DE6E-154B-A181-1BC2CDABC3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012EBD10-771B-05B1-92D7-34C8E1F696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9512" y="0"/>
            <a:ext cx="7805854" cy="6857999"/>
          </a:xfrm>
          <a:prstGeom prst="rect">
            <a:avLst/>
          </a:prstGeom>
        </p:spPr>
      </p:pic>
      <p:pic>
        <p:nvPicPr>
          <p:cNvPr id="9" name="Google Shape;1517;p7" descr="Imagen que contiene calibre, dispositivo, objeto&#10;&#10;Descripción generada automáticamente">
            <a:extLst>
              <a:ext uri="{FF2B5EF4-FFF2-40B4-BE49-F238E27FC236}">
                <a16:creationId xmlns:a16="http://schemas.microsoft.com/office/drawing/2014/main" id="{1E30BF59-0836-3308-6B06-A633E5A1E88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104324" y="5960366"/>
            <a:ext cx="2839352" cy="514581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مربع نص 11">
            <a:extLst>
              <a:ext uri="{FF2B5EF4-FFF2-40B4-BE49-F238E27FC236}">
                <a16:creationId xmlns:a16="http://schemas.microsoft.com/office/drawing/2014/main" id="{0E5BCC82-9364-76B3-9B1B-CF2448393CF8}"/>
              </a:ext>
            </a:extLst>
          </p:cNvPr>
          <p:cNvSpPr txBox="1"/>
          <p:nvPr/>
        </p:nvSpPr>
        <p:spPr>
          <a:xfrm>
            <a:off x="609600" y="5577314"/>
            <a:ext cx="1828800" cy="63094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3500" b="1" dirty="0">
                <a:solidFill>
                  <a:srgbClr val="68CC96"/>
                </a:solidFill>
              </a:rPr>
              <a:t>لنطبق الآن </a:t>
            </a:r>
          </a:p>
        </p:txBody>
      </p:sp>
    </p:spTree>
    <p:extLst>
      <p:ext uri="{BB962C8B-B14F-4D97-AF65-F5344CB8AC3E}">
        <p14:creationId xmlns:p14="http://schemas.microsoft.com/office/powerpoint/2010/main" val="263241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02A06C0-42D7-3B4C-9BDF-E0FB2DB5EE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7" name="صورة 7">
            <a:extLst>
              <a:ext uri="{FF2B5EF4-FFF2-40B4-BE49-F238E27FC236}">
                <a16:creationId xmlns:a16="http://schemas.microsoft.com/office/drawing/2014/main" id="{4C3CEBBE-47BE-B847-B487-67B7040A8A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3" name="trim.BCDB7913-8739-4837-B3D8-4F99A79113B4.MOV">
            <a:hlinkClick r:id="" action="ppaction://media"/>
            <a:extLst>
              <a:ext uri="{FF2B5EF4-FFF2-40B4-BE49-F238E27FC236}">
                <a16:creationId xmlns:a16="http://schemas.microsoft.com/office/drawing/2014/main" id="{B194F540-8D4B-775E-90A8-84CD7240246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" y="0"/>
            <a:ext cx="11353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412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B7163FF-F99D-5347-829E-1D9E19089C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7" name="صورة 7">
            <a:extLst>
              <a:ext uri="{FF2B5EF4-FFF2-40B4-BE49-F238E27FC236}">
                <a16:creationId xmlns:a16="http://schemas.microsoft.com/office/drawing/2014/main" id="{7B24ADCD-D675-DC40-BE1E-1BA0025AE3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952129"/>
          </a:xfrm>
        </p:spPr>
      </p:pic>
      <p:pic>
        <p:nvPicPr>
          <p:cNvPr id="4" name="Google Shape;1522;p8" descr="Imagen que contiene accesorios metálicos&#10;&#10;Descripción generada automá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70977" y="1208049"/>
            <a:ext cx="7000486" cy="396487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مربع نص 10">
            <a:extLst>
              <a:ext uri="{FF2B5EF4-FFF2-40B4-BE49-F238E27FC236}">
                <a16:creationId xmlns:a16="http://schemas.microsoft.com/office/drawing/2014/main" id="{B301A8A9-E820-E54A-8316-8C94ED3B7DBA}"/>
              </a:ext>
            </a:extLst>
          </p:cNvPr>
          <p:cNvSpPr txBox="1"/>
          <p:nvPr/>
        </p:nvSpPr>
        <p:spPr>
          <a:xfrm>
            <a:off x="3422960" y="2713434"/>
            <a:ext cx="4507261" cy="9541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5600" b="1" dirty="0">
                <a:solidFill>
                  <a:srgbClr val="40AFFF"/>
                </a:solidFill>
              </a:rPr>
              <a:t>معاينة التغييرات </a:t>
            </a:r>
          </a:p>
        </p:txBody>
      </p:sp>
    </p:spTree>
    <p:extLst>
      <p:ext uri="{BB962C8B-B14F-4D97-AF65-F5344CB8AC3E}">
        <p14:creationId xmlns:p14="http://schemas.microsoft.com/office/powerpoint/2010/main" val="12038734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B7163FF-F99D-5347-829E-1D9E19089C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7" name="صورة 7">
            <a:extLst>
              <a:ext uri="{FF2B5EF4-FFF2-40B4-BE49-F238E27FC236}">
                <a16:creationId xmlns:a16="http://schemas.microsoft.com/office/drawing/2014/main" id="{7B24ADCD-D675-DC40-BE1E-1BA0025AE3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952129"/>
          </a:xfrm>
        </p:spPr>
      </p:pic>
      <p:grpSp>
        <p:nvGrpSpPr>
          <p:cNvPr id="19" name="Google Shape;278;p34">
            <a:extLst>
              <a:ext uri="{FF2B5EF4-FFF2-40B4-BE49-F238E27FC236}">
                <a16:creationId xmlns:a16="http://schemas.microsoft.com/office/drawing/2014/main" id="{6449879E-7163-A046-BEB9-34ADB9BFDDA5}"/>
              </a:ext>
            </a:extLst>
          </p:cNvPr>
          <p:cNvGrpSpPr/>
          <p:nvPr/>
        </p:nvGrpSpPr>
        <p:grpSpPr>
          <a:xfrm>
            <a:off x="216220" y="4440840"/>
            <a:ext cx="2590960" cy="1371363"/>
            <a:chOff x="1177450" y="241631"/>
            <a:chExt cx="6173152" cy="3616776"/>
          </a:xfrm>
          <a:solidFill>
            <a:schemeClr val="bg1"/>
          </a:solidFill>
        </p:grpSpPr>
        <p:sp>
          <p:nvSpPr>
            <p:cNvPr id="15" name="Google Shape;279;p34">
              <a:extLst>
                <a:ext uri="{FF2B5EF4-FFF2-40B4-BE49-F238E27FC236}">
                  <a16:creationId xmlns:a16="http://schemas.microsoft.com/office/drawing/2014/main" id="{D0350CFE-A84A-8843-8730-543B7A6C2E90}"/>
                </a:ext>
              </a:extLst>
            </p:cNvPr>
            <p:cNvSpPr/>
            <p:nvPr/>
          </p:nvSpPr>
          <p:spPr>
            <a:xfrm>
              <a:off x="1682275" y="241631"/>
              <a:ext cx="5161606" cy="3454973"/>
            </a:xfrm>
            <a:custGeom>
              <a:avLst/>
              <a:gdLst/>
              <a:ahLst/>
              <a:cxnLst/>
              <a:rect l="l" t="t" r="r" b="b"/>
              <a:pathLst>
                <a:path w="5161606" h="3454973" extrusionOk="0">
                  <a:moveTo>
                    <a:pt x="4992053" y="0"/>
                  </a:moveTo>
                  <a:lnTo>
                    <a:pt x="170498" y="0"/>
                  </a:lnTo>
                  <a:cubicBezTo>
                    <a:pt x="76200" y="0"/>
                    <a:pt x="0" y="76143"/>
                    <a:pt x="0" y="170369"/>
                  </a:cubicBezTo>
                  <a:lnTo>
                    <a:pt x="0" y="3396915"/>
                  </a:lnTo>
                  <a:cubicBezTo>
                    <a:pt x="0" y="3429275"/>
                    <a:pt x="26670" y="3454973"/>
                    <a:pt x="58102" y="3454973"/>
                  </a:cubicBezTo>
                  <a:lnTo>
                    <a:pt x="5103495" y="3454973"/>
                  </a:lnTo>
                  <a:cubicBezTo>
                    <a:pt x="5135880" y="3454973"/>
                    <a:pt x="5161598" y="3428324"/>
                    <a:pt x="5161598" y="3396915"/>
                  </a:cubicBezTo>
                  <a:lnTo>
                    <a:pt x="5161598" y="170369"/>
                  </a:lnTo>
                  <a:cubicBezTo>
                    <a:pt x="5162550" y="76143"/>
                    <a:pt x="5086350" y="0"/>
                    <a:pt x="4992053" y="0"/>
                  </a:cubicBezTo>
                  <a:close/>
                  <a:moveTo>
                    <a:pt x="4981575" y="3245581"/>
                  </a:moveTo>
                  <a:lnTo>
                    <a:pt x="190500" y="3245581"/>
                  </a:lnTo>
                  <a:lnTo>
                    <a:pt x="190500" y="199874"/>
                  </a:lnTo>
                  <a:lnTo>
                    <a:pt x="4981575" y="199874"/>
                  </a:lnTo>
                  <a:lnTo>
                    <a:pt x="4981575" y="324558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280;p34">
              <a:extLst>
                <a:ext uri="{FF2B5EF4-FFF2-40B4-BE49-F238E27FC236}">
                  <a16:creationId xmlns:a16="http://schemas.microsoft.com/office/drawing/2014/main" id="{5055CCE5-7E8C-884C-8582-2DD291E3FB07}"/>
                </a:ext>
              </a:extLst>
            </p:cNvPr>
            <p:cNvSpPr/>
            <p:nvPr/>
          </p:nvSpPr>
          <p:spPr>
            <a:xfrm>
              <a:off x="1177450" y="3763229"/>
              <a:ext cx="6173152" cy="95178"/>
            </a:xfrm>
            <a:custGeom>
              <a:avLst/>
              <a:gdLst/>
              <a:ahLst/>
              <a:cxnLst/>
              <a:rect l="l" t="t" r="r" b="b"/>
              <a:pathLst>
                <a:path w="6173152" h="95178" extrusionOk="0">
                  <a:moveTo>
                    <a:pt x="0" y="0"/>
                  </a:moveTo>
                  <a:cubicBezTo>
                    <a:pt x="0" y="0"/>
                    <a:pt x="129540" y="95178"/>
                    <a:pt x="450533" y="95178"/>
                  </a:cubicBezTo>
                  <a:lnTo>
                    <a:pt x="5817870" y="95178"/>
                  </a:lnTo>
                  <a:cubicBezTo>
                    <a:pt x="5948363" y="95178"/>
                    <a:pt x="6173153" y="0"/>
                    <a:pt x="6173153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281;p34">
              <a:extLst>
                <a:ext uri="{FF2B5EF4-FFF2-40B4-BE49-F238E27FC236}">
                  <a16:creationId xmlns:a16="http://schemas.microsoft.com/office/drawing/2014/main" id="{72B2087E-864E-4041-B003-D353CA9C9853}"/>
                </a:ext>
              </a:extLst>
            </p:cNvPr>
            <p:cNvSpPr/>
            <p:nvPr/>
          </p:nvSpPr>
          <p:spPr>
            <a:xfrm>
              <a:off x="1177450" y="3687086"/>
              <a:ext cx="6172200" cy="76142"/>
            </a:xfrm>
            <a:custGeom>
              <a:avLst/>
              <a:gdLst/>
              <a:ahLst/>
              <a:cxnLst/>
              <a:rect l="l" t="t" r="r" b="b"/>
              <a:pathLst>
                <a:path w="6172200" h="76142" extrusionOk="0">
                  <a:moveTo>
                    <a:pt x="0" y="76143"/>
                  </a:moveTo>
                  <a:lnTo>
                    <a:pt x="6172200" y="76143"/>
                  </a:lnTo>
                  <a:lnTo>
                    <a:pt x="617220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282;p34">
              <a:extLst>
                <a:ext uri="{FF2B5EF4-FFF2-40B4-BE49-F238E27FC236}">
                  <a16:creationId xmlns:a16="http://schemas.microsoft.com/office/drawing/2014/main" id="{C7754257-C45E-CB42-8951-61876FF3A90B}"/>
                </a:ext>
              </a:extLst>
            </p:cNvPr>
            <p:cNvSpPr/>
            <p:nvPr/>
          </p:nvSpPr>
          <p:spPr>
            <a:xfrm>
              <a:off x="3806350" y="3687086"/>
              <a:ext cx="903922" cy="47589"/>
            </a:xfrm>
            <a:custGeom>
              <a:avLst/>
              <a:gdLst/>
              <a:ahLst/>
              <a:cxnLst/>
              <a:rect l="l" t="t" r="r" b="b"/>
              <a:pathLst>
                <a:path w="903922" h="47589" extrusionOk="0">
                  <a:moveTo>
                    <a:pt x="0" y="0"/>
                  </a:moveTo>
                  <a:cubicBezTo>
                    <a:pt x="0" y="0"/>
                    <a:pt x="26670" y="47589"/>
                    <a:pt x="53340" y="47589"/>
                  </a:cubicBezTo>
                  <a:lnTo>
                    <a:pt x="850582" y="47589"/>
                  </a:lnTo>
                  <a:cubicBezTo>
                    <a:pt x="877253" y="47589"/>
                    <a:pt x="903922" y="0"/>
                    <a:pt x="903922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93F105EF-8397-EB49-8242-C73604DE9713}"/>
              </a:ext>
            </a:extLst>
          </p:cNvPr>
          <p:cNvSpPr txBox="1"/>
          <p:nvPr/>
        </p:nvSpPr>
        <p:spPr>
          <a:xfrm>
            <a:off x="118965" y="4654234"/>
            <a:ext cx="2780671" cy="89255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500" b="1" dirty="0">
                <a:solidFill>
                  <a:srgbClr val="40AFFF"/>
                </a:solidFill>
              </a:rPr>
              <a:t>لنشاهد معاً الفيديو التوضيحي </a:t>
            </a: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6097E429-BB26-41CD-6350-2A41532429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4981" y="0"/>
            <a:ext cx="8547020" cy="6952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358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02A06C0-42D7-3B4C-9BDF-E0FB2DB5EE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7" name="صورة 7">
            <a:extLst>
              <a:ext uri="{FF2B5EF4-FFF2-40B4-BE49-F238E27FC236}">
                <a16:creationId xmlns:a16="http://schemas.microsoft.com/office/drawing/2014/main" id="{4C3CEBBE-47BE-B847-B487-67B7040A8A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4" name="trim.A082AE7F-FE88-4B30-ACCB-B6ECCCA49B38.MOV">
            <a:hlinkClick r:id="" action="ppaction://media"/>
            <a:extLst>
              <a:ext uri="{FF2B5EF4-FFF2-40B4-BE49-F238E27FC236}">
                <a16:creationId xmlns:a16="http://schemas.microsoft.com/office/drawing/2014/main" id="{B5FFDE3F-687A-3751-A175-76ED3F71BAA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" y="0"/>
            <a:ext cx="11353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164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4">
            <a:extLst>
              <a:ext uri="{FF2B5EF4-FFF2-40B4-BE49-F238E27FC236}">
                <a16:creationId xmlns:a16="http://schemas.microsoft.com/office/drawing/2014/main" id="{46F8F5DC-DE6E-154B-A181-1BC2CDABC3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6" name="Google Shape;1654;p15"/>
          <p:cNvGrpSpPr/>
          <p:nvPr/>
        </p:nvGrpSpPr>
        <p:grpSpPr>
          <a:xfrm>
            <a:off x="5261976" y="4036963"/>
            <a:ext cx="2499233" cy="2387600"/>
            <a:chOff x="5616325" y="3620025"/>
            <a:chExt cx="282400" cy="256075"/>
          </a:xfrm>
        </p:grpSpPr>
        <p:sp>
          <p:nvSpPr>
            <p:cNvPr id="7" name="Google Shape;1655;p15"/>
            <p:cNvSpPr/>
            <p:nvPr/>
          </p:nvSpPr>
          <p:spPr>
            <a:xfrm>
              <a:off x="5720700" y="3798475"/>
              <a:ext cx="30375" cy="30350"/>
            </a:xfrm>
            <a:custGeom>
              <a:avLst/>
              <a:gdLst/>
              <a:ahLst/>
              <a:cxnLst/>
              <a:rect l="l" t="t" r="r" b="b"/>
              <a:pathLst>
                <a:path w="1215" h="1214" extrusionOk="0">
                  <a:moveTo>
                    <a:pt x="608" y="0"/>
                  </a:moveTo>
                  <a:cubicBezTo>
                    <a:pt x="269" y="0"/>
                    <a:pt x="1" y="268"/>
                    <a:pt x="1" y="607"/>
                  </a:cubicBezTo>
                  <a:cubicBezTo>
                    <a:pt x="1" y="946"/>
                    <a:pt x="269" y="1213"/>
                    <a:pt x="608" y="1213"/>
                  </a:cubicBezTo>
                  <a:cubicBezTo>
                    <a:pt x="947" y="1213"/>
                    <a:pt x="1214" y="946"/>
                    <a:pt x="1214" y="607"/>
                  </a:cubicBezTo>
                  <a:cubicBezTo>
                    <a:pt x="1214" y="268"/>
                    <a:pt x="947" y="0"/>
                    <a:pt x="608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" name="Google Shape;1656;p15"/>
            <p:cNvSpPr/>
            <p:nvPr/>
          </p:nvSpPr>
          <p:spPr>
            <a:xfrm>
              <a:off x="5705550" y="3832800"/>
              <a:ext cx="60250" cy="29925"/>
            </a:xfrm>
            <a:custGeom>
              <a:avLst/>
              <a:gdLst/>
              <a:ahLst/>
              <a:cxnLst/>
              <a:rect l="l" t="t" r="r" b="b"/>
              <a:pathLst>
                <a:path w="2410" h="1197" extrusionOk="0">
                  <a:moveTo>
                    <a:pt x="1214" y="1"/>
                  </a:moveTo>
                  <a:cubicBezTo>
                    <a:pt x="1035" y="1"/>
                    <a:pt x="875" y="37"/>
                    <a:pt x="714" y="72"/>
                  </a:cubicBezTo>
                  <a:cubicBezTo>
                    <a:pt x="500" y="144"/>
                    <a:pt x="304" y="233"/>
                    <a:pt x="125" y="358"/>
                  </a:cubicBezTo>
                  <a:cubicBezTo>
                    <a:pt x="54" y="429"/>
                    <a:pt x="18" y="518"/>
                    <a:pt x="0" y="608"/>
                  </a:cubicBezTo>
                  <a:lnTo>
                    <a:pt x="0" y="1196"/>
                  </a:lnTo>
                  <a:lnTo>
                    <a:pt x="2409" y="1196"/>
                  </a:lnTo>
                  <a:lnTo>
                    <a:pt x="2409" y="608"/>
                  </a:lnTo>
                  <a:cubicBezTo>
                    <a:pt x="2409" y="518"/>
                    <a:pt x="2356" y="429"/>
                    <a:pt x="2284" y="358"/>
                  </a:cubicBezTo>
                  <a:cubicBezTo>
                    <a:pt x="2106" y="233"/>
                    <a:pt x="1910" y="126"/>
                    <a:pt x="1713" y="72"/>
                  </a:cubicBezTo>
                  <a:cubicBezTo>
                    <a:pt x="1553" y="19"/>
                    <a:pt x="1374" y="1"/>
                    <a:pt x="1214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Google Shape;1657;p15"/>
            <p:cNvSpPr/>
            <p:nvPr/>
          </p:nvSpPr>
          <p:spPr>
            <a:xfrm>
              <a:off x="5787175" y="3798475"/>
              <a:ext cx="29900" cy="30350"/>
            </a:xfrm>
            <a:custGeom>
              <a:avLst/>
              <a:gdLst/>
              <a:ahLst/>
              <a:cxnLst/>
              <a:rect l="l" t="t" r="r" b="b"/>
              <a:pathLst>
                <a:path w="1196" h="1214" extrusionOk="0">
                  <a:moveTo>
                    <a:pt x="589" y="0"/>
                  </a:moveTo>
                  <a:cubicBezTo>
                    <a:pt x="268" y="0"/>
                    <a:pt x="1" y="268"/>
                    <a:pt x="1" y="607"/>
                  </a:cubicBezTo>
                  <a:cubicBezTo>
                    <a:pt x="1" y="946"/>
                    <a:pt x="268" y="1213"/>
                    <a:pt x="589" y="1213"/>
                  </a:cubicBezTo>
                  <a:cubicBezTo>
                    <a:pt x="928" y="1213"/>
                    <a:pt x="1196" y="946"/>
                    <a:pt x="1196" y="607"/>
                  </a:cubicBezTo>
                  <a:cubicBezTo>
                    <a:pt x="1196" y="268"/>
                    <a:pt x="928" y="0"/>
                    <a:pt x="589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1658;p15"/>
            <p:cNvSpPr/>
            <p:nvPr/>
          </p:nvSpPr>
          <p:spPr>
            <a:xfrm>
              <a:off x="5772450" y="3832800"/>
              <a:ext cx="59800" cy="29925"/>
            </a:xfrm>
            <a:custGeom>
              <a:avLst/>
              <a:gdLst/>
              <a:ahLst/>
              <a:cxnLst/>
              <a:rect l="l" t="t" r="r" b="b"/>
              <a:pathLst>
                <a:path w="2392" h="1197" extrusionOk="0">
                  <a:moveTo>
                    <a:pt x="1196" y="1"/>
                  </a:moveTo>
                  <a:cubicBezTo>
                    <a:pt x="1018" y="1"/>
                    <a:pt x="857" y="37"/>
                    <a:pt x="697" y="72"/>
                  </a:cubicBezTo>
                  <a:cubicBezTo>
                    <a:pt x="500" y="144"/>
                    <a:pt x="286" y="233"/>
                    <a:pt x="126" y="358"/>
                  </a:cubicBezTo>
                  <a:cubicBezTo>
                    <a:pt x="36" y="429"/>
                    <a:pt x="1" y="518"/>
                    <a:pt x="1" y="608"/>
                  </a:cubicBezTo>
                  <a:lnTo>
                    <a:pt x="1" y="1196"/>
                  </a:lnTo>
                  <a:lnTo>
                    <a:pt x="2392" y="1196"/>
                  </a:lnTo>
                  <a:lnTo>
                    <a:pt x="2392" y="608"/>
                  </a:lnTo>
                  <a:cubicBezTo>
                    <a:pt x="2392" y="518"/>
                    <a:pt x="2356" y="429"/>
                    <a:pt x="2267" y="358"/>
                  </a:cubicBezTo>
                  <a:cubicBezTo>
                    <a:pt x="2106" y="233"/>
                    <a:pt x="1892" y="126"/>
                    <a:pt x="1696" y="72"/>
                  </a:cubicBezTo>
                  <a:cubicBezTo>
                    <a:pt x="1535" y="19"/>
                    <a:pt x="1375" y="1"/>
                    <a:pt x="1196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1659;p15"/>
            <p:cNvSpPr/>
            <p:nvPr/>
          </p:nvSpPr>
          <p:spPr>
            <a:xfrm>
              <a:off x="5853650" y="3798475"/>
              <a:ext cx="30350" cy="30350"/>
            </a:xfrm>
            <a:custGeom>
              <a:avLst/>
              <a:gdLst/>
              <a:ahLst/>
              <a:cxnLst/>
              <a:rect l="l" t="t" r="r" b="b"/>
              <a:pathLst>
                <a:path w="1214" h="1214" extrusionOk="0">
                  <a:moveTo>
                    <a:pt x="589" y="0"/>
                  </a:moveTo>
                  <a:cubicBezTo>
                    <a:pt x="268" y="0"/>
                    <a:pt x="0" y="268"/>
                    <a:pt x="0" y="607"/>
                  </a:cubicBezTo>
                  <a:cubicBezTo>
                    <a:pt x="0" y="946"/>
                    <a:pt x="268" y="1213"/>
                    <a:pt x="589" y="1213"/>
                  </a:cubicBezTo>
                  <a:cubicBezTo>
                    <a:pt x="928" y="1213"/>
                    <a:pt x="1213" y="946"/>
                    <a:pt x="1213" y="607"/>
                  </a:cubicBezTo>
                  <a:cubicBezTo>
                    <a:pt x="1213" y="268"/>
                    <a:pt x="928" y="0"/>
                    <a:pt x="589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1660;p15"/>
            <p:cNvSpPr/>
            <p:nvPr/>
          </p:nvSpPr>
          <p:spPr>
            <a:xfrm>
              <a:off x="5838925" y="3832800"/>
              <a:ext cx="59800" cy="29925"/>
            </a:xfrm>
            <a:custGeom>
              <a:avLst/>
              <a:gdLst/>
              <a:ahLst/>
              <a:cxnLst/>
              <a:rect l="l" t="t" r="r" b="b"/>
              <a:pathLst>
                <a:path w="2392" h="1197" extrusionOk="0">
                  <a:moveTo>
                    <a:pt x="1196" y="1"/>
                  </a:moveTo>
                  <a:cubicBezTo>
                    <a:pt x="1035" y="1"/>
                    <a:pt x="857" y="37"/>
                    <a:pt x="696" y="72"/>
                  </a:cubicBezTo>
                  <a:cubicBezTo>
                    <a:pt x="500" y="144"/>
                    <a:pt x="304" y="233"/>
                    <a:pt x="125" y="358"/>
                  </a:cubicBezTo>
                  <a:cubicBezTo>
                    <a:pt x="54" y="429"/>
                    <a:pt x="0" y="518"/>
                    <a:pt x="0" y="608"/>
                  </a:cubicBezTo>
                  <a:lnTo>
                    <a:pt x="0" y="1196"/>
                  </a:lnTo>
                  <a:lnTo>
                    <a:pt x="2391" y="1196"/>
                  </a:lnTo>
                  <a:lnTo>
                    <a:pt x="2391" y="608"/>
                  </a:lnTo>
                  <a:cubicBezTo>
                    <a:pt x="2391" y="518"/>
                    <a:pt x="2356" y="429"/>
                    <a:pt x="2284" y="358"/>
                  </a:cubicBezTo>
                  <a:cubicBezTo>
                    <a:pt x="2106" y="233"/>
                    <a:pt x="1909" y="126"/>
                    <a:pt x="1695" y="72"/>
                  </a:cubicBezTo>
                  <a:cubicBezTo>
                    <a:pt x="1535" y="19"/>
                    <a:pt x="1374" y="1"/>
                    <a:pt x="1196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661;p15"/>
            <p:cNvSpPr/>
            <p:nvPr/>
          </p:nvSpPr>
          <p:spPr>
            <a:xfrm>
              <a:off x="5651125" y="3654375"/>
              <a:ext cx="39275" cy="39275"/>
            </a:xfrm>
            <a:custGeom>
              <a:avLst/>
              <a:gdLst/>
              <a:ahLst/>
              <a:cxnLst/>
              <a:rect l="l" t="t" r="r" b="b"/>
              <a:pathLst>
                <a:path w="1571" h="1571" extrusionOk="0">
                  <a:moveTo>
                    <a:pt x="786" y="1"/>
                  </a:moveTo>
                  <a:cubicBezTo>
                    <a:pt x="357" y="1"/>
                    <a:pt x="1" y="358"/>
                    <a:pt x="1" y="786"/>
                  </a:cubicBezTo>
                  <a:cubicBezTo>
                    <a:pt x="1" y="1214"/>
                    <a:pt x="357" y="1571"/>
                    <a:pt x="786" y="1571"/>
                  </a:cubicBezTo>
                  <a:cubicBezTo>
                    <a:pt x="1232" y="1571"/>
                    <a:pt x="1571" y="1214"/>
                    <a:pt x="1571" y="786"/>
                  </a:cubicBezTo>
                  <a:cubicBezTo>
                    <a:pt x="1571" y="358"/>
                    <a:pt x="1232" y="1"/>
                    <a:pt x="786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662;p15"/>
            <p:cNvSpPr/>
            <p:nvPr/>
          </p:nvSpPr>
          <p:spPr>
            <a:xfrm>
              <a:off x="5616325" y="3664750"/>
              <a:ext cx="173100" cy="211350"/>
            </a:xfrm>
            <a:custGeom>
              <a:avLst/>
              <a:gdLst/>
              <a:ahLst/>
              <a:cxnLst/>
              <a:rect l="l" t="t" r="r" b="b"/>
              <a:pathLst>
                <a:path w="6924" h="8454" extrusionOk="0">
                  <a:moveTo>
                    <a:pt x="6703" y="1"/>
                  </a:moveTo>
                  <a:cubicBezTo>
                    <a:pt x="6652" y="1"/>
                    <a:pt x="6603" y="23"/>
                    <a:pt x="6567" y="68"/>
                  </a:cubicBezTo>
                  <a:lnTo>
                    <a:pt x="4836" y="1780"/>
                  </a:lnTo>
                  <a:cubicBezTo>
                    <a:pt x="4800" y="1772"/>
                    <a:pt x="4765" y="1767"/>
                    <a:pt x="4730" y="1767"/>
                  </a:cubicBezTo>
                  <a:cubicBezTo>
                    <a:pt x="4624" y="1767"/>
                    <a:pt x="4524" y="1807"/>
                    <a:pt x="4444" y="1888"/>
                  </a:cubicBezTo>
                  <a:cubicBezTo>
                    <a:pt x="4426" y="1905"/>
                    <a:pt x="3926" y="2726"/>
                    <a:pt x="3926" y="2726"/>
                  </a:cubicBezTo>
                  <a:lnTo>
                    <a:pt x="3783" y="2084"/>
                  </a:lnTo>
                  <a:cubicBezTo>
                    <a:pt x="3766" y="2012"/>
                    <a:pt x="3712" y="1923"/>
                    <a:pt x="3659" y="1870"/>
                  </a:cubicBezTo>
                  <a:cubicBezTo>
                    <a:pt x="3427" y="1673"/>
                    <a:pt x="3141" y="1531"/>
                    <a:pt x="2820" y="1424"/>
                  </a:cubicBezTo>
                  <a:cubicBezTo>
                    <a:pt x="2624" y="1388"/>
                    <a:pt x="2392" y="1370"/>
                    <a:pt x="2178" y="1352"/>
                  </a:cubicBezTo>
                  <a:cubicBezTo>
                    <a:pt x="1964" y="1352"/>
                    <a:pt x="1732" y="1388"/>
                    <a:pt x="1535" y="1459"/>
                  </a:cubicBezTo>
                  <a:cubicBezTo>
                    <a:pt x="1214" y="1531"/>
                    <a:pt x="946" y="1673"/>
                    <a:pt x="697" y="1888"/>
                  </a:cubicBezTo>
                  <a:cubicBezTo>
                    <a:pt x="643" y="1941"/>
                    <a:pt x="590" y="2030"/>
                    <a:pt x="590" y="2102"/>
                  </a:cubicBezTo>
                  <a:cubicBezTo>
                    <a:pt x="590" y="2102"/>
                    <a:pt x="1" y="4510"/>
                    <a:pt x="1" y="4546"/>
                  </a:cubicBezTo>
                  <a:cubicBezTo>
                    <a:pt x="1" y="4778"/>
                    <a:pt x="179" y="4956"/>
                    <a:pt x="411" y="4956"/>
                  </a:cubicBezTo>
                  <a:cubicBezTo>
                    <a:pt x="590" y="4956"/>
                    <a:pt x="732" y="4832"/>
                    <a:pt x="786" y="4653"/>
                  </a:cubicBezTo>
                  <a:lnTo>
                    <a:pt x="1196" y="2940"/>
                  </a:lnTo>
                  <a:lnTo>
                    <a:pt x="1196" y="8454"/>
                  </a:lnTo>
                  <a:lnTo>
                    <a:pt x="1981" y="8454"/>
                  </a:lnTo>
                  <a:lnTo>
                    <a:pt x="1981" y="4903"/>
                  </a:lnTo>
                  <a:lnTo>
                    <a:pt x="2374" y="4903"/>
                  </a:lnTo>
                  <a:lnTo>
                    <a:pt x="2374" y="8454"/>
                  </a:lnTo>
                  <a:lnTo>
                    <a:pt x="3177" y="8454"/>
                  </a:lnTo>
                  <a:lnTo>
                    <a:pt x="3177" y="2905"/>
                  </a:lnTo>
                  <a:lnTo>
                    <a:pt x="3302" y="3529"/>
                  </a:lnTo>
                  <a:cubicBezTo>
                    <a:pt x="3320" y="3583"/>
                    <a:pt x="3355" y="3618"/>
                    <a:pt x="3391" y="3636"/>
                  </a:cubicBezTo>
                  <a:cubicBezTo>
                    <a:pt x="3551" y="3761"/>
                    <a:pt x="3730" y="3815"/>
                    <a:pt x="3926" y="3832"/>
                  </a:cubicBezTo>
                  <a:cubicBezTo>
                    <a:pt x="3939" y="3834"/>
                    <a:pt x="3952" y="3835"/>
                    <a:pt x="3965" y="3835"/>
                  </a:cubicBezTo>
                  <a:cubicBezTo>
                    <a:pt x="4077" y="3835"/>
                    <a:pt x="4183" y="3770"/>
                    <a:pt x="4247" y="3690"/>
                  </a:cubicBezTo>
                  <a:lnTo>
                    <a:pt x="5050" y="2351"/>
                  </a:lnTo>
                  <a:cubicBezTo>
                    <a:pt x="5104" y="2280"/>
                    <a:pt x="5122" y="2173"/>
                    <a:pt x="5104" y="2066"/>
                  </a:cubicBezTo>
                  <a:lnTo>
                    <a:pt x="6835" y="335"/>
                  </a:lnTo>
                  <a:cubicBezTo>
                    <a:pt x="6924" y="264"/>
                    <a:pt x="6924" y="139"/>
                    <a:pt x="6852" y="68"/>
                  </a:cubicBezTo>
                  <a:cubicBezTo>
                    <a:pt x="6808" y="23"/>
                    <a:pt x="6754" y="1"/>
                    <a:pt x="6703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663;p15"/>
            <p:cNvSpPr/>
            <p:nvPr/>
          </p:nvSpPr>
          <p:spPr>
            <a:xfrm>
              <a:off x="5679225" y="3620025"/>
              <a:ext cx="189600" cy="136525"/>
            </a:xfrm>
            <a:custGeom>
              <a:avLst/>
              <a:gdLst/>
              <a:ahLst/>
              <a:cxnLst/>
              <a:rect l="l" t="t" r="r" b="b"/>
              <a:pathLst>
                <a:path w="7584" h="5461" extrusionOk="0">
                  <a:moveTo>
                    <a:pt x="536" y="1"/>
                  </a:moveTo>
                  <a:cubicBezTo>
                    <a:pt x="233" y="1"/>
                    <a:pt x="1" y="251"/>
                    <a:pt x="1" y="536"/>
                  </a:cubicBezTo>
                  <a:lnTo>
                    <a:pt x="1" y="1018"/>
                  </a:lnTo>
                  <a:cubicBezTo>
                    <a:pt x="197" y="1072"/>
                    <a:pt x="393" y="1179"/>
                    <a:pt x="536" y="1339"/>
                  </a:cubicBezTo>
                  <a:lnTo>
                    <a:pt x="536" y="536"/>
                  </a:lnTo>
                  <a:lnTo>
                    <a:pt x="7048" y="536"/>
                  </a:lnTo>
                  <a:lnTo>
                    <a:pt x="7048" y="4926"/>
                  </a:lnTo>
                  <a:lnTo>
                    <a:pt x="2516" y="4926"/>
                  </a:lnTo>
                  <a:lnTo>
                    <a:pt x="2177" y="5461"/>
                  </a:lnTo>
                  <a:lnTo>
                    <a:pt x="7048" y="5461"/>
                  </a:lnTo>
                  <a:cubicBezTo>
                    <a:pt x="7352" y="5461"/>
                    <a:pt x="7584" y="5229"/>
                    <a:pt x="7584" y="4926"/>
                  </a:cubicBezTo>
                  <a:lnTo>
                    <a:pt x="7584" y="536"/>
                  </a:lnTo>
                  <a:cubicBezTo>
                    <a:pt x="7584" y="251"/>
                    <a:pt x="7352" y="1"/>
                    <a:pt x="7048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8" name="Google Shape;1578;p15">
            <a:extLst>
              <a:ext uri="{FF2B5EF4-FFF2-40B4-BE49-F238E27FC236}">
                <a16:creationId xmlns:a16="http://schemas.microsoft.com/office/drawing/2014/main" id="{9EFDBC9A-9D97-B941-B4A2-1E26020E693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2683" y="874221"/>
            <a:ext cx="11288755" cy="485685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FB0F7687-0D34-A24E-B2EC-64898F4AED3A}"/>
              </a:ext>
            </a:extLst>
          </p:cNvPr>
          <p:cNvSpPr txBox="1"/>
          <p:nvPr/>
        </p:nvSpPr>
        <p:spPr>
          <a:xfrm>
            <a:off x="2887884" y="1580044"/>
            <a:ext cx="6416232" cy="135421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100" b="1" dirty="0">
                <a:solidFill>
                  <a:srgbClr val="FFBF00"/>
                </a:solidFill>
              </a:rPr>
              <a:t>نشر الموقع الإلكتروني ومشاركته عبر الإنترنت </a:t>
            </a:r>
            <a:endParaRPr lang="ar-EG" sz="4100" b="1" dirty="0">
              <a:solidFill>
                <a:srgbClr val="FFB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6996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02A06C0-42D7-3B4C-9BDF-E0FB2DB5EE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7" name="صورة 7">
            <a:extLst>
              <a:ext uri="{FF2B5EF4-FFF2-40B4-BE49-F238E27FC236}">
                <a16:creationId xmlns:a16="http://schemas.microsoft.com/office/drawing/2014/main" id="{4C3CEBBE-47BE-B847-B487-67B7040A8A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9436D559-C2A6-8661-3500-F2E0CE3995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0"/>
            <a:ext cx="6096000" cy="6858000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DA019CF1-7A04-7FCE-5C93-84FB6B6793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6095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7219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02A06C0-42D7-3B4C-9BDF-E0FB2DB5EE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7" name="صورة 7">
            <a:extLst>
              <a:ext uri="{FF2B5EF4-FFF2-40B4-BE49-F238E27FC236}">
                <a16:creationId xmlns:a16="http://schemas.microsoft.com/office/drawing/2014/main" id="{4C3CEBBE-47BE-B847-B487-67B7040A8A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4" name="Google Shape;1530;p9" descr="Imagen que contiene objeto&#10;&#10;Descripción generada automá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0800000" flipH="1">
            <a:off x="8177881" y="2160598"/>
            <a:ext cx="2462419" cy="401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530;p9" descr="Imagen que contiene objeto&#10;&#10;Descripción generada automá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0800000" flipH="1">
            <a:off x="8177883" y="3451232"/>
            <a:ext cx="2462419" cy="40194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93EE1836-315F-4A4A-92AB-5C300B485F5B}"/>
              </a:ext>
            </a:extLst>
          </p:cNvPr>
          <p:cNvSpPr txBox="1"/>
          <p:nvPr/>
        </p:nvSpPr>
        <p:spPr>
          <a:xfrm>
            <a:off x="7910796" y="223645"/>
            <a:ext cx="5119404" cy="8079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9050" tIns="19050" rIns="19050" bIns="19050" numCol="1" spcCol="38100" rtlCol="1" anchor="ctr">
            <a:spAutoFit/>
          </a:bodyPr>
          <a:lstStyle/>
          <a:p>
            <a:pPr algn="ctr" defTabSz="914377" rtl="0" hangingPunct="0"/>
            <a:r>
              <a:rPr lang="ar-SA" sz="5000" b="1" kern="0" dirty="0">
                <a:solidFill>
                  <a:srgbClr val="95FE4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Helvetica Neue"/>
              </a:rPr>
              <a:t>الاستراتيجيات</a:t>
            </a: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25980DA8-1A6A-7448-94DF-18C0D090369A}"/>
              </a:ext>
            </a:extLst>
          </p:cNvPr>
          <p:cNvSpPr txBox="1"/>
          <p:nvPr/>
        </p:nvSpPr>
        <p:spPr>
          <a:xfrm>
            <a:off x="4599545" y="2003535"/>
            <a:ext cx="3420648" cy="63094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3500" b="1" dirty="0">
                <a:solidFill>
                  <a:schemeClr val="bg1"/>
                </a:solidFill>
              </a:rPr>
              <a:t>جدول التعلم</a:t>
            </a: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64A30534-54B4-614C-850F-F7D8A579BDA7}"/>
              </a:ext>
            </a:extLst>
          </p:cNvPr>
          <p:cNvSpPr txBox="1"/>
          <p:nvPr/>
        </p:nvSpPr>
        <p:spPr>
          <a:xfrm>
            <a:off x="4675745" y="3320853"/>
            <a:ext cx="3268248" cy="63094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3500" b="1" dirty="0">
                <a:solidFill>
                  <a:schemeClr val="bg1"/>
                </a:solidFill>
              </a:rPr>
              <a:t>الحوار والمناقشة </a:t>
            </a:r>
          </a:p>
        </p:txBody>
      </p:sp>
    </p:spTree>
    <p:extLst>
      <p:ext uri="{BB962C8B-B14F-4D97-AF65-F5344CB8AC3E}">
        <p14:creationId xmlns:p14="http://schemas.microsoft.com/office/powerpoint/2010/main" val="3876306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02A06C0-42D7-3B4C-9BDF-E0FB2DB5EE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7" name="صورة 7">
            <a:extLst>
              <a:ext uri="{FF2B5EF4-FFF2-40B4-BE49-F238E27FC236}">
                <a16:creationId xmlns:a16="http://schemas.microsoft.com/office/drawing/2014/main" id="{4C3CEBBE-47BE-B847-B487-67B7040A8A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3" name="trim.86624C83-CE7F-4BFC-9FB9-C5C70A60348E.MOV">
            <a:hlinkClick r:id="" action="ppaction://media"/>
            <a:extLst>
              <a:ext uri="{FF2B5EF4-FFF2-40B4-BE49-F238E27FC236}">
                <a16:creationId xmlns:a16="http://schemas.microsoft.com/office/drawing/2014/main" id="{91C4A5D6-24EE-3260-30E3-8B47420301A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" y="0"/>
            <a:ext cx="11353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579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4">
            <a:extLst>
              <a:ext uri="{FF2B5EF4-FFF2-40B4-BE49-F238E27FC236}">
                <a16:creationId xmlns:a16="http://schemas.microsoft.com/office/drawing/2014/main" id="{46F8F5DC-DE6E-154B-A181-1BC2CDABC3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Google Shape;1543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89512" y="805366"/>
            <a:ext cx="8239512" cy="493027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مربع نص 6">
            <a:extLst>
              <a:ext uri="{FF2B5EF4-FFF2-40B4-BE49-F238E27FC236}">
                <a16:creationId xmlns:a16="http://schemas.microsoft.com/office/drawing/2014/main" id="{5365D8C8-771A-BF44-99CB-850107EC9CFE}"/>
              </a:ext>
            </a:extLst>
          </p:cNvPr>
          <p:cNvSpPr txBox="1"/>
          <p:nvPr/>
        </p:nvSpPr>
        <p:spPr>
          <a:xfrm>
            <a:off x="3241079" y="2303462"/>
            <a:ext cx="5709841" cy="16414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1" anchor="ctr">
            <a:spAutoFit/>
          </a:bodyPr>
          <a:lstStyle/>
          <a:p>
            <a:pPr marL="0" marR="0" indent="0" algn="ctr" defTabSz="5842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ar-SA" sz="5000" b="1" dirty="0">
                <a:solidFill>
                  <a:srgbClr val="EF00A5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لنطبق معاً</a:t>
            </a:r>
          </a:p>
          <a:p>
            <a:pPr marL="0" marR="0" indent="0" algn="ctr" defTabSz="5842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ar-SA" sz="5000" b="1" i="0" u="none" strike="noStrike" cap="none" spc="0" normalizeH="0" baseline="0" dirty="0">
                <a:ln>
                  <a:noFill/>
                </a:ln>
                <a:solidFill>
                  <a:srgbClr val="EF00A5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التدريبات </a:t>
            </a:r>
          </a:p>
        </p:txBody>
      </p:sp>
      <p:sp>
        <p:nvSpPr>
          <p:cNvPr id="6" name="Google Shape;1600;p15">
            <a:extLst>
              <a:ext uri="{FF2B5EF4-FFF2-40B4-BE49-F238E27FC236}">
                <a16:creationId xmlns:a16="http://schemas.microsoft.com/office/drawing/2014/main" id="{69D92F22-1CDC-8847-AE30-753491FF94D4}"/>
              </a:ext>
            </a:extLst>
          </p:cNvPr>
          <p:cNvSpPr/>
          <p:nvPr/>
        </p:nvSpPr>
        <p:spPr>
          <a:xfrm>
            <a:off x="9290923" y="5030873"/>
            <a:ext cx="1805766" cy="1655761"/>
          </a:xfrm>
          <a:custGeom>
            <a:avLst/>
            <a:gdLst/>
            <a:ahLst/>
            <a:cxnLst/>
            <a:rect l="l" t="t" r="r" b="b"/>
            <a:pathLst>
              <a:path w="11349" h="10582" extrusionOk="0">
                <a:moveTo>
                  <a:pt x="10136" y="2231"/>
                </a:moveTo>
                <a:lnTo>
                  <a:pt x="10136" y="3373"/>
                </a:lnTo>
                <a:lnTo>
                  <a:pt x="4818" y="5585"/>
                </a:lnTo>
                <a:lnTo>
                  <a:pt x="1125" y="4122"/>
                </a:lnTo>
                <a:lnTo>
                  <a:pt x="1125" y="2927"/>
                </a:lnTo>
                <a:lnTo>
                  <a:pt x="4818" y="4372"/>
                </a:lnTo>
                <a:lnTo>
                  <a:pt x="10136" y="2231"/>
                </a:lnTo>
                <a:close/>
                <a:moveTo>
                  <a:pt x="9743" y="4390"/>
                </a:moveTo>
                <a:lnTo>
                  <a:pt x="9743" y="5514"/>
                </a:lnTo>
                <a:lnTo>
                  <a:pt x="9725" y="5514"/>
                </a:lnTo>
                <a:lnTo>
                  <a:pt x="4426" y="7709"/>
                </a:lnTo>
                <a:lnTo>
                  <a:pt x="715" y="6246"/>
                </a:lnTo>
                <a:lnTo>
                  <a:pt x="715" y="5050"/>
                </a:lnTo>
                <a:lnTo>
                  <a:pt x="4533" y="6567"/>
                </a:lnTo>
                <a:lnTo>
                  <a:pt x="9743" y="4390"/>
                </a:lnTo>
                <a:close/>
                <a:moveTo>
                  <a:pt x="10118" y="6299"/>
                </a:moveTo>
                <a:lnTo>
                  <a:pt x="10100" y="7512"/>
                </a:lnTo>
                <a:lnTo>
                  <a:pt x="4801" y="9707"/>
                </a:lnTo>
                <a:lnTo>
                  <a:pt x="1071" y="8244"/>
                </a:lnTo>
                <a:lnTo>
                  <a:pt x="1071" y="7209"/>
                </a:lnTo>
                <a:lnTo>
                  <a:pt x="4390" y="8565"/>
                </a:lnTo>
                <a:lnTo>
                  <a:pt x="10118" y="6299"/>
                </a:lnTo>
                <a:close/>
                <a:moveTo>
                  <a:pt x="6656" y="1"/>
                </a:moveTo>
                <a:lnTo>
                  <a:pt x="964" y="1999"/>
                </a:lnTo>
                <a:cubicBezTo>
                  <a:pt x="411" y="2249"/>
                  <a:pt x="393" y="2980"/>
                  <a:pt x="393" y="3587"/>
                </a:cubicBezTo>
                <a:cubicBezTo>
                  <a:pt x="393" y="3783"/>
                  <a:pt x="429" y="3980"/>
                  <a:pt x="465" y="4176"/>
                </a:cubicBezTo>
                <a:cubicBezTo>
                  <a:pt x="19" y="4461"/>
                  <a:pt x="1" y="5139"/>
                  <a:pt x="1" y="5710"/>
                </a:cubicBezTo>
                <a:cubicBezTo>
                  <a:pt x="1" y="6174"/>
                  <a:pt x="108" y="6602"/>
                  <a:pt x="393" y="6870"/>
                </a:cubicBezTo>
                <a:cubicBezTo>
                  <a:pt x="340" y="7102"/>
                  <a:pt x="376" y="7387"/>
                  <a:pt x="376" y="7709"/>
                </a:cubicBezTo>
                <a:cubicBezTo>
                  <a:pt x="376" y="8315"/>
                  <a:pt x="536" y="8868"/>
                  <a:pt x="1071" y="9047"/>
                </a:cubicBezTo>
                <a:lnTo>
                  <a:pt x="4765" y="10581"/>
                </a:lnTo>
                <a:lnTo>
                  <a:pt x="11313" y="7869"/>
                </a:lnTo>
                <a:lnTo>
                  <a:pt x="10617" y="7602"/>
                </a:lnTo>
                <a:lnTo>
                  <a:pt x="10617" y="6138"/>
                </a:lnTo>
                <a:lnTo>
                  <a:pt x="11313" y="5853"/>
                </a:lnTo>
                <a:lnTo>
                  <a:pt x="10260" y="5443"/>
                </a:lnTo>
                <a:lnTo>
                  <a:pt x="10260" y="4176"/>
                </a:lnTo>
                <a:lnTo>
                  <a:pt x="11349" y="3712"/>
                </a:lnTo>
                <a:lnTo>
                  <a:pt x="10653" y="3462"/>
                </a:lnTo>
                <a:lnTo>
                  <a:pt x="10653" y="2017"/>
                </a:lnTo>
                <a:lnTo>
                  <a:pt x="11349" y="1731"/>
                </a:lnTo>
                <a:lnTo>
                  <a:pt x="6656" y="1"/>
                </a:lnTo>
                <a:close/>
              </a:path>
            </a:pathLst>
          </a:cu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47952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4">
            <a:extLst>
              <a:ext uri="{FF2B5EF4-FFF2-40B4-BE49-F238E27FC236}">
                <a16:creationId xmlns:a16="http://schemas.microsoft.com/office/drawing/2014/main" id="{46F8F5DC-DE6E-154B-A181-1BC2CDABC3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1" name="مربع نص 10">
            <a:extLst>
              <a:ext uri="{FF2B5EF4-FFF2-40B4-BE49-F238E27FC236}">
                <a16:creationId xmlns:a16="http://schemas.microsoft.com/office/drawing/2014/main" id="{7A3C3606-6ED2-F94E-BC8E-5C04F2242864}"/>
              </a:ext>
            </a:extLst>
          </p:cNvPr>
          <p:cNvSpPr txBox="1"/>
          <p:nvPr/>
        </p:nvSpPr>
        <p:spPr>
          <a:xfrm>
            <a:off x="-622299" y="207963"/>
            <a:ext cx="1828800" cy="182880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endParaRPr lang="ar-SA" dirty="0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08562408-9547-5B98-FAA7-C580152930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683" y="836341"/>
            <a:ext cx="10779512" cy="5358781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C3DF1E2F-8827-07C8-34A3-72760A88F9D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1966" r="-2618"/>
          <a:stretch/>
        </p:blipFill>
        <p:spPr>
          <a:xfrm>
            <a:off x="1009805" y="3584212"/>
            <a:ext cx="10265317" cy="2130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894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4">
            <a:extLst>
              <a:ext uri="{FF2B5EF4-FFF2-40B4-BE49-F238E27FC236}">
                <a16:creationId xmlns:a16="http://schemas.microsoft.com/office/drawing/2014/main" id="{46F8F5DC-DE6E-154B-A181-1BC2CDABC3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1" name="مربع نص 10">
            <a:extLst>
              <a:ext uri="{FF2B5EF4-FFF2-40B4-BE49-F238E27FC236}">
                <a16:creationId xmlns:a16="http://schemas.microsoft.com/office/drawing/2014/main" id="{7A3C3606-6ED2-F94E-BC8E-5C04F2242864}"/>
              </a:ext>
            </a:extLst>
          </p:cNvPr>
          <p:cNvSpPr txBox="1"/>
          <p:nvPr/>
        </p:nvSpPr>
        <p:spPr>
          <a:xfrm>
            <a:off x="-622299" y="207963"/>
            <a:ext cx="1828800" cy="182880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endParaRPr lang="ar-SA" dirty="0"/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88A7EBFC-C71C-21BD-1CF2-AC57D8F309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805" y="588537"/>
            <a:ext cx="11058293" cy="6061500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1F10A538-3240-B8DA-080B-AC613DCC0BC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115"/>
          <a:stretch/>
        </p:blipFill>
        <p:spPr>
          <a:xfrm>
            <a:off x="247805" y="3035610"/>
            <a:ext cx="11058293" cy="3706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636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4">
            <a:extLst>
              <a:ext uri="{FF2B5EF4-FFF2-40B4-BE49-F238E27FC236}">
                <a16:creationId xmlns:a16="http://schemas.microsoft.com/office/drawing/2014/main" id="{46F8F5DC-DE6E-154B-A181-1BC2CDABC3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Google Shape;1647;p64">
            <a:extLst>
              <a:ext uri="{FF2B5EF4-FFF2-40B4-BE49-F238E27FC236}">
                <a16:creationId xmlns:a16="http://schemas.microsoft.com/office/drawing/2014/main" id="{C0D06944-7691-AB46-94A6-C82A1F939593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2354145" y="1448233"/>
            <a:ext cx="7190930" cy="5409766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مربع نص 9">
            <a:extLst>
              <a:ext uri="{FF2B5EF4-FFF2-40B4-BE49-F238E27FC236}">
                <a16:creationId xmlns:a16="http://schemas.microsoft.com/office/drawing/2014/main" id="{CD4D2CB1-F0E4-EE49-A43D-FE6E546E0AB4}"/>
              </a:ext>
            </a:extLst>
          </p:cNvPr>
          <p:cNvSpPr txBox="1"/>
          <p:nvPr/>
        </p:nvSpPr>
        <p:spPr>
          <a:xfrm>
            <a:off x="3934706" y="2423440"/>
            <a:ext cx="4322588" cy="1015663"/>
          </a:xfrm>
          <a:prstGeom prst="rect">
            <a:avLst/>
          </a:prstGeom>
          <a:solidFill>
            <a:srgbClr val="EBE8DF"/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3000" b="1" dirty="0"/>
              <a:t>تدريب ٤ </a:t>
            </a:r>
          </a:p>
          <a:p>
            <a:pPr algn="ctr"/>
            <a:r>
              <a:rPr lang="ar-SA" sz="3000" b="1" dirty="0"/>
              <a:t>ص ١٧٧</a:t>
            </a: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0184238C-C6DE-F340-80A8-3C23A8D41268}"/>
              </a:ext>
            </a:extLst>
          </p:cNvPr>
          <p:cNvSpPr txBox="1"/>
          <p:nvPr/>
        </p:nvSpPr>
        <p:spPr>
          <a:xfrm>
            <a:off x="7305656" y="760855"/>
            <a:ext cx="3765563" cy="63094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3500" b="1" dirty="0">
                <a:solidFill>
                  <a:srgbClr val="95FE44"/>
                </a:solidFill>
              </a:rPr>
              <a:t>الواجب العملي  </a:t>
            </a:r>
          </a:p>
        </p:txBody>
      </p:sp>
    </p:spTree>
    <p:extLst>
      <p:ext uri="{BB962C8B-B14F-4D97-AF65-F5344CB8AC3E}">
        <p14:creationId xmlns:p14="http://schemas.microsoft.com/office/powerpoint/2010/main" val="21491759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4">
            <a:extLst>
              <a:ext uri="{FF2B5EF4-FFF2-40B4-BE49-F238E27FC236}">
                <a16:creationId xmlns:a16="http://schemas.microsoft.com/office/drawing/2014/main" id="{46F8F5DC-DE6E-154B-A181-1BC2CDABC3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Google Shape;1517;p7" descr="Imagen que contiene calibre, dispositivo, objeto&#10;&#10;Descripción generada automá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2277035" y="4048041"/>
            <a:ext cx="7637929" cy="1198446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مربع نص 10"/>
          <p:cNvSpPr txBox="1"/>
          <p:nvPr/>
        </p:nvSpPr>
        <p:spPr>
          <a:xfrm>
            <a:off x="9228210" y="2124635"/>
            <a:ext cx="184731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endParaRPr lang="ar-SA"/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A5940747-61B7-6541-9C03-9A8C3B7F75F8}"/>
              </a:ext>
            </a:extLst>
          </p:cNvPr>
          <p:cNvSpPr txBox="1"/>
          <p:nvPr/>
        </p:nvSpPr>
        <p:spPr>
          <a:xfrm>
            <a:off x="2908063" y="2105560"/>
            <a:ext cx="650487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defRPr sz="7000">
                <a:latin typeface="Calibri"/>
                <a:ea typeface="Calibri"/>
                <a:cs typeface="Calibri"/>
                <a:sym typeface="Calibri"/>
              </a:defRPr>
            </a:pPr>
            <a:r>
              <a:rPr lang="ar-SA" sz="4000" b="1" dirty="0">
                <a:solidFill>
                  <a:schemeClr val="bg1"/>
                </a:solidFill>
              </a:rPr>
              <a:t>استودعتكم الله الذي لاتضيع ودائعه</a:t>
            </a:r>
          </a:p>
          <a:p>
            <a:pPr algn="ctr" rtl="1">
              <a:defRPr sz="7000">
                <a:latin typeface="Calibri"/>
                <a:ea typeface="Calibri"/>
                <a:cs typeface="Calibri"/>
                <a:sym typeface="Calibri"/>
              </a:defRPr>
            </a:pPr>
            <a:r>
              <a:rPr lang="ar-SA" sz="4000" b="1" dirty="0">
                <a:solidFill>
                  <a:srgbClr val="40AFFF"/>
                </a:solidFill>
              </a:rPr>
              <a:t>أ/</a:t>
            </a:r>
            <a:r>
              <a:rPr lang="ar-SA" sz="4000" b="1" dirty="0">
                <a:solidFill>
                  <a:schemeClr val="bg1"/>
                </a:solidFill>
              </a:rPr>
              <a:t>صباح القحطاني</a:t>
            </a:r>
            <a:r>
              <a:rPr lang="ar-SA" sz="1800" dirty="0"/>
              <a:t> </a:t>
            </a:r>
            <a:endParaRPr lang="ar-SA" dirty="0"/>
          </a:p>
        </p:txBody>
      </p:sp>
      <p:sp>
        <p:nvSpPr>
          <p:cNvPr id="9" name="مربع نص 8">
            <a:hlinkClick r:id="rId4" invalidUrl="https://t.me/maharat_raqmia_sabah"/>
            <a:extLst>
              <a:ext uri="{FF2B5EF4-FFF2-40B4-BE49-F238E27FC236}">
                <a16:creationId xmlns:a16="http://schemas.microsoft.com/office/drawing/2014/main" id="{92F3C852-38A1-F44E-A866-560799CEAAFC}"/>
              </a:ext>
            </a:extLst>
          </p:cNvPr>
          <p:cNvSpPr txBox="1"/>
          <p:nvPr/>
        </p:nvSpPr>
        <p:spPr>
          <a:xfrm>
            <a:off x="1143237" y="5827712"/>
            <a:ext cx="8269704" cy="6719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1" anchor="ctr">
            <a:spAutoFit/>
          </a:bodyPr>
          <a:lstStyle/>
          <a:p>
            <a:pPr marL="0" marR="0" indent="0" algn="ctr" defTabSz="5842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3700" b="1" i="0" u="none" strike="noStrike" cap="none" spc="0" normalizeH="0" baseline="0" dirty="0">
                <a:ln>
                  <a:noFill/>
                </a:ln>
                <a:solidFill>
                  <a:srgbClr val="EF00A5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https://t.me/</a:t>
            </a:r>
            <a:r>
              <a:rPr kumimoji="0" lang="en-GB" sz="3700" b="1" i="0" u="none" strike="noStrike" cap="none" spc="0" normalizeH="0" baseline="0" dirty="0" err="1">
                <a:ln>
                  <a:noFill/>
                </a:ln>
                <a:solidFill>
                  <a:srgbClr val="EF00A5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maharat_raqmia_sabah</a:t>
            </a:r>
            <a:endParaRPr kumimoji="0" lang="ar-SA" sz="3700" b="1" i="0" u="none" strike="noStrike" cap="none" spc="0" normalizeH="0" baseline="0" dirty="0">
              <a:ln>
                <a:noFill/>
              </a:ln>
              <a:solidFill>
                <a:srgbClr val="EF00A5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417928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B7163FF-F99D-5347-829E-1D9E19089C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7" name="صورة 7">
            <a:extLst>
              <a:ext uri="{FF2B5EF4-FFF2-40B4-BE49-F238E27FC236}">
                <a16:creationId xmlns:a16="http://schemas.microsoft.com/office/drawing/2014/main" id="{7B24ADCD-D675-DC40-BE1E-1BA0025AE3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6" name="صورة 7">
            <a:extLst>
              <a:ext uri="{FF2B5EF4-FFF2-40B4-BE49-F238E27FC236}">
                <a16:creationId xmlns:a16="http://schemas.microsoft.com/office/drawing/2014/main" id="{19436BA7-A1C9-1A4B-8391-C7694FB705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29" y="280212"/>
            <a:ext cx="11708781" cy="6212663"/>
          </a:xfrm>
          <a:prstGeom prst="rect">
            <a:avLst/>
          </a:prstGeom>
        </p:spPr>
      </p:pic>
      <p:sp>
        <p:nvSpPr>
          <p:cNvPr id="8" name="مستطيل 7">
            <a:extLst>
              <a:ext uri="{FF2B5EF4-FFF2-40B4-BE49-F238E27FC236}">
                <a16:creationId xmlns:a16="http://schemas.microsoft.com/office/drawing/2014/main" id="{E784F2F4-A18B-564A-8958-70B4619857E7}"/>
              </a:ext>
            </a:extLst>
          </p:cNvPr>
          <p:cNvSpPr/>
          <p:nvPr/>
        </p:nvSpPr>
        <p:spPr>
          <a:xfrm>
            <a:off x="7630530" y="365124"/>
            <a:ext cx="3957753" cy="12453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2496B7E6-F09A-5349-A854-BEA5BBD244BE}"/>
              </a:ext>
            </a:extLst>
          </p:cNvPr>
          <p:cNvSpPr/>
          <p:nvPr/>
        </p:nvSpPr>
        <p:spPr>
          <a:xfrm>
            <a:off x="5140405" y="1610471"/>
            <a:ext cx="5917888" cy="5631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FA356D1D-D053-DF4A-AE9E-36FA9ECFC654}"/>
              </a:ext>
            </a:extLst>
          </p:cNvPr>
          <p:cNvSpPr txBox="1"/>
          <p:nvPr/>
        </p:nvSpPr>
        <p:spPr>
          <a:xfrm>
            <a:off x="7456448" y="3103960"/>
            <a:ext cx="3387184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3000" b="1" dirty="0"/>
              <a:t>تصميم صفحة إلكترونية </a:t>
            </a:r>
          </a:p>
          <a:p>
            <a:pPr algn="r"/>
            <a:r>
              <a:rPr lang="ar-SA" sz="3000" b="1" dirty="0"/>
              <a:t>إضافة الصفحات </a:t>
            </a: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2B136B9F-5738-934A-A1F6-0B9AD15E0AA9}"/>
              </a:ext>
            </a:extLst>
          </p:cNvPr>
          <p:cNvSpPr txBox="1"/>
          <p:nvPr/>
        </p:nvSpPr>
        <p:spPr>
          <a:xfrm>
            <a:off x="4735552" y="3334792"/>
            <a:ext cx="2720896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SA" sz="3000" b="1" dirty="0"/>
              <a:t>نشر موقع إلكتروني</a:t>
            </a:r>
          </a:p>
        </p:txBody>
      </p:sp>
    </p:spTree>
    <p:extLst>
      <p:ext uri="{BB962C8B-B14F-4D97-AF65-F5344CB8AC3E}">
        <p14:creationId xmlns:p14="http://schemas.microsoft.com/office/powerpoint/2010/main" val="4103954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4">
            <a:extLst>
              <a:ext uri="{FF2B5EF4-FFF2-40B4-BE49-F238E27FC236}">
                <a16:creationId xmlns:a16="http://schemas.microsoft.com/office/drawing/2014/main" id="{46F8F5DC-DE6E-154B-A181-1BC2CDABC3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Google Shape;1543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89512" y="805366"/>
            <a:ext cx="8239512" cy="493027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مربع نص 6">
            <a:extLst>
              <a:ext uri="{FF2B5EF4-FFF2-40B4-BE49-F238E27FC236}">
                <a16:creationId xmlns:a16="http://schemas.microsoft.com/office/drawing/2014/main" id="{5365D8C8-771A-BF44-99CB-850107EC9CFE}"/>
              </a:ext>
            </a:extLst>
          </p:cNvPr>
          <p:cNvSpPr txBox="1"/>
          <p:nvPr/>
        </p:nvSpPr>
        <p:spPr>
          <a:xfrm>
            <a:off x="3241079" y="2341934"/>
            <a:ext cx="5709841" cy="156453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1" anchor="ctr">
            <a:spAutoFit/>
          </a:bodyPr>
          <a:lstStyle/>
          <a:p>
            <a:pPr marL="0" marR="0" indent="0" algn="ctr" defTabSz="5842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ar-SA" sz="5000" b="1" i="0" u="none" strike="noStrike" cap="none" spc="0" normalizeH="0" baseline="0" dirty="0">
                <a:ln>
                  <a:noFill/>
                </a:ln>
                <a:solidFill>
                  <a:srgbClr val="B33B8E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الدرس الثالث</a:t>
            </a:r>
          </a:p>
          <a:p>
            <a:pPr marL="0" marR="0" indent="0" algn="ctr" defTabSz="5842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ar-SA" sz="4500" b="1" dirty="0">
                <a:solidFill>
                  <a:schemeClr val="bg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نشر الموقع الإلكتروني </a:t>
            </a:r>
          </a:p>
        </p:txBody>
      </p:sp>
      <p:sp>
        <p:nvSpPr>
          <p:cNvPr id="6" name="Google Shape;1600;p15">
            <a:extLst>
              <a:ext uri="{FF2B5EF4-FFF2-40B4-BE49-F238E27FC236}">
                <a16:creationId xmlns:a16="http://schemas.microsoft.com/office/drawing/2014/main" id="{69D92F22-1CDC-8847-AE30-753491FF94D4}"/>
              </a:ext>
            </a:extLst>
          </p:cNvPr>
          <p:cNvSpPr/>
          <p:nvPr/>
        </p:nvSpPr>
        <p:spPr>
          <a:xfrm>
            <a:off x="9290923" y="5030873"/>
            <a:ext cx="1805766" cy="1655761"/>
          </a:xfrm>
          <a:custGeom>
            <a:avLst/>
            <a:gdLst/>
            <a:ahLst/>
            <a:cxnLst/>
            <a:rect l="l" t="t" r="r" b="b"/>
            <a:pathLst>
              <a:path w="11349" h="10582" extrusionOk="0">
                <a:moveTo>
                  <a:pt x="10136" y="2231"/>
                </a:moveTo>
                <a:lnTo>
                  <a:pt x="10136" y="3373"/>
                </a:lnTo>
                <a:lnTo>
                  <a:pt x="4818" y="5585"/>
                </a:lnTo>
                <a:lnTo>
                  <a:pt x="1125" y="4122"/>
                </a:lnTo>
                <a:lnTo>
                  <a:pt x="1125" y="2927"/>
                </a:lnTo>
                <a:lnTo>
                  <a:pt x="4818" y="4372"/>
                </a:lnTo>
                <a:lnTo>
                  <a:pt x="10136" y="2231"/>
                </a:lnTo>
                <a:close/>
                <a:moveTo>
                  <a:pt x="9743" y="4390"/>
                </a:moveTo>
                <a:lnTo>
                  <a:pt x="9743" y="5514"/>
                </a:lnTo>
                <a:lnTo>
                  <a:pt x="9725" y="5514"/>
                </a:lnTo>
                <a:lnTo>
                  <a:pt x="4426" y="7709"/>
                </a:lnTo>
                <a:lnTo>
                  <a:pt x="715" y="6246"/>
                </a:lnTo>
                <a:lnTo>
                  <a:pt x="715" y="5050"/>
                </a:lnTo>
                <a:lnTo>
                  <a:pt x="4533" y="6567"/>
                </a:lnTo>
                <a:lnTo>
                  <a:pt x="9743" y="4390"/>
                </a:lnTo>
                <a:close/>
                <a:moveTo>
                  <a:pt x="10118" y="6299"/>
                </a:moveTo>
                <a:lnTo>
                  <a:pt x="10100" y="7512"/>
                </a:lnTo>
                <a:lnTo>
                  <a:pt x="4801" y="9707"/>
                </a:lnTo>
                <a:lnTo>
                  <a:pt x="1071" y="8244"/>
                </a:lnTo>
                <a:lnTo>
                  <a:pt x="1071" y="7209"/>
                </a:lnTo>
                <a:lnTo>
                  <a:pt x="4390" y="8565"/>
                </a:lnTo>
                <a:lnTo>
                  <a:pt x="10118" y="6299"/>
                </a:lnTo>
                <a:close/>
                <a:moveTo>
                  <a:pt x="6656" y="1"/>
                </a:moveTo>
                <a:lnTo>
                  <a:pt x="964" y="1999"/>
                </a:lnTo>
                <a:cubicBezTo>
                  <a:pt x="411" y="2249"/>
                  <a:pt x="393" y="2980"/>
                  <a:pt x="393" y="3587"/>
                </a:cubicBezTo>
                <a:cubicBezTo>
                  <a:pt x="393" y="3783"/>
                  <a:pt x="429" y="3980"/>
                  <a:pt x="465" y="4176"/>
                </a:cubicBezTo>
                <a:cubicBezTo>
                  <a:pt x="19" y="4461"/>
                  <a:pt x="1" y="5139"/>
                  <a:pt x="1" y="5710"/>
                </a:cubicBezTo>
                <a:cubicBezTo>
                  <a:pt x="1" y="6174"/>
                  <a:pt x="108" y="6602"/>
                  <a:pt x="393" y="6870"/>
                </a:cubicBezTo>
                <a:cubicBezTo>
                  <a:pt x="340" y="7102"/>
                  <a:pt x="376" y="7387"/>
                  <a:pt x="376" y="7709"/>
                </a:cubicBezTo>
                <a:cubicBezTo>
                  <a:pt x="376" y="8315"/>
                  <a:pt x="536" y="8868"/>
                  <a:pt x="1071" y="9047"/>
                </a:cubicBezTo>
                <a:lnTo>
                  <a:pt x="4765" y="10581"/>
                </a:lnTo>
                <a:lnTo>
                  <a:pt x="11313" y="7869"/>
                </a:lnTo>
                <a:lnTo>
                  <a:pt x="10617" y="7602"/>
                </a:lnTo>
                <a:lnTo>
                  <a:pt x="10617" y="6138"/>
                </a:lnTo>
                <a:lnTo>
                  <a:pt x="11313" y="5853"/>
                </a:lnTo>
                <a:lnTo>
                  <a:pt x="10260" y="5443"/>
                </a:lnTo>
                <a:lnTo>
                  <a:pt x="10260" y="4176"/>
                </a:lnTo>
                <a:lnTo>
                  <a:pt x="11349" y="3712"/>
                </a:lnTo>
                <a:lnTo>
                  <a:pt x="10653" y="3462"/>
                </a:lnTo>
                <a:lnTo>
                  <a:pt x="10653" y="2017"/>
                </a:lnTo>
                <a:lnTo>
                  <a:pt x="11349" y="1731"/>
                </a:lnTo>
                <a:lnTo>
                  <a:pt x="6656" y="1"/>
                </a:lnTo>
                <a:close/>
              </a:path>
            </a:pathLst>
          </a:cu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4096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B7163FF-F99D-5347-829E-1D9E19089C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7" name="صورة 7">
            <a:extLst>
              <a:ext uri="{FF2B5EF4-FFF2-40B4-BE49-F238E27FC236}">
                <a16:creationId xmlns:a16="http://schemas.microsoft.com/office/drawing/2014/main" id="{7B24ADCD-D675-DC40-BE1E-1BA0025AE3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4" name="Google Shape;1549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5482" y="357496"/>
            <a:ext cx="5964518" cy="925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550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0800000">
            <a:off x="8120737" y="4026427"/>
            <a:ext cx="3896874" cy="1325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6B798E27-6850-F84D-8F78-20D4D6753F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1" y="1581589"/>
            <a:ext cx="6829818" cy="3993240"/>
          </a:xfrm>
          <a:prstGeom prst="rect">
            <a:avLst/>
          </a:prstGeom>
        </p:spPr>
      </p:pic>
      <p:sp>
        <p:nvSpPr>
          <p:cNvPr id="9" name="مربع نص 8">
            <a:extLst>
              <a:ext uri="{FF2B5EF4-FFF2-40B4-BE49-F238E27FC236}">
                <a16:creationId xmlns:a16="http://schemas.microsoft.com/office/drawing/2014/main" id="{2FB22F64-22D8-CD4E-8942-2E2F416A292F}"/>
              </a:ext>
            </a:extLst>
          </p:cNvPr>
          <p:cNvSpPr txBox="1"/>
          <p:nvPr/>
        </p:nvSpPr>
        <p:spPr>
          <a:xfrm>
            <a:off x="370146" y="1984005"/>
            <a:ext cx="6829817" cy="7848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4500" b="1" dirty="0">
                <a:solidFill>
                  <a:schemeClr val="accent4"/>
                </a:solidFill>
              </a:rPr>
              <a:t>أهداف الدرس:</a:t>
            </a: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F117D1D6-F6E5-AD4C-8D09-BC1DF9991C99}"/>
              </a:ext>
            </a:extLst>
          </p:cNvPr>
          <p:cNvSpPr txBox="1"/>
          <p:nvPr/>
        </p:nvSpPr>
        <p:spPr>
          <a:xfrm>
            <a:off x="2070631" y="2631173"/>
            <a:ext cx="4998231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ar-SA" sz="2500" b="1" dirty="0"/>
              <a:t>إضافة أيقونات وسائل التواصل الاجتماعي إلى الموقع الإلكتروني </a:t>
            </a:r>
          </a:p>
          <a:p>
            <a:pPr marL="342900" marR="0" lvl="0" indent="-34290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ar-SA" sz="2500" b="1" dirty="0"/>
              <a:t>معاينة التغييرات التي أجريت على الصفحات قبل النشر</a:t>
            </a:r>
          </a:p>
          <a:p>
            <a:pPr marL="342900" marR="0" lvl="0" indent="-34290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ar-SA" sz="2500" b="1" dirty="0"/>
              <a:t>نشر الموقع الإلكتروني ومشاركته عبر الإنترنت </a:t>
            </a:r>
          </a:p>
        </p:txBody>
      </p:sp>
      <p:grpSp>
        <p:nvGrpSpPr>
          <p:cNvPr id="3" name="Google Shape;1587;p15">
            <a:extLst>
              <a:ext uri="{FF2B5EF4-FFF2-40B4-BE49-F238E27FC236}">
                <a16:creationId xmlns:a16="http://schemas.microsoft.com/office/drawing/2014/main" id="{2BFB94FD-0BE5-3C4C-B8E7-70BDDAA7420E}"/>
              </a:ext>
            </a:extLst>
          </p:cNvPr>
          <p:cNvGrpSpPr/>
          <p:nvPr/>
        </p:nvGrpSpPr>
        <p:grpSpPr>
          <a:xfrm>
            <a:off x="7068862" y="1027906"/>
            <a:ext cx="1595394" cy="1325562"/>
            <a:chOff x="3171000" y="4021950"/>
            <a:chExt cx="268100" cy="265875"/>
          </a:xfrm>
        </p:grpSpPr>
        <p:sp>
          <p:nvSpPr>
            <p:cNvPr id="12" name="Google Shape;1588;p15">
              <a:extLst>
                <a:ext uri="{FF2B5EF4-FFF2-40B4-BE49-F238E27FC236}">
                  <a16:creationId xmlns:a16="http://schemas.microsoft.com/office/drawing/2014/main" id="{C46C658B-FE8F-E549-BC54-546A2C5D38CD}"/>
                </a:ext>
              </a:extLst>
            </p:cNvPr>
            <p:cNvSpPr/>
            <p:nvPr/>
          </p:nvSpPr>
          <p:spPr>
            <a:xfrm>
              <a:off x="3171000" y="4058525"/>
              <a:ext cx="230200" cy="229300"/>
            </a:xfrm>
            <a:custGeom>
              <a:avLst/>
              <a:gdLst/>
              <a:ahLst/>
              <a:cxnLst/>
              <a:rect l="l" t="t" r="r" b="b"/>
              <a:pathLst>
                <a:path w="9208" h="9172" extrusionOk="0">
                  <a:moveTo>
                    <a:pt x="1782" y="6720"/>
                  </a:moveTo>
                  <a:cubicBezTo>
                    <a:pt x="1957" y="6720"/>
                    <a:pt x="2130" y="6787"/>
                    <a:pt x="2266" y="6923"/>
                  </a:cubicBezTo>
                  <a:cubicBezTo>
                    <a:pt x="2534" y="7191"/>
                    <a:pt x="2534" y="7619"/>
                    <a:pt x="2266" y="7869"/>
                  </a:cubicBezTo>
                  <a:lnTo>
                    <a:pt x="1142" y="8244"/>
                  </a:lnTo>
                  <a:lnTo>
                    <a:pt x="928" y="8047"/>
                  </a:lnTo>
                  <a:lnTo>
                    <a:pt x="1303" y="6905"/>
                  </a:lnTo>
                  <a:cubicBezTo>
                    <a:pt x="1443" y="6783"/>
                    <a:pt x="1614" y="6720"/>
                    <a:pt x="1782" y="6720"/>
                  </a:cubicBezTo>
                  <a:close/>
                  <a:moveTo>
                    <a:pt x="7494" y="0"/>
                  </a:moveTo>
                  <a:lnTo>
                    <a:pt x="839" y="6656"/>
                  </a:lnTo>
                  <a:lnTo>
                    <a:pt x="0" y="9171"/>
                  </a:lnTo>
                  <a:lnTo>
                    <a:pt x="2552" y="8333"/>
                  </a:lnTo>
                  <a:lnTo>
                    <a:pt x="9207" y="1695"/>
                  </a:lnTo>
                  <a:lnTo>
                    <a:pt x="7494" y="0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589;p15">
              <a:extLst>
                <a:ext uri="{FF2B5EF4-FFF2-40B4-BE49-F238E27FC236}">
                  <a16:creationId xmlns:a16="http://schemas.microsoft.com/office/drawing/2014/main" id="{653C13AD-C7DE-F547-9843-2D73837A892E}"/>
                </a:ext>
              </a:extLst>
            </p:cNvPr>
            <p:cNvSpPr/>
            <p:nvPr/>
          </p:nvSpPr>
          <p:spPr>
            <a:xfrm>
              <a:off x="3367725" y="4021950"/>
              <a:ext cx="71375" cy="69150"/>
            </a:xfrm>
            <a:custGeom>
              <a:avLst/>
              <a:gdLst/>
              <a:ahLst/>
              <a:cxnLst/>
              <a:rect l="l" t="t" r="r" b="b"/>
              <a:pathLst>
                <a:path w="2855" h="2766" extrusionOk="0">
                  <a:moveTo>
                    <a:pt x="1320" y="0"/>
                  </a:moveTo>
                  <a:cubicBezTo>
                    <a:pt x="1187" y="0"/>
                    <a:pt x="1053" y="54"/>
                    <a:pt x="946" y="161"/>
                  </a:cubicBezTo>
                  <a:lnTo>
                    <a:pt x="0" y="1089"/>
                  </a:lnTo>
                  <a:lnTo>
                    <a:pt x="1695" y="2766"/>
                  </a:lnTo>
                  <a:lnTo>
                    <a:pt x="2623" y="1838"/>
                  </a:lnTo>
                  <a:cubicBezTo>
                    <a:pt x="2855" y="1642"/>
                    <a:pt x="2855" y="1303"/>
                    <a:pt x="2641" y="1106"/>
                  </a:cubicBezTo>
                  <a:lnTo>
                    <a:pt x="1695" y="161"/>
                  </a:lnTo>
                  <a:cubicBezTo>
                    <a:pt x="1588" y="54"/>
                    <a:pt x="1454" y="0"/>
                    <a:pt x="132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49005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B7163FF-F99D-5347-829E-1D9E19089C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7" name="صورة 7">
            <a:extLst>
              <a:ext uri="{FF2B5EF4-FFF2-40B4-BE49-F238E27FC236}">
                <a16:creationId xmlns:a16="http://schemas.microsoft.com/office/drawing/2014/main" id="{7B24ADCD-D675-DC40-BE1E-1BA0025AE3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23536"/>
          </a:xfrm>
        </p:spPr>
      </p:pic>
      <p:pic>
        <p:nvPicPr>
          <p:cNvPr id="4" name="Google Shape;1571;p14" descr="Imagen que contiene humo&#10;&#10;Descripción generada automá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95745" y="365125"/>
            <a:ext cx="3700241" cy="805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570;p14" descr="Imagen que contiene humo&#10;&#10;Descripción generada automáticament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68822" y="365125"/>
            <a:ext cx="3527433" cy="82566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C189CD18-C6B4-DD44-B026-DEDC2B8EFA79}"/>
              </a:ext>
            </a:extLst>
          </p:cNvPr>
          <p:cNvSpPr txBox="1"/>
          <p:nvPr/>
        </p:nvSpPr>
        <p:spPr>
          <a:xfrm>
            <a:off x="2884732" y="1246896"/>
            <a:ext cx="1828800" cy="182880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endParaRPr lang="ar-SA" dirty="0"/>
          </a:p>
        </p:txBody>
      </p:sp>
      <p:pic>
        <p:nvPicPr>
          <p:cNvPr id="14" name="Google Shape;1578;p15">
            <a:extLst>
              <a:ext uri="{FF2B5EF4-FFF2-40B4-BE49-F238E27FC236}">
                <a16:creationId xmlns:a16="http://schemas.microsoft.com/office/drawing/2014/main" id="{F5D34D35-050D-904C-959E-B154C7851662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507454" y="157665"/>
            <a:ext cx="3177091" cy="132556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43FA4DAE-A650-BB4F-9CD3-1A63D784FCD0}"/>
              </a:ext>
            </a:extLst>
          </p:cNvPr>
          <p:cNvSpPr txBox="1"/>
          <p:nvPr/>
        </p:nvSpPr>
        <p:spPr>
          <a:xfrm>
            <a:off x="7136272" y="1669763"/>
            <a:ext cx="4338755" cy="861774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5000" b="1" dirty="0"/>
              <a:t> الفهم القرائي </a:t>
            </a:r>
            <a:endParaRPr lang="ar-EG" sz="5000" b="1" dirty="0"/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id="{0D709D9C-C850-B643-663E-A742238CE19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6" y="2979859"/>
            <a:ext cx="12132246" cy="2693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866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02A06C0-42D7-3B4C-9BDF-E0FB2DB5EE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7" name="صورة 7">
            <a:extLst>
              <a:ext uri="{FF2B5EF4-FFF2-40B4-BE49-F238E27FC236}">
                <a16:creationId xmlns:a16="http://schemas.microsoft.com/office/drawing/2014/main" id="{4C3CEBBE-47BE-B847-B487-67B7040A8A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14" name="Google Shape;1517;p7" descr="Imagen que contiene calibre, dispositivo, objeto&#10;&#10;Descripción generada automáticamente">
            <a:extLst>
              <a:ext uri="{FF2B5EF4-FFF2-40B4-BE49-F238E27FC236}">
                <a16:creationId xmlns:a16="http://schemas.microsoft.com/office/drawing/2014/main" id="{99C2BBC4-80D5-B444-B5BC-53A76D76B56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1466258" y="5978293"/>
            <a:ext cx="2839352" cy="514581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مربع نص 14">
            <a:extLst>
              <a:ext uri="{FF2B5EF4-FFF2-40B4-BE49-F238E27FC236}">
                <a16:creationId xmlns:a16="http://schemas.microsoft.com/office/drawing/2014/main" id="{18E8C73E-10D5-254B-8FDE-DAA1DA43EDAE}"/>
              </a:ext>
            </a:extLst>
          </p:cNvPr>
          <p:cNvSpPr txBox="1"/>
          <p:nvPr/>
        </p:nvSpPr>
        <p:spPr>
          <a:xfrm>
            <a:off x="1971534" y="5417866"/>
            <a:ext cx="1828800" cy="63094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3500" b="1" dirty="0">
                <a:solidFill>
                  <a:srgbClr val="95FE44"/>
                </a:solidFill>
              </a:rPr>
              <a:t>لنطبق الآن 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9D12F063-EFAB-AD1F-4CC9-CE11DEEC58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4390" y="0"/>
            <a:ext cx="7607610" cy="6858000"/>
          </a:xfrm>
          <a:prstGeom prst="rect">
            <a:avLst/>
          </a:prstGeom>
        </p:spPr>
      </p:pic>
      <p:pic>
        <p:nvPicPr>
          <p:cNvPr id="5" name="Google Shape;1578;p15">
            <a:extLst>
              <a:ext uri="{FF2B5EF4-FFF2-40B4-BE49-F238E27FC236}">
                <a16:creationId xmlns:a16="http://schemas.microsoft.com/office/drawing/2014/main" id="{FCB0FCA8-B146-32F4-A4AC-FF89E55F782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28519" y="2228713"/>
            <a:ext cx="3177091" cy="1325563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EDA6DB74-E9E3-93B0-2A6A-3C257371B092}"/>
              </a:ext>
            </a:extLst>
          </p:cNvPr>
          <p:cNvSpPr txBox="1"/>
          <p:nvPr/>
        </p:nvSpPr>
        <p:spPr>
          <a:xfrm>
            <a:off x="1852651" y="2348698"/>
            <a:ext cx="1828800" cy="55399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3000" b="1" dirty="0">
                <a:solidFill>
                  <a:srgbClr val="95FE44"/>
                </a:solidFill>
              </a:rPr>
              <a:t>إضافة التذييل</a:t>
            </a:r>
          </a:p>
        </p:txBody>
      </p:sp>
    </p:spTree>
    <p:extLst>
      <p:ext uri="{BB962C8B-B14F-4D97-AF65-F5344CB8AC3E}">
        <p14:creationId xmlns:p14="http://schemas.microsoft.com/office/powerpoint/2010/main" val="907389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02A06C0-42D7-3B4C-9BDF-E0FB2DB5EE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7" name="صورة 7">
            <a:extLst>
              <a:ext uri="{FF2B5EF4-FFF2-40B4-BE49-F238E27FC236}">
                <a16:creationId xmlns:a16="http://schemas.microsoft.com/office/drawing/2014/main" id="{4C3CEBBE-47BE-B847-B487-67B7040A8A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3" name="trim.03E54030-3AF7-43D7-929E-9CF94056FD21.MOV">
            <a:hlinkClick r:id="" action="ppaction://media"/>
            <a:extLst>
              <a:ext uri="{FF2B5EF4-FFF2-40B4-BE49-F238E27FC236}">
                <a16:creationId xmlns:a16="http://schemas.microsoft.com/office/drawing/2014/main" id="{5B64E583-E550-5687-0575-1D05E476F1F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00976" y="0"/>
            <a:ext cx="108910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681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4">
            <a:extLst>
              <a:ext uri="{FF2B5EF4-FFF2-40B4-BE49-F238E27FC236}">
                <a16:creationId xmlns:a16="http://schemas.microsoft.com/office/drawing/2014/main" id="{46F8F5DC-DE6E-154B-A181-1BC2CDABC3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6" name="Google Shape;1654;p15"/>
          <p:cNvGrpSpPr/>
          <p:nvPr/>
        </p:nvGrpSpPr>
        <p:grpSpPr>
          <a:xfrm>
            <a:off x="5261976" y="4036963"/>
            <a:ext cx="2499233" cy="2387600"/>
            <a:chOff x="5616325" y="3620025"/>
            <a:chExt cx="282400" cy="256075"/>
          </a:xfrm>
        </p:grpSpPr>
        <p:sp>
          <p:nvSpPr>
            <p:cNvPr id="7" name="Google Shape;1655;p15"/>
            <p:cNvSpPr/>
            <p:nvPr/>
          </p:nvSpPr>
          <p:spPr>
            <a:xfrm>
              <a:off x="5720700" y="3798475"/>
              <a:ext cx="30375" cy="30350"/>
            </a:xfrm>
            <a:custGeom>
              <a:avLst/>
              <a:gdLst/>
              <a:ahLst/>
              <a:cxnLst/>
              <a:rect l="l" t="t" r="r" b="b"/>
              <a:pathLst>
                <a:path w="1215" h="1214" extrusionOk="0">
                  <a:moveTo>
                    <a:pt x="608" y="0"/>
                  </a:moveTo>
                  <a:cubicBezTo>
                    <a:pt x="269" y="0"/>
                    <a:pt x="1" y="268"/>
                    <a:pt x="1" y="607"/>
                  </a:cubicBezTo>
                  <a:cubicBezTo>
                    <a:pt x="1" y="946"/>
                    <a:pt x="269" y="1213"/>
                    <a:pt x="608" y="1213"/>
                  </a:cubicBezTo>
                  <a:cubicBezTo>
                    <a:pt x="947" y="1213"/>
                    <a:pt x="1214" y="946"/>
                    <a:pt x="1214" y="607"/>
                  </a:cubicBezTo>
                  <a:cubicBezTo>
                    <a:pt x="1214" y="268"/>
                    <a:pt x="947" y="0"/>
                    <a:pt x="608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" name="Google Shape;1656;p15"/>
            <p:cNvSpPr/>
            <p:nvPr/>
          </p:nvSpPr>
          <p:spPr>
            <a:xfrm>
              <a:off x="5705550" y="3832800"/>
              <a:ext cx="60250" cy="29925"/>
            </a:xfrm>
            <a:custGeom>
              <a:avLst/>
              <a:gdLst/>
              <a:ahLst/>
              <a:cxnLst/>
              <a:rect l="l" t="t" r="r" b="b"/>
              <a:pathLst>
                <a:path w="2410" h="1197" extrusionOk="0">
                  <a:moveTo>
                    <a:pt x="1214" y="1"/>
                  </a:moveTo>
                  <a:cubicBezTo>
                    <a:pt x="1035" y="1"/>
                    <a:pt x="875" y="37"/>
                    <a:pt x="714" y="72"/>
                  </a:cubicBezTo>
                  <a:cubicBezTo>
                    <a:pt x="500" y="144"/>
                    <a:pt x="304" y="233"/>
                    <a:pt x="125" y="358"/>
                  </a:cubicBezTo>
                  <a:cubicBezTo>
                    <a:pt x="54" y="429"/>
                    <a:pt x="18" y="518"/>
                    <a:pt x="0" y="608"/>
                  </a:cubicBezTo>
                  <a:lnTo>
                    <a:pt x="0" y="1196"/>
                  </a:lnTo>
                  <a:lnTo>
                    <a:pt x="2409" y="1196"/>
                  </a:lnTo>
                  <a:lnTo>
                    <a:pt x="2409" y="608"/>
                  </a:lnTo>
                  <a:cubicBezTo>
                    <a:pt x="2409" y="518"/>
                    <a:pt x="2356" y="429"/>
                    <a:pt x="2284" y="358"/>
                  </a:cubicBezTo>
                  <a:cubicBezTo>
                    <a:pt x="2106" y="233"/>
                    <a:pt x="1910" y="126"/>
                    <a:pt x="1713" y="72"/>
                  </a:cubicBezTo>
                  <a:cubicBezTo>
                    <a:pt x="1553" y="19"/>
                    <a:pt x="1374" y="1"/>
                    <a:pt x="1214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Google Shape;1657;p15"/>
            <p:cNvSpPr/>
            <p:nvPr/>
          </p:nvSpPr>
          <p:spPr>
            <a:xfrm>
              <a:off x="5787175" y="3798475"/>
              <a:ext cx="29900" cy="30350"/>
            </a:xfrm>
            <a:custGeom>
              <a:avLst/>
              <a:gdLst/>
              <a:ahLst/>
              <a:cxnLst/>
              <a:rect l="l" t="t" r="r" b="b"/>
              <a:pathLst>
                <a:path w="1196" h="1214" extrusionOk="0">
                  <a:moveTo>
                    <a:pt x="589" y="0"/>
                  </a:moveTo>
                  <a:cubicBezTo>
                    <a:pt x="268" y="0"/>
                    <a:pt x="1" y="268"/>
                    <a:pt x="1" y="607"/>
                  </a:cubicBezTo>
                  <a:cubicBezTo>
                    <a:pt x="1" y="946"/>
                    <a:pt x="268" y="1213"/>
                    <a:pt x="589" y="1213"/>
                  </a:cubicBezTo>
                  <a:cubicBezTo>
                    <a:pt x="928" y="1213"/>
                    <a:pt x="1196" y="946"/>
                    <a:pt x="1196" y="607"/>
                  </a:cubicBezTo>
                  <a:cubicBezTo>
                    <a:pt x="1196" y="268"/>
                    <a:pt x="928" y="0"/>
                    <a:pt x="589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1658;p15"/>
            <p:cNvSpPr/>
            <p:nvPr/>
          </p:nvSpPr>
          <p:spPr>
            <a:xfrm>
              <a:off x="5772450" y="3832800"/>
              <a:ext cx="59800" cy="29925"/>
            </a:xfrm>
            <a:custGeom>
              <a:avLst/>
              <a:gdLst/>
              <a:ahLst/>
              <a:cxnLst/>
              <a:rect l="l" t="t" r="r" b="b"/>
              <a:pathLst>
                <a:path w="2392" h="1197" extrusionOk="0">
                  <a:moveTo>
                    <a:pt x="1196" y="1"/>
                  </a:moveTo>
                  <a:cubicBezTo>
                    <a:pt x="1018" y="1"/>
                    <a:pt x="857" y="37"/>
                    <a:pt x="697" y="72"/>
                  </a:cubicBezTo>
                  <a:cubicBezTo>
                    <a:pt x="500" y="144"/>
                    <a:pt x="286" y="233"/>
                    <a:pt x="126" y="358"/>
                  </a:cubicBezTo>
                  <a:cubicBezTo>
                    <a:pt x="36" y="429"/>
                    <a:pt x="1" y="518"/>
                    <a:pt x="1" y="608"/>
                  </a:cubicBezTo>
                  <a:lnTo>
                    <a:pt x="1" y="1196"/>
                  </a:lnTo>
                  <a:lnTo>
                    <a:pt x="2392" y="1196"/>
                  </a:lnTo>
                  <a:lnTo>
                    <a:pt x="2392" y="608"/>
                  </a:lnTo>
                  <a:cubicBezTo>
                    <a:pt x="2392" y="518"/>
                    <a:pt x="2356" y="429"/>
                    <a:pt x="2267" y="358"/>
                  </a:cubicBezTo>
                  <a:cubicBezTo>
                    <a:pt x="2106" y="233"/>
                    <a:pt x="1892" y="126"/>
                    <a:pt x="1696" y="72"/>
                  </a:cubicBezTo>
                  <a:cubicBezTo>
                    <a:pt x="1535" y="19"/>
                    <a:pt x="1375" y="1"/>
                    <a:pt x="1196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1659;p15"/>
            <p:cNvSpPr/>
            <p:nvPr/>
          </p:nvSpPr>
          <p:spPr>
            <a:xfrm>
              <a:off x="5853650" y="3798475"/>
              <a:ext cx="30350" cy="30350"/>
            </a:xfrm>
            <a:custGeom>
              <a:avLst/>
              <a:gdLst/>
              <a:ahLst/>
              <a:cxnLst/>
              <a:rect l="l" t="t" r="r" b="b"/>
              <a:pathLst>
                <a:path w="1214" h="1214" extrusionOk="0">
                  <a:moveTo>
                    <a:pt x="589" y="0"/>
                  </a:moveTo>
                  <a:cubicBezTo>
                    <a:pt x="268" y="0"/>
                    <a:pt x="0" y="268"/>
                    <a:pt x="0" y="607"/>
                  </a:cubicBezTo>
                  <a:cubicBezTo>
                    <a:pt x="0" y="946"/>
                    <a:pt x="268" y="1213"/>
                    <a:pt x="589" y="1213"/>
                  </a:cubicBezTo>
                  <a:cubicBezTo>
                    <a:pt x="928" y="1213"/>
                    <a:pt x="1213" y="946"/>
                    <a:pt x="1213" y="607"/>
                  </a:cubicBezTo>
                  <a:cubicBezTo>
                    <a:pt x="1213" y="268"/>
                    <a:pt x="928" y="0"/>
                    <a:pt x="589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1660;p15"/>
            <p:cNvSpPr/>
            <p:nvPr/>
          </p:nvSpPr>
          <p:spPr>
            <a:xfrm>
              <a:off x="5838925" y="3832800"/>
              <a:ext cx="59800" cy="29925"/>
            </a:xfrm>
            <a:custGeom>
              <a:avLst/>
              <a:gdLst/>
              <a:ahLst/>
              <a:cxnLst/>
              <a:rect l="l" t="t" r="r" b="b"/>
              <a:pathLst>
                <a:path w="2392" h="1197" extrusionOk="0">
                  <a:moveTo>
                    <a:pt x="1196" y="1"/>
                  </a:moveTo>
                  <a:cubicBezTo>
                    <a:pt x="1035" y="1"/>
                    <a:pt x="857" y="37"/>
                    <a:pt x="696" y="72"/>
                  </a:cubicBezTo>
                  <a:cubicBezTo>
                    <a:pt x="500" y="144"/>
                    <a:pt x="304" y="233"/>
                    <a:pt x="125" y="358"/>
                  </a:cubicBezTo>
                  <a:cubicBezTo>
                    <a:pt x="54" y="429"/>
                    <a:pt x="0" y="518"/>
                    <a:pt x="0" y="608"/>
                  </a:cubicBezTo>
                  <a:lnTo>
                    <a:pt x="0" y="1196"/>
                  </a:lnTo>
                  <a:lnTo>
                    <a:pt x="2391" y="1196"/>
                  </a:lnTo>
                  <a:lnTo>
                    <a:pt x="2391" y="608"/>
                  </a:lnTo>
                  <a:cubicBezTo>
                    <a:pt x="2391" y="518"/>
                    <a:pt x="2356" y="429"/>
                    <a:pt x="2284" y="358"/>
                  </a:cubicBezTo>
                  <a:cubicBezTo>
                    <a:pt x="2106" y="233"/>
                    <a:pt x="1909" y="126"/>
                    <a:pt x="1695" y="72"/>
                  </a:cubicBezTo>
                  <a:cubicBezTo>
                    <a:pt x="1535" y="19"/>
                    <a:pt x="1374" y="1"/>
                    <a:pt x="1196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661;p15"/>
            <p:cNvSpPr/>
            <p:nvPr/>
          </p:nvSpPr>
          <p:spPr>
            <a:xfrm>
              <a:off x="5651125" y="3654375"/>
              <a:ext cx="39275" cy="39275"/>
            </a:xfrm>
            <a:custGeom>
              <a:avLst/>
              <a:gdLst/>
              <a:ahLst/>
              <a:cxnLst/>
              <a:rect l="l" t="t" r="r" b="b"/>
              <a:pathLst>
                <a:path w="1571" h="1571" extrusionOk="0">
                  <a:moveTo>
                    <a:pt x="786" y="1"/>
                  </a:moveTo>
                  <a:cubicBezTo>
                    <a:pt x="357" y="1"/>
                    <a:pt x="1" y="358"/>
                    <a:pt x="1" y="786"/>
                  </a:cubicBezTo>
                  <a:cubicBezTo>
                    <a:pt x="1" y="1214"/>
                    <a:pt x="357" y="1571"/>
                    <a:pt x="786" y="1571"/>
                  </a:cubicBezTo>
                  <a:cubicBezTo>
                    <a:pt x="1232" y="1571"/>
                    <a:pt x="1571" y="1214"/>
                    <a:pt x="1571" y="786"/>
                  </a:cubicBezTo>
                  <a:cubicBezTo>
                    <a:pt x="1571" y="358"/>
                    <a:pt x="1232" y="1"/>
                    <a:pt x="786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662;p15"/>
            <p:cNvSpPr/>
            <p:nvPr/>
          </p:nvSpPr>
          <p:spPr>
            <a:xfrm>
              <a:off x="5616325" y="3664750"/>
              <a:ext cx="173100" cy="211350"/>
            </a:xfrm>
            <a:custGeom>
              <a:avLst/>
              <a:gdLst/>
              <a:ahLst/>
              <a:cxnLst/>
              <a:rect l="l" t="t" r="r" b="b"/>
              <a:pathLst>
                <a:path w="6924" h="8454" extrusionOk="0">
                  <a:moveTo>
                    <a:pt x="6703" y="1"/>
                  </a:moveTo>
                  <a:cubicBezTo>
                    <a:pt x="6652" y="1"/>
                    <a:pt x="6603" y="23"/>
                    <a:pt x="6567" y="68"/>
                  </a:cubicBezTo>
                  <a:lnTo>
                    <a:pt x="4836" y="1780"/>
                  </a:lnTo>
                  <a:cubicBezTo>
                    <a:pt x="4800" y="1772"/>
                    <a:pt x="4765" y="1767"/>
                    <a:pt x="4730" y="1767"/>
                  </a:cubicBezTo>
                  <a:cubicBezTo>
                    <a:pt x="4624" y="1767"/>
                    <a:pt x="4524" y="1807"/>
                    <a:pt x="4444" y="1888"/>
                  </a:cubicBezTo>
                  <a:cubicBezTo>
                    <a:pt x="4426" y="1905"/>
                    <a:pt x="3926" y="2726"/>
                    <a:pt x="3926" y="2726"/>
                  </a:cubicBezTo>
                  <a:lnTo>
                    <a:pt x="3783" y="2084"/>
                  </a:lnTo>
                  <a:cubicBezTo>
                    <a:pt x="3766" y="2012"/>
                    <a:pt x="3712" y="1923"/>
                    <a:pt x="3659" y="1870"/>
                  </a:cubicBezTo>
                  <a:cubicBezTo>
                    <a:pt x="3427" y="1673"/>
                    <a:pt x="3141" y="1531"/>
                    <a:pt x="2820" y="1424"/>
                  </a:cubicBezTo>
                  <a:cubicBezTo>
                    <a:pt x="2624" y="1388"/>
                    <a:pt x="2392" y="1370"/>
                    <a:pt x="2178" y="1352"/>
                  </a:cubicBezTo>
                  <a:cubicBezTo>
                    <a:pt x="1964" y="1352"/>
                    <a:pt x="1732" y="1388"/>
                    <a:pt x="1535" y="1459"/>
                  </a:cubicBezTo>
                  <a:cubicBezTo>
                    <a:pt x="1214" y="1531"/>
                    <a:pt x="946" y="1673"/>
                    <a:pt x="697" y="1888"/>
                  </a:cubicBezTo>
                  <a:cubicBezTo>
                    <a:pt x="643" y="1941"/>
                    <a:pt x="590" y="2030"/>
                    <a:pt x="590" y="2102"/>
                  </a:cubicBezTo>
                  <a:cubicBezTo>
                    <a:pt x="590" y="2102"/>
                    <a:pt x="1" y="4510"/>
                    <a:pt x="1" y="4546"/>
                  </a:cubicBezTo>
                  <a:cubicBezTo>
                    <a:pt x="1" y="4778"/>
                    <a:pt x="179" y="4956"/>
                    <a:pt x="411" y="4956"/>
                  </a:cubicBezTo>
                  <a:cubicBezTo>
                    <a:pt x="590" y="4956"/>
                    <a:pt x="732" y="4832"/>
                    <a:pt x="786" y="4653"/>
                  </a:cubicBezTo>
                  <a:lnTo>
                    <a:pt x="1196" y="2940"/>
                  </a:lnTo>
                  <a:lnTo>
                    <a:pt x="1196" y="8454"/>
                  </a:lnTo>
                  <a:lnTo>
                    <a:pt x="1981" y="8454"/>
                  </a:lnTo>
                  <a:lnTo>
                    <a:pt x="1981" y="4903"/>
                  </a:lnTo>
                  <a:lnTo>
                    <a:pt x="2374" y="4903"/>
                  </a:lnTo>
                  <a:lnTo>
                    <a:pt x="2374" y="8454"/>
                  </a:lnTo>
                  <a:lnTo>
                    <a:pt x="3177" y="8454"/>
                  </a:lnTo>
                  <a:lnTo>
                    <a:pt x="3177" y="2905"/>
                  </a:lnTo>
                  <a:lnTo>
                    <a:pt x="3302" y="3529"/>
                  </a:lnTo>
                  <a:cubicBezTo>
                    <a:pt x="3320" y="3583"/>
                    <a:pt x="3355" y="3618"/>
                    <a:pt x="3391" y="3636"/>
                  </a:cubicBezTo>
                  <a:cubicBezTo>
                    <a:pt x="3551" y="3761"/>
                    <a:pt x="3730" y="3815"/>
                    <a:pt x="3926" y="3832"/>
                  </a:cubicBezTo>
                  <a:cubicBezTo>
                    <a:pt x="3939" y="3834"/>
                    <a:pt x="3952" y="3835"/>
                    <a:pt x="3965" y="3835"/>
                  </a:cubicBezTo>
                  <a:cubicBezTo>
                    <a:pt x="4077" y="3835"/>
                    <a:pt x="4183" y="3770"/>
                    <a:pt x="4247" y="3690"/>
                  </a:cubicBezTo>
                  <a:lnTo>
                    <a:pt x="5050" y="2351"/>
                  </a:lnTo>
                  <a:cubicBezTo>
                    <a:pt x="5104" y="2280"/>
                    <a:pt x="5122" y="2173"/>
                    <a:pt x="5104" y="2066"/>
                  </a:cubicBezTo>
                  <a:lnTo>
                    <a:pt x="6835" y="335"/>
                  </a:lnTo>
                  <a:cubicBezTo>
                    <a:pt x="6924" y="264"/>
                    <a:pt x="6924" y="139"/>
                    <a:pt x="6852" y="68"/>
                  </a:cubicBezTo>
                  <a:cubicBezTo>
                    <a:pt x="6808" y="23"/>
                    <a:pt x="6754" y="1"/>
                    <a:pt x="6703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663;p15"/>
            <p:cNvSpPr/>
            <p:nvPr/>
          </p:nvSpPr>
          <p:spPr>
            <a:xfrm>
              <a:off x="5679225" y="3620025"/>
              <a:ext cx="189600" cy="136525"/>
            </a:xfrm>
            <a:custGeom>
              <a:avLst/>
              <a:gdLst/>
              <a:ahLst/>
              <a:cxnLst/>
              <a:rect l="l" t="t" r="r" b="b"/>
              <a:pathLst>
                <a:path w="7584" h="5461" extrusionOk="0">
                  <a:moveTo>
                    <a:pt x="536" y="1"/>
                  </a:moveTo>
                  <a:cubicBezTo>
                    <a:pt x="233" y="1"/>
                    <a:pt x="1" y="251"/>
                    <a:pt x="1" y="536"/>
                  </a:cubicBezTo>
                  <a:lnTo>
                    <a:pt x="1" y="1018"/>
                  </a:lnTo>
                  <a:cubicBezTo>
                    <a:pt x="197" y="1072"/>
                    <a:pt x="393" y="1179"/>
                    <a:pt x="536" y="1339"/>
                  </a:cubicBezTo>
                  <a:lnTo>
                    <a:pt x="536" y="536"/>
                  </a:lnTo>
                  <a:lnTo>
                    <a:pt x="7048" y="536"/>
                  </a:lnTo>
                  <a:lnTo>
                    <a:pt x="7048" y="4926"/>
                  </a:lnTo>
                  <a:lnTo>
                    <a:pt x="2516" y="4926"/>
                  </a:lnTo>
                  <a:lnTo>
                    <a:pt x="2177" y="5461"/>
                  </a:lnTo>
                  <a:lnTo>
                    <a:pt x="7048" y="5461"/>
                  </a:lnTo>
                  <a:cubicBezTo>
                    <a:pt x="7352" y="5461"/>
                    <a:pt x="7584" y="5229"/>
                    <a:pt x="7584" y="4926"/>
                  </a:cubicBezTo>
                  <a:lnTo>
                    <a:pt x="7584" y="536"/>
                  </a:lnTo>
                  <a:cubicBezTo>
                    <a:pt x="7584" y="251"/>
                    <a:pt x="7352" y="1"/>
                    <a:pt x="7048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8" name="Google Shape;1578;p15">
            <a:extLst>
              <a:ext uri="{FF2B5EF4-FFF2-40B4-BE49-F238E27FC236}">
                <a16:creationId xmlns:a16="http://schemas.microsoft.com/office/drawing/2014/main" id="{9EFDBC9A-9D97-B941-B4A2-1E26020E693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2683" y="874221"/>
            <a:ext cx="11288755" cy="485685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FB0F7687-0D34-A24E-B2EC-64898F4AED3A}"/>
              </a:ext>
            </a:extLst>
          </p:cNvPr>
          <p:cNvSpPr txBox="1"/>
          <p:nvPr/>
        </p:nvSpPr>
        <p:spPr>
          <a:xfrm>
            <a:off x="2887884" y="1580044"/>
            <a:ext cx="6416232" cy="135421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EG" sz="4100" b="1" dirty="0">
                <a:solidFill>
                  <a:srgbClr val="FE4400"/>
                </a:solidFill>
              </a:rPr>
              <a:t>إ</a:t>
            </a:r>
            <a:r>
              <a:rPr lang="ar-SA" sz="4100" b="1" dirty="0">
                <a:solidFill>
                  <a:srgbClr val="FE4400"/>
                </a:solidFill>
              </a:rPr>
              <a:t>ضافة وحذف أيقونات وسائل التواصل الاجتماعي</a:t>
            </a:r>
            <a:endParaRPr lang="ar-EG" sz="4100" b="1" dirty="0">
              <a:solidFill>
                <a:srgbClr val="FE44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2652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0_Chalk_Fun_SlidesMania">
  <a:themeElements>
    <a:clrScheme name="Verde amarillo">
      <a:dk1>
        <a:srgbClr val="000000"/>
      </a:dk1>
      <a:lt1>
        <a:srgbClr val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1</Words>
  <Application>Microsoft Office PowerPoint</Application>
  <PresentationFormat>شاشة عريضة</PresentationFormat>
  <Paragraphs>1</Paragraphs>
  <Slides>25</Slides>
  <Notes>0</Notes>
  <HiddenSlides>0</HiddenSlides>
  <MMClips>0</MMClips>
  <ScaleCrop>false</ScaleCrop>
  <HeadingPairs>
    <vt:vector size="4" baseType="variant">
      <vt:variant>
        <vt:lpstr>نسق</vt:lpstr>
      </vt:variant>
      <vt:variant>
        <vt:i4>2</vt:i4>
      </vt:variant>
      <vt:variant>
        <vt:lpstr>عناوين الشرائح</vt:lpstr>
      </vt:variant>
      <vt:variant>
        <vt:i4>25</vt:i4>
      </vt:variant>
    </vt:vector>
  </HeadingPairs>
  <TitlesOfParts>
    <vt:vector size="27" baseType="lpstr">
      <vt:lpstr>نسق Office</vt:lpstr>
      <vt:lpstr>10_Chalk_Fun_SlidesMania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صباح القحطاني</dc:creator>
  <cp:lastModifiedBy>صباح القحطاني</cp:lastModifiedBy>
  <cp:revision>77</cp:revision>
  <dcterms:created xsi:type="dcterms:W3CDTF">2021-03-29T04:36:06Z</dcterms:created>
  <dcterms:modified xsi:type="dcterms:W3CDTF">2023-12-09T20:05:06Z</dcterms:modified>
</cp:coreProperties>
</file>