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26"/>
  </p:notesMasterIdLst>
  <p:sldIdLst>
    <p:sldId id="256" r:id="rId2"/>
    <p:sldId id="262" r:id="rId3"/>
    <p:sldId id="258" r:id="rId4"/>
    <p:sldId id="269" r:id="rId5"/>
    <p:sldId id="261" r:id="rId6"/>
    <p:sldId id="257" r:id="rId7"/>
    <p:sldId id="318" r:id="rId8"/>
    <p:sldId id="312" r:id="rId9"/>
    <p:sldId id="341" r:id="rId10"/>
    <p:sldId id="342" r:id="rId11"/>
    <p:sldId id="351" r:id="rId12"/>
    <p:sldId id="352" r:id="rId13"/>
    <p:sldId id="353" r:id="rId14"/>
    <p:sldId id="354" r:id="rId15"/>
    <p:sldId id="355" r:id="rId16"/>
    <p:sldId id="344" r:id="rId17"/>
    <p:sldId id="356" r:id="rId18"/>
    <p:sldId id="357" r:id="rId19"/>
    <p:sldId id="358" r:id="rId20"/>
    <p:sldId id="348" r:id="rId21"/>
    <p:sldId id="349" r:id="rId22"/>
    <p:sldId id="350" r:id="rId23"/>
    <p:sldId id="277" r:id="rId24"/>
    <p:sldId id="278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0A5"/>
    <a:srgbClr val="95FE44"/>
    <a:srgbClr val="06C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2" name="Google Shape;3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endParaRPr dirty="0"/>
          </a:p>
        </p:txBody>
      </p:sp>
      <p:sp>
        <p:nvSpPr>
          <p:cNvPr id="482" name="Google Shape;4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1">
  <p:cSld name="0056_Neon_Template_SlidesMania_1">
    <p:bg>
      <p:bgPr>
        <a:solidFill>
          <a:srgbClr val="222A35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/>
          <p:nvPr/>
        </p:nvSpPr>
        <p:spPr>
          <a:xfrm>
            <a:off x="4176926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2"/>
          <p:cNvSpPr/>
          <p:nvPr/>
        </p:nvSpPr>
        <p:spPr>
          <a:xfrm>
            <a:off x="4618911" y="39072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4618911" y="27124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3340227">
            <a:off x="4618911" y="22713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616401" y="14148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-317598">
            <a:off x="4178627" y="14770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176117" y="6488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5047258" y="14714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3340227">
            <a:off x="5058386" y="10886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046449" y="2416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4179849" y="51563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317598">
            <a:off x="4188157" y="59541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5060416" y="47920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-317598">
            <a:off x="5068724" y="55899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5496962" y="20028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5938947" y="40596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5938947" y="28648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 rot="-3340227">
            <a:off x="5938947" y="24237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5936437" y="15672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 rot="-317598">
            <a:off x="5498663" y="16294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496153" y="801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6367294" y="16238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 rot="-3340227">
            <a:off x="6378422" y="12410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6366485" y="3940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5499885" y="53087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-317598">
            <a:off x="5508193" y="61065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6380452" y="49444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-317598">
            <a:off x="6388760" y="5742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826121" y="2229466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7268106" y="428621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7268106" y="3091459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 rot="-3340227">
            <a:off x="7268106" y="2650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7265596" y="179386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 rot="-317598">
            <a:off x="6827822" y="185607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6825312" y="1027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7696453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2"/>
          <p:cNvSpPr/>
          <p:nvPr/>
        </p:nvSpPr>
        <p:spPr>
          <a:xfrm rot="-3340227">
            <a:off x="7707581" y="146764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7695644" y="6206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6829044" y="553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"/>
          <p:cNvSpPr/>
          <p:nvPr/>
        </p:nvSpPr>
        <p:spPr>
          <a:xfrm rot="-317598">
            <a:off x="6837352" y="633315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7709611" y="517109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2"/>
          <p:cNvSpPr/>
          <p:nvPr/>
        </p:nvSpPr>
        <p:spPr>
          <a:xfrm rot="-317598">
            <a:off x="7717919" y="5968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7243516" y="59910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3725455" y="30243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3725455" y="182962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8130540" y="149469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143698" y="481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8612728" y="162714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"/>
          <p:cNvSpPr/>
          <p:nvPr/>
        </p:nvSpPr>
        <p:spPr>
          <a:xfrm rot="-3340227">
            <a:off x="8623856" y="1244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8611919" y="397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8625886" y="494777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"/>
          <p:cNvSpPr/>
          <p:nvPr/>
        </p:nvSpPr>
        <p:spPr>
          <a:xfrm rot="-317598">
            <a:off x="8634194" y="574561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9071555" y="2232751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9513540" y="428949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9513540" y="3094744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 rot="-3340227">
            <a:off x="9513540" y="265360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9511030" y="17971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 rot="-317598">
            <a:off x="9073256" y="185936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9070746" y="10311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9074478" y="553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 rot="-317598">
            <a:off x="9082786" y="633644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9488950" y="60239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2389385" y="135670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 rot="-3340227">
            <a:off x="2400513" y="973886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2402543" y="467733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/>
          <p:nvPr/>
        </p:nvSpPr>
        <p:spPr>
          <a:xfrm rot="-317598">
            <a:off x="2410851" y="54751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2839089" y="18881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3281074" y="39448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3281074" y="27501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 rot="-3340227">
            <a:off x="3281074" y="23089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3278564" y="14525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/>
          <p:nvPr/>
        </p:nvSpPr>
        <p:spPr>
          <a:xfrm rot="-317598">
            <a:off x="2840790" y="15147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838280" y="6865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842012" y="51939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 rot="-317598">
            <a:off x="2850320" y="59917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3378217" y="745560"/>
            <a:ext cx="5400000" cy="540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0800" dist="139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4">
  <p:cSld name="0056_Neon_Template_SlidesMania_4">
    <p:bg>
      <p:bgPr>
        <a:solidFill>
          <a:srgbClr val="222A35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/>
          <p:nvPr/>
        </p:nvSpPr>
        <p:spPr>
          <a:xfrm rot="5400000">
            <a:off x="7829424" y="-87485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 rot="5400000">
            <a:off x="10349732" y="-79585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 rot="5400000">
            <a:off x="11768253" y="120727"/>
            <a:ext cx="272312" cy="326839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 rot="2059773">
            <a:off x="11784995" y="61957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 rot="5400000">
            <a:off x="11138566" y="37460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 rot="5082402">
            <a:off x="9686015" y="61004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 rot="5400000">
            <a:off x="10290346" y="38498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 rot="5400000">
            <a:off x="5782923" y="3887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 rot="5082402">
            <a:off x="5208933" y="61957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 rot="5400000">
            <a:off x="6783210" y="-79585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 rot="5400000">
            <a:off x="8566471" y="-246323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/>
          <p:nvPr/>
        </p:nvSpPr>
        <p:spPr>
          <a:xfrm rot="5400000">
            <a:off x="2785447" y="-132551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/>
          <p:nvPr/>
        </p:nvSpPr>
        <p:spPr>
          <a:xfrm rot="5400000">
            <a:off x="1268700" y="-34352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 rot="5400000">
            <a:off x="3003454" y="19647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 rot="2059773">
            <a:off x="3847796" y="5996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/>
          <p:nvPr/>
        </p:nvSpPr>
        <p:spPr>
          <a:xfrm rot="5400000">
            <a:off x="4480408" y="37460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 rot="5082402">
            <a:off x="4642038" y="15938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 rot="5400000">
            <a:off x="5246369" y="-6567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 rot="5400000">
            <a:off x="738946" y="-619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 rot="5082402">
            <a:off x="164956" y="16891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7">
  <p:cSld name="0056_Neon_Template_SlidesMania_7">
    <p:bg>
      <p:bgPr>
        <a:solidFill>
          <a:srgbClr val="222A35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4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4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4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4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8">
  <p:cSld name="0056_Neon_Template_SlidesMania_8">
    <p:bg>
      <p:bgPr>
        <a:solidFill>
          <a:srgbClr val="222A35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5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5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5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5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5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5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5">
  <p:cSld name="0056_Neon_Template_SlidesMania_5">
    <p:bg>
      <p:bgPr>
        <a:solidFill>
          <a:srgbClr val="222A35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 rot="5400000">
            <a:off x="7750766" y="488685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6"/>
          <p:cNvSpPr/>
          <p:nvPr/>
        </p:nvSpPr>
        <p:spPr>
          <a:xfrm rot="5400000">
            <a:off x="10347230" y="4965894"/>
            <a:ext cx="272400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6"/>
          <p:cNvSpPr/>
          <p:nvPr/>
        </p:nvSpPr>
        <p:spPr>
          <a:xfrm rot="5400000">
            <a:off x="11765820" y="5882543"/>
            <a:ext cx="272400" cy="3267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6"/>
          <p:cNvSpPr/>
          <p:nvPr/>
        </p:nvSpPr>
        <p:spPr>
          <a:xfrm rot="2059773">
            <a:off x="11706337" y="638128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/>
          <p:nvPr/>
        </p:nvSpPr>
        <p:spPr>
          <a:xfrm rot="5400000">
            <a:off x="11059908" y="61363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 rot="5082402">
            <a:off x="9607357" y="637175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/>
          <p:nvPr/>
        </p:nvSpPr>
        <p:spPr>
          <a:xfrm rot="5400000">
            <a:off x="10211688" y="61466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6"/>
          <p:cNvSpPr/>
          <p:nvPr/>
        </p:nvSpPr>
        <p:spPr>
          <a:xfrm rot="5400000">
            <a:off x="5704265" y="615041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6"/>
          <p:cNvSpPr/>
          <p:nvPr/>
        </p:nvSpPr>
        <p:spPr>
          <a:xfrm rot="5082402">
            <a:off x="5130275" y="638128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6"/>
          <p:cNvSpPr/>
          <p:nvPr/>
        </p:nvSpPr>
        <p:spPr>
          <a:xfrm rot="5400000">
            <a:off x="6780708" y="4965894"/>
            <a:ext cx="272400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6"/>
          <p:cNvSpPr/>
          <p:nvPr/>
        </p:nvSpPr>
        <p:spPr>
          <a:xfrm rot="5400000">
            <a:off x="8563969" y="5515424"/>
            <a:ext cx="272400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/>
          <p:cNvSpPr/>
          <p:nvPr/>
        </p:nvSpPr>
        <p:spPr>
          <a:xfrm rot="5400000">
            <a:off x="2782945" y="4436233"/>
            <a:ext cx="272400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6"/>
          <p:cNvSpPr/>
          <p:nvPr/>
        </p:nvSpPr>
        <p:spPr>
          <a:xfrm rot="5400000">
            <a:off x="1190042" y="54181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/>
          <p:nvPr/>
        </p:nvSpPr>
        <p:spPr>
          <a:xfrm rot="5400000">
            <a:off x="2924796" y="595817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6"/>
          <p:cNvSpPr/>
          <p:nvPr/>
        </p:nvSpPr>
        <p:spPr>
          <a:xfrm rot="2059773">
            <a:off x="3769138" y="636137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6"/>
          <p:cNvSpPr/>
          <p:nvPr/>
        </p:nvSpPr>
        <p:spPr>
          <a:xfrm rot="5400000">
            <a:off x="4401750" y="61363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"/>
          <p:cNvSpPr/>
          <p:nvPr/>
        </p:nvSpPr>
        <p:spPr>
          <a:xfrm rot="5081478">
            <a:off x="4639608" y="5921113"/>
            <a:ext cx="272368" cy="273563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"/>
          <p:cNvSpPr/>
          <p:nvPr/>
        </p:nvSpPr>
        <p:spPr>
          <a:xfrm rot="5400000">
            <a:off x="5243911" y="569602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6"/>
          <p:cNvSpPr/>
          <p:nvPr/>
        </p:nvSpPr>
        <p:spPr>
          <a:xfrm rot="5400000">
            <a:off x="736488" y="56997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/>
          <p:nvPr/>
        </p:nvSpPr>
        <p:spPr>
          <a:xfrm rot="5081478">
            <a:off x="162526" y="5930644"/>
            <a:ext cx="272368" cy="273563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6">
  <p:cSld name="0056_Neon_Template_SlidesMania_6">
    <p:bg>
      <p:bgPr>
        <a:solidFill>
          <a:srgbClr val="222A35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3">
  <p:cSld name="0056_Neon_Template_SlidesMania_3">
    <p:bg>
      <p:bgPr>
        <a:solidFill>
          <a:srgbClr val="222A35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/>
          <p:nvPr/>
        </p:nvSpPr>
        <p:spPr>
          <a:xfrm rot="-1859408">
            <a:off x="6558632" y="710972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8"/>
          <p:cNvSpPr/>
          <p:nvPr/>
        </p:nvSpPr>
        <p:spPr>
          <a:xfrm rot="-1859408">
            <a:off x="8077265" y="3169064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8"/>
          <p:cNvSpPr/>
          <p:nvPr/>
        </p:nvSpPr>
        <p:spPr>
          <a:xfrm rot="-1859408">
            <a:off x="6773708" y="1786815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8"/>
          <p:cNvSpPr/>
          <p:nvPr/>
        </p:nvSpPr>
        <p:spPr>
          <a:xfrm rot="-7185059">
            <a:off x="6076687" y="1381750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"/>
          <p:cNvSpPr/>
          <p:nvPr/>
        </p:nvSpPr>
        <p:spPr>
          <a:xfrm rot="-1859408">
            <a:off x="5661143" y="201865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8"/>
          <p:cNvSpPr/>
          <p:nvPr/>
        </p:nvSpPr>
        <p:spPr>
          <a:xfrm rot="-2177006">
            <a:off x="5164980" y="55193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8"/>
          <p:cNvSpPr/>
          <p:nvPr/>
        </p:nvSpPr>
        <p:spPr>
          <a:xfrm rot="-1859408">
            <a:off x="7019932" y="-211321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8"/>
          <p:cNvSpPr/>
          <p:nvPr/>
        </p:nvSpPr>
        <p:spPr>
          <a:xfrm rot="-1859408">
            <a:off x="8098377" y="5107539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8"/>
          <p:cNvSpPr/>
          <p:nvPr/>
        </p:nvSpPr>
        <p:spPr>
          <a:xfrm rot="-2177006">
            <a:off x="8537392" y="6148251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8"/>
          <p:cNvSpPr/>
          <p:nvPr/>
        </p:nvSpPr>
        <p:spPr>
          <a:xfrm rot="-1859408">
            <a:off x="8579554" y="4198462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8"/>
          <p:cNvSpPr/>
          <p:nvPr/>
        </p:nvSpPr>
        <p:spPr>
          <a:xfrm rot="-2177006">
            <a:off x="9018569" y="523917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8"/>
          <p:cNvSpPr/>
          <p:nvPr/>
        </p:nvSpPr>
        <p:spPr>
          <a:xfrm rot="-1859408">
            <a:off x="7804759" y="221964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8"/>
          <p:cNvSpPr/>
          <p:nvPr/>
        </p:nvSpPr>
        <p:spPr>
          <a:xfrm rot="-1859408">
            <a:off x="9323392" y="2680055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8"/>
          <p:cNvSpPr/>
          <p:nvPr/>
        </p:nvSpPr>
        <p:spPr>
          <a:xfrm rot="-1859408">
            <a:off x="8019835" y="1297807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8"/>
          <p:cNvSpPr/>
          <p:nvPr/>
        </p:nvSpPr>
        <p:spPr>
          <a:xfrm rot="-7105916">
            <a:off x="7322815" y="892742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8"/>
          <p:cNvSpPr/>
          <p:nvPr/>
        </p:nvSpPr>
        <p:spPr>
          <a:xfrm rot="-1859408">
            <a:off x="6991246" y="18699"/>
            <a:ext cx="274414" cy="721652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8"/>
          <p:cNvSpPr/>
          <p:nvPr/>
        </p:nvSpPr>
        <p:spPr>
          <a:xfrm rot="-2177006">
            <a:off x="6411108" y="62926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8"/>
          <p:cNvSpPr/>
          <p:nvPr/>
        </p:nvSpPr>
        <p:spPr>
          <a:xfrm rot="-1859408">
            <a:off x="8425066" y="-152731"/>
            <a:ext cx="265116" cy="4136809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8"/>
          <p:cNvSpPr/>
          <p:nvPr/>
        </p:nvSpPr>
        <p:spPr>
          <a:xfrm rot="-1859408">
            <a:off x="9344504" y="461853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8"/>
          <p:cNvSpPr/>
          <p:nvPr/>
        </p:nvSpPr>
        <p:spPr>
          <a:xfrm rot="-2177006">
            <a:off x="9783519" y="5659243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8"/>
          <p:cNvSpPr/>
          <p:nvPr/>
        </p:nvSpPr>
        <p:spPr>
          <a:xfrm rot="-1859408">
            <a:off x="9825682" y="370945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8"/>
          <p:cNvSpPr/>
          <p:nvPr/>
        </p:nvSpPr>
        <p:spPr>
          <a:xfrm rot="-2177006">
            <a:off x="10264697" y="4750166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8"/>
          <p:cNvSpPr/>
          <p:nvPr/>
        </p:nvSpPr>
        <p:spPr>
          <a:xfrm rot="-1859408">
            <a:off x="9114467" y="-178906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8"/>
          <p:cNvSpPr/>
          <p:nvPr/>
        </p:nvSpPr>
        <p:spPr>
          <a:xfrm rot="-1859408">
            <a:off x="10654212" y="421766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8"/>
          <p:cNvSpPr/>
          <p:nvPr/>
        </p:nvSpPr>
        <p:spPr>
          <a:xfrm rot="-2177006">
            <a:off x="11093227" y="5258373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8"/>
          <p:cNvSpPr/>
          <p:nvPr/>
        </p:nvSpPr>
        <p:spPr>
          <a:xfrm rot="-1859408">
            <a:off x="6647951" y="2524592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8"/>
          <p:cNvSpPr/>
          <p:nvPr/>
        </p:nvSpPr>
        <p:spPr>
          <a:xfrm rot="-1859408">
            <a:off x="5344394" y="1142344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8"/>
          <p:cNvSpPr/>
          <p:nvPr/>
        </p:nvSpPr>
        <p:spPr>
          <a:xfrm rot="-1859408">
            <a:off x="4193924" y="1935918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8"/>
          <p:cNvSpPr/>
          <p:nvPr/>
        </p:nvSpPr>
        <p:spPr>
          <a:xfrm rot="-1859408">
            <a:off x="5507432" y="4450877"/>
            <a:ext cx="298241" cy="2449083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8"/>
          <p:cNvSpPr/>
          <p:nvPr/>
        </p:nvSpPr>
        <p:spPr>
          <a:xfrm rot="-1859408">
            <a:off x="4409000" y="3011761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"/>
          <p:cNvSpPr/>
          <p:nvPr/>
        </p:nvSpPr>
        <p:spPr>
          <a:xfrm rot="-7020653">
            <a:off x="3711979" y="2606696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"/>
          <p:cNvSpPr/>
          <p:nvPr/>
        </p:nvSpPr>
        <p:spPr>
          <a:xfrm rot="-1859408">
            <a:off x="3296435" y="142681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"/>
          <p:cNvSpPr/>
          <p:nvPr/>
        </p:nvSpPr>
        <p:spPr>
          <a:xfrm rot="-2177006">
            <a:off x="2800272" y="1776881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8"/>
          <p:cNvSpPr/>
          <p:nvPr/>
        </p:nvSpPr>
        <p:spPr>
          <a:xfrm rot="-1859408">
            <a:off x="2343428" y="69522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8"/>
          <p:cNvSpPr/>
          <p:nvPr/>
        </p:nvSpPr>
        <p:spPr>
          <a:xfrm rot="-1859408">
            <a:off x="4655224" y="1013625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8"/>
          <p:cNvSpPr/>
          <p:nvPr/>
        </p:nvSpPr>
        <p:spPr>
          <a:xfrm rot="-7324532">
            <a:off x="3200018" y="900787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8"/>
          <p:cNvSpPr/>
          <p:nvPr/>
        </p:nvSpPr>
        <p:spPr>
          <a:xfrm rot="-1859408">
            <a:off x="5547773" y="6384022"/>
            <a:ext cx="260992" cy="283214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8"/>
          <p:cNvSpPr/>
          <p:nvPr/>
        </p:nvSpPr>
        <p:spPr>
          <a:xfrm rot="-1859408">
            <a:off x="6214846" y="5423408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8"/>
          <p:cNvSpPr/>
          <p:nvPr/>
        </p:nvSpPr>
        <p:spPr>
          <a:xfrm rot="-2177006">
            <a:off x="6653861" y="6464120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8"/>
          <p:cNvSpPr/>
          <p:nvPr/>
        </p:nvSpPr>
        <p:spPr>
          <a:xfrm rot="-1859408">
            <a:off x="5440052" y="1446910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8"/>
          <p:cNvSpPr/>
          <p:nvPr/>
        </p:nvSpPr>
        <p:spPr>
          <a:xfrm rot="-1859408">
            <a:off x="6958685" y="3905001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8"/>
          <p:cNvSpPr/>
          <p:nvPr/>
        </p:nvSpPr>
        <p:spPr>
          <a:xfrm rot="-1859408">
            <a:off x="5655127" y="2522753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8"/>
          <p:cNvSpPr/>
          <p:nvPr/>
        </p:nvSpPr>
        <p:spPr>
          <a:xfrm rot="-7392669">
            <a:off x="4958107" y="2117688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8"/>
          <p:cNvSpPr/>
          <p:nvPr/>
        </p:nvSpPr>
        <p:spPr>
          <a:xfrm rot="-1859408">
            <a:off x="4542563" y="937802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8"/>
          <p:cNvSpPr/>
          <p:nvPr/>
        </p:nvSpPr>
        <p:spPr>
          <a:xfrm rot="-2177006">
            <a:off x="4046400" y="1287872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"/>
          <p:cNvSpPr/>
          <p:nvPr/>
        </p:nvSpPr>
        <p:spPr>
          <a:xfrm rot="-1859408">
            <a:off x="3589556" y="206216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"/>
          <p:cNvSpPr/>
          <p:nvPr/>
        </p:nvSpPr>
        <p:spPr>
          <a:xfrm rot="-1859408">
            <a:off x="6979797" y="5843477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/>
          <p:cNvSpPr/>
          <p:nvPr/>
        </p:nvSpPr>
        <p:spPr>
          <a:xfrm rot="-1859408">
            <a:off x="4283243" y="3749539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8"/>
          <p:cNvSpPr/>
          <p:nvPr/>
        </p:nvSpPr>
        <p:spPr>
          <a:xfrm rot="-1859408">
            <a:off x="2979686" y="2367290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8"/>
          <p:cNvSpPr/>
          <p:nvPr/>
        </p:nvSpPr>
        <p:spPr>
          <a:xfrm rot="-1859408">
            <a:off x="2981269" y="2644029"/>
            <a:ext cx="289310" cy="4387563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8"/>
          <p:cNvSpPr/>
          <p:nvPr/>
        </p:nvSpPr>
        <p:spPr>
          <a:xfrm rot="-1859408">
            <a:off x="4210343" y="5188143"/>
            <a:ext cx="268571" cy="1680917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8"/>
          <p:cNvSpPr/>
          <p:nvPr/>
        </p:nvSpPr>
        <p:spPr>
          <a:xfrm rot="-1859408">
            <a:off x="3285327" y="3699915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8"/>
          <p:cNvSpPr/>
          <p:nvPr/>
        </p:nvSpPr>
        <p:spPr>
          <a:xfrm rot="-7170066">
            <a:off x="2588306" y="3294850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8"/>
          <p:cNvSpPr/>
          <p:nvPr/>
        </p:nvSpPr>
        <p:spPr>
          <a:xfrm rot="-1859408">
            <a:off x="2172763" y="211496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8"/>
          <p:cNvSpPr/>
          <p:nvPr/>
        </p:nvSpPr>
        <p:spPr>
          <a:xfrm rot="-2177006">
            <a:off x="1676600" y="246503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8"/>
          <p:cNvSpPr/>
          <p:nvPr/>
        </p:nvSpPr>
        <p:spPr>
          <a:xfrm rot="-1859408">
            <a:off x="1219756" y="1383378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2">
  <p:cSld name="0056_Neon_Template_SlidesMania_2">
    <p:bg>
      <p:bgPr>
        <a:solidFill>
          <a:srgbClr val="222A35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"/>
          <p:cNvSpPr/>
          <p:nvPr/>
        </p:nvSpPr>
        <p:spPr>
          <a:xfrm>
            <a:off x="4176926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9"/>
          <p:cNvSpPr/>
          <p:nvPr/>
        </p:nvSpPr>
        <p:spPr>
          <a:xfrm>
            <a:off x="4618911" y="39072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9"/>
          <p:cNvSpPr/>
          <p:nvPr/>
        </p:nvSpPr>
        <p:spPr>
          <a:xfrm>
            <a:off x="4618911" y="27124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9"/>
          <p:cNvSpPr/>
          <p:nvPr/>
        </p:nvSpPr>
        <p:spPr>
          <a:xfrm rot="-3340227">
            <a:off x="4618911" y="22713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9"/>
          <p:cNvSpPr/>
          <p:nvPr/>
        </p:nvSpPr>
        <p:spPr>
          <a:xfrm>
            <a:off x="4616401" y="14148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9"/>
          <p:cNvSpPr/>
          <p:nvPr/>
        </p:nvSpPr>
        <p:spPr>
          <a:xfrm rot="-317598">
            <a:off x="4178627" y="14770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9"/>
          <p:cNvSpPr/>
          <p:nvPr/>
        </p:nvSpPr>
        <p:spPr>
          <a:xfrm>
            <a:off x="4176117" y="6488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5047258" y="14714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9"/>
          <p:cNvSpPr/>
          <p:nvPr/>
        </p:nvSpPr>
        <p:spPr>
          <a:xfrm rot="-3340227">
            <a:off x="5058386" y="10886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9"/>
          <p:cNvSpPr/>
          <p:nvPr/>
        </p:nvSpPr>
        <p:spPr>
          <a:xfrm>
            <a:off x="5046449" y="2416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9"/>
          <p:cNvSpPr/>
          <p:nvPr/>
        </p:nvSpPr>
        <p:spPr>
          <a:xfrm>
            <a:off x="4179849" y="51563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9"/>
          <p:cNvSpPr/>
          <p:nvPr/>
        </p:nvSpPr>
        <p:spPr>
          <a:xfrm rot="-317598">
            <a:off x="4188157" y="59541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5060416" y="47920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9"/>
          <p:cNvSpPr/>
          <p:nvPr/>
        </p:nvSpPr>
        <p:spPr>
          <a:xfrm rot="-317598">
            <a:off x="5068724" y="55899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9"/>
          <p:cNvSpPr/>
          <p:nvPr/>
        </p:nvSpPr>
        <p:spPr>
          <a:xfrm>
            <a:off x="5496962" y="20028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9"/>
          <p:cNvSpPr/>
          <p:nvPr/>
        </p:nvSpPr>
        <p:spPr>
          <a:xfrm>
            <a:off x="5938947" y="40596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9"/>
          <p:cNvSpPr/>
          <p:nvPr/>
        </p:nvSpPr>
        <p:spPr>
          <a:xfrm>
            <a:off x="5938947" y="28648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9"/>
          <p:cNvSpPr/>
          <p:nvPr/>
        </p:nvSpPr>
        <p:spPr>
          <a:xfrm rot="-3340227">
            <a:off x="5938947" y="24237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9"/>
          <p:cNvSpPr/>
          <p:nvPr/>
        </p:nvSpPr>
        <p:spPr>
          <a:xfrm>
            <a:off x="5936437" y="15672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9"/>
          <p:cNvSpPr/>
          <p:nvPr/>
        </p:nvSpPr>
        <p:spPr>
          <a:xfrm rot="-317598">
            <a:off x="5498663" y="16294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9"/>
          <p:cNvSpPr/>
          <p:nvPr/>
        </p:nvSpPr>
        <p:spPr>
          <a:xfrm>
            <a:off x="5496153" y="801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9"/>
          <p:cNvSpPr/>
          <p:nvPr/>
        </p:nvSpPr>
        <p:spPr>
          <a:xfrm>
            <a:off x="6367294" y="16238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9"/>
          <p:cNvSpPr/>
          <p:nvPr/>
        </p:nvSpPr>
        <p:spPr>
          <a:xfrm rot="-3340227">
            <a:off x="6378422" y="12410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9"/>
          <p:cNvSpPr/>
          <p:nvPr/>
        </p:nvSpPr>
        <p:spPr>
          <a:xfrm>
            <a:off x="6366485" y="3940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9"/>
          <p:cNvSpPr/>
          <p:nvPr/>
        </p:nvSpPr>
        <p:spPr>
          <a:xfrm>
            <a:off x="5499885" y="53087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9"/>
          <p:cNvSpPr/>
          <p:nvPr/>
        </p:nvSpPr>
        <p:spPr>
          <a:xfrm rot="-317598">
            <a:off x="5508193" y="61065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9"/>
          <p:cNvSpPr/>
          <p:nvPr/>
        </p:nvSpPr>
        <p:spPr>
          <a:xfrm>
            <a:off x="6380452" y="49444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9"/>
          <p:cNvSpPr/>
          <p:nvPr/>
        </p:nvSpPr>
        <p:spPr>
          <a:xfrm rot="-317598">
            <a:off x="6388760" y="5742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9"/>
          <p:cNvSpPr/>
          <p:nvPr/>
        </p:nvSpPr>
        <p:spPr>
          <a:xfrm>
            <a:off x="6826121" y="2229466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9"/>
          <p:cNvSpPr/>
          <p:nvPr/>
        </p:nvSpPr>
        <p:spPr>
          <a:xfrm>
            <a:off x="7268106" y="428621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9"/>
          <p:cNvSpPr/>
          <p:nvPr/>
        </p:nvSpPr>
        <p:spPr>
          <a:xfrm>
            <a:off x="7268106" y="3091459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9"/>
          <p:cNvSpPr/>
          <p:nvPr/>
        </p:nvSpPr>
        <p:spPr>
          <a:xfrm rot="-3340227">
            <a:off x="7268106" y="2650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9"/>
          <p:cNvSpPr/>
          <p:nvPr/>
        </p:nvSpPr>
        <p:spPr>
          <a:xfrm>
            <a:off x="7265596" y="179386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9"/>
          <p:cNvSpPr/>
          <p:nvPr/>
        </p:nvSpPr>
        <p:spPr>
          <a:xfrm rot="-317598">
            <a:off x="6827822" y="185607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9"/>
          <p:cNvSpPr/>
          <p:nvPr/>
        </p:nvSpPr>
        <p:spPr>
          <a:xfrm>
            <a:off x="6825312" y="1027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9"/>
          <p:cNvSpPr/>
          <p:nvPr/>
        </p:nvSpPr>
        <p:spPr>
          <a:xfrm>
            <a:off x="7696453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9"/>
          <p:cNvSpPr/>
          <p:nvPr/>
        </p:nvSpPr>
        <p:spPr>
          <a:xfrm rot="-3340227">
            <a:off x="7707581" y="146764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7695644" y="6206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6829044" y="553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9"/>
          <p:cNvSpPr/>
          <p:nvPr/>
        </p:nvSpPr>
        <p:spPr>
          <a:xfrm rot="-317598">
            <a:off x="6837352" y="633315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7709611" y="517109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9"/>
          <p:cNvSpPr/>
          <p:nvPr/>
        </p:nvSpPr>
        <p:spPr>
          <a:xfrm rot="-317598">
            <a:off x="7717919" y="5968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7243516" y="59910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3725455" y="30243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3725455" y="182962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8130540" y="149469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8143698" y="481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8612728" y="162714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9"/>
          <p:cNvSpPr/>
          <p:nvPr/>
        </p:nvSpPr>
        <p:spPr>
          <a:xfrm rot="-3340227">
            <a:off x="8623856" y="1244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8611919" y="397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9"/>
          <p:cNvSpPr/>
          <p:nvPr/>
        </p:nvSpPr>
        <p:spPr>
          <a:xfrm>
            <a:off x="8625886" y="494777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9"/>
          <p:cNvSpPr/>
          <p:nvPr/>
        </p:nvSpPr>
        <p:spPr>
          <a:xfrm rot="-317598">
            <a:off x="8634194" y="574561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9071555" y="2232751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9513540" y="428949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9"/>
          <p:cNvSpPr/>
          <p:nvPr/>
        </p:nvSpPr>
        <p:spPr>
          <a:xfrm>
            <a:off x="9513540" y="3094744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9"/>
          <p:cNvSpPr/>
          <p:nvPr/>
        </p:nvSpPr>
        <p:spPr>
          <a:xfrm rot="-3340227">
            <a:off x="9513540" y="265360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9"/>
          <p:cNvSpPr/>
          <p:nvPr/>
        </p:nvSpPr>
        <p:spPr>
          <a:xfrm>
            <a:off x="9511030" y="17971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9"/>
          <p:cNvSpPr/>
          <p:nvPr/>
        </p:nvSpPr>
        <p:spPr>
          <a:xfrm rot="-317598">
            <a:off x="9073256" y="185936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9"/>
          <p:cNvSpPr/>
          <p:nvPr/>
        </p:nvSpPr>
        <p:spPr>
          <a:xfrm>
            <a:off x="9070746" y="10311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9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9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9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9"/>
          <p:cNvSpPr/>
          <p:nvPr/>
        </p:nvSpPr>
        <p:spPr>
          <a:xfrm>
            <a:off x="9074478" y="553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9"/>
          <p:cNvSpPr/>
          <p:nvPr/>
        </p:nvSpPr>
        <p:spPr>
          <a:xfrm rot="-317598">
            <a:off x="9082786" y="633644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9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9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9"/>
          <p:cNvSpPr/>
          <p:nvPr/>
        </p:nvSpPr>
        <p:spPr>
          <a:xfrm>
            <a:off x="9488950" y="60239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9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9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9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9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9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9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9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9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9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9"/>
          <p:cNvSpPr/>
          <p:nvPr/>
        </p:nvSpPr>
        <p:spPr>
          <a:xfrm>
            <a:off x="2389385" y="135670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9"/>
          <p:cNvSpPr/>
          <p:nvPr/>
        </p:nvSpPr>
        <p:spPr>
          <a:xfrm rot="-3340227">
            <a:off x="2400513" y="973886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9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9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9"/>
          <p:cNvSpPr/>
          <p:nvPr/>
        </p:nvSpPr>
        <p:spPr>
          <a:xfrm>
            <a:off x="2402543" y="467733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9"/>
          <p:cNvSpPr/>
          <p:nvPr/>
        </p:nvSpPr>
        <p:spPr>
          <a:xfrm rot="-317598">
            <a:off x="2410851" y="54751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9"/>
          <p:cNvSpPr/>
          <p:nvPr/>
        </p:nvSpPr>
        <p:spPr>
          <a:xfrm>
            <a:off x="2839089" y="18881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9"/>
          <p:cNvSpPr/>
          <p:nvPr/>
        </p:nvSpPr>
        <p:spPr>
          <a:xfrm>
            <a:off x="3281074" y="39448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9"/>
          <p:cNvSpPr/>
          <p:nvPr/>
        </p:nvSpPr>
        <p:spPr>
          <a:xfrm>
            <a:off x="3281074" y="27501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9"/>
          <p:cNvSpPr/>
          <p:nvPr/>
        </p:nvSpPr>
        <p:spPr>
          <a:xfrm rot="-3340227">
            <a:off x="3281074" y="23089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9"/>
          <p:cNvSpPr/>
          <p:nvPr/>
        </p:nvSpPr>
        <p:spPr>
          <a:xfrm>
            <a:off x="3278564" y="14525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9"/>
          <p:cNvSpPr/>
          <p:nvPr/>
        </p:nvSpPr>
        <p:spPr>
          <a:xfrm rot="-317598">
            <a:off x="2840790" y="15147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9"/>
          <p:cNvSpPr/>
          <p:nvPr/>
        </p:nvSpPr>
        <p:spPr>
          <a:xfrm>
            <a:off x="2838280" y="6865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9"/>
          <p:cNvSpPr/>
          <p:nvPr/>
        </p:nvSpPr>
        <p:spPr>
          <a:xfrm>
            <a:off x="2842012" y="51939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9"/>
          <p:cNvSpPr/>
          <p:nvPr/>
        </p:nvSpPr>
        <p:spPr>
          <a:xfrm rot="-317598">
            <a:off x="2850320" y="59917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9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1" name="Google Shape;381;p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82" name="Google Shape;382;p10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3" name="Google Shape;383;p10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s-ES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s-ES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84" name="Google Shape;384;p10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85" name="Google Shape;385;p10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10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10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10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10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C6E60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rgbClr val="C6E60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8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0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maharat_raqmia_sabah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/>
          <p:nvPr/>
        </p:nvSpPr>
        <p:spPr>
          <a:xfrm>
            <a:off x="3820377" y="1345298"/>
            <a:ext cx="455124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0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بسم الله الرحمن الرحيم</a:t>
            </a:r>
            <a:endParaRPr sz="30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9D16154-5BCB-A944-938F-D87D736E24F3}"/>
              </a:ext>
            </a:extLst>
          </p:cNvPr>
          <p:cNvSpPr txBox="1"/>
          <p:nvPr/>
        </p:nvSpPr>
        <p:spPr>
          <a:xfrm>
            <a:off x="3814182" y="2125856"/>
            <a:ext cx="425248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rgbClr val="EF00A5"/>
                </a:solidFill>
              </a:rPr>
              <a:t>اليوم /</a:t>
            </a:r>
            <a:r>
              <a:rPr lang="ar-SA" sz="3000" b="1" dirty="0">
                <a:solidFill>
                  <a:schemeClr val="tx1"/>
                </a:solidFill>
              </a:rPr>
              <a:t>الأحد </a:t>
            </a:r>
            <a:endParaRPr lang="ar-SA" sz="3000" b="1" dirty="0"/>
          </a:p>
          <a:p>
            <a:pPr algn="r"/>
            <a:r>
              <a:rPr lang="ar-SA" sz="3000" b="1" dirty="0">
                <a:solidFill>
                  <a:srgbClr val="EF00A5"/>
                </a:solidFill>
              </a:rPr>
              <a:t>التاريخ/</a:t>
            </a:r>
            <a:r>
              <a:rPr lang="ar-SA" sz="3000" b="1" dirty="0">
                <a:solidFill>
                  <a:schemeClr val="tx1"/>
                </a:solidFill>
              </a:rPr>
              <a:t>١٤٤٥</a:t>
            </a:r>
            <a:r>
              <a:rPr lang="ar-SA" sz="3000" b="1" dirty="0">
                <a:solidFill>
                  <a:srgbClr val="EF00A5"/>
                </a:solidFill>
              </a:rPr>
              <a:t>/</a:t>
            </a:r>
            <a:r>
              <a:rPr lang="ar-SA" sz="3000" b="1" dirty="0">
                <a:solidFill>
                  <a:schemeClr val="tx1"/>
                </a:solidFill>
              </a:rPr>
              <a:t>٥</a:t>
            </a:r>
            <a:r>
              <a:rPr lang="ar-SA" sz="3000" b="1" dirty="0">
                <a:solidFill>
                  <a:srgbClr val="EF00A5"/>
                </a:solidFill>
              </a:rPr>
              <a:t>/</a:t>
            </a:r>
            <a:r>
              <a:rPr lang="ar-SA" sz="3000" b="1" dirty="0">
                <a:solidFill>
                  <a:schemeClr val="tx1"/>
                </a:solidFill>
              </a:rPr>
              <a:t>١٩</a:t>
            </a:r>
            <a:endParaRPr lang="ar-SA" sz="30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38F10B9-6F05-5141-B296-5D207D4291F2}"/>
              </a:ext>
            </a:extLst>
          </p:cNvPr>
          <p:cNvSpPr txBox="1"/>
          <p:nvPr/>
        </p:nvSpPr>
        <p:spPr>
          <a:xfrm>
            <a:off x="4348976" y="3429000"/>
            <a:ext cx="3717693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المادة/</a:t>
            </a:r>
            <a:r>
              <a:rPr lang="ar-SA" sz="3500" b="1" dirty="0"/>
              <a:t> المهارات الرقمية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9202EDB-39D3-0846-BFAC-A28CC7CE933E}"/>
              </a:ext>
            </a:extLst>
          </p:cNvPr>
          <p:cNvSpPr txBox="1"/>
          <p:nvPr/>
        </p:nvSpPr>
        <p:spPr>
          <a:xfrm>
            <a:off x="2323171" y="4462684"/>
            <a:ext cx="534081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>
                <a:solidFill>
                  <a:srgbClr val="95FE44"/>
                </a:solidFill>
              </a:rPr>
              <a:t>أ/</a:t>
            </a:r>
            <a:r>
              <a:rPr lang="ar-SA" sz="4000" b="1"/>
              <a:t> صباح القحطاني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2506352" y="2740488"/>
            <a:ext cx="7168590" cy="13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تخطيط الصفحة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( إضافة الصور والنصوص)</a:t>
            </a:r>
            <a:endParaRPr lang="ar-SA" sz="56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  <p:extLst>
      <p:ext uri="{BB962C8B-B14F-4D97-AF65-F5344CB8AC3E}">
        <p14:creationId xmlns:p14="http://schemas.microsoft.com/office/powerpoint/2010/main" val="233050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0140515-2BE4-2FDC-6B88-24D1D15FE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009A050-DFAC-EBB8-A0AD-09106D6E3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91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1AE4EA4-D363-4C5F-1FE0-C93E2E0A1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7B7958E-FCCE-9BC9-4843-DF47F2B85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9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50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1CA564FF-F539-4491-B352-BEDC5AD66B1D.MOV">
            <a:hlinkClick r:id="" action="ppaction://media"/>
            <a:extLst>
              <a:ext uri="{FF2B5EF4-FFF2-40B4-BE49-F238E27FC236}">
                <a16:creationId xmlns:a16="http://schemas.microsoft.com/office/drawing/2014/main" id="{4AD9E452-0E42-F959-61CF-8622784F66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3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2517058" y="2949423"/>
            <a:ext cx="7168590" cy="13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تنظيم صفحاتك</a:t>
            </a:r>
            <a:endParaRPr lang="ar-SA" sz="56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  <p:extLst>
      <p:ext uri="{BB962C8B-B14F-4D97-AF65-F5344CB8AC3E}">
        <p14:creationId xmlns:p14="http://schemas.microsoft.com/office/powerpoint/2010/main" val="274211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77E2435-70F6-C0CA-DCB4-BB815CF14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122" y="0"/>
            <a:ext cx="7681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9B76523A-FF84-4E8B-A038-4323B8727D42.MOV">
            <a:hlinkClick r:id="" action="ppaction://media"/>
            <a:extLst>
              <a:ext uri="{FF2B5EF4-FFF2-40B4-BE49-F238E27FC236}">
                <a16:creationId xmlns:a16="http://schemas.microsoft.com/office/drawing/2014/main" id="{07FDEABB-5883-F137-D59C-0B43CFFF3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2517058" y="2949423"/>
            <a:ext cx="7168590" cy="13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إضافة الارتباطات التشعبية</a:t>
            </a:r>
          </a:p>
        </p:txBody>
      </p:sp>
    </p:spTree>
    <p:extLst>
      <p:ext uri="{BB962C8B-B14F-4D97-AF65-F5344CB8AC3E}">
        <p14:creationId xmlns:p14="http://schemas.microsoft.com/office/powerpoint/2010/main" val="382497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BAA7220-45D0-8B57-A5DC-433B620AB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415" y="0"/>
            <a:ext cx="8053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63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im.32BEDAB5-C81B-4F5E-94CD-006C40AF3DE3.MOV">
            <a:hlinkClick r:id="" action="ppaction://media"/>
            <a:extLst>
              <a:ext uri="{FF2B5EF4-FFF2-40B4-BE49-F238E27FC236}">
                <a16:creationId xmlns:a16="http://schemas.microsoft.com/office/drawing/2014/main" id="{B9E9D42C-E0C3-A259-9441-CA4388E77D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5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7"/>
          <p:cNvGrpSpPr/>
          <p:nvPr/>
        </p:nvGrpSpPr>
        <p:grpSpPr>
          <a:xfrm>
            <a:off x="3234813" y="2690249"/>
            <a:ext cx="7993695" cy="1307712"/>
            <a:chOff x="1920" y="132390"/>
            <a:chExt cx="6551360" cy="935908"/>
          </a:xfrm>
        </p:grpSpPr>
        <p:sp>
          <p:nvSpPr>
            <p:cNvPr id="457" name="Google Shape;457;p17"/>
            <p:cNvSpPr/>
            <p:nvPr/>
          </p:nvSpPr>
          <p:spPr>
            <a:xfrm>
              <a:off x="1920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E83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58" name="Google Shape;458;p17"/>
            <p:cNvSpPr txBox="1"/>
            <p:nvPr/>
          </p:nvSpPr>
          <p:spPr>
            <a:xfrm>
              <a:off x="469874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 b="0" i="0" u="none" strike="noStrike" cap="none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الدقيقة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الواحدة</a:t>
              </a:r>
              <a:endParaRPr sz="4500" b="0" i="0" u="none" strike="noStrike" cap="none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2107715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15E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0" name="Google Shape;460;p17"/>
            <p:cNvSpPr txBox="1"/>
            <p:nvPr/>
          </p:nvSpPr>
          <p:spPr>
            <a:xfrm>
              <a:off x="2575669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 b="0" i="0" u="none" strike="noStrike" cap="none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العصف الذهني</a:t>
              </a:r>
              <a:endParaRPr sz="4500" b="0" i="0" u="none" strike="noStrike" cap="none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4213509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67F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2" name="Google Shape;462;p17"/>
            <p:cNvSpPr txBox="1"/>
            <p:nvPr/>
          </p:nvSpPr>
          <p:spPr>
            <a:xfrm>
              <a:off x="4681463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300" b="0" i="0" u="none" strike="noStrike" cap="none" dirty="0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جدول التعلم </a:t>
              </a:r>
              <a:endParaRPr sz="4300" b="0" i="0" u="none" strike="noStrike" cap="none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</p:grpSp>
      <p:sp>
        <p:nvSpPr>
          <p:cNvPr id="466" name="Google Shape;466;p17"/>
          <p:cNvSpPr txBox="1"/>
          <p:nvPr/>
        </p:nvSpPr>
        <p:spPr>
          <a:xfrm>
            <a:off x="6438153" y="470080"/>
            <a:ext cx="50128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الاستراتيجيات </a:t>
            </a:r>
            <a:endParaRPr sz="6600" b="1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 animBg="1"/>
      <p:bldP spid="458" grpId="0"/>
      <p:bldP spid="459" grpId="0" animBg="1"/>
      <p:bldP spid="460" grpId="0"/>
      <p:bldP spid="461" grpId="0" animBg="1"/>
      <p:bldP spid="462" grpId="0"/>
      <p:bldP spid="4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1951463" y="1362928"/>
            <a:ext cx="8580243" cy="365512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2657289" y="2740488"/>
            <a:ext cx="7168590" cy="13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لنطبق معاً</a:t>
            </a:r>
          </a:p>
        </p:txBody>
      </p:sp>
    </p:spTree>
    <p:extLst>
      <p:ext uri="{BB962C8B-B14F-4D97-AF65-F5344CB8AC3E}">
        <p14:creationId xmlns:p14="http://schemas.microsoft.com/office/powerpoint/2010/main" val="274725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10B208BD-71C2-FF8A-EBFB-81680F1499F4}"/>
              </a:ext>
            </a:extLst>
          </p:cNvPr>
          <p:cNvSpPr txBox="1"/>
          <p:nvPr/>
        </p:nvSpPr>
        <p:spPr>
          <a:xfrm>
            <a:off x="5141331" y="2756210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4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76B6984E-6119-062E-6F0F-7EA9849386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518" y="307041"/>
            <a:ext cx="2514600" cy="1898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5A0056C-A08A-81C7-B98C-03B12BCD0D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7389"/>
          <a:stretch/>
        </p:blipFill>
        <p:spPr>
          <a:xfrm>
            <a:off x="3089981" y="307040"/>
            <a:ext cx="8725501" cy="622881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E011B50-B438-EA9A-1EE2-081B61864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9981" y="3250063"/>
            <a:ext cx="8725501" cy="328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9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E75BED70-3517-DB11-05A2-80427B7DB7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518" y="307041"/>
            <a:ext cx="2514600" cy="189827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8C198E7-0E63-0E95-9F4F-724A058485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833" b="34334"/>
          <a:stretch/>
        </p:blipFill>
        <p:spPr>
          <a:xfrm>
            <a:off x="3500244" y="307040"/>
            <a:ext cx="8407665" cy="585710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985DAC7-01D7-A51B-C9C0-40547ECAC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929" y="3235592"/>
            <a:ext cx="8010293" cy="292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6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8;p19">
            <a:extLst>
              <a:ext uri="{FF2B5EF4-FFF2-40B4-BE49-F238E27FC236}">
                <a16:creationId xmlns:a16="http://schemas.microsoft.com/office/drawing/2014/main" id="{6946CF2D-6B86-BC4D-9ABE-9539C4DD1C9B}"/>
              </a:ext>
            </a:extLst>
          </p:cNvPr>
          <p:cNvSpPr/>
          <p:nvPr/>
        </p:nvSpPr>
        <p:spPr>
          <a:xfrm>
            <a:off x="8084632" y="139390"/>
            <a:ext cx="3698485" cy="126764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59F0CFA-D1A0-C447-8463-6A6A2E6A2183}"/>
              </a:ext>
            </a:extLst>
          </p:cNvPr>
          <p:cNvSpPr txBox="1"/>
          <p:nvPr/>
        </p:nvSpPr>
        <p:spPr>
          <a:xfrm>
            <a:off x="7155365" y="457742"/>
            <a:ext cx="3438296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EF00A5"/>
                </a:solidFill>
              </a:rPr>
              <a:t>الواجب</a:t>
            </a:r>
          </a:p>
        </p:txBody>
      </p:sp>
      <p:sp>
        <p:nvSpPr>
          <p:cNvPr id="2" name="Google Shape;478;p19">
            <a:extLst>
              <a:ext uri="{FF2B5EF4-FFF2-40B4-BE49-F238E27FC236}">
                <a16:creationId xmlns:a16="http://schemas.microsoft.com/office/drawing/2014/main" id="{54A8D9B1-CC0B-5C46-8989-7979581E5385}"/>
              </a:ext>
            </a:extLst>
          </p:cNvPr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تدريب(٣-٤)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صفحة(١٦٧-١٦٨)</a:t>
            </a:r>
          </a:p>
        </p:txBody>
      </p:sp>
    </p:spTree>
    <p:extLst>
      <p:ext uri="{BB962C8B-B14F-4D97-AF65-F5344CB8AC3E}">
        <p14:creationId xmlns:p14="http://schemas.microsoft.com/office/powerpoint/2010/main" val="14215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267980" y="2634763"/>
            <a:ext cx="5222381" cy="273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أستودعتكم الله الذي لاتضيع ودائعه</a:t>
            </a:r>
            <a:endParaRPr lang="ar-SA" sz="50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ADB02DB-49D1-C343-A717-8FFBEBCA3D57}"/>
              </a:ext>
            </a:extLst>
          </p:cNvPr>
          <p:cNvSpPr txBox="1"/>
          <p:nvPr/>
        </p:nvSpPr>
        <p:spPr>
          <a:xfrm>
            <a:off x="4204655" y="4366942"/>
            <a:ext cx="334903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5FE44"/>
                </a:solidFill>
              </a:rPr>
              <a:t>أ/</a:t>
            </a:r>
            <a:r>
              <a:rPr lang="ar-SA" sz="3500" b="1" dirty="0"/>
              <a:t> صباح القحطاني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197082A-6CBC-1A4F-AADB-2FDAE1AD9419}"/>
              </a:ext>
            </a:extLst>
          </p:cNvPr>
          <p:cNvSpPr/>
          <p:nvPr/>
        </p:nvSpPr>
        <p:spPr>
          <a:xfrm>
            <a:off x="2517058" y="5838582"/>
            <a:ext cx="7444698" cy="51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3000" b="1" dirty="0">
                <a:solidFill>
                  <a:srgbClr val="EF00A5"/>
                </a:solidFill>
                <a:hlinkClick r:id="rId3"/>
              </a:rPr>
              <a:t>https://t.me/</a:t>
            </a:r>
            <a:r>
              <a:rPr lang="en-GB" sz="3000" b="1" dirty="0" err="1">
                <a:solidFill>
                  <a:srgbClr val="EF00A5"/>
                </a:solidFill>
                <a:hlinkClick r:id="rId3"/>
              </a:rPr>
              <a:t>maharat_raqmia_sabah</a:t>
            </a:r>
            <a:endParaRPr lang="ar-SA" sz="3000" b="1" dirty="0">
              <a:solidFill>
                <a:srgbClr val="EF00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4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  <p:bldP spid="2" grpId="0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3"/>
          <p:cNvGrpSpPr/>
          <p:nvPr/>
        </p:nvGrpSpPr>
        <p:grpSpPr>
          <a:xfrm>
            <a:off x="1274917" y="1348183"/>
            <a:ext cx="8127999" cy="5105528"/>
            <a:chOff x="0" y="156569"/>
            <a:chExt cx="8127999" cy="5105528"/>
          </a:xfrm>
        </p:grpSpPr>
        <p:sp>
          <p:nvSpPr>
            <p:cNvPr id="406" name="Google Shape;406;p13"/>
            <p:cNvSpPr/>
            <p:nvPr/>
          </p:nvSpPr>
          <p:spPr>
            <a:xfrm>
              <a:off x="1532940" y="355685"/>
              <a:ext cx="4370425" cy="4370331"/>
            </a:xfrm>
            <a:prstGeom prst="ellipse">
              <a:avLst/>
            </a:prstGeom>
            <a:solidFill>
              <a:srgbClr val="F82D9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 txBox="1"/>
            <p:nvPr/>
          </p:nvSpPr>
          <p:spPr>
            <a:xfrm>
              <a:off x="2172974" y="995705"/>
              <a:ext cx="3090357" cy="3090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4026611" y="156569"/>
              <a:ext cx="486054" cy="486046"/>
            </a:xfrm>
            <a:prstGeom prst="ellipse">
              <a:avLst/>
            </a:prstGeom>
            <a:solidFill>
              <a:srgbClr val="E7C5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2875686" y="4401305"/>
              <a:ext cx="351942" cy="352281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184595" y="2129345"/>
              <a:ext cx="351942" cy="352281"/>
            </a:xfrm>
            <a:prstGeom prst="ellipse">
              <a:avLst/>
            </a:prstGeom>
            <a:solidFill>
              <a:srgbClr val="2EF8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4500473" y="4776051"/>
              <a:ext cx="486054" cy="486046"/>
            </a:xfrm>
            <a:prstGeom prst="ellipse">
              <a:avLst/>
            </a:prstGeom>
            <a:solidFill>
              <a:srgbClr val="2B97F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2975660" y="847347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866188" y="2862499"/>
              <a:ext cx="351942" cy="352281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167436" y="1144489"/>
              <a:ext cx="1776780" cy="1776213"/>
            </a:xfrm>
            <a:prstGeom prst="ellipse">
              <a:avLst/>
            </a:prstGeom>
            <a:solidFill>
              <a:srgbClr val="E830C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 txBox="1"/>
            <p:nvPr/>
          </p:nvSpPr>
          <p:spPr>
            <a:xfrm>
              <a:off x="427639" y="1404609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3534867" y="862664"/>
              <a:ext cx="486054" cy="486046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334060" y="3441466"/>
              <a:ext cx="878636" cy="878661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6351219" y="308714"/>
              <a:ext cx="1776780" cy="1776213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3"/>
            <p:cNvSpPr txBox="1"/>
            <p:nvPr/>
          </p:nvSpPr>
          <p:spPr>
            <a:xfrm>
              <a:off x="6611422" y="568834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endParaRPr sz="2600" b="1" dirty="0">
                <a:solidFill>
                  <a:schemeClr val="bg1"/>
                </a:solidFill>
              </a:endParaRPr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5558739" y="1535062"/>
              <a:ext cx="486054" cy="486046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0" y="4487078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3509670" y="3985715"/>
              <a:ext cx="351942" cy="352281"/>
            </a:xfrm>
            <a:prstGeom prst="ellipse">
              <a:avLst/>
            </a:prstGeom>
            <a:solidFill>
              <a:srgbClr val="15E6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BDDEB5B-DE90-D544-A6AA-009238D2381E}"/>
              </a:ext>
            </a:extLst>
          </p:cNvPr>
          <p:cNvSpPr txBox="1"/>
          <p:nvPr/>
        </p:nvSpPr>
        <p:spPr>
          <a:xfrm>
            <a:off x="5141331" y="2756210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9D55BCAA-22D0-2BC6-2809-E64D8746B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32" y="404289"/>
            <a:ext cx="10148711" cy="604942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7B2A9CD-526C-185E-C4B5-CDEDCF545FEB}"/>
              </a:ext>
            </a:extLst>
          </p:cNvPr>
          <p:cNvSpPr txBox="1"/>
          <p:nvPr/>
        </p:nvSpPr>
        <p:spPr>
          <a:xfrm>
            <a:off x="7085412" y="2900946"/>
            <a:ext cx="334944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/>
              <a:t>تصميم صفحة إلكترونية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F959A7C-E993-347E-CDF8-4232551FA813}"/>
              </a:ext>
            </a:extLst>
          </p:cNvPr>
          <p:cNvSpPr txBox="1"/>
          <p:nvPr/>
        </p:nvSpPr>
        <p:spPr>
          <a:xfrm>
            <a:off x="3771495" y="2726676"/>
            <a:ext cx="29903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/>
              <a:t>إضافة الصفحات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/>
          <p:nvPr/>
        </p:nvSpPr>
        <p:spPr>
          <a:xfrm>
            <a:off x="3820377" y="2151727"/>
            <a:ext cx="455124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الدرس الثاني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800" b="1" dirty="0">
                <a:solidFill>
                  <a:schemeClr val="tx1"/>
                </a:solidFill>
                <a:latin typeface="Imprima"/>
                <a:ea typeface="Imprima"/>
                <a:cs typeface="Imprima"/>
                <a:sym typeface="Imprima"/>
              </a:rPr>
              <a:t>إضافة الصفحات </a:t>
            </a:r>
          </a:p>
        </p:txBody>
      </p:sp>
    </p:spTree>
    <p:extLst>
      <p:ext uri="{BB962C8B-B14F-4D97-AF65-F5344CB8AC3E}">
        <p14:creationId xmlns:p14="http://schemas.microsoft.com/office/powerpoint/2010/main" val="5311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6"/>
          <p:cNvSpPr/>
          <p:nvPr/>
        </p:nvSpPr>
        <p:spPr>
          <a:xfrm>
            <a:off x="3270537" y="1886760"/>
            <a:ext cx="2367363" cy="4524906"/>
          </a:xfrm>
          <a:prstGeom prst="rect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SA" sz="3000" b="1" dirty="0">
                <a:solidFill>
                  <a:schemeClr val="bg1"/>
                </a:solidFill>
                <a:effectLst/>
                <a:latin typeface=".SF Arabic"/>
              </a:rPr>
              <a:t>تنظيم الصفحات الإلكترونية في الموقع</a:t>
            </a:r>
          </a:p>
          <a:p>
            <a:pPr algn="ctr" rtl="1"/>
            <a:endParaRPr lang="ar-SA" sz="3000" b="1" dirty="0">
              <a:solidFill>
                <a:schemeClr val="bg1"/>
              </a:solidFill>
              <a:latin typeface=".SF Arabic"/>
            </a:endParaRPr>
          </a:p>
          <a:p>
            <a:pPr algn="ctr" rtl="1"/>
            <a:r>
              <a:rPr lang="ar-SA" sz="3000" b="1" dirty="0">
                <a:solidFill>
                  <a:schemeClr val="bg1"/>
                </a:solidFill>
                <a:effectLst/>
                <a:latin typeface=".SF Arabic"/>
              </a:rPr>
              <a:t>إضافة الارتباطات التشعبية لصفحات الموقع الإلكتروني </a:t>
            </a:r>
          </a:p>
          <a:p>
            <a:pPr algn="ctr" rtl="1"/>
            <a:endParaRPr lang="ar-SA" sz="3000" b="1" dirty="0">
              <a:solidFill>
                <a:schemeClr val="bg1"/>
              </a:solidFill>
              <a:latin typeface=".SF Arabic"/>
            </a:endParaRPr>
          </a:p>
          <a:p>
            <a:pPr algn="ctr" rtl="1"/>
            <a:endParaRPr lang="ar-SA" sz="3000" b="1" dirty="0">
              <a:solidFill>
                <a:schemeClr val="bg1"/>
              </a:solidFill>
              <a:effectLst/>
              <a:latin typeface=".SF Arabic"/>
            </a:endParaRPr>
          </a:p>
        </p:txBody>
      </p:sp>
      <p:sp>
        <p:nvSpPr>
          <p:cNvPr id="444" name="Google Shape;444;p16"/>
          <p:cNvSpPr/>
          <p:nvPr/>
        </p:nvSpPr>
        <p:spPr>
          <a:xfrm>
            <a:off x="5611848" y="1886760"/>
            <a:ext cx="2308808" cy="4524906"/>
          </a:xfrm>
          <a:prstGeom prst="rect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SA" sz="3000" b="1" dirty="0">
                <a:solidFill>
                  <a:schemeClr val="bg1"/>
                </a:solidFill>
                <a:latin typeface=".SFArabic-Regular"/>
                <a:ea typeface="Imprima"/>
                <a:cs typeface="Imprima"/>
                <a:sym typeface="Imprima"/>
              </a:rPr>
              <a:t>تخطيط الصفحات الإلكترونية </a:t>
            </a:r>
          </a:p>
        </p:txBody>
      </p:sp>
      <p:sp>
        <p:nvSpPr>
          <p:cNvPr id="446" name="Google Shape;446;p16"/>
          <p:cNvSpPr/>
          <p:nvPr/>
        </p:nvSpPr>
        <p:spPr>
          <a:xfrm>
            <a:off x="7816422" y="1886760"/>
            <a:ext cx="2308807" cy="4524906"/>
          </a:xfrm>
          <a:prstGeom prst="rect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/>
            <a:r>
              <a:rPr lang="ar-SA" sz="2600" b="1" dirty="0">
                <a:solidFill>
                  <a:schemeClr val="bg1"/>
                </a:solidFill>
                <a:latin typeface=".SF Arabic"/>
              </a:rPr>
              <a:t>معرفة أهمية تعدد الصفحات في الموقع الالكتروني </a:t>
            </a:r>
          </a:p>
          <a:p>
            <a:pPr algn="r" rtl="1"/>
            <a:endParaRPr lang="ar-SA" sz="2600" b="1" dirty="0">
              <a:solidFill>
                <a:schemeClr val="bg1"/>
              </a:solidFill>
              <a:latin typeface=".SF Arabic"/>
            </a:endParaRPr>
          </a:p>
          <a:p>
            <a:pPr algn="r" rtl="1"/>
            <a:r>
              <a:rPr lang="ar-SA" sz="2600" b="1" dirty="0">
                <a:solidFill>
                  <a:schemeClr val="bg1"/>
                </a:solidFill>
                <a:latin typeface=".SF Arabic"/>
              </a:rPr>
              <a:t>إنشاء صفحات الإلكترونية </a:t>
            </a:r>
          </a:p>
        </p:txBody>
      </p:sp>
      <p:sp>
        <p:nvSpPr>
          <p:cNvPr id="448" name="Google Shape;448;p16"/>
          <p:cNvSpPr/>
          <p:nvPr/>
        </p:nvSpPr>
        <p:spPr>
          <a:xfrm>
            <a:off x="5031421" y="2472350"/>
            <a:ext cx="2738907" cy="134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b="1" i="0" u="none" strike="noStrike" cap="none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51" name="Google Shape;451;p16"/>
          <p:cNvSpPr txBox="1"/>
          <p:nvPr/>
        </p:nvSpPr>
        <p:spPr>
          <a:xfrm>
            <a:off x="3844412" y="446334"/>
            <a:ext cx="45621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أهداف الدرس </a:t>
            </a:r>
            <a:endParaRPr sz="6600" b="1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 animBg="1"/>
      <p:bldP spid="444" grpId="0" animBg="1"/>
      <p:bldP spid="446" grpId="0" animBg="1"/>
      <p:bldP spid="448" grpId="0"/>
      <p:bldP spid="4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2"/>
          <p:cNvSpPr txBox="1"/>
          <p:nvPr/>
        </p:nvSpPr>
        <p:spPr>
          <a:xfrm>
            <a:off x="3814914" y="837078"/>
            <a:ext cx="45621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الفهم القرائي </a:t>
            </a:r>
            <a:endParaRPr sz="6600" b="1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B05F64D-FEEB-85FE-C7BF-6F6B2E147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3144"/>
            <a:ext cx="12192000" cy="46948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2517058" y="2740488"/>
            <a:ext cx="7168590" cy="13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إنشاء الصفحات الإلكترونية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(حذف وإضافة العناصر)</a:t>
            </a:r>
          </a:p>
        </p:txBody>
      </p:sp>
    </p:spTree>
    <p:extLst>
      <p:ext uri="{BB962C8B-B14F-4D97-AF65-F5344CB8AC3E}">
        <p14:creationId xmlns:p14="http://schemas.microsoft.com/office/powerpoint/2010/main" val="342184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03CDB33-968A-390A-80FF-6D41120E3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8A4A288-231F-E999-0C55-470E27E48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609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18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E5D2ED7A-E737-4C11-BB5D-163FBDAA1D61.MOV">
            <a:hlinkClick r:id="" action="ppaction://media"/>
            <a:extLst>
              <a:ext uri="{FF2B5EF4-FFF2-40B4-BE49-F238E27FC236}">
                <a16:creationId xmlns:a16="http://schemas.microsoft.com/office/drawing/2014/main" id="{A950964F-9EE4-A167-67C3-50D317C254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2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056_Neon_Template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24</Slides>
  <Notes>24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5" baseType="lpstr">
      <vt:lpstr>0056_Neon_Template_SlidesMania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صباح القحطاني</cp:lastModifiedBy>
  <cp:revision>67</cp:revision>
  <dcterms:modified xsi:type="dcterms:W3CDTF">2023-12-02T20:32:05Z</dcterms:modified>
</cp:coreProperties>
</file>