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343" r:id="rId2"/>
    <p:sldId id="302" r:id="rId3"/>
    <p:sldId id="303" r:id="rId4"/>
  </p:sldIdLst>
  <p:sldSz cx="17279938" cy="9720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YHaMfhCpgvJMViHEN9qdKg==" hashData="qwZbYPGP/Hsq8/BWg3FEzQFw0tzNxaGM1bdUYrthdMqo6EjPKVpQwSNNpOx9Vck6J6f8J/dLFUEShnPrJ5hUJ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DACC"/>
    <a:srgbClr val="03405F"/>
    <a:srgbClr val="4A91AF"/>
    <a:srgbClr val="367991"/>
    <a:srgbClr val="F9ECE6"/>
    <a:srgbClr val="F7ECE6"/>
    <a:srgbClr val="E9EDEE"/>
    <a:srgbClr val="EFEFED"/>
    <a:srgbClr val="37A2C6"/>
    <a:srgbClr val="288E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910" autoAdjust="0"/>
    <p:restoredTop sz="94301" autoAdjust="0"/>
  </p:normalViewPr>
  <p:slideViewPr>
    <p:cSldViewPr snapToGrid="0">
      <p:cViewPr>
        <p:scale>
          <a:sx n="66" d="100"/>
          <a:sy n="66" d="100"/>
        </p:scale>
        <p:origin x="48" y="-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992" y="1590794"/>
            <a:ext cx="12959954" cy="3384092"/>
          </a:xfrm>
        </p:spPr>
        <p:txBody>
          <a:bodyPr anchor="b"/>
          <a:lstStyle>
            <a:lvl1pPr algn="ctr"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992" y="5105389"/>
            <a:ext cx="12959954" cy="2346813"/>
          </a:xfrm>
        </p:spPr>
        <p:txBody>
          <a:bodyPr/>
          <a:lstStyle>
            <a:lvl1pPr marL="0" indent="0" algn="ctr">
              <a:buNone/>
              <a:defRPr sz="3402"/>
            </a:lvl1pPr>
            <a:lvl2pPr marL="647990" indent="0" algn="ctr">
              <a:buNone/>
              <a:defRPr sz="2835"/>
            </a:lvl2pPr>
            <a:lvl3pPr marL="1295979" indent="0" algn="ctr">
              <a:buNone/>
              <a:defRPr sz="2551"/>
            </a:lvl3pPr>
            <a:lvl4pPr marL="1943969" indent="0" algn="ctr">
              <a:buNone/>
              <a:defRPr sz="2268"/>
            </a:lvl4pPr>
            <a:lvl5pPr marL="2591958" indent="0" algn="ctr">
              <a:buNone/>
              <a:defRPr sz="2268"/>
            </a:lvl5pPr>
            <a:lvl6pPr marL="3239948" indent="0" algn="ctr">
              <a:buNone/>
              <a:defRPr sz="2268"/>
            </a:lvl6pPr>
            <a:lvl7pPr marL="3887937" indent="0" algn="ctr">
              <a:buNone/>
              <a:defRPr sz="2268"/>
            </a:lvl7pPr>
            <a:lvl8pPr marL="4535927" indent="0" algn="ctr">
              <a:buNone/>
              <a:defRPr sz="2268"/>
            </a:lvl8pPr>
            <a:lvl9pPr marL="5183916" indent="0" algn="ctr">
              <a:buNone/>
              <a:defRPr sz="2268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06/04/45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410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06/04/45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684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65955" y="517514"/>
            <a:ext cx="3725987" cy="8237474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996" y="517514"/>
            <a:ext cx="10961961" cy="8237474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06/04/45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087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06/04/45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395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996" y="2423317"/>
            <a:ext cx="14903947" cy="404335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8996" y="6504927"/>
            <a:ext cx="14903947" cy="2126307"/>
          </a:xfrm>
        </p:spPr>
        <p:txBody>
          <a:bodyPr/>
          <a:lstStyle>
            <a:lvl1pPr marL="0" indent="0">
              <a:buNone/>
              <a:defRPr sz="3402">
                <a:solidFill>
                  <a:schemeClr val="tx1">
                    <a:tint val="75000"/>
                  </a:schemeClr>
                </a:solidFill>
              </a:defRPr>
            </a:lvl1pPr>
            <a:lvl2pPr marL="64799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2pPr>
            <a:lvl3pPr marL="1295979" indent="0">
              <a:buNone/>
              <a:defRPr sz="2551">
                <a:solidFill>
                  <a:schemeClr val="tx1">
                    <a:tint val="75000"/>
                  </a:schemeClr>
                </a:solidFill>
              </a:defRPr>
            </a:lvl3pPr>
            <a:lvl4pPr marL="1943969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4pPr>
            <a:lvl5pPr marL="259195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5pPr>
            <a:lvl6pPr marL="323994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6pPr>
            <a:lvl7pPr marL="388793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7pPr>
            <a:lvl8pPr marL="453592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8pPr>
            <a:lvl9pPr marL="5183916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06/04/45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146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996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7968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06/04/45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116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6" y="517514"/>
            <a:ext cx="14903947" cy="187880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0247" y="2382815"/>
            <a:ext cx="7310223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0247" y="3550596"/>
            <a:ext cx="7310223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47969" y="2382815"/>
            <a:ext cx="7346224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47969" y="3550596"/>
            <a:ext cx="7346224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06/04/45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42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06/04/45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14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06/04/45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582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6224" y="1399539"/>
            <a:ext cx="8747969" cy="6907687"/>
          </a:xfrm>
        </p:spPr>
        <p:txBody>
          <a:bodyPr/>
          <a:lstStyle>
            <a:lvl1pPr>
              <a:defRPr sz="4535"/>
            </a:lvl1pPr>
            <a:lvl2pPr>
              <a:defRPr sz="3968"/>
            </a:lvl2pPr>
            <a:lvl3pPr>
              <a:defRPr sz="3402"/>
            </a:lvl3pPr>
            <a:lvl4pPr>
              <a:defRPr sz="2835"/>
            </a:lvl4pPr>
            <a:lvl5pPr>
              <a:defRPr sz="2835"/>
            </a:lvl5pPr>
            <a:lvl6pPr>
              <a:defRPr sz="2835"/>
            </a:lvl6pPr>
            <a:lvl7pPr>
              <a:defRPr sz="2835"/>
            </a:lvl7pPr>
            <a:lvl8pPr>
              <a:defRPr sz="2835"/>
            </a:lvl8pPr>
            <a:lvl9pPr>
              <a:defRPr sz="283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06/04/45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051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46224" y="1399539"/>
            <a:ext cx="8747969" cy="6907687"/>
          </a:xfrm>
        </p:spPr>
        <p:txBody>
          <a:bodyPr anchor="t"/>
          <a:lstStyle>
            <a:lvl1pPr marL="0" indent="0">
              <a:buNone/>
              <a:defRPr sz="4535"/>
            </a:lvl1pPr>
            <a:lvl2pPr marL="647990" indent="0">
              <a:buNone/>
              <a:defRPr sz="3968"/>
            </a:lvl2pPr>
            <a:lvl3pPr marL="1295979" indent="0">
              <a:buNone/>
              <a:defRPr sz="3402"/>
            </a:lvl3pPr>
            <a:lvl4pPr marL="1943969" indent="0">
              <a:buNone/>
              <a:defRPr sz="2835"/>
            </a:lvl4pPr>
            <a:lvl5pPr marL="2591958" indent="0">
              <a:buNone/>
              <a:defRPr sz="2835"/>
            </a:lvl5pPr>
            <a:lvl6pPr marL="3239948" indent="0">
              <a:buNone/>
              <a:defRPr sz="2835"/>
            </a:lvl6pPr>
            <a:lvl7pPr marL="3887937" indent="0">
              <a:buNone/>
              <a:defRPr sz="2835"/>
            </a:lvl7pPr>
            <a:lvl8pPr marL="4535927" indent="0">
              <a:buNone/>
              <a:defRPr sz="2835"/>
            </a:lvl8pPr>
            <a:lvl9pPr marL="5183916" indent="0">
              <a:buNone/>
              <a:defRPr sz="2835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06/04/45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871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7996" y="517514"/>
            <a:ext cx="14903947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996" y="2587570"/>
            <a:ext cx="14903947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799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B5CB4-3854-4C9D-B2BA-311A064CB260}" type="datetimeFigureOut">
              <a:rPr lang="ar-SA" smtClean="0"/>
              <a:t>06/04/45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23980" y="9009244"/>
            <a:ext cx="5831979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0395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625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95979" rtl="1" eaLnBrk="1" latinLnBrk="0" hangingPunct="1">
        <a:lnSpc>
          <a:spcPct val="90000"/>
        </a:lnSpc>
        <a:spcBef>
          <a:spcPct val="0"/>
        </a:spcBef>
        <a:buNone/>
        <a:defRPr sz="62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3995" indent="-323995" algn="r" defTabSz="1295979" rtl="1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97198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3402" kern="1200">
          <a:solidFill>
            <a:schemeClr val="tx1"/>
          </a:solidFill>
          <a:latin typeface="+mn-lt"/>
          <a:ea typeface="+mn-ea"/>
          <a:cs typeface="+mn-cs"/>
        </a:defRPr>
      </a:lvl2pPr>
      <a:lvl3pPr marL="161997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26796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91595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56394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421193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85992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507911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1pPr>
      <a:lvl2pPr marL="64799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7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3pPr>
      <a:lvl4pPr marL="194396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59195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23994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388793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53592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183916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lghazee@hotmail.com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t.me/Techni456_group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4F7F8715-A3A4-E9DF-8A98-336A4C5F0840}"/>
              </a:ext>
            </a:extLst>
          </p:cNvPr>
          <p:cNvGrpSpPr/>
          <p:nvPr/>
        </p:nvGrpSpPr>
        <p:grpSpPr>
          <a:xfrm>
            <a:off x="4735650" y="87084"/>
            <a:ext cx="7856220" cy="9499210"/>
            <a:chOff x="4735650" y="309834"/>
            <a:chExt cx="7856220" cy="9189376"/>
          </a:xfrm>
        </p:grpSpPr>
        <p:pic>
          <p:nvPicPr>
            <p:cNvPr id="2" name="صورة 1">
              <a:extLst>
                <a:ext uri="{FF2B5EF4-FFF2-40B4-BE49-F238E27FC236}">
                  <a16:creationId xmlns:a16="http://schemas.microsoft.com/office/drawing/2014/main" id="{DA90BAC2-CA46-A256-BA13-81B2D8AD84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9" t="3753" r="1427" b="3753"/>
            <a:stretch/>
          </p:blipFill>
          <p:spPr>
            <a:xfrm>
              <a:off x="4735650" y="309834"/>
              <a:ext cx="7856220" cy="918937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F58BFAD6-E2D5-0177-8011-D62DE5CE3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89973" y="8530181"/>
              <a:ext cx="576195" cy="452725"/>
            </a:xfrm>
            <a:prstGeom prst="rect">
              <a:avLst/>
            </a:prstGeom>
          </p:spPr>
        </p:pic>
      </p:grpSp>
      <p:sp>
        <p:nvSpPr>
          <p:cNvPr id="11" name="مربع نص 10">
            <a:hlinkClick r:id="rId4"/>
            <a:extLst>
              <a:ext uri="{FF2B5EF4-FFF2-40B4-BE49-F238E27FC236}">
                <a16:creationId xmlns:a16="http://schemas.microsoft.com/office/drawing/2014/main" id="{801D2E48-996D-F5DC-4EB6-BF3A580AB4CD}"/>
              </a:ext>
            </a:extLst>
          </p:cNvPr>
          <p:cNvSpPr txBox="1"/>
          <p:nvPr/>
        </p:nvSpPr>
        <p:spPr>
          <a:xfrm>
            <a:off x="7382827" y="9271635"/>
            <a:ext cx="2517361" cy="257882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rtlCol="1" anchor="ctr" anchorCtr="0">
            <a:noAutofit/>
          </a:bodyPr>
          <a:lstStyle/>
          <a:p>
            <a:pPr algn="r" rtl="1"/>
            <a:r>
              <a:rPr lang="ar-SA" sz="1200" b="1" dirty="0"/>
              <a:t> إعداد المعلم /غزي بن مساعد الغزي</a:t>
            </a:r>
          </a:p>
        </p:txBody>
      </p:sp>
      <p:pic>
        <p:nvPicPr>
          <p:cNvPr id="12" name="صورة 11">
            <a:hlinkClick r:id="rId4"/>
            <a:extLst>
              <a:ext uri="{FF2B5EF4-FFF2-40B4-BE49-F238E27FC236}">
                <a16:creationId xmlns:a16="http://schemas.microsoft.com/office/drawing/2014/main" id="{1671D38D-7089-E3FC-1264-7C4C59D8C1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377" y="9311025"/>
            <a:ext cx="206590" cy="181786"/>
          </a:xfrm>
          <a:prstGeom prst="rect">
            <a:avLst/>
          </a:prstGeom>
        </p:spPr>
      </p:pic>
      <p:pic>
        <p:nvPicPr>
          <p:cNvPr id="13" name="صورة 12">
            <a:hlinkClick r:id="rId6"/>
            <a:extLst>
              <a:ext uri="{FF2B5EF4-FFF2-40B4-BE49-F238E27FC236}">
                <a16:creationId xmlns:a16="http://schemas.microsoft.com/office/drawing/2014/main" id="{B9284B4C-CBC9-7C64-DCF8-12A8EC380D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36" y="9309092"/>
            <a:ext cx="286784" cy="18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83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8C73DE0F-8C4D-FF8D-E597-E72AEC9FB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67889" y="8577532"/>
            <a:ext cx="1713243" cy="1035036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CE8E46D3-8201-3A40-7245-D5F98A0CB7CC}"/>
              </a:ext>
            </a:extLst>
          </p:cNvPr>
          <p:cNvSpPr txBox="1"/>
          <p:nvPr/>
        </p:nvSpPr>
        <p:spPr>
          <a:xfrm>
            <a:off x="16441904" y="8941120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178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D647058-27A6-0D33-FD77-B11B4A2184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0" t="1986" r="7244" b="84714"/>
          <a:stretch/>
        </p:blipFill>
        <p:spPr>
          <a:xfrm>
            <a:off x="13906500" y="0"/>
            <a:ext cx="3249165" cy="129237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1250039-0680-AB3F-54D5-A0A57B1A1D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2691" r="77831" b="84714"/>
          <a:stretch/>
        </p:blipFill>
        <p:spPr>
          <a:xfrm>
            <a:off x="439087" y="34238"/>
            <a:ext cx="998220" cy="122390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8197D9E-6925-30BC-61AF-8686F63372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6" t="16154" r="9743" b="78101"/>
          <a:stretch/>
        </p:blipFill>
        <p:spPr>
          <a:xfrm>
            <a:off x="6635471" y="330863"/>
            <a:ext cx="5564719" cy="81728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839D007-16F3-BE9D-CA3C-0CD05C71D3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1" t="23362" r="9880" b="60725"/>
          <a:stretch/>
        </p:blipFill>
        <p:spPr>
          <a:xfrm>
            <a:off x="3646401" y="1244573"/>
            <a:ext cx="9037160" cy="2263829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14CD5028-BAB9-1A9A-A0ED-460FF5813D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3" t="48886" r="62551" b="16144"/>
          <a:stretch/>
        </p:blipFill>
        <p:spPr>
          <a:xfrm>
            <a:off x="2917565" y="4875739"/>
            <a:ext cx="2527764" cy="4111728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1104F8F3-C5BE-8CA2-4587-7FE1327D1EDA}"/>
              </a:ext>
            </a:extLst>
          </p:cNvPr>
          <p:cNvGrpSpPr/>
          <p:nvPr/>
        </p:nvGrpSpPr>
        <p:grpSpPr>
          <a:xfrm>
            <a:off x="6525387" y="3579799"/>
            <a:ext cx="5680045" cy="1250874"/>
            <a:chOff x="6525387" y="3579799"/>
            <a:chExt cx="5680045" cy="1250874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9DE7DEDE-33DC-8635-953B-49205E73B3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03" t="40811" r="9880" b="49517"/>
            <a:stretch/>
          </p:blipFill>
          <p:spPr>
            <a:xfrm>
              <a:off x="6525387" y="3579799"/>
              <a:ext cx="5680045" cy="1250874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D2105E1B-F80B-E300-A3A5-51A14CF38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35470" y="3743326"/>
              <a:ext cx="5131080" cy="917574"/>
            </a:xfrm>
            <a:prstGeom prst="rect">
              <a:avLst/>
            </a:prstGeom>
          </p:spPr>
        </p:pic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07A7BF8B-F599-DD5F-5081-4E1BBEF0F70F}"/>
              </a:ext>
            </a:extLst>
          </p:cNvPr>
          <p:cNvGrpSpPr/>
          <p:nvPr/>
        </p:nvGrpSpPr>
        <p:grpSpPr>
          <a:xfrm>
            <a:off x="6525387" y="4844286"/>
            <a:ext cx="5680045" cy="1128321"/>
            <a:chOff x="6525387" y="4844286"/>
            <a:chExt cx="5680045" cy="1128321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DCE7F538-6E07-95CD-BD71-D5353B43F5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90" t="52149" r="9993" b="39127"/>
            <a:stretch/>
          </p:blipFill>
          <p:spPr>
            <a:xfrm>
              <a:off x="6525387" y="4844286"/>
              <a:ext cx="5680045" cy="1128321"/>
            </a:xfrm>
            <a:prstGeom prst="rect">
              <a:avLst/>
            </a:prstGeom>
          </p:spPr>
        </p:pic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7EBA5D70-CFB7-D0D3-A818-AD4A98B75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5600" y="4984113"/>
              <a:ext cx="5060950" cy="848665"/>
            </a:xfrm>
            <a:prstGeom prst="rect">
              <a:avLst/>
            </a:prstGeom>
          </p:spPr>
        </p:pic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02103315-7F91-C9CB-578A-225C20076169}"/>
              </a:ext>
            </a:extLst>
          </p:cNvPr>
          <p:cNvGrpSpPr/>
          <p:nvPr/>
        </p:nvGrpSpPr>
        <p:grpSpPr>
          <a:xfrm>
            <a:off x="6525387" y="6032821"/>
            <a:ext cx="5680045" cy="1128321"/>
            <a:chOff x="6525387" y="6032821"/>
            <a:chExt cx="5680045" cy="1128321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C6262548-76C0-A76E-1AE0-B4483E7555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90" t="62866" r="9993" b="28410"/>
            <a:stretch/>
          </p:blipFill>
          <p:spPr>
            <a:xfrm>
              <a:off x="6525387" y="6032821"/>
              <a:ext cx="5680045" cy="1128321"/>
            </a:xfrm>
            <a:prstGeom prst="rect">
              <a:avLst/>
            </a:prstGeom>
          </p:spPr>
        </p:pic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id="{A7FEDD81-8A00-D9C8-6830-33B88006A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35470" y="6159256"/>
              <a:ext cx="5131080" cy="850049"/>
            </a:xfrm>
            <a:prstGeom prst="rect">
              <a:avLst/>
            </a:prstGeom>
          </p:spPr>
        </p:pic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4F9F4EB2-8BEF-8632-39E5-347F2D40CBFC}"/>
              </a:ext>
            </a:extLst>
          </p:cNvPr>
          <p:cNvGrpSpPr/>
          <p:nvPr/>
        </p:nvGrpSpPr>
        <p:grpSpPr>
          <a:xfrm>
            <a:off x="6525387" y="7242993"/>
            <a:ext cx="5680045" cy="1128321"/>
            <a:chOff x="6525387" y="7242993"/>
            <a:chExt cx="5680045" cy="1128321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302B72BE-2145-8C1F-64D4-703BF79B89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68" t="73746" r="9914" b="17530"/>
            <a:stretch/>
          </p:blipFill>
          <p:spPr>
            <a:xfrm>
              <a:off x="6525387" y="7242993"/>
              <a:ext cx="5680045" cy="1128321"/>
            </a:xfrm>
            <a:prstGeom prst="rect">
              <a:avLst/>
            </a:prstGeom>
          </p:spPr>
        </p:pic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CF7336F7-6CDC-F271-E76F-961C45AE4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43700" y="7564231"/>
              <a:ext cx="4978400" cy="424069"/>
            </a:xfrm>
            <a:prstGeom prst="rect">
              <a:avLst/>
            </a:prstGeom>
          </p:spPr>
        </p:pic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5AAEB6E3-37A4-DFB1-E948-82C7E447BC34}"/>
              </a:ext>
            </a:extLst>
          </p:cNvPr>
          <p:cNvGrpSpPr/>
          <p:nvPr/>
        </p:nvGrpSpPr>
        <p:grpSpPr>
          <a:xfrm>
            <a:off x="6525387" y="8419059"/>
            <a:ext cx="5680045" cy="1128321"/>
            <a:chOff x="6525387" y="8419059"/>
            <a:chExt cx="5680045" cy="1128321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4AA62A94-70E7-A773-B159-D0021D7F33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68" t="84398" r="9914" b="6878"/>
            <a:stretch/>
          </p:blipFill>
          <p:spPr>
            <a:xfrm>
              <a:off x="6525387" y="8419059"/>
              <a:ext cx="5680045" cy="1128321"/>
            </a:xfrm>
            <a:prstGeom prst="rect">
              <a:avLst/>
            </a:prstGeom>
          </p:spPr>
        </p:pic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55144E0E-3D62-9831-4C60-BFC906030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05600" y="8760619"/>
              <a:ext cx="5016500" cy="401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45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A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ECC39B41-BE8B-46BB-93B6-B8F2A9F3A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36" y="8395215"/>
            <a:ext cx="2108909" cy="1289915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D2FFF083-EE6B-807A-B3DC-F811B4A0895D}"/>
              </a:ext>
            </a:extLst>
          </p:cNvPr>
          <p:cNvSpPr txBox="1"/>
          <p:nvPr/>
        </p:nvSpPr>
        <p:spPr>
          <a:xfrm>
            <a:off x="113235" y="8716664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179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16C2547-C6D5-8067-E61B-669F90DD4E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9" t="1747" r="8242" b="85706"/>
          <a:stretch/>
        </p:blipFill>
        <p:spPr>
          <a:xfrm>
            <a:off x="14839950" y="0"/>
            <a:ext cx="2076450" cy="121920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9F43CA2-0DAB-36F4-769B-E5E91F62A2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" b="80"/>
          <a:stretch/>
        </p:blipFill>
        <p:spPr>
          <a:xfrm>
            <a:off x="363538" y="2700338"/>
            <a:ext cx="7825646" cy="437347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6C28ED7-2CC1-590B-3459-88A26F3C66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1" t="16450" r="10590" b="41400"/>
          <a:stretch/>
        </p:blipFill>
        <p:spPr>
          <a:xfrm>
            <a:off x="9090755" y="2141534"/>
            <a:ext cx="7825645" cy="5437193"/>
          </a:xfrm>
          <a:prstGeom prst="rect">
            <a:avLst/>
          </a:prstGeom>
        </p:spPr>
      </p:pic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DA0D09D1-A496-2F78-A730-A038EBBDE77E}"/>
              </a:ext>
            </a:extLst>
          </p:cNvPr>
          <p:cNvCxnSpPr/>
          <p:nvPr/>
        </p:nvCxnSpPr>
        <p:spPr>
          <a:xfrm>
            <a:off x="8639969" y="0"/>
            <a:ext cx="0" cy="98755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35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6502</TotalTime>
  <Words>10</Words>
  <Application>Microsoft Office PowerPoint</Application>
  <PresentationFormat>مخصص</PresentationFormat>
  <Paragraphs>3</Paragraphs>
  <Slides>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8" baseType="lpstr">
      <vt:lpstr>Arial</vt:lpstr>
      <vt:lpstr>Bahnschrift SemiLight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غزي بن الغزي</dc:creator>
  <cp:lastModifiedBy>غزي بن الغزي</cp:lastModifiedBy>
  <cp:revision>167</cp:revision>
  <dcterms:created xsi:type="dcterms:W3CDTF">2022-09-03T17:49:26Z</dcterms:created>
  <dcterms:modified xsi:type="dcterms:W3CDTF">2023-10-20T17:52:00Z</dcterms:modified>
</cp:coreProperties>
</file>