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343" r:id="rId2"/>
    <p:sldId id="303" r:id="rId3"/>
    <p:sldId id="304" r:id="rId4"/>
    <p:sldId id="305" r:id="rId5"/>
    <p:sldId id="334" r:id="rId6"/>
    <p:sldId id="335" r:id="rId7"/>
    <p:sldId id="336" r:id="rId8"/>
    <p:sldId id="337" r:id="rId9"/>
    <p:sldId id="338" r:id="rId10"/>
    <p:sldId id="339" r:id="rId11"/>
  </p:sldIdLst>
  <p:sldSz cx="17279938" cy="9720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xsXAMp1ofRp1AOShq9hYow==" hashData="qwtCv++zVo87io4yVWcJxBOVTu+FAiLFRbHAu1zzIvSovTMCYmoEJ2odFpc56jkoTlGXnJB+zIAxN5sOR9gFc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ECE6"/>
    <a:srgbClr val="03405F"/>
    <a:srgbClr val="4A91AF"/>
    <a:srgbClr val="367991"/>
    <a:srgbClr val="F9ECE6"/>
    <a:srgbClr val="E9EDEE"/>
    <a:srgbClr val="EFEFED"/>
    <a:srgbClr val="37A2C6"/>
    <a:srgbClr val="288EA5"/>
    <a:srgbClr val="D3B9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35" autoAdjust="0"/>
    <p:restoredTop sz="95126" autoAdjust="0"/>
  </p:normalViewPr>
  <p:slideViewPr>
    <p:cSldViewPr snapToGrid="0">
      <p:cViewPr varScale="1">
        <p:scale>
          <a:sx n="49" d="100"/>
          <a:sy n="49" d="100"/>
        </p:scale>
        <p:origin x="6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159992" y="1590794"/>
            <a:ext cx="12959954" cy="3384092"/>
          </a:xfrm>
        </p:spPr>
        <p:txBody>
          <a:bodyPr anchor="b"/>
          <a:lstStyle>
            <a:lvl1pPr algn="ctr">
              <a:defRPr sz="8504"/>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159992" y="5105389"/>
            <a:ext cx="12959954" cy="2346813"/>
          </a:xfrm>
        </p:spPr>
        <p:txBody>
          <a:bodyPr/>
          <a:lstStyle>
            <a:lvl1pPr marL="0" indent="0" algn="ctr">
              <a:buNone/>
              <a:defRPr sz="3402"/>
            </a:lvl1pPr>
            <a:lvl2pPr marL="647990" indent="0" algn="ctr">
              <a:buNone/>
              <a:defRPr sz="2835"/>
            </a:lvl2pPr>
            <a:lvl3pPr marL="1295979" indent="0" algn="ctr">
              <a:buNone/>
              <a:defRPr sz="2551"/>
            </a:lvl3pPr>
            <a:lvl4pPr marL="1943969" indent="0" algn="ctr">
              <a:buNone/>
              <a:defRPr sz="2268"/>
            </a:lvl4pPr>
            <a:lvl5pPr marL="2591958" indent="0" algn="ctr">
              <a:buNone/>
              <a:defRPr sz="2268"/>
            </a:lvl5pPr>
            <a:lvl6pPr marL="3239948" indent="0" algn="ctr">
              <a:buNone/>
              <a:defRPr sz="2268"/>
            </a:lvl6pPr>
            <a:lvl7pPr marL="3887937" indent="0" algn="ctr">
              <a:buNone/>
              <a:defRPr sz="2268"/>
            </a:lvl7pPr>
            <a:lvl8pPr marL="4535927" indent="0" algn="ctr">
              <a:buNone/>
              <a:defRPr sz="2268"/>
            </a:lvl8pPr>
            <a:lvl9pPr marL="5183916" indent="0" algn="ctr">
              <a:buNone/>
              <a:defRPr sz="2268"/>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2CFB5CB4-3854-4C9D-B2BA-311A064CB260}" type="datetimeFigureOut">
              <a:rPr lang="ar-SA" smtClean="0"/>
              <a:t>06/04/45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1C47DEE-3E30-4E5B-8EE5-E719777B0499}" type="slidenum">
              <a:rPr lang="ar-SA" smtClean="0"/>
              <a:t>‹#›</a:t>
            </a:fld>
            <a:endParaRPr lang="ar-SA"/>
          </a:p>
        </p:txBody>
      </p:sp>
    </p:spTree>
    <p:extLst>
      <p:ext uri="{BB962C8B-B14F-4D97-AF65-F5344CB8AC3E}">
        <p14:creationId xmlns:p14="http://schemas.microsoft.com/office/powerpoint/2010/main" val="514109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CFB5CB4-3854-4C9D-B2BA-311A064CB260}" type="datetimeFigureOut">
              <a:rPr lang="ar-SA" smtClean="0"/>
              <a:t>06/04/45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1C47DEE-3E30-4E5B-8EE5-E719777B0499}" type="slidenum">
              <a:rPr lang="ar-SA" smtClean="0"/>
              <a:t>‹#›</a:t>
            </a:fld>
            <a:endParaRPr lang="ar-SA"/>
          </a:p>
        </p:txBody>
      </p:sp>
    </p:spTree>
    <p:extLst>
      <p:ext uri="{BB962C8B-B14F-4D97-AF65-F5344CB8AC3E}">
        <p14:creationId xmlns:p14="http://schemas.microsoft.com/office/powerpoint/2010/main" val="1666840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365955" y="517514"/>
            <a:ext cx="3725987" cy="8237474"/>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187996" y="517514"/>
            <a:ext cx="10961961" cy="8237474"/>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CFB5CB4-3854-4C9D-B2BA-311A064CB260}" type="datetimeFigureOut">
              <a:rPr lang="ar-SA" smtClean="0"/>
              <a:t>06/04/45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1C47DEE-3E30-4E5B-8EE5-E719777B0499}" type="slidenum">
              <a:rPr lang="ar-SA" smtClean="0"/>
              <a:t>‹#›</a:t>
            </a:fld>
            <a:endParaRPr lang="ar-SA"/>
          </a:p>
        </p:txBody>
      </p:sp>
    </p:spTree>
    <p:extLst>
      <p:ext uri="{BB962C8B-B14F-4D97-AF65-F5344CB8AC3E}">
        <p14:creationId xmlns:p14="http://schemas.microsoft.com/office/powerpoint/2010/main" val="1100870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CFB5CB4-3854-4C9D-B2BA-311A064CB260}" type="datetimeFigureOut">
              <a:rPr lang="ar-SA" smtClean="0"/>
              <a:t>06/04/45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1C47DEE-3E30-4E5B-8EE5-E719777B0499}" type="slidenum">
              <a:rPr lang="ar-SA" smtClean="0"/>
              <a:t>‹#›</a:t>
            </a:fld>
            <a:endParaRPr lang="ar-SA"/>
          </a:p>
        </p:txBody>
      </p:sp>
    </p:spTree>
    <p:extLst>
      <p:ext uri="{BB962C8B-B14F-4D97-AF65-F5344CB8AC3E}">
        <p14:creationId xmlns:p14="http://schemas.microsoft.com/office/powerpoint/2010/main" val="3293952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178996" y="2423317"/>
            <a:ext cx="14903947" cy="4043359"/>
          </a:xfrm>
        </p:spPr>
        <p:txBody>
          <a:bodyPr anchor="b"/>
          <a:lstStyle>
            <a:lvl1pPr>
              <a:defRPr sz="8504"/>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78996" y="6504927"/>
            <a:ext cx="14903947" cy="2126307"/>
          </a:xfrm>
        </p:spPr>
        <p:txBody>
          <a:bodyPr/>
          <a:lstStyle>
            <a:lvl1pPr marL="0" indent="0">
              <a:buNone/>
              <a:defRPr sz="3402">
                <a:solidFill>
                  <a:schemeClr val="tx1">
                    <a:tint val="75000"/>
                  </a:schemeClr>
                </a:solidFill>
              </a:defRPr>
            </a:lvl1pPr>
            <a:lvl2pPr marL="647990" indent="0">
              <a:buNone/>
              <a:defRPr sz="2835">
                <a:solidFill>
                  <a:schemeClr val="tx1">
                    <a:tint val="75000"/>
                  </a:schemeClr>
                </a:solidFill>
              </a:defRPr>
            </a:lvl2pPr>
            <a:lvl3pPr marL="1295979" indent="0">
              <a:buNone/>
              <a:defRPr sz="2551">
                <a:solidFill>
                  <a:schemeClr val="tx1">
                    <a:tint val="75000"/>
                  </a:schemeClr>
                </a:solidFill>
              </a:defRPr>
            </a:lvl3pPr>
            <a:lvl4pPr marL="1943969" indent="0">
              <a:buNone/>
              <a:defRPr sz="2268">
                <a:solidFill>
                  <a:schemeClr val="tx1">
                    <a:tint val="75000"/>
                  </a:schemeClr>
                </a:solidFill>
              </a:defRPr>
            </a:lvl4pPr>
            <a:lvl5pPr marL="2591958" indent="0">
              <a:buNone/>
              <a:defRPr sz="2268">
                <a:solidFill>
                  <a:schemeClr val="tx1">
                    <a:tint val="75000"/>
                  </a:schemeClr>
                </a:solidFill>
              </a:defRPr>
            </a:lvl5pPr>
            <a:lvl6pPr marL="3239948" indent="0">
              <a:buNone/>
              <a:defRPr sz="2268">
                <a:solidFill>
                  <a:schemeClr val="tx1">
                    <a:tint val="75000"/>
                  </a:schemeClr>
                </a:solidFill>
              </a:defRPr>
            </a:lvl6pPr>
            <a:lvl7pPr marL="3887937" indent="0">
              <a:buNone/>
              <a:defRPr sz="2268">
                <a:solidFill>
                  <a:schemeClr val="tx1">
                    <a:tint val="75000"/>
                  </a:schemeClr>
                </a:solidFill>
              </a:defRPr>
            </a:lvl7pPr>
            <a:lvl8pPr marL="4535927" indent="0">
              <a:buNone/>
              <a:defRPr sz="2268">
                <a:solidFill>
                  <a:schemeClr val="tx1">
                    <a:tint val="75000"/>
                  </a:schemeClr>
                </a:solidFill>
              </a:defRPr>
            </a:lvl8pPr>
            <a:lvl9pPr marL="5183916" indent="0">
              <a:buNone/>
              <a:defRPr sz="2268">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2CFB5CB4-3854-4C9D-B2BA-311A064CB260}" type="datetimeFigureOut">
              <a:rPr lang="ar-SA" smtClean="0"/>
              <a:t>06/04/45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1C47DEE-3E30-4E5B-8EE5-E719777B0499}" type="slidenum">
              <a:rPr lang="ar-SA" smtClean="0"/>
              <a:t>‹#›</a:t>
            </a:fld>
            <a:endParaRPr lang="ar-SA"/>
          </a:p>
        </p:txBody>
      </p:sp>
    </p:spTree>
    <p:extLst>
      <p:ext uri="{BB962C8B-B14F-4D97-AF65-F5344CB8AC3E}">
        <p14:creationId xmlns:p14="http://schemas.microsoft.com/office/powerpoint/2010/main" val="3151461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187996" y="2587570"/>
            <a:ext cx="7343974" cy="616741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8747968" y="2587570"/>
            <a:ext cx="7343974" cy="616741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2CFB5CB4-3854-4C9D-B2BA-311A064CB260}" type="datetimeFigureOut">
              <a:rPr lang="ar-SA" smtClean="0"/>
              <a:t>06/04/45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1C47DEE-3E30-4E5B-8EE5-E719777B0499}" type="slidenum">
              <a:rPr lang="ar-SA" smtClean="0"/>
              <a:t>‹#›</a:t>
            </a:fld>
            <a:endParaRPr lang="ar-SA"/>
          </a:p>
        </p:txBody>
      </p:sp>
    </p:spTree>
    <p:extLst>
      <p:ext uri="{BB962C8B-B14F-4D97-AF65-F5344CB8AC3E}">
        <p14:creationId xmlns:p14="http://schemas.microsoft.com/office/powerpoint/2010/main" val="1091168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190246" y="517514"/>
            <a:ext cx="14903947" cy="1878802"/>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90247" y="2382815"/>
            <a:ext cx="7310223" cy="1167781"/>
          </a:xfrm>
        </p:spPr>
        <p:txBody>
          <a:bodyPr anchor="b"/>
          <a:lstStyle>
            <a:lvl1pPr marL="0" indent="0">
              <a:buNone/>
              <a:defRPr sz="3402" b="1"/>
            </a:lvl1pPr>
            <a:lvl2pPr marL="647990" indent="0">
              <a:buNone/>
              <a:defRPr sz="2835" b="1"/>
            </a:lvl2pPr>
            <a:lvl3pPr marL="1295979" indent="0">
              <a:buNone/>
              <a:defRPr sz="2551" b="1"/>
            </a:lvl3pPr>
            <a:lvl4pPr marL="1943969" indent="0">
              <a:buNone/>
              <a:defRPr sz="2268" b="1"/>
            </a:lvl4pPr>
            <a:lvl5pPr marL="2591958" indent="0">
              <a:buNone/>
              <a:defRPr sz="2268" b="1"/>
            </a:lvl5pPr>
            <a:lvl6pPr marL="3239948" indent="0">
              <a:buNone/>
              <a:defRPr sz="2268" b="1"/>
            </a:lvl6pPr>
            <a:lvl7pPr marL="3887937" indent="0">
              <a:buNone/>
              <a:defRPr sz="2268" b="1"/>
            </a:lvl7pPr>
            <a:lvl8pPr marL="4535927" indent="0">
              <a:buNone/>
              <a:defRPr sz="2268" b="1"/>
            </a:lvl8pPr>
            <a:lvl9pPr marL="5183916" indent="0">
              <a:buNone/>
              <a:defRPr sz="2268" b="1"/>
            </a:lvl9pPr>
          </a:lstStyle>
          <a:p>
            <a:pPr lvl="0"/>
            <a:r>
              <a:rPr lang="ar-SA"/>
              <a:t>انقر لتحرير أنماط نص الشكل الرئيسي</a:t>
            </a:r>
          </a:p>
        </p:txBody>
      </p:sp>
      <p:sp>
        <p:nvSpPr>
          <p:cNvPr id="4" name="Content Placeholder 3"/>
          <p:cNvSpPr>
            <a:spLocks noGrp="1"/>
          </p:cNvSpPr>
          <p:nvPr>
            <p:ph sz="half" idx="2"/>
          </p:nvPr>
        </p:nvSpPr>
        <p:spPr>
          <a:xfrm>
            <a:off x="1190247" y="3550596"/>
            <a:ext cx="7310223" cy="522239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8747969" y="2382815"/>
            <a:ext cx="7346224" cy="1167781"/>
          </a:xfrm>
        </p:spPr>
        <p:txBody>
          <a:bodyPr anchor="b"/>
          <a:lstStyle>
            <a:lvl1pPr marL="0" indent="0">
              <a:buNone/>
              <a:defRPr sz="3402" b="1"/>
            </a:lvl1pPr>
            <a:lvl2pPr marL="647990" indent="0">
              <a:buNone/>
              <a:defRPr sz="2835" b="1"/>
            </a:lvl2pPr>
            <a:lvl3pPr marL="1295979" indent="0">
              <a:buNone/>
              <a:defRPr sz="2551" b="1"/>
            </a:lvl3pPr>
            <a:lvl4pPr marL="1943969" indent="0">
              <a:buNone/>
              <a:defRPr sz="2268" b="1"/>
            </a:lvl4pPr>
            <a:lvl5pPr marL="2591958" indent="0">
              <a:buNone/>
              <a:defRPr sz="2268" b="1"/>
            </a:lvl5pPr>
            <a:lvl6pPr marL="3239948" indent="0">
              <a:buNone/>
              <a:defRPr sz="2268" b="1"/>
            </a:lvl6pPr>
            <a:lvl7pPr marL="3887937" indent="0">
              <a:buNone/>
              <a:defRPr sz="2268" b="1"/>
            </a:lvl7pPr>
            <a:lvl8pPr marL="4535927" indent="0">
              <a:buNone/>
              <a:defRPr sz="2268" b="1"/>
            </a:lvl8pPr>
            <a:lvl9pPr marL="5183916" indent="0">
              <a:buNone/>
              <a:defRPr sz="2268" b="1"/>
            </a:lvl9pPr>
          </a:lstStyle>
          <a:p>
            <a:pPr lvl="0"/>
            <a:r>
              <a:rPr lang="ar-SA"/>
              <a:t>انقر لتحرير أنماط نص الشكل الرئيسي</a:t>
            </a:r>
          </a:p>
        </p:txBody>
      </p:sp>
      <p:sp>
        <p:nvSpPr>
          <p:cNvPr id="6" name="Content Placeholder 5"/>
          <p:cNvSpPr>
            <a:spLocks noGrp="1"/>
          </p:cNvSpPr>
          <p:nvPr>
            <p:ph sz="quarter" idx="4"/>
          </p:nvPr>
        </p:nvSpPr>
        <p:spPr>
          <a:xfrm>
            <a:off x="8747969" y="3550596"/>
            <a:ext cx="7346224" cy="522239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2CFB5CB4-3854-4C9D-B2BA-311A064CB260}" type="datetimeFigureOut">
              <a:rPr lang="ar-SA" smtClean="0"/>
              <a:t>06/04/45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1C47DEE-3E30-4E5B-8EE5-E719777B0499}" type="slidenum">
              <a:rPr lang="ar-SA" smtClean="0"/>
              <a:t>‹#›</a:t>
            </a:fld>
            <a:endParaRPr lang="ar-SA"/>
          </a:p>
        </p:txBody>
      </p:sp>
    </p:spTree>
    <p:extLst>
      <p:ext uri="{BB962C8B-B14F-4D97-AF65-F5344CB8AC3E}">
        <p14:creationId xmlns:p14="http://schemas.microsoft.com/office/powerpoint/2010/main" val="3837429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2CFB5CB4-3854-4C9D-B2BA-311A064CB260}" type="datetimeFigureOut">
              <a:rPr lang="ar-SA" smtClean="0"/>
              <a:t>06/04/45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1C47DEE-3E30-4E5B-8EE5-E719777B0499}" type="slidenum">
              <a:rPr lang="ar-SA" smtClean="0"/>
              <a:t>‹#›</a:t>
            </a:fld>
            <a:endParaRPr lang="ar-SA"/>
          </a:p>
        </p:txBody>
      </p:sp>
    </p:spTree>
    <p:extLst>
      <p:ext uri="{BB962C8B-B14F-4D97-AF65-F5344CB8AC3E}">
        <p14:creationId xmlns:p14="http://schemas.microsoft.com/office/powerpoint/2010/main" val="403142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FB5CB4-3854-4C9D-B2BA-311A064CB260}" type="datetimeFigureOut">
              <a:rPr lang="ar-SA" smtClean="0"/>
              <a:t>06/04/45</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1C47DEE-3E30-4E5B-8EE5-E719777B0499}" type="slidenum">
              <a:rPr lang="ar-SA" smtClean="0"/>
              <a:t>‹#›</a:t>
            </a:fld>
            <a:endParaRPr lang="ar-SA"/>
          </a:p>
        </p:txBody>
      </p:sp>
    </p:spTree>
    <p:extLst>
      <p:ext uri="{BB962C8B-B14F-4D97-AF65-F5344CB8AC3E}">
        <p14:creationId xmlns:p14="http://schemas.microsoft.com/office/powerpoint/2010/main" val="3535825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90247" y="648018"/>
            <a:ext cx="5573229" cy="2268061"/>
          </a:xfrm>
        </p:spPr>
        <p:txBody>
          <a:bodyPr anchor="b"/>
          <a:lstStyle>
            <a:lvl1pPr>
              <a:defRPr sz="4535"/>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7346224" y="1399539"/>
            <a:ext cx="8747969" cy="6907687"/>
          </a:xfrm>
        </p:spPr>
        <p:txBody>
          <a:bodyPr/>
          <a:lstStyle>
            <a:lvl1pPr>
              <a:defRPr sz="4535"/>
            </a:lvl1pPr>
            <a:lvl2pPr>
              <a:defRPr sz="3968"/>
            </a:lvl2pPr>
            <a:lvl3pPr>
              <a:defRPr sz="3402"/>
            </a:lvl3pPr>
            <a:lvl4pPr>
              <a:defRPr sz="2835"/>
            </a:lvl4pPr>
            <a:lvl5pPr>
              <a:defRPr sz="2835"/>
            </a:lvl5pPr>
            <a:lvl6pPr>
              <a:defRPr sz="2835"/>
            </a:lvl6pPr>
            <a:lvl7pPr>
              <a:defRPr sz="2835"/>
            </a:lvl7pPr>
            <a:lvl8pPr>
              <a:defRPr sz="2835"/>
            </a:lvl8pPr>
            <a:lvl9pPr>
              <a:defRPr sz="2835"/>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190247" y="2916079"/>
            <a:ext cx="5573229" cy="5402397"/>
          </a:xfrm>
        </p:spPr>
        <p:txBody>
          <a:bodyPr/>
          <a:lstStyle>
            <a:lvl1pPr marL="0" indent="0">
              <a:buNone/>
              <a:defRPr sz="2268"/>
            </a:lvl1pPr>
            <a:lvl2pPr marL="647990" indent="0">
              <a:buNone/>
              <a:defRPr sz="1984"/>
            </a:lvl2pPr>
            <a:lvl3pPr marL="1295979" indent="0">
              <a:buNone/>
              <a:defRPr sz="1701"/>
            </a:lvl3pPr>
            <a:lvl4pPr marL="1943969" indent="0">
              <a:buNone/>
              <a:defRPr sz="1417"/>
            </a:lvl4pPr>
            <a:lvl5pPr marL="2591958" indent="0">
              <a:buNone/>
              <a:defRPr sz="1417"/>
            </a:lvl5pPr>
            <a:lvl6pPr marL="3239948" indent="0">
              <a:buNone/>
              <a:defRPr sz="1417"/>
            </a:lvl6pPr>
            <a:lvl7pPr marL="3887937" indent="0">
              <a:buNone/>
              <a:defRPr sz="1417"/>
            </a:lvl7pPr>
            <a:lvl8pPr marL="4535927" indent="0">
              <a:buNone/>
              <a:defRPr sz="1417"/>
            </a:lvl8pPr>
            <a:lvl9pPr marL="5183916" indent="0">
              <a:buNone/>
              <a:defRPr sz="1417"/>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2CFB5CB4-3854-4C9D-B2BA-311A064CB260}" type="datetimeFigureOut">
              <a:rPr lang="ar-SA" smtClean="0"/>
              <a:t>06/04/45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1C47DEE-3E30-4E5B-8EE5-E719777B0499}" type="slidenum">
              <a:rPr lang="ar-SA" smtClean="0"/>
              <a:t>‹#›</a:t>
            </a:fld>
            <a:endParaRPr lang="ar-SA"/>
          </a:p>
        </p:txBody>
      </p:sp>
    </p:spTree>
    <p:extLst>
      <p:ext uri="{BB962C8B-B14F-4D97-AF65-F5344CB8AC3E}">
        <p14:creationId xmlns:p14="http://schemas.microsoft.com/office/powerpoint/2010/main" val="2910517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90247" y="648018"/>
            <a:ext cx="5573229" cy="2268061"/>
          </a:xfrm>
        </p:spPr>
        <p:txBody>
          <a:bodyPr anchor="b"/>
          <a:lstStyle>
            <a:lvl1pPr>
              <a:defRPr sz="4535"/>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7346224" y="1399539"/>
            <a:ext cx="8747969" cy="6907687"/>
          </a:xfrm>
        </p:spPr>
        <p:txBody>
          <a:bodyPr anchor="t"/>
          <a:lstStyle>
            <a:lvl1pPr marL="0" indent="0">
              <a:buNone/>
              <a:defRPr sz="4535"/>
            </a:lvl1pPr>
            <a:lvl2pPr marL="647990" indent="0">
              <a:buNone/>
              <a:defRPr sz="3968"/>
            </a:lvl2pPr>
            <a:lvl3pPr marL="1295979" indent="0">
              <a:buNone/>
              <a:defRPr sz="3402"/>
            </a:lvl3pPr>
            <a:lvl4pPr marL="1943969" indent="0">
              <a:buNone/>
              <a:defRPr sz="2835"/>
            </a:lvl4pPr>
            <a:lvl5pPr marL="2591958" indent="0">
              <a:buNone/>
              <a:defRPr sz="2835"/>
            </a:lvl5pPr>
            <a:lvl6pPr marL="3239948" indent="0">
              <a:buNone/>
              <a:defRPr sz="2835"/>
            </a:lvl6pPr>
            <a:lvl7pPr marL="3887937" indent="0">
              <a:buNone/>
              <a:defRPr sz="2835"/>
            </a:lvl7pPr>
            <a:lvl8pPr marL="4535927" indent="0">
              <a:buNone/>
              <a:defRPr sz="2835"/>
            </a:lvl8pPr>
            <a:lvl9pPr marL="5183916" indent="0">
              <a:buNone/>
              <a:defRPr sz="2835"/>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90247" y="2916079"/>
            <a:ext cx="5573229" cy="5402397"/>
          </a:xfrm>
        </p:spPr>
        <p:txBody>
          <a:bodyPr/>
          <a:lstStyle>
            <a:lvl1pPr marL="0" indent="0">
              <a:buNone/>
              <a:defRPr sz="2268"/>
            </a:lvl1pPr>
            <a:lvl2pPr marL="647990" indent="0">
              <a:buNone/>
              <a:defRPr sz="1984"/>
            </a:lvl2pPr>
            <a:lvl3pPr marL="1295979" indent="0">
              <a:buNone/>
              <a:defRPr sz="1701"/>
            </a:lvl3pPr>
            <a:lvl4pPr marL="1943969" indent="0">
              <a:buNone/>
              <a:defRPr sz="1417"/>
            </a:lvl4pPr>
            <a:lvl5pPr marL="2591958" indent="0">
              <a:buNone/>
              <a:defRPr sz="1417"/>
            </a:lvl5pPr>
            <a:lvl6pPr marL="3239948" indent="0">
              <a:buNone/>
              <a:defRPr sz="1417"/>
            </a:lvl6pPr>
            <a:lvl7pPr marL="3887937" indent="0">
              <a:buNone/>
              <a:defRPr sz="1417"/>
            </a:lvl7pPr>
            <a:lvl8pPr marL="4535927" indent="0">
              <a:buNone/>
              <a:defRPr sz="1417"/>
            </a:lvl8pPr>
            <a:lvl9pPr marL="5183916" indent="0">
              <a:buNone/>
              <a:defRPr sz="1417"/>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2CFB5CB4-3854-4C9D-B2BA-311A064CB260}" type="datetimeFigureOut">
              <a:rPr lang="ar-SA" smtClean="0"/>
              <a:t>06/04/45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1C47DEE-3E30-4E5B-8EE5-E719777B0499}" type="slidenum">
              <a:rPr lang="ar-SA" smtClean="0"/>
              <a:t>‹#›</a:t>
            </a:fld>
            <a:endParaRPr lang="ar-SA"/>
          </a:p>
        </p:txBody>
      </p:sp>
    </p:spTree>
    <p:extLst>
      <p:ext uri="{BB962C8B-B14F-4D97-AF65-F5344CB8AC3E}">
        <p14:creationId xmlns:p14="http://schemas.microsoft.com/office/powerpoint/2010/main" val="1258713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87996" y="517514"/>
            <a:ext cx="14903947" cy="1878802"/>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87996" y="2587570"/>
            <a:ext cx="14903947" cy="616741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187996" y="9009244"/>
            <a:ext cx="3887986" cy="517514"/>
          </a:xfrm>
          <a:prstGeom prst="rect">
            <a:avLst/>
          </a:prstGeom>
        </p:spPr>
        <p:txBody>
          <a:bodyPr vert="horz" lIns="91440" tIns="45720" rIns="91440" bIns="45720" rtlCol="0" anchor="ctr"/>
          <a:lstStyle>
            <a:lvl1pPr algn="l">
              <a:defRPr sz="1701">
                <a:solidFill>
                  <a:schemeClr val="tx1">
                    <a:tint val="75000"/>
                  </a:schemeClr>
                </a:solidFill>
              </a:defRPr>
            </a:lvl1pPr>
          </a:lstStyle>
          <a:p>
            <a:fld id="{2CFB5CB4-3854-4C9D-B2BA-311A064CB260}" type="datetimeFigureOut">
              <a:rPr lang="ar-SA" smtClean="0"/>
              <a:t>06/04/45</a:t>
            </a:fld>
            <a:endParaRPr lang="ar-SA"/>
          </a:p>
        </p:txBody>
      </p:sp>
      <p:sp>
        <p:nvSpPr>
          <p:cNvPr id="5" name="Footer Placeholder 4"/>
          <p:cNvSpPr>
            <a:spLocks noGrp="1"/>
          </p:cNvSpPr>
          <p:nvPr>
            <p:ph type="ftr" sz="quarter" idx="3"/>
          </p:nvPr>
        </p:nvSpPr>
        <p:spPr>
          <a:xfrm>
            <a:off x="5723980" y="9009244"/>
            <a:ext cx="5831979" cy="517514"/>
          </a:xfrm>
          <a:prstGeom prst="rect">
            <a:avLst/>
          </a:prstGeom>
        </p:spPr>
        <p:txBody>
          <a:bodyPr vert="horz" lIns="91440" tIns="45720" rIns="91440" bIns="45720" rtlCol="0" anchor="ctr"/>
          <a:lstStyle>
            <a:lvl1pPr algn="ctr">
              <a:defRPr sz="1701">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12203956" y="9009244"/>
            <a:ext cx="3887986" cy="517514"/>
          </a:xfrm>
          <a:prstGeom prst="rect">
            <a:avLst/>
          </a:prstGeom>
        </p:spPr>
        <p:txBody>
          <a:bodyPr vert="horz" lIns="91440" tIns="45720" rIns="91440" bIns="45720" rtlCol="0" anchor="ctr"/>
          <a:lstStyle>
            <a:lvl1pPr algn="r">
              <a:defRPr sz="1701">
                <a:solidFill>
                  <a:schemeClr val="tx1">
                    <a:tint val="75000"/>
                  </a:schemeClr>
                </a:solidFill>
              </a:defRPr>
            </a:lvl1pPr>
          </a:lstStyle>
          <a:p>
            <a:fld id="{01C47DEE-3E30-4E5B-8EE5-E719777B0499}" type="slidenum">
              <a:rPr lang="ar-SA" smtClean="0"/>
              <a:t>‹#›</a:t>
            </a:fld>
            <a:endParaRPr lang="ar-SA"/>
          </a:p>
        </p:txBody>
      </p:sp>
    </p:spTree>
    <p:extLst>
      <p:ext uri="{BB962C8B-B14F-4D97-AF65-F5344CB8AC3E}">
        <p14:creationId xmlns:p14="http://schemas.microsoft.com/office/powerpoint/2010/main" val="6562528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95979" rtl="1" eaLnBrk="1" latinLnBrk="0" hangingPunct="1">
        <a:lnSpc>
          <a:spcPct val="90000"/>
        </a:lnSpc>
        <a:spcBef>
          <a:spcPct val="0"/>
        </a:spcBef>
        <a:buNone/>
        <a:defRPr sz="6236" kern="1200">
          <a:solidFill>
            <a:schemeClr val="tx1"/>
          </a:solidFill>
          <a:latin typeface="+mj-lt"/>
          <a:ea typeface="+mj-ea"/>
          <a:cs typeface="+mj-cs"/>
        </a:defRPr>
      </a:lvl1pPr>
    </p:titleStyle>
    <p:bodyStyle>
      <a:lvl1pPr marL="323995" indent="-323995" algn="r" defTabSz="1295979" rtl="1" eaLnBrk="1" latinLnBrk="0" hangingPunct="1">
        <a:lnSpc>
          <a:spcPct val="90000"/>
        </a:lnSpc>
        <a:spcBef>
          <a:spcPts val="1417"/>
        </a:spcBef>
        <a:buFont typeface="Arial" panose="020B0604020202020204" pitchFamily="34" charset="0"/>
        <a:buChar char="•"/>
        <a:defRPr sz="3968" kern="1200">
          <a:solidFill>
            <a:schemeClr val="tx1"/>
          </a:solidFill>
          <a:latin typeface="+mn-lt"/>
          <a:ea typeface="+mn-ea"/>
          <a:cs typeface="+mn-cs"/>
        </a:defRPr>
      </a:lvl1pPr>
      <a:lvl2pPr marL="971984" indent="-323995" algn="r" defTabSz="1295979" rtl="1" eaLnBrk="1" latinLnBrk="0" hangingPunct="1">
        <a:lnSpc>
          <a:spcPct val="90000"/>
        </a:lnSpc>
        <a:spcBef>
          <a:spcPts val="709"/>
        </a:spcBef>
        <a:buFont typeface="Arial" panose="020B0604020202020204" pitchFamily="34" charset="0"/>
        <a:buChar char="•"/>
        <a:defRPr sz="3402" kern="1200">
          <a:solidFill>
            <a:schemeClr val="tx1"/>
          </a:solidFill>
          <a:latin typeface="+mn-lt"/>
          <a:ea typeface="+mn-ea"/>
          <a:cs typeface="+mn-cs"/>
        </a:defRPr>
      </a:lvl2pPr>
      <a:lvl3pPr marL="1619974" indent="-323995" algn="r" defTabSz="1295979" rtl="1" eaLnBrk="1" latinLnBrk="0" hangingPunct="1">
        <a:lnSpc>
          <a:spcPct val="90000"/>
        </a:lnSpc>
        <a:spcBef>
          <a:spcPts val="709"/>
        </a:spcBef>
        <a:buFont typeface="Arial" panose="020B0604020202020204" pitchFamily="34" charset="0"/>
        <a:buChar char="•"/>
        <a:defRPr sz="2835" kern="1200">
          <a:solidFill>
            <a:schemeClr val="tx1"/>
          </a:solidFill>
          <a:latin typeface="+mn-lt"/>
          <a:ea typeface="+mn-ea"/>
          <a:cs typeface="+mn-cs"/>
        </a:defRPr>
      </a:lvl3pPr>
      <a:lvl4pPr marL="2267963" indent="-323995" algn="r" defTabSz="1295979" rtl="1" eaLnBrk="1" latinLnBrk="0" hangingPunct="1">
        <a:lnSpc>
          <a:spcPct val="90000"/>
        </a:lnSpc>
        <a:spcBef>
          <a:spcPts val="709"/>
        </a:spcBef>
        <a:buFont typeface="Arial" panose="020B0604020202020204" pitchFamily="34" charset="0"/>
        <a:buChar char="•"/>
        <a:defRPr sz="2551" kern="1200">
          <a:solidFill>
            <a:schemeClr val="tx1"/>
          </a:solidFill>
          <a:latin typeface="+mn-lt"/>
          <a:ea typeface="+mn-ea"/>
          <a:cs typeface="+mn-cs"/>
        </a:defRPr>
      </a:lvl4pPr>
      <a:lvl5pPr marL="2915953" indent="-323995" algn="r" defTabSz="1295979" rtl="1" eaLnBrk="1" latinLnBrk="0" hangingPunct="1">
        <a:lnSpc>
          <a:spcPct val="90000"/>
        </a:lnSpc>
        <a:spcBef>
          <a:spcPts val="709"/>
        </a:spcBef>
        <a:buFont typeface="Arial" panose="020B0604020202020204" pitchFamily="34" charset="0"/>
        <a:buChar char="•"/>
        <a:defRPr sz="2551" kern="1200">
          <a:solidFill>
            <a:schemeClr val="tx1"/>
          </a:solidFill>
          <a:latin typeface="+mn-lt"/>
          <a:ea typeface="+mn-ea"/>
          <a:cs typeface="+mn-cs"/>
        </a:defRPr>
      </a:lvl5pPr>
      <a:lvl6pPr marL="3563943" indent="-323995" algn="r" defTabSz="1295979" rtl="1" eaLnBrk="1" latinLnBrk="0" hangingPunct="1">
        <a:lnSpc>
          <a:spcPct val="90000"/>
        </a:lnSpc>
        <a:spcBef>
          <a:spcPts val="709"/>
        </a:spcBef>
        <a:buFont typeface="Arial" panose="020B0604020202020204" pitchFamily="34" charset="0"/>
        <a:buChar char="•"/>
        <a:defRPr sz="2551" kern="1200">
          <a:solidFill>
            <a:schemeClr val="tx1"/>
          </a:solidFill>
          <a:latin typeface="+mn-lt"/>
          <a:ea typeface="+mn-ea"/>
          <a:cs typeface="+mn-cs"/>
        </a:defRPr>
      </a:lvl6pPr>
      <a:lvl7pPr marL="4211932" indent="-323995" algn="r" defTabSz="1295979" rtl="1" eaLnBrk="1" latinLnBrk="0" hangingPunct="1">
        <a:lnSpc>
          <a:spcPct val="90000"/>
        </a:lnSpc>
        <a:spcBef>
          <a:spcPts val="709"/>
        </a:spcBef>
        <a:buFont typeface="Arial" panose="020B0604020202020204" pitchFamily="34" charset="0"/>
        <a:buChar char="•"/>
        <a:defRPr sz="2551" kern="1200">
          <a:solidFill>
            <a:schemeClr val="tx1"/>
          </a:solidFill>
          <a:latin typeface="+mn-lt"/>
          <a:ea typeface="+mn-ea"/>
          <a:cs typeface="+mn-cs"/>
        </a:defRPr>
      </a:lvl7pPr>
      <a:lvl8pPr marL="4859922" indent="-323995" algn="r" defTabSz="1295979" rtl="1" eaLnBrk="1" latinLnBrk="0" hangingPunct="1">
        <a:lnSpc>
          <a:spcPct val="90000"/>
        </a:lnSpc>
        <a:spcBef>
          <a:spcPts val="709"/>
        </a:spcBef>
        <a:buFont typeface="Arial" panose="020B0604020202020204" pitchFamily="34" charset="0"/>
        <a:buChar char="•"/>
        <a:defRPr sz="2551" kern="1200">
          <a:solidFill>
            <a:schemeClr val="tx1"/>
          </a:solidFill>
          <a:latin typeface="+mn-lt"/>
          <a:ea typeface="+mn-ea"/>
          <a:cs typeface="+mn-cs"/>
        </a:defRPr>
      </a:lvl8pPr>
      <a:lvl9pPr marL="5507911" indent="-323995" algn="r" defTabSz="1295979" rtl="1" eaLnBrk="1" latinLnBrk="0" hangingPunct="1">
        <a:lnSpc>
          <a:spcPct val="90000"/>
        </a:lnSpc>
        <a:spcBef>
          <a:spcPts val="709"/>
        </a:spcBef>
        <a:buFont typeface="Arial" panose="020B0604020202020204" pitchFamily="34" charset="0"/>
        <a:buChar char="•"/>
        <a:defRPr sz="2551" kern="1200">
          <a:solidFill>
            <a:schemeClr val="tx1"/>
          </a:solidFill>
          <a:latin typeface="+mn-lt"/>
          <a:ea typeface="+mn-ea"/>
          <a:cs typeface="+mn-cs"/>
        </a:defRPr>
      </a:lvl9pPr>
    </p:bodyStyle>
    <p:otherStyle>
      <a:defPPr>
        <a:defRPr lang="en-US"/>
      </a:defPPr>
      <a:lvl1pPr marL="0" algn="r" defTabSz="1295979" rtl="1" eaLnBrk="1" latinLnBrk="0" hangingPunct="1">
        <a:defRPr sz="2551" kern="1200">
          <a:solidFill>
            <a:schemeClr val="tx1"/>
          </a:solidFill>
          <a:latin typeface="+mn-lt"/>
          <a:ea typeface="+mn-ea"/>
          <a:cs typeface="+mn-cs"/>
        </a:defRPr>
      </a:lvl1pPr>
      <a:lvl2pPr marL="647990" algn="r" defTabSz="1295979" rtl="1" eaLnBrk="1" latinLnBrk="0" hangingPunct="1">
        <a:defRPr sz="2551" kern="1200">
          <a:solidFill>
            <a:schemeClr val="tx1"/>
          </a:solidFill>
          <a:latin typeface="+mn-lt"/>
          <a:ea typeface="+mn-ea"/>
          <a:cs typeface="+mn-cs"/>
        </a:defRPr>
      </a:lvl2pPr>
      <a:lvl3pPr marL="1295979" algn="r" defTabSz="1295979" rtl="1" eaLnBrk="1" latinLnBrk="0" hangingPunct="1">
        <a:defRPr sz="2551" kern="1200">
          <a:solidFill>
            <a:schemeClr val="tx1"/>
          </a:solidFill>
          <a:latin typeface="+mn-lt"/>
          <a:ea typeface="+mn-ea"/>
          <a:cs typeface="+mn-cs"/>
        </a:defRPr>
      </a:lvl3pPr>
      <a:lvl4pPr marL="1943969" algn="r" defTabSz="1295979" rtl="1" eaLnBrk="1" latinLnBrk="0" hangingPunct="1">
        <a:defRPr sz="2551" kern="1200">
          <a:solidFill>
            <a:schemeClr val="tx1"/>
          </a:solidFill>
          <a:latin typeface="+mn-lt"/>
          <a:ea typeface="+mn-ea"/>
          <a:cs typeface="+mn-cs"/>
        </a:defRPr>
      </a:lvl4pPr>
      <a:lvl5pPr marL="2591958" algn="r" defTabSz="1295979" rtl="1" eaLnBrk="1" latinLnBrk="0" hangingPunct="1">
        <a:defRPr sz="2551" kern="1200">
          <a:solidFill>
            <a:schemeClr val="tx1"/>
          </a:solidFill>
          <a:latin typeface="+mn-lt"/>
          <a:ea typeface="+mn-ea"/>
          <a:cs typeface="+mn-cs"/>
        </a:defRPr>
      </a:lvl5pPr>
      <a:lvl6pPr marL="3239948" algn="r" defTabSz="1295979" rtl="1" eaLnBrk="1" latinLnBrk="0" hangingPunct="1">
        <a:defRPr sz="2551" kern="1200">
          <a:solidFill>
            <a:schemeClr val="tx1"/>
          </a:solidFill>
          <a:latin typeface="+mn-lt"/>
          <a:ea typeface="+mn-ea"/>
          <a:cs typeface="+mn-cs"/>
        </a:defRPr>
      </a:lvl6pPr>
      <a:lvl7pPr marL="3887937" algn="r" defTabSz="1295979" rtl="1" eaLnBrk="1" latinLnBrk="0" hangingPunct="1">
        <a:defRPr sz="2551" kern="1200">
          <a:solidFill>
            <a:schemeClr val="tx1"/>
          </a:solidFill>
          <a:latin typeface="+mn-lt"/>
          <a:ea typeface="+mn-ea"/>
          <a:cs typeface="+mn-cs"/>
        </a:defRPr>
      </a:lvl7pPr>
      <a:lvl8pPr marL="4535927" algn="r" defTabSz="1295979" rtl="1" eaLnBrk="1" latinLnBrk="0" hangingPunct="1">
        <a:defRPr sz="2551" kern="1200">
          <a:solidFill>
            <a:schemeClr val="tx1"/>
          </a:solidFill>
          <a:latin typeface="+mn-lt"/>
          <a:ea typeface="+mn-ea"/>
          <a:cs typeface="+mn-cs"/>
        </a:defRPr>
      </a:lvl8pPr>
      <a:lvl9pPr marL="5183916" algn="r" defTabSz="1295979" rtl="1" eaLnBrk="1" latinLnBrk="0" hangingPunct="1">
        <a:defRPr sz="25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mailto:alghazee@hotmail.com" TargetMode="External"/><Relationship Id="rId5" Type="http://schemas.openxmlformats.org/officeDocument/2006/relationships/image" Target="../media/image3.png"/><Relationship Id="rId4" Type="http://schemas.openxmlformats.org/officeDocument/2006/relationships/hyperlink" Target="https://t.me/Techni456_group"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7.jpg"/><Relationship Id="rId9"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6.jpg"/><Relationship Id="rId7" Type="http://schemas.openxmlformats.org/officeDocument/2006/relationships/image" Target="../media/image27.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30.jpg"/><Relationship Id="rId4" Type="http://schemas.openxmlformats.org/officeDocument/2006/relationships/image" Target="../media/image24.jpg"/><Relationship Id="rId9" Type="http://schemas.openxmlformats.org/officeDocument/2006/relationships/image" Target="../media/image29.jp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مجموعة 8">
            <a:extLst>
              <a:ext uri="{FF2B5EF4-FFF2-40B4-BE49-F238E27FC236}">
                <a16:creationId xmlns:a16="http://schemas.microsoft.com/office/drawing/2014/main" id="{4F7F8715-A3A4-E9DF-8A98-336A4C5F0840}"/>
              </a:ext>
            </a:extLst>
          </p:cNvPr>
          <p:cNvGrpSpPr/>
          <p:nvPr/>
        </p:nvGrpSpPr>
        <p:grpSpPr>
          <a:xfrm>
            <a:off x="4735650" y="87084"/>
            <a:ext cx="7856220" cy="9499210"/>
            <a:chOff x="4735650" y="309834"/>
            <a:chExt cx="7856220" cy="9189376"/>
          </a:xfrm>
        </p:grpSpPr>
        <p:pic>
          <p:nvPicPr>
            <p:cNvPr id="2" name="صورة 1">
              <a:extLst>
                <a:ext uri="{FF2B5EF4-FFF2-40B4-BE49-F238E27FC236}">
                  <a16:creationId xmlns:a16="http://schemas.microsoft.com/office/drawing/2014/main" id="{DA90BAC2-CA46-A256-BA13-81B2D8AD8443}"/>
                </a:ext>
              </a:extLst>
            </p:cNvPr>
            <p:cNvPicPr>
              <a:picLocks noChangeAspect="1"/>
            </p:cNvPicPr>
            <p:nvPr/>
          </p:nvPicPr>
          <p:blipFill rotWithShape="1">
            <a:blip r:embed="rId2">
              <a:extLst>
                <a:ext uri="{28A0092B-C50C-407E-A947-70E740481C1C}">
                  <a14:useLocalDpi xmlns:a14="http://schemas.microsoft.com/office/drawing/2010/main" val="0"/>
                </a:ext>
              </a:extLst>
            </a:blip>
            <a:srcRect l="3659" t="3753" r="1427" b="3753"/>
            <a:stretch/>
          </p:blipFill>
          <p:spPr>
            <a:xfrm>
              <a:off x="4735650" y="309834"/>
              <a:ext cx="7856220" cy="91893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صورة 6">
              <a:extLst>
                <a:ext uri="{FF2B5EF4-FFF2-40B4-BE49-F238E27FC236}">
                  <a16:creationId xmlns:a16="http://schemas.microsoft.com/office/drawing/2014/main" id="{F58BFAD6-E2D5-0177-8011-D62DE5CE3D0A}"/>
                </a:ext>
              </a:extLst>
            </p:cNvPr>
            <p:cNvPicPr>
              <a:picLocks noChangeAspect="1"/>
            </p:cNvPicPr>
            <p:nvPr/>
          </p:nvPicPr>
          <p:blipFill>
            <a:blip r:embed="rId3"/>
            <a:stretch>
              <a:fillRect/>
            </a:stretch>
          </p:blipFill>
          <p:spPr>
            <a:xfrm>
              <a:off x="11773348" y="8481933"/>
              <a:ext cx="576195" cy="452725"/>
            </a:xfrm>
            <a:prstGeom prst="rect">
              <a:avLst/>
            </a:prstGeom>
          </p:spPr>
        </p:pic>
      </p:grpSp>
      <p:sp>
        <p:nvSpPr>
          <p:cNvPr id="8" name="مربع نص 7">
            <a:hlinkClick r:id="rId4"/>
            <a:extLst>
              <a:ext uri="{FF2B5EF4-FFF2-40B4-BE49-F238E27FC236}">
                <a16:creationId xmlns:a16="http://schemas.microsoft.com/office/drawing/2014/main" id="{7E6EB160-9ABA-1DBF-252F-C8791921B8BB}"/>
              </a:ext>
            </a:extLst>
          </p:cNvPr>
          <p:cNvSpPr txBox="1"/>
          <p:nvPr/>
        </p:nvSpPr>
        <p:spPr>
          <a:xfrm>
            <a:off x="7382827" y="9271635"/>
            <a:ext cx="2517361" cy="257882"/>
          </a:xfrm>
          <a:prstGeom prst="rect">
            <a:avLst/>
          </a:prstGeom>
          <a:solidFill>
            <a:schemeClr val="bg1"/>
          </a:solidFill>
          <a:ln w="25400">
            <a:solidFill>
              <a:srgbClr val="C00000"/>
            </a:solidFill>
          </a:ln>
        </p:spPr>
        <p:txBody>
          <a:bodyPr wrap="square" rtlCol="1" anchor="ctr" anchorCtr="0">
            <a:noAutofit/>
          </a:bodyPr>
          <a:lstStyle/>
          <a:p>
            <a:pPr algn="r" rtl="1"/>
            <a:r>
              <a:rPr lang="ar-SA" sz="1200" b="1" dirty="0"/>
              <a:t> إعداد المعلم /غزي بن مساعد الغزي</a:t>
            </a:r>
          </a:p>
        </p:txBody>
      </p:sp>
      <p:pic>
        <p:nvPicPr>
          <p:cNvPr id="10" name="صورة 9">
            <a:hlinkClick r:id="rId4"/>
            <a:extLst>
              <a:ext uri="{FF2B5EF4-FFF2-40B4-BE49-F238E27FC236}">
                <a16:creationId xmlns:a16="http://schemas.microsoft.com/office/drawing/2014/main" id="{588C0DAF-78B8-D104-299A-BCCC486FB0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1377" y="9311025"/>
            <a:ext cx="206590" cy="181786"/>
          </a:xfrm>
          <a:prstGeom prst="rect">
            <a:avLst/>
          </a:prstGeom>
        </p:spPr>
      </p:pic>
      <p:pic>
        <p:nvPicPr>
          <p:cNvPr id="6" name="صورة 5">
            <a:hlinkClick r:id="rId6"/>
            <a:extLst>
              <a:ext uri="{FF2B5EF4-FFF2-40B4-BE49-F238E27FC236}">
                <a16:creationId xmlns:a16="http://schemas.microsoft.com/office/drawing/2014/main" id="{17C2668E-E549-906E-C55B-F29E0E549D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44636" y="9309092"/>
            <a:ext cx="286784" cy="181787"/>
          </a:xfrm>
          <a:prstGeom prst="rect">
            <a:avLst/>
          </a:prstGeom>
        </p:spPr>
      </p:pic>
    </p:spTree>
    <p:extLst>
      <p:ext uri="{BB962C8B-B14F-4D97-AF65-F5344CB8AC3E}">
        <p14:creationId xmlns:p14="http://schemas.microsoft.com/office/powerpoint/2010/main" val="1218883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ECE6"/>
        </a:solidFill>
        <a:effectLst/>
      </p:bgPr>
    </p:bg>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C269F9CE-A056-5EC3-1255-55D2D94F9A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71816"/>
            <a:ext cx="2108909" cy="1289915"/>
          </a:xfrm>
          <a:prstGeom prst="rect">
            <a:avLst/>
          </a:prstGeom>
        </p:spPr>
      </p:pic>
      <p:pic>
        <p:nvPicPr>
          <p:cNvPr id="6" name="صورة 5">
            <a:extLst>
              <a:ext uri="{FF2B5EF4-FFF2-40B4-BE49-F238E27FC236}">
                <a16:creationId xmlns:a16="http://schemas.microsoft.com/office/drawing/2014/main" id="{98FADFF8-7228-9028-0829-4289E04EEE6A}"/>
              </a:ext>
            </a:extLst>
          </p:cNvPr>
          <p:cNvPicPr>
            <a:picLocks noChangeAspect="1"/>
          </p:cNvPicPr>
          <p:nvPr/>
        </p:nvPicPr>
        <p:blipFill rotWithShape="1">
          <a:blip r:embed="rId3">
            <a:extLst>
              <a:ext uri="{28A0092B-C50C-407E-A947-70E740481C1C}">
                <a14:useLocalDpi xmlns:a14="http://schemas.microsoft.com/office/drawing/2010/main" val="0"/>
              </a:ext>
            </a:extLst>
          </a:blip>
          <a:srcRect l="78383" t="6752" r="11142" b="89596"/>
          <a:stretch/>
        </p:blipFill>
        <p:spPr>
          <a:xfrm>
            <a:off x="15771642" y="405109"/>
            <a:ext cx="1365818" cy="571421"/>
          </a:xfrm>
          <a:prstGeom prst="rect">
            <a:avLst/>
          </a:prstGeom>
        </p:spPr>
      </p:pic>
      <p:pic>
        <p:nvPicPr>
          <p:cNvPr id="7" name="صورة 6">
            <a:extLst>
              <a:ext uri="{FF2B5EF4-FFF2-40B4-BE49-F238E27FC236}">
                <a16:creationId xmlns:a16="http://schemas.microsoft.com/office/drawing/2014/main" id="{18247AF8-3B3A-4A2D-F55E-900B3D8C58A1}"/>
              </a:ext>
            </a:extLst>
          </p:cNvPr>
          <p:cNvPicPr>
            <a:picLocks noChangeAspect="1"/>
          </p:cNvPicPr>
          <p:nvPr/>
        </p:nvPicPr>
        <p:blipFill rotWithShape="1">
          <a:blip r:embed="rId3">
            <a:extLst>
              <a:ext uri="{28A0092B-C50C-407E-A947-70E740481C1C}">
                <a14:useLocalDpi xmlns:a14="http://schemas.microsoft.com/office/drawing/2010/main" val="0"/>
              </a:ext>
            </a:extLst>
          </a:blip>
          <a:srcRect l="50270" t="12558" r="11022" b="82736"/>
          <a:stretch/>
        </p:blipFill>
        <p:spPr>
          <a:xfrm>
            <a:off x="12600796" y="1055561"/>
            <a:ext cx="4170990" cy="608533"/>
          </a:xfrm>
          <a:prstGeom prst="rect">
            <a:avLst/>
          </a:prstGeom>
        </p:spPr>
      </p:pic>
      <p:pic>
        <p:nvPicPr>
          <p:cNvPr id="9" name="صورة 8">
            <a:extLst>
              <a:ext uri="{FF2B5EF4-FFF2-40B4-BE49-F238E27FC236}">
                <a16:creationId xmlns:a16="http://schemas.microsoft.com/office/drawing/2014/main" id="{5BCB7BD8-917E-39A2-8DA4-D17D54687C67}"/>
              </a:ext>
            </a:extLst>
          </p:cNvPr>
          <p:cNvPicPr>
            <a:picLocks noChangeAspect="1"/>
          </p:cNvPicPr>
          <p:nvPr/>
        </p:nvPicPr>
        <p:blipFill rotWithShape="1">
          <a:blip r:embed="rId3">
            <a:extLst>
              <a:ext uri="{28A0092B-C50C-407E-A947-70E740481C1C}">
                <a14:useLocalDpi xmlns:a14="http://schemas.microsoft.com/office/drawing/2010/main" val="0"/>
              </a:ext>
            </a:extLst>
          </a:blip>
          <a:srcRect l="26793" t="19617" r="11292" b="77545"/>
          <a:stretch/>
        </p:blipFill>
        <p:spPr>
          <a:xfrm>
            <a:off x="9046935" y="2028644"/>
            <a:ext cx="8008095" cy="911093"/>
          </a:xfrm>
          <a:prstGeom prst="rect">
            <a:avLst/>
          </a:prstGeom>
        </p:spPr>
      </p:pic>
      <p:pic>
        <p:nvPicPr>
          <p:cNvPr id="10" name="صورة 9">
            <a:extLst>
              <a:ext uri="{FF2B5EF4-FFF2-40B4-BE49-F238E27FC236}">
                <a16:creationId xmlns:a16="http://schemas.microsoft.com/office/drawing/2014/main" id="{6D16BC79-2720-699C-875D-5E5244825BE1}"/>
              </a:ext>
            </a:extLst>
          </p:cNvPr>
          <p:cNvPicPr>
            <a:picLocks noChangeAspect="1"/>
          </p:cNvPicPr>
          <p:nvPr/>
        </p:nvPicPr>
        <p:blipFill rotWithShape="1">
          <a:blip r:embed="rId3">
            <a:extLst>
              <a:ext uri="{28A0092B-C50C-407E-A947-70E740481C1C}">
                <a14:useLocalDpi xmlns:a14="http://schemas.microsoft.com/office/drawing/2010/main" val="0"/>
              </a:ext>
            </a:extLst>
          </a:blip>
          <a:srcRect l="33625" t="22455" r="11291" b="75432"/>
          <a:stretch/>
        </p:blipFill>
        <p:spPr>
          <a:xfrm>
            <a:off x="9933031" y="2959591"/>
            <a:ext cx="7124507" cy="633825"/>
          </a:xfrm>
          <a:prstGeom prst="rect">
            <a:avLst/>
          </a:prstGeom>
        </p:spPr>
      </p:pic>
      <p:pic>
        <p:nvPicPr>
          <p:cNvPr id="11" name="صورة 10">
            <a:extLst>
              <a:ext uri="{FF2B5EF4-FFF2-40B4-BE49-F238E27FC236}">
                <a16:creationId xmlns:a16="http://schemas.microsoft.com/office/drawing/2014/main" id="{1ECF9230-C11C-AC0E-6FB4-40E610F319C7}"/>
              </a:ext>
            </a:extLst>
          </p:cNvPr>
          <p:cNvPicPr>
            <a:picLocks noChangeAspect="1"/>
          </p:cNvPicPr>
          <p:nvPr/>
        </p:nvPicPr>
        <p:blipFill rotWithShape="1">
          <a:blip r:embed="rId3">
            <a:extLst>
              <a:ext uri="{28A0092B-C50C-407E-A947-70E740481C1C}">
                <a14:useLocalDpi xmlns:a14="http://schemas.microsoft.com/office/drawing/2010/main" val="0"/>
              </a:ext>
            </a:extLst>
          </a:blip>
          <a:srcRect l="37984" t="24570" r="11293" b="72787"/>
          <a:stretch/>
        </p:blipFill>
        <p:spPr>
          <a:xfrm>
            <a:off x="10489475" y="3665715"/>
            <a:ext cx="6560484" cy="792658"/>
          </a:xfrm>
          <a:prstGeom prst="rect">
            <a:avLst/>
          </a:prstGeom>
        </p:spPr>
      </p:pic>
      <p:pic>
        <p:nvPicPr>
          <p:cNvPr id="13" name="صورة 12">
            <a:extLst>
              <a:ext uri="{FF2B5EF4-FFF2-40B4-BE49-F238E27FC236}">
                <a16:creationId xmlns:a16="http://schemas.microsoft.com/office/drawing/2014/main" id="{DE0118D2-81D2-AF68-223B-5284F32402DE}"/>
              </a:ext>
            </a:extLst>
          </p:cNvPr>
          <p:cNvPicPr>
            <a:picLocks noChangeAspect="1"/>
          </p:cNvPicPr>
          <p:nvPr/>
        </p:nvPicPr>
        <p:blipFill rotWithShape="1">
          <a:blip r:embed="rId3">
            <a:extLst>
              <a:ext uri="{28A0092B-C50C-407E-A947-70E740481C1C}">
                <a14:useLocalDpi xmlns:a14="http://schemas.microsoft.com/office/drawing/2010/main" val="0"/>
              </a:ext>
            </a:extLst>
          </a:blip>
          <a:srcRect l="40498" t="31788" r="11291" b="65741"/>
          <a:stretch/>
        </p:blipFill>
        <p:spPr>
          <a:xfrm>
            <a:off x="10813787" y="5889853"/>
            <a:ext cx="6235588" cy="741236"/>
          </a:xfrm>
          <a:prstGeom prst="rect">
            <a:avLst/>
          </a:prstGeom>
        </p:spPr>
      </p:pic>
      <p:pic>
        <p:nvPicPr>
          <p:cNvPr id="14" name="صورة 13">
            <a:extLst>
              <a:ext uri="{FF2B5EF4-FFF2-40B4-BE49-F238E27FC236}">
                <a16:creationId xmlns:a16="http://schemas.microsoft.com/office/drawing/2014/main" id="{B21989E6-45C6-0899-DBB9-33E62BFABF5F}"/>
              </a:ext>
            </a:extLst>
          </p:cNvPr>
          <p:cNvPicPr>
            <a:picLocks noChangeAspect="1"/>
          </p:cNvPicPr>
          <p:nvPr/>
        </p:nvPicPr>
        <p:blipFill rotWithShape="1">
          <a:blip r:embed="rId3">
            <a:extLst>
              <a:ext uri="{28A0092B-C50C-407E-A947-70E740481C1C}">
                <a14:useLocalDpi xmlns:a14="http://schemas.microsoft.com/office/drawing/2010/main" val="0"/>
              </a:ext>
            </a:extLst>
          </a:blip>
          <a:srcRect l="8324" t="36057" r="10701" b="52836"/>
          <a:stretch/>
        </p:blipFill>
        <p:spPr>
          <a:xfrm>
            <a:off x="8950566" y="6854056"/>
            <a:ext cx="8193659" cy="1926464"/>
          </a:xfrm>
          <a:prstGeom prst="rect">
            <a:avLst/>
          </a:prstGeom>
        </p:spPr>
      </p:pic>
      <p:pic>
        <p:nvPicPr>
          <p:cNvPr id="15" name="صورة 14">
            <a:extLst>
              <a:ext uri="{FF2B5EF4-FFF2-40B4-BE49-F238E27FC236}">
                <a16:creationId xmlns:a16="http://schemas.microsoft.com/office/drawing/2014/main" id="{1E44A14E-4F25-7076-63AD-C0467F05444E}"/>
              </a:ext>
            </a:extLst>
          </p:cNvPr>
          <p:cNvPicPr>
            <a:picLocks noChangeAspect="1"/>
          </p:cNvPicPr>
          <p:nvPr/>
        </p:nvPicPr>
        <p:blipFill rotWithShape="1">
          <a:blip r:embed="rId3">
            <a:extLst>
              <a:ext uri="{28A0092B-C50C-407E-A947-70E740481C1C}">
                <a14:useLocalDpi xmlns:a14="http://schemas.microsoft.com/office/drawing/2010/main" val="0"/>
              </a:ext>
            </a:extLst>
          </a:blip>
          <a:srcRect l="78167" t="49730" r="10666" b="46691"/>
          <a:stretch/>
        </p:blipFill>
        <p:spPr>
          <a:xfrm>
            <a:off x="6901663" y="403375"/>
            <a:ext cx="1456033" cy="559913"/>
          </a:xfrm>
          <a:prstGeom prst="rect">
            <a:avLst/>
          </a:prstGeom>
        </p:spPr>
      </p:pic>
      <p:pic>
        <p:nvPicPr>
          <p:cNvPr id="16" name="صورة 15">
            <a:extLst>
              <a:ext uri="{FF2B5EF4-FFF2-40B4-BE49-F238E27FC236}">
                <a16:creationId xmlns:a16="http://schemas.microsoft.com/office/drawing/2014/main" id="{45D56454-05E6-6465-749F-7441B0E58E3F}"/>
              </a:ext>
            </a:extLst>
          </p:cNvPr>
          <p:cNvPicPr>
            <a:picLocks noChangeAspect="1"/>
          </p:cNvPicPr>
          <p:nvPr/>
        </p:nvPicPr>
        <p:blipFill rotWithShape="1">
          <a:blip r:embed="rId3">
            <a:extLst>
              <a:ext uri="{28A0092B-C50C-407E-A947-70E740481C1C}">
                <a14:useLocalDpi xmlns:a14="http://schemas.microsoft.com/office/drawing/2010/main" val="0"/>
              </a:ext>
            </a:extLst>
          </a:blip>
          <a:srcRect l="34063" t="55316" r="11081" b="39978"/>
          <a:stretch/>
        </p:blipFill>
        <p:spPr>
          <a:xfrm>
            <a:off x="2038468" y="1035605"/>
            <a:ext cx="5911014" cy="608533"/>
          </a:xfrm>
          <a:prstGeom prst="rect">
            <a:avLst/>
          </a:prstGeom>
        </p:spPr>
      </p:pic>
      <p:pic>
        <p:nvPicPr>
          <p:cNvPr id="17" name="صورة 16">
            <a:extLst>
              <a:ext uri="{FF2B5EF4-FFF2-40B4-BE49-F238E27FC236}">
                <a16:creationId xmlns:a16="http://schemas.microsoft.com/office/drawing/2014/main" id="{9AD64C32-1CFE-3CB7-7C7E-7F2948D6260A}"/>
              </a:ext>
            </a:extLst>
          </p:cNvPr>
          <p:cNvPicPr>
            <a:picLocks noChangeAspect="1"/>
          </p:cNvPicPr>
          <p:nvPr/>
        </p:nvPicPr>
        <p:blipFill rotWithShape="1">
          <a:blip r:embed="rId3">
            <a:extLst>
              <a:ext uri="{28A0092B-C50C-407E-A947-70E740481C1C}">
                <a14:useLocalDpi xmlns:a14="http://schemas.microsoft.com/office/drawing/2010/main" val="0"/>
              </a:ext>
            </a:extLst>
          </a:blip>
          <a:srcRect l="62811" t="62593" r="10481" b="34772"/>
          <a:stretch/>
        </p:blipFill>
        <p:spPr>
          <a:xfrm>
            <a:off x="4758160" y="2152773"/>
            <a:ext cx="3830600" cy="786049"/>
          </a:xfrm>
          <a:prstGeom prst="rect">
            <a:avLst/>
          </a:prstGeom>
        </p:spPr>
      </p:pic>
      <p:pic>
        <p:nvPicPr>
          <p:cNvPr id="18" name="صورة 17">
            <a:extLst>
              <a:ext uri="{FF2B5EF4-FFF2-40B4-BE49-F238E27FC236}">
                <a16:creationId xmlns:a16="http://schemas.microsoft.com/office/drawing/2014/main" id="{633AD3A3-1CDF-D95B-24E7-3282D9768E43}"/>
              </a:ext>
            </a:extLst>
          </p:cNvPr>
          <p:cNvPicPr>
            <a:picLocks noChangeAspect="1"/>
          </p:cNvPicPr>
          <p:nvPr/>
        </p:nvPicPr>
        <p:blipFill rotWithShape="1">
          <a:blip r:embed="rId3">
            <a:extLst>
              <a:ext uri="{28A0092B-C50C-407E-A947-70E740481C1C}">
                <a14:useLocalDpi xmlns:a14="http://schemas.microsoft.com/office/drawing/2010/main" val="0"/>
              </a:ext>
            </a:extLst>
          </a:blip>
          <a:srcRect l="29514" t="64899" r="10481" b="32466"/>
          <a:stretch/>
        </p:blipFill>
        <p:spPr>
          <a:xfrm>
            <a:off x="-17217" y="3043355"/>
            <a:ext cx="8605977" cy="786049"/>
          </a:xfrm>
          <a:prstGeom prst="rect">
            <a:avLst/>
          </a:prstGeom>
        </p:spPr>
      </p:pic>
      <p:pic>
        <p:nvPicPr>
          <p:cNvPr id="19" name="صورة 18">
            <a:extLst>
              <a:ext uri="{FF2B5EF4-FFF2-40B4-BE49-F238E27FC236}">
                <a16:creationId xmlns:a16="http://schemas.microsoft.com/office/drawing/2014/main" id="{032D9BF0-507F-2F35-DE3D-25030E5461AC}"/>
              </a:ext>
            </a:extLst>
          </p:cNvPr>
          <p:cNvPicPr>
            <a:picLocks noChangeAspect="1"/>
          </p:cNvPicPr>
          <p:nvPr/>
        </p:nvPicPr>
        <p:blipFill rotWithShape="1">
          <a:blip r:embed="rId3">
            <a:extLst>
              <a:ext uri="{28A0092B-C50C-407E-A947-70E740481C1C}">
                <a14:useLocalDpi xmlns:a14="http://schemas.microsoft.com/office/drawing/2010/main" val="0"/>
              </a:ext>
            </a:extLst>
          </a:blip>
          <a:srcRect l="31446" t="67534" r="10481" b="29831"/>
          <a:stretch/>
        </p:blipFill>
        <p:spPr>
          <a:xfrm>
            <a:off x="259860" y="3933937"/>
            <a:ext cx="8328900" cy="786049"/>
          </a:xfrm>
          <a:prstGeom prst="rect">
            <a:avLst/>
          </a:prstGeom>
        </p:spPr>
      </p:pic>
      <p:pic>
        <p:nvPicPr>
          <p:cNvPr id="20" name="صورة 19">
            <a:extLst>
              <a:ext uri="{FF2B5EF4-FFF2-40B4-BE49-F238E27FC236}">
                <a16:creationId xmlns:a16="http://schemas.microsoft.com/office/drawing/2014/main" id="{8E858B05-5150-4D1B-D32B-CC063851E281}"/>
              </a:ext>
            </a:extLst>
          </p:cNvPr>
          <p:cNvPicPr>
            <a:picLocks noChangeAspect="1"/>
          </p:cNvPicPr>
          <p:nvPr/>
        </p:nvPicPr>
        <p:blipFill rotWithShape="1">
          <a:blip r:embed="rId3">
            <a:extLst>
              <a:ext uri="{28A0092B-C50C-407E-A947-70E740481C1C}">
                <a14:useLocalDpi xmlns:a14="http://schemas.microsoft.com/office/drawing/2010/main" val="0"/>
              </a:ext>
            </a:extLst>
          </a:blip>
          <a:srcRect l="39766" t="70169" r="10481" b="27669"/>
          <a:stretch/>
        </p:blipFill>
        <p:spPr>
          <a:xfrm>
            <a:off x="1453016" y="4824520"/>
            <a:ext cx="7135744" cy="645045"/>
          </a:xfrm>
          <a:prstGeom prst="rect">
            <a:avLst/>
          </a:prstGeom>
        </p:spPr>
      </p:pic>
      <p:sp>
        <p:nvSpPr>
          <p:cNvPr id="2" name="مربع نص 1">
            <a:extLst>
              <a:ext uri="{FF2B5EF4-FFF2-40B4-BE49-F238E27FC236}">
                <a16:creationId xmlns:a16="http://schemas.microsoft.com/office/drawing/2014/main" id="{D2FFF083-EE6B-807A-B3DC-F811B4A0895D}"/>
              </a:ext>
            </a:extLst>
          </p:cNvPr>
          <p:cNvSpPr txBox="1"/>
          <p:nvPr/>
        </p:nvSpPr>
        <p:spPr>
          <a:xfrm>
            <a:off x="113235" y="8716664"/>
            <a:ext cx="564738" cy="400110"/>
          </a:xfrm>
          <a:prstGeom prst="rect">
            <a:avLst/>
          </a:prstGeom>
          <a:noFill/>
          <a:ln>
            <a:noFill/>
          </a:ln>
        </p:spPr>
        <p:txBody>
          <a:bodyPr wrap="square" rtlCol="1">
            <a:spAutoFit/>
          </a:bodyPr>
          <a:lstStyle/>
          <a:p>
            <a:r>
              <a:rPr lang="en-US" sz="2000" b="1" dirty="0">
                <a:solidFill>
                  <a:srgbClr val="D3B99E"/>
                </a:solidFill>
                <a:latin typeface="Bahnschrift SemiLight" panose="020B0502040204020203" pitchFamily="34" charset="0"/>
                <a:cs typeface="+mj-cs"/>
              </a:rPr>
              <a:t>177</a:t>
            </a:r>
            <a:endParaRPr lang="ar-SA" sz="2000" b="1" dirty="0">
              <a:solidFill>
                <a:srgbClr val="D3B99E"/>
              </a:solidFill>
              <a:latin typeface="Bahnschrift SemiLight" panose="020B0502040204020203" pitchFamily="34" charset="0"/>
              <a:cs typeface="+mj-cs"/>
            </a:endParaRPr>
          </a:p>
        </p:txBody>
      </p:sp>
      <p:cxnSp>
        <p:nvCxnSpPr>
          <p:cNvPr id="21" name="رابط مستقيم 20">
            <a:extLst>
              <a:ext uri="{FF2B5EF4-FFF2-40B4-BE49-F238E27FC236}">
                <a16:creationId xmlns:a16="http://schemas.microsoft.com/office/drawing/2014/main" id="{505DF45A-D3E3-F623-B13E-A32C5BD2222A}"/>
              </a:ext>
            </a:extLst>
          </p:cNvPr>
          <p:cNvCxnSpPr/>
          <p:nvPr/>
        </p:nvCxnSpPr>
        <p:spPr>
          <a:xfrm>
            <a:off x="8639969" y="0"/>
            <a:ext cx="0" cy="987552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24" name="مجموعة 23">
            <a:extLst>
              <a:ext uri="{FF2B5EF4-FFF2-40B4-BE49-F238E27FC236}">
                <a16:creationId xmlns:a16="http://schemas.microsoft.com/office/drawing/2014/main" id="{EA3A1843-1FFE-5358-88D0-CAD9402A05AA}"/>
              </a:ext>
            </a:extLst>
          </p:cNvPr>
          <p:cNvGrpSpPr/>
          <p:nvPr/>
        </p:nvGrpSpPr>
        <p:grpSpPr>
          <a:xfrm>
            <a:off x="9048750" y="4589758"/>
            <a:ext cx="8008094" cy="1265972"/>
            <a:chOff x="10697767" y="3999900"/>
            <a:chExt cx="6065163" cy="1127864"/>
          </a:xfrm>
        </p:grpSpPr>
        <p:pic>
          <p:nvPicPr>
            <p:cNvPr id="12" name="صورة 11">
              <a:extLst>
                <a:ext uri="{FF2B5EF4-FFF2-40B4-BE49-F238E27FC236}">
                  <a16:creationId xmlns:a16="http://schemas.microsoft.com/office/drawing/2014/main" id="{7C147FDE-7337-B450-347A-EDE589171A84}"/>
                </a:ext>
              </a:extLst>
            </p:cNvPr>
            <p:cNvPicPr>
              <a:picLocks noChangeAspect="1"/>
            </p:cNvPicPr>
            <p:nvPr/>
          </p:nvPicPr>
          <p:blipFill rotWithShape="1">
            <a:blip r:embed="rId3">
              <a:extLst>
                <a:ext uri="{28A0092B-C50C-407E-A947-70E740481C1C}">
                  <a14:useLocalDpi xmlns:a14="http://schemas.microsoft.com/office/drawing/2010/main" val="0"/>
                </a:ext>
              </a:extLst>
            </a:blip>
            <a:srcRect l="37622" t="27529" r="11292" b="70381"/>
            <a:stretch/>
          </p:blipFill>
          <p:spPr>
            <a:xfrm>
              <a:off x="11758614" y="3999901"/>
              <a:ext cx="5004316" cy="558801"/>
            </a:xfrm>
            <a:prstGeom prst="rect">
              <a:avLst/>
            </a:prstGeom>
          </p:spPr>
        </p:pic>
        <p:pic>
          <p:nvPicPr>
            <p:cNvPr id="22" name="صورة 21">
              <a:extLst>
                <a:ext uri="{FF2B5EF4-FFF2-40B4-BE49-F238E27FC236}">
                  <a16:creationId xmlns:a16="http://schemas.microsoft.com/office/drawing/2014/main" id="{FB315D83-21C3-BCA1-16E5-23071491A421}"/>
                </a:ext>
              </a:extLst>
            </p:cNvPr>
            <p:cNvPicPr>
              <a:picLocks noChangeAspect="1"/>
            </p:cNvPicPr>
            <p:nvPr/>
          </p:nvPicPr>
          <p:blipFill rotWithShape="1">
            <a:blip r:embed="rId3">
              <a:extLst>
                <a:ext uri="{28A0092B-C50C-407E-A947-70E740481C1C}">
                  <a14:useLocalDpi xmlns:a14="http://schemas.microsoft.com/office/drawing/2010/main" val="0"/>
                </a:ext>
              </a:extLst>
            </a:blip>
            <a:srcRect l="78588" t="29621" r="13194" b="68288"/>
            <a:stretch/>
          </p:blipFill>
          <p:spPr>
            <a:xfrm>
              <a:off x="14197457" y="4568964"/>
              <a:ext cx="805032" cy="558800"/>
            </a:xfrm>
            <a:prstGeom prst="rect">
              <a:avLst/>
            </a:prstGeom>
          </p:spPr>
        </p:pic>
        <p:pic>
          <p:nvPicPr>
            <p:cNvPr id="23" name="صورة 22">
              <a:extLst>
                <a:ext uri="{FF2B5EF4-FFF2-40B4-BE49-F238E27FC236}">
                  <a16:creationId xmlns:a16="http://schemas.microsoft.com/office/drawing/2014/main" id="{4CC8E442-C4A8-9678-87EA-96047DC6D0EC}"/>
                </a:ext>
              </a:extLst>
            </p:cNvPr>
            <p:cNvPicPr>
              <a:picLocks noChangeAspect="1"/>
            </p:cNvPicPr>
            <p:nvPr/>
          </p:nvPicPr>
          <p:blipFill rotWithShape="1">
            <a:blip r:embed="rId3">
              <a:extLst>
                <a:ext uri="{28A0092B-C50C-407E-A947-70E740481C1C}">
                  <a14:useLocalDpi xmlns:a14="http://schemas.microsoft.com/office/drawing/2010/main" val="0"/>
                </a:ext>
              </a:extLst>
            </a:blip>
            <a:srcRect l="10109" t="27529" r="73285" b="70381"/>
            <a:stretch/>
          </p:blipFill>
          <p:spPr>
            <a:xfrm>
              <a:off x="14940960" y="4568963"/>
              <a:ext cx="1626767" cy="558801"/>
            </a:xfrm>
            <a:prstGeom prst="rect">
              <a:avLst/>
            </a:prstGeom>
          </p:spPr>
        </p:pic>
        <p:pic>
          <p:nvPicPr>
            <p:cNvPr id="25" name="صورة 24">
              <a:extLst>
                <a:ext uri="{FF2B5EF4-FFF2-40B4-BE49-F238E27FC236}">
                  <a16:creationId xmlns:a16="http://schemas.microsoft.com/office/drawing/2014/main" id="{9D0EE2FB-F1D9-4113-8987-3E5FDDCABB48}"/>
                </a:ext>
              </a:extLst>
            </p:cNvPr>
            <p:cNvPicPr>
              <a:picLocks noChangeAspect="1"/>
            </p:cNvPicPr>
            <p:nvPr/>
          </p:nvPicPr>
          <p:blipFill rotWithShape="1">
            <a:blip r:embed="rId3">
              <a:extLst>
                <a:ext uri="{28A0092B-C50C-407E-A947-70E740481C1C}">
                  <a14:useLocalDpi xmlns:a14="http://schemas.microsoft.com/office/drawing/2010/main" val="0"/>
                </a:ext>
              </a:extLst>
            </a:blip>
            <a:srcRect l="26634" t="27529" r="62324" b="70381"/>
            <a:stretch/>
          </p:blipFill>
          <p:spPr>
            <a:xfrm>
              <a:off x="10697767" y="3999900"/>
              <a:ext cx="1081637" cy="558801"/>
            </a:xfrm>
            <a:prstGeom prst="rect">
              <a:avLst/>
            </a:prstGeom>
          </p:spPr>
        </p:pic>
      </p:grpSp>
    </p:spTree>
    <p:extLst>
      <p:ext uri="{BB962C8B-B14F-4D97-AF65-F5344CB8AC3E}">
        <p14:creationId xmlns:p14="http://schemas.microsoft.com/office/powerpoint/2010/main" val="311624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right)">
                                      <p:cBhvr>
                                        <p:cTn id="14" dur="1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1500"/>
                                        <p:tgtEl>
                                          <p:spTgt spid="9"/>
                                        </p:tgtEl>
                                      </p:cBhvr>
                                    </p:animEffect>
                                  </p:childTnLst>
                                </p:cTn>
                              </p:par>
                            </p:childTnLst>
                          </p:cTn>
                        </p:par>
                        <p:par>
                          <p:cTn id="20" fill="hold">
                            <p:stCondLst>
                              <p:cond delay="1500"/>
                            </p:stCondLst>
                            <p:childTnLst>
                              <p:par>
                                <p:cTn id="21" presetID="22" presetClass="entr" presetSubtype="2"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1500"/>
                                        <p:tgtEl>
                                          <p:spTgt spid="10"/>
                                        </p:tgtEl>
                                      </p:cBhvr>
                                    </p:animEffect>
                                  </p:childTnLst>
                                </p:cTn>
                              </p:par>
                            </p:childTnLst>
                          </p:cTn>
                        </p:par>
                        <p:par>
                          <p:cTn id="24" fill="hold">
                            <p:stCondLst>
                              <p:cond delay="3000"/>
                            </p:stCondLst>
                            <p:childTnLst>
                              <p:par>
                                <p:cTn id="25" presetID="22" presetClass="entr" presetSubtype="2"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1500"/>
                                        <p:tgtEl>
                                          <p:spTgt spid="11"/>
                                        </p:tgtEl>
                                      </p:cBhvr>
                                    </p:animEffect>
                                  </p:childTnLst>
                                </p:cTn>
                              </p:par>
                            </p:childTnLst>
                          </p:cTn>
                        </p:par>
                        <p:par>
                          <p:cTn id="28" fill="hold">
                            <p:stCondLst>
                              <p:cond delay="4500"/>
                            </p:stCondLst>
                            <p:childTnLst>
                              <p:par>
                                <p:cTn id="29" presetID="22" presetClass="entr" presetSubtype="2"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right)">
                                      <p:cBhvr>
                                        <p:cTn id="31" dur="1500"/>
                                        <p:tgtEl>
                                          <p:spTgt spid="24"/>
                                        </p:tgtEl>
                                      </p:cBhvr>
                                    </p:animEffect>
                                  </p:childTnLst>
                                </p:cTn>
                              </p:par>
                            </p:childTnLst>
                          </p:cTn>
                        </p:par>
                        <p:par>
                          <p:cTn id="32" fill="hold">
                            <p:stCondLst>
                              <p:cond delay="6000"/>
                            </p:stCondLst>
                            <p:childTnLst>
                              <p:par>
                                <p:cTn id="33" presetID="22" presetClass="entr" presetSubtype="2"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right)">
                                      <p:cBhvr>
                                        <p:cTn id="35" dur="1500"/>
                                        <p:tgtEl>
                                          <p:spTgt spid="13"/>
                                        </p:tgtEl>
                                      </p:cBhvr>
                                    </p:animEffect>
                                  </p:childTnLst>
                                </p:cTn>
                              </p:par>
                            </p:childTnLst>
                          </p:cTn>
                        </p:par>
                        <p:par>
                          <p:cTn id="36" fill="hold">
                            <p:stCondLst>
                              <p:cond delay="7500"/>
                            </p:stCondLst>
                            <p:childTnLst>
                              <p:par>
                                <p:cTn id="37" presetID="22" presetClass="entr" presetSubtype="2"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right)">
                                      <p:cBhvr>
                                        <p:cTn id="39" dur="1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1000" fill="hold"/>
                                        <p:tgtEl>
                                          <p:spTgt spid="15"/>
                                        </p:tgtEl>
                                        <p:attrNameLst>
                                          <p:attrName>ppt_w</p:attrName>
                                        </p:attrNameLst>
                                      </p:cBhvr>
                                      <p:tavLst>
                                        <p:tav tm="0">
                                          <p:val>
                                            <p:fltVal val="0"/>
                                          </p:val>
                                        </p:tav>
                                        <p:tav tm="100000">
                                          <p:val>
                                            <p:strVal val="#ppt_w"/>
                                          </p:val>
                                        </p:tav>
                                      </p:tavLst>
                                    </p:anim>
                                    <p:anim calcmode="lin" valueType="num">
                                      <p:cBhvr>
                                        <p:cTn id="45" dur="1000" fill="hold"/>
                                        <p:tgtEl>
                                          <p:spTgt spid="15"/>
                                        </p:tgtEl>
                                        <p:attrNameLst>
                                          <p:attrName>ppt_h</p:attrName>
                                        </p:attrNameLst>
                                      </p:cBhvr>
                                      <p:tavLst>
                                        <p:tav tm="0">
                                          <p:val>
                                            <p:fltVal val="0"/>
                                          </p:val>
                                        </p:tav>
                                        <p:tav tm="100000">
                                          <p:val>
                                            <p:strVal val="#ppt_h"/>
                                          </p:val>
                                        </p:tav>
                                      </p:tavLst>
                                    </p:anim>
                                    <p:anim calcmode="lin" valueType="num">
                                      <p:cBhvr>
                                        <p:cTn id="46" dur="1000" fill="hold"/>
                                        <p:tgtEl>
                                          <p:spTgt spid="15"/>
                                        </p:tgtEl>
                                        <p:attrNameLst>
                                          <p:attrName>style.rotation</p:attrName>
                                        </p:attrNameLst>
                                      </p:cBhvr>
                                      <p:tavLst>
                                        <p:tav tm="0">
                                          <p:val>
                                            <p:fltVal val="90"/>
                                          </p:val>
                                        </p:tav>
                                        <p:tav tm="100000">
                                          <p:val>
                                            <p:fltVal val="0"/>
                                          </p:val>
                                        </p:tav>
                                      </p:tavLst>
                                    </p:anim>
                                    <p:animEffect transition="in" filter="fade">
                                      <p:cBhvr>
                                        <p:cTn id="47" dur="1000"/>
                                        <p:tgtEl>
                                          <p:spTgt spid="15"/>
                                        </p:tgtEl>
                                      </p:cBhvr>
                                    </p:animEffect>
                                  </p:childTnLst>
                                </p:cTn>
                              </p:par>
                            </p:childTnLst>
                          </p:cTn>
                        </p:par>
                        <p:par>
                          <p:cTn id="48" fill="hold">
                            <p:stCondLst>
                              <p:cond delay="1000"/>
                            </p:stCondLst>
                            <p:childTnLst>
                              <p:par>
                                <p:cTn id="49" presetID="2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1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right)">
                                      <p:cBhvr>
                                        <p:cTn id="56" dur="1500"/>
                                        <p:tgtEl>
                                          <p:spTgt spid="17"/>
                                        </p:tgtEl>
                                      </p:cBhvr>
                                    </p:animEffect>
                                  </p:childTnLst>
                                </p:cTn>
                              </p:par>
                            </p:childTnLst>
                          </p:cTn>
                        </p:par>
                        <p:par>
                          <p:cTn id="57" fill="hold">
                            <p:stCondLst>
                              <p:cond delay="1500"/>
                            </p:stCondLst>
                            <p:childTnLst>
                              <p:par>
                                <p:cTn id="58" presetID="22" presetClass="entr" presetSubtype="2"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right)">
                                      <p:cBhvr>
                                        <p:cTn id="60" dur="1500"/>
                                        <p:tgtEl>
                                          <p:spTgt spid="18"/>
                                        </p:tgtEl>
                                      </p:cBhvr>
                                    </p:animEffect>
                                  </p:childTnLst>
                                </p:cTn>
                              </p:par>
                            </p:childTnLst>
                          </p:cTn>
                        </p:par>
                        <p:par>
                          <p:cTn id="61" fill="hold">
                            <p:stCondLst>
                              <p:cond delay="3000"/>
                            </p:stCondLst>
                            <p:childTnLst>
                              <p:par>
                                <p:cTn id="62" presetID="22" presetClass="entr" presetSubtype="2" fill="hold"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right)">
                                      <p:cBhvr>
                                        <p:cTn id="64" dur="1500"/>
                                        <p:tgtEl>
                                          <p:spTgt spid="19"/>
                                        </p:tgtEl>
                                      </p:cBhvr>
                                    </p:animEffect>
                                  </p:childTnLst>
                                </p:cTn>
                              </p:par>
                            </p:childTnLst>
                          </p:cTn>
                        </p:par>
                        <p:par>
                          <p:cTn id="65" fill="hold">
                            <p:stCondLst>
                              <p:cond delay="4500"/>
                            </p:stCondLst>
                            <p:childTnLst>
                              <p:par>
                                <p:cTn id="66" presetID="22" presetClass="entr" presetSubtype="2" fill="hold"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right)">
                                      <p:cBhvr>
                                        <p:cTn id="68" dur="1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89B80B03-CD47-FF03-7938-343149EFDC46}"/>
              </a:ext>
            </a:extLst>
          </p:cNvPr>
          <p:cNvPicPr>
            <a:picLocks noChangeAspect="1"/>
          </p:cNvPicPr>
          <p:nvPr/>
        </p:nvPicPr>
        <p:blipFill rotWithShape="1">
          <a:blip r:embed="rId2">
            <a:extLst>
              <a:ext uri="{28A0092B-C50C-407E-A947-70E740481C1C}">
                <a14:useLocalDpi xmlns:a14="http://schemas.microsoft.com/office/drawing/2010/main" val="0"/>
              </a:ext>
            </a:extLst>
          </a:blip>
          <a:srcRect b="8500"/>
          <a:stretch/>
        </p:blipFill>
        <p:spPr>
          <a:xfrm>
            <a:off x="8639969" y="0"/>
            <a:ext cx="8639969" cy="9720263"/>
          </a:xfrm>
          <a:prstGeom prst="rect">
            <a:avLst/>
          </a:prstGeom>
          <a:ln w="28575">
            <a:solidFill>
              <a:schemeClr val="tx1">
                <a:lumMod val="95000"/>
                <a:lumOff val="5000"/>
              </a:schemeClr>
            </a:solidFill>
          </a:ln>
        </p:spPr>
      </p:pic>
      <p:pic>
        <p:nvPicPr>
          <p:cNvPr id="4" name="صورة 3">
            <a:extLst>
              <a:ext uri="{FF2B5EF4-FFF2-40B4-BE49-F238E27FC236}">
                <a16:creationId xmlns:a16="http://schemas.microsoft.com/office/drawing/2014/main" id="{7C6C210A-B024-3EC4-0D53-78BE96D3F769}"/>
              </a:ext>
            </a:extLst>
          </p:cNvPr>
          <p:cNvPicPr>
            <a:picLocks noChangeAspect="1"/>
          </p:cNvPicPr>
          <p:nvPr/>
        </p:nvPicPr>
        <p:blipFill rotWithShape="1">
          <a:blip r:embed="rId3">
            <a:extLst>
              <a:ext uri="{28A0092B-C50C-407E-A947-70E740481C1C}">
                <a14:useLocalDpi xmlns:a14="http://schemas.microsoft.com/office/drawing/2010/main" val="0"/>
              </a:ext>
            </a:extLst>
          </a:blip>
          <a:srcRect l="5280" t="84275" r="73345" b="4966"/>
          <a:stretch/>
        </p:blipFill>
        <p:spPr>
          <a:xfrm>
            <a:off x="67889" y="8577532"/>
            <a:ext cx="1713243" cy="1035036"/>
          </a:xfrm>
          <a:prstGeom prst="rect">
            <a:avLst/>
          </a:prstGeom>
        </p:spPr>
      </p:pic>
      <p:sp>
        <p:nvSpPr>
          <p:cNvPr id="2" name="مربع نص 1">
            <a:extLst>
              <a:ext uri="{FF2B5EF4-FFF2-40B4-BE49-F238E27FC236}">
                <a16:creationId xmlns:a16="http://schemas.microsoft.com/office/drawing/2014/main" id="{D2FFF083-EE6B-807A-B3DC-F811B4A0895D}"/>
              </a:ext>
            </a:extLst>
          </p:cNvPr>
          <p:cNvSpPr txBox="1"/>
          <p:nvPr/>
        </p:nvSpPr>
        <p:spPr>
          <a:xfrm>
            <a:off x="113235" y="8716664"/>
            <a:ext cx="564738" cy="400110"/>
          </a:xfrm>
          <a:prstGeom prst="rect">
            <a:avLst/>
          </a:prstGeom>
          <a:noFill/>
          <a:ln>
            <a:noFill/>
          </a:ln>
        </p:spPr>
        <p:txBody>
          <a:bodyPr wrap="square" rtlCol="1">
            <a:spAutoFit/>
          </a:bodyPr>
          <a:lstStyle/>
          <a:p>
            <a:r>
              <a:rPr lang="en-US" sz="2000" b="1" dirty="0">
                <a:solidFill>
                  <a:srgbClr val="D3B99E"/>
                </a:solidFill>
                <a:latin typeface="Bahnschrift SemiLight" panose="020B0502040204020203" pitchFamily="34" charset="0"/>
                <a:cs typeface="+mj-cs"/>
              </a:rPr>
              <a:t>169</a:t>
            </a:r>
            <a:endParaRPr lang="ar-SA" sz="2000" b="1" dirty="0">
              <a:solidFill>
                <a:srgbClr val="D3B99E"/>
              </a:solidFill>
              <a:latin typeface="Bahnschrift SemiLight" panose="020B0502040204020203" pitchFamily="34" charset="0"/>
              <a:cs typeface="+mj-cs"/>
            </a:endParaRPr>
          </a:p>
        </p:txBody>
      </p:sp>
      <p:pic>
        <p:nvPicPr>
          <p:cNvPr id="7" name="صورة 6">
            <a:extLst>
              <a:ext uri="{FF2B5EF4-FFF2-40B4-BE49-F238E27FC236}">
                <a16:creationId xmlns:a16="http://schemas.microsoft.com/office/drawing/2014/main" id="{50A1E669-0145-BF74-D488-6C48826E1B39}"/>
              </a:ext>
            </a:extLst>
          </p:cNvPr>
          <p:cNvPicPr>
            <a:picLocks noChangeAspect="1"/>
          </p:cNvPicPr>
          <p:nvPr/>
        </p:nvPicPr>
        <p:blipFill rotWithShape="1">
          <a:blip r:embed="rId4">
            <a:extLst>
              <a:ext uri="{28A0092B-C50C-407E-A947-70E740481C1C}">
                <a14:useLocalDpi xmlns:a14="http://schemas.microsoft.com/office/drawing/2010/main" val="0"/>
              </a:ext>
            </a:extLst>
          </a:blip>
          <a:srcRect l="27415" t="1523" r="8245" b="84216"/>
          <a:stretch/>
        </p:blipFill>
        <p:spPr>
          <a:xfrm>
            <a:off x="12071350" y="0"/>
            <a:ext cx="5208588" cy="1385740"/>
          </a:xfrm>
          <a:prstGeom prst="rect">
            <a:avLst/>
          </a:prstGeom>
        </p:spPr>
      </p:pic>
      <p:pic>
        <p:nvPicPr>
          <p:cNvPr id="6" name="صورة 5">
            <a:extLst>
              <a:ext uri="{FF2B5EF4-FFF2-40B4-BE49-F238E27FC236}">
                <a16:creationId xmlns:a16="http://schemas.microsoft.com/office/drawing/2014/main" id="{08443BE7-6BD1-2559-A9A5-1045FF5701F8}"/>
              </a:ext>
            </a:extLst>
          </p:cNvPr>
          <p:cNvPicPr>
            <a:picLocks noChangeAspect="1"/>
          </p:cNvPicPr>
          <p:nvPr/>
        </p:nvPicPr>
        <p:blipFill rotWithShape="1">
          <a:blip r:embed="rId4">
            <a:extLst>
              <a:ext uri="{28A0092B-C50C-407E-A947-70E740481C1C}">
                <a14:useLocalDpi xmlns:a14="http://schemas.microsoft.com/office/drawing/2010/main" val="0"/>
              </a:ext>
            </a:extLst>
          </a:blip>
          <a:srcRect l="8170" t="2572" r="77603" b="84216"/>
          <a:stretch/>
        </p:blipFill>
        <p:spPr>
          <a:xfrm>
            <a:off x="8692034" y="0"/>
            <a:ext cx="1151731" cy="1283885"/>
          </a:xfrm>
          <a:prstGeom prst="rect">
            <a:avLst/>
          </a:prstGeom>
        </p:spPr>
      </p:pic>
      <p:pic>
        <p:nvPicPr>
          <p:cNvPr id="12" name="صورة 11">
            <a:extLst>
              <a:ext uri="{FF2B5EF4-FFF2-40B4-BE49-F238E27FC236}">
                <a16:creationId xmlns:a16="http://schemas.microsoft.com/office/drawing/2014/main" id="{8F816C56-5AFB-2373-B00E-FA3A8291E374}"/>
              </a:ext>
            </a:extLst>
          </p:cNvPr>
          <p:cNvPicPr>
            <a:picLocks noChangeAspect="1"/>
          </p:cNvPicPr>
          <p:nvPr/>
        </p:nvPicPr>
        <p:blipFill rotWithShape="1">
          <a:blip r:embed="rId4">
            <a:extLst>
              <a:ext uri="{28A0092B-C50C-407E-A947-70E740481C1C}">
                <a14:useLocalDpi xmlns:a14="http://schemas.microsoft.com/office/drawing/2010/main" val="0"/>
              </a:ext>
            </a:extLst>
          </a:blip>
          <a:srcRect l="9224" t="17011" r="10199" b="74247"/>
          <a:stretch/>
        </p:blipFill>
        <p:spPr>
          <a:xfrm>
            <a:off x="8681876" y="2002483"/>
            <a:ext cx="8479953" cy="2712932"/>
          </a:xfrm>
          <a:prstGeom prst="rect">
            <a:avLst/>
          </a:prstGeom>
        </p:spPr>
      </p:pic>
      <p:pic>
        <p:nvPicPr>
          <p:cNvPr id="13" name="صورة 12">
            <a:extLst>
              <a:ext uri="{FF2B5EF4-FFF2-40B4-BE49-F238E27FC236}">
                <a16:creationId xmlns:a16="http://schemas.microsoft.com/office/drawing/2014/main" id="{5CB01FE7-CEA1-4FBB-594B-3EEA2FC6C800}"/>
              </a:ext>
            </a:extLst>
          </p:cNvPr>
          <p:cNvPicPr>
            <a:picLocks noChangeAspect="1"/>
          </p:cNvPicPr>
          <p:nvPr/>
        </p:nvPicPr>
        <p:blipFill rotWithShape="1">
          <a:blip r:embed="rId4">
            <a:extLst>
              <a:ext uri="{28A0092B-C50C-407E-A947-70E740481C1C}">
                <a14:useLocalDpi xmlns:a14="http://schemas.microsoft.com/office/drawing/2010/main" val="0"/>
              </a:ext>
            </a:extLst>
          </a:blip>
          <a:srcRect l="51514" t="25599" r="10992" b="71019"/>
          <a:stretch/>
        </p:blipFill>
        <p:spPr>
          <a:xfrm>
            <a:off x="12299716" y="4817270"/>
            <a:ext cx="4888380" cy="678140"/>
          </a:xfrm>
          <a:prstGeom prst="rect">
            <a:avLst/>
          </a:prstGeom>
        </p:spPr>
      </p:pic>
      <p:pic>
        <p:nvPicPr>
          <p:cNvPr id="14" name="صورة 13">
            <a:extLst>
              <a:ext uri="{FF2B5EF4-FFF2-40B4-BE49-F238E27FC236}">
                <a16:creationId xmlns:a16="http://schemas.microsoft.com/office/drawing/2014/main" id="{B8BDCB52-F73A-67E5-974E-9202D18C7340}"/>
              </a:ext>
            </a:extLst>
          </p:cNvPr>
          <p:cNvPicPr>
            <a:picLocks noChangeAspect="1"/>
          </p:cNvPicPr>
          <p:nvPr/>
        </p:nvPicPr>
        <p:blipFill rotWithShape="1">
          <a:blip r:embed="rId4">
            <a:extLst>
              <a:ext uri="{28A0092B-C50C-407E-A947-70E740481C1C}">
                <a14:useLocalDpi xmlns:a14="http://schemas.microsoft.com/office/drawing/2010/main" val="0"/>
              </a:ext>
            </a:extLst>
          </a:blip>
          <a:srcRect l="10098" t="28970" r="10639" b="66537"/>
          <a:stretch/>
        </p:blipFill>
        <p:spPr>
          <a:xfrm>
            <a:off x="8692034" y="5418954"/>
            <a:ext cx="8540595" cy="1285868"/>
          </a:xfrm>
          <a:prstGeom prst="rect">
            <a:avLst/>
          </a:prstGeom>
        </p:spPr>
      </p:pic>
      <p:pic>
        <p:nvPicPr>
          <p:cNvPr id="15" name="صورة 14">
            <a:extLst>
              <a:ext uri="{FF2B5EF4-FFF2-40B4-BE49-F238E27FC236}">
                <a16:creationId xmlns:a16="http://schemas.microsoft.com/office/drawing/2014/main" id="{508ECE5B-CC36-AFEC-C174-E980E66CD7B4}"/>
              </a:ext>
            </a:extLst>
          </p:cNvPr>
          <p:cNvPicPr>
            <a:picLocks noChangeAspect="1"/>
          </p:cNvPicPr>
          <p:nvPr/>
        </p:nvPicPr>
        <p:blipFill rotWithShape="1">
          <a:blip r:embed="rId4">
            <a:extLst>
              <a:ext uri="{28A0092B-C50C-407E-A947-70E740481C1C}">
                <a14:useLocalDpi xmlns:a14="http://schemas.microsoft.com/office/drawing/2010/main" val="0"/>
              </a:ext>
            </a:extLst>
          </a:blip>
          <a:srcRect l="80047" t="34215" r="10864" b="63481"/>
          <a:stretch/>
        </p:blipFill>
        <p:spPr>
          <a:xfrm>
            <a:off x="15504498" y="7014943"/>
            <a:ext cx="1734996" cy="527802"/>
          </a:xfrm>
          <a:prstGeom prst="rect">
            <a:avLst/>
          </a:prstGeom>
        </p:spPr>
      </p:pic>
      <p:pic>
        <p:nvPicPr>
          <p:cNvPr id="16" name="صورة 15">
            <a:extLst>
              <a:ext uri="{FF2B5EF4-FFF2-40B4-BE49-F238E27FC236}">
                <a16:creationId xmlns:a16="http://schemas.microsoft.com/office/drawing/2014/main" id="{8B563695-0412-2E2A-CF95-CF1D0CDD4614}"/>
              </a:ext>
            </a:extLst>
          </p:cNvPr>
          <p:cNvPicPr>
            <a:picLocks noChangeAspect="1"/>
          </p:cNvPicPr>
          <p:nvPr/>
        </p:nvPicPr>
        <p:blipFill rotWithShape="1">
          <a:blip r:embed="rId4">
            <a:extLst>
              <a:ext uri="{28A0092B-C50C-407E-A947-70E740481C1C}">
                <a14:useLocalDpi xmlns:a14="http://schemas.microsoft.com/office/drawing/2010/main" val="0"/>
              </a:ext>
            </a:extLst>
          </a:blip>
          <a:srcRect l="10144" t="37197" r="11156" b="58663"/>
          <a:stretch/>
        </p:blipFill>
        <p:spPr>
          <a:xfrm>
            <a:off x="8681876" y="7599895"/>
            <a:ext cx="8479953" cy="1167034"/>
          </a:xfrm>
          <a:prstGeom prst="rect">
            <a:avLst/>
          </a:prstGeom>
        </p:spPr>
      </p:pic>
      <p:pic>
        <p:nvPicPr>
          <p:cNvPr id="17" name="صورة 16">
            <a:extLst>
              <a:ext uri="{FF2B5EF4-FFF2-40B4-BE49-F238E27FC236}">
                <a16:creationId xmlns:a16="http://schemas.microsoft.com/office/drawing/2014/main" id="{FD7994B0-184F-2781-2FBF-5A09C1A9E2E9}"/>
              </a:ext>
            </a:extLst>
          </p:cNvPr>
          <p:cNvPicPr>
            <a:picLocks noChangeAspect="1"/>
          </p:cNvPicPr>
          <p:nvPr/>
        </p:nvPicPr>
        <p:blipFill rotWithShape="1">
          <a:blip r:embed="rId4">
            <a:extLst>
              <a:ext uri="{28A0092B-C50C-407E-A947-70E740481C1C}">
                <a14:useLocalDpi xmlns:a14="http://schemas.microsoft.com/office/drawing/2010/main" val="0"/>
              </a:ext>
            </a:extLst>
          </a:blip>
          <a:srcRect l="10603" t="41771" r="10135" b="45009"/>
          <a:stretch/>
        </p:blipFill>
        <p:spPr>
          <a:xfrm>
            <a:off x="1180507" y="111462"/>
            <a:ext cx="6484890" cy="2496458"/>
          </a:xfrm>
          <a:prstGeom prst="rect">
            <a:avLst/>
          </a:prstGeom>
        </p:spPr>
      </p:pic>
      <p:pic>
        <p:nvPicPr>
          <p:cNvPr id="24" name="صورة 23">
            <a:extLst>
              <a:ext uri="{FF2B5EF4-FFF2-40B4-BE49-F238E27FC236}">
                <a16:creationId xmlns:a16="http://schemas.microsoft.com/office/drawing/2014/main" id="{64A57B8E-7A47-5C07-6B81-CA1F3C487A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664" y="2699473"/>
            <a:ext cx="7759720" cy="767120"/>
          </a:xfrm>
          <a:prstGeom prst="rect">
            <a:avLst/>
          </a:prstGeom>
        </p:spPr>
      </p:pic>
      <p:pic>
        <p:nvPicPr>
          <p:cNvPr id="26" name="صورة 25">
            <a:extLst>
              <a:ext uri="{FF2B5EF4-FFF2-40B4-BE49-F238E27FC236}">
                <a16:creationId xmlns:a16="http://schemas.microsoft.com/office/drawing/2014/main" id="{5DFCF507-C174-1EA6-E61B-B149532702D8}"/>
              </a:ext>
            </a:extLst>
          </p:cNvPr>
          <p:cNvPicPr>
            <a:picLocks noChangeAspect="1"/>
          </p:cNvPicPr>
          <p:nvPr/>
        </p:nvPicPr>
        <p:blipFill rotWithShape="1">
          <a:blip r:embed="rId6">
            <a:extLst>
              <a:ext uri="{28A0092B-C50C-407E-A947-70E740481C1C}">
                <a14:useLocalDpi xmlns:a14="http://schemas.microsoft.com/office/drawing/2010/main" val="0"/>
              </a:ext>
            </a:extLst>
          </a:blip>
          <a:srcRect t="162"/>
          <a:stretch/>
        </p:blipFill>
        <p:spPr>
          <a:xfrm>
            <a:off x="162427" y="3466593"/>
            <a:ext cx="7759720" cy="2106166"/>
          </a:xfrm>
          <a:prstGeom prst="rect">
            <a:avLst/>
          </a:prstGeom>
        </p:spPr>
      </p:pic>
      <p:pic>
        <p:nvPicPr>
          <p:cNvPr id="28" name="صورة 27">
            <a:extLst>
              <a:ext uri="{FF2B5EF4-FFF2-40B4-BE49-F238E27FC236}">
                <a16:creationId xmlns:a16="http://schemas.microsoft.com/office/drawing/2014/main" id="{9780CC74-9557-1EBB-692C-7651C43BB6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0727" y="7922339"/>
            <a:ext cx="3289935" cy="1194435"/>
          </a:xfrm>
          <a:prstGeom prst="rect">
            <a:avLst/>
          </a:prstGeom>
        </p:spPr>
      </p:pic>
      <p:pic>
        <p:nvPicPr>
          <p:cNvPr id="30" name="صورة 29">
            <a:extLst>
              <a:ext uri="{FF2B5EF4-FFF2-40B4-BE49-F238E27FC236}">
                <a16:creationId xmlns:a16="http://schemas.microsoft.com/office/drawing/2014/main" id="{9F941DEF-19D0-5016-1BC2-DE32093839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20662" y="7571234"/>
            <a:ext cx="1401198" cy="2149029"/>
          </a:xfrm>
          <a:prstGeom prst="rect">
            <a:avLst/>
          </a:prstGeom>
        </p:spPr>
      </p:pic>
      <p:pic>
        <p:nvPicPr>
          <p:cNvPr id="32" name="صورة 31">
            <a:extLst>
              <a:ext uri="{FF2B5EF4-FFF2-40B4-BE49-F238E27FC236}">
                <a16:creationId xmlns:a16="http://schemas.microsoft.com/office/drawing/2014/main" id="{9D1D0000-710C-195B-5D44-5203B9A993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7925" y="5254830"/>
            <a:ext cx="2609850" cy="2600325"/>
          </a:xfrm>
          <a:prstGeom prst="rect">
            <a:avLst/>
          </a:prstGeom>
        </p:spPr>
      </p:pic>
      <p:pic>
        <p:nvPicPr>
          <p:cNvPr id="34" name="صورة 33">
            <a:extLst>
              <a:ext uri="{FF2B5EF4-FFF2-40B4-BE49-F238E27FC236}">
                <a16:creationId xmlns:a16="http://schemas.microsoft.com/office/drawing/2014/main" id="{CB42A3D1-483B-828F-2A95-E45D068B65B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1353" y="5565473"/>
            <a:ext cx="1064165" cy="1336929"/>
          </a:xfrm>
          <a:prstGeom prst="rect">
            <a:avLst/>
          </a:prstGeom>
        </p:spPr>
      </p:pic>
    </p:spTree>
    <p:extLst>
      <p:ext uri="{BB962C8B-B14F-4D97-AF65-F5344CB8AC3E}">
        <p14:creationId xmlns:p14="http://schemas.microsoft.com/office/powerpoint/2010/main" val="163235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1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 calcmode="lin" valueType="num">
                                      <p:cBhvr>
                                        <p:cTn id="14" dur="1000" fill="hold"/>
                                        <p:tgtEl>
                                          <p:spTgt spid="13"/>
                                        </p:tgtEl>
                                        <p:attrNameLst>
                                          <p:attrName>style.rotation</p:attrName>
                                        </p:attrNameLst>
                                      </p:cBhvr>
                                      <p:tavLst>
                                        <p:tav tm="0">
                                          <p:val>
                                            <p:fltVal val="90"/>
                                          </p:val>
                                        </p:tav>
                                        <p:tav tm="100000">
                                          <p:val>
                                            <p:fltVal val="0"/>
                                          </p:val>
                                        </p:tav>
                                      </p:tavLst>
                                    </p:anim>
                                    <p:animEffect transition="in" filter="fade">
                                      <p:cBhvr>
                                        <p:cTn id="15" dur="1000"/>
                                        <p:tgtEl>
                                          <p:spTgt spid="13"/>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1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1000" fill="hold"/>
                                        <p:tgtEl>
                                          <p:spTgt spid="15"/>
                                        </p:tgtEl>
                                        <p:attrNameLst>
                                          <p:attrName>ppt_w</p:attrName>
                                        </p:attrNameLst>
                                      </p:cBhvr>
                                      <p:tavLst>
                                        <p:tav tm="0">
                                          <p:val>
                                            <p:fltVal val="0"/>
                                          </p:val>
                                        </p:tav>
                                        <p:tav tm="100000">
                                          <p:val>
                                            <p:strVal val="#ppt_w"/>
                                          </p:val>
                                        </p:tav>
                                      </p:tavLst>
                                    </p:anim>
                                    <p:anim calcmode="lin" valueType="num">
                                      <p:cBhvr>
                                        <p:cTn id="25" dur="1000" fill="hold"/>
                                        <p:tgtEl>
                                          <p:spTgt spid="15"/>
                                        </p:tgtEl>
                                        <p:attrNameLst>
                                          <p:attrName>ppt_h</p:attrName>
                                        </p:attrNameLst>
                                      </p:cBhvr>
                                      <p:tavLst>
                                        <p:tav tm="0">
                                          <p:val>
                                            <p:fltVal val="0"/>
                                          </p:val>
                                        </p:tav>
                                        <p:tav tm="100000">
                                          <p:val>
                                            <p:strVal val="#ppt_h"/>
                                          </p:val>
                                        </p:tav>
                                      </p:tavLst>
                                    </p:anim>
                                    <p:anim calcmode="lin" valueType="num">
                                      <p:cBhvr>
                                        <p:cTn id="26" dur="1000" fill="hold"/>
                                        <p:tgtEl>
                                          <p:spTgt spid="15"/>
                                        </p:tgtEl>
                                        <p:attrNameLst>
                                          <p:attrName>style.rotation</p:attrName>
                                        </p:attrNameLst>
                                      </p:cBhvr>
                                      <p:tavLst>
                                        <p:tav tm="0">
                                          <p:val>
                                            <p:fltVal val="90"/>
                                          </p:val>
                                        </p:tav>
                                        <p:tav tm="100000">
                                          <p:val>
                                            <p:fltVal val="0"/>
                                          </p:val>
                                        </p:tav>
                                      </p:tavLst>
                                    </p:anim>
                                    <p:animEffect transition="in" filter="fade">
                                      <p:cBhvr>
                                        <p:cTn id="27" dur="1000"/>
                                        <p:tgtEl>
                                          <p:spTgt spid="15"/>
                                        </p:tgtEl>
                                      </p:cBhvr>
                                    </p:animEffect>
                                  </p:childTnLst>
                                </p:cTn>
                              </p:par>
                            </p:childTnLst>
                          </p:cTn>
                        </p:par>
                        <p:par>
                          <p:cTn id="28" fill="hold">
                            <p:stCondLst>
                              <p:cond delay="1000"/>
                            </p:stCondLst>
                            <p:childTnLst>
                              <p:par>
                                <p:cTn id="29" presetID="22" presetClass="entr" presetSubtype="2"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right)">
                                      <p:cBhvr>
                                        <p:cTn id="31" dur="1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up)">
                                      <p:cBhvr>
                                        <p:cTn id="36" dur="1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up)">
                                      <p:cBhvr>
                                        <p:cTn id="41" dur="1500"/>
                                        <p:tgtEl>
                                          <p:spTgt spid="24"/>
                                        </p:tgtEl>
                                      </p:cBhvr>
                                    </p:animEffect>
                                  </p:childTnLst>
                                </p:cTn>
                              </p:par>
                            </p:childTnLst>
                          </p:cTn>
                        </p:par>
                        <p:par>
                          <p:cTn id="42" fill="hold">
                            <p:stCondLst>
                              <p:cond delay="1500"/>
                            </p:stCondLst>
                            <p:childTnLst>
                              <p:par>
                                <p:cTn id="43" presetID="22" presetClass="entr" presetSubtype="1"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1500"/>
                                        <p:tgtEl>
                                          <p:spTgt spid="26"/>
                                        </p:tgtEl>
                                      </p:cBhvr>
                                    </p:animEffect>
                                  </p:childTnLst>
                                </p:cTn>
                              </p:par>
                            </p:childTnLst>
                          </p:cTn>
                        </p:par>
                        <p:par>
                          <p:cTn id="46" fill="hold">
                            <p:stCondLst>
                              <p:cond delay="3000"/>
                            </p:stCondLst>
                            <p:childTnLst>
                              <p:par>
                                <p:cTn id="47" presetID="2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up)">
                                      <p:cBhvr>
                                        <p:cTn id="49" dur="1500"/>
                                        <p:tgtEl>
                                          <p:spTgt spid="3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15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heel(1)">
                                      <p:cBhvr>
                                        <p:cTn id="58" dur="2000"/>
                                        <p:tgtEl>
                                          <p:spTgt spid="30"/>
                                        </p:tgtEl>
                                      </p:cBhvr>
                                    </p:animEffect>
                                  </p:childTnLst>
                                </p:cTn>
                              </p:par>
                            </p:childTnLst>
                          </p:cTn>
                        </p:par>
                        <p:par>
                          <p:cTn id="59" fill="hold">
                            <p:stCondLst>
                              <p:cond delay="2000"/>
                            </p:stCondLst>
                            <p:childTnLst>
                              <p:par>
                                <p:cTn id="60" presetID="2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right)">
                                      <p:cBhvr>
                                        <p:cTn id="62" dur="1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5904114E-3041-EBB1-DA12-0ABA8E0CB6F0}"/>
              </a:ext>
            </a:extLst>
          </p:cNvPr>
          <p:cNvPicPr>
            <a:picLocks noChangeAspect="1"/>
          </p:cNvPicPr>
          <p:nvPr/>
        </p:nvPicPr>
        <p:blipFill rotWithShape="1">
          <a:blip r:embed="rId2">
            <a:extLst>
              <a:ext uri="{28A0092B-C50C-407E-A947-70E740481C1C}">
                <a14:useLocalDpi xmlns:a14="http://schemas.microsoft.com/office/drawing/2010/main" val="0"/>
              </a:ext>
            </a:extLst>
          </a:blip>
          <a:srcRect b="8500"/>
          <a:stretch/>
        </p:blipFill>
        <p:spPr>
          <a:xfrm>
            <a:off x="8639969" y="0"/>
            <a:ext cx="8639969" cy="9720263"/>
          </a:xfrm>
          <a:prstGeom prst="rect">
            <a:avLst/>
          </a:prstGeom>
          <a:ln w="28575">
            <a:solidFill>
              <a:schemeClr val="tx1">
                <a:lumMod val="95000"/>
                <a:lumOff val="5000"/>
              </a:schemeClr>
            </a:solidFill>
          </a:ln>
        </p:spPr>
      </p:pic>
      <p:pic>
        <p:nvPicPr>
          <p:cNvPr id="24" name="صورة 23">
            <a:extLst>
              <a:ext uri="{FF2B5EF4-FFF2-40B4-BE49-F238E27FC236}">
                <a16:creationId xmlns:a16="http://schemas.microsoft.com/office/drawing/2014/main" id="{88AFA4AE-ADD8-8350-17E0-471ED0248E5E}"/>
              </a:ext>
            </a:extLst>
          </p:cNvPr>
          <p:cNvPicPr>
            <a:picLocks noChangeAspect="1"/>
          </p:cNvPicPr>
          <p:nvPr/>
        </p:nvPicPr>
        <p:blipFill rotWithShape="1">
          <a:blip r:embed="rId3">
            <a:extLst>
              <a:ext uri="{28A0092B-C50C-407E-A947-70E740481C1C}">
                <a14:useLocalDpi xmlns:a14="http://schemas.microsoft.com/office/drawing/2010/main" val="0"/>
              </a:ext>
            </a:extLst>
          </a:blip>
          <a:srcRect l="5280" t="84275" r="73345" b="4966"/>
          <a:stretch/>
        </p:blipFill>
        <p:spPr>
          <a:xfrm>
            <a:off x="67889" y="8545448"/>
            <a:ext cx="1713243" cy="1035036"/>
          </a:xfrm>
          <a:prstGeom prst="rect">
            <a:avLst/>
          </a:prstGeom>
        </p:spPr>
      </p:pic>
      <p:sp>
        <p:nvSpPr>
          <p:cNvPr id="2" name="مربع نص 1">
            <a:extLst>
              <a:ext uri="{FF2B5EF4-FFF2-40B4-BE49-F238E27FC236}">
                <a16:creationId xmlns:a16="http://schemas.microsoft.com/office/drawing/2014/main" id="{22153CE6-7E4F-F469-F69E-EAE98947DD31}"/>
              </a:ext>
            </a:extLst>
          </p:cNvPr>
          <p:cNvSpPr txBox="1"/>
          <p:nvPr/>
        </p:nvSpPr>
        <p:spPr>
          <a:xfrm>
            <a:off x="16441904" y="8941120"/>
            <a:ext cx="564738" cy="400110"/>
          </a:xfrm>
          <a:prstGeom prst="rect">
            <a:avLst/>
          </a:prstGeom>
          <a:noFill/>
          <a:ln>
            <a:noFill/>
          </a:ln>
        </p:spPr>
        <p:txBody>
          <a:bodyPr wrap="square" rtlCol="1">
            <a:spAutoFit/>
          </a:bodyPr>
          <a:lstStyle/>
          <a:p>
            <a:r>
              <a:rPr lang="en-US" sz="2000" b="1" dirty="0">
                <a:solidFill>
                  <a:srgbClr val="D3B99E"/>
                </a:solidFill>
                <a:latin typeface="Bahnschrift SemiLight" panose="020B0502040204020203" pitchFamily="34" charset="0"/>
                <a:cs typeface="+mj-cs"/>
              </a:rPr>
              <a:t>170</a:t>
            </a:r>
            <a:endParaRPr lang="ar-SA" sz="2000" b="1" dirty="0">
              <a:solidFill>
                <a:srgbClr val="D3B99E"/>
              </a:solidFill>
              <a:latin typeface="Bahnschrift SemiLight" panose="020B0502040204020203" pitchFamily="34" charset="0"/>
              <a:cs typeface="+mj-cs"/>
            </a:endParaRPr>
          </a:p>
        </p:txBody>
      </p:sp>
      <p:pic>
        <p:nvPicPr>
          <p:cNvPr id="6" name="صورة 5">
            <a:extLst>
              <a:ext uri="{FF2B5EF4-FFF2-40B4-BE49-F238E27FC236}">
                <a16:creationId xmlns:a16="http://schemas.microsoft.com/office/drawing/2014/main" id="{2A0E8462-848F-907C-5721-E8E26E09E7B2}"/>
              </a:ext>
            </a:extLst>
          </p:cNvPr>
          <p:cNvPicPr>
            <a:picLocks noChangeAspect="1"/>
          </p:cNvPicPr>
          <p:nvPr/>
        </p:nvPicPr>
        <p:blipFill rotWithShape="1">
          <a:blip r:embed="rId4">
            <a:extLst>
              <a:ext uri="{28A0092B-C50C-407E-A947-70E740481C1C}">
                <a14:useLocalDpi xmlns:a14="http://schemas.microsoft.com/office/drawing/2010/main" val="0"/>
              </a:ext>
            </a:extLst>
          </a:blip>
          <a:srcRect l="55402" t="6564" r="10084" b="90495"/>
          <a:stretch/>
        </p:blipFill>
        <p:spPr>
          <a:xfrm>
            <a:off x="12231729" y="649440"/>
            <a:ext cx="4949742" cy="624586"/>
          </a:xfrm>
          <a:prstGeom prst="rect">
            <a:avLst/>
          </a:prstGeom>
        </p:spPr>
      </p:pic>
      <p:pic>
        <p:nvPicPr>
          <p:cNvPr id="5" name="صورة 4">
            <a:extLst>
              <a:ext uri="{FF2B5EF4-FFF2-40B4-BE49-F238E27FC236}">
                <a16:creationId xmlns:a16="http://schemas.microsoft.com/office/drawing/2014/main" id="{453EFD6A-3F15-0ADA-749E-526DD0A03511}"/>
              </a:ext>
            </a:extLst>
          </p:cNvPr>
          <p:cNvPicPr>
            <a:picLocks noChangeAspect="1"/>
          </p:cNvPicPr>
          <p:nvPr/>
        </p:nvPicPr>
        <p:blipFill rotWithShape="1">
          <a:blip r:embed="rId4">
            <a:extLst>
              <a:ext uri="{28A0092B-C50C-407E-A947-70E740481C1C}">
                <a14:useLocalDpi xmlns:a14="http://schemas.microsoft.com/office/drawing/2010/main" val="0"/>
              </a:ext>
            </a:extLst>
          </a:blip>
          <a:srcRect l="10991" t="9440" r="10084" b="85849"/>
          <a:stretch/>
        </p:blipFill>
        <p:spPr>
          <a:xfrm>
            <a:off x="8707899" y="1274026"/>
            <a:ext cx="8504107" cy="962573"/>
          </a:xfrm>
          <a:prstGeom prst="rect">
            <a:avLst/>
          </a:prstGeom>
        </p:spPr>
      </p:pic>
      <p:pic>
        <p:nvPicPr>
          <p:cNvPr id="7" name="صورة 6">
            <a:extLst>
              <a:ext uri="{FF2B5EF4-FFF2-40B4-BE49-F238E27FC236}">
                <a16:creationId xmlns:a16="http://schemas.microsoft.com/office/drawing/2014/main" id="{08F29B6F-9663-641F-D646-E709E66D70B6}"/>
              </a:ext>
            </a:extLst>
          </p:cNvPr>
          <p:cNvPicPr>
            <a:picLocks noChangeAspect="1"/>
          </p:cNvPicPr>
          <p:nvPr/>
        </p:nvPicPr>
        <p:blipFill rotWithShape="1">
          <a:blip r:embed="rId4">
            <a:extLst>
              <a:ext uri="{28A0092B-C50C-407E-A947-70E740481C1C}">
                <a14:useLocalDpi xmlns:a14="http://schemas.microsoft.com/office/drawing/2010/main" val="0"/>
              </a:ext>
            </a:extLst>
          </a:blip>
          <a:srcRect l="28134" t="15584" r="13585" b="63632"/>
          <a:stretch/>
        </p:blipFill>
        <p:spPr>
          <a:xfrm>
            <a:off x="9220659" y="2558971"/>
            <a:ext cx="7598468" cy="3511708"/>
          </a:xfrm>
          <a:prstGeom prst="rect">
            <a:avLst/>
          </a:prstGeom>
        </p:spPr>
      </p:pic>
      <p:pic>
        <p:nvPicPr>
          <p:cNvPr id="8" name="صورة 7">
            <a:extLst>
              <a:ext uri="{FF2B5EF4-FFF2-40B4-BE49-F238E27FC236}">
                <a16:creationId xmlns:a16="http://schemas.microsoft.com/office/drawing/2014/main" id="{13BD8191-99EB-4BF1-90BC-011936BDCD2E}"/>
              </a:ext>
            </a:extLst>
          </p:cNvPr>
          <p:cNvPicPr>
            <a:picLocks noChangeAspect="1"/>
          </p:cNvPicPr>
          <p:nvPr/>
        </p:nvPicPr>
        <p:blipFill rotWithShape="1">
          <a:blip r:embed="rId4">
            <a:extLst>
              <a:ext uri="{28A0092B-C50C-407E-A947-70E740481C1C}">
                <a14:useLocalDpi xmlns:a14="http://schemas.microsoft.com/office/drawing/2010/main" val="0"/>
              </a:ext>
            </a:extLst>
          </a:blip>
          <a:srcRect l="70876" t="37184" r="9640" b="46823"/>
          <a:stretch/>
        </p:blipFill>
        <p:spPr>
          <a:xfrm>
            <a:off x="14127617" y="6839135"/>
            <a:ext cx="1908525" cy="1880445"/>
          </a:xfrm>
          <a:prstGeom prst="rect">
            <a:avLst/>
          </a:prstGeom>
        </p:spPr>
      </p:pic>
      <p:pic>
        <p:nvPicPr>
          <p:cNvPr id="9" name="صورة 8">
            <a:extLst>
              <a:ext uri="{FF2B5EF4-FFF2-40B4-BE49-F238E27FC236}">
                <a16:creationId xmlns:a16="http://schemas.microsoft.com/office/drawing/2014/main" id="{B7A7E918-0A85-D072-982F-C89CECE2E737}"/>
              </a:ext>
            </a:extLst>
          </p:cNvPr>
          <p:cNvPicPr>
            <a:picLocks noChangeAspect="1"/>
          </p:cNvPicPr>
          <p:nvPr/>
        </p:nvPicPr>
        <p:blipFill rotWithShape="1">
          <a:blip r:embed="rId4">
            <a:extLst>
              <a:ext uri="{28A0092B-C50C-407E-A947-70E740481C1C}">
                <a14:useLocalDpi xmlns:a14="http://schemas.microsoft.com/office/drawing/2010/main" val="0"/>
              </a:ext>
            </a:extLst>
          </a:blip>
          <a:srcRect l="54375" t="41265" r="29230" b="48685"/>
          <a:stretch/>
        </p:blipFill>
        <p:spPr>
          <a:xfrm>
            <a:off x="11449315" y="6785635"/>
            <a:ext cx="2586394" cy="1903047"/>
          </a:xfrm>
          <a:prstGeom prst="rect">
            <a:avLst/>
          </a:prstGeom>
        </p:spPr>
      </p:pic>
      <p:pic>
        <p:nvPicPr>
          <p:cNvPr id="10" name="صورة 9">
            <a:extLst>
              <a:ext uri="{FF2B5EF4-FFF2-40B4-BE49-F238E27FC236}">
                <a16:creationId xmlns:a16="http://schemas.microsoft.com/office/drawing/2014/main" id="{B08F0D5F-A71F-883C-59E1-760BD59D4CC5}"/>
              </a:ext>
            </a:extLst>
          </p:cNvPr>
          <p:cNvPicPr>
            <a:picLocks noChangeAspect="1"/>
          </p:cNvPicPr>
          <p:nvPr/>
        </p:nvPicPr>
        <p:blipFill rotWithShape="1">
          <a:blip r:embed="rId4">
            <a:extLst>
              <a:ext uri="{28A0092B-C50C-407E-A947-70E740481C1C}">
                <a14:useLocalDpi xmlns:a14="http://schemas.microsoft.com/office/drawing/2010/main" val="0"/>
              </a:ext>
            </a:extLst>
          </a:blip>
          <a:srcRect l="45936" t="50998" r="30246" b="40276"/>
          <a:stretch/>
        </p:blipFill>
        <p:spPr>
          <a:xfrm>
            <a:off x="4746125" y="1939906"/>
            <a:ext cx="3757319" cy="1652468"/>
          </a:xfrm>
          <a:prstGeom prst="rect">
            <a:avLst/>
          </a:prstGeom>
        </p:spPr>
      </p:pic>
      <p:pic>
        <p:nvPicPr>
          <p:cNvPr id="11" name="صورة 10">
            <a:extLst>
              <a:ext uri="{FF2B5EF4-FFF2-40B4-BE49-F238E27FC236}">
                <a16:creationId xmlns:a16="http://schemas.microsoft.com/office/drawing/2014/main" id="{BEA0982E-2542-125A-318B-6364ED1D32E3}"/>
              </a:ext>
            </a:extLst>
          </p:cNvPr>
          <p:cNvPicPr>
            <a:picLocks noChangeAspect="1"/>
          </p:cNvPicPr>
          <p:nvPr/>
        </p:nvPicPr>
        <p:blipFill rotWithShape="1">
          <a:blip r:embed="rId4">
            <a:extLst>
              <a:ext uri="{28A0092B-C50C-407E-A947-70E740481C1C}">
                <a14:useLocalDpi xmlns:a14="http://schemas.microsoft.com/office/drawing/2010/main" val="0"/>
              </a:ext>
            </a:extLst>
          </a:blip>
          <a:srcRect l="10606" t="39254" r="54371" b="29871"/>
          <a:stretch/>
        </p:blipFill>
        <p:spPr>
          <a:xfrm>
            <a:off x="205795" y="260351"/>
            <a:ext cx="4566230" cy="4832134"/>
          </a:xfrm>
          <a:prstGeom prst="rect">
            <a:avLst/>
          </a:prstGeom>
        </p:spPr>
      </p:pic>
      <p:pic>
        <p:nvPicPr>
          <p:cNvPr id="12" name="صورة 11">
            <a:extLst>
              <a:ext uri="{FF2B5EF4-FFF2-40B4-BE49-F238E27FC236}">
                <a16:creationId xmlns:a16="http://schemas.microsoft.com/office/drawing/2014/main" id="{C1571A3E-EE66-3589-E6E8-48BA3ED0B59D}"/>
              </a:ext>
            </a:extLst>
          </p:cNvPr>
          <p:cNvPicPr>
            <a:picLocks noChangeAspect="1"/>
          </p:cNvPicPr>
          <p:nvPr/>
        </p:nvPicPr>
        <p:blipFill rotWithShape="1">
          <a:blip r:embed="rId4">
            <a:extLst>
              <a:ext uri="{28A0092B-C50C-407E-A947-70E740481C1C}">
                <a14:useLocalDpi xmlns:a14="http://schemas.microsoft.com/office/drawing/2010/main" val="0"/>
              </a:ext>
            </a:extLst>
          </a:blip>
          <a:srcRect l="45525" t="61474" r="37408" b="27303"/>
          <a:stretch/>
        </p:blipFill>
        <p:spPr>
          <a:xfrm>
            <a:off x="4746125" y="3750466"/>
            <a:ext cx="1381730" cy="1619251"/>
          </a:xfrm>
          <a:prstGeom prst="rect">
            <a:avLst/>
          </a:prstGeom>
        </p:spPr>
      </p:pic>
      <p:pic>
        <p:nvPicPr>
          <p:cNvPr id="13" name="صورة 12">
            <a:extLst>
              <a:ext uri="{FF2B5EF4-FFF2-40B4-BE49-F238E27FC236}">
                <a16:creationId xmlns:a16="http://schemas.microsoft.com/office/drawing/2014/main" id="{C2DA1E0D-5FFB-810F-CB52-438265A1E296}"/>
              </a:ext>
            </a:extLst>
          </p:cNvPr>
          <p:cNvPicPr>
            <a:picLocks noChangeAspect="1"/>
          </p:cNvPicPr>
          <p:nvPr/>
        </p:nvPicPr>
        <p:blipFill rotWithShape="1">
          <a:blip r:embed="rId4">
            <a:extLst>
              <a:ext uri="{28A0092B-C50C-407E-A947-70E740481C1C}">
                <a14:useLocalDpi xmlns:a14="http://schemas.microsoft.com/office/drawing/2010/main" val="0"/>
              </a:ext>
            </a:extLst>
          </a:blip>
          <a:srcRect l="55529" t="72452" r="10209" b="8209"/>
          <a:stretch/>
        </p:blipFill>
        <p:spPr>
          <a:xfrm>
            <a:off x="5497407" y="5235456"/>
            <a:ext cx="3051159" cy="2067284"/>
          </a:xfrm>
          <a:prstGeom prst="rect">
            <a:avLst/>
          </a:prstGeom>
        </p:spPr>
      </p:pic>
      <p:pic>
        <p:nvPicPr>
          <p:cNvPr id="15" name="صورة 14">
            <a:extLst>
              <a:ext uri="{FF2B5EF4-FFF2-40B4-BE49-F238E27FC236}">
                <a16:creationId xmlns:a16="http://schemas.microsoft.com/office/drawing/2014/main" id="{7B735966-97F5-A2FA-F822-DD5C815EA843}"/>
              </a:ext>
            </a:extLst>
          </p:cNvPr>
          <p:cNvPicPr>
            <a:picLocks noChangeAspect="1"/>
          </p:cNvPicPr>
          <p:nvPr/>
        </p:nvPicPr>
        <p:blipFill rotWithShape="1">
          <a:blip r:embed="rId4">
            <a:extLst>
              <a:ext uri="{28A0092B-C50C-407E-A947-70E740481C1C}">
                <a14:useLocalDpi xmlns:a14="http://schemas.microsoft.com/office/drawing/2010/main" val="0"/>
              </a:ext>
            </a:extLst>
          </a:blip>
          <a:srcRect l="29836" t="75057" r="49347" b="11124"/>
          <a:stretch/>
        </p:blipFill>
        <p:spPr>
          <a:xfrm>
            <a:off x="2304746" y="6070679"/>
            <a:ext cx="2467279" cy="1966324"/>
          </a:xfrm>
          <a:prstGeom prst="rect">
            <a:avLst/>
          </a:prstGeom>
        </p:spPr>
      </p:pic>
      <p:pic>
        <p:nvPicPr>
          <p:cNvPr id="17" name="صورة 16">
            <a:extLst>
              <a:ext uri="{FF2B5EF4-FFF2-40B4-BE49-F238E27FC236}">
                <a16:creationId xmlns:a16="http://schemas.microsoft.com/office/drawing/2014/main" id="{FF62FC1B-B6BE-5042-B826-3516188BD9AD}"/>
              </a:ext>
            </a:extLst>
          </p:cNvPr>
          <p:cNvPicPr>
            <a:picLocks noChangeAspect="1"/>
          </p:cNvPicPr>
          <p:nvPr/>
        </p:nvPicPr>
        <p:blipFill rotWithShape="1">
          <a:blip r:embed="rId5">
            <a:extLst>
              <a:ext uri="{28A0092B-C50C-407E-A947-70E740481C1C}">
                <a14:useLocalDpi xmlns:a14="http://schemas.microsoft.com/office/drawing/2010/main" val="0"/>
              </a:ext>
            </a:extLst>
          </a:blip>
          <a:srcRect t="2210" b="-1"/>
          <a:stretch/>
        </p:blipFill>
        <p:spPr>
          <a:xfrm>
            <a:off x="420647" y="6667499"/>
            <a:ext cx="1768344" cy="1778543"/>
          </a:xfrm>
          <a:prstGeom prst="rect">
            <a:avLst/>
          </a:prstGeom>
        </p:spPr>
      </p:pic>
    </p:spTree>
    <p:extLst>
      <p:ext uri="{BB962C8B-B14F-4D97-AF65-F5344CB8AC3E}">
        <p14:creationId xmlns:p14="http://schemas.microsoft.com/office/powerpoint/2010/main" val="423942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1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1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right)">
                                      <p:cBhvr>
                                        <p:cTn id="29" dur="1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heel(1)">
                                      <p:cBhvr>
                                        <p:cTn id="34" dur="2000"/>
                                        <p:tgtEl>
                                          <p:spTgt spid="11"/>
                                        </p:tgtEl>
                                      </p:cBhvr>
                                    </p:animEffect>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1500"/>
                                        <p:tgtEl>
                                          <p:spTgt spid="10"/>
                                        </p:tgtEl>
                                      </p:cBhvr>
                                    </p:animEffect>
                                  </p:childTnLst>
                                </p:cTn>
                              </p:par>
                            </p:childTnLst>
                          </p:cTn>
                        </p:par>
                        <p:par>
                          <p:cTn id="39" fill="hold">
                            <p:stCondLst>
                              <p:cond delay="3500"/>
                            </p:stCondLst>
                            <p:childTnLst>
                              <p:par>
                                <p:cTn id="40" presetID="22" presetClass="entr" presetSubtype="1"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up)">
                                      <p:cBhvr>
                                        <p:cTn id="42" dur="1500"/>
                                        <p:tgtEl>
                                          <p:spTgt spid="12"/>
                                        </p:tgtEl>
                                      </p:cBhvr>
                                    </p:animEffect>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1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heel(1)">
                                      <p:cBhvr>
                                        <p:cTn id="51" dur="2000"/>
                                        <p:tgtEl>
                                          <p:spTgt spid="17"/>
                                        </p:tgtEl>
                                      </p:cBhvr>
                                    </p:animEffect>
                                  </p:childTnLst>
                                </p:cTn>
                              </p:par>
                            </p:childTnLst>
                          </p:cTn>
                        </p:par>
                        <p:par>
                          <p:cTn id="52" fill="hold">
                            <p:stCondLst>
                              <p:cond delay="2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4D37592A-118E-B751-73B8-03772FF6D021}"/>
              </a:ext>
            </a:extLst>
          </p:cNvPr>
          <p:cNvPicPr>
            <a:picLocks noChangeAspect="1"/>
          </p:cNvPicPr>
          <p:nvPr/>
        </p:nvPicPr>
        <p:blipFill rotWithShape="1">
          <a:blip r:embed="rId2">
            <a:extLst>
              <a:ext uri="{28A0092B-C50C-407E-A947-70E740481C1C}">
                <a14:useLocalDpi xmlns:a14="http://schemas.microsoft.com/office/drawing/2010/main" val="0"/>
              </a:ext>
            </a:extLst>
          </a:blip>
          <a:srcRect l="5280" t="84275" r="73345" b="4966"/>
          <a:stretch/>
        </p:blipFill>
        <p:spPr>
          <a:xfrm>
            <a:off x="67889" y="8545448"/>
            <a:ext cx="1713243" cy="1035036"/>
          </a:xfrm>
          <a:prstGeom prst="rect">
            <a:avLst/>
          </a:prstGeom>
        </p:spPr>
      </p:pic>
      <p:sp>
        <p:nvSpPr>
          <p:cNvPr id="3" name="مربع نص 2">
            <a:extLst>
              <a:ext uri="{FF2B5EF4-FFF2-40B4-BE49-F238E27FC236}">
                <a16:creationId xmlns:a16="http://schemas.microsoft.com/office/drawing/2014/main" id="{A3050B32-469F-5C3B-55EB-28E4AA9B4432}"/>
              </a:ext>
            </a:extLst>
          </p:cNvPr>
          <p:cNvSpPr txBox="1"/>
          <p:nvPr/>
        </p:nvSpPr>
        <p:spPr>
          <a:xfrm>
            <a:off x="113235" y="8716664"/>
            <a:ext cx="564738" cy="400110"/>
          </a:xfrm>
          <a:prstGeom prst="rect">
            <a:avLst/>
          </a:prstGeom>
          <a:noFill/>
          <a:ln>
            <a:noFill/>
          </a:ln>
        </p:spPr>
        <p:txBody>
          <a:bodyPr wrap="square" rtlCol="1">
            <a:spAutoFit/>
          </a:bodyPr>
          <a:lstStyle/>
          <a:p>
            <a:r>
              <a:rPr lang="en-US" sz="2000" b="1" dirty="0">
                <a:solidFill>
                  <a:srgbClr val="D3B99E"/>
                </a:solidFill>
                <a:latin typeface="Bahnschrift SemiLight" panose="020B0502040204020203" pitchFamily="34" charset="0"/>
                <a:cs typeface="+mj-cs"/>
              </a:rPr>
              <a:t>171</a:t>
            </a:r>
            <a:endParaRPr lang="ar-SA" sz="2000" b="1" dirty="0">
              <a:solidFill>
                <a:srgbClr val="D3B99E"/>
              </a:solidFill>
              <a:latin typeface="Bahnschrift SemiLight" panose="020B0502040204020203" pitchFamily="34" charset="0"/>
              <a:cs typeface="+mj-cs"/>
            </a:endParaRPr>
          </a:p>
        </p:txBody>
      </p:sp>
      <p:pic>
        <p:nvPicPr>
          <p:cNvPr id="6" name="صورة 5">
            <a:extLst>
              <a:ext uri="{FF2B5EF4-FFF2-40B4-BE49-F238E27FC236}">
                <a16:creationId xmlns:a16="http://schemas.microsoft.com/office/drawing/2014/main" id="{44151B19-2846-FA3A-5B7A-014ABE31EE06}"/>
              </a:ext>
            </a:extLst>
          </p:cNvPr>
          <p:cNvPicPr>
            <a:picLocks noChangeAspect="1"/>
          </p:cNvPicPr>
          <p:nvPr/>
        </p:nvPicPr>
        <p:blipFill rotWithShape="1">
          <a:blip r:embed="rId3">
            <a:extLst>
              <a:ext uri="{28A0092B-C50C-407E-A947-70E740481C1C}">
                <a14:useLocalDpi xmlns:a14="http://schemas.microsoft.com/office/drawing/2010/main" val="0"/>
              </a:ext>
            </a:extLst>
          </a:blip>
          <a:srcRect l="54209" t="6908" r="11121" b="74075"/>
          <a:stretch/>
        </p:blipFill>
        <p:spPr>
          <a:xfrm>
            <a:off x="10486539" y="134262"/>
            <a:ext cx="4109290" cy="2705438"/>
          </a:xfrm>
          <a:prstGeom prst="rect">
            <a:avLst/>
          </a:prstGeom>
        </p:spPr>
      </p:pic>
      <p:pic>
        <p:nvPicPr>
          <p:cNvPr id="5" name="صورة 4">
            <a:extLst>
              <a:ext uri="{FF2B5EF4-FFF2-40B4-BE49-F238E27FC236}">
                <a16:creationId xmlns:a16="http://schemas.microsoft.com/office/drawing/2014/main" id="{737596F8-A358-A0EF-FF1D-566118FAD525}"/>
              </a:ext>
            </a:extLst>
          </p:cNvPr>
          <p:cNvPicPr>
            <a:picLocks noChangeAspect="1"/>
          </p:cNvPicPr>
          <p:nvPr/>
        </p:nvPicPr>
        <p:blipFill rotWithShape="1">
          <a:blip r:embed="rId3">
            <a:extLst>
              <a:ext uri="{28A0092B-C50C-407E-A947-70E740481C1C}">
                <a14:useLocalDpi xmlns:a14="http://schemas.microsoft.com/office/drawing/2010/main" val="0"/>
              </a:ext>
            </a:extLst>
          </a:blip>
          <a:srcRect l="33265" t="14669" r="45870" b="70235"/>
          <a:stretch/>
        </p:blipFill>
        <p:spPr>
          <a:xfrm>
            <a:off x="8021943" y="1235955"/>
            <a:ext cx="2473011" cy="2147616"/>
          </a:xfrm>
          <a:prstGeom prst="rect">
            <a:avLst/>
          </a:prstGeom>
        </p:spPr>
      </p:pic>
      <p:pic>
        <p:nvPicPr>
          <p:cNvPr id="7" name="صورة 6">
            <a:extLst>
              <a:ext uri="{FF2B5EF4-FFF2-40B4-BE49-F238E27FC236}">
                <a16:creationId xmlns:a16="http://schemas.microsoft.com/office/drawing/2014/main" id="{1BD18CAD-D40A-AB7E-4282-7B14B027C4E5}"/>
              </a:ext>
            </a:extLst>
          </p:cNvPr>
          <p:cNvPicPr>
            <a:picLocks noChangeAspect="1"/>
          </p:cNvPicPr>
          <p:nvPr/>
        </p:nvPicPr>
        <p:blipFill rotWithShape="1">
          <a:blip r:embed="rId3">
            <a:extLst>
              <a:ext uri="{28A0092B-C50C-407E-A947-70E740481C1C}">
                <a14:useLocalDpi xmlns:a14="http://schemas.microsoft.com/office/drawing/2010/main" val="0"/>
              </a:ext>
            </a:extLst>
          </a:blip>
          <a:srcRect l="9794" t="30030" r="47221" b="46968"/>
          <a:stretch/>
        </p:blipFill>
        <p:spPr>
          <a:xfrm>
            <a:off x="4957545" y="3111132"/>
            <a:ext cx="5094775" cy="3272556"/>
          </a:xfrm>
          <a:prstGeom prst="rect">
            <a:avLst/>
          </a:prstGeom>
        </p:spPr>
      </p:pic>
      <p:pic>
        <p:nvPicPr>
          <p:cNvPr id="8" name="صورة 7">
            <a:extLst>
              <a:ext uri="{FF2B5EF4-FFF2-40B4-BE49-F238E27FC236}">
                <a16:creationId xmlns:a16="http://schemas.microsoft.com/office/drawing/2014/main" id="{D027A972-CCD3-8E69-5251-A4C40A3737BF}"/>
              </a:ext>
            </a:extLst>
          </p:cNvPr>
          <p:cNvPicPr>
            <a:picLocks noChangeAspect="1"/>
          </p:cNvPicPr>
          <p:nvPr/>
        </p:nvPicPr>
        <p:blipFill rotWithShape="1">
          <a:blip r:embed="rId3">
            <a:extLst>
              <a:ext uri="{28A0092B-C50C-407E-A947-70E740481C1C}">
                <a14:useLocalDpi xmlns:a14="http://schemas.microsoft.com/office/drawing/2010/main" val="0"/>
              </a:ext>
            </a:extLst>
          </a:blip>
          <a:srcRect l="36776" t="53187" r="46045" b="38604"/>
          <a:stretch/>
        </p:blipFill>
        <p:spPr>
          <a:xfrm>
            <a:off x="8151523" y="6385550"/>
            <a:ext cx="2036052" cy="1167940"/>
          </a:xfrm>
          <a:prstGeom prst="rect">
            <a:avLst/>
          </a:prstGeom>
        </p:spPr>
      </p:pic>
      <p:pic>
        <p:nvPicPr>
          <p:cNvPr id="9" name="صورة 8">
            <a:extLst>
              <a:ext uri="{FF2B5EF4-FFF2-40B4-BE49-F238E27FC236}">
                <a16:creationId xmlns:a16="http://schemas.microsoft.com/office/drawing/2014/main" id="{A4440E93-5EDA-993B-E8E1-2C0DB47F96EF}"/>
              </a:ext>
            </a:extLst>
          </p:cNvPr>
          <p:cNvPicPr>
            <a:picLocks noChangeAspect="1"/>
          </p:cNvPicPr>
          <p:nvPr/>
        </p:nvPicPr>
        <p:blipFill rotWithShape="1">
          <a:blip r:embed="rId3">
            <a:extLst>
              <a:ext uri="{28A0092B-C50C-407E-A947-70E740481C1C}">
                <a14:useLocalDpi xmlns:a14="http://schemas.microsoft.com/office/drawing/2010/main" val="0"/>
              </a:ext>
            </a:extLst>
          </a:blip>
          <a:srcRect l="54278" t="54706" r="11050" b="25592"/>
          <a:stretch/>
        </p:blipFill>
        <p:spPr>
          <a:xfrm>
            <a:off x="10187492" y="6556434"/>
            <a:ext cx="4109290" cy="2803059"/>
          </a:xfrm>
          <a:prstGeom prst="rect">
            <a:avLst/>
          </a:prstGeom>
        </p:spPr>
      </p:pic>
      <p:pic>
        <p:nvPicPr>
          <p:cNvPr id="10" name="صورة 9">
            <a:extLst>
              <a:ext uri="{FF2B5EF4-FFF2-40B4-BE49-F238E27FC236}">
                <a16:creationId xmlns:a16="http://schemas.microsoft.com/office/drawing/2014/main" id="{2AA0A10C-F8C5-84C2-72F7-56FB43FB1633}"/>
              </a:ext>
            </a:extLst>
          </p:cNvPr>
          <p:cNvPicPr>
            <a:picLocks noChangeAspect="1"/>
          </p:cNvPicPr>
          <p:nvPr/>
        </p:nvPicPr>
        <p:blipFill>
          <a:blip r:embed="rId4">
            <a:extLst>
              <a:ext uri="{28A0092B-C50C-407E-A947-70E740481C1C}">
                <a14:useLocalDpi xmlns:a14="http://schemas.microsoft.com/office/drawing/2010/main" val="0"/>
              </a:ext>
            </a:extLst>
          </a:blip>
          <a:srcRect t="36" b="36"/>
          <a:stretch/>
        </p:blipFill>
        <p:spPr>
          <a:xfrm>
            <a:off x="1851762" y="6556434"/>
            <a:ext cx="2419350" cy="2990058"/>
          </a:xfrm>
          <a:prstGeom prst="rect">
            <a:avLst/>
          </a:prstGeom>
        </p:spPr>
      </p:pic>
      <p:pic>
        <p:nvPicPr>
          <p:cNvPr id="11" name="صورة 10">
            <a:extLst>
              <a:ext uri="{FF2B5EF4-FFF2-40B4-BE49-F238E27FC236}">
                <a16:creationId xmlns:a16="http://schemas.microsoft.com/office/drawing/2014/main" id="{8ED7CFE3-AA5E-C74C-0958-1E99C491CCCD}"/>
              </a:ext>
            </a:extLst>
          </p:cNvPr>
          <p:cNvPicPr>
            <a:picLocks noChangeAspect="1"/>
          </p:cNvPicPr>
          <p:nvPr/>
        </p:nvPicPr>
        <p:blipFill rotWithShape="1">
          <a:blip r:embed="rId3">
            <a:extLst>
              <a:ext uri="{28A0092B-C50C-407E-A947-70E740481C1C}">
                <a14:useLocalDpi xmlns:a14="http://schemas.microsoft.com/office/drawing/2010/main" val="0"/>
              </a:ext>
            </a:extLst>
          </a:blip>
          <a:srcRect l="40383" t="76252" r="35143" b="9503"/>
          <a:stretch/>
        </p:blipFill>
        <p:spPr>
          <a:xfrm>
            <a:off x="4313218" y="6835591"/>
            <a:ext cx="3190743" cy="2229428"/>
          </a:xfrm>
          <a:prstGeom prst="rect">
            <a:avLst/>
          </a:prstGeom>
        </p:spPr>
      </p:pic>
    </p:spTree>
    <p:extLst>
      <p:ext uri="{BB962C8B-B14F-4D97-AF65-F5344CB8AC3E}">
        <p14:creationId xmlns:p14="http://schemas.microsoft.com/office/powerpoint/2010/main" val="52566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500"/>
                                        <p:tgtEl>
                                          <p:spTgt spid="5"/>
                                        </p:tgtEl>
                                      </p:cBhvr>
                                    </p:animEffect>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500"/>
                                        <p:tgtEl>
                                          <p:spTgt spid="8"/>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1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2000"/>
                                        <p:tgtEl>
                                          <p:spTgt spid="10"/>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89B80B03-CD47-FF03-7938-343149EFDC46}"/>
              </a:ext>
            </a:extLst>
          </p:cNvPr>
          <p:cNvPicPr>
            <a:picLocks noChangeAspect="1"/>
          </p:cNvPicPr>
          <p:nvPr/>
        </p:nvPicPr>
        <p:blipFill rotWithShape="1">
          <a:blip r:embed="rId2">
            <a:extLst>
              <a:ext uri="{28A0092B-C50C-407E-A947-70E740481C1C}">
                <a14:useLocalDpi xmlns:a14="http://schemas.microsoft.com/office/drawing/2010/main" val="0"/>
              </a:ext>
            </a:extLst>
          </a:blip>
          <a:srcRect b="8500"/>
          <a:stretch/>
        </p:blipFill>
        <p:spPr>
          <a:xfrm>
            <a:off x="8639969" y="0"/>
            <a:ext cx="8639969" cy="9720263"/>
          </a:xfrm>
          <a:prstGeom prst="rect">
            <a:avLst/>
          </a:prstGeom>
          <a:ln w="28575">
            <a:solidFill>
              <a:schemeClr val="tx1">
                <a:lumMod val="95000"/>
                <a:lumOff val="5000"/>
              </a:schemeClr>
            </a:solidFill>
          </a:ln>
        </p:spPr>
      </p:pic>
      <p:pic>
        <p:nvPicPr>
          <p:cNvPr id="14" name="صورة 13">
            <a:extLst>
              <a:ext uri="{FF2B5EF4-FFF2-40B4-BE49-F238E27FC236}">
                <a16:creationId xmlns:a16="http://schemas.microsoft.com/office/drawing/2014/main" id="{8C73DE0F-8C4D-FF8D-E597-E72AEC9FB7FF}"/>
              </a:ext>
            </a:extLst>
          </p:cNvPr>
          <p:cNvPicPr>
            <a:picLocks noChangeAspect="1"/>
          </p:cNvPicPr>
          <p:nvPr/>
        </p:nvPicPr>
        <p:blipFill rotWithShape="1">
          <a:blip r:embed="rId3">
            <a:extLst>
              <a:ext uri="{28A0092B-C50C-407E-A947-70E740481C1C}">
                <a14:useLocalDpi xmlns:a14="http://schemas.microsoft.com/office/drawing/2010/main" val="0"/>
              </a:ext>
            </a:extLst>
          </a:blip>
          <a:srcRect l="5280" t="84275" r="73345" b="4966"/>
          <a:stretch/>
        </p:blipFill>
        <p:spPr>
          <a:xfrm>
            <a:off x="67889" y="8577532"/>
            <a:ext cx="1713243" cy="1035036"/>
          </a:xfrm>
          <a:prstGeom prst="rect">
            <a:avLst/>
          </a:prstGeom>
        </p:spPr>
      </p:pic>
      <p:sp>
        <p:nvSpPr>
          <p:cNvPr id="2" name="مربع نص 1">
            <a:extLst>
              <a:ext uri="{FF2B5EF4-FFF2-40B4-BE49-F238E27FC236}">
                <a16:creationId xmlns:a16="http://schemas.microsoft.com/office/drawing/2014/main" id="{CE8E46D3-8201-3A40-7245-D5F98A0CB7CC}"/>
              </a:ext>
            </a:extLst>
          </p:cNvPr>
          <p:cNvSpPr txBox="1"/>
          <p:nvPr/>
        </p:nvSpPr>
        <p:spPr>
          <a:xfrm>
            <a:off x="16441904" y="8941120"/>
            <a:ext cx="564738" cy="400110"/>
          </a:xfrm>
          <a:prstGeom prst="rect">
            <a:avLst/>
          </a:prstGeom>
          <a:noFill/>
          <a:ln>
            <a:noFill/>
          </a:ln>
        </p:spPr>
        <p:txBody>
          <a:bodyPr wrap="square" rtlCol="1">
            <a:spAutoFit/>
          </a:bodyPr>
          <a:lstStyle/>
          <a:p>
            <a:r>
              <a:rPr lang="en-US" sz="2000" b="1" dirty="0">
                <a:solidFill>
                  <a:srgbClr val="D3B99E"/>
                </a:solidFill>
                <a:latin typeface="Bahnschrift SemiLight" panose="020B0502040204020203" pitchFamily="34" charset="0"/>
                <a:cs typeface="+mj-cs"/>
              </a:rPr>
              <a:t>172</a:t>
            </a:r>
            <a:endParaRPr lang="ar-SA" sz="2000" b="1" dirty="0">
              <a:solidFill>
                <a:srgbClr val="D3B99E"/>
              </a:solidFill>
              <a:latin typeface="Bahnschrift SemiLight" panose="020B0502040204020203" pitchFamily="34" charset="0"/>
              <a:cs typeface="+mj-cs"/>
            </a:endParaRPr>
          </a:p>
        </p:txBody>
      </p:sp>
      <p:pic>
        <p:nvPicPr>
          <p:cNvPr id="6" name="صورة 5">
            <a:extLst>
              <a:ext uri="{FF2B5EF4-FFF2-40B4-BE49-F238E27FC236}">
                <a16:creationId xmlns:a16="http://schemas.microsoft.com/office/drawing/2014/main" id="{532BE278-5779-B97B-B0D9-EDFE5F02E1CC}"/>
              </a:ext>
            </a:extLst>
          </p:cNvPr>
          <p:cNvPicPr>
            <a:picLocks noChangeAspect="1"/>
          </p:cNvPicPr>
          <p:nvPr/>
        </p:nvPicPr>
        <p:blipFill rotWithShape="1">
          <a:blip r:embed="rId4">
            <a:extLst>
              <a:ext uri="{28A0092B-C50C-407E-A947-70E740481C1C}">
                <a14:useLocalDpi xmlns:a14="http://schemas.microsoft.com/office/drawing/2010/main" val="0"/>
              </a:ext>
            </a:extLst>
          </a:blip>
          <a:srcRect l="76548" t="6670" r="10140" b="90910"/>
          <a:stretch/>
        </p:blipFill>
        <p:spPr>
          <a:xfrm>
            <a:off x="14694291" y="1109569"/>
            <a:ext cx="2541160" cy="554604"/>
          </a:xfrm>
          <a:prstGeom prst="rect">
            <a:avLst/>
          </a:prstGeom>
        </p:spPr>
      </p:pic>
      <p:pic>
        <p:nvPicPr>
          <p:cNvPr id="5" name="صورة 4">
            <a:extLst>
              <a:ext uri="{FF2B5EF4-FFF2-40B4-BE49-F238E27FC236}">
                <a16:creationId xmlns:a16="http://schemas.microsoft.com/office/drawing/2014/main" id="{E02B1CBB-6ABA-EC5F-B376-DC4F821BB69A}"/>
              </a:ext>
            </a:extLst>
          </p:cNvPr>
          <p:cNvPicPr>
            <a:picLocks noChangeAspect="1"/>
          </p:cNvPicPr>
          <p:nvPr/>
        </p:nvPicPr>
        <p:blipFill rotWithShape="1">
          <a:blip r:embed="rId4">
            <a:extLst>
              <a:ext uri="{28A0092B-C50C-407E-A947-70E740481C1C}">
                <a14:useLocalDpi xmlns:a14="http://schemas.microsoft.com/office/drawing/2010/main" val="0"/>
              </a:ext>
            </a:extLst>
          </a:blip>
          <a:srcRect l="33855" t="9678" r="10140" b="88282"/>
          <a:stretch/>
        </p:blipFill>
        <p:spPr>
          <a:xfrm>
            <a:off x="8912526" y="1722182"/>
            <a:ext cx="8264896" cy="458350"/>
          </a:xfrm>
          <a:prstGeom prst="rect">
            <a:avLst/>
          </a:prstGeom>
        </p:spPr>
      </p:pic>
      <p:pic>
        <p:nvPicPr>
          <p:cNvPr id="7" name="صورة 6">
            <a:extLst>
              <a:ext uri="{FF2B5EF4-FFF2-40B4-BE49-F238E27FC236}">
                <a16:creationId xmlns:a16="http://schemas.microsoft.com/office/drawing/2014/main" id="{2C912A0A-ECE2-9D34-B9B2-7F41B3A0411B}"/>
              </a:ext>
            </a:extLst>
          </p:cNvPr>
          <p:cNvPicPr>
            <a:picLocks noChangeAspect="1"/>
          </p:cNvPicPr>
          <p:nvPr/>
        </p:nvPicPr>
        <p:blipFill rotWithShape="1">
          <a:blip r:embed="rId4">
            <a:extLst>
              <a:ext uri="{28A0092B-C50C-407E-A947-70E740481C1C}">
                <a14:useLocalDpi xmlns:a14="http://schemas.microsoft.com/office/drawing/2010/main" val="0"/>
              </a:ext>
            </a:extLst>
          </a:blip>
          <a:srcRect l="15150" t="14042" r="14023" b="70054"/>
          <a:stretch/>
        </p:blipFill>
        <p:spPr>
          <a:xfrm>
            <a:off x="9576023" y="3147039"/>
            <a:ext cx="6937901" cy="3794855"/>
          </a:xfrm>
          <a:prstGeom prst="rect">
            <a:avLst/>
          </a:prstGeom>
        </p:spPr>
      </p:pic>
      <p:pic>
        <p:nvPicPr>
          <p:cNvPr id="8" name="صورة 7">
            <a:extLst>
              <a:ext uri="{FF2B5EF4-FFF2-40B4-BE49-F238E27FC236}">
                <a16:creationId xmlns:a16="http://schemas.microsoft.com/office/drawing/2014/main" id="{0F9C1329-63CC-3DE1-8C02-ACA2E7CDE7A1}"/>
              </a:ext>
            </a:extLst>
          </p:cNvPr>
          <p:cNvPicPr>
            <a:picLocks noChangeAspect="1"/>
          </p:cNvPicPr>
          <p:nvPr/>
        </p:nvPicPr>
        <p:blipFill rotWithShape="1">
          <a:blip r:embed="rId4">
            <a:extLst>
              <a:ext uri="{28A0092B-C50C-407E-A947-70E740481C1C}">
                <a14:useLocalDpi xmlns:a14="http://schemas.microsoft.com/office/drawing/2010/main" val="0"/>
              </a:ext>
            </a:extLst>
          </a:blip>
          <a:srcRect l="10602" t="31298" r="9884" b="48556"/>
          <a:stretch/>
        </p:blipFill>
        <p:spPr>
          <a:xfrm>
            <a:off x="419169" y="538115"/>
            <a:ext cx="7788850" cy="2368134"/>
          </a:xfrm>
          <a:prstGeom prst="rect">
            <a:avLst/>
          </a:prstGeom>
        </p:spPr>
      </p:pic>
      <p:pic>
        <p:nvPicPr>
          <p:cNvPr id="9" name="صورة 8">
            <a:extLst>
              <a:ext uri="{FF2B5EF4-FFF2-40B4-BE49-F238E27FC236}">
                <a16:creationId xmlns:a16="http://schemas.microsoft.com/office/drawing/2014/main" id="{94AA94F2-C48D-5284-A91C-21B043BFB453}"/>
              </a:ext>
            </a:extLst>
          </p:cNvPr>
          <p:cNvPicPr>
            <a:picLocks noChangeAspect="1"/>
          </p:cNvPicPr>
          <p:nvPr/>
        </p:nvPicPr>
        <p:blipFill rotWithShape="1">
          <a:blip r:embed="rId4">
            <a:extLst>
              <a:ext uri="{28A0092B-C50C-407E-A947-70E740481C1C}">
                <a14:useLocalDpi xmlns:a14="http://schemas.microsoft.com/office/drawing/2010/main" val="0"/>
              </a:ext>
            </a:extLst>
          </a:blip>
          <a:srcRect l="56089" t="51561" r="8944" b="28293"/>
          <a:stretch/>
        </p:blipFill>
        <p:spPr>
          <a:xfrm>
            <a:off x="4858967" y="2912935"/>
            <a:ext cx="3425252" cy="2368134"/>
          </a:xfrm>
          <a:prstGeom prst="rect">
            <a:avLst/>
          </a:prstGeom>
        </p:spPr>
      </p:pic>
      <p:pic>
        <p:nvPicPr>
          <p:cNvPr id="10" name="صورة 9">
            <a:extLst>
              <a:ext uri="{FF2B5EF4-FFF2-40B4-BE49-F238E27FC236}">
                <a16:creationId xmlns:a16="http://schemas.microsoft.com/office/drawing/2014/main" id="{7A5A69BA-FD3E-6108-CCD7-99C4B1D68C9A}"/>
              </a:ext>
            </a:extLst>
          </p:cNvPr>
          <p:cNvPicPr>
            <a:picLocks noChangeAspect="1"/>
          </p:cNvPicPr>
          <p:nvPr/>
        </p:nvPicPr>
        <p:blipFill rotWithShape="1">
          <a:blip r:embed="rId4">
            <a:extLst>
              <a:ext uri="{28A0092B-C50C-407E-A947-70E740481C1C}">
                <a14:useLocalDpi xmlns:a14="http://schemas.microsoft.com/office/drawing/2010/main" val="0"/>
              </a:ext>
            </a:extLst>
          </a:blip>
          <a:srcRect l="9654" t="51561" r="44068" b="28293"/>
          <a:stretch/>
        </p:blipFill>
        <p:spPr>
          <a:xfrm>
            <a:off x="325701" y="2925065"/>
            <a:ext cx="4533266" cy="2368134"/>
          </a:xfrm>
          <a:prstGeom prst="rect">
            <a:avLst/>
          </a:prstGeom>
        </p:spPr>
      </p:pic>
      <p:pic>
        <p:nvPicPr>
          <p:cNvPr id="11" name="صورة 10">
            <a:extLst>
              <a:ext uri="{FF2B5EF4-FFF2-40B4-BE49-F238E27FC236}">
                <a16:creationId xmlns:a16="http://schemas.microsoft.com/office/drawing/2014/main" id="{9BADF14F-8B88-9EF0-B699-EB485081B926}"/>
              </a:ext>
            </a:extLst>
          </p:cNvPr>
          <p:cNvPicPr>
            <a:picLocks noChangeAspect="1"/>
          </p:cNvPicPr>
          <p:nvPr/>
        </p:nvPicPr>
        <p:blipFill rotWithShape="1">
          <a:blip r:embed="rId5">
            <a:extLst>
              <a:ext uri="{28A0092B-C50C-407E-A947-70E740481C1C}">
                <a14:useLocalDpi xmlns:a14="http://schemas.microsoft.com/office/drawing/2010/main" val="0"/>
              </a:ext>
            </a:extLst>
          </a:blip>
          <a:srcRect l="1314" t="91" b="4819"/>
          <a:stretch/>
        </p:blipFill>
        <p:spPr>
          <a:xfrm>
            <a:off x="485775" y="5289801"/>
            <a:ext cx="7807753" cy="2482599"/>
          </a:xfrm>
          <a:prstGeom prst="rect">
            <a:avLst/>
          </a:prstGeom>
        </p:spPr>
      </p:pic>
    </p:spTree>
    <p:extLst>
      <p:ext uri="{BB962C8B-B14F-4D97-AF65-F5344CB8AC3E}">
        <p14:creationId xmlns:p14="http://schemas.microsoft.com/office/powerpoint/2010/main" val="197477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1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1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500"/>
                                        <p:tgtEl>
                                          <p:spTgt spid="8"/>
                                        </p:tgtEl>
                                      </p:cBhvr>
                                    </p:animEffect>
                                  </p:childTnLst>
                                </p:cTn>
                              </p:par>
                            </p:childTnLst>
                          </p:cTn>
                        </p:par>
                        <p:par>
                          <p:cTn id="26" fill="hold">
                            <p:stCondLst>
                              <p:cond delay="1500"/>
                            </p:stCondLst>
                            <p:childTnLst>
                              <p:par>
                                <p:cTn id="27" presetID="22" presetClass="entr" presetSubtype="1"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1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1500"/>
                                        <p:tgtEl>
                                          <p:spTgt spid="10"/>
                                        </p:tgtEl>
                                      </p:cBhvr>
                                    </p:animEffect>
                                  </p:childTnLst>
                                </p:cTn>
                              </p:par>
                            </p:childTnLst>
                          </p:cTn>
                        </p:par>
                        <p:par>
                          <p:cTn id="35" fill="hold">
                            <p:stCondLst>
                              <p:cond delay="1500"/>
                            </p:stCondLst>
                            <p:childTnLst>
                              <p:par>
                                <p:cTn id="36" presetID="22" presetClass="entr" presetSubtype="1"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up)">
                                      <p:cBhvr>
                                        <p:cTn id="38"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89B80B03-CD47-FF03-7938-343149EFDC46}"/>
              </a:ext>
            </a:extLst>
          </p:cNvPr>
          <p:cNvPicPr>
            <a:picLocks noChangeAspect="1"/>
          </p:cNvPicPr>
          <p:nvPr/>
        </p:nvPicPr>
        <p:blipFill rotWithShape="1">
          <a:blip r:embed="rId2">
            <a:extLst>
              <a:ext uri="{28A0092B-C50C-407E-A947-70E740481C1C}">
                <a14:useLocalDpi xmlns:a14="http://schemas.microsoft.com/office/drawing/2010/main" val="0"/>
              </a:ext>
            </a:extLst>
          </a:blip>
          <a:srcRect b="8500"/>
          <a:stretch/>
        </p:blipFill>
        <p:spPr>
          <a:xfrm>
            <a:off x="8639969" y="0"/>
            <a:ext cx="8639969" cy="9720263"/>
          </a:xfrm>
          <a:prstGeom prst="rect">
            <a:avLst/>
          </a:prstGeom>
          <a:ln w="28575">
            <a:solidFill>
              <a:schemeClr val="tx1">
                <a:lumMod val="95000"/>
                <a:lumOff val="5000"/>
              </a:schemeClr>
            </a:solidFill>
          </a:ln>
        </p:spPr>
      </p:pic>
      <p:pic>
        <p:nvPicPr>
          <p:cNvPr id="4" name="صورة 3">
            <a:extLst>
              <a:ext uri="{FF2B5EF4-FFF2-40B4-BE49-F238E27FC236}">
                <a16:creationId xmlns:a16="http://schemas.microsoft.com/office/drawing/2014/main" id="{7C6C210A-B024-3EC4-0D53-78BE96D3F769}"/>
              </a:ext>
            </a:extLst>
          </p:cNvPr>
          <p:cNvPicPr>
            <a:picLocks noChangeAspect="1"/>
          </p:cNvPicPr>
          <p:nvPr/>
        </p:nvPicPr>
        <p:blipFill rotWithShape="1">
          <a:blip r:embed="rId3">
            <a:extLst>
              <a:ext uri="{28A0092B-C50C-407E-A947-70E740481C1C}">
                <a14:useLocalDpi xmlns:a14="http://schemas.microsoft.com/office/drawing/2010/main" val="0"/>
              </a:ext>
            </a:extLst>
          </a:blip>
          <a:srcRect l="5280" t="84275" r="73345" b="4966"/>
          <a:stretch/>
        </p:blipFill>
        <p:spPr>
          <a:xfrm>
            <a:off x="67889" y="8577532"/>
            <a:ext cx="1713243" cy="1035036"/>
          </a:xfrm>
          <a:prstGeom prst="rect">
            <a:avLst/>
          </a:prstGeom>
        </p:spPr>
      </p:pic>
      <p:sp>
        <p:nvSpPr>
          <p:cNvPr id="2" name="مربع نص 1">
            <a:extLst>
              <a:ext uri="{FF2B5EF4-FFF2-40B4-BE49-F238E27FC236}">
                <a16:creationId xmlns:a16="http://schemas.microsoft.com/office/drawing/2014/main" id="{D2FFF083-EE6B-807A-B3DC-F811B4A0895D}"/>
              </a:ext>
            </a:extLst>
          </p:cNvPr>
          <p:cNvSpPr txBox="1"/>
          <p:nvPr/>
        </p:nvSpPr>
        <p:spPr>
          <a:xfrm>
            <a:off x="113235" y="8716664"/>
            <a:ext cx="564738" cy="400110"/>
          </a:xfrm>
          <a:prstGeom prst="rect">
            <a:avLst/>
          </a:prstGeom>
          <a:noFill/>
          <a:ln>
            <a:noFill/>
          </a:ln>
        </p:spPr>
        <p:txBody>
          <a:bodyPr wrap="square" rtlCol="1">
            <a:spAutoFit/>
          </a:bodyPr>
          <a:lstStyle/>
          <a:p>
            <a:r>
              <a:rPr lang="en-US" sz="2000" b="1" dirty="0">
                <a:solidFill>
                  <a:srgbClr val="D3B99E"/>
                </a:solidFill>
                <a:latin typeface="Bahnschrift SemiLight" panose="020B0502040204020203" pitchFamily="34" charset="0"/>
                <a:cs typeface="+mj-cs"/>
              </a:rPr>
              <a:t>173</a:t>
            </a:r>
            <a:endParaRPr lang="ar-SA" sz="2000" b="1" dirty="0">
              <a:solidFill>
                <a:srgbClr val="D3B99E"/>
              </a:solidFill>
              <a:latin typeface="Bahnschrift SemiLight" panose="020B0502040204020203" pitchFamily="34" charset="0"/>
              <a:cs typeface="+mj-cs"/>
            </a:endParaRPr>
          </a:p>
        </p:txBody>
      </p:sp>
      <p:pic>
        <p:nvPicPr>
          <p:cNvPr id="7" name="صورة 6">
            <a:extLst>
              <a:ext uri="{FF2B5EF4-FFF2-40B4-BE49-F238E27FC236}">
                <a16:creationId xmlns:a16="http://schemas.microsoft.com/office/drawing/2014/main" id="{335AAED3-1A08-B0D0-0017-7EEFED949329}"/>
              </a:ext>
            </a:extLst>
          </p:cNvPr>
          <p:cNvPicPr>
            <a:picLocks noChangeAspect="1"/>
          </p:cNvPicPr>
          <p:nvPr/>
        </p:nvPicPr>
        <p:blipFill rotWithShape="1">
          <a:blip r:embed="rId4">
            <a:extLst>
              <a:ext uri="{28A0092B-C50C-407E-A947-70E740481C1C}">
                <a14:useLocalDpi xmlns:a14="http://schemas.microsoft.com/office/drawing/2010/main" val="0"/>
              </a:ext>
            </a:extLst>
          </a:blip>
          <a:srcRect l="73216" t="6669" r="10877" b="90429"/>
          <a:stretch/>
        </p:blipFill>
        <p:spPr>
          <a:xfrm>
            <a:off x="14661286" y="559759"/>
            <a:ext cx="2509519" cy="549421"/>
          </a:xfrm>
          <a:prstGeom prst="rect">
            <a:avLst/>
          </a:prstGeom>
        </p:spPr>
      </p:pic>
      <p:pic>
        <p:nvPicPr>
          <p:cNvPr id="8" name="صورة 7">
            <a:extLst>
              <a:ext uri="{FF2B5EF4-FFF2-40B4-BE49-F238E27FC236}">
                <a16:creationId xmlns:a16="http://schemas.microsoft.com/office/drawing/2014/main" id="{0C1C4B93-5398-BD51-1FE1-AF77A6BF602A}"/>
              </a:ext>
            </a:extLst>
          </p:cNvPr>
          <p:cNvPicPr>
            <a:picLocks noChangeAspect="1"/>
          </p:cNvPicPr>
          <p:nvPr/>
        </p:nvPicPr>
        <p:blipFill rotWithShape="1">
          <a:blip r:embed="rId4">
            <a:extLst>
              <a:ext uri="{28A0092B-C50C-407E-A947-70E740481C1C}">
                <a14:useLocalDpi xmlns:a14="http://schemas.microsoft.com/office/drawing/2010/main" val="0"/>
              </a:ext>
            </a:extLst>
          </a:blip>
          <a:srcRect l="36319" t="18197" r="15207" b="66186"/>
          <a:stretch/>
        </p:blipFill>
        <p:spPr>
          <a:xfrm>
            <a:off x="9225576" y="4516126"/>
            <a:ext cx="7647350" cy="3778324"/>
          </a:xfrm>
          <a:prstGeom prst="rect">
            <a:avLst/>
          </a:prstGeom>
        </p:spPr>
      </p:pic>
      <p:pic>
        <p:nvPicPr>
          <p:cNvPr id="9" name="صورة 8">
            <a:extLst>
              <a:ext uri="{FF2B5EF4-FFF2-40B4-BE49-F238E27FC236}">
                <a16:creationId xmlns:a16="http://schemas.microsoft.com/office/drawing/2014/main" id="{84EBFC47-1DDB-D6A2-B6C2-E742A17A6B1D}"/>
              </a:ext>
            </a:extLst>
          </p:cNvPr>
          <p:cNvPicPr>
            <a:picLocks noChangeAspect="1"/>
          </p:cNvPicPr>
          <p:nvPr/>
        </p:nvPicPr>
        <p:blipFill rotWithShape="1">
          <a:blip r:embed="rId4">
            <a:extLst>
              <a:ext uri="{28A0092B-C50C-407E-A947-70E740481C1C}">
                <a14:useLocalDpi xmlns:a14="http://schemas.microsoft.com/office/drawing/2010/main" val="0"/>
              </a:ext>
            </a:extLst>
          </a:blip>
          <a:srcRect l="9400" t="19000" r="66128" b="62090"/>
          <a:stretch/>
        </p:blipFill>
        <p:spPr>
          <a:xfrm>
            <a:off x="655078" y="281922"/>
            <a:ext cx="2397252" cy="2223462"/>
          </a:xfrm>
          <a:prstGeom prst="rect">
            <a:avLst/>
          </a:prstGeom>
        </p:spPr>
      </p:pic>
      <p:pic>
        <p:nvPicPr>
          <p:cNvPr id="10" name="صورة 9">
            <a:extLst>
              <a:ext uri="{FF2B5EF4-FFF2-40B4-BE49-F238E27FC236}">
                <a16:creationId xmlns:a16="http://schemas.microsoft.com/office/drawing/2014/main" id="{25AB797F-474C-A4F3-B955-005974668083}"/>
              </a:ext>
            </a:extLst>
          </p:cNvPr>
          <p:cNvPicPr>
            <a:picLocks noChangeAspect="1"/>
          </p:cNvPicPr>
          <p:nvPr/>
        </p:nvPicPr>
        <p:blipFill>
          <a:blip r:embed="rId5">
            <a:extLst>
              <a:ext uri="{28A0092B-C50C-407E-A947-70E740481C1C}">
                <a14:useLocalDpi xmlns:a14="http://schemas.microsoft.com/office/drawing/2010/main" val="0"/>
              </a:ext>
            </a:extLst>
          </a:blip>
          <a:srcRect t="6" b="6"/>
          <a:stretch/>
        </p:blipFill>
        <p:spPr>
          <a:xfrm>
            <a:off x="599435" y="2511452"/>
            <a:ext cx="7685037" cy="6087617"/>
          </a:xfrm>
          <a:prstGeom prst="rect">
            <a:avLst/>
          </a:prstGeom>
        </p:spPr>
      </p:pic>
      <p:grpSp>
        <p:nvGrpSpPr>
          <p:cNvPr id="19" name="مجموعة 18">
            <a:extLst>
              <a:ext uri="{FF2B5EF4-FFF2-40B4-BE49-F238E27FC236}">
                <a16:creationId xmlns:a16="http://schemas.microsoft.com/office/drawing/2014/main" id="{9CCC727F-BBD4-AB1C-9916-E7361DEF2ED8}"/>
              </a:ext>
            </a:extLst>
          </p:cNvPr>
          <p:cNvGrpSpPr/>
          <p:nvPr/>
        </p:nvGrpSpPr>
        <p:grpSpPr>
          <a:xfrm>
            <a:off x="8737600" y="1156808"/>
            <a:ext cx="8464550" cy="2693733"/>
            <a:chOff x="8737600" y="787157"/>
            <a:chExt cx="8464550" cy="2693733"/>
          </a:xfrm>
        </p:grpSpPr>
        <p:pic>
          <p:nvPicPr>
            <p:cNvPr id="6" name="صورة 5">
              <a:extLst>
                <a:ext uri="{FF2B5EF4-FFF2-40B4-BE49-F238E27FC236}">
                  <a16:creationId xmlns:a16="http://schemas.microsoft.com/office/drawing/2014/main" id="{85132A00-4A6D-6100-5AFA-265F1E4E0259}"/>
                </a:ext>
              </a:extLst>
            </p:cNvPr>
            <p:cNvPicPr>
              <a:picLocks noChangeAspect="1"/>
            </p:cNvPicPr>
            <p:nvPr/>
          </p:nvPicPr>
          <p:blipFill rotWithShape="1">
            <a:blip r:embed="rId4">
              <a:extLst>
                <a:ext uri="{28A0092B-C50C-407E-A947-70E740481C1C}">
                  <a14:useLocalDpi xmlns:a14="http://schemas.microsoft.com/office/drawing/2010/main" val="0"/>
                </a:ext>
              </a:extLst>
            </a:blip>
            <a:srcRect l="43058" t="9806" r="10877" b="87976"/>
            <a:stretch/>
          </p:blipFill>
          <p:spPr>
            <a:xfrm>
              <a:off x="8737600" y="787157"/>
              <a:ext cx="8464550" cy="508243"/>
            </a:xfrm>
            <a:prstGeom prst="rect">
              <a:avLst/>
            </a:prstGeom>
          </p:spPr>
        </p:pic>
        <p:pic>
          <p:nvPicPr>
            <p:cNvPr id="11" name="صورة 10">
              <a:extLst>
                <a:ext uri="{FF2B5EF4-FFF2-40B4-BE49-F238E27FC236}">
                  <a16:creationId xmlns:a16="http://schemas.microsoft.com/office/drawing/2014/main" id="{15937202-AD9A-FB54-D709-1A404A5851E6}"/>
                </a:ext>
              </a:extLst>
            </p:cNvPr>
            <p:cNvPicPr>
              <a:picLocks noChangeAspect="1"/>
            </p:cNvPicPr>
            <p:nvPr/>
          </p:nvPicPr>
          <p:blipFill rotWithShape="1">
            <a:blip r:embed="rId4">
              <a:extLst>
                <a:ext uri="{28A0092B-C50C-407E-A947-70E740481C1C}">
                  <a14:useLocalDpi xmlns:a14="http://schemas.microsoft.com/office/drawing/2010/main" val="0"/>
                </a:ext>
              </a:extLst>
            </a:blip>
            <a:srcRect l="76632" t="12197" r="10877" b="85796"/>
            <a:stretch/>
          </p:blipFill>
          <p:spPr>
            <a:xfrm>
              <a:off x="8854440" y="1428528"/>
              <a:ext cx="2295308" cy="459805"/>
            </a:xfrm>
            <a:prstGeom prst="rect">
              <a:avLst/>
            </a:prstGeom>
          </p:spPr>
        </p:pic>
        <p:pic>
          <p:nvPicPr>
            <p:cNvPr id="12" name="صورة 11">
              <a:extLst>
                <a:ext uri="{FF2B5EF4-FFF2-40B4-BE49-F238E27FC236}">
                  <a16:creationId xmlns:a16="http://schemas.microsoft.com/office/drawing/2014/main" id="{0E3C3829-6DF9-867B-31F2-EA2D5CF24A29}"/>
                </a:ext>
              </a:extLst>
            </p:cNvPr>
            <p:cNvPicPr>
              <a:picLocks noChangeAspect="1"/>
            </p:cNvPicPr>
            <p:nvPr/>
          </p:nvPicPr>
          <p:blipFill rotWithShape="1">
            <a:blip r:embed="rId4">
              <a:extLst>
                <a:ext uri="{28A0092B-C50C-407E-A947-70E740481C1C}">
                  <a14:useLocalDpi xmlns:a14="http://schemas.microsoft.com/office/drawing/2010/main" val="0"/>
                </a:ext>
              </a:extLst>
            </a:blip>
            <a:srcRect l="10341" t="9806" r="56830" b="87976"/>
            <a:stretch/>
          </p:blipFill>
          <p:spPr>
            <a:xfrm>
              <a:off x="11106376" y="1354591"/>
              <a:ext cx="6032500" cy="508243"/>
            </a:xfrm>
            <a:prstGeom prst="rect">
              <a:avLst/>
            </a:prstGeom>
          </p:spPr>
        </p:pic>
        <p:pic>
          <p:nvPicPr>
            <p:cNvPr id="13" name="صورة 12">
              <a:extLst>
                <a:ext uri="{FF2B5EF4-FFF2-40B4-BE49-F238E27FC236}">
                  <a16:creationId xmlns:a16="http://schemas.microsoft.com/office/drawing/2014/main" id="{0E41F952-4485-B605-9813-7C515D65CC45}"/>
                </a:ext>
              </a:extLst>
            </p:cNvPr>
            <p:cNvPicPr>
              <a:picLocks noChangeAspect="1"/>
            </p:cNvPicPr>
            <p:nvPr/>
          </p:nvPicPr>
          <p:blipFill rotWithShape="1">
            <a:blip r:embed="rId4">
              <a:extLst>
                <a:ext uri="{28A0092B-C50C-407E-A947-70E740481C1C}">
                  <a14:useLocalDpi xmlns:a14="http://schemas.microsoft.com/office/drawing/2010/main" val="0"/>
                </a:ext>
              </a:extLst>
            </a:blip>
            <a:srcRect l="77683" t="14256" r="11306" b="83894"/>
            <a:stretch/>
          </p:blipFill>
          <p:spPr>
            <a:xfrm>
              <a:off x="8878094" y="2493592"/>
              <a:ext cx="2075656" cy="423863"/>
            </a:xfrm>
            <a:prstGeom prst="rect">
              <a:avLst/>
            </a:prstGeom>
          </p:spPr>
        </p:pic>
        <p:pic>
          <p:nvPicPr>
            <p:cNvPr id="14" name="صورة 13">
              <a:extLst>
                <a:ext uri="{FF2B5EF4-FFF2-40B4-BE49-F238E27FC236}">
                  <a16:creationId xmlns:a16="http://schemas.microsoft.com/office/drawing/2014/main" id="{24FE72A3-63B1-8912-7534-B7EBFE3B94D7}"/>
                </a:ext>
              </a:extLst>
            </p:cNvPr>
            <p:cNvPicPr>
              <a:picLocks noChangeAspect="1"/>
            </p:cNvPicPr>
            <p:nvPr/>
          </p:nvPicPr>
          <p:blipFill rotWithShape="1">
            <a:blip r:embed="rId4">
              <a:extLst>
                <a:ext uri="{28A0092B-C50C-407E-A947-70E740481C1C}">
                  <a14:useLocalDpi xmlns:a14="http://schemas.microsoft.com/office/drawing/2010/main" val="0"/>
                </a:ext>
              </a:extLst>
            </a:blip>
            <a:srcRect l="43694" t="12197" r="10877" b="85796"/>
            <a:stretch/>
          </p:blipFill>
          <p:spPr>
            <a:xfrm>
              <a:off x="8854440" y="1949207"/>
              <a:ext cx="8347710" cy="459805"/>
            </a:xfrm>
            <a:prstGeom prst="rect">
              <a:avLst/>
            </a:prstGeom>
          </p:spPr>
        </p:pic>
        <p:pic>
          <p:nvPicPr>
            <p:cNvPr id="15" name="صورة 14">
              <a:extLst>
                <a:ext uri="{FF2B5EF4-FFF2-40B4-BE49-F238E27FC236}">
                  <a16:creationId xmlns:a16="http://schemas.microsoft.com/office/drawing/2014/main" id="{99195368-7140-48FC-67C0-5A166EEB20EB}"/>
                </a:ext>
              </a:extLst>
            </p:cNvPr>
            <p:cNvPicPr>
              <a:picLocks noChangeAspect="1"/>
            </p:cNvPicPr>
            <p:nvPr/>
          </p:nvPicPr>
          <p:blipFill rotWithShape="1">
            <a:blip r:embed="rId4">
              <a:extLst>
                <a:ext uri="{28A0092B-C50C-407E-A947-70E740481C1C}">
                  <a14:useLocalDpi xmlns:a14="http://schemas.microsoft.com/office/drawing/2010/main" val="0"/>
                </a:ext>
              </a:extLst>
            </a:blip>
            <a:srcRect l="10300" t="12197" r="56306" b="85796"/>
            <a:stretch/>
          </p:blipFill>
          <p:spPr>
            <a:xfrm>
              <a:off x="10982551" y="2503117"/>
              <a:ext cx="6218488" cy="459805"/>
            </a:xfrm>
            <a:prstGeom prst="rect">
              <a:avLst/>
            </a:prstGeom>
          </p:spPr>
        </p:pic>
        <p:pic>
          <p:nvPicPr>
            <p:cNvPr id="16" name="صورة 15">
              <a:extLst>
                <a:ext uri="{FF2B5EF4-FFF2-40B4-BE49-F238E27FC236}">
                  <a16:creationId xmlns:a16="http://schemas.microsoft.com/office/drawing/2014/main" id="{71E390A9-8A10-902C-EC39-00D981D08B7D}"/>
                </a:ext>
              </a:extLst>
            </p:cNvPr>
            <p:cNvPicPr>
              <a:picLocks noChangeAspect="1"/>
            </p:cNvPicPr>
            <p:nvPr/>
          </p:nvPicPr>
          <p:blipFill rotWithShape="1">
            <a:blip r:embed="rId4">
              <a:extLst>
                <a:ext uri="{28A0092B-C50C-407E-A947-70E740481C1C}">
                  <a14:useLocalDpi xmlns:a14="http://schemas.microsoft.com/office/drawing/2010/main" val="0"/>
                </a:ext>
              </a:extLst>
            </a:blip>
            <a:srcRect l="65022" t="14256" r="22241" b="83894"/>
            <a:stretch/>
          </p:blipFill>
          <p:spPr>
            <a:xfrm>
              <a:off x="14860621" y="3057027"/>
              <a:ext cx="2340418" cy="423863"/>
            </a:xfrm>
            <a:prstGeom prst="rect">
              <a:avLst/>
            </a:prstGeom>
          </p:spPr>
        </p:pic>
      </p:grpSp>
      <p:pic>
        <p:nvPicPr>
          <p:cNvPr id="21" name="صورة 20">
            <a:extLst>
              <a:ext uri="{FF2B5EF4-FFF2-40B4-BE49-F238E27FC236}">
                <a16:creationId xmlns:a16="http://schemas.microsoft.com/office/drawing/2014/main" id="{980D81B8-EFD7-DDD8-6536-3E809C9A1A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1257" y="7705089"/>
            <a:ext cx="2653204" cy="592306"/>
          </a:xfrm>
          <a:prstGeom prst="rect">
            <a:avLst/>
          </a:prstGeom>
        </p:spPr>
      </p:pic>
    </p:spTree>
    <p:extLst>
      <p:ext uri="{BB962C8B-B14F-4D97-AF65-F5344CB8AC3E}">
        <p14:creationId xmlns:p14="http://schemas.microsoft.com/office/powerpoint/2010/main" val="140003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1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2000"/>
                                        <p:tgtEl>
                                          <p:spTgt spid="9"/>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2000"/>
                                        <p:tgtEl>
                                          <p:spTgt spid="10"/>
                                        </p:tgtEl>
                                      </p:cBhvr>
                                    </p:animEffect>
                                  </p:childTnLst>
                                </p:cTn>
                              </p:par>
                            </p:childTnLst>
                          </p:cTn>
                        </p:par>
                        <p:par>
                          <p:cTn id="30" fill="hold">
                            <p:stCondLst>
                              <p:cond delay="4000"/>
                            </p:stCondLst>
                            <p:childTnLst>
                              <p:par>
                                <p:cTn id="31" presetID="22" presetClass="entr" presetSubtype="2"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right)">
                                      <p:cBhvr>
                                        <p:cTn id="33" dur="1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377A5E4A-E839-0640-7FE7-C733E79E0E75}"/>
              </a:ext>
            </a:extLst>
          </p:cNvPr>
          <p:cNvPicPr>
            <a:picLocks noChangeAspect="1"/>
          </p:cNvPicPr>
          <p:nvPr/>
        </p:nvPicPr>
        <p:blipFill rotWithShape="1">
          <a:blip r:embed="rId2">
            <a:extLst>
              <a:ext uri="{28A0092B-C50C-407E-A947-70E740481C1C}">
                <a14:useLocalDpi xmlns:a14="http://schemas.microsoft.com/office/drawing/2010/main" val="0"/>
              </a:ext>
            </a:extLst>
          </a:blip>
          <a:srcRect b="8500"/>
          <a:stretch/>
        </p:blipFill>
        <p:spPr>
          <a:xfrm>
            <a:off x="8639969" y="0"/>
            <a:ext cx="8639969" cy="9720263"/>
          </a:xfrm>
          <a:prstGeom prst="rect">
            <a:avLst/>
          </a:prstGeom>
          <a:ln w="28575">
            <a:solidFill>
              <a:schemeClr val="tx1">
                <a:lumMod val="95000"/>
                <a:lumOff val="5000"/>
              </a:schemeClr>
            </a:solidFill>
          </a:ln>
        </p:spPr>
      </p:pic>
      <p:pic>
        <p:nvPicPr>
          <p:cNvPr id="24" name="صورة 23">
            <a:extLst>
              <a:ext uri="{FF2B5EF4-FFF2-40B4-BE49-F238E27FC236}">
                <a16:creationId xmlns:a16="http://schemas.microsoft.com/office/drawing/2014/main" id="{88AFA4AE-ADD8-8350-17E0-471ED0248E5E}"/>
              </a:ext>
            </a:extLst>
          </p:cNvPr>
          <p:cNvPicPr>
            <a:picLocks noChangeAspect="1"/>
          </p:cNvPicPr>
          <p:nvPr/>
        </p:nvPicPr>
        <p:blipFill rotWithShape="1">
          <a:blip r:embed="rId3">
            <a:extLst>
              <a:ext uri="{28A0092B-C50C-407E-A947-70E740481C1C}">
                <a14:useLocalDpi xmlns:a14="http://schemas.microsoft.com/office/drawing/2010/main" val="0"/>
              </a:ext>
            </a:extLst>
          </a:blip>
          <a:srcRect l="5280" t="84275" r="73345" b="4966"/>
          <a:stretch/>
        </p:blipFill>
        <p:spPr>
          <a:xfrm>
            <a:off x="67889" y="8545448"/>
            <a:ext cx="1713243" cy="1035036"/>
          </a:xfrm>
          <a:prstGeom prst="rect">
            <a:avLst/>
          </a:prstGeom>
        </p:spPr>
      </p:pic>
      <p:sp>
        <p:nvSpPr>
          <p:cNvPr id="2" name="مربع نص 1">
            <a:extLst>
              <a:ext uri="{FF2B5EF4-FFF2-40B4-BE49-F238E27FC236}">
                <a16:creationId xmlns:a16="http://schemas.microsoft.com/office/drawing/2014/main" id="{22153CE6-7E4F-F469-F69E-EAE98947DD31}"/>
              </a:ext>
            </a:extLst>
          </p:cNvPr>
          <p:cNvSpPr txBox="1"/>
          <p:nvPr/>
        </p:nvSpPr>
        <p:spPr>
          <a:xfrm>
            <a:off x="16441904" y="8941120"/>
            <a:ext cx="564738" cy="400110"/>
          </a:xfrm>
          <a:prstGeom prst="rect">
            <a:avLst/>
          </a:prstGeom>
          <a:noFill/>
          <a:ln>
            <a:noFill/>
          </a:ln>
        </p:spPr>
        <p:txBody>
          <a:bodyPr wrap="square" rtlCol="1">
            <a:spAutoFit/>
          </a:bodyPr>
          <a:lstStyle/>
          <a:p>
            <a:r>
              <a:rPr lang="en-US" sz="2000" b="1" dirty="0">
                <a:solidFill>
                  <a:srgbClr val="D3B99E"/>
                </a:solidFill>
                <a:latin typeface="Bahnschrift SemiLight" panose="020B0502040204020203" pitchFamily="34" charset="0"/>
                <a:cs typeface="+mj-cs"/>
              </a:rPr>
              <a:t>174</a:t>
            </a:r>
            <a:endParaRPr lang="ar-SA" sz="2000" b="1" dirty="0">
              <a:solidFill>
                <a:srgbClr val="D3B99E"/>
              </a:solidFill>
              <a:latin typeface="Bahnschrift SemiLight" panose="020B0502040204020203" pitchFamily="34" charset="0"/>
              <a:cs typeface="+mj-cs"/>
            </a:endParaRPr>
          </a:p>
        </p:txBody>
      </p:sp>
      <p:pic>
        <p:nvPicPr>
          <p:cNvPr id="5" name="صورة 4">
            <a:extLst>
              <a:ext uri="{FF2B5EF4-FFF2-40B4-BE49-F238E27FC236}">
                <a16:creationId xmlns:a16="http://schemas.microsoft.com/office/drawing/2014/main" id="{AB8863DE-634A-DBBB-61C1-E9481EC09CE6}"/>
              </a:ext>
            </a:extLst>
          </p:cNvPr>
          <p:cNvPicPr>
            <a:picLocks noChangeAspect="1"/>
          </p:cNvPicPr>
          <p:nvPr/>
        </p:nvPicPr>
        <p:blipFill rotWithShape="1">
          <a:blip r:embed="rId4">
            <a:extLst>
              <a:ext uri="{28A0092B-C50C-407E-A947-70E740481C1C}">
                <a14:useLocalDpi xmlns:a14="http://schemas.microsoft.com/office/drawing/2010/main" val="0"/>
              </a:ext>
            </a:extLst>
          </a:blip>
          <a:srcRect l="47031" t="6398" r="9352" b="90028"/>
          <a:stretch/>
        </p:blipFill>
        <p:spPr>
          <a:xfrm>
            <a:off x="11053083" y="515222"/>
            <a:ext cx="6255577" cy="615046"/>
          </a:xfrm>
          <a:prstGeom prst="rect">
            <a:avLst/>
          </a:prstGeom>
        </p:spPr>
      </p:pic>
      <p:pic>
        <p:nvPicPr>
          <p:cNvPr id="7" name="صورة 6">
            <a:extLst>
              <a:ext uri="{FF2B5EF4-FFF2-40B4-BE49-F238E27FC236}">
                <a16:creationId xmlns:a16="http://schemas.microsoft.com/office/drawing/2014/main" id="{5B4991D5-DA0E-8B39-BDA2-3E54BDA6DE7F}"/>
              </a:ext>
            </a:extLst>
          </p:cNvPr>
          <p:cNvPicPr>
            <a:picLocks noChangeAspect="1"/>
          </p:cNvPicPr>
          <p:nvPr/>
        </p:nvPicPr>
        <p:blipFill rotWithShape="1">
          <a:blip r:embed="rId4">
            <a:extLst>
              <a:ext uri="{28A0092B-C50C-407E-A947-70E740481C1C}">
                <a14:useLocalDpi xmlns:a14="http://schemas.microsoft.com/office/drawing/2010/main" val="0"/>
              </a:ext>
            </a:extLst>
          </a:blip>
          <a:srcRect l="73207" t="15304" r="9870" b="82378"/>
          <a:stretch/>
        </p:blipFill>
        <p:spPr>
          <a:xfrm>
            <a:off x="14238108" y="2918809"/>
            <a:ext cx="2936657" cy="482859"/>
          </a:xfrm>
          <a:prstGeom prst="rect">
            <a:avLst/>
          </a:prstGeom>
        </p:spPr>
      </p:pic>
      <p:pic>
        <p:nvPicPr>
          <p:cNvPr id="9" name="صورة 8">
            <a:extLst>
              <a:ext uri="{FF2B5EF4-FFF2-40B4-BE49-F238E27FC236}">
                <a16:creationId xmlns:a16="http://schemas.microsoft.com/office/drawing/2014/main" id="{6EB3F4D0-E688-216E-AF97-065E0F34E1C8}"/>
              </a:ext>
            </a:extLst>
          </p:cNvPr>
          <p:cNvPicPr>
            <a:picLocks noChangeAspect="1"/>
          </p:cNvPicPr>
          <p:nvPr/>
        </p:nvPicPr>
        <p:blipFill rotWithShape="1">
          <a:blip r:embed="rId4">
            <a:extLst>
              <a:ext uri="{28A0092B-C50C-407E-A947-70E740481C1C}">
                <a14:useLocalDpi xmlns:a14="http://schemas.microsoft.com/office/drawing/2010/main" val="0"/>
              </a:ext>
            </a:extLst>
          </a:blip>
          <a:srcRect l="39255" t="22493" r="12317" b="59227"/>
          <a:stretch/>
        </p:blipFill>
        <p:spPr>
          <a:xfrm>
            <a:off x="9042673" y="4909793"/>
            <a:ext cx="7639907" cy="3461692"/>
          </a:xfrm>
          <a:prstGeom prst="rect">
            <a:avLst/>
          </a:prstGeom>
        </p:spPr>
      </p:pic>
      <p:pic>
        <p:nvPicPr>
          <p:cNvPr id="10" name="صورة 9">
            <a:extLst>
              <a:ext uri="{FF2B5EF4-FFF2-40B4-BE49-F238E27FC236}">
                <a16:creationId xmlns:a16="http://schemas.microsoft.com/office/drawing/2014/main" id="{25F325DC-6A04-F005-514B-0A38A9028DD3}"/>
              </a:ext>
            </a:extLst>
          </p:cNvPr>
          <p:cNvPicPr>
            <a:picLocks noChangeAspect="1"/>
          </p:cNvPicPr>
          <p:nvPr/>
        </p:nvPicPr>
        <p:blipFill rotWithShape="1">
          <a:blip r:embed="rId4">
            <a:extLst>
              <a:ext uri="{28A0092B-C50C-407E-A947-70E740481C1C}">
                <a14:useLocalDpi xmlns:a14="http://schemas.microsoft.com/office/drawing/2010/main" val="0"/>
              </a:ext>
            </a:extLst>
          </a:blip>
          <a:srcRect l="9821" t="47585" r="13729" b="36772"/>
          <a:stretch/>
        </p:blipFill>
        <p:spPr>
          <a:xfrm>
            <a:off x="330572" y="1176890"/>
            <a:ext cx="8037052" cy="2594627"/>
          </a:xfrm>
          <a:prstGeom prst="rect">
            <a:avLst/>
          </a:prstGeom>
        </p:spPr>
      </p:pic>
      <p:pic>
        <p:nvPicPr>
          <p:cNvPr id="11" name="صورة 10">
            <a:extLst>
              <a:ext uri="{FF2B5EF4-FFF2-40B4-BE49-F238E27FC236}">
                <a16:creationId xmlns:a16="http://schemas.microsoft.com/office/drawing/2014/main" id="{6A2853B7-AE3A-8DC0-1D67-18247AFE1C21}"/>
              </a:ext>
            </a:extLst>
          </p:cNvPr>
          <p:cNvPicPr>
            <a:picLocks noChangeAspect="1"/>
          </p:cNvPicPr>
          <p:nvPr/>
        </p:nvPicPr>
        <p:blipFill rotWithShape="1">
          <a:blip r:embed="rId4">
            <a:extLst>
              <a:ext uri="{28A0092B-C50C-407E-A947-70E740481C1C}">
                <a14:useLocalDpi xmlns:a14="http://schemas.microsoft.com/office/drawing/2010/main" val="0"/>
              </a:ext>
            </a:extLst>
          </a:blip>
          <a:srcRect l="27344" t="63855" r="28064" b="6061"/>
          <a:stretch/>
        </p:blipFill>
        <p:spPr>
          <a:xfrm>
            <a:off x="1719100" y="3914790"/>
            <a:ext cx="5285365" cy="4280349"/>
          </a:xfrm>
          <a:prstGeom prst="rect">
            <a:avLst/>
          </a:prstGeom>
        </p:spPr>
      </p:pic>
      <p:grpSp>
        <p:nvGrpSpPr>
          <p:cNvPr id="14" name="مجموعة 13">
            <a:extLst>
              <a:ext uri="{FF2B5EF4-FFF2-40B4-BE49-F238E27FC236}">
                <a16:creationId xmlns:a16="http://schemas.microsoft.com/office/drawing/2014/main" id="{A9B67D5A-1E5E-29A1-5AAD-CB15314E97A7}"/>
              </a:ext>
            </a:extLst>
          </p:cNvPr>
          <p:cNvGrpSpPr/>
          <p:nvPr/>
        </p:nvGrpSpPr>
        <p:grpSpPr>
          <a:xfrm>
            <a:off x="8745140" y="1156179"/>
            <a:ext cx="8429625" cy="929464"/>
            <a:chOff x="8743950" y="953286"/>
            <a:chExt cx="8429625" cy="929464"/>
          </a:xfrm>
        </p:grpSpPr>
        <p:pic>
          <p:nvPicPr>
            <p:cNvPr id="6" name="صورة 5">
              <a:extLst>
                <a:ext uri="{FF2B5EF4-FFF2-40B4-BE49-F238E27FC236}">
                  <a16:creationId xmlns:a16="http://schemas.microsoft.com/office/drawing/2014/main" id="{BE26C82D-AF02-329F-E9D6-078D4567F9DF}"/>
                </a:ext>
              </a:extLst>
            </p:cNvPr>
            <p:cNvPicPr>
              <a:picLocks noChangeAspect="1"/>
            </p:cNvPicPr>
            <p:nvPr/>
          </p:nvPicPr>
          <p:blipFill rotWithShape="1">
            <a:blip r:embed="rId4">
              <a:extLst>
                <a:ext uri="{28A0092B-C50C-407E-A947-70E740481C1C}">
                  <a14:useLocalDpi xmlns:a14="http://schemas.microsoft.com/office/drawing/2010/main" val="0"/>
                </a:ext>
              </a:extLst>
            </a:blip>
            <a:srcRect l="34266" t="9658" r="10303" b="87864"/>
            <a:stretch/>
          </p:blipFill>
          <p:spPr>
            <a:xfrm>
              <a:off x="8743950" y="953286"/>
              <a:ext cx="8391525" cy="469114"/>
            </a:xfrm>
            <a:prstGeom prst="rect">
              <a:avLst/>
            </a:prstGeom>
          </p:spPr>
        </p:pic>
        <p:pic>
          <p:nvPicPr>
            <p:cNvPr id="12" name="صورة 11">
              <a:extLst>
                <a:ext uri="{FF2B5EF4-FFF2-40B4-BE49-F238E27FC236}">
                  <a16:creationId xmlns:a16="http://schemas.microsoft.com/office/drawing/2014/main" id="{D1DA65C0-2BD3-0157-B8C0-A6747D0F4659}"/>
                </a:ext>
              </a:extLst>
            </p:cNvPr>
            <p:cNvPicPr>
              <a:picLocks noChangeAspect="1"/>
            </p:cNvPicPr>
            <p:nvPr/>
          </p:nvPicPr>
          <p:blipFill rotWithShape="1">
            <a:blip r:embed="rId4">
              <a:extLst>
                <a:ext uri="{28A0092B-C50C-407E-A947-70E740481C1C}">
                  <a14:useLocalDpi xmlns:a14="http://schemas.microsoft.com/office/drawing/2010/main" val="0"/>
                </a:ext>
              </a:extLst>
            </a:blip>
            <a:srcRect l="63271" t="11849" r="10303" b="85601"/>
            <a:stretch/>
          </p:blipFill>
          <p:spPr>
            <a:xfrm>
              <a:off x="9619684" y="1399891"/>
              <a:ext cx="4000500" cy="482859"/>
            </a:xfrm>
            <a:prstGeom prst="rect">
              <a:avLst/>
            </a:prstGeom>
          </p:spPr>
        </p:pic>
        <p:pic>
          <p:nvPicPr>
            <p:cNvPr id="13" name="صورة 12">
              <a:extLst>
                <a:ext uri="{FF2B5EF4-FFF2-40B4-BE49-F238E27FC236}">
                  <a16:creationId xmlns:a16="http://schemas.microsoft.com/office/drawing/2014/main" id="{C03D9E7B-F4F6-3084-3B97-B6FF60D02F83}"/>
                </a:ext>
              </a:extLst>
            </p:cNvPr>
            <p:cNvPicPr>
              <a:picLocks noChangeAspect="1"/>
            </p:cNvPicPr>
            <p:nvPr/>
          </p:nvPicPr>
          <p:blipFill rotWithShape="1">
            <a:blip r:embed="rId4">
              <a:extLst>
                <a:ext uri="{28A0092B-C50C-407E-A947-70E740481C1C}">
                  <a14:useLocalDpi xmlns:a14="http://schemas.microsoft.com/office/drawing/2010/main" val="0"/>
                </a:ext>
              </a:extLst>
            </a:blip>
            <a:srcRect l="11264" t="9658" r="65733" b="87864"/>
            <a:stretch/>
          </p:blipFill>
          <p:spPr>
            <a:xfrm>
              <a:off x="13691224" y="1412395"/>
              <a:ext cx="3482351" cy="469114"/>
            </a:xfrm>
            <a:prstGeom prst="rect">
              <a:avLst/>
            </a:prstGeom>
          </p:spPr>
        </p:pic>
      </p:grpSp>
      <p:grpSp>
        <p:nvGrpSpPr>
          <p:cNvPr id="16" name="مجموعة 15">
            <a:extLst>
              <a:ext uri="{FF2B5EF4-FFF2-40B4-BE49-F238E27FC236}">
                <a16:creationId xmlns:a16="http://schemas.microsoft.com/office/drawing/2014/main" id="{E24C14DC-EC89-5E5B-F906-44675CC1D0FA}"/>
              </a:ext>
            </a:extLst>
          </p:cNvPr>
          <p:cNvGrpSpPr/>
          <p:nvPr/>
        </p:nvGrpSpPr>
        <p:grpSpPr>
          <a:xfrm>
            <a:off x="9163050" y="3380844"/>
            <a:ext cx="7989094" cy="847961"/>
            <a:chOff x="9105900" y="3085874"/>
            <a:chExt cx="7989094" cy="847961"/>
          </a:xfrm>
        </p:grpSpPr>
        <p:pic>
          <p:nvPicPr>
            <p:cNvPr id="8" name="صورة 7">
              <a:extLst>
                <a:ext uri="{FF2B5EF4-FFF2-40B4-BE49-F238E27FC236}">
                  <a16:creationId xmlns:a16="http://schemas.microsoft.com/office/drawing/2014/main" id="{04170B6A-D3E3-2520-166C-149B05E8DFE6}"/>
                </a:ext>
              </a:extLst>
            </p:cNvPr>
            <p:cNvPicPr>
              <a:picLocks noChangeAspect="1"/>
            </p:cNvPicPr>
            <p:nvPr/>
          </p:nvPicPr>
          <p:blipFill rotWithShape="1">
            <a:blip r:embed="rId4">
              <a:extLst>
                <a:ext uri="{28A0092B-C50C-407E-A947-70E740481C1C}">
                  <a14:useLocalDpi xmlns:a14="http://schemas.microsoft.com/office/drawing/2010/main" val="0"/>
                </a:ext>
              </a:extLst>
            </a:blip>
            <a:srcRect l="39489" t="17727" r="9870" b="79955"/>
            <a:stretch/>
          </p:blipFill>
          <p:spPr>
            <a:xfrm>
              <a:off x="9105900" y="3085874"/>
              <a:ext cx="7989094" cy="438963"/>
            </a:xfrm>
            <a:prstGeom prst="rect">
              <a:avLst/>
            </a:prstGeom>
          </p:spPr>
        </p:pic>
        <p:pic>
          <p:nvPicPr>
            <p:cNvPr id="15" name="صورة 14">
              <a:extLst>
                <a:ext uri="{FF2B5EF4-FFF2-40B4-BE49-F238E27FC236}">
                  <a16:creationId xmlns:a16="http://schemas.microsoft.com/office/drawing/2014/main" id="{001752BA-0AE6-AA7A-B5F4-2FE1AF5615CD}"/>
                </a:ext>
              </a:extLst>
            </p:cNvPr>
            <p:cNvPicPr>
              <a:picLocks noChangeAspect="1"/>
            </p:cNvPicPr>
            <p:nvPr/>
          </p:nvPicPr>
          <p:blipFill rotWithShape="1">
            <a:blip r:embed="rId4">
              <a:extLst>
                <a:ext uri="{28A0092B-C50C-407E-A947-70E740481C1C}">
                  <a14:useLocalDpi xmlns:a14="http://schemas.microsoft.com/office/drawing/2010/main" val="0"/>
                </a:ext>
              </a:extLst>
            </a:blip>
            <a:srcRect l="23697" t="17727" r="60183" b="79955"/>
            <a:stretch/>
          </p:blipFill>
          <p:spPr>
            <a:xfrm>
              <a:off x="14498463" y="3494872"/>
              <a:ext cx="2543097" cy="438963"/>
            </a:xfrm>
            <a:prstGeom prst="rect">
              <a:avLst/>
            </a:prstGeom>
          </p:spPr>
        </p:pic>
      </p:grpSp>
    </p:spTree>
    <p:extLst>
      <p:ext uri="{BB962C8B-B14F-4D97-AF65-F5344CB8AC3E}">
        <p14:creationId xmlns:p14="http://schemas.microsoft.com/office/powerpoint/2010/main" val="383824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1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par>
                          <p:cTn id="24" fill="hold">
                            <p:stCondLst>
                              <p:cond delay="1000"/>
                            </p:stCondLst>
                            <p:childTnLst>
                              <p:par>
                                <p:cTn id="25" presetID="22" presetClass="entr" presetSubtype="2"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right)">
                                      <p:cBhvr>
                                        <p:cTn id="27" dur="1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2000"/>
                                        <p:tgtEl>
                                          <p:spTgt spid="10"/>
                                        </p:tgtEl>
                                      </p:cBhvr>
                                    </p:animEffect>
                                  </p:childTnLst>
                                </p:cTn>
                              </p:par>
                            </p:childTnLst>
                          </p:cTn>
                        </p:par>
                        <p:par>
                          <p:cTn id="38" fill="hold">
                            <p:stCondLst>
                              <p:cond delay="2000"/>
                            </p:stCondLst>
                            <p:childTnLst>
                              <p:par>
                                <p:cTn id="39" presetID="21" presetClass="entr" presetSubtype="1"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heel(1)">
                                      <p:cBhvr>
                                        <p:cTn id="4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صورة 36">
            <a:extLst>
              <a:ext uri="{FF2B5EF4-FFF2-40B4-BE49-F238E27FC236}">
                <a16:creationId xmlns:a16="http://schemas.microsoft.com/office/drawing/2014/main" id="{AAB8E428-D416-2065-6C38-E626E97E51B3}"/>
              </a:ext>
            </a:extLst>
          </p:cNvPr>
          <p:cNvPicPr>
            <a:picLocks noChangeAspect="1"/>
          </p:cNvPicPr>
          <p:nvPr/>
        </p:nvPicPr>
        <p:blipFill rotWithShape="1">
          <a:blip r:embed="rId2">
            <a:extLst>
              <a:ext uri="{28A0092B-C50C-407E-A947-70E740481C1C}">
                <a14:useLocalDpi xmlns:a14="http://schemas.microsoft.com/office/drawing/2010/main" val="0"/>
              </a:ext>
            </a:extLst>
          </a:blip>
          <a:srcRect b="8500"/>
          <a:stretch/>
        </p:blipFill>
        <p:spPr>
          <a:xfrm>
            <a:off x="8639969" y="0"/>
            <a:ext cx="8639969" cy="9720263"/>
          </a:xfrm>
          <a:prstGeom prst="rect">
            <a:avLst/>
          </a:prstGeom>
          <a:ln w="28575">
            <a:solidFill>
              <a:schemeClr val="tx1">
                <a:lumMod val="95000"/>
                <a:lumOff val="5000"/>
              </a:schemeClr>
            </a:solidFill>
          </a:ln>
        </p:spPr>
      </p:pic>
      <p:pic>
        <p:nvPicPr>
          <p:cNvPr id="2" name="صورة 1">
            <a:extLst>
              <a:ext uri="{FF2B5EF4-FFF2-40B4-BE49-F238E27FC236}">
                <a16:creationId xmlns:a16="http://schemas.microsoft.com/office/drawing/2014/main" id="{4D37592A-118E-B751-73B8-03772FF6D021}"/>
              </a:ext>
            </a:extLst>
          </p:cNvPr>
          <p:cNvPicPr>
            <a:picLocks noChangeAspect="1"/>
          </p:cNvPicPr>
          <p:nvPr/>
        </p:nvPicPr>
        <p:blipFill rotWithShape="1">
          <a:blip r:embed="rId3">
            <a:extLst>
              <a:ext uri="{28A0092B-C50C-407E-A947-70E740481C1C}">
                <a14:useLocalDpi xmlns:a14="http://schemas.microsoft.com/office/drawing/2010/main" val="0"/>
              </a:ext>
            </a:extLst>
          </a:blip>
          <a:srcRect l="5280" t="84275" r="73345" b="4966"/>
          <a:stretch/>
        </p:blipFill>
        <p:spPr>
          <a:xfrm>
            <a:off x="67889" y="8545448"/>
            <a:ext cx="1713243" cy="1035036"/>
          </a:xfrm>
          <a:prstGeom prst="rect">
            <a:avLst/>
          </a:prstGeom>
        </p:spPr>
      </p:pic>
      <p:sp>
        <p:nvSpPr>
          <p:cNvPr id="3" name="مربع نص 2">
            <a:extLst>
              <a:ext uri="{FF2B5EF4-FFF2-40B4-BE49-F238E27FC236}">
                <a16:creationId xmlns:a16="http://schemas.microsoft.com/office/drawing/2014/main" id="{A3050B32-469F-5C3B-55EB-28E4AA9B4432}"/>
              </a:ext>
            </a:extLst>
          </p:cNvPr>
          <p:cNvSpPr txBox="1"/>
          <p:nvPr/>
        </p:nvSpPr>
        <p:spPr>
          <a:xfrm>
            <a:off x="113235" y="8716664"/>
            <a:ext cx="564738" cy="400110"/>
          </a:xfrm>
          <a:prstGeom prst="rect">
            <a:avLst/>
          </a:prstGeom>
          <a:noFill/>
          <a:ln>
            <a:noFill/>
          </a:ln>
        </p:spPr>
        <p:txBody>
          <a:bodyPr wrap="square" rtlCol="1">
            <a:spAutoFit/>
          </a:bodyPr>
          <a:lstStyle/>
          <a:p>
            <a:r>
              <a:rPr lang="en-US" sz="2000" b="1" dirty="0">
                <a:solidFill>
                  <a:srgbClr val="D3B99E"/>
                </a:solidFill>
                <a:latin typeface="Bahnschrift SemiLight" panose="020B0502040204020203" pitchFamily="34" charset="0"/>
                <a:cs typeface="+mj-cs"/>
              </a:rPr>
              <a:t>175</a:t>
            </a:r>
            <a:endParaRPr lang="ar-SA" sz="2000" b="1" dirty="0">
              <a:solidFill>
                <a:srgbClr val="D3B99E"/>
              </a:solidFill>
              <a:latin typeface="Bahnschrift SemiLight" panose="020B0502040204020203" pitchFamily="34" charset="0"/>
              <a:cs typeface="+mj-cs"/>
            </a:endParaRPr>
          </a:p>
        </p:txBody>
      </p:sp>
      <p:pic>
        <p:nvPicPr>
          <p:cNvPr id="5" name="صورة 4">
            <a:extLst>
              <a:ext uri="{FF2B5EF4-FFF2-40B4-BE49-F238E27FC236}">
                <a16:creationId xmlns:a16="http://schemas.microsoft.com/office/drawing/2014/main" id="{C80D9024-2BD8-9E07-6F29-BED10645BB76}"/>
              </a:ext>
            </a:extLst>
          </p:cNvPr>
          <p:cNvPicPr>
            <a:picLocks noChangeAspect="1"/>
          </p:cNvPicPr>
          <p:nvPr/>
        </p:nvPicPr>
        <p:blipFill rotWithShape="1">
          <a:blip r:embed="rId4">
            <a:extLst>
              <a:ext uri="{28A0092B-C50C-407E-A947-70E740481C1C}">
                <a14:useLocalDpi xmlns:a14="http://schemas.microsoft.com/office/drawing/2010/main" val="0"/>
              </a:ext>
            </a:extLst>
          </a:blip>
          <a:srcRect l="77261" t="6601" r="10973" b="91046"/>
          <a:stretch/>
        </p:blipFill>
        <p:spPr>
          <a:xfrm>
            <a:off x="14636555" y="460773"/>
            <a:ext cx="2470541" cy="592931"/>
          </a:xfrm>
          <a:prstGeom prst="rect">
            <a:avLst/>
          </a:prstGeom>
        </p:spPr>
      </p:pic>
      <p:pic>
        <p:nvPicPr>
          <p:cNvPr id="6" name="صورة 5">
            <a:extLst>
              <a:ext uri="{FF2B5EF4-FFF2-40B4-BE49-F238E27FC236}">
                <a16:creationId xmlns:a16="http://schemas.microsoft.com/office/drawing/2014/main" id="{F430A70D-6B22-104E-6E43-B009C942A3E8}"/>
              </a:ext>
            </a:extLst>
          </p:cNvPr>
          <p:cNvPicPr>
            <a:picLocks noChangeAspect="1"/>
          </p:cNvPicPr>
          <p:nvPr/>
        </p:nvPicPr>
        <p:blipFill rotWithShape="1">
          <a:blip r:embed="rId4">
            <a:extLst>
              <a:ext uri="{28A0092B-C50C-407E-A947-70E740481C1C}">
                <a14:useLocalDpi xmlns:a14="http://schemas.microsoft.com/office/drawing/2010/main" val="0"/>
              </a:ext>
            </a:extLst>
          </a:blip>
          <a:srcRect l="57146" t="9395" r="10973" b="88253"/>
          <a:stretch/>
        </p:blipFill>
        <p:spPr>
          <a:xfrm>
            <a:off x="11396035" y="1198118"/>
            <a:ext cx="5532450" cy="490025"/>
          </a:xfrm>
          <a:prstGeom prst="rect">
            <a:avLst/>
          </a:prstGeom>
        </p:spPr>
      </p:pic>
      <p:pic>
        <p:nvPicPr>
          <p:cNvPr id="7" name="صورة 6">
            <a:extLst>
              <a:ext uri="{FF2B5EF4-FFF2-40B4-BE49-F238E27FC236}">
                <a16:creationId xmlns:a16="http://schemas.microsoft.com/office/drawing/2014/main" id="{36C3E1BC-9967-1292-ED99-D2C20A7063D1}"/>
              </a:ext>
            </a:extLst>
          </p:cNvPr>
          <p:cNvPicPr>
            <a:picLocks noChangeAspect="1"/>
          </p:cNvPicPr>
          <p:nvPr/>
        </p:nvPicPr>
        <p:blipFill rotWithShape="1">
          <a:blip r:embed="rId4">
            <a:extLst>
              <a:ext uri="{28A0092B-C50C-407E-A947-70E740481C1C}">
                <a14:useLocalDpi xmlns:a14="http://schemas.microsoft.com/office/drawing/2010/main" val="0"/>
              </a:ext>
            </a:extLst>
          </a:blip>
          <a:srcRect l="14294" t="12969" r="14915" b="63463"/>
          <a:stretch/>
        </p:blipFill>
        <p:spPr>
          <a:xfrm>
            <a:off x="9519014" y="2427504"/>
            <a:ext cx="7155226" cy="4737105"/>
          </a:xfrm>
          <a:prstGeom prst="rect">
            <a:avLst/>
          </a:prstGeom>
        </p:spPr>
      </p:pic>
      <p:pic>
        <p:nvPicPr>
          <p:cNvPr id="10" name="صورة 9">
            <a:extLst>
              <a:ext uri="{FF2B5EF4-FFF2-40B4-BE49-F238E27FC236}">
                <a16:creationId xmlns:a16="http://schemas.microsoft.com/office/drawing/2014/main" id="{8218D7D9-6F83-12EC-70B7-29D0A0EC83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3985" y="5671906"/>
            <a:ext cx="1165041" cy="645495"/>
          </a:xfrm>
          <a:prstGeom prst="rect">
            <a:avLst/>
          </a:prstGeom>
        </p:spPr>
      </p:pic>
      <p:pic>
        <p:nvPicPr>
          <p:cNvPr id="12" name="صورة 11">
            <a:extLst>
              <a:ext uri="{FF2B5EF4-FFF2-40B4-BE49-F238E27FC236}">
                <a16:creationId xmlns:a16="http://schemas.microsoft.com/office/drawing/2014/main" id="{6F73D6CD-DD70-DE0F-CC0E-C97D7BC4C7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5241" y="6317401"/>
            <a:ext cx="1695450" cy="1733550"/>
          </a:xfrm>
          <a:prstGeom prst="rect">
            <a:avLst/>
          </a:prstGeom>
        </p:spPr>
      </p:pic>
      <p:pic>
        <p:nvPicPr>
          <p:cNvPr id="14" name="صورة 13">
            <a:extLst>
              <a:ext uri="{FF2B5EF4-FFF2-40B4-BE49-F238E27FC236}">
                <a16:creationId xmlns:a16="http://schemas.microsoft.com/office/drawing/2014/main" id="{19C2F8B6-77E8-CC20-81B3-AA51C831C89D}"/>
              </a:ext>
            </a:extLst>
          </p:cNvPr>
          <p:cNvPicPr>
            <a:picLocks noChangeAspect="1"/>
          </p:cNvPicPr>
          <p:nvPr/>
        </p:nvPicPr>
        <p:blipFill rotWithShape="1">
          <a:blip r:embed="rId7">
            <a:extLst>
              <a:ext uri="{28A0092B-C50C-407E-A947-70E740481C1C}">
                <a14:useLocalDpi xmlns:a14="http://schemas.microsoft.com/office/drawing/2010/main" val="0"/>
              </a:ext>
            </a:extLst>
          </a:blip>
          <a:srcRect l="4637"/>
          <a:stretch/>
        </p:blipFill>
        <p:spPr>
          <a:xfrm>
            <a:off x="6066504" y="6474625"/>
            <a:ext cx="2391695" cy="1335276"/>
          </a:xfrm>
          <a:prstGeom prst="rect">
            <a:avLst/>
          </a:prstGeom>
        </p:spPr>
      </p:pic>
      <p:pic>
        <p:nvPicPr>
          <p:cNvPr id="16" name="صورة 15">
            <a:extLst>
              <a:ext uri="{FF2B5EF4-FFF2-40B4-BE49-F238E27FC236}">
                <a16:creationId xmlns:a16="http://schemas.microsoft.com/office/drawing/2014/main" id="{B8EFCF0D-21A9-F1E9-B65A-ABEAC52039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1245" y="5382376"/>
            <a:ext cx="3872975" cy="2668575"/>
          </a:xfrm>
          <a:prstGeom prst="rect">
            <a:avLst/>
          </a:prstGeom>
        </p:spPr>
      </p:pic>
      <p:pic>
        <p:nvPicPr>
          <p:cNvPr id="20" name="صورة 19">
            <a:extLst>
              <a:ext uri="{FF2B5EF4-FFF2-40B4-BE49-F238E27FC236}">
                <a16:creationId xmlns:a16="http://schemas.microsoft.com/office/drawing/2014/main" id="{A2E33A23-F133-E883-93AB-6C2503531F3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889" y="669516"/>
            <a:ext cx="5611091" cy="3740727"/>
          </a:xfrm>
          <a:prstGeom prst="rect">
            <a:avLst/>
          </a:prstGeom>
        </p:spPr>
      </p:pic>
      <p:pic>
        <p:nvPicPr>
          <p:cNvPr id="18" name="صورة 17">
            <a:extLst>
              <a:ext uri="{FF2B5EF4-FFF2-40B4-BE49-F238E27FC236}">
                <a16:creationId xmlns:a16="http://schemas.microsoft.com/office/drawing/2014/main" id="{A759F7D0-E299-1F7E-A852-034A56E2402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15366" y="1931981"/>
            <a:ext cx="3206029" cy="3740727"/>
          </a:xfrm>
          <a:prstGeom prst="rect">
            <a:avLst/>
          </a:prstGeom>
        </p:spPr>
      </p:pic>
    </p:spTree>
    <p:extLst>
      <p:ext uri="{BB962C8B-B14F-4D97-AF65-F5344CB8AC3E}">
        <p14:creationId xmlns:p14="http://schemas.microsoft.com/office/powerpoint/2010/main" val="335489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1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1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1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1500"/>
                                        <p:tgtEl>
                                          <p:spTgt spid="10"/>
                                        </p:tgtEl>
                                      </p:cBhvr>
                                    </p:animEffect>
                                  </p:childTnLst>
                                </p:cTn>
                              </p:par>
                            </p:childTnLst>
                          </p:cTn>
                        </p:par>
                        <p:par>
                          <p:cTn id="36" fill="hold">
                            <p:stCondLst>
                              <p:cond delay="1500"/>
                            </p:stCondLst>
                            <p:childTnLst>
                              <p:par>
                                <p:cTn id="37" presetID="22" presetClass="entr" presetSubtype="1"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1500"/>
                                        <p:tgtEl>
                                          <p:spTgt spid="12"/>
                                        </p:tgtEl>
                                      </p:cBhvr>
                                    </p:animEffect>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1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heel(1)">
                                      <p:cBhvr>
                                        <p:cTn id="4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ECE6"/>
        </a:solid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CE8E46D3-8201-3A40-7245-D5F98A0CB7CC}"/>
              </a:ext>
            </a:extLst>
          </p:cNvPr>
          <p:cNvSpPr txBox="1"/>
          <p:nvPr/>
        </p:nvSpPr>
        <p:spPr>
          <a:xfrm>
            <a:off x="16441904" y="8941120"/>
            <a:ext cx="564738" cy="400110"/>
          </a:xfrm>
          <a:prstGeom prst="rect">
            <a:avLst/>
          </a:prstGeom>
          <a:noFill/>
          <a:ln>
            <a:noFill/>
          </a:ln>
        </p:spPr>
        <p:txBody>
          <a:bodyPr wrap="square" rtlCol="1">
            <a:spAutoFit/>
          </a:bodyPr>
          <a:lstStyle/>
          <a:p>
            <a:r>
              <a:rPr lang="en-US" sz="2000" b="1" dirty="0">
                <a:solidFill>
                  <a:srgbClr val="D3B99E"/>
                </a:solidFill>
                <a:latin typeface="Bahnschrift SemiLight" panose="020B0502040204020203" pitchFamily="34" charset="0"/>
                <a:cs typeface="+mj-cs"/>
              </a:rPr>
              <a:t>176</a:t>
            </a:r>
            <a:endParaRPr lang="ar-SA" sz="2000" b="1" dirty="0">
              <a:solidFill>
                <a:srgbClr val="D3B99E"/>
              </a:solidFill>
              <a:latin typeface="Bahnschrift SemiLight" panose="020B0502040204020203" pitchFamily="34" charset="0"/>
              <a:cs typeface="+mj-cs"/>
            </a:endParaRPr>
          </a:p>
        </p:txBody>
      </p:sp>
      <p:pic>
        <p:nvPicPr>
          <p:cNvPr id="5" name="صورة 4">
            <a:extLst>
              <a:ext uri="{FF2B5EF4-FFF2-40B4-BE49-F238E27FC236}">
                <a16:creationId xmlns:a16="http://schemas.microsoft.com/office/drawing/2014/main" id="{AB6653D9-D897-A226-B40B-863D5C026B82}"/>
              </a:ext>
            </a:extLst>
          </p:cNvPr>
          <p:cNvPicPr>
            <a:picLocks noChangeAspect="1"/>
          </p:cNvPicPr>
          <p:nvPr/>
        </p:nvPicPr>
        <p:blipFill rotWithShape="1">
          <a:blip r:embed="rId2">
            <a:extLst>
              <a:ext uri="{28A0092B-C50C-407E-A947-70E740481C1C}">
                <a14:useLocalDpi xmlns:a14="http://schemas.microsoft.com/office/drawing/2010/main" val="0"/>
              </a:ext>
            </a:extLst>
          </a:blip>
          <a:srcRect l="61779" t="3234" r="4550" b="86415"/>
          <a:stretch/>
        </p:blipFill>
        <p:spPr>
          <a:xfrm>
            <a:off x="14514214" y="0"/>
            <a:ext cx="2725904" cy="1005840"/>
          </a:xfrm>
          <a:prstGeom prst="rect">
            <a:avLst/>
          </a:prstGeom>
        </p:spPr>
      </p:pic>
      <p:pic>
        <p:nvPicPr>
          <p:cNvPr id="6" name="صورة 5">
            <a:extLst>
              <a:ext uri="{FF2B5EF4-FFF2-40B4-BE49-F238E27FC236}">
                <a16:creationId xmlns:a16="http://schemas.microsoft.com/office/drawing/2014/main" id="{20D86948-ADFC-BE0F-D287-133A19277754}"/>
              </a:ext>
            </a:extLst>
          </p:cNvPr>
          <p:cNvPicPr>
            <a:picLocks noChangeAspect="1"/>
          </p:cNvPicPr>
          <p:nvPr/>
        </p:nvPicPr>
        <p:blipFill rotWithShape="1">
          <a:blip r:embed="rId2">
            <a:extLst>
              <a:ext uri="{28A0092B-C50C-407E-A947-70E740481C1C}">
                <a14:useLocalDpi xmlns:a14="http://schemas.microsoft.com/office/drawing/2010/main" val="0"/>
              </a:ext>
            </a:extLst>
          </a:blip>
          <a:srcRect l="79293" t="14115" r="9883" b="82307"/>
          <a:stretch/>
        </p:blipFill>
        <p:spPr>
          <a:xfrm>
            <a:off x="15706109" y="1299980"/>
            <a:ext cx="1411290" cy="559914"/>
          </a:xfrm>
          <a:prstGeom prst="rect">
            <a:avLst/>
          </a:prstGeom>
        </p:spPr>
      </p:pic>
      <p:pic>
        <p:nvPicPr>
          <p:cNvPr id="7" name="صورة 6">
            <a:extLst>
              <a:ext uri="{FF2B5EF4-FFF2-40B4-BE49-F238E27FC236}">
                <a16:creationId xmlns:a16="http://schemas.microsoft.com/office/drawing/2014/main" id="{E0E193CF-593D-EB03-17CE-8241517E8002}"/>
              </a:ext>
            </a:extLst>
          </p:cNvPr>
          <p:cNvPicPr>
            <a:picLocks noChangeAspect="1"/>
          </p:cNvPicPr>
          <p:nvPr/>
        </p:nvPicPr>
        <p:blipFill rotWithShape="1">
          <a:blip r:embed="rId2">
            <a:extLst>
              <a:ext uri="{28A0092B-C50C-407E-A947-70E740481C1C}">
                <a14:useLocalDpi xmlns:a14="http://schemas.microsoft.com/office/drawing/2010/main" val="0"/>
              </a:ext>
            </a:extLst>
          </a:blip>
          <a:srcRect l="52468" t="18869" r="9883" b="76083"/>
          <a:stretch/>
        </p:blipFill>
        <p:spPr>
          <a:xfrm>
            <a:off x="12641855" y="1991478"/>
            <a:ext cx="4056888" cy="652905"/>
          </a:xfrm>
          <a:prstGeom prst="rect">
            <a:avLst/>
          </a:prstGeom>
        </p:spPr>
      </p:pic>
      <p:pic>
        <p:nvPicPr>
          <p:cNvPr id="8" name="صورة 7">
            <a:extLst>
              <a:ext uri="{FF2B5EF4-FFF2-40B4-BE49-F238E27FC236}">
                <a16:creationId xmlns:a16="http://schemas.microsoft.com/office/drawing/2014/main" id="{A5E5FBAB-6D15-8569-6B4E-8AC075A964BB}"/>
              </a:ext>
            </a:extLst>
          </p:cNvPr>
          <p:cNvPicPr>
            <a:picLocks noChangeAspect="1"/>
          </p:cNvPicPr>
          <p:nvPr/>
        </p:nvPicPr>
        <p:blipFill rotWithShape="1">
          <a:blip r:embed="rId2">
            <a:extLst>
              <a:ext uri="{28A0092B-C50C-407E-A947-70E740481C1C}">
                <a14:useLocalDpi xmlns:a14="http://schemas.microsoft.com/office/drawing/2010/main" val="0"/>
              </a:ext>
            </a:extLst>
          </a:blip>
          <a:srcRect l="35055" t="26035" r="8824" b="71477"/>
          <a:stretch/>
        </p:blipFill>
        <p:spPr>
          <a:xfrm>
            <a:off x="9095920" y="3022955"/>
            <a:ext cx="8048956" cy="718194"/>
          </a:xfrm>
          <a:prstGeom prst="rect">
            <a:avLst/>
          </a:prstGeom>
        </p:spPr>
      </p:pic>
      <p:pic>
        <p:nvPicPr>
          <p:cNvPr id="9" name="صورة 8">
            <a:extLst>
              <a:ext uri="{FF2B5EF4-FFF2-40B4-BE49-F238E27FC236}">
                <a16:creationId xmlns:a16="http://schemas.microsoft.com/office/drawing/2014/main" id="{C179AFEC-7093-C3F3-C2BE-FFC6B466D77F}"/>
              </a:ext>
            </a:extLst>
          </p:cNvPr>
          <p:cNvPicPr>
            <a:picLocks noChangeAspect="1"/>
          </p:cNvPicPr>
          <p:nvPr/>
        </p:nvPicPr>
        <p:blipFill rotWithShape="1">
          <a:blip r:embed="rId2">
            <a:extLst>
              <a:ext uri="{28A0092B-C50C-407E-A947-70E740481C1C}">
                <a14:useLocalDpi xmlns:a14="http://schemas.microsoft.com/office/drawing/2010/main" val="0"/>
              </a:ext>
            </a:extLst>
          </a:blip>
          <a:srcRect l="10644" t="29282" r="10237" b="55507"/>
          <a:stretch/>
        </p:blipFill>
        <p:spPr>
          <a:xfrm>
            <a:off x="9111160" y="3909025"/>
            <a:ext cx="7628353" cy="2430816"/>
          </a:xfrm>
          <a:prstGeom prst="rect">
            <a:avLst/>
          </a:prstGeom>
        </p:spPr>
      </p:pic>
      <p:pic>
        <p:nvPicPr>
          <p:cNvPr id="10" name="صورة 9">
            <a:extLst>
              <a:ext uri="{FF2B5EF4-FFF2-40B4-BE49-F238E27FC236}">
                <a16:creationId xmlns:a16="http://schemas.microsoft.com/office/drawing/2014/main" id="{69D57593-6A83-1DDD-856F-EB28A8E1DD9C}"/>
              </a:ext>
            </a:extLst>
          </p:cNvPr>
          <p:cNvPicPr>
            <a:picLocks noChangeAspect="1"/>
          </p:cNvPicPr>
          <p:nvPr/>
        </p:nvPicPr>
        <p:blipFill rotWithShape="1">
          <a:blip r:embed="rId2">
            <a:extLst>
              <a:ext uri="{28A0092B-C50C-407E-A947-70E740481C1C}">
                <a14:useLocalDpi xmlns:a14="http://schemas.microsoft.com/office/drawing/2010/main" val="0"/>
              </a:ext>
            </a:extLst>
          </a:blip>
          <a:srcRect l="78920" t="53968" r="10256" b="42454"/>
          <a:stretch/>
        </p:blipFill>
        <p:spPr>
          <a:xfrm>
            <a:off x="7066955" y="1253051"/>
            <a:ext cx="1411290" cy="559914"/>
          </a:xfrm>
          <a:prstGeom prst="rect">
            <a:avLst/>
          </a:prstGeom>
        </p:spPr>
      </p:pic>
      <p:pic>
        <p:nvPicPr>
          <p:cNvPr id="11" name="صورة 10">
            <a:extLst>
              <a:ext uri="{FF2B5EF4-FFF2-40B4-BE49-F238E27FC236}">
                <a16:creationId xmlns:a16="http://schemas.microsoft.com/office/drawing/2014/main" id="{7DB58505-BFA2-2EE7-62F5-782D8A94A82D}"/>
              </a:ext>
            </a:extLst>
          </p:cNvPr>
          <p:cNvPicPr>
            <a:picLocks noChangeAspect="1"/>
          </p:cNvPicPr>
          <p:nvPr/>
        </p:nvPicPr>
        <p:blipFill rotWithShape="1">
          <a:blip r:embed="rId2">
            <a:extLst>
              <a:ext uri="{28A0092B-C50C-407E-A947-70E740481C1C}">
                <a14:useLocalDpi xmlns:a14="http://schemas.microsoft.com/office/drawing/2010/main" val="0"/>
              </a:ext>
            </a:extLst>
          </a:blip>
          <a:srcRect l="60910" t="58796" r="9732" b="36020"/>
          <a:stretch/>
        </p:blipFill>
        <p:spPr>
          <a:xfrm>
            <a:off x="4955887" y="1955026"/>
            <a:ext cx="3163432" cy="670570"/>
          </a:xfrm>
          <a:prstGeom prst="rect">
            <a:avLst/>
          </a:prstGeom>
        </p:spPr>
      </p:pic>
      <p:pic>
        <p:nvPicPr>
          <p:cNvPr id="12" name="صورة 11">
            <a:extLst>
              <a:ext uri="{FF2B5EF4-FFF2-40B4-BE49-F238E27FC236}">
                <a16:creationId xmlns:a16="http://schemas.microsoft.com/office/drawing/2014/main" id="{E8FDF08F-5EE9-0C22-3E92-0018BDDC77C4}"/>
              </a:ext>
            </a:extLst>
          </p:cNvPr>
          <p:cNvPicPr>
            <a:picLocks noChangeAspect="1"/>
          </p:cNvPicPr>
          <p:nvPr/>
        </p:nvPicPr>
        <p:blipFill rotWithShape="1">
          <a:blip r:embed="rId2">
            <a:extLst>
              <a:ext uri="{28A0092B-C50C-407E-A947-70E740481C1C}">
                <a14:useLocalDpi xmlns:a14="http://schemas.microsoft.com/office/drawing/2010/main" val="0"/>
              </a:ext>
            </a:extLst>
          </a:blip>
          <a:srcRect l="44906" t="66004" r="9562" b="31508"/>
          <a:stretch/>
        </p:blipFill>
        <p:spPr>
          <a:xfrm>
            <a:off x="1510891" y="2993852"/>
            <a:ext cx="6530284" cy="718194"/>
          </a:xfrm>
          <a:prstGeom prst="rect">
            <a:avLst/>
          </a:prstGeom>
        </p:spPr>
      </p:pic>
      <p:pic>
        <p:nvPicPr>
          <p:cNvPr id="13" name="صورة 12">
            <a:extLst>
              <a:ext uri="{FF2B5EF4-FFF2-40B4-BE49-F238E27FC236}">
                <a16:creationId xmlns:a16="http://schemas.microsoft.com/office/drawing/2014/main" id="{383EF192-24AA-26B1-BC62-66C8F7D1C161}"/>
              </a:ext>
            </a:extLst>
          </p:cNvPr>
          <p:cNvPicPr>
            <a:picLocks noChangeAspect="1"/>
          </p:cNvPicPr>
          <p:nvPr/>
        </p:nvPicPr>
        <p:blipFill rotWithShape="1">
          <a:blip r:embed="rId2">
            <a:extLst>
              <a:ext uri="{28A0092B-C50C-407E-A947-70E740481C1C}">
                <a14:useLocalDpi xmlns:a14="http://schemas.microsoft.com/office/drawing/2010/main" val="0"/>
              </a:ext>
            </a:extLst>
          </a:blip>
          <a:srcRect l="10644" t="29282" r="10237" b="47496"/>
          <a:stretch/>
        </p:blipFill>
        <p:spPr>
          <a:xfrm>
            <a:off x="345411" y="3872839"/>
            <a:ext cx="7655850" cy="3823362"/>
          </a:xfrm>
          <a:prstGeom prst="rect">
            <a:avLst/>
          </a:prstGeom>
        </p:spPr>
      </p:pic>
      <p:cxnSp>
        <p:nvCxnSpPr>
          <p:cNvPr id="15" name="رابط مستقيم 14">
            <a:extLst>
              <a:ext uri="{FF2B5EF4-FFF2-40B4-BE49-F238E27FC236}">
                <a16:creationId xmlns:a16="http://schemas.microsoft.com/office/drawing/2014/main" id="{A726EBCF-3087-2581-AFB5-09D6E0AD49A0}"/>
              </a:ext>
            </a:extLst>
          </p:cNvPr>
          <p:cNvCxnSpPr/>
          <p:nvPr/>
        </p:nvCxnSpPr>
        <p:spPr>
          <a:xfrm>
            <a:off x="8639969" y="0"/>
            <a:ext cx="0" cy="987552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16" name="صورة 15">
            <a:extLst>
              <a:ext uri="{FF2B5EF4-FFF2-40B4-BE49-F238E27FC236}">
                <a16:creationId xmlns:a16="http://schemas.microsoft.com/office/drawing/2014/main" id="{B7559DEF-934D-AD1D-E838-B44598BCC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66" y="8430348"/>
            <a:ext cx="2108909" cy="1289915"/>
          </a:xfrm>
          <a:prstGeom prst="rect">
            <a:avLst/>
          </a:prstGeom>
        </p:spPr>
      </p:pic>
      <p:sp>
        <p:nvSpPr>
          <p:cNvPr id="24" name="مربع نص 23">
            <a:extLst>
              <a:ext uri="{FF2B5EF4-FFF2-40B4-BE49-F238E27FC236}">
                <a16:creationId xmlns:a16="http://schemas.microsoft.com/office/drawing/2014/main" id="{916F95FB-4E32-BA07-34C7-BDE9044F0A4A}"/>
              </a:ext>
            </a:extLst>
          </p:cNvPr>
          <p:cNvSpPr txBox="1"/>
          <p:nvPr/>
        </p:nvSpPr>
        <p:spPr>
          <a:xfrm>
            <a:off x="9171883" y="3622177"/>
            <a:ext cx="7526860" cy="1951496"/>
          </a:xfrm>
          <a:prstGeom prst="rect">
            <a:avLst/>
          </a:prstGeom>
          <a:noFill/>
        </p:spPr>
        <p:txBody>
          <a:bodyPr wrap="square" rtlCol="1">
            <a:spAutoFit/>
          </a:bodyPr>
          <a:lstStyle/>
          <a:p>
            <a:pPr algn="just" rtl="1">
              <a:lnSpc>
                <a:spcPct val="150000"/>
              </a:lnSpc>
            </a:pPr>
            <a:r>
              <a:rPr lang="ar-SA" sz="2800" b="1" dirty="0">
                <a:solidFill>
                  <a:srgbClr val="0000FF"/>
                </a:solidFill>
              </a:rPr>
              <a:t>تكمن أهمية وجود رموز وسائل التواصل الاجتماعي في تذليل صفحة إلكترونية في توفير طريقة سهلة للزوار للاتصال بمالك الموقع الإلكتروني عن طريق وسائل التواصل الاجتماعي.</a:t>
            </a:r>
          </a:p>
        </p:txBody>
      </p:sp>
      <p:sp>
        <p:nvSpPr>
          <p:cNvPr id="25" name="مربع نص 24">
            <a:extLst>
              <a:ext uri="{FF2B5EF4-FFF2-40B4-BE49-F238E27FC236}">
                <a16:creationId xmlns:a16="http://schemas.microsoft.com/office/drawing/2014/main" id="{96F18BE9-DBB8-555C-8B01-9C00B02E1C9F}"/>
              </a:ext>
            </a:extLst>
          </p:cNvPr>
          <p:cNvSpPr txBox="1"/>
          <p:nvPr/>
        </p:nvSpPr>
        <p:spPr>
          <a:xfrm>
            <a:off x="345411" y="3629576"/>
            <a:ext cx="7550360" cy="3890489"/>
          </a:xfrm>
          <a:prstGeom prst="rect">
            <a:avLst/>
          </a:prstGeom>
          <a:noFill/>
        </p:spPr>
        <p:txBody>
          <a:bodyPr wrap="square" rtlCol="1">
            <a:spAutoFit/>
          </a:bodyPr>
          <a:lstStyle/>
          <a:p>
            <a:pPr algn="just" rtl="1">
              <a:lnSpc>
                <a:spcPct val="150000"/>
              </a:lnSpc>
            </a:pPr>
            <a:r>
              <a:rPr lang="ar-SA" sz="2800" b="1" dirty="0">
                <a:solidFill>
                  <a:srgbClr val="0000FF"/>
                </a:solidFill>
              </a:rPr>
              <a:t>من المهم معاينة التغييرات قبل نشر موقعك الإلكتروني؛ لأنه يتيح اكتشاف أي أخطاء أو مشكلات قبل نشرها. كما تمنحك معاينة التغييرات الفرصة لاختبار وظائف الموقع الإلكتروني، والتحقق من التنسيق والتخطيط، والتأكد من توجيه جميع الارتباطات التشعبية </a:t>
            </a:r>
            <a:r>
              <a:rPr lang="en-US" sz="2800" b="1" dirty="0">
                <a:solidFill>
                  <a:srgbClr val="0000FF"/>
                </a:solidFill>
              </a:rPr>
              <a:t>(Hyperlinks)</a:t>
            </a:r>
            <a:r>
              <a:rPr lang="ar-SA" sz="2800" b="1" dirty="0">
                <a:solidFill>
                  <a:srgbClr val="0000FF"/>
                </a:solidFill>
              </a:rPr>
              <a:t> إلى المحتوى الصحيح. ويمكن أن يساعد ذلك في منع أي تأثير سلبي محتمل على تجربة المستخدم.</a:t>
            </a:r>
          </a:p>
        </p:txBody>
      </p:sp>
    </p:spTree>
    <p:extLst>
      <p:ext uri="{BB962C8B-B14F-4D97-AF65-F5344CB8AC3E}">
        <p14:creationId xmlns:p14="http://schemas.microsoft.com/office/powerpoint/2010/main" val="300614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right)">
                                      <p:cBhvr>
                                        <p:cTn id="14" dur="1500"/>
                                        <p:tgtEl>
                                          <p:spTgt spid="7"/>
                                        </p:tgtEl>
                                      </p:cBhvr>
                                    </p:animEffect>
                                  </p:childTnLst>
                                </p:cTn>
                              </p:par>
                            </p:childTnLst>
                          </p:cTn>
                        </p:par>
                        <p:par>
                          <p:cTn id="15" fill="hold">
                            <p:stCondLst>
                              <p:cond delay="25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1500"/>
                                        <p:tgtEl>
                                          <p:spTgt spid="8"/>
                                        </p:tgtEl>
                                      </p:cBhvr>
                                    </p:animEffect>
                                  </p:childTnLst>
                                </p:cTn>
                              </p:par>
                            </p:childTnLst>
                          </p:cTn>
                        </p:par>
                        <p:par>
                          <p:cTn id="19" fill="hold">
                            <p:stCondLst>
                              <p:cond delay="4000"/>
                            </p:stCondLst>
                            <p:childTnLst>
                              <p:par>
                                <p:cTn id="20" presetID="22" presetClass="entr" presetSubtype="2"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1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iterate type="wd">
                                    <p:tmPct val="10000"/>
                                  </p:iterate>
                                  <p:childTnLst>
                                    <p:set>
                                      <p:cBhvr>
                                        <p:cTn id="26" dur="1" fill="hold">
                                          <p:stCondLst>
                                            <p:cond delay="0"/>
                                          </p:stCondLst>
                                        </p:cTn>
                                        <p:tgtEl>
                                          <p:spTgt spid="24"/>
                                        </p:tgtEl>
                                        <p:attrNameLst>
                                          <p:attrName>style.visibility</p:attrName>
                                        </p:attrNameLst>
                                      </p:cBhvr>
                                      <p:to>
                                        <p:strVal val="visible"/>
                                      </p:to>
                                    </p:set>
                                    <p:animEffect transition="in" filter="wipe(right)">
                                      <p:cBhvr>
                                        <p:cTn id="27" dur="1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par>
                          <p:cTn id="36" fill="hold">
                            <p:stCondLst>
                              <p:cond delay="1000"/>
                            </p:stCondLst>
                            <p:childTnLst>
                              <p:par>
                                <p:cTn id="37" presetID="22" presetClass="entr" presetSubtype="2"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right)">
                                      <p:cBhvr>
                                        <p:cTn id="39" dur="1500"/>
                                        <p:tgtEl>
                                          <p:spTgt spid="11"/>
                                        </p:tgtEl>
                                      </p:cBhvr>
                                    </p:animEffect>
                                  </p:childTnLst>
                                </p:cTn>
                              </p:par>
                            </p:childTnLst>
                          </p:cTn>
                        </p:par>
                        <p:par>
                          <p:cTn id="40" fill="hold">
                            <p:stCondLst>
                              <p:cond delay="2500"/>
                            </p:stCondLst>
                            <p:childTnLst>
                              <p:par>
                                <p:cTn id="41" presetID="22" presetClass="entr" presetSubtype="2"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right)">
                                      <p:cBhvr>
                                        <p:cTn id="43" dur="1500"/>
                                        <p:tgtEl>
                                          <p:spTgt spid="12"/>
                                        </p:tgtEl>
                                      </p:cBhvr>
                                    </p:animEffect>
                                  </p:childTnLst>
                                </p:cTn>
                              </p:par>
                            </p:childTnLst>
                          </p:cTn>
                        </p:par>
                        <p:par>
                          <p:cTn id="44" fill="hold">
                            <p:stCondLst>
                              <p:cond delay="4000"/>
                            </p:stCondLst>
                            <p:childTnLst>
                              <p:par>
                                <p:cTn id="45" presetID="2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right)">
                                      <p:cBhvr>
                                        <p:cTn id="47" dur="1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iterate type="wd">
                                    <p:tmPct val="10000"/>
                                  </p:iterate>
                                  <p:childTnLst>
                                    <p:set>
                                      <p:cBhvr>
                                        <p:cTn id="51" dur="1" fill="hold">
                                          <p:stCondLst>
                                            <p:cond delay="0"/>
                                          </p:stCondLst>
                                        </p:cTn>
                                        <p:tgtEl>
                                          <p:spTgt spid="25"/>
                                        </p:tgtEl>
                                        <p:attrNameLst>
                                          <p:attrName>style.visibility</p:attrName>
                                        </p:attrNameLst>
                                      </p:cBhvr>
                                      <p:to>
                                        <p:strVal val="visible"/>
                                      </p:to>
                                    </p:set>
                                    <p:animEffect transition="in" filter="wipe(right)">
                                      <p:cBhvr>
                                        <p:cTn id="52" dur="1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6719</TotalTime>
  <Words>104</Words>
  <Application>Microsoft Office PowerPoint</Application>
  <PresentationFormat>مخصص</PresentationFormat>
  <Paragraphs>12</Paragraphs>
  <Slides>10</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10</vt:i4>
      </vt:variant>
    </vt:vector>
  </HeadingPairs>
  <TitlesOfParts>
    <vt:vector size="15" baseType="lpstr">
      <vt:lpstr>Arial</vt:lpstr>
      <vt:lpstr>Bahnschrift SemiLight</vt:lpstr>
      <vt:lpstr>Calibri</vt:lpstr>
      <vt:lpstr>Calibri Light</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غزي بن الغزي</dc:creator>
  <cp:lastModifiedBy>غزي بن الغزي</cp:lastModifiedBy>
  <cp:revision>178</cp:revision>
  <dcterms:created xsi:type="dcterms:W3CDTF">2022-09-03T17:49:26Z</dcterms:created>
  <dcterms:modified xsi:type="dcterms:W3CDTF">2023-10-20T17:28:44Z</dcterms:modified>
</cp:coreProperties>
</file>