
<file path=[Content_Types].xml><?xml version="1.0" encoding="utf-8"?>
<Types xmlns="http://schemas.openxmlformats.org/package/2006/content-types">
  <Default Extension="fntdata" ContentType="application/x-fontdata"/>
  <Default Extension="gif" ContentType="image/gif"/>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724" r:id="rId2"/>
  </p:sldMasterIdLst>
  <p:notesMasterIdLst>
    <p:notesMasterId r:id="rId53"/>
  </p:notesMasterIdLst>
  <p:sldIdLst>
    <p:sldId id="256" r:id="rId3"/>
    <p:sldId id="368" r:id="rId4"/>
    <p:sldId id="369" r:id="rId5"/>
    <p:sldId id="374" r:id="rId6"/>
    <p:sldId id="370" r:id="rId7"/>
    <p:sldId id="402" r:id="rId8"/>
    <p:sldId id="403" r:id="rId9"/>
    <p:sldId id="404" r:id="rId10"/>
    <p:sldId id="405" r:id="rId11"/>
    <p:sldId id="406" r:id="rId12"/>
    <p:sldId id="407" r:id="rId13"/>
    <p:sldId id="408" r:id="rId14"/>
    <p:sldId id="409" r:id="rId15"/>
    <p:sldId id="410" r:id="rId16"/>
    <p:sldId id="411" r:id="rId17"/>
    <p:sldId id="412" r:id="rId18"/>
    <p:sldId id="413" r:id="rId19"/>
    <p:sldId id="414" r:id="rId20"/>
    <p:sldId id="415" r:id="rId21"/>
    <p:sldId id="428" r:id="rId22"/>
    <p:sldId id="416" r:id="rId23"/>
    <p:sldId id="372" r:id="rId24"/>
    <p:sldId id="418" r:id="rId25"/>
    <p:sldId id="419" r:id="rId26"/>
    <p:sldId id="420" r:id="rId27"/>
    <p:sldId id="421" r:id="rId28"/>
    <p:sldId id="422" r:id="rId29"/>
    <p:sldId id="423" r:id="rId30"/>
    <p:sldId id="424" r:id="rId31"/>
    <p:sldId id="376" r:id="rId32"/>
    <p:sldId id="425" r:id="rId33"/>
    <p:sldId id="426" r:id="rId34"/>
    <p:sldId id="427" r:id="rId35"/>
    <p:sldId id="373" r:id="rId36"/>
    <p:sldId id="298" r:id="rId37"/>
    <p:sldId id="377" r:id="rId38"/>
    <p:sldId id="378" r:id="rId39"/>
    <p:sldId id="429" r:id="rId40"/>
    <p:sldId id="430" r:id="rId41"/>
    <p:sldId id="431" r:id="rId42"/>
    <p:sldId id="432" r:id="rId43"/>
    <p:sldId id="433" r:id="rId44"/>
    <p:sldId id="434" r:id="rId45"/>
    <p:sldId id="435" r:id="rId46"/>
    <p:sldId id="436" r:id="rId47"/>
    <p:sldId id="437" r:id="rId48"/>
    <p:sldId id="380" r:id="rId49"/>
    <p:sldId id="438" r:id="rId50"/>
    <p:sldId id="381" r:id="rId51"/>
    <p:sldId id="382" r:id="rId52"/>
  </p:sldIdLst>
  <p:sldSz cx="9144000" cy="5143500" type="screen16x9"/>
  <p:notesSz cx="6858000" cy="9144000"/>
  <p:embeddedFontLst>
    <p:embeddedFont>
      <p:font typeface="Calibri" panose="020F0502020204030204" pitchFamily="34" charset="0"/>
      <p:regular r:id="rId54"/>
      <p:bold r:id="rId55"/>
    </p:embeddedFont>
    <p:embeddedFont>
      <p:font typeface="Fira Sans Extra Condensed SemiBold" panose="020B0604020202020204" charset="0"/>
      <p:regular r:id="rId56"/>
      <p:bold r:id="rId57"/>
      <p:italic r:id="rId58"/>
      <p:boldItalic r:id="rId59"/>
    </p:embeddedFont>
    <p:embeddedFont>
      <p:font typeface="Montserrat" panose="00000500000000000000" pitchFamily="2" charset="0"/>
      <p:regular r:id="rId60"/>
      <p:bold r:id="rId61"/>
      <p:italic r:id="rId62"/>
      <p:boldItalic r:id="rId63"/>
    </p:embeddedFont>
    <p:embeddedFont>
      <p:font typeface="Roboto" panose="02000000000000000000" pitchFamily="2"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2F9"/>
    <a:srgbClr val="0D86BB"/>
    <a:srgbClr val="5E68C1"/>
    <a:srgbClr val="000000"/>
    <a:srgbClr val="6B6BFF"/>
    <a:srgbClr val="6171FF"/>
    <a:srgbClr val="756BFF"/>
    <a:srgbClr val="E5FF00"/>
    <a:srgbClr val="16B3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A77BB92-1B21-4D27-8D4D-49EDF20728C5}">
  <a:tblStyle styleId="{BA77BB92-1B21-4D27-8D4D-49EDF20728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94660"/>
  </p:normalViewPr>
  <p:slideViewPr>
    <p:cSldViewPr snapToGrid="0">
      <p:cViewPr varScale="1">
        <p:scale>
          <a:sx n="101" d="100"/>
          <a:sy n="101" d="100"/>
        </p:scale>
        <p:origin x="72" y="7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0.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3.xml"/><Relationship Id="rId61" Type="http://schemas.openxmlformats.org/officeDocument/2006/relationships/font" Target="fonts/font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Google Shape;43;gdcb566e1d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 name="Google Shape;44;gdcb566e1d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db9b685a6f_1_1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db9b685a6f_1_1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2645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86960ae162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86960ae162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4854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db9b685a6f_1_1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db9b685a6f_1_1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4899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86960ae162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86960ae162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062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57200" y="411475"/>
            <a:ext cx="8229600" cy="1671300"/>
          </a:xfrm>
          <a:prstGeom prst="rect">
            <a:avLst/>
          </a:prstGeom>
        </p:spPr>
        <p:txBody>
          <a:bodyPr spcFirstLastPara="1" wrap="square" lIns="91425" tIns="91425" rIns="91425" bIns="91425" anchor="t" anchorCtr="0">
            <a:normAutofit/>
          </a:bodyPr>
          <a:lstStyle>
            <a:lvl1pPr lvl="0">
              <a:spcBef>
                <a:spcPts val="0"/>
              </a:spcBef>
              <a:spcAft>
                <a:spcPts val="0"/>
              </a:spcAft>
              <a:buSzPts val="5200"/>
              <a:buNone/>
              <a:defRPr sz="4600" b="0">
                <a:latin typeface="Fira Sans Extra Condensed SemiBold"/>
                <a:ea typeface="Fira Sans Extra Condensed SemiBold"/>
                <a:cs typeface="Fira Sans Extra Condensed SemiBold"/>
                <a:sym typeface="Fira Sans Extra Condensed SemiBold"/>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57200" y="2082775"/>
            <a:ext cx="3757500" cy="486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1800"/>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6" name="Google Shape;3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2"/>
        <p:cNvGrpSpPr/>
        <p:nvPr/>
      </p:nvGrpSpPr>
      <p:grpSpPr>
        <a:xfrm>
          <a:off x="0" y="0"/>
          <a:ext cx="0" cy="0"/>
          <a:chOff x="0" y="0"/>
          <a:chExt cx="0" cy="0"/>
        </a:xfrm>
      </p:grpSpPr>
      <p:sp>
        <p:nvSpPr>
          <p:cNvPr id="23" name="Google Shape;23;p3"/>
          <p:cNvSpPr/>
          <p:nvPr/>
        </p:nvSpPr>
        <p:spPr>
          <a:xfrm>
            <a:off x="224802" y="43208"/>
            <a:ext cx="8694396" cy="5057084"/>
          </a:xfrm>
          <a:custGeom>
            <a:avLst/>
            <a:gdLst/>
            <a:ahLst/>
            <a:cxnLst/>
            <a:rect l="l" t="t" r="r" b="b"/>
            <a:pathLst>
              <a:path w="77119" h="63370" extrusionOk="0">
                <a:moveTo>
                  <a:pt x="58572" y="1"/>
                </a:moveTo>
                <a:cubicBezTo>
                  <a:pt x="57567" y="1"/>
                  <a:pt x="56603" y="36"/>
                  <a:pt x="55707" y="87"/>
                </a:cubicBezTo>
                <a:cubicBezTo>
                  <a:pt x="34484" y="1326"/>
                  <a:pt x="17164" y="6608"/>
                  <a:pt x="17164" y="6608"/>
                </a:cubicBezTo>
                <a:cubicBezTo>
                  <a:pt x="9076" y="9351"/>
                  <a:pt x="1" y="13269"/>
                  <a:pt x="706" y="20981"/>
                </a:cubicBezTo>
                <a:cubicBezTo>
                  <a:pt x="1364" y="28693"/>
                  <a:pt x="3778" y="49979"/>
                  <a:pt x="7900" y="56123"/>
                </a:cubicBezTo>
                <a:cubicBezTo>
                  <a:pt x="12007" y="62330"/>
                  <a:pt x="16647" y="61938"/>
                  <a:pt x="20769" y="62455"/>
                </a:cubicBezTo>
                <a:cubicBezTo>
                  <a:pt x="22910" y="62725"/>
                  <a:pt x="31906" y="63370"/>
                  <a:pt x="41044" y="63370"/>
                </a:cubicBezTo>
                <a:cubicBezTo>
                  <a:pt x="49435" y="63370"/>
                  <a:pt x="57945" y="62826"/>
                  <a:pt x="61381" y="60951"/>
                </a:cubicBezTo>
                <a:cubicBezTo>
                  <a:pt x="68576" y="56969"/>
                  <a:pt x="77118" y="29602"/>
                  <a:pt x="76930" y="15041"/>
                </a:cubicBezTo>
                <a:cubicBezTo>
                  <a:pt x="76819" y="2130"/>
                  <a:pt x="66432" y="1"/>
                  <a:pt x="58572"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344529" y="131450"/>
            <a:ext cx="8454942" cy="4917829"/>
          </a:xfrm>
          <a:custGeom>
            <a:avLst/>
            <a:gdLst/>
            <a:ahLst/>
            <a:cxnLst/>
            <a:rect l="l" t="t" r="r" b="b"/>
            <a:pathLst>
              <a:path w="77119" h="63370" extrusionOk="0">
                <a:moveTo>
                  <a:pt x="58572" y="1"/>
                </a:moveTo>
                <a:cubicBezTo>
                  <a:pt x="57567" y="1"/>
                  <a:pt x="56603" y="36"/>
                  <a:pt x="55707" y="87"/>
                </a:cubicBezTo>
                <a:cubicBezTo>
                  <a:pt x="34484" y="1326"/>
                  <a:pt x="17164" y="6608"/>
                  <a:pt x="17164" y="6608"/>
                </a:cubicBezTo>
                <a:cubicBezTo>
                  <a:pt x="9076" y="9351"/>
                  <a:pt x="1" y="13269"/>
                  <a:pt x="706" y="20981"/>
                </a:cubicBezTo>
                <a:cubicBezTo>
                  <a:pt x="1364" y="28693"/>
                  <a:pt x="3778" y="49979"/>
                  <a:pt x="7900" y="56123"/>
                </a:cubicBezTo>
                <a:cubicBezTo>
                  <a:pt x="12007" y="62330"/>
                  <a:pt x="16647" y="61938"/>
                  <a:pt x="20769" y="62455"/>
                </a:cubicBezTo>
                <a:cubicBezTo>
                  <a:pt x="22910" y="62725"/>
                  <a:pt x="31906" y="63370"/>
                  <a:pt x="41044" y="63370"/>
                </a:cubicBezTo>
                <a:cubicBezTo>
                  <a:pt x="49435" y="63370"/>
                  <a:pt x="57945" y="62826"/>
                  <a:pt x="61381" y="60951"/>
                </a:cubicBezTo>
                <a:cubicBezTo>
                  <a:pt x="68576" y="56969"/>
                  <a:pt x="77118" y="29602"/>
                  <a:pt x="76930" y="15041"/>
                </a:cubicBezTo>
                <a:cubicBezTo>
                  <a:pt x="76819" y="2130"/>
                  <a:pt x="66432" y="1"/>
                  <a:pt x="58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7987250" y="4124649"/>
            <a:ext cx="728250" cy="721553"/>
          </a:xfrm>
          <a:custGeom>
            <a:avLst/>
            <a:gdLst/>
            <a:ahLst/>
            <a:cxnLst/>
            <a:rect l="l" t="t" r="r" b="b"/>
            <a:pathLst>
              <a:path w="6725" h="6663" extrusionOk="0">
                <a:moveTo>
                  <a:pt x="3339" y="1"/>
                </a:moveTo>
                <a:cubicBezTo>
                  <a:pt x="1505" y="1"/>
                  <a:pt x="0" y="1505"/>
                  <a:pt x="0" y="3339"/>
                </a:cubicBezTo>
                <a:cubicBezTo>
                  <a:pt x="0" y="5157"/>
                  <a:pt x="1505" y="6662"/>
                  <a:pt x="3339" y="6662"/>
                </a:cubicBezTo>
                <a:cubicBezTo>
                  <a:pt x="5220" y="6662"/>
                  <a:pt x="6724" y="5157"/>
                  <a:pt x="6724" y="3339"/>
                </a:cubicBezTo>
                <a:cubicBezTo>
                  <a:pt x="6724" y="1505"/>
                  <a:pt x="5220" y="1"/>
                  <a:pt x="3339" y="1"/>
                </a:cubicBezTo>
                <a:close/>
              </a:path>
            </a:pathLst>
          </a:cu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txBox="1">
            <a:spLocks noGrp="1"/>
          </p:cNvSpPr>
          <p:nvPr>
            <p:ph type="title" hasCustomPrompt="1"/>
          </p:nvPr>
        </p:nvSpPr>
        <p:spPr>
          <a:xfrm>
            <a:off x="1457725" y="1259507"/>
            <a:ext cx="3738900" cy="1057200"/>
          </a:xfrm>
          <a:prstGeom prst="rect">
            <a:avLst/>
          </a:prstGeom>
        </p:spPr>
        <p:txBody>
          <a:bodyPr spcFirstLastPara="1" wrap="square" lIns="91425" tIns="91425" rIns="91425" bIns="91425" anchor="b" anchorCtr="0">
            <a:noAutofit/>
          </a:bodyPr>
          <a:lstStyle>
            <a:lvl1pPr lvl="0" rtl="0">
              <a:spcBef>
                <a:spcPts val="0"/>
              </a:spcBef>
              <a:spcAft>
                <a:spcPts val="0"/>
              </a:spcAft>
              <a:buSzPts val="7200"/>
              <a:buNone/>
              <a:defRPr sz="65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27" name="Google Shape;27;p3"/>
          <p:cNvSpPr txBox="1">
            <a:spLocks noGrp="1"/>
          </p:cNvSpPr>
          <p:nvPr>
            <p:ph type="subTitle" idx="1"/>
          </p:nvPr>
        </p:nvSpPr>
        <p:spPr>
          <a:xfrm>
            <a:off x="1457725" y="3401725"/>
            <a:ext cx="2628600" cy="79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800"/>
              <a:buFont typeface="Catamaran"/>
              <a:buNone/>
              <a:defRPr sz="1600">
                <a:solidFill>
                  <a:schemeClr val="lt2"/>
                </a:solidFill>
                <a:latin typeface="Spartan"/>
                <a:ea typeface="Spartan"/>
                <a:cs typeface="Spartan"/>
                <a:sym typeface="Spartan"/>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28" name="Google Shape;28;p3"/>
          <p:cNvSpPr txBox="1">
            <a:spLocks noGrp="1"/>
          </p:cNvSpPr>
          <p:nvPr>
            <p:ph type="title" idx="2"/>
          </p:nvPr>
        </p:nvSpPr>
        <p:spPr>
          <a:xfrm>
            <a:off x="1457725" y="2812000"/>
            <a:ext cx="36003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9" name="Google Shape;29;p3"/>
          <p:cNvSpPr/>
          <p:nvPr/>
        </p:nvSpPr>
        <p:spPr>
          <a:xfrm>
            <a:off x="344519" y="4508777"/>
            <a:ext cx="556982" cy="79915"/>
          </a:xfrm>
          <a:custGeom>
            <a:avLst/>
            <a:gdLst/>
            <a:ahLst/>
            <a:cxnLst/>
            <a:rect l="l" t="t" r="r" b="b"/>
            <a:pathLst>
              <a:path w="13857" h="1051" extrusionOk="0">
                <a:moveTo>
                  <a:pt x="534" y="0"/>
                </a:moveTo>
                <a:cubicBezTo>
                  <a:pt x="204" y="0"/>
                  <a:pt x="1" y="188"/>
                  <a:pt x="1" y="517"/>
                </a:cubicBezTo>
                <a:cubicBezTo>
                  <a:pt x="1" y="784"/>
                  <a:pt x="204" y="1050"/>
                  <a:pt x="534" y="1050"/>
                </a:cubicBezTo>
                <a:lnTo>
                  <a:pt x="13324" y="1050"/>
                </a:lnTo>
                <a:cubicBezTo>
                  <a:pt x="13653" y="1050"/>
                  <a:pt x="13857" y="784"/>
                  <a:pt x="13857" y="517"/>
                </a:cubicBezTo>
                <a:cubicBezTo>
                  <a:pt x="13857" y="188"/>
                  <a:pt x="13653" y="0"/>
                  <a:pt x="13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344519" y="4637524"/>
            <a:ext cx="556982" cy="79915"/>
          </a:xfrm>
          <a:custGeom>
            <a:avLst/>
            <a:gdLst/>
            <a:ahLst/>
            <a:cxnLst/>
            <a:rect l="l" t="t" r="r" b="b"/>
            <a:pathLst>
              <a:path w="13857" h="1051" extrusionOk="0">
                <a:moveTo>
                  <a:pt x="534" y="0"/>
                </a:moveTo>
                <a:cubicBezTo>
                  <a:pt x="204" y="0"/>
                  <a:pt x="1" y="266"/>
                  <a:pt x="1" y="533"/>
                </a:cubicBezTo>
                <a:cubicBezTo>
                  <a:pt x="1" y="784"/>
                  <a:pt x="204" y="1050"/>
                  <a:pt x="534" y="1050"/>
                </a:cubicBezTo>
                <a:lnTo>
                  <a:pt x="13324" y="1050"/>
                </a:lnTo>
                <a:cubicBezTo>
                  <a:pt x="13653" y="1050"/>
                  <a:pt x="13857" y="784"/>
                  <a:pt x="13857" y="533"/>
                </a:cubicBezTo>
                <a:cubicBezTo>
                  <a:pt x="13857" y="266"/>
                  <a:pt x="13653" y="0"/>
                  <a:pt x="13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344519" y="4767413"/>
            <a:ext cx="556982" cy="78775"/>
          </a:xfrm>
          <a:custGeom>
            <a:avLst/>
            <a:gdLst/>
            <a:ahLst/>
            <a:cxnLst/>
            <a:rect l="l" t="t" r="r" b="b"/>
            <a:pathLst>
              <a:path w="13857" h="1036" extrusionOk="0">
                <a:moveTo>
                  <a:pt x="534" y="1"/>
                </a:moveTo>
                <a:cubicBezTo>
                  <a:pt x="204" y="1"/>
                  <a:pt x="1" y="251"/>
                  <a:pt x="1" y="518"/>
                </a:cubicBezTo>
                <a:cubicBezTo>
                  <a:pt x="1" y="847"/>
                  <a:pt x="204" y="1035"/>
                  <a:pt x="534" y="1035"/>
                </a:cubicBezTo>
                <a:lnTo>
                  <a:pt x="13324" y="1035"/>
                </a:lnTo>
                <a:cubicBezTo>
                  <a:pt x="13653" y="1035"/>
                  <a:pt x="13857" y="847"/>
                  <a:pt x="13857" y="518"/>
                </a:cubicBezTo>
                <a:cubicBezTo>
                  <a:pt x="13857" y="251"/>
                  <a:pt x="13653" y="1"/>
                  <a:pt x="133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2167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7"/>
        <p:cNvGrpSpPr/>
        <p:nvPr/>
      </p:nvGrpSpPr>
      <p:grpSpPr>
        <a:xfrm>
          <a:off x="0" y="0"/>
          <a:ext cx="0" cy="0"/>
          <a:chOff x="0" y="0"/>
          <a:chExt cx="0" cy="0"/>
        </a:xfrm>
      </p:grpSpPr>
      <p:sp>
        <p:nvSpPr>
          <p:cNvPr id="48" name="Google Shape;48;p5"/>
          <p:cNvSpPr txBox="1">
            <a:spLocks noGrp="1"/>
          </p:cNvSpPr>
          <p:nvPr>
            <p:ph type="title"/>
          </p:nvPr>
        </p:nvSpPr>
        <p:spPr>
          <a:xfrm>
            <a:off x="1774275" y="2890094"/>
            <a:ext cx="225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900"/>
              <a:buNone/>
              <a:defRPr sz="22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49" name="Google Shape;49;p5"/>
          <p:cNvSpPr txBox="1">
            <a:spLocks noGrp="1"/>
          </p:cNvSpPr>
          <p:nvPr>
            <p:ph type="subTitle" idx="1"/>
          </p:nvPr>
        </p:nvSpPr>
        <p:spPr>
          <a:xfrm>
            <a:off x="1774275" y="3345002"/>
            <a:ext cx="2257800" cy="94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0" name="Google Shape;50;p5"/>
          <p:cNvSpPr txBox="1">
            <a:spLocks noGrp="1"/>
          </p:cNvSpPr>
          <p:nvPr>
            <p:ph type="title" idx="2"/>
          </p:nvPr>
        </p:nvSpPr>
        <p:spPr>
          <a:xfrm>
            <a:off x="5111925" y="2890094"/>
            <a:ext cx="225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900"/>
              <a:buNone/>
              <a:defRPr sz="22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51" name="Google Shape;51;p5"/>
          <p:cNvSpPr txBox="1">
            <a:spLocks noGrp="1"/>
          </p:cNvSpPr>
          <p:nvPr>
            <p:ph type="subTitle" idx="3"/>
          </p:nvPr>
        </p:nvSpPr>
        <p:spPr>
          <a:xfrm>
            <a:off x="5111925" y="3345002"/>
            <a:ext cx="2257800" cy="94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2" name="Google Shape;52;p5"/>
          <p:cNvSpPr txBox="1">
            <a:spLocks noGrp="1"/>
          </p:cNvSpPr>
          <p:nvPr>
            <p:ph type="title" idx="4"/>
          </p:nvPr>
        </p:nvSpPr>
        <p:spPr>
          <a:xfrm flipH="1">
            <a:off x="969253" y="488975"/>
            <a:ext cx="7411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00A3"/>
              </a:buClr>
              <a:buSzPts val="2800"/>
              <a:buNone/>
              <a:defRPr>
                <a:solidFill>
                  <a:srgbClr val="FF00A3"/>
                </a:solidFill>
              </a:defRPr>
            </a:lvl1pPr>
            <a:lvl2pPr lvl="1" rtl="0">
              <a:spcBef>
                <a:spcPts val="0"/>
              </a:spcBef>
              <a:spcAft>
                <a:spcPts val="0"/>
              </a:spcAft>
              <a:buClr>
                <a:srgbClr val="FF00A3"/>
              </a:buClr>
              <a:buSzPts val="2800"/>
              <a:buNone/>
              <a:defRPr>
                <a:solidFill>
                  <a:srgbClr val="FF00A3"/>
                </a:solidFill>
              </a:defRPr>
            </a:lvl2pPr>
            <a:lvl3pPr lvl="2" rtl="0">
              <a:spcBef>
                <a:spcPts val="0"/>
              </a:spcBef>
              <a:spcAft>
                <a:spcPts val="0"/>
              </a:spcAft>
              <a:buClr>
                <a:srgbClr val="FF00A3"/>
              </a:buClr>
              <a:buSzPts val="2800"/>
              <a:buNone/>
              <a:defRPr>
                <a:solidFill>
                  <a:srgbClr val="FF00A3"/>
                </a:solidFill>
              </a:defRPr>
            </a:lvl3pPr>
            <a:lvl4pPr lvl="3" rtl="0">
              <a:spcBef>
                <a:spcPts val="0"/>
              </a:spcBef>
              <a:spcAft>
                <a:spcPts val="0"/>
              </a:spcAft>
              <a:buClr>
                <a:srgbClr val="FF00A3"/>
              </a:buClr>
              <a:buSzPts val="2800"/>
              <a:buNone/>
              <a:defRPr>
                <a:solidFill>
                  <a:srgbClr val="FF00A3"/>
                </a:solidFill>
              </a:defRPr>
            </a:lvl4pPr>
            <a:lvl5pPr lvl="4" rtl="0">
              <a:spcBef>
                <a:spcPts val="0"/>
              </a:spcBef>
              <a:spcAft>
                <a:spcPts val="0"/>
              </a:spcAft>
              <a:buClr>
                <a:srgbClr val="FF00A3"/>
              </a:buClr>
              <a:buSzPts val="2800"/>
              <a:buNone/>
              <a:defRPr>
                <a:solidFill>
                  <a:srgbClr val="FF00A3"/>
                </a:solidFill>
              </a:defRPr>
            </a:lvl5pPr>
            <a:lvl6pPr lvl="5" rtl="0">
              <a:spcBef>
                <a:spcPts val="0"/>
              </a:spcBef>
              <a:spcAft>
                <a:spcPts val="0"/>
              </a:spcAft>
              <a:buClr>
                <a:srgbClr val="FF00A3"/>
              </a:buClr>
              <a:buSzPts val="2800"/>
              <a:buNone/>
              <a:defRPr>
                <a:solidFill>
                  <a:srgbClr val="FF00A3"/>
                </a:solidFill>
              </a:defRPr>
            </a:lvl6pPr>
            <a:lvl7pPr lvl="6" rtl="0">
              <a:spcBef>
                <a:spcPts val="0"/>
              </a:spcBef>
              <a:spcAft>
                <a:spcPts val="0"/>
              </a:spcAft>
              <a:buClr>
                <a:srgbClr val="FF00A3"/>
              </a:buClr>
              <a:buSzPts val="2800"/>
              <a:buNone/>
              <a:defRPr>
                <a:solidFill>
                  <a:srgbClr val="FF00A3"/>
                </a:solidFill>
              </a:defRPr>
            </a:lvl7pPr>
            <a:lvl8pPr lvl="7" rtl="0">
              <a:spcBef>
                <a:spcPts val="0"/>
              </a:spcBef>
              <a:spcAft>
                <a:spcPts val="0"/>
              </a:spcAft>
              <a:buClr>
                <a:srgbClr val="FF00A3"/>
              </a:buClr>
              <a:buSzPts val="2800"/>
              <a:buNone/>
              <a:defRPr>
                <a:solidFill>
                  <a:srgbClr val="FF00A3"/>
                </a:solidFill>
              </a:defRPr>
            </a:lvl8pPr>
            <a:lvl9pPr lvl="8" rtl="0">
              <a:spcBef>
                <a:spcPts val="0"/>
              </a:spcBef>
              <a:spcAft>
                <a:spcPts val="0"/>
              </a:spcAft>
              <a:buClr>
                <a:srgbClr val="FF00A3"/>
              </a:buClr>
              <a:buSzPts val="2800"/>
              <a:buNone/>
              <a:defRPr>
                <a:solidFill>
                  <a:srgbClr val="FF00A3"/>
                </a:solidFill>
              </a:defRPr>
            </a:lvl9pPr>
          </a:lstStyle>
          <a:p>
            <a:endParaRPr/>
          </a:p>
        </p:txBody>
      </p:sp>
      <p:grpSp>
        <p:nvGrpSpPr>
          <p:cNvPr id="53" name="Google Shape;53;p5"/>
          <p:cNvGrpSpPr/>
          <p:nvPr/>
        </p:nvGrpSpPr>
        <p:grpSpPr>
          <a:xfrm>
            <a:off x="7932500" y="332425"/>
            <a:ext cx="1847225" cy="4571775"/>
            <a:chOff x="7932500" y="332425"/>
            <a:chExt cx="1847225" cy="4571775"/>
          </a:xfrm>
        </p:grpSpPr>
        <p:sp>
          <p:nvSpPr>
            <p:cNvPr id="54" name="Google Shape;54;p5"/>
            <p:cNvSpPr/>
            <p:nvPr/>
          </p:nvSpPr>
          <p:spPr>
            <a:xfrm>
              <a:off x="8763888" y="3975038"/>
              <a:ext cx="546400" cy="144050"/>
            </a:xfrm>
            <a:custGeom>
              <a:avLst/>
              <a:gdLst/>
              <a:ahLst/>
              <a:cxnLst/>
              <a:rect l="l" t="t" r="r" b="b"/>
              <a:pathLst>
                <a:path w="21856" h="5762" extrusionOk="0">
                  <a:moveTo>
                    <a:pt x="0" y="0"/>
                  </a:moveTo>
                  <a:lnTo>
                    <a:pt x="0" y="5762"/>
                  </a:lnTo>
                  <a:lnTo>
                    <a:pt x="21856" y="5762"/>
                  </a:lnTo>
                  <a:lnTo>
                    <a:pt x="2185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 name="Google Shape;55;p5"/>
            <p:cNvGrpSpPr/>
            <p:nvPr/>
          </p:nvGrpSpPr>
          <p:grpSpPr>
            <a:xfrm>
              <a:off x="8237288" y="1138400"/>
              <a:ext cx="513300" cy="521400"/>
              <a:chOff x="274975" y="2811550"/>
              <a:chExt cx="513300" cy="521400"/>
            </a:xfrm>
          </p:grpSpPr>
          <p:sp>
            <p:nvSpPr>
              <p:cNvPr id="56" name="Google Shape;56;p5"/>
              <p:cNvSpPr/>
              <p:nvPr/>
            </p:nvSpPr>
            <p:spPr>
              <a:xfrm>
                <a:off x="274975" y="3127350"/>
                <a:ext cx="183300" cy="205600"/>
              </a:xfrm>
              <a:custGeom>
                <a:avLst/>
                <a:gdLst/>
                <a:ahLst/>
                <a:cxnLst/>
                <a:rect l="l" t="t" r="r" b="b"/>
                <a:pathLst>
                  <a:path w="7332" h="8224" extrusionOk="0">
                    <a:moveTo>
                      <a:pt x="4058" y="7763"/>
                    </a:moveTo>
                    <a:cubicBezTo>
                      <a:pt x="4058" y="7763"/>
                      <a:pt x="4058" y="7899"/>
                      <a:pt x="4166" y="7899"/>
                    </a:cubicBezTo>
                    <a:cubicBezTo>
                      <a:pt x="4302" y="7899"/>
                      <a:pt x="4518" y="8007"/>
                      <a:pt x="4734" y="8007"/>
                    </a:cubicBezTo>
                    <a:cubicBezTo>
                      <a:pt x="4518" y="7899"/>
                      <a:pt x="4302" y="7899"/>
                      <a:pt x="4058" y="7763"/>
                    </a:cubicBezTo>
                    <a:close/>
                    <a:moveTo>
                      <a:pt x="5194" y="0"/>
                    </a:moveTo>
                    <a:lnTo>
                      <a:pt x="5086" y="108"/>
                    </a:lnTo>
                    <a:cubicBezTo>
                      <a:pt x="3625" y="1569"/>
                      <a:pt x="2381" y="2813"/>
                      <a:pt x="1461" y="3706"/>
                    </a:cubicBezTo>
                    <a:lnTo>
                      <a:pt x="461" y="4734"/>
                    </a:lnTo>
                    <a:cubicBezTo>
                      <a:pt x="244" y="4842"/>
                      <a:pt x="109" y="4950"/>
                      <a:pt x="1" y="5194"/>
                    </a:cubicBezTo>
                    <a:cubicBezTo>
                      <a:pt x="244" y="5058"/>
                      <a:pt x="352" y="4950"/>
                      <a:pt x="461" y="4842"/>
                    </a:cubicBezTo>
                    <a:lnTo>
                      <a:pt x="1597" y="3841"/>
                    </a:lnTo>
                    <a:cubicBezTo>
                      <a:pt x="2463" y="2949"/>
                      <a:pt x="3659" y="1752"/>
                      <a:pt x="5064" y="446"/>
                    </a:cubicBezTo>
                    <a:lnTo>
                      <a:pt x="5064" y="446"/>
                    </a:lnTo>
                    <a:lnTo>
                      <a:pt x="5654" y="2029"/>
                    </a:lnTo>
                    <a:lnTo>
                      <a:pt x="6871" y="5410"/>
                    </a:lnTo>
                    <a:cubicBezTo>
                      <a:pt x="7007" y="5870"/>
                      <a:pt x="7115" y="6303"/>
                      <a:pt x="7223" y="6763"/>
                    </a:cubicBezTo>
                    <a:cubicBezTo>
                      <a:pt x="7115" y="7222"/>
                      <a:pt x="6871" y="7547"/>
                      <a:pt x="6547" y="7763"/>
                    </a:cubicBezTo>
                    <a:cubicBezTo>
                      <a:pt x="6288" y="7943"/>
                      <a:pt x="6043" y="8049"/>
                      <a:pt x="5792" y="8049"/>
                    </a:cubicBezTo>
                    <a:cubicBezTo>
                      <a:pt x="5702" y="8049"/>
                      <a:pt x="5611" y="8035"/>
                      <a:pt x="5519" y="8007"/>
                    </a:cubicBezTo>
                    <a:lnTo>
                      <a:pt x="4734" y="8007"/>
                    </a:lnTo>
                    <a:cubicBezTo>
                      <a:pt x="4978" y="8115"/>
                      <a:pt x="5194" y="8223"/>
                      <a:pt x="5519" y="8223"/>
                    </a:cubicBezTo>
                    <a:cubicBezTo>
                      <a:pt x="5870" y="8223"/>
                      <a:pt x="6330" y="8115"/>
                      <a:pt x="6655" y="7899"/>
                    </a:cubicBezTo>
                    <a:cubicBezTo>
                      <a:pt x="7007" y="7655"/>
                      <a:pt x="7331" y="7331"/>
                      <a:pt x="7331" y="6763"/>
                    </a:cubicBezTo>
                    <a:cubicBezTo>
                      <a:pt x="7331" y="6303"/>
                      <a:pt x="7223" y="5735"/>
                      <a:pt x="7007" y="5302"/>
                    </a:cubicBezTo>
                    <a:cubicBezTo>
                      <a:pt x="6655" y="4274"/>
                      <a:pt x="6330" y="3165"/>
                      <a:pt x="5870" y="2029"/>
                    </a:cubicBezTo>
                    <a:lnTo>
                      <a:pt x="5194" y="217"/>
                    </a:lnTo>
                    <a:lnTo>
                      <a:pt x="5194"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5"/>
              <p:cNvSpPr/>
              <p:nvPr/>
            </p:nvSpPr>
            <p:spPr>
              <a:xfrm>
                <a:off x="472450" y="3151475"/>
                <a:ext cx="84550" cy="111150"/>
              </a:xfrm>
              <a:custGeom>
                <a:avLst/>
                <a:gdLst/>
                <a:ahLst/>
                <a:cxnLst/>
                <a:rect l="l" t="t" r="r" b="b"/>
                <a:pathLst>
                  <a:path w="3382" h="4446" extrusionOk="0">
                    <a:moveTo>
                      <a:pt x="568" y="279"/>
                    </a:moveTo>
                    <a:cubicBezTo>
                      <a:pt x="460" y="279"/>
                      <a:pt x="460" y="388"/>
                      <a:pt x="325" y="496"/>
                    </a:cubicBezTo>
                    <a:lnTo>
                      <a:pt x="325" y="604"/>
                    </a:lnTo>
                    <a:cubicBezTo>
                      <a:pt x="460" y="496"/>
                      <a:pt x="460" y="388"/>
                      <a:pt x="568" y="279"/>
                    </a:cubicBezTo>
                    <a:close/>
                    <a:moveTo>
                      <a:pt x="1297" y="0"/>
                    </a:moveTo>
                    <a:cubicBezTo>
                      <a:pt x="1049" y="0"/>
                      <a:pt x="804" y="88"/>
                      <a:pt x="568" y="279"/>
                    </a:cubicBezTo>
                    <a:cubicBezTo>
                      <a:pt x="822" y="216"/>
                      <a:pt x="1049" y="143"/>
                      <a:pt x="1285" y="143"/>
                    </a:cubicBezTo>
                    <a:cubicBezTo>
                      <a:pt x="1451" y="143"/>
                      <a:pt x="1623" y="179"/>
                      <a:pt x="1812" y="279"/>
                    </a:cubicBezTo>
                    <a:cubicBezTo>
                      <a:pt x="2245" y="604"/>
                      <a:pt x="2705" y="1064"/>
                      <a:pt x="2813" y="1632"/>
                    </a:cubicBezTo>
                    <a:cubicBezTo>
                      <a:pt x="2921" y="1957"/>
                      <a:pt x="3030" y="2308"/>
                      <a:pt x="3030" y="2741"/>
                    </a:cubicBezTo>
                    <a:cubicBezTo>
                      <a:pt x="3165" y="3093"/>
                      <a:pt x="3030" y="3417"/>
                      <a:pt x="2813" y="3769"/>
                    </a:cubicBezTo>
                    <a:cubicBezTo>
                      <a:pt x="2705" y="4093"/>
                      <a:pt x="2245" y="4229"/>
                      <a:pt x="1921" y="4229"/>
                    </a:cubicBezTo>
                    <a:cubicBezTo>
                      <a:pt x="1569" y="4229"/>
                      <a:pt x="1244" y="4093"/>
                      <a:pt x="1001" y="3877"/>
                    </a:cubicBezTo>
                    <a:cubicBezTo>
                      <a:pt x="460" y="3552"/>
                      <a:pt x="217" y="2984"/>
                      <a:pt x="108" y="2308"/>
                    </a:cubicBezTo>
                    <a:cubicBezTo>
                      <a:pt x="108" y="1957"/>
                      <a:pt x="0" y="1524"/>
                      <a:pt x="108" y="1064"/>
                    </a:cubicBezTo>
                    <a:lnTo>
                      <a:pt x="108" y="604"/>
                    </a:lnTo>
                    <a:cubicBezTo>
                      <a:pt x="0" y="848"/>
                      <a:pt x="0" y="956"/>
                      <a:pt x="0" y="1064"/>
                    </a:cubicBezTo>
                    <a:lnTo>
                      <a:pt x="0" y="2416"/>
                    </a:lnTo>
                    <a:cubicBezTo>
                      <a:pt x="0" y="2633"/>
                      <a:pt x="108" y="2984"/>
                      <a:pt x="217" y="3201"/>
                    </a:cubicBezTo>
                    <a:cubicBezTo>
                      <a:pt x="325" y="3552"/>
                      <a:pt x="568" y="3877"/>
                      <a:pt x="893" y="4093"/>
                    </a:cubicBezTo>
                    <a:cubicBezTo>
                      <a:pt x="1136" y="4337"/>
                      <a:pt x="1569" y="4445"/>
                      <a:pt x="1921" y="4445"/>
                    </a:cubicBezTo>
                    <a:cubicBezTo>
                      <a:pt x="2353" y="4445"/>
                      <a:pt x="2813" y="4229"/>
                      <a:pt x="3030" y="3877"/>
                    </a:cubicBezTo>
                    <a:cubicBezTo>
                      <a:pt x="3273" y="3552"/>
                      <a:pt x="3381" y="3093"/>
                      <a:pt x="3381" y="2633"/>
                    </a:cubicBezTo>
                    <a:cubicBezTo>
                      <a:pt x="3273" y="2308"/>
                      <a:pt x="3165" y="1957"/>
                      <a:pt x="3030" y="1632"/>
                    </a:cubicBezTo>
                    <a:cubicBezTo>
                      <a:pt x="2921" y="956"/>
                      <a:pt x="2489" y="388"/>
                      <a:pt x="1921" y="171"/>
                    </a:cubicBezTo>
                    <a:cubicBezTo>
                      <a:pt x="1712" y="61"/>
                      <a:pt x="1503" y="0"/>
                      <a:pt x="129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540075" y="3054300"/>
                <a:ext cx="163650" cy="216425"/>
              </a:xfrm>
              <a:custGeom>
                <a:avLst/>
                <a:gdLst/>
                <a:ahLst/>
                <a:cxnLst/>
                <a:rect l="l" t="t" r="r" b="b"/>
                <a:pathLst>
                  <a:path w="6546" h="8657" extrusionOk="0">
                    <a:moveTo>
                      <a:pt x="0" y="1"/>
                    </a:moveTo>
                    <a:cubicBezTo>
                      <a:pt x="0" y="217"/>
                      <a:pt x="108" y="434"/>
                      <a:pt x="108" y="542"/>
                    </a:cubicBezTo>
                    <a:cubicBezTo>
                      <a:pt x="216" y="1002"/>
                      <a:pt x="460" y="1570"/>
                      <a:pt x="676" y="2246"/>
                    </a:cubicBezTo>
                    <a:cubicBezTo>
                      <a:pt x="1244" y="3707"/>
                      <a:pt x="1921" y="5627"/>
                      <a:pt x="2921" y="7872"/>
                    </a:cubicBezTo>
                    <a:lnTo>
                      <a:pt x="3273" y="8657"/>
                    </a:lnTo>
                    <a:lnTo>
                      <a:pt x="3165" y="7764"/>
                    </a:lnTo>
                    <a:cubicBezTo>
                      <a:pt x="3141" y="7714"/>
                      <a:pt x="3116" y="7663"/>
                      <a:pt x="3092" y="7613"/>
                    </a:cubicBezTo>
                    <a:lnTo>
                      <a:pt x="3092" y="7613"/>
                    </a:lnTo>
                    <a:cubicBezTo>
                      <a:pt x="3030" y="7434"/>
                      <a:pt x="3030" y="7231"/>
                      <a:pt x="3030" y="6980"/>
                    </a:cubicBezTo>
                    <a:cubicBezTo>
                      <a:pt x="2927" y="5696"/>
                      <a:pt x="3141" y="4412"/>
                      <a:pt x="3626" y="3221"/>
                    </a:cubicBezTo>
                    <a:lnTo>
                      <a:pt x="3626" y="3221"/>
                    </a:lnTo>
                    <a:cubicBezTo>
                      <a:pt x="4451" y="4377"/>
                      <a:pt x="5088" y="5317"/>
                      <a:pt x="5626" y="6087"/>
                    </a:cubicBezTo>
                    <a:lnTo>
                      <a:pt x="6194" y="6871"/>
                    </a:lnTo>
                    <a:cubicBezTo>
                      <a:pt x="6303" y="6980"/>
                      <a:pt x="6411" y="7088"/>
                      <a:pt x="6546" y="7196"/>
                    </a:cubicBezTo>
                    <a:cubicBezTo>
                      <a:pt x="6411" y="7088"/>
                      <a:pt x="6411" y="6980"/>
                      <a:pt x="6303" y="6871"/>
                    </a:cubicBezTo>
                    <a:lnTo>
                      <a:pt x="5734" y="5952"/>
                    </a:lnTo>
                    <a:lnTo>
                      <a:pt x="3706" y="3030"/>
                    </a:lnTo>
                    <a:lnTo>
                      <a:pt x="3598" y="2814"/>
                    </a:lnTo>
                    <a:lnTo>
                      <a:pt x="3489" y="3030"/>
                    </a:lnTo>
                    <a:cubicBezTo>
                      <a:pt x="2921" y="4275"/>
                      <a:pt x="2705" y="5627"/>
                      <a:pt x="2813" y="6980"/>
                    </a:cubicBezTo>
                    <a:cubicBezTo>
                      <a:pt x="2813" y="6992"/>
                      <a:pt x="2813" y="7005"/>
                      <a:pt x="2813" y="7017"/>
                    </a:cubicBezTo>
                    <a:lnTo>
                      <a:pt x="2813" y="7017"/>
                    </a:lnTo>
                    <a:cubicBezTo>
                      <a:pt x="1957" y="5160"/>
                      <a:pt x="1299" y="3440"/>
                      <a:pt x="893" y="2246"/>
                    </a:cubicBezTo>
                    <a:lnTo>
                      <a:pt x="216" y="542"/>
                    </a:lnTo>
                    <a:cubicBezTo>
                      <a:pt x="108" y="326"/>
                      <a:pt x="108" y="217"/>
                      <a:pt x="0"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692225" y="3084750"/>
                <a:ext cx="96050" cy="124450"/>
              </a:xfrm>
              <a:custGeom>
                <a:avLst/>
                <a:gdLst/>
                <a:ahLst/>
                <a:cxnLst/>
                <a:rect l="l" t="t" r="r" b="b"/>
                <a:pathLst>
                  <a:path w="3842" h="4978" extrusionOk="0">
                    <a:moveTo>
                      <a:pt x="1677" y="0"/>
                    </a:moveTo>
                    <a:lnTo>
                      <a:pt x="1569" y="244"/>
                    </a:lnTo>
                    <a:cubicBezTo>
                      <a:pt x="1353" y="676"/>
                      <a:pt x="1136" y="1028"/>
                      <a:pt x="1001" y="1488"/>
                    </a:cubicBezTo>
                    <a:cubicBezTo>
                      <a:pt x="794" y="2058"/>
                      <a:pt x="675" y="2673"/>
                      <a:pt x="644" y="3338"/>
                    </a:cubicBezTo>
                    <a:lnTo>
                      <a:pt x="644" y="3338"/>
                    </a:lnTo>
                    <a:cubicBezTo>
                      <a:pt x="507" y="2815"/>
                      <a:pt x="367" y="2380"/>
                      <a:pt x="217" y="2029"/>
                    </a:cubicBezTo>
                    <a:cubicBezTo>
                      <a:pt x="217" y="1704"/>
                      <a:pt x="108" y="1488"/>
                      <a:pt x="0" y="1136"/>
                    </a:cubicBezTo>
                    <a:lnTo>
                      <a:pt x="0" y="1136"/>
                    </a:lnTo>
                    <a:cubicBezTo>
                      <a:pt x="0" y="1488"/>
                      <a:pt x="108" y="1812"/>
                      <a:pt x="108" y="2029"/>
                    </a:cubicBezTo>
                    <a:cubicBezTo>
                      <a:pt x="217" y="2705"/>
                      <a:pt x="460" y="3517"/>
                      <a:pt x="676" y="4517"/>
                    </a:cubicBezTo>
                    <a:lnTo>
                      <a:pt x="893" y="4409"/>
                    </a:lnTo>
                    <a:cubicBezTo>
                      <a:pt x="785" y="3517"/>
                      <a:pt x="893" y="2489"/>
                      <a:pt x="1244" y="1596"/>
                    </a:cubicBezTo>
                    <a:cubicBezTo>
                      <a:pt x="1330" y="1233"/>
                      <a:pt x="1483" y="870"/>
                      <a:pt x="1663" y="574"/>
                    </a:cubicBezTo>
                    <a:lnTo>
                      <a:pt x="1663" y="574"/>
                    </a:lnTo>
                    <a:cubicBezTo>
                      <a:pt x="2199" y="1829"/>
                      <a:pt x="2730" y="2884"/>
                      <a:pt x="3165" y="3625"/>
                    </a:cubicBezTo>
                    <a:lnTo>
                      <a:pt x="3598" y="4626"/>
                    </a:lnTo>
                    <a:lnTo>
                      <a:pt x="3273" y="3625"/>
                    </a:lnTo>
                    <a:cubicBezTo>
                      <a:pt x="2921" y="2705"/>
                      <a:pt x="2353" y="1596"/>
                      <a:pt x="1812" y="244"/>
                    </a:cubicBezTo>
                    <a:lnTo>
                      <a:pt x="1677" y="0"/>
                    </a:lnTo>
                    <a:close/>
                    <a:moveTo>
                      <a:pt x="3598" y="4626"/>
                    </a:moveTo>
                    <a:cubicBezTo>
                      <a:pt x="3598" y="4734"/>
                      <a:pt x="3706" y="4869"/>
                      <a:pt x="3841" y="4977"/>
                    </a:cubicBezTo>
                    <a:cubicBezTo>
                      <a:pt x="3706" y="4869"/>
                      <a:pt x="3706" y="4734"/>
                      <a:pt x="3598" y="4626"/>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571175" y="2842650"/>
                <a:ext cx="169075" cy="116250"/>
              </a:xfrm>
              <a:custGeom>
                <a:avLst/>
                <a:gdLst/>
                <a:ahLst/>
                <a:cxnLst/>
                <a:rect l="l" t="t" r="r" b="b"/>
                <a:pathLst>
                  <a:path w="6763" h="4650" extrusionOk="0">
                    <a:moveTo>
                      <a:pt x="6519" y="1"/>
                    </a:moveTo>
                    <a:lnTo>
                      <a:pt x="6519" y="1"/>
                    </a:lnTo>
                    <a:cubicBezTo>
                      <a:pt x="6654" y="460"/>
                      <a:pt x="6654" y="1028"/>
                      <a:pt x="6519" y="1461"/>
                    </a:cubicBezTo>
                    <a:cubicBezTo>
                      <a:pt x="6411" y="2029"/>
                      <a:pt x="6195" y="2597"/>
                      <a:pt x="5978" y="3057"/>
                    </a:cubicBezTo>
                    <a:cubicBezTo>
                      <a:pt x="5297" y="3988"/>
                      <a:pt x="4235" y="4462"/>
                      <a:pt x="3111" y="4462"/>
                    </a:cubicBezTo>
                    <a:cubicBezTo>
                      <a:pt x="2896" y="4462"/>
                      <a:pt x="2679" y="4444"/>
                      <a:pt x="2462" y="4410"/>
                    </a:cubicBezTo>
                    <a:cubicBezTo>
                      <a:pt x="1921" y="4274"/>
                      <a:pt x="1461" y="4058"/>
                      <a:pt x="1001" y="3733"/>
                    </a:cubicBezTo>
                    <a:cubicBezTo>
                      <a:pt x="568" y="3382"/>
                      <a:pt x="217" y="3057"/>
                      <a:pt x="0" y="2597"/>
                    </a:cubicBezTo>
                    <a:lnTo>
                      <a:pt x="0" y="2597"/>
                    </a:lnTo>
                    <a:cubicBezTo>
                      <a:pt x="0" y="2705"/>
                      <a:pt x="109" y="2814"/>
                      <a:pt x="109" y="2922"/>
                    </a:cubicBezTo>
                    <a:cubicBezTo>
                      <a:pt x="325" y="3273"/>
                      <a:pt x="568" y="3598"/>
                      <a:pt x="893" y="3842"/>
                    </a:cubicBezTo>
                    <a:cubicBezTo>
                      <a:pt x="1353" y="4166"/>
                      <a:pt x="1921" y="4410"/>
                      <a:pt x="2462" y="4518"/>
                    </a:cubicBezTo>
                    <a:cubicBezTo>
                      <a:pt x="2744" y="4608"/>
                      <a:pt x="3031" y="4650"/>
                      <a:pt x="3317" y="4650"/>
                    </a:cubicBezTo>
                    <a:cubicBezTo>
                      <a:pt x="4404" y="4650"/>
                      <a:pt x="5465" y="4043"/>
                      <a:pt x="6086" y="3165"/>
                    </a:cubicBezTo>
                    <a:cubicBezTo>
                      <a:pt x="6411" y="2597"/>
                      <a:pt x="6654" y="2137"/>
                      <a:pt x="6763" y="1569"/>
                    </a:cubicBezTo>
                    <a:lnTo>
                      <a:pt x="6763" y="352"/>
                    </a:lnTo>
                    <a:cubicBezTo>
                      <a:pt x="6654" y="217"/>
                      <a:pt x="6654" y="109"/>
                      <a:pt x="6519"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568475" y="2823050"/>
                <a:ext cx="25025" cy="58850"/>
              </a:xfrm>
              <a:custGeom>
                <a:avLst/>
                <a:gdLst/>
                <a:ahLst/>
                <a:cxnLst/>
                <a:rect l="l" t="t" r="r" b="b"/>
                <a:pathLst>
                  <a:path w="1001" h="2354" extrusionOk="0">
                    <a:moveTo>
                      <a:pt x="217" y="0"/>
                    </a:moveTo>
                    <a:cubicBezTo>
                      <a:pt x="0" y="893"/>
                      <a:pt x="325" y="1812"/>
                      <a:pt x="893" y="2353"/>
                    </a:cubicBezTo>
                    <a:cubicBezTo>
                      <a:pt x="1001" y="2245"/>
                      <a:pt x="676" y="1812"/>
                      <a:pt x="433" y="1244"/>
                    </a:cubicBezTo>
                    <a:cubicBezTo>
                      <a:pt x="325" y="568"/>
                      <a:pt x="325" y="0"/>
                      <a:pt x="21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644200" y="2811550"/>
                <a:ext cx="19650" cy="42625"/>
              </a:xfrm>
              <a:custGeom>
                <a:avLst/>
                <a:gdLst/>
                <a:ahLst/>
                <a:cxnLst/>
                <a:rect l="l" t="t" r="r" b="b"/>
                <a:pathLst>
                  <a:path w="786" h="1705" extrusionOk="0">
                    <a:moveTo>
                      <a:pt x="1" y="0"/>
                    </a:moveTo>
                    <a:cubicBezTo>
                      <a:pt x="1" y="352"/>
                      <a:pt x="109" y="568"/>
                      <a:pt x="217" y="920"/>
                    </a:cubicBezTo>
                    <a:cubicBezTo>
                      <a:pt x="460" y="1353"/>
                      <a:pt x="677" y="1704"/>
                      <a:pt x="677" y="1704"/>
                    </a:cubicBezTo>
                    <a:cubicBezTo>
                      <a:pt x="785" y="1704"/>
                      <a:pt x="677" y="1353"/>
                      <a:pt x="460" y="785"/>
                    </a:cubicBezTo>
                    <a:cubicBezTo>
                      <a:pt x="217" y="352"/>
                      <a:pt x="109" y="0"/>
                      <a:pt x="1"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5"/>
            <p:cNvSpPr/>
            <p:nvPr/>
          </p:nvSpPr>
          <p:spPr>
            <a:xfrm flipH="1">
              <a:off x="8084900" y="4142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flipH="1">
              <a:off x="8542100" y="4599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flipH="1">
              <a:off x="8846900" y="4752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rot="10800000">
              <a:off x="8618300" y="3609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rot="10800000">
              <a:off x="8770700" y="33042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flipH="1">
              <a:off x="8237300" y="2237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flipH="1">
              <a:off x="8542100" y="2389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flipH="1">
              <a:off x="8694500" y="2694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rot="10800000">
              <a:off x="8770700" y="1704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rot="10800000">
              <a:off x="8923100" y="13992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rot="10800000">
              <a:off x="9227900" y="1246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flipH="1">
              <a:off x="7932500" y="332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flipH="1">
              <a:off x="8389700" y="789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flipH="1">
              <a:off x="8694500" y="942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5"/>
          <p:cNvGrpSpPr/>
          <p:nvPr/>
        </p:nvGrpSpPr>
        <p:grpSpPr>
          <a:xfrm>
            <a:off x="-830500" y="160050"/>
            <a:ext cx="1856601" cy="4744150"/>
            <a:chOff x="-830500" y="160050"/>
            <a:chExt cx="1856601" cy="4744150"/>
          </a:xfrm>
        </p:grpSpPr>
        <p:sp>
          <p:nvSpPr>
            <p:cNvPr id="78" name="Google Shape;78;p5"/>
            <p:cNvSpPr/>
            <p:nvPr/>
          </p:nvSpPr>
          <p:spPr>
            <a:xfrm>
              <a:off x="40000" y="306775"/>
              <a:ext cx="549800" cy="146775"/>
            </a:xfrm>
            <a:custGeom>
              <a:avLst/>
              <a:gdLst/>
              <a:ahLst/>
              <a:cxnLst/>
              <a:rect l="l" t="t" r="r" b="b"/>
              <a:pathLst>
                <a:path w="21992" h="5871" extrusionOk="0">
                  <a:moveTo>
                    <a:pt x="0" y="1"/>
                  </a:moveTo>
                  <a:lnTo>
                    <a:pt x="0" y="5871"/>
                  </a:lnTo>
                  <a:lnTo>
                    <a:pt x="21991" y="5871"/>
                  </a:lnTo>
                  <a:lnTo>
                    <a:pt x="21991"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200950" y="160050"/>
              <a:ext cx="551825" cy="149475"/>
            </a:xfrm>
            <a:custGeom>
              <a:avLst/>
              <a:gdLst/>
              <a:ahLst/>
              <a:cxnLst/>
              <a:rect l="l" t="t" r="r" b="b"/>
              <a:pathLst>
                <a:path w="22073" h="5979" extrusionOk="0">
                  <a:moveTo>
                    <a:pt x="108" y="0"/>
                  </a:moveTo>
                  <a:lnTo>
                    <a:pt x="108" y="0"/>
                  </a:lnTo>
                  <a:cubicBezTo>
                    <a:pt x="88" y="21"/>
                    <a:pt x="54" y="54"/>
                    <a:pt x="0" y="108"/>
                  </a:cubicBezTo>
                  <a:lnTo>
                    <a:pt x="0" y="1596"/>
                  </a:lnTo>
                  <a:lnTo>
                    <a:pt x="0" y="3057"/>
                  </a:lnTo>
                  <a:lnTo>
                    <a:pt x="0" y="5978"/>
                  </a:lnTo>
                  <a:lnTo>
                    <a:pt x="108" y="5978"/>
                  </a:lnTo>
                  <a:lnTo>
                    <a:pt x="15770" y="5870"/>
                  </a:lnTo>
                  <a:lnTo>
                    <a:pt x="216" y="5762"/>
                  </a:lnTo>
                  <a:lnTo>
                    <a:pt x="216" y="5762"/>
                  </a:lnTo>
                  <a:lnTo>
                    <a:pt x="216" y="3057"/>
                  </a:lnTo>
                  <a:lnTo>
                    <a:pt x="216" y="243"/>
                  </a:lnTo>
                  <a:lnTo>
                    <a:pt x="216" y="243"/>
                  </a:lnTo>
                  <a:lnTo>
                    <a:pt x="21964" y="109"/>
                  </a:lnTo>
                  <a:lnTo>
                    <a:pt x="21964" y="109"/>
                  </a:lnTo>
                  <a:cubicBezTo>
                    <a:pt x="21964" y="1921"/>
                    <a:pt x="22072" y="3382"/>
                    <a:pt x="22072" y="4301"/>
                  </a:cubicBezTo>
                  <a:lnTo>
                    <a:pt x="22072" y="108"/>
                  </a:lnTo>
                  <a:lnTo>
                    <a:pt x="22072"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5"/>
            <p:cNvGrpSpPr/>
            <p:nvPr/>
          </p:nvGrpSpPr>
          <p:grpSpPr>
            <a:xfrm>
              <a:off x="541183" y="1986057"/>
              <a:ext cx="484918" cy="453079"/>
              <a:chOff x="1211325" y="1407638"/>
              <a:chExt cx="797300" cy="744950"/>
            </a:xfrm>
          </p:grpSpPr>
          <p:sp>
            <p:nvSpPr>
              <p:cNvPr id="81" name="Google Shape;81;p5"/>
              <p:cNvSpPr/>
              <p:nvPr/>
            </p:nvSpPr>
            <p:spPr>
              <a:xfrm>
                <a:off x="1211325" y="1407638"/>
                <a:ext cx="797300" cy="744950"/>
              </a:xfrm>
              <a:custGeom>
                <a:avLst/>
                <a:gdLst/>
                <a:ahLst/>
                <a:cxnLst/>
                <a:rect l="l" t="t" r="r" b="b"/>
                <a:pathLst>
                  <a:path w="31892" h="29798" extrusionOk="0">
                    <a:moveTo>
                      <a:pt x="8081" y="1"/>
                    </a:moveTo>
                    <a:cubicBezTo>
                      <a:pt x="7861" y="1"/>
                      <a:pt x="7645" y="14"/>
                      <a:pt x="7439" y="43"/>
                    </a:cubicBezTo>
                    <a:cubicBezTo>
                      <a:pt x="5870" y="151"/>
                      <a:pt x="4301" y="827"/>
                      <a:pt x="3057" y="1855"/>
                    </a:cubicBezTo>
                    <a:cubicBezTo>
                      <a:pt x="1921" y="2856"/>
                      <a:pt x="1028" y="4208"/>
                      <a:pt x="568" y="5696"/>
                    </a:cubicBezTo>
                    <a:cubicBezTo>
                      <a:pt x="109" y="7049"/>
                      <a:pt x="0" y="8509"/>
                      <a:pt x="109" y="9970"/>
                    </a:cubicBezTo>
                    <a:cubicBezTo>
                      <a:pt x="352" y="12567"/>
                      <a:pt x="1136" y="15028"/>
                      <a:pt x="2381" y="17300"/>
                    </a:cubicBezTo>
                    <a:cubicBezTo>
                      <a:pt x="2949" y="18301"/>
                      <a:pt x="3490" y="19221"/>
                      <a:pt x="4166" y="20113"/>
                    </a:cubicBezTo>
                    <a:lnTo>
                      <a:pt x="5762" y="22602"/>
                    </a:lnTo>
                    <a:cubicBezTo>
                      <a:pt x="6763" y="24171"/>
                      <a:pt x="7682" y="25523"/>
                      <a:pt x="8467" y="26524"/>
                    </a:cubicBezTo>
                    <a:cubicBezTo>
                      <a:pt x="9251" y="27660"/>
                      <a:pt x="9927" y="28445"/>
                      <a:pt x="10387" y="29013"/>
                    </a:cubicBezTo>
                    <a:cubicBezTo>
                      <a:pt x="10820" y="29472"/>
                      <a:pt x="11064" y="29797"/>
                      <a:pt x="11064" y="29797"/>
                    </a:cubicBezTo>
                    <a:cubicBezTo>
                      <a:pt x="11064" y="29797"/>
                      <a:pt x="11064" y="29689"/>
                      <a:pt x="10928" y="29581"/>
                    </a:cubicBezTo>
                    <a:cubicBezTo>
                      <a:pt x="10820" y="29364"/>
                      <a:pt x="10604" y="29229"/>
                      <a:pt x="10387" y="28904"/>
                    </a:cubicBezTo>
                    <a:cubicBezTo>
                      <a:pt x="9927" y="28445"/>
                      <a:pt x="9359" y="27552"/>
                      <a:pt x="8575" y="26524"/>
                    </a:cubicBezTo>
                    <a:cubicBezTo>
                      <a:pt x="7791" y="25523"/>
                      <a:pt x="6871" y="24171"/>
                      <a:pt x="5870" y="22602"/>
                    </a:cubicBezTo>
                    <a:cubicBezTo>
                      <a:pt x="5410" y="21790"/>
                      <a:pt x="4842" y="20898"/>
                      <a:pt x="4301" y="20005"/>
                    </a:cubicBezTo>
                    <a:cubicBezTo>
                      <a:pt x="3625" y="19221"/>
                      <a:pt x="3057" y="18193"/>
                      <a:pt x="2489" y="17192"/>
                    </a:cubicBezTo>
                    <a:cubicBezTo>
                      <a:pt x="1245" y="14920"/>
                      <a:pt x="460" y="12458"/>
                      <a:pt x="244" y="9970"/>
                    </a:cubicBezTo>
                    <a:cubicBezTo>
                      <a:pt x="244" y="8509"/>
                      <a:pt x="352" y="7049"/>
                      <a:pt x="785" y="5696"/>
                    </a:cubicBezTo>
                    <a:cubicBezTo>
                      <a:pt x="1245" y="4344"/>
                      <a:pt x="2029" y="2991"/>
                      <a:pt x="3165" y="1963"/>
                    </a:cubicBezTo>
                    <a:cubicBezTo>
                      <a:pt x="4409" y="963"/>
                      <a:pt x="5870" y="395"/>
                      <a:pt x="7439" y="151"/>
                    </a:cubicBezTo>
                    <a:cubicBezTo>
                      <a:pt x="8223" y="151"/>
                      <a:pt x="9035" y="286"/>
                      <a:pt x="9819" y="503"/>
                    </a:cubicBezTo>
                    <a:cubicBezTo>
                      <a:pt x="10604" y="827"/>
                      <a:pt x="11388" y="1179"/>
                      <a:pt x="11956" y="1747"/>
                    </a:cubicBezTo>
                    <a:cubicBezTo>
                      <a:pt x="13200" y="2991"/>
                      <a:pt x="14093" y="4452"/>
                      <a:pt x="14553" y="6021"/>
                    </a:cubicBezTo>
                    <a:cubicBezTo>
                      <a:pt x="14986" y="7833"/>
                      <a:pt x="15337" y="9510"/>
                      <a:pt x="15337" y="11322"/>
                    </a:cubicBezTo>
                    <a:cubicBezTo>
                      <a:pt x="15337" y="11647"/>
                      <a:pt x="15445" y="12107"/>
                      <a:pt x="15445" y="12567"/>
                    </a:cubicBezTo>
                    <a:lnTo>
                      <a:pt x="15445" y="13135"/>
                    </a:lnTo>
                    <a:lnTo>
                      <a:pt x="15662" y="12567"/>
                    </a:lnTo>
                    <a:cubicBezTo>
                      <a:pt x="16122" y="10863"/>
                      <a:pt x="17150" y="9402"/>
                      <a:pt x="18367" y="8266"/>
                    </a:cubicBezTo>
                    <a:cubicBezTo>
                      <a:pt x="19503" y="7049"/>
                      <a:pt x="21072" y="6237"/>
                      <a:pt x="22776" y="6021"/>
                    </a:cubicBezTo>
                    <a:cubicBezTo>
                      <a:pt x="23333" y="5905"/>
                      <a:pt x="23894" y="5845"/>
                      <a:pt x="24451" y="5845"/>
                    </a:cubicBezTo>
                    <a:cubicBezTo>
                      <a:pt x="25462" y="5845"/>
                      <a:pt x="26459" y="6045"/>
                      <a:pt x="27401" y="6481"/>
                    </a:cubicBezTo>
                    <a:cubicBezTo>
                      <a:pt x="28862" y="7157"/>
                      <a:pt x="29998" y="8158"/>
                      <a:pt x="30782" y="9510"/>
                    </a:cubicBezTo>
                    <a:cubicBezTo>
                      <a:pt x="31459" y="10863"/>
                      <a:pt x="31675" y="12323"/>
                      <a:pt x="31459" y="13811"/>
                    </a:cubicBezTo>
                    <a:cubicBezTo>
                      <a:pt x="31215" y="15163"/>
                      <a:pt x="30539" y="16381"/>
                      <a:pt x="29538" y="17408"/>
                    </a:cubicBezTo>
                    <a:cubicBezTo>
                      <a:pt x="28645" y="18301"/>
                      <a:pt x="27618" y="19221"/>
                      <a:pt x="26617" y="19897"/>
                    </a:cubicBezTo>
                    <a:cubicBezTo>
                      <a:pt x="25589" y="20681"/>
                      <a:pt x="24588" y="21358"/>
                      <a:pt x="23668" y="22034"/>
                    </a:cubicBezTo>
                    <a:cubicBezTo>
                      <a:pt x="19854" y="24631"/>
                      <a:pt x="16690" y="26524"/>
                      <a:pt x="14553" y="27768"/>
                    </a:cubicBezTo>
                    <a:cubicBezTo>
                      <a:pt x="13417" y="28445"/>
                      <a:pt x="12524" y="28904"/>
                      <a:pt x="11956" y="29229"/>
                    </a:cubicBezTo>
                    <a:cubicBezTo>
                      <a:pt x="12524" y="29013"/>
                      <a:pt x="13417" y="28445"/>
                      <a:pt x="14553" y="27877"/>
                    </a:cubicBezTo>
                    <a:cubicBezTo>
                      <a:pt x="16798" y="26524"/>
                      <a:pt x="19963" y="24631"/>
                      <a:pt x="23777" y="22142"/>
                    </a:cubicBezTo>
                    <a:cubicBezTo>
                      <a:pt x="24696" y="21466"/>
                      <a:pt x="25697" y="20790"/>
                      <a:pt x="26725" y="20005"/>
                    </a:cubicBezTo>
                    <a:cubicBezTo>
                      <a:pt x="27726" y="19329"/>
                      <a:pt x="28754" y="18409"/>
                      <a:pt x="29646" y="17517"/>
                    </a:cubicBezTo>
                    <a:cubicBezTo>
                      <a:pt x="30674" y="16516"/>
                      <a:pt x="31350" y="15163"/>
                      <a:pt x="31675" y="13811"/>
                    </a:cubicBezTo>
                    <a:cubicBezTo>
                      <a:pt x="31891" y="12323"/>
                      <a:pt x="31675" y="10754"/>
                      <a:pt x="30890" y="9402"/>
                    </a:cubicBezTo>
                    <a:cubicBezTo>
                      <a:pt x="30214" y="8049"/>
                      <a:pt x="28970" y="6913"/>
                      <a:pt x="27509" y="6237"/>
                    </a:cubicBezTo>
                    <a:cubicBezTo>
                      <a:pt x="26510" y="5774"/>
                      <a:pt x="25396" y="5578"/>
                      <a:pt x="24255" y="5578"/>
                    </a:cubicBezTo>
                    <a:cubicBezTo>
                      <a:pt x="23729" y="5578"/>
                      <a:pt x="23197" y="5619"/>
                      <a:pt x="22668" y="5696"/>
                    </a:cubicBezTo>
                    <a:cubicBezTo>
                      <a:pt x="21883" y="5913"/>
                      <a:pt x="21072" y="6129"/>
                      <a:pt x="20287" y="6589"/>
                    </a:cubicBezTo>
                    <a:cubicBezTo>
                      <a:pt x="19503" y="6913"/>
                      <a:pt x="18827" y="7481"/>
                      <a:pt x="18150" y="8049"/>
                    </a:cubicBezTo>
                    <a:cubicBezTo>
                      <a:pt x="17045" y="9154"/>
                      <a:pt x="16218" y="10430"/>
                      <a:pt x="15648" y="11895"/>
                    </a:cubicBezTo>
                    <a:lnTo>
                      <a:pt x="15648" y="11895"/>
                    </a:lnTo>
                    <a:cubicBezTo>
                      <a:pt x="15635" y="11682"/>
                      <a:pt x="15608" y="11485"/>
                      <a:pt x="15554" y="11322"/>
                    </a:cubicBezTo>
                    <a:cubicBezTo>
                      <a:pt x="15554" y="9510"/>
                      <a:pt x="15337" y="7725"/>
                      <a:pt x="14769" y="6021"/>
                    </a:cubicBezTo>
                    <a:cubicBezTo>
                      <a:pt x="14309" y="4344"/>
                      <a:pt x="13417" y="2748"/>
                      <a:pt x="12064" y="1639"/>
                    </a:cubicBezTo>
                    <a:cubicBezTo>
                      <a:pt x="11496" y="1071"/>
                      <a:pt x="10712" y="611"/>
                      <a:pt x="9927" y="286"/>
                    </a:cubicBezTo>
                    <a:cubicBezTo>
                      <a:pt x="9349" y="107"/>
                      <a:pt x="8698" y="1"/>
                      <a:pt x="8081"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5"/>
              <p:cNvSpPr/>
              <p:nvPr/>
            </p:nvSpPr>
            <p:spPr>
              <a:xfrm>
                <a:off x="1290450" y="1597363"/>
                <a:ext cx="109575" cy="197475"/>
              </a:xfrm>
              <a:custGeom>
                <a:avLst/>
                <a:gdLst/>
                <a:ahLst/>
                <a:cxnLst/>
                <a:rect l="l" t="t" r="r" b="b"/>
                <a:pathLst>
                  <a:path w="4383" h="7899" extrusionOk="0">
                    <a:moveTo>
                      <a:pt x="3598" y="1"/>
                    </a:moveTo>
                    <a:lnTo>
                      <a:pt x="3381" y="352"/>
                    </a:lnTo>
                    <a:cubicBezTo>
                      <a:pt x="2353" y="2273"/>
                      <a:pt x="1569" y="3950"/>
                      <a:pt x="893" y="5194"/>
                    </a:cubicBezTo>
                    <a:lnTo>
                      <a:pt x="217" y="6655"/>
                    </a:lnTo>
                    <a:cubicBezTo>
                      <a:pt x="108" y="6898"/>
                      <a:pt x="108" y="7115"/>
                      <a:pt x="0" y="7223"/>
                    </a:cubicBezTo>
                    <a:cubicBezTo>
                      <a:pt x="108" y="7115"/>
                      <a:pt x="217" y="6898"/>
                      <a:pt x="325" y="6763"/>
                    </a:cubicBezTo>
                    <a:lnTo>
                      <a:pt x="1136" y="5302"/>
                    </a:lnTo>
                    <a:cubicBezTo>
                      <a:pt x="1773" y="4130"/>
                      <a:pt x="2507" y="2573"/>
                      <a:pt x="3427" y="791"/>
                    </a:cubicBezTo>
                    <a:lnTo>
                      <a:pt x="3427" y="791"/>
                    </a:lnTo>
                    <a:cubicBezTo>
                      <a:pt x="3631" y="2737"/>
                      <a:pt x="3856" y="4395"/>
                      <a:pt x="4058" y="5654"/>
                    </a:cubicBezTo>
                    <a:cubicBezTo>
                      <a:pt x="4166" y="6330"/>
                      <a:pt x="4274" y="6898"/>
                      <a:pt x="4274" y="7223"/>
                    </a:cubicBezTo>
                    <a:cubicBezTo>
                      <a:pt x="4274" y="7439"/>
                      <a:pt x="4382" y="7683"/>
                      <a:pt x="4382" y="7899"/>
                    </a:cubicBezTo>
                    <a:lnTo>
                      <a:pt x="4382" y="7223"/>
                    </a:lnTo>
                    <a:cubicBezTo>
                      <a:pt x="4382" y="6898"/>
                      <a:pt x="4274" y="6330"/>
                      <a:pt x="4166" y="5654"/>
                    </a:cubicBezTo>
                    <a:cubicBezTo>
                      <a:pt x="4058" y="4301"/>
                      <a:pt x="3841" y="2381"/>
                      <a:pt x="3598" y="352"/>
                    </a:cubicBezTo>
                    <a:lnTo>
                      <a:pt x="359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1315450" y="1715713"/>
                <a:ext cx="96050" cy="20300"/>
              </a:xfrm>
              <a:custGeom>
                <a:avLst/>
                <a:gdLst/>
                <a:ahLst/>
                <a:cxnLst/>
                <a:rect l="l" t="t" r="r" b="b"/>
                <a:pathLst>
                  <a:path w="3842" h="812" extrusionOk="0">
                    <a:moveTo>
                      <a:pt x="1" y="0"/>
                    </a:moveTo>
                    <a:cubicBezTo>
                      <a:pt x="569" y="244"/>
                      <a:pt x="1245" y="352"/>
                      <a:pt x="1921" y="460"/>
                    </a:cubicBezTo>
                    <a:cubicBezTo>
                      <a:pt x="2490" y="676"/>
                      <a:pt x="3166" y="676"/>
                      <a:pt x="3842" y="812"/>
                    </a:cubicBezTo>
                    <a:cubicBezTo>
                      <a:pt x="3166" y="460"/>
                      <a:pt x="2598" y="352"/>
                      <a:pt x="1921" y="244"/>
                    </a:cubicBezTo>
                    <a:cubicBezTo>
                      <a:pt x="1353" y="135"/>
                      <a:pt x="677" y="0"/>
                      <a:pt x="1"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1464900" y="1789413"/>
                <a:ext cx="137975" cy="104175"/>
              </a:xfrm>
              <a:custGeom>
                <a:avLst/>
                <a:gdLst/>
                <a:ahLst/>
                <a:cxnLst/>
                <a:rect l="l" t="t" r="r" b="b"/>
                <a:pathLst>
                  <a:path w="5519" h="4167" extrusionOk="0">
                    <a:moveTo>
                      <a:pt x="5519" y="1"/>
                    </a:moveTo>
                    <a:cubicBezTo>
                      <a:pt x="4626" y="677"/>
                      <a:pt x="3625" y="1353"/>
                      <a:pt x="2706" y="2029"/>
                    </a:cubicBezTo>
                    <a:cubicBezTo>
                      <a:pt x="1813" y="2706"/>
                      <a:pt x="921" y="3382"/>
                      <a:pt x="1" y="4166"/>
                    </a:cubicBezTo>
                    <a:cubicBezTo>
                      <a:pt x="1029" y="3598"/>
                      <a:pt x="1921" y="2922"/>
                      <a:pt x="2814" y="2246"/>
                    </a:cubicBezTo>
                    <a:cubicBezTo>
                      <a:pt x="3842" y="1569"/>
                      <a:pt x="4734" y="785"/>
                      <a:pt x="5519"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a:off x="1493300" y="1794838"/>
                <a:ext cx="62250" cy="132550"/>
              </a:xfrm>
              <a:custGeom>
                <a:avLst/>
                <a:gdLst/>
                <a:ahLst/>
                <a:cxnLst/>
                <a:rect l="l" t="t" r="r" b="b"/>
                <a:pathLst>
                  <a:path w="2490" h="5302" extrusionOk="0">
                    <a:moveTo>
                      <a:pt x="1" y="0"/>
                    </a:moveTo>
                    <a:cubicBezTo>
                      <a:pt x="1" y="216"/>
                      <a:pt x="109" y="568"/>
                      <a:pt x="109" y="784"/>
                    </a:cubicBezTo>
                    <a:cubicBezTo>
                      <a:pt x="325" y="1461"/>
                      <a:pt x="569" y="2137"/>
                      <a:pt x="894" y="2813"/>
                    </a:cubicBezTo>
                    <a:cubicBezTo>
                      <a:pt x="1245" y="3381"/>
                      <a:pt x="1570" y="4057"/>
                      <a:pt x="1921" y="4625"/>
                    </a:cubicBezTo>
                    <a:cubicBezTo>
                      <a:pt x="2030" y="4842"/>
                      <a:pt x="2246" y="5085"/>
                      <a:pt x="2489" y="5302"/>
                    </a:cubicBezTo>
                    <a:cubicBezTo>
                      <a:pt x="2489" y="5302"/>
                      <a:pt x="1813" y="4166"/>
                      <a:pt x="1137" y="2705"/>
                    </a:cubicBezTo>
                    <a:cubicBezTo>
                      <a:pt x="461" y="1244"/>
                      <a:pt x="1" y="0"/>
                      <a:pt x="1"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1707675" y="1686963"/>
                <a:ext cx="89950" cy="195125"/>
              </a:xfrm>
              <a:custGeom>
                <a:avLst/>
                <a:gdLst/>
                <a:ahLst/>
                <a:cxnLst/>
                <a:rect l="l" t="t" r="r" b="b"/>
                <a:pathLst>
                  <a:path w="3598" h="7805" extrusionOk="0">
                    <a:moveTo>
                      <a:pt x="1139" y="1"/>
                    </a:moveTo>
                    <a:cubicBezTo>
                      <a:pt x="837" y="1"/>
                      <a:pt x="589" y="122"/>
                      <a:pt x="325" y="366"/>
                    </a:cubicBezTo>
                    <a:cubicBezTo>
                      <a:pt x="109" y="609"/>
                      <a:pt x="0" y="934"/>
                      <a:pt x="109" y="1285"/>
                    </a:cubicBezTo>
                    <a:cubicBezTo>
                      <a:pt x="109" y="1962"/>
                      <a:pt x="109" y="2503"/>
                      <a:pt x="325" y="3071"/>
                    </a:cubicBezTo>
                    <a:cubicBezTo>
                      <a:pt x="325" y="3639"/>
                      <a:pt x="433" y="4207"/>
                      <a:pt x="541" y="4667"/>
                    </a:cubicBezTo>
                    <a:cubicBezTo>
                      <a:pt x="677" y="5559"/>
                      <a:pt x="893" y="6235"/>
                      <a:pt x="1001" y="6804"/>
                    </a:cubicBezTo>
                    <a:cubicBezTo>
                      <a:pt x="1001" y="6235"/>
                      <a:pt x="893" y="5559"/>
                      <a:pt x="785" y="4667"/>
                    </a:cubicBezTo>
                    <a:cubicBezTo>
                      <a:pt x="677" y="4099"/>
                      <a:pt x="541" y="3639"/>
                      <a:pt x="433" y="3071"/>
                    </a:cubicBezTo>
                    <a:cubicBezTo>
                      <a:pt x="325" y="2503"/>
                      <a:pt x="325" y="1962"/>
                      <a:pt x="325" y="1285"/>
                    </a:cubicBezTo>
                    <a:cubicBezTo>
                      <a:pt x="325" y="1042"/>
                      <a:pt x="325" y="717"/>
                      <a:pt x="541" y="474"/>
                    </a:cubicBezTo>
                    <a:cubicBezTo>
                      <a:pt x="720" y="316"/>
                      <a:pt x="883" y="215"/>
                      <a:pt x="1096" y="215"/>
                    </a:cubicBezTo>
                    <a:cubicBezTo>
                      <a:pt x="1174" y="215"/>
                      <a:pt x="1259" y="229"/>
                      <a:pt x="1353" y="258"/>
                    </a:cubicBezTo>
                    <a:cubicBezTo>
                      <a:pt x="1894" y="609"/>
                      <a:pt x="2246" y="1285"/>
                      <a:pt x="2029" y="1962"/>
                    </a:cubicBezTo>
                    <a:cubicBezTo>
                      <a:pt x="1846" y="2368"/>
                      <a:pt x="1480" y="2790"/>
                      <a:pt x="1080" y="3169"/>
                    </a:cubicBezTo>
                    <a:lnTo>
                      <a:pt x="1080" y="3169"/>
                    </a:lnTo>
                    <a:cubicBezTo>
                      <a:pt x="918" y="3263"/>
                      <a:pt x="780" y="3385"/>
                      <a:pt x="677" y="3531"/>
                    </a:cubicBezTo>
                    <a:lnTo>
                      <a:pt x="785" y="3639"/>
                    </a:lnTo>
                    <a:cubicBezTo>
                      <a:pt x="803" y="3630"/>
                      <a:pt x="821" y="3621"/>
                      <a:pt x="839" y="3612"/>
                    </a:cubicBezTo>
                    <a:lnTo>
                      <a:pt x="839" y="3612"/>
                    </a:lnTo>
                    <a:lnTo>
                      <a:pt x="893" y="3639"/>
                    </a:lnTo>
                    <a:cubicBezTo>
                      <a:pt x="1164" y="3367"/>
                      <a:pt x="1606" y="3153"/>
                      <a:pt x="2012" y="3153"/>
                    </a:cubicBezTo>
                    <a:cubicBezTo>
                      <a:pt x="2092" y="3153"/>
                      <a:pt x="2170" y="3161"/>
                      <a:pt x="2246" y="3179"/>
                    </a:cubicBezTo>
                    <a:cubicBezTo>
                      <a:pt x="2814" y="3314"/>
                      <a:pt x="3138" y="3639"/>
                      <a:pt x="3246" y="4207"/>
                    </a:cubicBezTo>
                    <a:cubicBezTo>
                      <a:pt x="3490" y="4531"/>
                      <a:pt x="3382" y="4991"/>
                      <a:pt x="3138" y="5451"/>
                    </a:cubicBezTo>
                    <a:cubicBezTo>
                      <a:pt x="2922" y="5776"/>
                      <a:pt x="2705" y="6019"/>
                      <a:pt x="2354" y="6235"/>
                    </a:cubicBezTo>
                    <a:cubicBezTo>
                      <a:pt x="1827" y="6662"/>
                      <a:pt x="1417" y="6972"/>
                      <a:pt x="1080" y="7295"/>
                    </a:cubicBezTo>
                    <a:lnTo>
                      <a:pt x="1080" y="7295"/>
                    </a:lnTo>
                    <a:lnTo>
                      <a:pt x="1001" y="6804"/>
                    </a:lnTo>
                    <a:lnTo>
                      <a:pt x="1001" y="6804"/>
                    </a:lnTo>
                    <a:cubicBezTo>
                      <a:pt x="1001" y="7051"/>
                      <a:pt x="1001" y="7173"/>
                      <a:pt x="1049" y="7324"/>
                    </a:cubicBezTo>
                    <a:lnTo>
                      <a:pt x="1049" y="7324"/>
                    </a:lnTo>
                    <a:cubicBezTo>
                      <a:pt x="1033" y="7340"/>
                      <a:pt x="1017" y="7356"/>
                      <a:pt x="1001" y="7372"/>
                    </a:cubicBezTo>
                    <a:cubicBezTo>
                      <a:pt x="1018" y="7360"/>
                      <a:pt x="1035" y="7348"/>
                      <a:pt x="1053" y="7336"/>
                    </a:cubicBezTo>
                    <a:lnTo>
                      <a:pt x="1053" y="7336"/>
                    </a:lnTo>
                    <a:cubicBezTo>
                      <a:pt x="1067" y="7380"/>
                      <a:pt x="1086" y="7426"/>
                      <a:pt x="1109" y="7480"/>
                    </a:cubicBezTo>
                    <a:lnTo>
                      <a:pt x="1083" y="7315"/>
                    </a:lnTo>
                    <a:lnTo>
                      <a:pt x="1083" y="7315"/>
                    </a:lnTo>
                    <a:cubicBezTo>
                      <a:pt x="1420" y="7078"/>
                      <a:pt x="1837" y="6769"/>
                      <a:pt x="2462" y="6344"/>
                    </a:cubicBezTo>
                    <a:cubicBezTo>
                      <a:pt x="2814" y="6127"/>
                      <a:pt x="3030" y="5884"/>
                      <a:pt x="3246" y="5559"/>
                    </a:cubicBezTo>
                    <a:cubicBezTo>
                      <a:pt x="3598" y="5099"/>
                      <a:pt x="3598" y="4531"/>
                      <a:pt x="3490" y="4099"/>
                    </a:cubicBezTo>
                    <a:cubicBezTo>
                      <a:pt x="3246" y="3531"/>
                      <a:pt x="2814" y="3071"/>
                      <a:pt x="2354" y="2963"/>
                    </a:cubicBezTo>
                    <a:cubicBezTo>
                      <a:pt x="2239" y="2944"/>
                      <a:pt x="2123" y="2935"/>
                      <a:pt x="2010" y="2935"/>
                    </a:cubicBezTo>
                    <a:cubicBezTo>
                      <a:pt x="1870" y="2935"/>
                      <a:pt x="1733" y="2949"/>
                      <a:pt x="1601" y="2975"/>
                    </a:cubicBezTo>
                    <a:lnTo>
                      <a:pt x="1601" y="2975"/>
                    </a:lnTo>
                    <a:cubicBezTo>
                      <a:pt x="1854" y="2671"/>
                      <a:pt x="2061" y="2317"/>
                      <a:pt x="2246" y="1962"/>
                    </a:cubicBezTo>
                    <a:cubicBezTo>
                      <a:pt x="2354" y="1610"/>
                      <a:pt x="2354" y="1150"/>
                      <a:pt x="2246" y="826"/>
                    </a:cubicBezTo>
                    <a:cubicBezTo>
                      <a:pt x="2029" y="474"/>
                      <a:pt x="1786" y="258"/>
                      <a:pt x="1461" y="41"/>
                    </a:cubicBezTo>
                    <a:cubicBezTo>
                      <a:pt x="1346" y="14"/>
                      <a:pt x="1240" y="1"/>
                      <a:pt x="1139" y="1"/>
                    </a:cubicBezTo>
                    <a:close/>
                    <a:moveTo>
                      <a:pt x="1001" y="7372"/>
                    </a:moveTo>
                    <a:lnTo>
                      <a:pt x="541" y="7804"/>
                    </a:lnTo>
                    <a:cubicBezTo>
                      <a:pt x="677" y="7804"/>
                      <a:pt x="677" y="7696"/>
                      <a:pt x="677" y="7696"/>
                    </a:cubicBezTo>
                    <a:lnTo>
                      <a:pt x="1001" y="7372"/>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5"/>
            <p:cNvSpPr/>
            <p:nvPr/>
          </p:nvSpPr>
          <p:spPr>
            <a:xfrm>
              <a:off x="888" y="3975038"/>
              <a:ext cx="546400" cy="144050"/>
            </a:xfrm>
            <a:custGeom>
              <a:avLst/>
              <a:gdLst/>
              <a:ahLst/>
              <a:cxnLst/>
              <a:rect l="l" t="t" r="r" b="b"/>
              <a:pathLst>
                <a:path w="21856" h="5762" extrusionOk="0">
                  <a:moveTo>
                    <a:pt x="0" y="0"/>
                  </a:moveTo>
                  <a:lnTo>
                    <a:pt x="0" y="5762"/>
                  </a:lnTo>
                  <a:lnTo>
                    <a:pt x="21856" y="5762"/>
                  </a:lnTo>
                  <a:lnTo>
                    <a:pt x="2185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flipH="1">
              <a:off x="-678100" y="4142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flipH="1">
              <a:off x="-373300" y="4294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flipH="1">
              <a:off x="-220900" y="4599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flipH="1">
              <a:off x="83900" y="4752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rot="10800000">
              <a:off x="-144700" y="3609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rot="10800000">
              <a:off x="7700" y="33042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flipH="1">
              <a:off x="-525700" y="2237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flipH="1">
              <a:off x="-220900" y="2389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flipH="1">
              <a:off x="236300" y="2847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rot="10800000">
              <a:off x="-297100" y="1856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5"/>
            <p:cNvSpPr/>
            <p:nvPr/>
          </p:nvSpPr>
          <p:spPr>
            <a:xfrm rot="10800000">
              <a:off x="7700" y="1704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5"/>
            <p:cNvSpPr/>
            <p:nvPr/>
          </p:nvSpPr>
          <p:spPr>
            <a:xfrm rot="10800000">
              <a:off x="464900" y="1246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5"/>
            <p:cNvSpPr/>
            <p:nvPr/>
          </p:nvSpPr>
          <p:spPr>
            <a:xfrm flipH="1">
              <a:off x="-830500" y="332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5"/>
            <p:cNvSpPr/>
            <p:nvPr/>
          </p:nvSpPr>
          <p:spPr>
            <a:xfrm flipH="1">
              <a:off x="-525700" y="484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5"/>
            <p:cNvSpPr/>
            <p:nvPr/>
          </p:nvSpPr>
          <p:spPr>
            <a:xfrm flipH="1">
              <a:off x="-68500" y="942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05102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1C2225"/>
        </a:solidFill>
        <a:effectLst/>
      </p:bgPr>
    </p:bg>
    <p:spTree>
      <p:nvGrpSpPr>
        <p:cNvPr id="1" name="Shape 103"/>
        <p:cNvGrpSpPr/>
        <p:nvPr/>
      </p:nvGrpSpPr>
      <p:grpSpPr>
        <a:xfrm>
          <a:off x="0" y="0"/>
          <a:ext cx="0" cy="0"/>
          <a:chOff x="0" y="0"/>
          <a:chExt cx="0" cy="0"/>
        </a:xfrm>
      </p:grpSpPr>
      <p:sp>
        <p:nvSpPr>
          <p:cNvPr id="104" name="Google Shape;104;p6"/>
          <p:cNvSpPr txBox="1">
            <a:spLocks noGrp="1"/>
          </p:cNvSpPr>
          <p:nvPr>
            <p:ph type="title"/>
          </p:nvPr>
        </p:nvSpPr>
        <p:spPr>
          <a:xfrm>
            <a:off x="713225" y="488975"/>
            <a:ext cx="7713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00A3"/>
              </a:buClr>
              <a:buSzPts val="2800"/>
              <a:buNone/>
              <a:defRPr>
                <a:solidFill>
                  <a:srgbClr val="FF00A3"/>
                </a:solidFill>
              </a:defRPr>
            </a:lvl1pPr>
            <a:lvl2pPr lvl="1" algn="ctr" rtl="0">
              <a:spcBef>
                <a:spcPts val="0"/>
              </a:spcBef>
              <a:spcAft>
                <a:spcPts val="0"/>
              </a:spcAft>
              <a:buClr>
                <a:srgbClr val="FF00A3"/>
              </a:buClr>
              <a:buSzPts val="2800"/>
              <a:buNone/>
              <a:defRPr>
                <a:solidFill>
                  <a:srgbClr val="FF00A3"/>
                </a:solidFill>
              </a:defRPr>
            </a:lvl2pPr>
            <a:lvl3pPr lvl="2" algn="ctr" rtl="0">
              <a:spcBef>
                <a:spcPts val="0"/>
              </a:spcBef>
              <a:spcAft>
                <a:spcPts val="0"/>
              </a:spcAft>
              <a:buClr>
                <a:srgbClr val="FF00A3"/>
              </a:buClr>
              <a:buSzPts val="2800"/>
              <a:buNone/>
              <a:defRPr>
                <a:solidFill>
                  <a:srgbClr val="FF00A3"/>
                </a:solidFill>
              </a:defRPr>
            </a:lvl3pPr>
            <a:lvl4pPr lvl="3" algn="ctr" rtl="0">
              <a:spcBef>
                <a:spcPts val="0"/>
              </a:spcBef>
              <a:spcAft>
                <a:spcPts val="0"/>
              </a:spcAft>
              <a:buClr>
                <a:srgbClr val="FF00A3"/>
              </a:buClr>
              <a:buSzPts val="2800"/>
              <a:buNone/>
              <a:defRPr>
                <a:solidFill>
                  <a:srgbClr val="FF00A3"/>
                </a:solidFill>
              </a:defRPr>
            </a:lvl4pPr>
            <a:lvl5pPr lvl="4" algn="ctr" rtl="0">
              <a:spcBef>
                <a:spcPts val="0"/>
              </a:spcBef>
              <a:spcAft>
                <a:spcPts val="0"/>
              </a:spcAft>
              <a:buClr>
                <a:srgbClr val="FF00A3"/>
              </a:buClr>
              <a:buSzPts val="2800"/>
              <a:buNone/>
              <a:defRPr>
                <a:solidFill>
                  <a:srgbClr val="FF00A3"/>
                </a:solidFill>
              </a:defRPr>
            </a:lvl5pPr>
            <a:lvl6pPr lvl="5" algn="ctr" rtl="0">
              <a:spcBef>
                <a:spcPts val="0"/>
              </a:spcBef>
              <a:spcAft>
                <a:spcPts val="0"/>
              </a:spcAft>
              <a:buClr>
                <a:srgbClr val="FF00A3"/>
              </a:buClr>
              <a:buSzPts val="2800"/>
              <a:buNone/>
              <a:defRPr>
                <a:solidFill>
                  <a:srgbClr val="FF00A3"/>
                </a:solidFill>
              </a:defRPr>
            </a:lvl6pPr>
            <a:lvl7pPr lvl="6" algn="ctr" rtl="0">
              <a:spcBef>
                <a:spcPts val="0"/>
              </a:spcBef>
              <a:spcAft>
                <a:spcPts val="0"/>
              </a:spcAft>
              <a:buClr>
                <a:srgbClr val="FF00A3"/>
              </a:buClr>
              <a:buSzPts val="2800"/>
              <a:buNone/>
              <a:defRPr>
                <a:solidFill>
                  <a:srgbClr val="FF00A3"/>
                </a:solidFill>
              </a:defRPr>
            </a:lvl7pPr>
            <a:lvl8pPr lvl="7" algn="ctr" rtl="0">
              <a:spcBef>
                <a:spcPts val="0"/>
              </a:spcBef>
              <a:spcAft>
                <a:spcPts val="0"/>
              </a:spcAft>
              <a:buClr>
                <a:srgbClr val="FF00A3"/>
              </a:buClr>
              <a:buSzPts val="2800"/>
              <a:buNone/>
              <a:defRPr>
                <a:solidFill>
                  <a:srgbClr val="FF00A3"/>
                </a:solidFill>
              </a:defRPr>
            </a:lvl8pPr>
            <a:lvl9pPr lvl="8" algn="ctr" rtl="0">
              <a:spcBef>
                <a:spcPts val="0"/>
              </a:spcBef>
              <a:spcAft>
                <a:spcPts val="0"/>
              </a:spcAft>
              <a:buClr>
                <a:srgbClr val="FF00A3"/>
              </a:buClr>
              <a:buSzPts val="2800"/>
              <a:buNone/>
              <a:defRPr>
                <a:solidFill>
                  <a:srgbClr val="FF00A3"/>
                </a:solidFill>
              </a:defRPr>
            </a:lvl9pPr>
          </a:lstStyle>
          <a:p>
            <a:endParaRPr/>
          </a:p>
        </p:txBody>
      </p:sp>
      <p:grpSp>
        <p:nvGrpSpPr>
          <p:cNvPr id="105" name="Google Shape;105;p6"/>
          <p:cNvGrpSpPr/>
          <p:nvPr/>
        </p:nvGrpSpPr>
        <p:grpSpPr>
          <a:xfrm>
            <a:off x="-678100" y="160050"/>
            <a:ext cx="10534025" cy="4744150"/>
            <a:chOff x="-678100" y="160050"/>
            <a:chExt cx="10534025" cy="4744150"/>
          </a:xfrm>
        </p:grpSpPr>
        <p:sp>
          <p:nvSpPr>
            <p:cNvPr id="106" name="Google Shape;106;p6"/>
            <p:cNvSpPr/>
            <p:nvPr/>
          </p:nvSpPr>
          <p:spPr>
            <a:xfrm>
              <a:off x="888" y="3975038"/>
              <a:ext cx="546400" cy="144050"/>
            </a:xfrm>
            <a:custGeom>
              <a:avLst/>
              <a:gdLst/>
              <a:ahLst/>
              <a:cxnLst/>
              <a:rect l="l" t="t" r="r" b="b"/>
              <a:pathLst>
                <a:path w="21856" h="5762" extrusionOk="0">
                  <a:moveTo>
                    <a:pt x="0" y="0"/>
                  </a:moveTo>
                  <a:lnTo>
                    <a:pt x="0" y="5762"/>
                  </a:lnTo>
                  <a:lnTo>
                    <a:pt x="21856" y="5762"/>
                  </a:lnTo>
                  <a:lnTo>
                    <a:pt x="2185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flipH="1">
              <a:off x="-678100" y="4142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flipH="1">
              <a:off x="-220900" y="4599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flipH="1">
              <a:off x="83900" y="4752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rot="10800000">
              <a:off x="-144700" y="3609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rot="10800000">
              <a:off x="7700" y="33042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flipH="1">
              <a:off x="-525700" y="2237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flipH="1">
              <a:off x="-220900" y="2389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flipH="1">
              <a:off x="-68500" y="2694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p:nvPr/>
          </p:nvSpPr>
          <p:spPr>
            <a:xfrm flipH="1">
              <a:off x="8435625" y="306775"/>
              <a:ext cx="549800" cy="146775"/>
            </a:xfrm>
            <a:custGeom>
              <a:avLst/>
              <a:gdLst/>
              <a:ahLst/>
              <a:cxnLst/>
              <a:rect l="l" t="t" r="r" b="b"/>
              <a:pathLst>
                <a:path w="21992" h="5871" extrusionOk="0">
                  <a:moveTo>
                    <a:pt x="0" y="1"/>
                  </a:moveTo>
                  <a:lnTo>
                    <a:pt x="0" y="5871"/>
                  </a:lnTo>
                  <a:lnTo>
                    <a:pt x="21991" y="5871"/>
                  </a:lnTo>
                  <a:lnTo>
                    <a:pt x="21991"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6"/>
            <p:cNvSpPr/>
            <p:nvPr/>
          </p:nvSpPr>
          <p:spPr>
            <a:xfrm flipH="1">
              <a:off x="8272650" y="160050"/>
              <a:ext cx="551825" cy="149475"/>
            </a:xfrm>
            <a:custGeom>
              <a:avLst/>
              <a:gdLst/>
              <a:ahLst/>
              <a:cxnLst/>
              <a:rect l="l" t="t" r="r" b="b"/>
              <a:pathLst>
                <a:path w="22073" h="5979" extrusionOk="0">
                  <a:moveTo>
                    <a:pt x="108" y="0"/>
                  </a:moveTo>
                  <a:lnTo>
                    <a:pt x="108" y="0"/>
                  </a:lnTo>
                  <a:cubicBezTo>
                    <a:pt x="88" y="21"/>
                    <a:pt x="54" y="54"/>
                    <a:pt x="0" y="108"/>
                  </a:cubicBezTo>
                  <a:lnTo>
                    <a:pt x="0" y="1596"/>
                  </a:lnTo>
                  <a:lnTo>
                    <a:pt x="0" y="3057"/>
                  </a:lnTo>
                  <a:lnTo>
                    <a:pt x="0" y="5978"/>
                  </a:lnTo>
                  <a:lnTo>
                    <a:pt x="108" y="5978"/>
                  </a:lnTo>
                  <a:lnTo>
                    <a:pt x="15770" y="5870"/>
                  </a:lnTo>
                  <a:lnTo>
                    <a:pt x="216" y="5762"/>
                  </a:lnTo>
                  <a:lnTo>
                    <a:pt x="216" y="5762"/>
                  </a:lnTo>
                  <a:lnTo>
                    <a:pt x="216" y="3057"/>
                  </a:lnTo>
                  <a:lnTo>
                    <a:pt x="216" y="243"/>
                  </a:lnTo>
                  <a:lnTo>
                    <a:pt x="216" y="243"/>
                  </a:lnTo>
                  <a:lnTo>
                    <a:pt x="21964" y="109"/>
                  </a:lnTo>
                  <a:lnTo>
                    <a:pt x="21964" y="109"/>
                  </a:lnTo>
                  <a:cubicBezTo>
                    <a:pt x="21964" y="1921"/>
                    <a:pt x="22072" y="3382"/>
                    <a:pt x="22072" y="4301"/>
                  </a:cubicBezTo>
                  <a:lnTo>
                    <a:pt x="22072" y="108"/>
                  </a:lnTo>
                  <a:lnTo>
                    <a:pt x="22072"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
            <p:cNvSpPr/>
            <p:nvPr/>
          </p:nvSpPr>
          <p:spPr>
            <a:xfrm>
              <a:off x="8999300" y="2237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8694500" y="2389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rot="10800000" flipH="1">
              <a:off x="8770700" y="1856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rot="10800000" flipH="1">
              <a:off x="8465900" y="1704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6"/>
            <p:cNvSpPr/>
            <p:nvPr/>
          </p:nvSpPr>
          <p:spPr>
            <a:xfrm rot="10800000" flipH="1">
              <a:off x="8237300" y="1246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6"/>
            <p:cNvSpPr/>
            <p:nvPr/>
          </p:nvSpPr>
          <p:spPr>
            <a:xfrm>
              <a:off x="9304100" y="332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8999300" y="484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8542100" y="942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62201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5"/>
        <p:cNvGrpSpPr/>
        <p:nvPr/>
      </p:nvGrpSpPr>
      <p:grpSpPr>
        <a:xfrm>
          <a:off x="0" y="0"/>
          <a:ext cx="0" cy="0"/>
          <a:chOff x="0" y="0"/>
          <a:chExt cx="0" cy="0"/>
        </a:xfrm>
      </p:grpSpPr>
      <p:sp>
        <p:nvSpPr>
          <p:cNvPr id="126" name="Google Shape;126;p7"/>
          <p:cNvSpPr txBox="1">
            <a:spLocks noGrp="1"/>
          </p:cNvSpPr>
          <p:nvPr>
            <p:ph type="title"/>
          </p:nvPr>
        </p:nvSpPr>
        <p:spPr>
          <a:xfrm>
            <a:off x="4647350" y="1238625"/>
            <a:ext cx="3524100" cy="9828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27" name="Google Shape;127;p7"/>
          <p:cNvSpPr txBox="1">
            <a:spLocks noGrp="1"/>
          </p:cNvSpPr>
          <p:nvPr>
            <p:ph type="body" idx="1"/>
          </p:nvPr>
        </p:nvSpPr>
        <p:spPr>
          <a:xfrm>
            <a:off x="4647350" y="2375850"/>
            <a:ext cx="3347100" cy="18354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SzPts val="1600"/>
              <a:buChar char="●"/>
              <a:defRPr sz="1600"/>
            </a:lvl1pPr>
            <a:lvl2pPr marL="914400" lvl="1" indent="-330200" rtl="0">
              <a:spcBef>
                <a:spcPts val="1600"/>
              </a:spcBef>
              <a:spcAft>
                <a:spcPts val="0"/>
              </a:spcAft>
              <a:buSzPts val="1600"/>
              <a:buChar char="○"/>
              <a:defRPr sz="1600"/>
            </a:lvl2pPr>
            <a:lvl3pPr marL="1371600" lvl="2" indent="-330200" rtl="0">
              <a:spcBef>
                <a:spcPts val="1600"/>
              </a:spcBef>
              <a:spcAft>
                <a:spcPts val="0"/>
              </a:spcAft>
              <a:buSzPts val="1600"/>
              <a:buChar char="■"/>
              <a:defRPr sz="1600"/>
            </a:lvl3pPr>
            <a:lvl4pPr marL="1828800" lvl="3" indent="-330200" rtl="0">
              <a:spcBef>
                <a:spcPts val="1600"/>
              </a:spcBef>
              <a:spcAft>
                <a:spcPts val="0"/>
              </a:spcAft>
              <a:buSzPts val="1600"/>
              <a:buChar char="●"/>
              <a:defRPr sz="1600"/>
            </a:lvl4pPr>
            <a:lvl5pPr marL="2286000" lvl="4" indent="-330200" rtl="0">
              <a:spcBef>
                <a:spcPts val="1600"/>
              </a:spcBef>
              <a:spcAft>
                <a:spcPts val="0"/>
              </a:spcAft>
              <a:buSzPts val="1600"/>
              <a:buChar char="○"/>
              <a:defRPr sz="1600"/>
            </a:lvl5pPr>
            <a:lvl6pPr marL="2743200" lvl="5" indent="-330200" rtl="0">
              <a:spcBef>
                <a:spcPts val="1600"/>
              </a:spcBef>
              <a:spcAft>
                <a:spcPts val="0"/>
              </a:spcAft>
              <a:buSzPts val="1600"/>
              <a:buChar char="■"/>
              <a:defRPr sz="1600"/>
            </a:lvl6pPr>
            <a:lvl7pPr marL="3200400" lvl="6" indent="-330200" rtl="0">
              <a:spcBef>
                <a:spcPts val="1600"/>
              </a:spcBef>
              <a:spcAft>
                <a:spcPts val="0"/>
              </a:spcAft>
              <a:buSzPts val="1600"/>
              <a:buChar char="●"/>
              <a:defRPr sz="1600"/>
            </a:lvl7pPr>
            <a:lvl8pPr marL="3657600" lvl="7" indent="-330200" rtl="0">
              <a:spcBef>
                <a:spcPts val="1600"/>
              </a:spcBef>
              <a:spcAft>
                <a:spcPts val="0"/>
              </a:spcAft>
              <a:buSzPts val="1600"/>
              <a:buChar char="○"/>
              <a:defRPr sz="1600"/>
            </a:lvl8pPr>
            <a:lvl9pPr marL="4114800" lvl="8" indent="-330200" rtl="0">
              <a:spcBef>
                <a:spcPts val="1600"/>
              </a:spcBef>
              <a:spcAft>
                <a:spcPts val="1600"/>
              </a:spcAft>
              <a:buSzPts val="1600"/>
              <a:buChar char="■"/>
              <a:defRPr sz="1600"/>
            </a:lvl9pPr>
          </a:lstStyle>
          <a:p>
            <a:endParaRPr/>
          </a:p>
        </p:txBody>
      </p:sp>
      <p:grpSp>
        <p:nvGrpSpPr>
          <p:cNvPr id="128" name="Google Shape;128;p7"/>
          <p:cNvGrpSpPr/>
          <p:nvPr/>
        </p:nvGrpSpPr>
        <p:grpSpPr>
          <a:xfrm>
            <a:off x="7989650" y="245775"/>
            <a:ext cx="1856601" cy="4744150"/>
            <a:chOff x="7989650" y="245775"/>
            <a:chExt cx="1856601" cy="4744150"/>
          </a:xfrm>
        </p:grpSpPr>
        <p:sp>
          <p:nvSpPr>
            <p:cNvPr id="129" name="Google Shape;129;p7"/>
            <p:cNvSpPr/>
            <p:nvPr/>
          </p:nvSpPr>
          <p:spPr>
            <a:xfrm>
              <a:off x="8860150" y="392500"/>
              <a:ext cx="549800" cy="146775"/>
            </a:xfrm>
            <a:custGeom>
              <a:avLst/>
              <a:gdLst/>
              <a:ahLst/>
              <a:cxnLst/>
              <a:rect l="l" t="t" r="r" b="b"/>
              <a:pathLst>
                <a:path w="21992" h="5871" extrusionOk="0">
                  <a:moveTo>
                    <a:pt x="0" y="1"/>
                  </a:moveTo>
                  <a:lnTo>
                    <a:pt x="0" y="5871"/>
                  </a:lnTo>
                  <a:lnTo>
                    <a:pt x="21991" y="5871"/>
                  </a:lnTo>
                  <a:lnTo>
                    <a:pt x="21991"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9021100" y="245775"/>
              <a:ext cx="551825" cy="149475"/>
            </a:xfrm>
            <a:custGeom>
              <a:avLst/>
              <a:gdLst/>
              <a:ahLst/>
              <a:cxnLst/>
              <a:rect l="l" t="t" r="r" b="b"/>
              <a:pathLst>
                <a:path w="22073" h="5979" extrusionOk="0">
                  <a:moveTo>
                    <a:pt x="108" y="0"/>
                  </a:moveTo>
                  <a:lnTo>
                    <a:pt x="108" y="0"/>
                  </a:lnTo>
                  <a:cubicBezTo>
                    <a:pt x="88" y="21"/>
                    <a:pt x="54" y="54"/>
                    <a:pt x="0" y="108"/>
                  </a:cubicBezTo>
                  <a:lnTo>
                    <a:pt x="0" y="1596"/>
                  </a:lnTo>
                  <a:lnTo>
                    <a:pt x="0" y="3057"/>
                  </a:lnTo>
                  <a:lnTo>
                    <a:pt x="0" y="5978"/>
                  </a:lnTo>
                  <a:lnTo>
                    <a:pt x="108" y="5978"/>
                  </a:lnTo>
                  <a:lnTo>
                    <a:pt x="15770" y="5870"/>
                  </a:lnTo>
                  <a:lnTo>
                    <a:pt x="216" y="5762"/>
                  </a:lnTo>
                  <a:lnTo>
                    <a:pt x="216" y="5762"/>
                  </a:lnTo>
                  <a:lnTo>
                    <a:pt x="216" y="3057"/>
                  </a:lnTo>
                  <a:lnTo>
                    <a:pt x="216" y="243"/>
                  </a:lnTo>
                  <a:lnTo>
                    <a:pt x="216" y="243"/>
                  </a:lnTo>
                  <a:lnTo>
                    <a:pt x="21964" y="109"/>
                  </a:lnTo>
                  <a:lnTo>
                    <a:pt x="21964" y="109"/>
                  </a:lnTo>
                  <a:cubicBezTo>
                    <a:pt x="21964" y="1921"/>
                    <a:pt x="22072" y="3382"/>
                    <a:pt x="22072" y="4301"/>
                  </a:cubicBezTo>
                  <a:lnTo>
                    <a:pt x="22072" y="108"/>
                  </a:lnTo>
                  <a:lnTo>
                    <a:pt x="22072"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 name="Google Shape;131;p7"/>
            <p:cNvGrpSpPr/>
            <p:nvPr/>
          </p:nvGrpSpPr>
          <p:grpSpPr>
            <a:xfrm>
              <a:off x="9361333" y="2071782"/>
              <a:ext cx="484918" cy="453079"/>
              <a:chOff x="1211325" y="1407638"/>
              <a:chExt cx="797300" cy="744950"/>
            </a:xfrm>
          </p:grpSpPr>
          <p:sp>
            <p:nvSpPr>
              <p:cNvPr id="132" name="Google Shape;132;p7"/>
              <p:cNvSpPr/>
              <p:nvPr/>
            </p:nvSpPr>
            <p:spPr>
              <a:xfrm>
                <a:off x="1211325" y="1407638"/>
                <a:ext cx="797300" cy="744950"/>
              </a:xfrm>
              <a:custGeom>
                <a:avLst/>
                <a:gdLst/>
                <a:ahLst/>
                <a:cxnLst/>
                <a:rect l="l" t="t" r="r" b="b"/>
                <a:pathLst>
                  <a:path w="31892" h="29798" extrusionOk="0">
                    <a:moveTo>
                      <a:pt x="8081" y="1"/>
                    </a:moveTo>
                    <a:cubicBezTo>
                      <a:pt x="7861" y="1"/>
                      <a:pt x="7645" y="14"/>
                      <a:pt x="7439" y="43"/>
                    </a:cubicBezTo>
                    <a:cubicBezTo>
                      <a:pt x="5870" y="151"/>
                      <a:pt x="4301" y="827"/>
                      <a:pt x="3057" y="1855"/>
                    </a:cubicBezTo>
                    <a:cubicBezTo>
                      <a:pt x="1921" y="2856"/>
                      <a:pt x="1028" y="4208"/>
                      <a:pt x="568" y="5696"/>
                    </a:cubicBezTo>
                    <a:cubicBezTo>
                      <a:pt x="109" y="7049"/>
                      <a:pt x="0" y="8509"/>
                      <a:pt x="109" y="9970"/>
                    </a:cubicBezTo>
                    <a:cubicBezTo>
                      <a:pt x="352" y="12567"/>
                      <a:pt x="1136" y="15028"/>
                      <a:pt x="2381" y="17300"/>
                    </a:cubicBezTo>
                    <a:cubicBezTo>
                      <a:pt x="2949" y="18301"/>
                      <a:pt x="3490" y="19221"/>
                      <a:pt x="4166" y="20113"/>
                    </a:cubicBezTo>
                    <a:lnTo>
                      <a:pt x="5762" y="22602"/>
                    </a:lnTo>
                    <a:cubicBezTo>
                      <a:pt x="6763" y="24171"/>
                      <a:pt x="7682" y="25523"/>
                      <a:pt x="8467" y="26524"/>
                    </a:cubicBezTo>
                    <a:cubicBezTo>
                      <a:pt x="9251" y="27660"/>
                      <a:pt x="9927" y="28445"/>
                      <a:pt x="10387" y="29013"/>
                    </a:cubicBezTo>
                    <a:cubicBezTo>
                      <a:pt x="10820" y="29472"/>
                      <a:pt x="11064" y="29797"/>
                      <a:pt x="11064" y="29797"/>
                    </a:cubicBezTo>
                    <a:cubicBezTo>
                      <a:pt x="11064" y="29797"/>
                      <a:pt x="11064" y="29689"/>
                      <a:pt x="10928" y="29581"/>
                    </a:cubicBezTo>
                    <a:cubicBezTo>
                      <a:pt x="10820" y="29364"/>
                      <a:pt x="10604" y="29229"/>
                      <a:pt x="10387" y="28904"/>
                    </a:cubicBezTo>
                    <a:cubicBezTo>
                      <a:pt x="9927" y="28445"/>
                      <a:pt x="9359" y="27552"/>
                      <a:pt x="8575" y="26524"/>
                    </a:cubicBezTo>
                    <a:cubicBezTo>
                      <a:pt x="7791" y="25523"/>
                      <a:pt x="6871" y="24171"/>
                      <a:pt x="5870" y="22602"/>
                    </a:cubicBezTo>
                    <a:cubicBezTo>
                      <a:pt x="5410" y="21790"/>
                      <a:pt x="4842" y="20898"/>
                      <a:pt x="4301" y="20005"/>
                    </a:cubicBezTo>
                    <a:cubicBezTo>
                      <a:pt x="3625" y="19221"/>
                      <a:pt x="3057" y="18193"/>
                      <a:pt x="2489" y="17192"/>
                    </a:cubicBezTo>
                    <a:cubicBezTo>
                      <a:pt x="1245" y="14920"/>
                      <a:pt x="460" y="12458"/>
                      <a:pt x="244" y="9970"/>
                    </a:cubicBezTo>
                    <a:cubicBezTo>
                      <a:pt x="244" y="8509"/>
                      <a:pt x="352" y="7049"/>
                      <a:pt x="785" y="5696"/>
                    </a:cubicBezTo>
                    <a:cubicBezTo>
                      <a:pt x="1245" y="4344"/>
                      <a:pt x="2029" y="2991"/>
                      <a:pt x="3165" y="1963"/>
                    </a:cubicBezTo>
                    <a:cubicBezTo>
                      <a:pt x="4409" y="963"/>
                      <a:pt x="5870" y="395"/>
                      <a:pt x="7439" y="151"/>
                    </a:cubicBezTo>
                    <a:cubicBezTo>
                      <a:pt x="8223" y="151"/>
                      <a:pt x="9035" y="286"/>
                      <a:pt x="9819" y="503"/>
                    </a:cubicBezTo>
                    <a:cubicBezTo>
                      <a:pt x="10604" y="827"/>
                      <a:pt x="11388" y="1179"/>
                      <a:pt x="11956" y="1747"/>
                    </a:cubicBezTo>
                    <a:cubicBezTo>
                      <a:pt x="13200" y="2991"/>
                      <a:pt x="14093" y="4452"/>
                      <a:pt x="14553" y="6021"/>
                    </a:cubicBezTo>
                    <a:cubicBezTo>
                      <a:pt x="14986" y="7833"/>
                      <a:pt x="15337" y="9510"/>
                      <a:pt x="15337" y="11322"/>
                    </a:cubicBezTo>
                    <a:cubicBezTo>
                      <a:pt x="15337" y="11647"/>
                      <a:pt x="15445" y="12107"/>
                      <a:pt x="15445" y="12567"/>
                    </a:cubicBezTo>
                    <a:lnTo>
                      <a:pt x="15445" y="13135"/>
                    </a:lnTo>
                    <a:lnTo>
                      <a:pt x="15662" y="12567"/>
                    </a:lnTo>
                    <a:cubicBezTo>
                      <a:pt x="16122" y="10863"/>
                      <a:pt x="17150" y="9402"/>
                      <a:pt x="18367" y="8266"/>
                    </a:cubicBezTo>
                    <a:cubicBezTo>
                      <a:pt x="19503" y="7049"/>
                      <a:pt x="21072" y="6237"/>
                      <a:pt x="22776" y="6021"/>
                    </a:cubicBezTo>
                    <a:cubicBezTo>
                      <a:pt x="23333" y="5905"/>
                      <a:pt x="23894" y="5845"/>
                      <a:pt x="24451" y="5845"/>
                    </a:cubicBezTo>
                    <a:cubicBezTo>
                      <a:pt x="25462" y="5845"/>
                      <a:pt x="26459" y="6045"/>
                      <a:pt x="27401" y="6481"/>
                    </a:cubicBezTo>
                    <a:cubicBezTo>
                      <a:pt x="28862" y="7157"/>
                      <a:pt x="29998" y="8158"/>
                      <a:pt x="30782" y="9510"/>
                    </a:cubicBezTo>
                    <a:cubicBezTo>
                      <a:pt x="31459" y="10863"/>
                      <a:pt x="31675" y="12323"/>
                      <a:pt x="31459" y="13811"/>
                    </a:cubicBezTo>
                    <a:cubicBezTo>
                      <a:pt x="31215" y="15163"/>
                      <a:pt x="30539" y="16381"/>
                      <a:pt x="29538" y="17408"/>
                    </a:cubicBezTo>
                    <a:cubicBezTo>
                      <a:pt x="28645" y="18301"/>
                      <a:pt x="27618" y="19221"/>
                      <a:pt x="26617" y="19897"/>
                    </a:cubicBezTo>
                    <a:cubicBezTo>
                      <a:pt x="25589" y="20681"/>
                      <a:pt x="24588" y="21358"/>
                      <a:pt x="23668" y="22034"/>
                    </a:cubicBezTo>
                    <a:cubicBezTo>
                      <a:pt x="19854" y="24631"/>
                      <a:pt x="16690" y="26524"/>
                      <a:pt x="14553" y="27768"/>
                    </a:cubicBezTo>
                    <a:cubicBezTo>
                      <a:pt x="13417" y="28445"/>
                      <a:pt x="12524" y="28904"/>
                      <a:pt x="11956" y="29229"/>
                    </a:cubicBezTo>
                    <a:cubicBezTo>
                      <a:pt x="12524" y="29013"/>
                      <a:pt x="13417" y="28445"/>
                      <a:pt x="14553" y="27877"/>
                    </a:cubicBezTo>
                    <a:cubicBezTo>
                      <a:pt x="16798" y="26524"/>
                      <a:pt x="19963" y="24631"/>
                      <a:pt x="23777" y="22142"/>
                    </a:cubicBezTo>
                    <a:cubicBezTo>
                      <a:pt x="24696" y="21466"/>
                      <a:pt x="25697" y="20790"/>
                      <a:pt x="26725" y="20005"/>
                    </a:cubicBezTo>
                    <a:cubicBezTo>
                      <a:pt x="27726" y="19329"/>
                      <a:pt x="28754" y="18409"/>
                      <a:pt x="29646" y="17517"/>
                    </a:cubicBezTo>
                    <a:cubicBezTo>
                      <a:pt x="30674" y="16516"/>
                      <a:pt x="31350" y="15163"/>
                      <a:pt x="31675" y="13811"/>
                    </a:cubicBezTo>
                    <a:cubicBezTo>
                      <a:pt x="31891" y="12323"/>
                      <a:pt x="31675" y="10754"/>
                      <a:pt x="30890" y="9402"/>
                    </a:cubicBezTo>
                    <a:cubicBezTo>
                      <a:pt x="30214" y="8049"/>
                      <a:pt x="28970" y="6913"/>
                      <a:pt x="27509" y="6237"/>
                    </a:cubicBezTo>
                    <a:cubicBezTo>
                      <a:pt x="26510" y="5774"/>
                      <a:pt x="25396" y="5578"/>
                      <a:pt x="24255" y="5578"/>
                    </a:cubicBezTo>
                    <a:cubicBezTo>
                      <a:pt x="23729" y="5578"/>
                      <a:pt x="23197" y="5619"/>
                      <a:pt x="22668" y="5696"/>
                    </a:cubicBezTo>
                    <a:cubicBezTo>
                      <a:pt x="21883" y="5913"/>
                      <a:pt x="21072" y="6129"/>
                      <a:pt x="20287" y="6589"/>
                    </a:cubicBezTo>
                    <a:cubicBezTo>
                      <a:pt x="19503" y="6913"/>
                      <a:pt x="18827" y="7481"/>
                      <a:pt x="18150" y="8049"/>
                    </a:cubicBezTo>
                    <a:cubicBezTo>
                      <a:pt x="17045" y="9154"/>
                      <a:pt x="16218" y="10430"/>
                      <a:pt x="15648" y="11895"/>
                    </a:cubicBezTo>
                    <a:lnTo>
                      <a:pt x="15648" y="11895"/>
                    </a:lnTo>
                    <a:cubicBezTo>
                      <a:pt x="15635" y="11682"/>
                      <a:pt x="15608" y="11485"/>
                      <a:pt x="15554" y="11322"/>
                    </a:cubicBezTo>
                    <a:cubicBezTo>
                      <a:pt x="15554" y="9510"/>
                      <a:pt x="15337" y="7725"/>
                      <a:pt x="14769" y="6021"/>
                    </a:cubicBezTo>
                    <a:cubicBezTo>
                      <a:pt x="14309" y="4344"/>
                      <a:pt x="13417" y="2748"/>
                      <a:pt x="12064" y="1639"/>
                    </a:cubicBezTo>
                    <a:cubicBezTo>
                      <a:pt x="11496" y="1071"/>
                      <a:pt x="10712" y="611"/>
                      <a:pt x="9927" y="286"/>
                    </a:cubicBezTo>
                    <a:cubicBezTo>
                      <a:pt x="9349" y="107"/>
                      <a:pt x="8698" y="1"/>
                      <a:pt x="8081"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a:off x="1290450" y="1597363"/>
                <a:ext cx="109575" cy="197475"/>
              </a:xfrm>
              <a:custGeom>
                <a:avLst/>
                <a:gdLst/>
                <a:ahLst/>
                <a:cxnLst/>
                <a:rect l="l" t="t" r="r" b="b"/>
                <a:pathLst>
                  <a:path w="4383" h="7899" extrusionOk="0">
                    <a:moveTo>
                      <a:pt x="3598" y="1"/>
                    </a:moveTo>
                    <a:lnTo>
                      <a:pt x="3381" y="352"/>
                    </a:lnTo>
                    <a:cubicBezTo>
                      <a:pt x="2353" y="2273"/>
                      <a:pt x="1569" y="3950"/>
                      <a:pt x="893" y="5194"/>
                    </a:cubicBezTo>
                    <a:lnTo>
                      <a:pt x="217" y="6655"/>
                    </a:lnTo>
                    <a:cubicBezTo>
                      <a:pt x="108" y="6898"/>
                      <a:pt x="108" y="7115"/>
                      <a:pt x="0" y="7223"/>
                    </a:cubicBezTo>
                    <a:cubicBezTo>
                      <a:pt x="108" y="7115"/>
                      <a:pt x="217" y="6898"/>
                      <a:pt x="325" y="6763"/>
                    </a:cubicBezTo>
                    <a:lnTo>
                      <a:pt x="1136" y="5302"/>
                    </a:lnTo>
                    <a:cubicBezTo>
                      <a:pt x="1773" y="4130"/>
                      <a:pt x="2507" y="2573"/>
                      <a:pt x="3427" y="791"/>
                    </a:cubicBezTo>
                    <a:lnTo>
                      <a:pt x="3427" y="791"/>
                    </a:lnTo>
                    <a:cubicBezTo>
                      <a:pt x="3631" y="2737"/>
                      <a:pt x="3856" y="4395"/>
                      <a:pt x="4058" y="5654"/>
                    </a:cubicBezTo>
                    <a:cubicBezTo>
                      <a:pt x="4166" y="6330"/>
                      <a:pt x="4274" y="6898"/>
                      <a:pt x="4274" y="7223"/>
                    </a:cubicBezTo>
                    <a:cubicBezTo>
                      <a:pt x="4274" y="7439"/>
                      <a:pt x="4382" y="7683"/>
                      <a:pt x="4382" y="7899"/>
                    </a:cubicBezTo>
                    <a:lnTo>
                      <a:pt x="4382" y="7223"/>
                    </a:lnTo>
                    <a:cubicBezTo>
                      <a:pt x="4382" y="6898"/>
                      <a:pt x="4274" y="6330"/>
                      <a:pt x="4166" y="5654"/>
                    </a:cubicBezTo>
                    <a:cubicBezTo>
                      <a:pt x="4058" y="4301"/>
                      <a:pt x="3841" y="2381"/>
                      <a:pt x="3598" y="352"/>
                    </a:cubicBezTo>
                    <a:lnTo>
                      <a:pt x="359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p:nvPr/>
            </p:nvSpPr>
            <p:spPr>
              <a:xfrm>
                <a:off x="1315450" y="1715713"/>
                <a:ext cx="96050" cy="20300"/>
              </a:xfrm>
              <a:custGeom>
                <a:avLst/>
                <a:gdLst/>
                <a:ahLst/>
                <a:cxnLst/>
                <a:rect l="l" t="t" r="r" b="b"/>
                <a:pathLst>
                  <a:path w="3842" h="812" extrusionOk="0">
                    <a:moveTo>
                      <a:pt x="1" y="0"/>
                    </a:moveTo>
                    <a:cubicBezTo>
                      <a:pt x="569" y="244"/>
                      <a:pt x="1245" y="352"/>
                      <a:pt x="1921" y="460"/>
                    </a:cubicBezTo>
                    <a:cubicBezTo>
                      <a:pt x="2490" y="676"/>
                      <a:pt x="3166" y="676"/>
                      <a:pt x="3842" y="812"/>
                    </a:cubicBezTo>
                    <a:cubicBezTo>
                      <a:pt x="3166" y="460"/>
                      <a:pt x="2598" y="352"/>
                      <a:pt x="1921" y="244"/>
                    </a:cubicBezTo>
                    <a:cubicBezTo>
                      <a:pt x="1353" y="135"/>
                      <a:pt x="677" y="0"/>
                      <a:pt x="1"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1464900" y="1789413"/>
                <a:ext cx="137975" cy="104175"/>
              </a:xfrm>
              <a:custGeom>
                <a:avLst/>
                <a:gdLst/>
                <a:ahLst/>
                <a:cxnLst/>
                <a:rect l="l" t="t" r="r" b="b"/>
                <a:pathLst>
                  <a:path w="5519" h="4167" extrusionOk="0">
                    <a:moveTo>
                      <a:pt x="5519" y="1"/>
                    </a:moveTo>
                    <a:cubicBezTo>
                      <a:pt x="4626" y="677"/>
                      <a:pt x="3625" y="1353"/>
                      <a:pt x="2706" y="2029"/>
                    </a:cubicBezTo>
                    <a:cubicBezTo>
                      <a:pt x="1813" y="2706"/>
                      <a:pt x="921" y="3382"/>
                      <a:pt x="1" y="4166"/>
                    </a:cubicBezTo>
                    <a:cubicBezTo>
                      <a:pt x="1029" y="3598"/>
                      <a:pt x="1921" y="2922"/>
                      <a:pt x="2814" y="2246"/>
                    </a:cubicBezTo>
                    <a:cubicBezTo>
                      <a:pt x="3842" y="1569"/>
                      <a:pt x="4734" y="785"/>
                      <a:pt x="5519"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1493300" y="1794838"/>
                <a:ext cx="62250" cy="132550"/>
              </a:xfrm>
              <a:custGeom>
                <a:avLst/>
                <a:gdLst/>
                <a:ahLst/>
                <a:cxnLst/>
                <a:rect l="l" t="t" r="r" b="b"/>
                <a:pathLst>
                  <a:path w="2490" h="5302" extrusionOk="0">
                    <a:moveTo>
                      <a:pt x="1" y="0"/>
                    </a:moveTo>
                    <a:cubicBezTo>
                      <a:pt x="1" y="216"/>
                      <a:pt x="109" y="568"/>
                      <a:pt x="109" y="784"/>
                    </a:cubicBezTo>
                    <a:cubicBezTo>
                      <a:pt x="325" y="1461"/>
                      <a:pt x="569" y="2137"/>
                      <a:pt x="894" y="2813"/>
                    </a:cubicBezTo>
                    <a:cubicBezTo>
                      <a:pt x="1245" y="3381"/>
                      <a:pt x="1570" y="4057"/>
                      <a:pt x="1921" y="4625"/>
                    </a:cubicBezTo>
                    <a:cubicBezTo>
                      <a:pt x="2030" y="4842"/>
                      <a:pt x="2246" y="5085"/>
                      <a:pt x="2489" y="5302"/>
                    </a:cubicBezTo>
                    <a:cubicBezTo>
                      <a:pt x="2489" y="5302"/>
                      <a:pt x="1813" y="4166"/>
                      <a:pt x="1137" y="2705"/>
                    </a:cubicBezTo>
                    <a:cubicBezTo>
                      <a:pt x="461" y="1244"/>
                      <a:pt x="1" y="0"/>
                      <a:pt x="1"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1707675" y="1686963"/>
                <a:ext cx="89950" cy="195125"/>
              </a:xfrm>
              <a:custGeom>
                <a:avLst/>
                <a:gdLst/>
                <a:ahLst/>
                <a:cxnLst/>
                <a:rect l="l" t="t" r="r" b="b"/>
                <a:pathLst>
                  <a:path w="3598" h="7805" extrusionOk="0">
                    <a:moveTo>
                      <a:pt x="1139" y="1"/>
                    </a:moveTo>
                    <a:cubicBezTo>
                      <a:pt x="837" y="1"/>
                      <a:pt x="589" y="122"/>
                      <a:pt x="325" y="366"/>
                    </a:cubicBezTo>
                    <a:cubicBezTo>
                      <a:pt x="109" y="609"/>
                      <a:pt x="0" y="934"/>
                      <a:pt x="109" y="1285"/>
                    </a:cubicBezTo>
                    <a:cubicBezTo>
                      <a:pt x="109" y="1962"/>
                      <a:pt x="109" y="2503"/>
                      <a:pt x="325" y="3071"/>
                    </a:cubicBezTo>
                    <a:cubicBezTo>
                      <a:pt x="325" y="3639"/>
                      <a:pt x="433" y="4207"/>
                      <a:pt x="541" y="4667"/>
                    </a:cubicBezTo>
                    <a:cubicBezTo>
                      <a:pt x="677" y="5559"/>
                      <a:pt x="893" y="6235"/>
                      <a:pt x="1001" y="6804"/>
                    </a:cubicBezTo>
                    <a:cubicBezTo>
                      <a:pt x="1001" y="6235"/>
                      <a:pt x="893" y="5559"/>
                      <a:pt x="785" y="4667"/>
                    </a:cubicBezTo>
                    <a:cubicBezTo>
                      <a:pt x="677" y="4099"/>
                      <a:pt x="541" y="3639"/>
                      <a:pt x="433" y="3071"/>
                    </a:cubicBezTo>
                    <a:cubicBezTo>
                      <a:pt x="325" y="2503"/>
                      <a:pt x="325" y="1962"/>
                      <a:pt x="325" y="1285"/>
                    </a:cubicBezTo>
                    <a:cubicBezTo>
                      <a:pt x="325" y="1042"/>
                      <a:pt x="325" y="717"/>
                      <a:pt x="541" y="474"/>
                    </a:cubicBezTo>
                    <a:cubicBezTo>
                      <a:pt x="720" y="316"/>
                      <a:pt x="883" y="215"/>
                      <a:pt x="1096" y="215"/>
                    </a:cubicBezTo>
                    <a:cubicBezTo>
                      <a:pt x="1174" y="215"/>
                      <a:pt x="1259" y="229"/>
                      <a:pt x="1353" y="258"/>
                    </a:cubicBezTo>
                    <a:cubicBezTo>
                      <a:pt x="1894" y="609"/>
                      <a:pt x="2246" y="1285"/>
                      <a:pt x="2029" y="1962"/>
                    </a:cubicBezTo>
                    <a:cubicBezTo>
                      <a:pt x="1846" y="2368"/>
                      <a:pt x="1480" y="2790"/>
                      <a:pt x="1080" y="3169"/>
                    </a:cubicBezTo>
                    <a:lnTo>
                      <a:pt x="1080" y="3169"/>
                    </a:lnTo>
                    <a:cubicBezTo>
                      <a:pt x="918" y="3263"/>
                      <a:pt x="780" y="3385"/>
                      <a:pt x="677" y="3531"/>
                    </a:cubicBezTo>
                    <a:lnTo>
                      <a:pt x="785" y="3639"/>
                    </a:lnTo>
                    <a:cubicBezTo>
                      <a:pt x="803" y="3630"/>
                      <a:pt x="821" y="3621"/>
                      <a:pt x="839" y="3612"/>
                    </a:cubicBezTo>
                    <a:lnTo>
                      <a:pt x="839" y="3612"/>
                    </a:lnTo>
                    <a:lnTo>
                      <a:pt x="893" y="3639"/>
                    </a:lnTo>
                    <a:cubicBezTo>
                      <a:pt x="1164" y="3367"/>
                      <a:pt x="1606" y="3153"/>
                      <a:pt x="2012" y="3153"/>
                    </a:cubicBezTo>
                    <a:cubicBezTo>
                      <a:pt x="2092" y="3153"/>
                      <a:pt x="2170" y="3161"/>
                      <a:pt x="2246" y="3179"/>
                    </a:cubicBezTo>
                    <a:cubicBezTo>
                      <a:pt x="2814" y="3314"/>
                      <a:pt x="3138" y="3639"/>
                      <a:pt x="3246" y="4207"/>
                    </a:cubicBezTo>
                    <a:cubicBezTo>
                      <a:pt x="3490" y="4531"/>
                      <a:pt x="3382" y="4991"/>
                      <a:pt x="3138" y="5451"/>
                    </a:cubicBezTo>
                    <a:cubicBezTo>
                      <a:pt x="2922" y="5776"/>
                      <a:pt x="2705" y="6019"/>
                      <a:pt x="2354" y="6235"/>
                    </a:cubicBezTo>
                    <a:cubicBezTo>
                      <a:pt x="1827" y="6662"/>
                      <a:pt x="1417" y="6972"/>
                      <a:pt x="1080" y="7295"/>
                    </a:cubicBezTo>
                    <a:lnTo>
                      <a:pt x="1080" y="7295"/>
                    </a:lnTo>
                    <a:lnTo>
                      <a:pt x="1001" y="6804"/>
                    </a:lnTo>
                    <a:lnTo>
                      <a:pt x="1001" y="6804"/>
                    </a:lnTo>
                    <a:cubicBezTo>
                      <a:pt x="1001" y="7051"/>
                      <a:pt x="1001" y="7173"/>
                      <a:pt x="1049" y="7324"/>
                    </a:cubicBezTo>
                    <a:lnTo>
                      <a:pt x="1049" y="7324"/>
                    </a:lnTo>
                    <a:cubicBezTo>
                      <a:pt x="1033" y="7340"/>
                      <a:pt x="1017" y="7356"/>
                      <a:pt x="1001" y="7372"/>
                    </a:cubicBezTo>
                    <a:cubicBezTo>
                      <a:pt x="1018" y="7360"/>
                      <a:pt x="1035" y="7348"/>
                      <a:pt x="1053" y="7336"/>
                    </a:cubicBezTo>
                    <a:lnTo>
                      <a:pt x="1053" y="7336"/>
                    </a:lnTo>
                    <a:cubicBezTo>
                      <a:pt x="1067" y="7380"/>
                      <a:pt x="1086" y="7426"/>
                      <a:pt x="1109" y="7480"/>
                    </a:cubicBezTo>
                    <a:lnTo>
                      <a:pt x="1083" y="7315"/>
                    </a:lnTo>
                    <a:lnTo>
                      <a:pt x="1083" y="7315"/>
                    </a:lnTo>
                    <a:cubicBezTo>
                      <a:pt x="1420" y="7078"/>
                      <a:pt x="1837" y="6769"/>
                      <a:pt x="2462" y="6344"/>
                    </a:cubicBezTo>
                    <a:cubicBezTo>
                      <a:pt x="2814" y="6127"/>
                      <a:pt x="3030" y="5884"/>
                      <a:pt x="3246" y="5559"/>
                    </a:cubicBezTo>
                    <a:cubicBezTo>
                      <a:pt x="3598" y="5099"/>
                      <a:pt x="3598" y="4531"/>
                      <a:pt x="3490" y="4099"/>
                    </a:cubicBezTo>
                    <a:cubicBezTo>
                      <a:pt x="3246" y="3531"/>
                      <a:pt x="2814" y="3071"/>
                      <a:pt x="2354" y="2963"/>
                    </a:cubicBezTo>
                    <a:cubicBezTo>
                      <a:pt x="2239" y="2944"/>
                      <a:pt x="2123" y="2935"/>
                      <a:pt x="2010" y="2935"/>
                    </a:cubicBezTo>
                    <a:cubicBezTo>
                      <a:pt x="1870" y="2935"/>
                      <a:pt x="1733" y="2949"/>
                      <a:pt x="1601" y="2975"/>
                    </a:cubicBezTo>
                    <a:lnTo>
                      <a:pt x="1601" y="2975"/>
                    </a:lnTo>
                    <a:cubicBezTo>
                      <a:pt x="1854" y="2671"/>
                      <a:pt x="2061" y="2317"/>
                      <a:pt x="2246" y="1962"/>
                    </a:cubicBezTo>
                    <a:cubicBezTo>
                      <a:pt x="2354" y="1610"/>
                      <a:pt x="2354" y="1150"/>
                      <a:pt x="2246" y="826"/>
                    </a:cubicBezTo>
                    <a:cubicBezTo>
                      <a:pt x="2029" y="474"/>
                      <a:pt x="1786" y="258"/>
                      <a:pt x="1461" y="41"/>
                    </a:cubicBezTo>
                    <a:cubicBezTo>
                      <a:pt x="1346" y="14"/>
                      <a:pt x="1240" y="1"/>
                      <a:pt x="1139" y="1"/>
                    </a:cubicBezTo>
                    <a:close/>
                    <a:moveTo>
                      <a:pt x="1001" y="7372"/>
                    </a:moveTo>
                    <a:lnTo>
                      <a:pt x="541" y="7804"/>
                    </a:lnTo>
                    <a:cubicBezTo>
                      <a:pt x="677" y="7804"/>
                      <a:pt x="677" y="7696"/>
                      <a:pt x="677" y="7696"/>
                    </a:cubicBezTo>
                    <a:lnTo>
                      <a:pt x="1001" y="7372"/>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7"/>
            <p:cNvSpPr/>
            <p:nvPr/>
          </p:nvSpPr>
          <p:spPr>
            <a:xfrm>
              <a:off x="8821038" y="4060763"/>
              <a:ext cx="546400" cy="144050"/>
            </a:xfrm>
            <a:custGeom>
              <a:avLst/>
              <a:gdLst/>
              <a:ahLst/>
              <a:cxnLst/>
              <a:rect l="l" t="t" r="r" b="b"/>
              <a:pathLst>
                <a:path w="21856" h="5762" extrusionOk="0">
                  <a:moveTo>
                    <a:pt x="0" y="0"/>
                  </a:moveTo>
                  <a:lnTo>
                    <a:pt x="0" y="5762"/>
                  </a:lnTo>
                  <a:lnTo>
                    <a:pt x="21856" y="5762"/>
                  </a:lnTo>
                  <a:lnTo>
                    <a:pt x="2185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flipH="1">
              <a:off x="8142050" y="4228150"/>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flipH="1">
              <a:off x="8446850" y="4380550"/>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7"/>
            <p:cNvSpPr/>
            <p:nvPr/>
          </p:nvSpPr>
          <p:spPr>
            <a:xfrm flipH="1">
              <a:off x="8599250" y="4685350"/>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7"/>
            <p:cNvSpPr/>
            <p:nvPr/>
          </p:nvSpPr>
          <p:spPr>
            <a:xfrm flipH="1">
              <a:off x="8904050" y="4837750"/>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rot="10800000">
              <a:off x="8675450" y="3694750"/>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rot="10800000">
              <a:off x="8827850" y="3389950"/>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flipH="1">
              <a:off x="8294450" y="2323150"/>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flipH="1">
              <a:off x="8599250" y="2475550"/>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flipH="1">
              <a:off x="9056450" y="2932750"/>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rot="10800000">
              <a:off x="8523050" y="1942150"/>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rot="10800000">
              <a:off x="8827850" y="1789750"/>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rot="10800000">
              <a:off x="9285050" y="1332550"/>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7"/>
            <p:cNvSpPr/>
            <p:nvPr/>
          </p:nvSpPr>
          <p:spPr>
            <a:xfrm flipH="1">
              <a:off x="7989650" y="418150"/>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7"/>
            <p:cNvSpPr/>
            <p:nvPr/>
          </p:nvSpPr>
          <p:spPr>
            <a:xfrm flipH="1">
              <a:off x="8294450" y="570550"/>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flipH="1">
              <a:off x="8751650" y="1027750"/>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1403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54"/>
        <p:cNvGrpSpPr/>
        <p:nvPr/>
      </p:nvGrpSpPr>
      <p:grpSpPr>
        <a:xfrm>
          <a:off x="0" y="0"/>
          <a:ext cx="0" cy="0"/>
          <a:chOff x="0" y="0"/>
          <a:chExt cx="0" cy="0"/>
        </a:xfrm>
      </p:grpSpPr>
      <p:sp>
        <p:nvSpPr>
          <p:cNvPr id="155" name="Google Shape;155;p8"/>
          <p:cNvSpPr/>
          <p:nvPr/>
        </p:nvSpPr>
        <p:spPr>
          <a:xfrm>
            <a:off x="795386" y="114342"/>
            <a:ext cx="7553228" cy="4838616"/>
          </a:xfrm>
          <a:custGeom>
            <a:avLst/>
            <a:gdLst/>
            <a:ahLst/>
            <a:cxnLst/>
            <a:rect l="l" t="t" r="r" b="b"/>
            <a:pathLst>
              <a:path w="77119" h="63370" extrusionOk="0">
                <a:moveTo>
                  <a:pt x="58572" y="1"/>
                </a:moveTo>
                <a:cubicBezTo>
                  <a:pt x="57567" y="1"/>
                  <a:pt x="56603" y="36"/>
                  <a:pt x="55707" y="87"/>
                </a:cubicBezTo>
                <a:cubicBezTo>
                  <a:pt x="34484" y="1326"/>
                  <a:pt x="17164" y="6608"/>
                  <a:pt x="17164" y="6608"/>
                </a:cubicBezTo>
                <a:cubicBezTo>
                  <a:pt x="9076" y="9351"/>
                  <a:pt x="1" y="13269"/>
                  <a:pt x="706" y="20981"/>
                </a:cubicBezTo>
                <a:cubicBezTo>
                  <a:pt x="1364" y="28693"/>
                  <a:pt x="3778" y="49979"/>
                  <a:pt x="7900" y="56123"/>
                </a:cubicBezTo>
                <a:cubicBezTo>
                  <a:pt x="12007" y="62330"/>
                  <a:pt x="16647" y="61938"/>
                  <a:pt x="20769" y="62455"/>
                </a:cubicBezTo>
                <a:cubicBezTo>
                  <a:pt x="22910" y="62725"/>
                  <a:pt x="31906" y="63370"/>
                  <a:pt x="41044" y="63370"/>
                </a:cubicBezTo>
                <a:cubicBezTo>
                  <a:pt x="49435" y="63370"/>
                  <a:pt x="57945" y="62826"/>
                  <a:pt x="61381" y="60951"/>
                </a:cubicBezTo>
                <a:cubicBezTo>
                  <a:pt x="68576" y="56969"/>
                  <a:pt x="77118" y="29602"/>
                  <a:pt x="76930" y="15041"/>
                </a:cubicBezTo>
                <a:cubicBezTo>
                  <a:pt x="76819" y="2130"/>
                  <a:pt x="66432" y="1"/>
                  <a:pt x="58572"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8"/>
          <p:cNvSpPr/>
          <p:nvPr/>
        </p:nvSpPr>
        <p:spPr>
          <a:xfrm>
            <a:off x="947696" y="214625"/>
            <a:ext cx="7248608" cy="4643437"/>
          </a:xfrm>
          <a:custGeom>
            <a:avLst/>
            <a:gdLst/>
            <a:ahLst/>
            <a:cxnLst/>
            <a:rect l="l" t="t" r="r" b="b"/>
            <a:pathLst>
              <a:path w="77119" h="63370" extrusionOk="0">
                <a:moveTo>
                  <a:pt x="58572" y="1"/>
                </a:moveTo>
                <a:cubicBezTo>
                  <a:pt x="57567" y="1"/>
                  <a:pt x="56603" y="36"/>
                  <a:pt x="55707" y="87"/>
                </a:cubicBezTo>
                <a:cubicBezTo>
                  <a:pt x="34484" y="1326"/>
                  <a:pt x="17164" y="6608"/>
                  <a:pt x="17164" y="6608"/>
                </a:cubicBezTo>
                <a:cubicBezTo>
                  <a:pt x="9076" y="9351"/>
                  <a:pt x="1" y="13269"/>
                  <a:pt x="706" y="20981"/>
                </a:cubicBezTo>
                <a:cubicBezTo>
                  <a:pt x="1364" y="28693"/>
                  <a:pt x="3778" y="49979"/>
                  <a:pt x="7900" y="56123"/>
                </a:cubicBezTo>
                <a:cubicBezTo>
                  <a:pt x="12007" y="62330"/>
                  <a:pt x="16647" y="61938"/>
                  <a:pt x="20769" y="62455"/>
                </a:cubicBezTo>
                <a:cubicBezTo>
                  <a:pt x="22910" y="62725"/>
                  <a:pt x="31906" y="63370"/>
                  <a:pt x="41044" y="63370"/>
                </a:cubicBezTo>
                <a:cubicBezTo>
                  <a:pt x="49435" y="63370"/>
                  <a:pt x="57945" y="62826"/>
                  <a:pt x="61381" y="60951"/>
                </a:cubicBezTo>
                <a:cubicBezTo>
                  <a:pt x="68576" y="56969"/>
                  <a:pt x="77118" y="29602"/>
                  <a:pt x="76930" y="15041"/>
                </a:cubicBezTo>
                <a:cubicBezTo>
                  <a:pt x="76819" y="2130"/>
                  <a:pt x="66432" y="1"/>
                  <a:pt x="58572" y="1"/>
                </a:cubicBezTo>
                <a:close/>
              </a:path>
            </a:pathLst>
          </a:custGeom>
          <a:solidFill>
            <a:srgbClr val="453A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8"/>
          <p:cNvSpPr/>
          <p:nvPr/>
        </p:nvSpPr>
        <p:spPr>
          <a:xfrm>
            <a:off x="349183" y="3976780"/>
            <a:ext cx="786697" cy="59725"/>
          </a:xfrm>
          <a:custGeom>
            <a:avLst/>
            <a:gdLst/>
            <a:ahLst/>
            <a:cxnLst/>
            <a:rect l="l" t="t" r="r" b="b"/>
            <a:pathLst>
              <a:path w="13857" h="1052" extrusionOk="0">
                <a:moveTo>
                  <a:pt x="534" y="1"/>
                </a:moveTo>
                <a:cubicBezTo>
                  <a:pt x="204" y="1"/>
                  <a:pt x="1" y="205"/>
                  <a:pt x="1" y="534"/>
                </a:cubicBezTo>
                <a:cubicBezTo>
                  <a:pt x="1" y="785"/>
                  <a:pt x="204" y="1051"/>
                  <a:pt x="534" y="1051"/>
                </a:cubicBezTo>
                <a:lnTo>
                  <a:pt x="13324" y="1051"/>
                </a:lnTo>
                <a:cubicBezTo>
                  <a:pt x="13653" y="1051"/>
                  <a:pt x="13857" y="785"/>
                  <a:pt x="13857" y="534"/>
                </a:cubicBezTo>
                <a:cubicBezTo>
                  <a:pt x="13857" y="205"/>
                  <a:pt x="13653" y="1"/>
                  <a:pt x="133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349183" y="4073806"/>
            <a:ext cx="786697" cy="58760"/>
          </a:xfrm>
          <a:custGeom>
            <a:avLst/>
            <a:gdLst/>
            <a:ahLst/>
            <a:cxnLst/>
            <a:rect l="l" t="t" r="r" b="b"/>
            <a:pathLst>
              <a:path w="13857" h="1035" extrusionOk="0">
                <a:moveTo>
                  <a:pt x="534" y="0"/>
                </a:moveTo>
                <a:cubicBezTo>
                  <a:pt x="204" y="0"/>
                  <a:pt x="1" y="251"/>
                  <a:pt x="1" y="518"/>
                </a:cubicBezTo>
                <a:cubicBezTo>
                  <a:pt x="1" y="784"/>
                  <a:pt x="204" y="1035"/>
                  <a:pt x="534" y="1035"/>
                </a:cubicBezTo>
                <a:lnTo>
                  <a:pt x="13324" y="1035"/>
                </a:lnTo>
                <a:cubicBezTo>
                  <a:pt x="13653" y="1035"/>
                  <a:pt x="13857" y="784"/>
                  <a:pt x="13857" y="518"/>
                </a:cubicBezTo>
                <a:cubicBezTo>
                  <a:pt x="13857" y="251"/>
                  <a:pt x="13653" y="0"/>
                  <a:pt x="13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349183" y="4169923"/>
            <a:ext cx="786697" cy="59668"/>
          </a:xfrm>
          <a:custGeom>
            <a:avLst/>
            <a:gdLst/>
            <a:ahLst/>
            <a:cxnLst/>
            <a:rect l="l" t="t" r="r" b="b"/>
            <a:pathLst>
              <a:path w="13857" h="1051" extrusionOk="0">
                <a:moveTo>
                  <a:pt x="534" y="0"/>
                </a:moveTo>
                <a:cubicBezTo>
                  <a:pt x="204" y="0"/>
                  <a:pt x="1" y="267"/>
                  <a:pt x="1" y="517"/>
                </a:cubicBezTo>
                <a:cubicBezTo>
                  <a:pt x="1" y="847"/>
                  <a:pt x="204" y="1050"/>
                  <a:pt x="534" y="1050"/>
                </a:cubicBezTo>
                <a:lnTo>
                  <a:pt x="13324" y="1050"/>
                </a:lnTo>
                <a:cubicBezTo>
                  <a:pt x="13653" y="1050"/>
                  <a:pt x="13857" y="847"/>
                  <a:pt x="13857" y="517"/>
                </a:cubicBezTo>
                <a:cubicBezTo>
                  <a:pt x="13857" y="267"/>
                  <a:pt x="13653" y="0"/>
                  <a:pt x="13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349183" y="4270469"/>
            <a:ext cx="786697" cy="55240"/>
          </a:xfrm>
          <a:custGeom>
            <a:avLst/>
            <a:gdLst/>
            <a:ahLst/>
            <a:cxnLst/>
            <a:rect l="l" t="t" r="r" b="b"/>
            <a:pathLst>
              <a:path w="13857" h="973" extrusionOk="0">
                <a:moveTo>
                  <a:pt x="534" y="0"/>
                </a:moveTo>
                <a:cubicBezTo>
                  <a:pt x="204" y="0"/>
                  <a:pt x="1" y="188"/>
                  <a:pt x="1" y="518"/>
                </a:cubicBezTo>
                <a:cubicBezTo>
                  <a:pt x="1" y="784"/>
                  <a:pt x="204" y="972"/>
                  <a:pt x="534" y="972"/>
                </a:cubicBezTo>
                <a:lnTo>
                  <a:pt x="13324" y="972"/>
                </a:lnTo>
                <a:cubicBezTo>
                  <a:pt x="13653" y="972"/>
                  <a:pt x="13857" y="784"/>
                  <a:pt x="13857" y="518"/>
                </a:cubicBezTo>
                <a:cubicBezTo>
                  <a:pt x="13857" y="188"/>
                  <a:pt x="13653" y="0"/>
                  <a:pt x="13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349183" y="4366587"/>
            <a:ext cx="786697" cy="59668"/>
          </a:xfrm>
          <a:custGeom>
            <a:avLst/>
            <a:gdLst/>
            <a:ahLst/>
            <a:cxnLst/>
            <a:rect l="l" t="t" r="r" b="b"/>
            <a:pathLst>
              <a:path w="13857" h="1051" extrusionOk="0">
                <a:moveTo>
                  <a:pt x="534" y="0"/>
                </a:moveTo>
                <a:cubicBezTo>
                  <a:pt x="204" y="0"/>
                  <a:pt x="1" y="188"/>
                  <a:pt x="1" y="517"/>
                </a:cubicBezTo>
                <a:cubicBezTo>
                  <a:pt x="1" y="784"/>
                  <a:pt x="204" y="1050"/>
                  <a:pt x="534" y="1050"/>
                </a:cubicBezTo>
                <a:lnTo>
                  <a:pt x="13324" y="1050"/>
                </a:lnTo>
                <a:cubicBezTo>
                  <a:pt x="13653" y="1050"/>
                  <a:pt x="13857" y="784"/>
                  <a:pt x="13857" y="517"/>
                </a:cubicBezTo>
                <a:cubicBezTo>
                  <a:pt x="13857" y="188"/>
                  <a:pt x="13653" y="0"/>
                  <a:pt x="13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8"/>
          <p:cNvSpPr/>
          <p:nvPr/>
        </p:nvSpPr>
        <p:spPr>
          <a:xfrm>
            <a:off x="349183" y="4462704"/>
            <a:ext cx="786697" cy="59668"/>
          </a:xfrm>
          <a:custGeom>
            <a:avLst/>
            <a:gdLst/>
            <a:ahLst/>
            <a:cxnLst/>
            <a:rect l="l" t="t" r="r" b="b"/>
            <a:pathLst>
              <a:path w="13857" h="1051" extrusionOk="0">
                <a:moveTo>
                  <a:pt x="534" y="0"/>
                </a:moveTo>
                <a:cubicBezTo>
                  <a:pt x="204" y="0"/>
                  <a:pt x="1" y="266"/>
                  <a:pt x="1" y="533"/>
                </a:cubicBezTo>
                <a:cubicBezTo>
                  <a:pt x="1" y="784"/>
                  <a:pt x="204" y="1050"/>
                  <a:pt x="534" y="1050"/>
                </a:cubicBezTo>
                <a:lnTo>
                  <a:pt x="13324" y="1050"/>
                </a:lnTo>
                <a:cubicBezTo>
                  <a:pt x="13653" y="1050"/>
                  <a:pt x="13857" y="784"/>
                  <a:pt x="13857" y="533"/>
                </a:cubicBezTo>
                <a:cubicBezTo>
                  <a:pt x="13857" y="266"/>
                  <a:pt x="13653" y="0"/>
                  <a:pt x="13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349183" y="4559673"/>
            <a:ext cx="786697" cy="58816"/>
          </a:xfrm>
          <a:custGeom>
            <a:avLst/>
            <a:gdLst/>
            <a:ahLst/>
            <a:cxnLst/>
            <a:rect l="l" t="t" r="r" b="b"/>
            <a:pathLst>
              <a:path w="13857" h="1036" extrusionOk="0">
                <a:moveTo>
                  <a:pt x="534" y="1"/>
                </a:moveTo>
                <a:cubicBezTo>
                  <a:pt x="204" y="1"/>
                  <a:pt x="1" y="251"/>
                  <a:pt x="1" y="518"/>
                </a:cubicBezTo>
                <a:cubicBezTo>
                  <a:pt x="1" y="847"/>
                  <a:pt x="204" y="1035"/>
                  <a:pt x="534" y="1035"/>
                </a:cubicBezTo>
                <a:lnTo>
                  <a:pt x="13324" y="1035"/>
                </a:lnTo>
                <a:cubicBezTo>
                  <a:pt x="13653" y="1035"/>
                  <a:pt x="13857" y="847"/>
                  <a:pt x="13857" y="518"/>
                </a:cubicBezTo>
                <a:cubicBezTo>
                  <a:pt x="13857" y="251"/>
                  <a:pt x="13653" y="1"/>
                  <a:pt x="133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8066291" y="3609227"/>
            <a:ext cx="501282" cy="454382"/>
          </a:xfrm>
          <a:custGeom>
            <a:avLst/>
            <a:gdLst/>
            <a:ahLst/>
            <a:cxnLst/>
            <a:rect l="l" t="t" r="r" b="b"/>
            <a:pathLst>
              <a:path w="6662" h="6662" extrusionOk="0">
                <a:moveTo>
                  <a:pt x="3323" y="0"/>
                </a:moveTo>
                <a:cubicBezTo>
                  <a:pt x="1505" y="0"/>
                  <a:pt x="0" y="1442"/>
                  <a:pt x="0" y="3339"/>
                </a:cubicBezTo>
                <a:cubicBezTo>
                  <a:pt x="0" y="5157"/>
                  <a:pt x="1505" y="6662"/>
                  <a:pt x="3323" y="6662"/>
                </a:cubicBezTo>
                <a:cubicBezTo>
                  <a:pt x="5157" y="6662"/>
                  <a:pt x="6662" y="5157"/>
                  <a:pt x="6662" y="3339"/>
                </a:cubicBezTo>
                <a:cubicBezTo>
                  <a:pt x="6662" y="1442"/>
                  <a:pt x="5157" y="0"/>
                  <a:pt x="33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7780879" y="4228200"/>
            <a:ext cx="506023" cy="454450"/>
          </a:xfrm>
          <a:custGeom>
            <a:avLst/>
            <a:gdLst/>
            <a:ahLst/>
            <a:cxnLst/>
            <a:rect l="l" t="t" r="r" b="b"/>
            <a:pathLst>
              <a:path w="6725" h="6663" extrusionOk="0">
                <a:moveTo>
                  <a:pt x="3339" y="1"/>
                </a:moveTo>
                <a:cubicBezTo>
                  <a:pt x="1505" y="1"/>
                  <a:pt x="0" y="1505"/>
                  <a:pt x="0" y="3339"/>
                </a:cubicBezTo>
                <a:cubicBezTo>
                  <a:pt x="0" y="5157"/>
                  <a:pt x="1505" y="6662"/>
                  <a:pt x="3339" y="6662"/>
                </a:cubicBezTo>
                <a:cubicBezTo>
                  <a:pt x="5220" y="6662"/>
                  <a:pt x="6724" y="5157"/>
                  <a:pt x="6724" y="3339"/>
                </a:cubicBezTo>
                <a:cubicBezTo>
                  <a:pt x="6724" y="1505"/>
                  <a:pt x="5220" y="1"/>
                  <a:pt x="3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txBox="1">
            <a:spLocks noGrp="1"/>
          </p:cNvSpPr>
          <p:nvPr>
            <p:ph type="title"/>
          </p:nvPr>
        </p:nvSpPr>
        <p:spPr>
          <a:xfrm>
            <a:off x="3507150" y="2945925"/>
            <a:ext cx="3353100" cy="48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9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67" name="Google Shape;167;p8"/>
          <p:cNvSpPr txBox="1">
            <a:spLocks noGrp="1"/>
          </p:cNvSpPr>
          <p:nvPr>
            <p:ph type="subTitle" idx="1"/>
          </p:nvPr>
        </p:nvSpPr>
        <p:spPr>
          <a:xfrm>
            <a:off x="2283750" y="1136950"/>
            <a:ext cx="4576500" cy="1646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lt2"/>
              </a:buClr>
              <a:buSzPts val="2400"/>
              <a:buFont typeface="Spartan"/>
              <a:buNone/>
              <a:defRPr sz="2200">
                <a:solidFill>
                  <a:schemeClr val="lt2"/>
                </a:solidFill>
                <a:latin typeface="Spartan"/>
                <a:ea typeface="Spartan"/>
                <a:cs typeface="Spartan"/>
                <a:sym typeface="Spartan"/>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12719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10"/>
        <p:cNvGrpSpPr/>
        <p:nvPr/>
      </p:nvGrpSpPr>
      <p:grpSpPr>
        <a:xfrm>
          <a:off x="0" y="0"/>
          <a:ext cx="0" cy="0"/>
          <a:chOff x="0" y="0"/>
          <a:chExt cx="0" cy="0"/>
        </a:xfrm>
      </p:grpSpPr>
      <p:sp>
        <p:nvSpPr>
          <p:cNvPr id="211" name="Google Shape;211;p11"/>
          <p:cNvSpPr/>
          <p:nvPr/>
        </p:nvSpPr>
        <p:spPr>
          <a:xfrm>
            <a:off x="2739818" y="-1519600"/>
            <a:ext cx="3139907" cy="2809815"/>
          </a:xfrm>
          <a:custGeom>
            <a:avLst/>
            <a:gdLst/>
            <a:ahLst/>
            <a:cxnLst/>
            <a:rect l="l" t="t" r="r" b="b"/>
            <a:pathLst>
              <a:path w="18556" h="16605" extrusionOk="0">
                <a:moveTo>
                  <a:pt x="15619" y="1"/>
                </a:moveTo>
                <a:cubicBezTo>
                  <a:pt x="14776" y="1"/>
                  <a:pt x="14120" y="719"/>
                  <a:pt x="14120" y="1563"/>
                </a:cubicBezTo>
                <a:cubicBezTo>
                  <a:pt x="14120" y="1891"/>
                  <a:pt x="14182" y="2156"/>
                  <a:pt x="14386" y="2406"/>
                </a:cubicBezTo>
                <a:lnTo>
                  <a:pt x="11324" y="12699"/>
                </a:lnTo>
                <a:lnTo>
                  <a:pt x="10809" y="12699"/>
                </a:lnTo>
                <a:lnTo>
                  <a:pt x="3062" y="5467"/>
                </a:lnTo>
                <a:lnTo>
                  <a:pt x="3124" y="5405"/>
                </a:lnTo>
                <a:cubicBezTo>
                  <a:pt x="3124" y="4562"/>
                  <a:pt x="2405" y="3843"/>
                  <a:pt x="1562" y="3843"/>
                </a:cubicBezTo>
                <a:cubicBezTo>
                  <a:pt x="719" y="3843"/>
                  <a:pt x="0" y="4562"/>
                  <a:pt x="0" y="5405"/>
                </a:cubicBezTo>
                <a:cubicBezTo>
                  <a:pt x="0" y="6248"/>
                  <a:pt x="719" y="6967"/>
                  <a:pt x="1562" y="6967"/>
                </a:cubicBezTo>
                <a:cubicBezTo>
                  <a:pt x="1625" y="6967"/>
                  <a:pt x="1687" y="6904"/>
                  <a:pt x="1828" y="6904"/>
                </a:cubicBezTo>
                <a:lnTo>
                  <a:pt x="8403" y="13090"/>
                </a:lnTo>
                <a:cubicBezTo>
                  <a:pt x="6310" y="13543"/>
                  <a:pt x="4951" y="14449"/>
                  <a:pt x="4951" y="15495"/>
                </a:cubicBezTo>
                <a:cubicBezTo>
                  <a:pt x="4951" y="16276"/>
                  <a:pt x="5717" y="16471"/>
                  <a:pt x="6945" y="16471"/>
                </a:cubicBezTo>
                <a:cubicBezTo>
                  <a:pt x="8173" y="16471"/>
                  <a:pt x="9864" y="16276"/>
                  <a:pt x="11715" y="16276"/>
                </a:cubicBezTo>
                <a:lnTo>
                  <a:pt x="11777" y="16276"/>
                </a:lnTo>
                <a:lnTo>
                  <a:pt x="12168" y="16604"/>
                </a:lnTo>
                <a:lnTo>
                  <a:pt x="12308" y="16276"/>
                </a:lnTo>
                <a:cubicBezTo>
                  <a:pt x="13937" y="16305"/>
                  <a:pt x="15398" y="16445"/>
                  <a:pt x="16497" y="16445"/>
                </a:cubicBezTo>
                <a:cubicBezTo>
                  <a:pt x="17769" y="16445"/>
                  <a:pt x="18556" y="16258"/>
                  <a:pt x="18556" y="15495"/>
                </a:cubicBezTo>
                <a:cubicBezTo>
                  <a:pt x="18556" y="14183"/>
                  <a:pt x="16338" y="13090"/>
                  <a:pt x="13339" y="12762"/>
                </a:cubicBezTo>
                <a:lnTo>
                  <a:pt x="16213" y="3000"/>
                </a:lnTo>
                <a:cubicBezTo>
                  <a:pt x="16791" y="2734"/>
                  <a:pt x="17181" y="2219"/>
                  <a:pt x="17181" y="1563"/>
                </a:cubicBezTo>
                <a:cubicBezTo>
                  <a:pt x="17181" y="719"/>
                  <a:pt x="16463" y="1"/>
                  <a:pt x="156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a:off x="831380" y="337275"/>
            <a:ext cx="7481240" cy="4534056"/>
          </a:xfrm>
          <a:custGeom>
            <a:avLst/>
            <a:gdLst/>
            <a:ahLst/>
            <a:cxnLst/>
            <a:rect l="l" t="t" r="r" b="b"/>
            <a:pathLst>
              <a:path w="38784" h="23505" extrusionOk="0">
                <a:moveTo>
                  <a:pt x="14831" y="1"/>
                </a:moveTo>
                <a:cubicBezTo>
                  <a:pt x="10212" y="1"/>
                  <a:pt x="6340" y="191"/>
                  <a:pt x="5202" y="831"/>
                </a:cubicBezTo>
                <a:cubicBezTo>
                  <a:pt x="1750" y="2846"/>
                  <a:pt x="1" y="16903"/>
                  <a:pt x="2344" y="21136"/>
                </a:cubicBezTo>
                <a:cubicBezTo>
                  <a:pt x="3378" y="22984"/>
                  <a:pt x="9732" y="23505"/>
                  <a:pt x="16633" y="23505"/>
                </a:cubicBezTo>
                <a:cubicBezTo>
                  <a:pt x="17550" y="23505"/>
                  <a:pt x="18476" y="23496"/>
                  <a:pt x="19400" y="23479"/>
                </a:cubicBezTo>
                <a:cubicBezTo>
                  <a:pt x="20323" y="23496"/>
                  <a:pt x="21247" y="23505"/>
                  <a:pt x="22162" y="23505"/>
                </a:cubicBezTo>
                <a:cubicBezTo>
                  <a:pt x="29053" y="23505"/>
                  <a:pt x="35407" y="22984"/>
                  <a:pt x="36441" y="21136"/>
                </a:cubicBezTo>
                <a:cubicBezTo>
                  <a:pt x="38784" y="16903"/>
                  <a:pt x="37034" y="2846"/>
                  <a:pt x="33645" y="831"/>
                </a:cubicBezTo>
                <a:cubicBezTo>
                  <a:pt x="32460" y="191"/>
                  <a:pt x="28577" y="1"/>
                  <a:pt x="23961" y="1"/>
                </a:cubicBezTo>
                <a:cubicBezTo>
                  <a:pt x="22494" y="1"/>
                  <a:pt x="20952" y="20"/>
                  <a:pt x="19400" y="50"/>
                </a:cubicBezTo>
                <a:cubicBezTo>
                  <a:pt x="17844" y="20"/>
                  <a:pt x="16300" y="1"/>
                  <a:pt x="148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a:off x="1771551" y="4528692"/>
            <a:ext cx="5739784" cy="614957"/>
          </a:xfrm>
          <a:custGeom>
            <a:avLst/>
            <a:gdLst/>
            <a:ahLst/>
            <a:cxnLst/>
            <a:rect l="l" t="t" r="r" b="b"/>
            <a:pathLst>
              <a:path w="29756" h="3188" extrusionOk="0">
                <a:moveTo>
                  <a:pt x="1703" y="1"/>
                </a:moveTo>
                <a:cubicBezTo>
                  <a:pt x="781" y="1"/>
                  <a:pt x="0" y="719"/>
                  <a:pt x="0" y="1625"/>
                </a:cubicBezTo>
                <a:cubicBezTo>
                  <a:pt x="0" y="2469"/>
                  <a:pt x="781" y="3187"/>
                  <a:pt x="1703" y="3187"/>
                </a:cubicBezTo>
                <a:lnTo>
                  <a:pt x="28115" y="3187"/>
                </a:lnTo>
                <a:cubicBezTo>
                  <a:pt x="29037" y="3187"/>
                  <a:pt x="29755" y="2469"/>
                  <a:pt x="29755" y="1625"/>
                </a:cubicBezTo>
                <a:cubicBezTo>
                  <a:pt x="29755" y="719"/>
                  <a:pt x="29037" y="1"/>
                  <a:pt x="281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a:off x="1168955" y="590225"/>
            <a:ext cx="6835010" cy="4150518"/>
          </a:xfrm>
          <a:custGeom>
            <a:avLst/>
            <a:gdLst/>
            <a:ahLst/>
            <a:cxnLst/>
            <a:rect l="l" t="t" r="r" b="b"/>
            <a:pathLst>
              <a:path w="31505" h="19131" extrusionOk="0">
                <a:moveTo>
                  <a:pt x="11848" y="1"/>
                </a:moveTo>
                <a:cubicBezTo>
                  <a:pt x="8157" y="1"/>
                  <a:pt x="5092" y="171"/>
                  <a:pt x="4171" y="708"/>
                </a:cubicBezTo>
                <a:cubicBezTo>
                  <a:pt x="1375" y="2270"/>
                  <a:pt x="0" y="13781"/>
                  <a:pt x="1890" y="17171"/>
                </a:cubicBezTo>
                <a:cubicBezTo>
                  <a:pt x="2802" y="18734"/>
                  <a:pt x="8449" y="19130"/>
                  <a:pt x="14355" y="19130"/>
                </a:cubicBezTo>
                <a:cubicBezTo>
                  <a:pt x="14823" y="19130"/>
                  <a:pt x="15292" y="19128"/>
                  <a:pt x="15760" y="19123"/>
                </a:cubicBezTo>
                <a:cubicBezTo>
                  <a:pt x="16232" y="19128"/>
                  <a:pt x="16704" y="19130"/>
                  <a:pt x="17174" y="19130"/>
                </a:cubicBezTo>
                <a:cubicBezTo>
                  <a:pt x="23112" y="19130"/>
                  <a:pt x="28717" y="18734"/>
                  <a:pt x="29615" y="17171"/>
                </a:cubicBezTo>
                <a:cubicBezTo>
                  <a:pt x="31505" y="13781"/>
                  <a:pt x="30130" y="2270"/>
                  <a:pt x="27334" y="708"/>
                </a:cubicBezTo>
                <a:cubicBezTo>
                  <a:pt x="26413" y="171"/>
                  <a:pt x="23348" y="1"/>
                  <a:pt x="19663" y="1"/>
                </a:cubicBezTo>
                <a:cubicBezTo>
                  <a:pt x="18414" y="1"/>
                  <a:pt x="17093" y="20"/>
                  <a:pt x="15760" y="52"/>
                </a:cubicBezTo>
                <a:cubicBezTo>
                  <a:pt x="14424" y="20"/>
                  <a:pt x="13100" y="1"/>
                  <a:pt x="118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1"/>
          <p:cNvSpPr txBox="1">
            <a:spLocks noGrp="1"/>
          </p:cNvSpPr>
          <p:nvPr>
            <p:ph type="title" hasCustomPrompt="1"/>
          </p:nvPr>
        </p:nvSpPr>
        <p:spPr>
          <a:xfrm>
            <a:off x="1776450" y="1106125"/>
            <a:ext cx="55911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8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16" name="Google Shape;216;p11"/>
          <p:cNvSpPr txBox="1">
            <a:spLocks noGrp="1"/>
          </p:cNvSpPr>
          <p:nvPr>
            <p:ph type="body" idx="1"/>
          </p:nvPr>
        </p:nvSpPr>
        <p:spPr>
          <a:xfrm>
            <a:off x="1807800" y="3152225"/>
            <a:ext cx="55284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158911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17"/>
        <p:cNvGrpSpPr/>
        <p:nvPr/>
      </p:nvGrpSpPr>
      <p:grpSpPr>
        <a:xfrm>
          <a:off x="0" y="0"/>
          <a:ext cx="0" cy="0"/>
          <a:chOff x="0" y="0"/>
          <a:chExt cx="0" cy="0"/>
        </a:xfrm>
      </p:grpSpPr>
    </p:spTree>
    <p:extLst>
      <p:ext uri="{BB962C8B-B14F-4D97-AF65-F5344CB8AC3E}">
        <p14:creationId xmlns:p14="http://schemas.microsoft.com/office/powerpoint/2010/main" val="590079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57"/>
        <p:cNvGrpSpPr/>
        <p:nvPr/>
      </p:nvGrpSpPr>
      <p:grpSpPr>
        <a:xfrm>
          <a:off x="0" y="0"/>
          <a:ext cx="0" cy="0"/>
          <a:chOff x="0" y="0"/>
          <a:chExt cx="0" cy="0"/>
        </a:xfrm>
      </p:grpSpPr>
      <p:sp>
        <p:nvSpPr>
          <p:cNvPr id="258" name="Google Shape;258;p14"/>
          <p:cNvSpPr/>
          <p:nvPr/>
        </p:nvSpPr>
        <p:spPr>
          <a:xfrm flipH="1">
            <a:off x="224802" y="43208"/>
            <a:ext cx="8694396" cy="5057084"/>
          </a:xfrm>
          <a:custGeom>
            <a:avLst/>
            <a:gdLst/>
            <a:ahLst/>
            <a:cxnLst/>
            <a:rect l="l" t="t" r="r" b="b"/>
            <a:pathLst>
              <a:path w="77119" h="63370" extrusionOk="0">
                <a:moveTo>
                  <a:pt x="58572" y="1"/>
                </a:moveTo>
                <a:cubicBezTo>
                  <a:pt x="57567" y="1"/>
                  <a:pt x="56603" y="36"/>
                  <a:pt x="55707" y="87"/>
                </a:cubicBezTo>
                <a:cubicBezTo>
                  <a:pt x="34484" y="1326"/>
                  <a:pt x="17164" y="6608"/>
                  <a:pt x="17164" y="6608"/>
                </a:cubicBezTo>
                <a:cubicBezTo>
                  <a:pt x="9076" y="9351"/>
                  <a:pt x="1" y="13269"/>
                  <a:pt x="706" y="20981"/>
                </a:cubicBezTo>
                <a:cubicBezTo>
                  <a:pt x="1364" y="28693"/>
                  <a:pt x="3778" y="49979"/>
                  <a:pt x="7900" y="56123"/>
                </a:cubicBezTo>
                <a:cubicBezTo>
                  <a:pt x="12007" y="62330"/>
                  <a:pt x="16647" y="61938"/>
                  <a:pt x="20769" y="62455"/>
                </a:cubicBezTo>
                <a:cubicBezTo>
                  <a:pt x="22910" y="62725"/>
                  <a:pt x="31906" y="63370"/>
                  <a:pt x="41044" y="63370"/>
                </a:cubicBezTo>
                <a:cubicBezTo>
                  <a:pt x="49435" y="63370"/>
                  <a:pt x="57945" y="62826"/>
                  <a:pt x="61381" y="60951"/>
                </a:cubicBezTo>
                <a:cubicBezTo>
                  <a:pt x="68576" y="56969"/>
                  <a:pt x="77118" y="29602"/>
                  <a:pt x="76930" y="15041"/>
                </a:cubicBezTo>
                <a:cubicBezTo>
                  <a:pt x="76819" y="2130"/>
                  <a:pt x="66432" y="1"/>
                  <a:pt x="58572" y="1"/>
                </a:cubicBezTo>
                <a:close/>
              </a:path>
            </a:pathLst>
          </a:cu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flipH="1">
            <a:off x="344529" y="131450"/>
            <a:ext cx="8454942" cy="4917829"/>
          </a:xfrm>
          <a:custGeom>
            <a:avLst/>
            <a:gdLst/>
            <a:ahLst/>
            <a:cxnLst/>
            <a:rect l="l" t="t" r="r" b="b"/>
            <a:pathLst>
              <a:path w="77119" h="63370" extrusionOk="0">
                <a:moveTo>
                  <a:pt x="58572" y="1"/>
                </a:moveTo>
                <a:cubicBezTo>
                  <a:pt x="57567" y="1"/>
                  <a:pt x="56603" y="36"/>
                  <a:pt x="55707" y="87"/>
                </a:cubicBezTo>
                <a:cubicBezTo>
                  <a:pt x="34484" y="1326"/>
                  <a:pt x="17164" y="6608"/>
                  <a:pt x="17164" y="6608"/>
                </a:cubicBezTo>
                <a:cubicBezTo>
                  <a:pt x="9076" y="9351"/>
                  <a:pt x="1" y="13269"/>
                  <a:pt x="706" y="20981"/>
                </a:cubicBezTo>
                <a:cubicBezTo>
                  <a:pt x="1364" y="28693"/>
                  <a:pt x="3778" y="49979"/>
                  <a:pt x="7900" y="56123"/>
                </a:cubicBezTo>
                <a:cubicBezTo>
                  <a:pt x="12007" y="62330"/>
                  <a:pt x="16647" y="61938"/>
                  <a:pt x="20769" y="62455"/>
                </a:cubicBezTo>
                <a:cubicBezTo>
                  <a:pt x="22910" y="62725"/>
                  <a:pt x="31906" y="63370"/>
                  <a:pt x="41044" y="63370"/>
                </a:cubicBezTo>
                <a:cubicBezTo>
                  <a:pt x="49435" y="63370"/>
                  <a:pt x="57945" y="62826"/>
                  <a:pt x="61381" y="60951"/>
                </a:cubicBezTo>
                <a:cubicBezTo>
                  <a:pt x="68576" y="56969"/>
                  <a:pt x="77118" y="29602"/>
                  <a:pt x="76930" y="15041"/>
                </a:cubicBezTo>
                <a:cubicBezTo>
                  <a:pt x="76819" y="2130"/>
                  <a:pt x="66432" y="1"/>
                  <a:pt x="58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flipH="1">
            <a:off x="428500" y="4124649"/>
            <a:ext cx="728250" cy="721553"/>
          </a:xfrm>
          <a:custGeom>
            <a:avLst/>
            <a:gdLst/>
            <a:ahLst/>
            <a:cxnLst/>
            <a:rect l="l" t="t" r="r" b="b"/>
            <a:pathLst>
              <a:path w="6725" h="6663" extrusionOk="0">
                <a:moveTo>
                  <a:pt x="3339" y="1"/>
                </a:moveTo>
                <a:cubicBezTo>
                  <a:pt x="1505" y="1"/>
                  <a:pt x="0" y="1505"/>
                  <a:pt x="0" y="3339"/>
                </a:cubicBezTo>
                <a:cubicBezTo>
                  <a:pt x="0" y="5157"/>
                  <a:pt x="1505" y="6662"/>
                  <a:pt x="3339" y="6662"/>
                </a:cubicBezTo>
                <a:cubicBezTo>
                  <a:pt x="5220" y="6662"/>
                  <a:pt x="6724" y="5157"/>
                  <a:pt x="6724" y="3339"/>
                </a:cubicBezTo>
                <a:cubicBezTo>
                  <a:pt x="6724" y="1505"/>
                  <a:pt x="5220" y="1"/>
                  <a:pt x="33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flipH="1">
            <a:off x="8242499" y="4508777"/>
            <a:ext cx="556982" cy="79915"/>
          </a:xfrm>
          <a:custGeom>
            <a:avLst/>
            <a:gdLst/>
            <a:ahLst/>
            <a:cxnLst/>
            <a:rect l="l" t="t" r="r" b="b"/>
            <a:pathLst>
              <a:path w="13857" h="1051" extrusionOk="0">
                <a:moveTo>
                  <a:pt x="534" y="0"/>
                </a:moveTo>
                <a:cubicBezTo>
                  <a:pt x="204" y="0"/>
                  <a:pt x="1" y="188"/>
                  <a:pt x="1" y="517"/>
                </a:cubicBezTo>
                <a:cubicBezTo>
                  <a:pt x="1" y="784"/>
                  <a:pt x="204" y="1050"/>
                  <a:pt x="534" y="1050"/>
                </a:cubicBezTo>
                <a:lnTo>
                  <a:pt x="13324" y="1050"/>
                </a:lnTo>
                <a:cubicBezTo>
                  <a:pt x="13653" y="1050"/>
                  <a:pt x="13857" y="784"/>
                  <a:pt x="13857" y="517"/>
                </a:cubicBezTo>
                <a:cubicBezTo>
                  <a:pt x="13857" y="188"/>
                  <a:pt x="13653" y="0"/>
                  <a:pt x="13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flipH="1">
            <a:off x="8242499" y="4637524"/>
            <a:ext cx="556982" cy="79915"/>
          </a:xfrm>
          <a:custGeom>
            <a:avLst/>
            <a:gdLst/>
            <a:ahLst/>
            <a:cxnLst/>
            <a:rect l="l" t="t" r="r" b="b"/>
            <a:pathLst>
              <a:path w="13857" h="1051" extrusionOk="0">
                <a:moveTo>
                  <a:pt x="534" y="0"/>
                </a:moveTo>
                <a:cubicBezTo>
                  <a:pt x="204" y="0"/>
                  <a:pt x="1" y="266"/>
                  <a:pt x="1" y="533"/>
                </a:cubicBezTo>
                <a:cubicBezTo>
                  <a:pt x="1" y="784"/>
                  <a:pt x="204" y="1050"/>
                  <a:pt x="534" y="1050"/>
                </a:cubicBezTo>
                <a:lnTo>
                  <a:pt x="13324" y="1050"/>
                </a:lnTo>
                <a:cubicBezTo>
                  <a:pt x="13653" y="1050"/>
                  <a:pt x="13857" y="784"/>
                  <a:pt x="13857" y="533"/>
                </a:cubicBezTo>
                <a:cubicBezTo>
                  <a:pt x="13857" y="266"/>
                  <a:pt x="13653" y="0"/>
                  <a:pt x="13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flipH="1">
            <a:off x="8242499" y="4767413"/>
            <a:ext cx="556982" cy="78775"/>
          </a:xfrm>
          <a:custGeom>
            <a:avLst/>
            <a:gdLst/>
            <a:ahLst/>
            <a:cxnLst/>
            <a:rect l="l" t="t" r="r" b="b"/>
            <a:pathLst>
              <a:path w="13857" h="1036" extrusionOk="0">
                <a:moveTo>
                  <a:pt x="534" y="1"/>
                </a:moveTo>
                <a:cubicBezTo>
                  <a:pt x="204" y="1"/>
                  <a:pt x="1" y="251"/>
                  <a:pt x="1" y="518"/>
                </a:cubicBezTo>
                <a:cubicBezTo>
                  <a:pt x="1" y="847"/>
                  <a:pt x="204" y="1035"/>
                  <a:pt x="534" y="1035"/>
                </a:cubicBezTo>
                <a:lnTo>
                  <a:pt x="13324" y="1035"/>
                </a:lnTo>
                <a:cubicBezTo>
                  <a:pt x="13653" y="1035"/>
                  <a:pt x="13857" y="847"/>
                  <a:pt x="13857" y="518"/>
                </a:cubicBezTo>
                <a:cubicBezTo>
                  <a:pt x="13857" y="251"/>
                  <a:pt x="13653" y="1"/>
                  <a:pt x="133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txBox="1">
            <a:spLocks noGrp="1"/>
          </p:cNvSpPr>
          <p:nvPr>
            <p:ph type="title" hasCustomPrompt="1"/>
          </p:nvPr>
        </p:nvSpPr>
        <p:spPr>
          <a:xfrm>
            <a:off x="3906908" y="1259507"/>
            <a:ext cx="3738900" cy="1057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7200"/>
              <a:buNone/>
              <a:defRPr sz="6500"/>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sp>
        <p:nvSpPr>
          <p:cNvPr id="265" name="Google Shape;265;p14"/>
          <p:cNvSpPr txBox="1">
            <a:spLocks noGrp="1"/>
          </p:cNvSpPr>
          <p:nvPr>
            <p:ph type="subTitle" idx="1"/>
          </p:nvPr>
        </p:nvSpPr>
        <p:spPr>
          <a:xfrm>
            <a:off x="5017208" y="3516025"/>
            <a:ext cx="26286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Font typeface="Catamaran"/>
              <a:buNone/>
              <a:defRPr sz="1600">
                <a:solidFill>
                  <a:schemeClr val="lt2"/>
                </a:solidFill>
                <a:latin typeface="Spartan"/>
                <a:ea typeface="Spartan"/>
                <a:cs typeface="Spartan"/>
                <a:sym typeface="Spartan"/>
              </a:defRPr>
            </a:lvl1pPr>
            <a:lvl2pPr lvl="1" algn="r" rtl="0">
              <a:lnSpc>
                <a:spcPct val="100000"/>
              </a:lnSpc>
              <a:spcBef>
                <a:spcPts val="0"/>
              </a:spcBef>
              <a:spcAft>
                <a:spcPts val="0"/>
              </a:spcAft>
              <a:buSzPts val="2800"/>
              <a:buNone/>
              <a:defRPr sz="2800"/>
            </a:lvl2pPr>
            <a:lvl3pPr lvl="2" algn="r" rtl="0">
              <a:lnSpc>
                <a:spcPct val="100000"/>
              </a:lnSpc>
              <a:spcBef>
                <a:spcPts val="0"/>
              </a:spcBef>
              <a:spcAft>
                <a:spcPts val="0"/>
              </a:spcAft>
              <a:buSzPts val="2800"/>
              <a:buNone/>
              <a:defRPr sz="2800"/>
            </a:lvl3pPr>
            <a:lvl4pPr lvl="3" algn="r" rtl="0">
              <a:lnSpc>
                <a:spcPct val="100000"/>
              </a:lnSpc>
              <a:spcBef>
                <a:spcPts val="0"/>
              </a:spcBef>
              <a:spcAft>
                <a:spcPts val="0"/>
              </a:spcAft>
              <a:buSzPts val="2800"/>
              <a:buNone/>
              <a:defRPr sz="2800"/>
            </a:lvl4pPr>
            <a:lvl5pPr lvl="4" algn="r" rtl="0">
              <a:lnSpc>
                <a:spcPct val="100000"/>
              </a:lnSpc>
              <a:spcBef>
                <a:spcPts val="0"/>
              </a:spcBef>
              <a:spcAft>
                <a:spcPts val="0"/>
              </a:spcAft>
              <a:buSzPts val="2800"/>
              <a:buNone/>
              <a:defRPr sz="2800"/>
            </a:lvl5pPr>
            <a:lvl6pPr lvl="5" algn="r" rtl="0">
              <a:lnSpc>
                <a:spcPct val="100000"/>
              </a:lnSpc>
              <a:spcBef>
                <a:spcPts val="0"/>
              </a:spcBef>
              <a:spcAft>
                <a:spcPts val="0"/>
              </a:spcAft>
              <a:buSzPts val="2800"/>
              <a:buNone/>
              <a:defRPr sz="2800"/>
            </a:lvl6pPr>
            <a:lvl7pPr lvl="6" algn="r" rtl="0">
              <a:lnSpc>
                <a:spcPct val="100000"/>
              </a:lnSpc>
              <a:spcBef>
                <a:spcPts val="0"/>
              </a:spcBef>
              <a:spcAft>
                <a:spcPts val="0"/>
              </a:spcAft>
              <a:buSzPts val="2800"/>
              <a:buNone/>
              <a:defRPr sz="2800"/>
            </a:lvl7pPr>
            <a:lvl8pPr lvl="7" algn="r" rtl="0">
              <a:lnSpc>
                <a:spcPct val="100000"/>
              </a:lnSpc>
              <a:spcBef>
                <a:spcPts val="0"/>
              </a:spcBef>
              <a:spcAft>
                <a:spcPts val="0"/>
              </a:spcAft>
              <a:buSzPts val="2800"/>
              <a:buNone/>
              <a:defRPr sz="2800"/>
            </a:lvl8pPr>
            <a:lvl9pPr lvl="8" algn="r" rtl="0">
              <a:lnSpc>
                <a:spcPct val="100000"/>
              </a:lnSpc>
              <a:spcBef>
                <a:spcPts val="0"/>
              </a:spcBef>
              <a:spcAft>
                <a:spcPts val="0"/>
              </a:spcAft>
              <a:buSzPts val="2800"/>
              <a:buNone/>
              <a:defRPr sz="2800"/>
            </a:lvl9pPr>
          </a:lstStyle>
          <a:p>
            <a:endParaRPr/>
          </a:p>
        </p:txBody>
      </p:sp>
      <p:sp>
        <p:nvSpPr>
          <p:cNvPr id="266" name="Google Shape;266;p14"/>
          <p:cNvSpPr txBox="1">
            <a:spLocks noGrp="1"/>
          </p:cNvSpPr>
          <p:nvPr>
            <p:ph type="title" idx="2"/>
          </p:nvPr>
        </p:nvSpPr>
        <p:spPr>
          <a:xfrm>
            <a:off x="3906900" y="2251845"/>
            <a:ext cx="3738900" cy="1401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40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2216787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67"/>
        <p:cNvGrpSpPr/>
        <p:nvPr/>
      </p:nvGrpSpPr>
      <p:grpSpPr>
        <a:xfrm>
          <a:off x="0" y="0"/>
          <a:ext cx="0" cy="0"/>
          <a:chOff x="0" y="0"/>
          <a:chExt cx="0" cy="0"/>
        </a:xfrm>
      </p:grpSpPr>
      <p:sp>
        <p:nvSpPr>
          <p:cNvPr id="268" name="Google Shape;268;p15"/>
          <p:cNvSpPr txBox="1">
            <a:spLocks noGrp="1"/>
          </p:cNvSpPr>
          <p:nvPr>
            <p:ph type="title"/>
          </p:nvPr>
        </p:nvSpPr>
        <p:spPr>
          <a:xfrm>
            <a:off x="921100" y="3189425"/>
            <a:ext cx="225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900"/>
              <a:buNone/>
              <a:defRPr sz="19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69" name="Google Shape;269;p15"/>
          <p:cNvSpPr txBox="1">
            <a:spLocks noGrp="1"/>
          </p:cNvSpPr>
          <p:nvPr>
            <p:ph type="subTitle" idx="1"/>
          </p:nvPr>
        </p:nvSpPr>
        <p:spPr>
          <a:xfrm>
            <a:off x="921100" y="3644325"/>
            <a:ext cx="2257800" cy="72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0" name="Google Shape;270;p15"/>
          <p:cNvSpPr txBox="1">
            <a:spLocks noGrp="1"/>
          </p:cNvSpPr>
          <p:nvPr>
            <p:ph type="title" idx="2"/>
          </p:nvPr>
        </p:nvSpPr>
        <p:spPr>
          <a:xfrm>
            <a:off x="3443100" y="3189425"/>
            <a:ext cx="225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900"/>
              <a:buNone/>
              <a:defRPr sz="19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1" name="Google Shape;271;p15"/>
          <p:cNvSpPr txBox="1">
            <a:spLocks noGrp="1"/>
          </p:cNvSpPr>
          <p:nvPr>
            <p:ph type="subTitle" idx="3"/>
          </p:nvPr>
        </p:nvSpPr>
        <p:spPr>
          <a:xfrm>
            <a:off x="3443100" y="3644325"/>
            <a:ext cx="2257800" cy="72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2" name="Google Shape;272;p15"/>
          <p:cNvSpPr txBox="1">
            <a:spLocks noGrp="1"/>
          </p:cNvSpPr>
          <p:nvPr>
            <p:ph type="title" idx="4"/>
          </p:nvPr>
        </p:nvSpPr>
        <p:spPr>
          <a:xfrm>
            <a:off x="5965100" y="3189425"/>
            <a:ext cx="225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900"/>
              <a:buNone/>
              <a:defRPr sz="19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73" name="Google Shape;273;p15"/>
          <p:cNvSpPr txBox="1">
            <a:spLocks noGrp="1"/>
          </p:cNvSpPr>
          <p:nvPr>
            <p:ph type="subTitle" idx="5"/>
          </p:nvPr>
        </p:nvSpPr>
        <p:spPr>
          <a:xfrm>
            <a:off x="5965100" y="3644325"/>
            <a:ext cx="2257800" cy="72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4" name="Google Shape;274;p15"/>
          <p:cNvSpPr txBox="1">
            <a:spLocks noGrp="1"/>
          </p:cNvSpPr>
          <p:nvPr>
            <p:ph type="title" idx="6"/>
          </p:nvPr>
        </p:nvSpPr>
        <p:spPr>
          <a:xfrm>
            <a:off x="1700250" y="488975"/>
            <a:ext cx="5743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00A3"/>
              </a:buClr>
              <a:buSzPts val="2800"/>
              <a:buNone/>
              <a:defRPr>
                <a:solidFill>
                  <a:srgbClr val="FF00A3"/>
                </a:solidFill>
              </a:defRPr>
            </a:lvl1pPr>
            <a:lvl2pPr lvl="1" algn="ctr" rtl="0">
              <a:spcBef>
                <a:spcPts val="0"/>
              </a:spcBef>
              <a:spcAft>
                <a:spcPts val="0"/>
              </a:spcAft>
              <a:buClr>
                <a:srgbClr val="FF00A3"/>
              </a:buClr>
              <a:buSzPts val="2800"/>
              <a:buNone/>
              <a:defRPr>
                <a:solidFill>
                  <a:srgbClr val="FF00A3"/>
                </a:solidFill>
              </a:defRPr>
            </a:lvl2pPr>
            <a:lvl3pPr lvl="2" algn="ctr" rtl="0">
              <a:spcBef>
                <a:spcPts val="0"/>
              </a:spcBef>
              <a:spcAft>
                <a:spcPts val="0"/>
              </a:spcAft>
              <a:buClr>
                <a:srgbClr val="FF00A3"/>
              </a:buClr>
              <a:buSzPts val="2800"/>
              <a:buNone/>
              <a:defRPr>
                <a:solidFill>
                  <a:srgbClr val="FF00A3"/>
                </a:solidFill>
              </a:defRPr>
            </a:lvl3pPr>
            <a:lvl4pPr lvl="3" algn="ctr" rtl="0">
              <a:spcBef>
                <a:spcPts val="0"/>
              </a:spcBef>
              <a:spcAft>
                <a:spcPts val="0"/>
              </a:spcAft>
              <a:buClr>
                <a:srgbClr val="FF00A3"/>
              </a:buClr>
              <a:buSzPts val="2800"/>
              <a:buNone/>
              <a:defRPr>
                <a:solidFill>
                  <a:srgbClr val="FF00A3"/>
                </a:solidFill>
              </a:defRPr>
            </a:lvl4pPr>
            <a:lvl5pPr lvl="4" algn="ctr" rtl="0">
              <a:spcBef>
                <a:spcPts val="0"/>
              </a:spcBef>
              <a:spcAft>
                <a:spcPts val="0"/>
              </a:spcAft>
              <a:buClr>
                <a:srgbClr val="FF00A3"/>
              </a:buClr>
              <a:buSzPts val="2800"/>
              <a:buNone/>
              <a:defRPr>
                <a:solidFill>
                  <a:srgbClr val="FF00A3"/>
                </a:solidFill>
              </a:defRPr>
            </a:lvl5pPr>
            <a:lvl6pPr lvl="5" algn="ctr" rtl="0">
              <a:spcBef>
                <a:spcPts val="0"/>
              </a:spcBef>
              <a:spcAft>
                <a:spcPts val="0"/>
              </a:spcAft>
              <a:buClr>
                <a:srgbClr val="FF00A3"/>
              </a:buClr>
              <a:buSzPts val="2800"/>
              <a:buNone/>
              <a:defRPr>
                <a:solidFill>
                  <a:srgbClr val="FF00A3"/>
                </a:solidFill>
              </a:defRPr>
            </a:lvl6pPr>
            <a:lvl7pPr lvl="6" algn="ctr" rtl="0">
              <a:spcBef>
                <a:spcPts val="0"/>
              </a:spcBef>
              <a:spcAft>
                <a:spcPts val="0"/>
              </a:spcAft>
              <a:buClr>
                <a:srgbClr val="FF00A3"/>
              </a:buClr>
              <a:buSzPts val="2800"/>
              <a:buNone/>
              <a:defRPr>
                <a:solidFill>
                  <a:srgbClr val="FF00A3"/>
                </a:solidFill>
              </a:defRPr>
            </a:lvl7pPr>
            <a:lvl8pPr lvl="7" algn="ctr" rtl="0">
              <a:spcBef>
                <a:spcPts val="0"/>
              </a:spcBef>
              <a:spcAft>
                <a:spcPts val="0"/>
              </a:spcAft>
              <a:buClr>
                <a:srgbClr val="FF00A3"/>
              </a:buClr>
              <a:buSzPts val="2800"/>
              <a:buNone/>
              <a:defRPr>
                <a:solidFill>
                  <a:srgbClr val="FF00A3"/>
                </a:solidFill>
              </a:defRPr>
            </a:lvl8pPr>
            <a:lvl9pPr lvl="8" algn="ctr" rtl="0">
              <a:spcBef>
                <a:spcPts val="0"/>
              </a:spcBef>
              <a:spcAft>
                <a:spcPts val="0"/>
              </a:spcAft>
              <a:buClr>
                <a:srgbClr val="FF00A3"/>
              </a:buClr>
              <a:buSzPts val="2800"/>
              <a:buNone/>
              <a:defRPr>
                <a:solidFill>
                  <a:srgbClr val="FF00A3"/>
                </a:solidFill>
              </a:defRPr>
            </a:lvl9pPr>
          </a:lstStyle>
          <a:p>
            <a:endParaRPr/>
          </a:p>
        </p:txBody>
      </p:sp>
      <p:grpSp>
        <p:nvGrpSpPr>
          <p:cNvPr id="275" name="Google Shape;275;p15"/>
          <p:cNvGrpSpPr/>
          <p:nvPr/>
        </p:nvGrpSpPr>
        <p:grpSpPr>
          <a:xfrm>
            <a:off x="-363924" y="312450"/>
            <a:ext cx="9991249" cy="2057175"/>
            <a:chOff x="-363924" y="312450"/>
            <a:chExt cx="9991249" cy="2057175"/>
          </a:xfrm>
        </p:grpSpPr>
        <p:sp>
          <p:nvSpPr>
            <p:cNvPr id="276" name="Google Shape;276;p15"/>
            <p:cNvSpPr/>
            <p:nvPr/>
          </p:nvSpPr>
          <p:spPr>
            <a:xfrm rot="10800000" flipH="1">
              <a:off x="8237300" y="1704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5"/>
            <p:cNvSpPr/>
            <p:nvPr/>
          </p:nvSpPr>
          <p:spPr>
            <a:xfrm rot="10800000" flipH="1">
              <a:off x="8084900" y="13992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5"/>
            <p:cNvSpPr/>
            <p:nvPr/>
          </p:nvSpPr>
          <p:spPr>
            <a:xfrm rot="10800000" flipH="1">
              <a:off x="7780100" y="1246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5"/>
            <p:cNvSpPr/>
            <p:nvPr/>
          </p:nvSpPr>
          <p:spPr>
            <a:xfrm>
              <a:off x="9075500" y="332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5"/>
            <p:cNvSpPr/>
            <p:nvPr/>
          </p:nvSpPr>
          <p:spPr>
            <a:xfrm>
              <a:off x="8618300" y="789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5"/>
            <p:cNvSpPr/>
            <p:nvPr/>
          </p:nvSpPr>
          <p:spPr>
            <a:xfrm>
              <a:off x="8313500" y="942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5"/>
            <p:cNvSpPr/>
            <p:nvPr/>
          </p:nvSpPr>
          <p:spPr>
            <a:xfrm rot="10800000">
              <a:off x="-123086" y="1097563"/>
              <a:ext cx="546400" cy="144050"/>
            </a:xfrm>
            <a:custGeom>
              <a:avLst/>
              <a:gdLst/>
              <a:ahLst/>
              <a:cxnLst/>
              <a:rect l="l" t="t" r="r" b="b"/>
              <a:pathLst>
                <a:path w="21856" h="5762" extrusionOk="0">
                  <a:moveTo>
                    <a:pt x="0" y="0"/>
                  </a:moveTo>
                  <a:lnTo>
                    <a:pt x="0" y="5762"/>
                  </a:lnTo>
                  <a:lnTo>
                    <a:pt x="21856" y="5762"/>
                  </a:lnTo>
                  <a:lnTo>
                    <a:pt x="2185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5"/>
            <p:cNvSpPr/>
            <p:nvPr/>
          </p:nvSpPr>
          <p:spPr>
            <a:xfrm rot="10800000" flipH="1">
              <a:off x="550476" y="922050"/>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5"/>
            <p:cNvSpPr/>
            <p:nvPr/>
          </p:nvSpPr>
          <p:spPr>
            <a:xfrm rot="10800000" flipH="1">
              <a:off x="245676" y="769650"/>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5"/>
            <p:cNvSpPr/>
            <p:nvPr/>
          </p:nvSpPr>
          <p:spPr>
            <a:xfrm rot="10800000" flipH="1">
              <a:off x="93276" y="464850"/>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5"/>
            <p:cNvSpPr/>
            <p:nvPr/>
          </p:nvSpPr>
          <p:spPr>
            <a:xfrm rot="10800000" flipH="1">
              <a:off x="-211524" y="312450"/>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5"/>
            <p:cNvSpPr/>
            <p:nvPr/>
          </p:nvSpPr>
          <p:spPr>
            <a:xfrm>
              <a:off x="17076" y="1455450"/>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5"/>
            <p:cNvSpPr/>
            <p:nvPr/>
          </p:nvSpPr>
          <p:spPr>
            <a:xfrm>
              <a:off x="-135324" y="1760250"/>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5"/>
            <p:cNvSpPr/>
            <p:nvPr/>
          </p:nvSpPr>
          <p:spPr>
            <a:xfrm rot="10800000" flipH="1">
              <a:off x="-363924" y="2217450"/>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26878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0"/>
        <p:cNvGrpSpPr/>
        <p:nvPr/>
      </p:nvGrpSpPr>
      <p:grpSpPr>
        <a:xfrm>
          <a:off x="0" y="0"/>
          <a:ext cx="0" cy="0"/>
          <a:chOff x="0" y="0"/>
          <a:chExt cx="0" cy="0"/>
        </a:xfrm>
      </p:grpSpPr>
      <p:sp>
        <p:nvSpPr>
          <p:cNvPr id="291" name="Google Shape;291;p16"/>
          <p:cNvSpPr txBox="1">
            <a:spLocks noGrp="1"/>
          </p:cNvSpPr>
          <p:nvPr>
            <p:ph type="subTitle" idx="1"/>
          </p:nvPr>
        </p:nvSpPr>
        <p:spPr>
          <a:xfrm>
            <a:off x="2285500" y="1980100"/>
            <a:ext cx="1952400" cy="83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500"/>
            </a:lvl1pPr>
            <a:lvl2pPr lvl="1" rtl="0">
              <a:lnSpc>
                <a:spcPct val="100000"/>
              </a:lnSpc>
              <a:spcBef>
                <a:spcPts val="0"/>
              </a:spcBef>
              <a:spcAft>
                <a:spcPts val="0"/>
              </a:spcAft>
              <a:buSzPts val="1100"/>
              <a:buNone/>
              <a:defRPr sz="1100"/>
            </a:lvl2pPr>
            <a:lvl3pPr lvl="2" rtl="0">
              <a:lnSpc>
                <a:spcPct val="100000"/>
              </a:lnSpc>
              <a:spcBef>
                <a:spcPts val="0"/>
              </a:spcBef>
              <a:spcAft>
                <a:spcPts val="0"/>
              </a:spcAft>
              <a:buSzPts val="1100"/>
              <a:buNone/>
              <a:defRPr sz="1100"/>
            </a:lvl3pPr>
            <a:lvl4pPr lvl="3" rtl="0">
              <a:lnSpc>
                <a:spcPct val="100000"/>
              </a:lnSpc>
              <a:spcBef>
                <a:spcPts val="0"/>
              </a:spcBef>
              <a:spcAft>
                <a:spcPts val="0"/>
              </a:spcAft>
              <a:buSzPts val="1100"/>
              <a:buNone/>
              <a:defRPr sz="1100"/>
            </a:lvl4pPr>
            <a:lvl5pPr lvl="4" rtl="0">
              <a:lnSpc>
                <a:spcPct val="100000"/>
              </a:lnSpc>
              <a:spcBef>
                <a:spcPts val="0"/>
              </a:spcBef>
              <a:spcAft>
                <a:spcPts val="0"/>
              </a:spcAft>
              <a:buSzPts val="1100"/>
              <a:buNone/>
              <a:defRPr sz="1100"/>
            </a:lvl5pPr>
            <a:lvl6pPr lvl="5" rtl="0">
              <a:lnSpc>
                <a:spcPct val="100000"/>
              </a:lnSpc>
              <a:spcBef>
                <a:spcPts val="0"/>
              </a:spcBef>
              <a:spcAft>
                <a:spcPts val="0"/>
              </a:spcAft>
              <a:buSzPts val="1100"/>
              <a:buNone/>
              <a:defRPr sz="1100"/>
            </a:lvl6pPr>
            <a:lvl7pPr lvl="6" rtl="0">
              <a:lnSpc>
                <a:spcPct val="100000"/>
              </a:lnSpc>
              <a:spcBef>
                <a:spcPts val="0"/>
              </a:spcBef>
              <a:spcAft>
                <a:spcPts val="0"/>
              </a:spcAft>
              <a:buSzPts val="1100"/>
              <a:buNone/>
              <a:defRPr sz="1100"/>
            </a:lvl7pPr>
            <a:lvl8pPr lvl="7" rtl="0">
              <a:lnSpc>
                <a:spcPct val="100000"/>
              </a:lnSpc>
              <a:spcBef>
                <a:spcPts val="0"/>
              </a:spcBef>
              <a:spcAft>
                <a:spcPts val="0"/>
              </a:spcAft>
              <a:buSzPts val="1100"/>
              <a:buNone/>
              <a:defRPr sz="1100"/>
            </a:lvl8pPr>
            <a:lvl9pPr lvl="8" rtl="0">
              <a:lnSpc>
                <a:spcPct val="100000"/>
              </a:lnSpc>
              <a:spcBef>
                <a:spcPts val="0"/>
              </a:spcBef>
              <a:spcAft>
                <a:spcPts val="0"/>
              </a:spcAft>
              <a:buSzPts val="1100"/>
              <a:buNone/>
              <a:defRPr sz="1100"/>
            </a:lvl9pPr>
          </a:lstStyle>
          <a:p>
            <a:endParaRPr/>
          </a:p>
        </p:txBody>
      </p:sp>
      <p:sp>
        <p:nvSpPr>
          <p:cNvPr id="292" name="Google Shape;292;p16"/>
          <p:cNvSpPr txBox="1">
            <a:spLocks noGrp="1"/>
          </p:cNvSpPr>
          <p:nvPr>
            <p:ph type="subTitle" idx="2"/>
          </p:nvPr>
        </p:nvSpPr>
        <p:spPr>
          <a:xfrm>
            <a:off x="2285500" y="1660300"/>
            <a:ext cx="1577100" cy="408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800"/>
              <a:buFont typeface="Gugi"/>
              <a:buNone/>
              <a:defRPr>
                <a:solidFill>
                  <a:schemeClr val="accent2"/>
                </a:solidFill>
                <a:latin typeface="Gugi"/>
                <a:ea typeface="Gugi"/>
                <a:cs typeface="Gugi"/>
                <a:sym typeface="Gugi"/>
              </a:defRPr>
            </a:lvl1pPr>
            <a:lvl2pPr lvl="1"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2pPr>
            <a:lvl3pPr lvl="2"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3pPr>
            <a:lvl4pPr lvl="3"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4pPr>
            <a:lvl5pPr lvl="4"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5pPr>
            <a:lvl6pPr lvl="5"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6pPr>
            <a:lvl7pPr lvl="6"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7pPr>
            <a:lvl8pPr lvl="7"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8pPr>
            <a:lvl9pPr lvl="8"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9pPr>
          </a:lstStyle>
          <a:p>
            <a:endParaRPr/>
          </a:p>
        </p:txBody>
      </p:sp>
      <p:sp>
        <p:nvSpPr>
          <p:cNvPr id="293" name="Google Shape;293;p16"/>
          <p:cNvSpPr txBox="1">
            <a:spLocks noGrp="1"/>
          </p:cNvSpPr>
          <p:nvPr>
            <p:ph type="subTitle" idx="3"/>
          </p:nvPr>
        </p:nvSpPr>
        <p:spPr>
          <a:xfrm>
            <a:off x="4914500" y="1980100"/>
            <a:ext cx="1944000" cy="79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94" name="Google Shape;294;p16"/>
          <p:cNvSpPr txBox="1">
            <a:spLocks noGrp="1"/>
          </p:cNvSpPr>
          <p:nvPr>
            <p:ph type="subTitle" idx="4"/>
          </p:nvPr>
        </p:nvSpPr>
        <p:spPr>
          <a:xfrm>
            <a:off x="5281400" y="1660300"/>
            <a:ext cx="1577100" cy="408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2"/>
              </a:buClr>
              <a:buSzPts val="1800"/>
              <a:buFont typeface="Gugi"/>
              <a:buNone/>
              <a:defRPr>
                <a:solidFill>
                  <a:schemeClr val="accent2"/>
                </a:solidFill>
                <a:latin typeface="Gugi"/>
                <a:ea typeface="Gugi"/>
                <a:cs typeface="Gugi"/>
                <a:sym typeface="Gugi"/>
              </a:defRPr>
            </a:lvl1pPr>
            <a:lvl2pPr lvl="1"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2pPr>
            <a:lvl3pPr lvl="2"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3pPr>
            <a:lvl4pPr lvl="3"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4pPr>
            <a:lvl5pPr lvl="4"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5pPr>
            <a:lvl6pPr lvl="5"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6pPr>
            <a:lvl7pPr lvl="6"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7pPr>
            <a:lvl8pPr lvl="7"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8pPr>
            <a:lvl9pPr lvl="8"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9pPr>
          </a:lstStyle>
          <a:p>
            <a:endParaRPr/>
          </a:p>
        </p:txBody>
      </p:sp>
      <p:sp>
        <p:nvSpPr>
          <p:cNvPr id="295" name="Google Shape;295;p16"/>
          <p:cNvSpPr txBox="1">
            <a:spLocks noGrp="1"/>
          </p:cNvSpPr>
          <p:nvPr>
            <p:ph type="subTitle" idx="5"/>
          </p:nvPr>
        </p:nvSpPr>
        <p:spPr>
          <a:xfrm>
            <a:off x="2285500" y="3637850"/>
            <a:ext cx="1952400" cy="7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96" name="Google Shape;296;p16"/>
          <p:cNvSpPr txBox="1">
            <a:spLocks noGrp="1"/>
          </p:cNvSpPr>
          <p:nvPr>
            <p:ph type="subTitle" idx="6"/>
          </p:nvPr>
        </p:nvSpPr>
        <p:spPr>
          <a:xfrm>
            <a:off x="2285500" y="3318050"/>
            <a:ext cx="1577100" cy="408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800"/>
              <a:buFont typeface="Gugi"/>
              <a:buNone/>
              <a:defRPr>
                <a:solidFill>
                  <a:schemeClr val="accent2"/>
                </a:solidFill>
                <a:latin typeface="Gugi"/>
                <a:ea typeface="Gugi"/>
                <a:cs typeface="Gugi"/>
                <a:sym typeface="Gugi"/>
              </a:defRPr>
            </a:lvl1pPr>
            <a:lvl2pPr lvl="1"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2pPr>
            <a:lvl3pPr lvl="2"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3pPr>
            <a:lvl4pPr lvl="3"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4pPr>
            <a:lvl5pPr lvl="4"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5pPr>
            <a:lvl6pPr lvl="5"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6pPr>
            <a:lvl7pPr lvl="6"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7pPr>
            <a:lvl8pPr lvl="7"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8pPr>
            <a:lvl9pPr lvl="8"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9pPr>
          </a:lstStyle>
          <a:p>
            <a:endParaRPr/>
          </a:p>
        </p:txBody>
      </p:sp>
      <p:sp>
        <p:nvSpPr>
          <p:cNvPr id="297" name="Google Shape;297;p16"/>
          <p:cNvSpPr txBox="1">
            <a:spLocks noGrp="1"/>
          </p:cNvSpPr>
          <p:nvPr>
            <p:ph type="subTitle" idx="7"/>
          </p:nvPr>
        </p:nvSpPr>
        <p:spPr>
          <a:xfrm>
            <a:off x="4914400" y="3637850"/>
            <a:ext cx="1944000" cy="834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98" name="Google Shape;298;p16"/>
          <p:cNvSpPr txBox="1">
            <a:spLocks noGrp="1"/>
          </p:cNvSpPr>
          <p:nvPr>
            <p:ph type="subTitle" idx="8"/>
          </p:nvPr>
        </p:nvSpPr>
        <p:spPr>
          <a:xfrm>
            <a:off x="5281400" y="3318050"/>
            <a:ext cx="1577100" cy="408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2"/>
              </a:buClr>
              <a:buSzPts val="1800"/>
              <a:buFont typeface="Gugi"/>
              <a:buNone/>
              <a:defRPr>
                <a:solidFill>
                  <a:schemeClr val="accent2"/>
                </a:solidFill>
                <a:latin typeface="Gugi"/>
                <a:ea typeface="Gugi"/>
                <a:cs typeface="Gugi"/>
                <a:sym typeface="Gugi"/>
              </a:defRPr>
            </a:lvl1pPr>
            <a:lvl2pPr lvl="1"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2pPr>
            <a:lvl3pPr lvl="2"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3pPr>
            <a:lvl4pPr lvl="3"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4pPr>
            <a:lvl5pPr lvl="4"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5pPr>
            <a:lvl6pPr lvl="5"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6pPr>
            <a:lvl7pPr lvl="6"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7pPr>
            <a:lvl8pPr lvl="7"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8pPr>
            <a:lvl9pPr lvl="8" rtl="0">
              <a:lnSpc>
                <a:spcPct val="100000"/>
              </a:lnSpc>
              <a:spcBef>
                <a:spcPts val="0"/>
              </a:spcBef>
              <a:spcAft>
                <a:spcPts val="0"/>
              </a:spcAft>
              <a:buClr>
                <a:schemeClr val="accent2"/>
              </a:buClr>
              <a:buSzPts val="1800"/>
              <a:buFont typeface="Gugi"/>
              <a:buNone/>
              <a:defRPr sz="1800">
                <a:solidFill>
                  <a:schemeClr val="accent2"/>
                </a:solidFill>
                <a:latin typeface="Gugi"/>
                <a:ea typeface="Gugi"/>
                <a:cs typeface="Gugi"/>
                <a:sym typeface="Gugi"/>
              </a:defRPr>
            </a:lvl9pPr>
          </a:lstStyle>
          <a:p>
            <a:endParaRPr/>
          </a:p>
        </p:txBody>
      </p:sp>
      <p:sp>
        <p:nvSpPr>
          <p:cNvPr id="299" name="Google Shape;299;p16"/>
          <p:cNvSpPr txBox="1">
            <a:spLocks noGrp="1"/>
          </p:cNvSpPr>
          <p:nvPr>
            <p:ph type="title"/>
          </p:nvPr>
        </p:nvSpPr>
        <p:spPr>
          <a:xfrm>
            <a:off x="866100" y="488975"/>
            <a:ext cx="7411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00A3"/>
              </a:buClr>
              <a:buSzPts val="2800"/>
              <a:buNone/>
              <a:defRPr>
                <a:solidFill>
                  <a:srgbClr val="FF00A3"/>
                </a:solidFill>
              </a:defRPr>
            </a:lvl1pPr>
            <a:lvl2pPr lvl="1" algn="ctr" rtl="0">
              <a:spcBef>
                <a:spcPts val="0"/>
              </a:spcBef>
              <a:spcAft>
                <a:spcPts val="0"/>
              </a:spcAft>
              <a:buClr>
                <a:srgbClr val="FF00A3"/>
              </a:buClr>
              <a:buSzPts val="2800"/>
              <a:buNone/>
              <a:defRPr>
                <a:solidFill>
                  <a:srgbClr val="FF00A3"/>
                </a:solidFill>
              </a:defRPr>
            </a:lvl2pPr>
            <a:lvl3pPr lvl="2" algn="ctr" rtl="0">
              <a:spcBef>
                <a:spcPts val="0"/>
              </a:spcBef>
              <a:spcAft>
                <a:spcPts val="0"/>
              </a:spcAft>
              <a:buClr>
                <a:srgbClr val="FF00A3"/>
              </a:buClr>
              <a:buSzPts val="2800"/>
              <a:buNone/>
              <a:defRPr>
                <a:solidFill>
                  <a:srgbClr val="FF00A3"/>
                </a:solidFill>
              </a:defRPr>
            </a:lvl3pPr>
            <a:lvl4pPr lvl="3" algn="ctr" rtl="0">
              <a:spcBef>
                <a:spcPts val="0"/>
              </a:spcBef>
              <a:spcAft>
                <a:spcPts val="0"/>
              </a:spcAft>
              <a:buClr>
                <a:srgbClr val="FF00A3"/>
              </a:buClr>
              <a:buSzPts val="2800"/>
              <a:buNone/>
              <a:defRPr>
                <a:solidFill>
                  <a:srgbClr val="FF00A3"/>
                </a:solidFill>
              </a:defRPr>
            </a:lvl4pPr>
            <a:lvl5pPr lvl="4" algn="ctr" rtl="0">
              <a:spcBef>
                <a:spcPts val="0"/>
              </a:spcBef>
              <a:spcAft>
                <a:spcPts val="0"/>
              </a:spcAft>
              <a:buClr>
                <a:srgbClr val="FF00A3"/>
              </a:buClr>
              <a:buSzPts val="2800"/>
              <a:buNone/>
              <a:defRPr>
                <a:solidFill>
                  <a:srgbClr val="FF00A3"/>
                </a:solidFill>
              </a:defRPr>
            </a:lvl5pPr>
            <a:lvl6pPr lvl="5" algn="ctr" rtl="0">
              <a:spcBef>
                <a:spcPts val="0"/>
              </a:spcBef>
              <a:spcAft>
                <a:spcPts val="0"/>
              </a:spcAft>
              <a:buClr>
                <a:srgbClr val="FF00A3"/>
              </a:buClr>
              <a:buSzPts val="2800"/>
              <a:buNone/>
              <a:defRPr>
                <a:solidFill>
                  <a:srgbClr val="FF00A3"/>
                </a:solidFill>
              </a:defRPr>
            </a:lvl6pPr>
            <a:lvl7pPr lvl="6" algn="ctr" rtl="0">
              <a:spcBef>
                <a:spcPts val="0"/>
              </a:spcBef>
              <a:spcAft>
                <a:spcPts val="0"/>
              </a:spcAft>
              <a:buClr>
                <a:srgbClr val="FF00A3"/>
              </a:buClr>
              <a:buSzPts val="2800"/>
              <a:buNone/>
              <a:defRPr>
                <a:solidFill>
                  <a:srgbClr val="FF00A3"/>
                </a:solidFill>
              </a:defRPr>
            </a:lvl7pPr>
            <a:lvl8pPr lvl="7" algn="ctr" rtl="0">
              <a:spcBef>
                <a:spcPts val="0"/>
              </a:spcBef>
              <a:spcAft>
                <a:spcPts val="0"/>
              </a:spcAft>
              <a:buClr>
                <a:srgbClr val="FF00A3"/>
              </a:buClr>
              <a:buSzPts val="2800"/>
              <a:buNone/>
              <a:defRPr>
                <a:solidFill>
                  <a:srgbClr val="FF00A3"/>
                </a:solidFill>
              </a:defRPr>
            </a:lvl8pPr>
            <a:lvl9pPr lvl="8" algn="ctr" rtl="0">
              <a:spcBef>
                <a:spcPts val="0"/>
              </a:spcBef>
              <a:spcAft>
                <a:spcPts val="0"/>
              </a:spcAft>
              <a:buClr>
                <a:srgbClr val="FF00A3"/>
              </a:buClr>
              <a:buSzPts val="2800"/>
              <a:buNone/>
              <a:defRPr>
                <a:solidFill>
                  <a:srgbClr val="FF00A3"/>
                </a:solidFill>
              </a:defRPr>
            </a:lvl9pPr>
          </a:lstStyle>
          <a:p>
            <a:endParaRPr/>
          </a:p>
        </p:txBody>
      </p:sp>
      <p:grpSp>
        <p:nvGrpSpPr>
          <p:cNvPr id="300" name="Google Shape;300;p16"/>
          <p:cNvGrpSpPr/>
          <p:nvPr/>
        </p:nvGrpSpPr>
        <p:grpSpPr>
          <a:xfrm>
            <a:off x="-601900" y="-581975"/>
            <a:ext cx="10381625" cy="6095775"/>
            <a:chOff x="-601900" y="-581975"/>
            <a:chExt cx="10381625" cy="6095775"/>
          </a:xfrm>
        </p:grpSpPr>
        <p:sp>
          <p:nvSpPr>
            <p:cNvPr id="301" name="Google Shape;301;p16"/>
            <p:cNvSpPr/>
            <p:nvPr/>
          </p:nvSpPr>
          <p:spPr>
            <a:xfrm rot="10800000">
              <a:off x="8401938" y="203138"/>
              <a:ext cx="546400" cy="144050"/>
            </a:xfrm>
            <a:custGeom>
              <a:avLst/>
              <a:gdLst/>
              <a:ahLst/>
              <a:cxnLst/>
              <a:rect l="l" t="t" r="r" b="b"/>
              <a:pathLst>
                <a:path w="21856" h="5762" extrusionOk="0">
                  <a:moveTo>
                    <a:pt x="0" y="0"/>
                  </a:moveTo>
                  <a:lnTo>
                    <a:pt x="0" y="5762"/>
                  </a:lnTo>
                  <a:lnTo>
                    <a:pt x="21856" y="5762"/>
                  </a:lnTo>
                  <a:lnTo>
                    <a:pt x="2185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6"/>
            <p:cNvSpPr/>
            <p:nvPr/>
          </p:nvSpPr>
          <p:spPr>
            <a:xfrm rot="10800000" flipH="1">
              <a:off x="9075500" y="27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6"/>
            <p:cNvSpPr/>
            <p:nvPr/>
          </p:nvSpPr>
          <p:spPr>
            <a:xfrm rot="10800000" flipH="1">
              <a:off x="8618300" y="-42957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6"/>
            <p:cNvSpPr/>
            <p:nvPr/>
          </p:nvSpPr>
          <p:spPr>
            <a:xfrm rot="10800000" flipH="1">
              <a:off x="8313500" y="-58197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6"/>
            <p:cNvSpPr/>
            <p:nvPr/>
          </p:nvSpPr>
          <p:spPr>
            <a:xfrm>
              <a:off x="8542100" y="561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6"/>
            <p:cNvSpPr/>
            <p:nvPr/>
          </p:nvSpPr>
          <p:spPr>
            <a:xfrm>
              <a:off x="8389700" y="865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6"/>
            <p:cNvSpPr/>
            <p:nvPr/>
          </p:nvSpPr>
          <p:spPr>
            <a:xfrm rot="10800000" flipH="1">
              <a:off x="8923100" y="1932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6"/>
            <p:cNvSpPr/>
            <p:nvPr/>
          </p:nvSpPr>
          <p:spPr>
            <a:xfrm rot="10800000" flipH="1">
              <a:off x="8618300" y="17802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6"/>
            <p:cNvSpPr/>
            <p:nvPr/>
          </p:nvSpPr>
          <p:spPr>
            <a:xfrm rot="10800000" flipH="1">
              <a:off x="8465900" y="1475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6"/>
            <p:cNvSpPr/>
            <p:nvPr/>
          </p:nvSpPr>
          <p:spPr>
            <a:xfrm>
              <a:off x="8389700" y="2466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6"/>
            <p:cNvSpPr/>
            <p:nvPr/>
          </p:nvSpPr>
          <p:spPr>
            <a:xfrm>
              <a:off x="8237300" y="2770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6"/>
            <p:cNvSpPr/>
            <p:nvPr/>
          </p:nvSpPr>
          <p:spPr>
            <a:xfrm>
              <a:off x="7932500" y="29232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rot="10800000" flipH="1">
              <a:off x="9227900" y="3837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6"/>
            <p:cNvSpPr/>
            <p:nvPr/>
          </p:nvSpPr>
          <p:spPr>
            <a:xfrm rot="10800000" flipH="1">
              <a:off x="8770700" y="3380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6"/>
            <p:cNvSpPr/>
            <p:nvPr/>
          </p:nvSpPr>
          <p:spPr>
            <a:xfrm rot="10800000" flipH="1">
              <a:off x="8465900" y="3228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6" name="Google Shape;316;p16"/>
            <p:cNvGrpSpPr/>
            <p:nvPr/>
          </p:nvGrpSpPr>
          <p:grpSpPr>
            <a:xfrm flipH="1">
              <a:off x="-601900" y="2595657"/>
              <a:ext cx="484918" cy="453079"/>
              <a:chOff x="1211325" y="1407638"/>
              <a:chExt cx="797300" cy="744950"/>
            </a:xfrm>
          </p:grpSpPr>
          <p:sp>
            <p:nvSpPr>
              <p:cNvPr id="317" name="Google Shape;317;p16"/>
              <p:cNvSpPr/>
              <p:nvPr/>
            </p:nvSpPr>
            <p:spPr>
              <a:xfrm>
                <a:off x="1211325" y="1407638"/>
                <a:ext cx="797300" cy="744950"/>
              </a:xfrm>
              <a:custGeom>
                <a:avLst/>
                <a:gdLst/>
                <a:ahLst/>
                <a:cxnLst/>
                <a:rect l="l" t="t" r="r" b="b"/>
                <a:pathLst>
                  <a:path w="31892" h="29798" extrusionOk="0">
                    <a:moveTo>
                      <a:pt x="8081" y="1"/>
                    </a:moveTo>
                    <a:cubicBezTo>
                      <a:pt x="7861" y="1"/>
                      <a:pt x="7645" y="14"/>
                      <a:pt x="7439" y="43"/>
                    </a:cubicBezTo>
                    <a:cubicBezTo>
                      <a:pt x="5870" y="151"/>
                      <a:pt x="4301" y="827"/>
                      <a:pt x="3057" y="1855"/>
                    </a:cubicBezTo>
                    <a:cubicBezTo>
                      <a:pt x="1921" y="2856"/>
                      <a:pt x="1028" y="4208"/>
                      <a:pt x="568" y="5696"/>
                    </a:cubicBezTo>
                    <a:cubicBezTo>
                      <a:pt x="109" y="7049"/>
                      <a:pt x="0" y="8509"/>
                      <a:pt x="109" y="9970"/>
                    </a:cubicBezTo>
                    <a:cubicBezTo>
                      <a:pt x="352" y="12567"/>
                      <a:pt x="1136" y="15028"/>
                      <a:pt x="2381" y="17300"/>
                    </a:cubicBezTo>
                    <a:cubicBezTo>
                      <a:pt x="2949" y="18301"/>
                      <a:pt x="3490" y="19221"/>
                      <a:pt x="4166" y="20113"/>
                    </a:cubicBezTo>
                    <a:lnTo>
                      <a:pt x="5762" y="22602"/>
                    </a:lnTo>
                    <a:cubicBezTo>
                      <a:pt x="6763" y="24171"/>
                      <a:pt x="7682" y="25523"/>
                      <a:pt x="8467" y="26524"/>
                    </a:cubicBezTo>
                    <a:cubicBezTo>
                      <a:pt x="9251" y="27660"/>
                      <a:pt x="9927" y="28445"/>
                      <a:pt x="10387" y="29013"/>
                    </a:cubicBezTo>
                    <a:cubicBezTo>
                      <a:pt x="10820" y="29472"/>
                      <a:pt x="11064" y="29797"/>
                      <a:pt x="11064" y="29797"/>
                    </a:cubicBezTo>
                    <a:cubicBezTo>
                      <a:pt x="11064" y="29797"/>
                      <a:pt x="11064" y="29689"/>
                      <a:pt x="10928" y="29581"/>
                    </a:cubicBezTo>
                    <a:cubicBezTo>
                      <a:pt x="10820" y="29364"/>
                      <a:pt x="10604" y="29229"/>
                      <a:pt x="10387" y="28904"/>
                    </a:cubicBezTo>
                    <a:cubicBezTo>
                      <a:pt x="9927" y="28445"/>
                      <a:pt x="9359" y="27552"/>
                      <a:pt x="8575" y="26524"/>
                    </a:cubicBezTo>
                    <a:cubicBezTo>
                      <a:pt x="7791" y="25523"/>
                      <a:pt x="6871" y="24171"/>
                      <a:pt x="5870" y="22602"/>
                    </a:cubicBezTo>
                    <a:cubicBezTo>
                      <a:pt x="5410" y="21790"/>
                      <a:pt x="4842" y="20898"/>
                      <a:pt x="4301" y="20005"/>
                    </a:cubicBezTo>
                    <a:cubicBezTo>
                      <a:pt x="3625" y="19221"/>
                      <a:pt x="3057" y="18193"/>
                      <a:pt x="2489" y="17192"/>
                    </a:cubicBezTo>
                    <a:cubicBezTo>
                      <a:pt x="1245" y="14920"/>
                      <a:pt x="460" y="12458"/>
                      <a:pt x="244" y="9970"/>
                    </a:cubicBezTo>
                    <a:cubicBezTo>
                      <a:pt x="244" y="8509"/>
                      <a:pt x="352" y="7049"/>
                      <a:pt x="785" y="5696"/>
                    </a:cubicBezTo>
                    <a:cubicBezTo>
                      <a:pt x="1245" y="4344"/>
                      <a:pt x="2029" y="2991"/>
                      <a:pt x="3165" y="1963"/>
                    </a:cubicBezTo>
                    <a:cubicBezTo>
                      <a:pt x="4409" y="963"/>
                      <a:pt x="5870" y="395"/>
                      <a:pt x="7439" y="151"/>
                    </a:cubicBezTo>
                    <a:cubicBezTo>
                      <a:pt x="8223" y="151"/>
                      <a:pt x="9035" y="286"/>
                      <a:pt x="9819" y="503"/>
                    </a:cubicBezTo>
                    <a:cubicBezTo>
                      <a:pt x="10604" y="827"/>
                      <a:pt x="11388" y="1179"/>
                      <a:pt x="11956" y="1747"/>
                    </a:cubicBezTo>
                    <a:cubicBezTo>
                      <a:pt x="13200" y="2991"/>
                      <a:pt x="14093" y="4452"/>
                      <a:pt x="14553" y="6021"/>
                    </a:cubicBezTo>
                    <a:cubicBezTo>
                      <a:pt x="14986" y="7833"/>
                      <a:pt x="15337" y="9510"/>
                      <a:pt x="15337" y="11322"/>
                    </a:cubicBezTo>
                    <a:cubicBezTo>
                      <a:pt x="15337" y="11647"/>
                      <a:pt x="15445" y="12107"/>
                      <a:pt x="15445" y="12567"/>
                    </a:cubicBezTo>
                    <a:lnTo>
                      <a:pt x="15445" y="13135"/>
                    </a:lnTo>
                    <a:lnTo>
                      <a:pt x="15662" y="12567"/>
                    </a:lnTo>
                    <a:cubicBezTo>
                      <a:pt x="16122" y="10863"/>
                      <a:pt x="17150" y="9402"/>
                      <a:pt x="18367" y="8266"/>
                    </a:cubicBezTo>
                    <a:cubicBezTo>
                      <a:pt x="19503" y="7049"/>
                      <a:pt x="21072" y="6237"/>
                      <a:pt x="22776" y="6021"/>
                    </a:cubicBezTo>
                    <a:cubicBezTo>
                      <a:pt x="23333" y="5905"/>
                      <a:pt x="23894" y="5845"/>
                      <a:pt x="24451" y="5845"/>
                    </a:cubicBezTo>
                    <a:cubicBezTo>
                      <a:pt x="25462" y="5845"/>
                      <a:pt x="26459" y="6045"/>
                      <a:pt x="27401" y="6481"/>
                    </a:cubicBezTo>
                    <a:cubicBezTo>
                      <a:pt x="28862" y="7157"/>
                      <a:pt x="29998" y="8158"/>
                      <a:pt x="30782" y="9510"/>
                    </a:cubicBezTo>
                    <a:cubicBezTo>
                      <a:pt x="31459" y="10863"/>
                      <a:pt x="31675" y="12323"/>
                      <a:pt x="31459" y="13811"/>
                    </a:cubicBezTo>
                    <a:cubicBezTo>
                      <a:pt x="31215" y="15163"/>
                      <a:pt x="30539" y="16381"/>
                      <a:pt x="29538" y="17408"/>
                    </a:cubicBezTo>
                    <a:cubicBezTo>
                      <a:pt x="28645" y="18301"/>
                      <a:pt x="27618" y="19221"/>
                      <a:pt x="26617" y="19897"/>
                    </a:cubicBezTo>
                    <a:cubicBezTo>
                      <a:pt x="25589" y="20681"/>
                      <a:pt x="24588" y="21358"/>
                      <a:pt x="23668" y="22034"/>
                    </a:cubicBezTo>
                    <a:cubicBezTo>
                      <a:pt x="19854" y="24631"/>
                      <a:pt x="16690" y="26524"/>
                      <a:pt x="14553" y="27768"/>
                    </a:cubicBezTo>
                    <a:cubicBezTo>
                      <a:pt x="13417" y="28445"/>
                      <a:pt x="12524" y="28904"/>
                      <a:pt x="11956" y="29229"/>
                    </a:cubicBezTo>
                    <a:cubicBezTo>
                      <a:pt x="12524" y="29013"/>
                      <a:pt x="13417" y="28445"/>
                      <a:pt x="14553" y="27877"/>
                    </a:cubicBezTo>
                    <a:cubicBezTo>
                      <a:pt x="16798" y="26524"/>
                      <a:pt x="19963" y="24631"/>
                      <a:pt x="23777" y="22142"/>
                    </a:cubicBezTo>
                    <a:cubicBezTo>
                      <a:pt x="24696" y="21466"/>
                      <a:pt x="25697" y="20790"/>
                      <a:pt x="26725" y="20005"/>
                    </a:cubicBezTo>
                    <a:cubicBezTo>
                      <a:pt x="27726" y="19329"/>
                      <a:pt x="28754" y="18409"/>
                      <a:pt x="29646" y="17517"/>
                    </a:cubicBezTo>
                    <a:cubicBezTo>
                      <a:pt x="30674" y="16516"/>
                      <a:pt x="31350" y="15163"/>
                      <a:pt x="31675" y="13811"/>
                    </a:cubicBezTo>
                    <a:cubicBezTo>
                      <a:pt x="31891" y="12323"/>
                      <a:pt x="31675" y="10754"/>
                      <a:pt x="30890" y="9402"/>
                    </a:cubicBezTo>
                    <a:cubicBezTo>
                      <a:pt x="30214" y="8049"/>
                      <a:pt x="28970" y="6913"/>
                      <a:pt x="27509" y="6237"/>
                    </a:cubicBezTo>
                    <a:cubicBezTo>
                      <a:pt x="26510" y="5774"/>
                      <a:pt x="25396" y="5578"/>
                      <a:pt x="24255" y="5578"/>
                    </a:cubicBezTo>
                    <a:cubicBezTo>
                      <a:pt x="23729" y="5578"/>
                      <a:pt x="23197" y="5619"/>
                      <a:pt x="22668" y="5696"/>
                    </a:cubicBezTo>
                    <a:cubicBezTo>
                      <a:pt x="21883" y="5913"/>
                      <a:pt x="21072" y="6129"/>
                      <a:pt x="20287" y="6589"/>
                    </a:cubicBezTo>
                    <a:cubicBezTo>
                      <a:pt x="19503" y="6913"/>
                      <a:pt x="18827" y="7481"/>
                      <a:pt x="18150" y="8049"/>
                    </a:cubicBezTo>
                    <a:cubicBezTo>
                      <a:pt x="17045" y="9154"/>
                      <a:pt x="16218" y="10430"/>
                      <a:pt x="15648" y="11895"/>
                    </a:cubicBezTo>
                    <a:lnTo>
                      <a:pt x="15648" y="11895"/>
                    </a:lnTo>
                    <a:cubicBezTo>
                      <a:pt x="15635" y="11682"/>
                      <a:pt x="15608" y="11485"/>
                      <a:pt x="15554" y="11322"/>
                    </a:cubicBezTo>
                    <a:cubicBezTo>
                      <a:pt x="15554" y="9510"/>
                      <a:pt x="15337" y="7725"/>
                      <a:pt x="14769" y="6021"/>
                    </a:cubicBezTo>
                    <a:cubicBezTo>
                      <a:pt x="14309" y="4344"/>
                      <a:pt x="13417" y="2748"/>
                      <a:pt x="12064" y="1639"/>
                    </a:cubicBezTo>
                    <a:cubicBezTo>
                      <a:pt x="11496" y="1071"/>
                      <a:pt x="10712" y="611"/>
                      <a:pt x="9927" y="286"/>
                    </a:cubicBezTo>
                    <a:cubicBezTo>
                      <a:pt x="9349" y="107"/>
                      <a:pt x="8698" y="1"/>
                      <a:pt x="8081"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6"/>
              <p:cNvSpPr/>
              <p:nvPr/>
            </p:nvSpPr>
            <p:spPr>
              <a:xfrm>
                <a:off x="1290450" y="1597363"/>
                <a:ext cx="109575" cy="197475"/>
              </a:xfrm>
              <a:custGeom>
                <a:avLst/>
                <a:gdLst/>
                <a:ahLst/>
                <a:cxnLst/>
                <a:rect l="l" t="t" r="r" b="b"/>
                <a:pathLst>
                  <a:path w="4383" h="7899" extrusionOk="0">
                    <a:moveTo>
                      <a:pt x="3598" y="1"/>
                    </a:moveTo>
                    <a:lnTo>
                      <a:pt x="3381" y="352"/>
                    </a:lnTo>
                    <a:cubicBezTo>
                      <a:pt x="2353" y="2273"/>
                      <a:pt x="1569" y="3950"/>
                      <a:pt x="893" y="5194"/>
                    </a:cubicBezTo>
                    <a:lnTo>
                      <a:pt x="217" y="6655"/>
                    </a:lnTo>
                    <a:cubicBezTo>
                      <a:pt x="108" y="6898"/>
                      <a:pt x="108" y="7115"/>
                      <a:pt x="0" y="7223"/>
                    </a:cubicBezTo>
                    <a:cubicBezTo>
                      <a:pt x="108" y="7115"/>
                      <a:pt x="217" y="6898"/>
                      <a:pt x="325" y="6763"/>
                    </a:cubicBezTo>
                    <a:lnTo>
                      <a:pt x="1136" y="5302"/>
                    </a:lnTo>
                    <a:cubicBezTo>
                      <a:pt x="1773" y="4130"/>
                      <a:pt x="2507" y="2573"/>
                      <a:pt x="3427" y="791"/>
                    </a:cubicBezTo>
                    <a:lnTo>
                      <a:pt x="3427" y="791"/>
                    </a:lnTo>
                    <a:cubicBezTo>
                      <a:pt x="3631" y="2737"/>
                      <a:pt x="3856" y="4395"/>
                      <a:pt x="4058" y="5654"/>
                    </a:cubicBezTo>
                    <a:cubicBezTo>
                      <a:pt x="4166" y="6330"/>
                      <a:pt x="4274" y="6898"/>
                      <a:pt x="4274" y="7223"/>
                    </a:cubicBezTo>
                    <a:cubicBezTo>
                      <a:pt x="4274" y="7439"/>
                      <a:pt x="4382" y="7683"/>
                      <a:pt x="4382" y="7899"/>
                    </a:cubicBezTo>
                    <a:lnTo>
                      <a:pt x="4382" y="7223"/>
                    </a:lnTo>
                    <a:cubicBezTo>
                      <a:pt x="4382" y="6898"/>
                      <a:pt x="4274" y="6330"/>
                      <a:pt x="4166" y="5654"/>
                    </a:cubicBezTo>
                    <a:cubicBezTo>
                      <a:pt x="4058" y="4301"/>
                      <a:pt x="3841" y="2381"/>
                      <a:pt x="3598" y="352"/>
                    </a:cubicBezTo>
                    <a:lnTo>
                      <a:pt x="359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6"/>
              <p:cNvSpPr/>
              <p:nvPr/>
            </p:nvSpPr>
            <p:spPr>
              <a:xfrm>
                <a:off x="1315450" y="1715713"/>
                <a:ext cx="96050" cy="20300"/>
              </a:xfrm>
              <a:custGeom>
                <a:avLst/>
                <a:gdLst/>
                <a:ahLst/>
                <a:cxnLst/>
                <a:rect l="l" t="t" r="r" b="b"/>
                <a:pathLst>
                  <a:path w="3842" h="812" extrusionOk="0">
                    <a:moveTo>
                      <a:pt x="1" y="0"/>
                    </a:moveTo>
                    <a:cubicBezTo>
                      <a:pt x="569" y="244"/>
                      <a:pt x="1245" y="352"/>
                      <a:pt x="1921" y="460"/>
                    </a:cubicBezTo>
                    <a:cubicBezTo>
                      <a:pt x="2490" y="676"/>
                      <a:pt x="3166" y="676"/>
                      <a:pt x="3842" y="812"/>
                    </a:cubicBezTo>
                    <a:cubicBezTo>
                      <a:pt x="3166" y="460"/>
                      <a:pt x="2598" y="352"/>
                      <a:pt x="1921" y="244"/>
                    </a:cubicBezTo>
                    <a:cubicBezTo>
                      <a:pt x="1353" y="135"/>
                      <a:pt x="677" y="0"/>
                      <a:pt x="1"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6"/>
              <p:cNvSpPr/>
              <p:nvPr/>
            </p:nvSpPr>
            <p:spPr>
              <a:xfrm>
                <a:off x="1464900" y="1789413"/>
                <a:ext cx="137975" cy="104175"/>
              </a:xfrm>
              <a:custGeom>
                <a:avLst/>
                <a:gdLst/>
                <a:ahLst/>
                <a:cxnLst/>
                <a:rect l="l" t="t" r="r" b="b"/>
                <a:pathLst>
                  <a:path w="5519" h="4167" extrusionOk="0">
                    <a:moveTo>
                      <a:pt x="5519" y="1"/>
                    </a:moveTo>
                    <a:cubicBezTo>
                      <a:pt x="4626" y="677"/>
                      <a:pt x="3625" y="1353"/>
                      <a:pt x="2706" y="2029"/>
                    </a:cubicBezTo>
                    <a:cubicBezTo>
                      <a:pt x="1813" y="2706"/>
                      <a:pt x="921" y="3382"/>
                      <a:pt x="1" y="4166"/>
                    </a:cubicBezTo>
                    <a:cubicBezTo>
                      <a:pt x="1029" y="3598"/>
                      <a:pt x="1921" y="2922"/>
                      <a:pt x="2814" y="2246"/>
                    </a:cubicBezTo>
                    <a:cubicBezTo>
                      <a:pt x="3842" y="1569"/>
                      <a:pt x="4734" y="785"/>
                      <a:pt x="5519"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6"/>
              <p:cNvSpPr/>
              <p:nvPr/>
            </p:nvSpPr>
            <p:spPr>
              <a:xfrm>
                <a:off x="1493300" y="1794838"/>
                <a:ext cx="62250" cy="132550"/>
              </a:xfrm>
              <a:custGeom>
                <a:avLst/>
                <a:gdLst/>
                <a:ahLst/>
                <a:cxnLst/>
                <a:rect l="l" t="t" r="r" b="b"/>
                <a:pathLst>
                  <a:path w="2490" h="5302" extrusionOk="0">
                    <a:moveTo>
                      <a:pt x="1" y="0"/>
                    </a:moveTo>
                    <a:cubicBezTo>
                      <a:pt x="1" y="216"/>
                      <a:pt x="109" y="568"/>
                      <a:pt x="109" y="784"/>
                    </a:cubicBezTo>
                    <a:cubicBezTo>
                      <a:pt x="325" y="1461"/>
                      <a:pt x="569" y="2137"/>
                      <a:pt x="894" y="2813"/>
                    </a:cubicBezTo>
                    <a:cubicBezTo>
                      <a:pt x="1245" y="3381"/>
                      <a:pt x="1570" y="4057"/>
                      <a:pt x="1921" y="4625"/>
                    </a:cubicBezTo>
                    <a:cubicBezTo>
                      <a:pt x="2030" y="4842"/>
                      <a:pt x="2246" y="5085"/>
                      <a:pt x="2489" y="5302"/>
                    </a:cubicBezTo>
                    <a:cubicBezTo>
                      <a:pt x="2489" y="5302"/>
                      <a:pt x="1813" y="4166"/>
                      <a:pt x="1137" y="2705"/>
                    </a:cubicBezTo>
                    <a:cubicBezTo>
                      <a:pt x="461" y="1244"/>
                      <a:pt x="1" y="0"/>
                      <a:pt x="1"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6"/>
              <p:cNvSpPr/>
              <p:nvPr/>
            </p:nvSpPr>
            <p:spPr>
              <a:xfrm>
                <a:off x="1707675" y="1686963"/>
                <a:ext cx="89950" cy="195125"/>
              </a:xfrm>
              <a:custGeom>
                <a:avLst/>
                <a:gdLst/>
                <a:ahLst/>
                <a:cxnLst/>
                <a:rect l="l" t="t" r="r" b="b"/>
                <a:pathLst>
                  <a:path w="3598" h="7805" extrusionOk="0">
                    <a:moveTo>
                      <a:pt x="1139" y="1"/>
                    </a:moveTo>
                    <a:cubicBezTo>
                      <a:pt x="837" y="1"/>
                      <a:pt x="589" y="122"/>
                      <a:pt x="325" y="366"/>
                    </a:cubicBezTo>
                    <a:cubicBezTo>
                      <a:pt x="109" y="609"/>
                      <a:pt x="0" y="934"/>
                      <a:pt x="109" y="1285"/>
                    </a:cubicBezTo>
                    <a:cubicBezTo>
                      <a:pt x="109" y="1962"/>
                      <a:pt x="109" y="2503"/>
                      <a:pt x="325" y="3071"/>
                    </a:cubicBezTo>
                    <a:cubicBezTo>
                      <a:pt x="325" y="3639"/>
                      <a:pt x="433" y="4207"/>
                      <a:pt x="541" y="4667"/>
                    </a:cubicBezTo>
                    <a:cubicBezTo>
                      <a:pt x="677" y="5559"/>
                      <a:pt x="893" y="6235"/>
                      <a:pt x="1001" y="6804"/>
                    </a:cubicBezTo>
                    <a:cubicBezTo>
                      <a:pt x="1001" y="6235"/>
                      <a:pt x="893" y="5559"/>
                      <a:pt x="785" y="4667"/>
                    </a:cubicBezTo>
                    <a:cubicBezTo>
                      <a:pt x="677" y="4099"/>
                      <a:pt x="541" y="3639"/>
                      <a:pt x="433" y="3071"/>
                    </a:cubicBezTo>
                    <a:cubicBezTo>
                      <a:pt x="325" y="2503"/>
                      <a:pt x="325" y="1962"/>
                      <a:pt x="325" y="1285"/>
                    </a:cubicBezTo>
                    <a:cubicBezTo>
                      <a:pt x="325" y="1042"/>
                      <a:pt x="325" y="717"/>
                      <a:pt x="541" y="474"/>
                    </a:cubicBezTo>
                    <a:cubicBezTo>
                      <a:pt x="720" y="316"/>
                      <a:pt x="883" y="215"/>
                      <a:pt x="1096" y="215"/>
                    </a:cubicBezTo>
                    <a:cubicBezTo>
                      <a:pt x="1174" y="215"/>
                      <a:pt x="1259" y="229"/>
                      <a:pt x="1353" y="258"/>
                    </a:cubicBezTo>
                    <a:cubicBezTo>
                      <a:pt x="1894" y="609"/>
                      <a:pt x="2246" y="1285"/>
                      <a:pt x="2029" y="1962"/>
                    </a:cubicBezTo>
                    <a:cubicBezTo>
                      <a:pt x="1846" y="2368"/>
                      <a:pt x="1480" y="2790"/>
                      <a:pt x="1080" y="3169"/>
                    </a:cubicBezTo>
                    <a:lnTo>
                      <a:pt x="1080" y="3169"/>
                    </a:lnTo>
                    <a:cubicBezTo>
                      <a:pt x="918" y="3263"/>
                      <a:pt x="780" y="3385"/>
                      <a:pt x="677" y="3531"/>
                    </a:cubicBezTo>
                    <a:lnTo>
                      <a:pt x="785" y="3639"/>
                    </a:lnTo>
                    <a:cubicBezTo>
                      <a:pt x="803" y="3630"/>
                      <a:pt x="821" y="3621"/>
                      <a:pt x="839" y="3612"/>
                    </a:cubicBezTo>
                    <a:lnTo>
                      <a:pt x="839" y="3612"/>
                    </a:lnTo>
                    <a:lnTo>
                      <a:pt x="893" y="3639"/>
                    </a:lnTo>
                    <a:cubicBezTo>
                      <a:pt x="1164" y="3367"/>
                      <a:pt x="1606" y="3153"/>
                      <a:pt x="2012" y="3153"/>
                    </a:cubicBezTo>
                    <a:cubicBezTo>
                      <a:pt x="2092" y="3153"/>
                      <a:pt x="2170" y="3161"/>
                      <a:pt x="2246" y="3179"/>
                    </a:cubicBezTo>
                    <a:cubicBezTo>
                      <a:pt x="2814" y="3314"/>
                      <a:pt x="3138" y="3639"/>
                      <a:pt x="3246" y="4207"/>
                    </a:cubicBezTo>
                    <a:cubicBezTo>
                      <a:pt x="3490" y="4531"/>
                      <a:pt x="3382" y="4991"/>
                      <a:pt x="3138" y="5451"/>
                    </a:cubicBezTo>
                    <a:cubicBezTo>
                      <a:pt x="2922" y="5776"/>
                      <a:pt x="2705" y="6019"/>
                      <a:pt x="2354" y="6235"/>
                    </a:cubicBezTo>
                    <a:cubicBezTo>
                      <a:pt x="1827" y="6662"/>
                      <a:pt x="1417" y="6972"/>
                      <a:pt x="1080" y="7295"/>
                    </a:cubicBezTo>
                    <a:lnTo>
                      <a:pt x="1080" y="7295"/>
                    </a:lnTo>
                    <a:lnTo>
                      <a:pt x="1001" y="6804"/>
                    </a:lnTo>
                    <a:lnTo>
                      <a:pt x="1001" y="6804"/>
                    </a:lnTo>
                    <a:cubicBezTo>
                      <a:pt x="1001" y="7051"/>
                      <a:pt x="1001" y="7173"/>
                      <a:pt x="1049" y="7324"/>
                    </a:cubicBezTo>
                    <a:lnTo>
                      <a:pt x="1049" y="7324"/>
                    </a:lnTo>
                    <a:cubicBezTo>
                      <a:pt x="1033" y="7340"/>
                      <a:pt x="1017" y="7356"/>
                      <a:pt x="1001" y="7372"/>
                    </a:cubicBezTo>
                    <a:cubicBezTo>
                      <a:pt x="1018" y="7360"/>
                      <a:pt x="1035" y="7348"/>
                      <a:pt x="1053" y="7336"/>
                    </a:cubicBezTo>
                    <a:lnTo>
                      <a:pt x="1053" y="7336"/>
                    </a:lnTo>
                    <a:cubicBezTo>
                      <a:pt x="1067" y="7380"/>
                      <a:pt x="1086" y="7426"/>
                      <a:pt x="1109" y="7480"/>
                    </a:cubicBezTo>
                    <a:lnTo>
                      <a:pt x="1083" y="7315"/>
                    </a:lnTo>
                    <a:lnTo>
                      <a:pt x="1083" y="7315"/>
                    </a:lnTo>
                    <a:cubicBezTo>
                      <a:pt x="1420" y="7078"/>
                      <a:pt x="1837" y="6769"/>
                      <a:pt x="2462" y="6344"/>
                    </a:cubicBezTo>
                    <a:cubicBezTo>
                      <a:pt x="2814" y="6127"/>
                      <a:pt x="3030" y="5884"/>
                      <a:pt x="3246" y="5559"/>
                    </a:cubicBezTo>
                    <a:cubicBezTo>
                      <a:pt x="3598" y="5099"/>
                      <a:pt x="3598" y="4531"/>
                      <a:pt x="3490" y="4099"/>
                    </a:cubicBezTo>
                    <a:cubicBezTo>
                      <a:pt x="3246" y="3531"/>
                      <a:pt x="2814" y="3071"/>
                      <a:pt x="2354" y="2963"/>
                    </a:cubicBezTo>
                    <a:cubicBezTo>
                      <a:pt x="2239" y="2944"/>
                      <a:pt x="2123" y="2935"/>
                      <a:pt x="2010" y="2935"/>
                    </a:cubicBezTo>
                    <a:cubicBezTo>
                      <a:pt x="1870" y="2935"/>
                      <a:pt x="1733" y="2949"/>
                      <a:pt x="1601" y="2975"/>
                    </a:cubicBezTo>
                    <a:lnTo>
                      <a:pt x="1601" y="2975"/>
                    </a:lnTo>
                    <a:cubicBezTo>
                      <a:pt x="1854" y="2671"/>
                      <a:pt x="2061" y="2317"/>
                      <a:pt x="2246" y="1962"/>
                    </a:cubicBezTo>
                    <a:cubicBezTo>
                      <a:pt x="2354" y="1610"/>
                      <a:pt x="2354" y="1150"/>
                      <a:pt x="2246" y="826"/>
                    </a:cubicBezTo>
                    <a:cubicBezTo>
                      <a:pt x="2029" y="474"/>
                      <a:pt x="1786" y="258"/>
                      <a:pt x="1461" y="41"/>
                    </a:cubicBezTo>
                    <a:cubicBezTo>
                      <a:pt x="1346" y="14"/>
                      <a:pt x="1240" y="1"/>
                      <a:pt x="1139" y="1"/>
                    </a:cubicBezTo>
                    <a:close/>
                    <a:moveTo>
                      <a:pt x="1001" y="7372"/>
                    </a:moveTo>
                    <a:lnTo>
                      <a:pt x="541" y="7804"/>
                    </a:lnTo>
                    <a:cubicBezTo>
                      <a:pt x="677" y="7804"/>
                      <a:pt x="677" y="7696"/>
                      <a:pt x="677" y="7696"/>
                    </a:cubicBezTo>
                    <a:lnTo>
                      <a:pt x="1001" y="7372"/>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 name="Google Shape;323;p16"/>
            <p:cNvSpPr/>
            <p:nvPr/>
          </p:nvSpPr>
          <p:spPr>
            <a:xfrm flipH="1">
              <a:off x="-123086" y="4584638"/>
              <a:ext cx="546400" cy="144050"/>
            </a:xfrm>
            <a:custGeom>
              <a:avLst/>
              <a:gdLst/>
              <a:ahLst/>
              <a:cxnLst/>
              <a:rect l="l" t="t" r="r" b="b"/>
              <a:pathLst>
                <a:path w="21856" h="5762" extrusionOk="0">
                  <a:moveTo>
                    <a:pt x="0" y="0"/>
                  </a:moveTo>
                  <a:lnTo>
                    <a:pt x="0" y="5762"/>
                  </a:lnTo>
                  <a:lnTo>
                    <a:pt x="21856" y="5762"/>
                  </a:lnTo>
                  <a:lnTo>
                    <a:pt x="2185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6"/>
            <p:cNvSpPr/>
            <p:nvPr/>
          </p:nvSpPr>
          <p:spPr>
            <a:xfrm>
              <a:off x="550476" y="4752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6"/>
            <p:cNvSpPr/>
            <p:nvPr/>
          </p:nvSpPr>
          <p:spPr>
            <a:xfrm>
              <a:off x="245676" y="4904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6"/>
            <p:cNvSpPr/>
            <p:nvPr/>
          </p:nvSpPr>
          <p:spPr>
            <a:xfrm>
              <a:off x="93276" y="52092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6"/>
            <p:cNvSpPr/>
            <p:nvPr/>
          </p:nvSpPr>
          <p:spPr>
            <a:xfrm>
              <a:off x="-211524" y="5361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6"/>
            <p:cNvSpPr/>
            <p:nvPr/>
          </p:nvSpPr>
          <p:spPr>
            <a:xfrm rot="10800000" flipH="1">
              <a:off x="17076" y="4218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6"/>
            <p:cNvSpPr/>
            <p:nvPr/>
          </p:nvSpPr>
          <p:spPr>
            <a:xfrm rot="10800000" flipH="1">
              <a:off x="-135324" y="3913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6"/>
            <p:cNvSpPr/>
            <p:nvPr/>
          </p:nvSpPr>
          <p:spPr>
            <a:xfrm>
              <a:off x="398076" y="2847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6"/>
            <p:cNvSpPr/>
            <p:nvPr/>
          </p:nvSpPr>
          <p:spPr>
            <a:xfrm>
              <a:off x="93276" y="2999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6"/>
            <p:cNvSpPr/>
            <p:nvPr/>
          </p:nvSpPr>
          <p:spPr>
            <a:xfrm>
              <a:off x="-363924" y="3456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6"/>
            <p:cNvSpPr/>
            <p:nvPr/>
          </p:nvSpPr>
          <p:spPr>
            <a:xfrm rot="10800000" flipH="1">
              <a:off x="169476" y="2466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6"/>
            <p:cNvSpPr/>
            <p:nvPr/>
          </p:nvSpPr>
          <p:spPr>
            <a:xfrm rot="10800000" flipH="1">
              <a:off x="-135324" y="2313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63657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368"/>
        <p:cNvGrpSpPr/>
        <p:nvPr/>
      </p:nvGrpSpPr>
      <p:grpSpPr>
        <a:xfrm>
          <a:off x="0" y="0"/>
          <a:ext cx="0" cy="0"/>
          <a:chOff x="0" y="0"/>
          <a:chExt cx="0" cy="0"/>
        </a:xfrm>
      </p:grpSpPr>
      <p:sp>
        <p:nvSpPr>
          <p:cNvPr id="369" name="Google Shape;369;p18"/>
          <p:cNvSpPr txBox="1">
            <a:spLocks noGrp="1"/>
          </p:cNvSpPr>
          <p:nvPr>
            <p:ph type="title" hasCustomPrompt="1"/>
          </p:nvPr>
        </p:nvSpPr>
        <p:spPr>
          <a:xfrm>
            <a:off x="4908967" y="1567025"/>
            <a:ext cx="3196500" cy="93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70" name="Google Shape;370;p18"/>
          <p:cNvSpPr txBox="1">
            <a:spLocks noGrp="1"/>
          </p:cNvSpPr>
          <p:nvPr>
            <p:ph type="subTitle" idx="1"/>
          </p:nvPr>
        </p:nvSpPr>
        <p:spPr>
          <a:xfrm>
            <a:off x="4908967" y="2421825"/>
            <a:ext cx="3196500" cy="40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71" name="Google Shape;371;p18"/>
          <p:cNvSpPr txBox="1">
            <a:spLocks noGrp="1"/>
          </p:cNvSpPr>
          <p:nvPr>
            <p:ph type="title" idx="2"/>
          </p:nvPr>
        </p:nvSpPr>
        <p:spPr>
          <a:xfrm>
            <a:off x="866100" y="488975"/>
            <a:ext cx="7411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00A3"/>
              </a:buClr>
              <a:buSzPts val="2800"/>
              <a:buNone/>
              <a:defRPr>
                <a:solidFill>
                  <a:srgbClr val="FF00A3"/>
                </a:solidFill>
              </a:defRPr>
            </a:lvl1pPr>
            <a:lvl2pPr lvl="1" algn="ctr" rtl="0">
              <a:spcBef>
                <a:spcPts val="0"/>
              </a:spcBef>
              <a:spcAft>
                <a:spcPts val="0"/>
              </a:spcAft>
              <a:buClr>
                <a:srgbClr val="FF00A3"/>
              </a:buClr>
              <a:buSzPts val="2800"/>
              <a:buNone/>
              <a:defRPr>
                <a:solidFill>
                  <a:srgbClr val="FF00A3"/>
                </a:solidFill>
              </a:defRPr>
            </a:lvl2pPr>
            <a:lvl3pPr lvl="2" algn="ctr" rtl="0">
              <a:spcBef>
                <a:spcPts val="0"/>
              </a:spcBef>
              <a:spcAft>
                <a:spcPts val="0"/>
              </a:spcAft>
              <a:buClr>
                <a:srgbClr val="FF00A3"/>
              </a:buClr>
              <a:buSzPts val="2800"/>
              <a:buNone/>
              <a:defRPr>
                <a:solidFill>
                  <a:srgbClr val="FF00A3"/>
                </a:solidFill>
              </a:defRPr>
            </a:lvl3pPr>
            <a:lvl4pPr lvl="3" algn="ctr" rtl="0">
              <a:spcBef>
                <a:spcPts val="0"/>
              </a:spcBef>
              <a:spcAft>
                <a:spcPts val="0"/>
              </a:spcAft>
              <a:buClr>
                <a:srgbClr val="FF00A3"/>
              </a:buClr>
              <a:buSzPts val="2800"/>
              <a:buNone/>
              <a:defRPr>
                <a:solidFill>
                  <a:srgbClr val="FF00A3"/>
                </a:solidFill>
              </a:defRPr>
            </a:lvl4pPr>
            <a:lvl5pPr lvl="4" algn="ctr" rtl="0">
              <a:spcBef>
                <a:spcPts val="0"/>
              </a:spcBef>
              <a:spcAft>
                <a:spcPts val="0"/>
              </a:spcAft>
              <a:buClr>
                <a:srgbClr val="FF00A3"/>
              </a:buClr>
              <a:buSzPts val="2800"/>
              <a:buNone/>
              <a:defRPr>
                <a:solidFill>
                  <a:srgbClr val="FF00A3"/>
                </a:solidFill>
              </a:defRPr>
            </a:lvl5pPr>
            <a:lvl6pPr lvl="5" algn="ctr" rtl="0">
              <a:spcBef>
                <a:spcPts val="0"/>
              </a:spcBef>
              <a:spcAft>
                <a:spcPts val="0"/>
              </a:spcAft>
              <a:buClr>
                <a:srgbClr val="FF00A3"/>
              </a:buClr>
              <a:buSzPts val="2800"/>
              <a:buNone/>
              <a:defRPr>
                <a:solidFill>
                  <a:srgbClr val="FF00A3"/>
                </a:solidFill>
              </a:defRPr>
            </a:lvl6pPr>
            <a:lvl7pPr lvl="6" algn="ctr" rtl="0">
              <a:spcBef>
                <a:spcPts val="0"/>
              </a:spcBef>
              <a:spcAft>
                <a:spcPts val="0"/>
              </a:spcAft>
              <a:buClr>
                <a:srgbClr val="FF00A3"/>
              </a:buClr>
              <a:buSzPts val="2800"/>
              <a:buNone/>
              <a:defRPr>
                <a:solidFill>
                  <a:srgbClr val="FF00A3"/>
                </a:solidFill>
              </a:defRPr>
            </a:lvl7pPr>
            <a:lvl8pPr lvl="7" algn="ctr" rtl="0">
              <a:spcBef>
                <a:spcPts val="0"/>
              </a:spcBef>
              <a:spcAft>
                <a:spcPts val="0"/>
              </a:spcAft>
              <a:buClr>
                <a:srgbClr val="FF00A3"/>
              </a:buClr>
              <a:buSzPts val="2800"/>
              <a:buNone/>
              <a:defRPr>
                <a:solidFill>
                  <a:srgbClr val="FF00A3"/>
                </a:solidFill>
              </a:defRPr>
            </a:lvl8pPr>
            <a:lvl9pPr lvl="8" algn="ctr" rtl="0">
              <a:spcBef>
                <a:spcPts val="0"/>
              </a:spcBef>
              <a:spcAft>
                <a:spcPts val="0"/>
              </a:spcAft>
              <a:buClr>
                <a:srgbClr val="FF00A3"/>
              </a:buClr>
              <a:buSzPts val="2800"/>
              <a:buNone/>
              <a:defRPr>
                <a:solidFill>
                  <a:srgbClr val="FF00A3"/>
                </a:solidFill>
              </a:defRPr>
            </a:lvl9pPr>
          </a:lstStyle>
          <a:p>
            <a:endParaRPr/>
          </a:p>
        </p:txBody>
      </p:sp>
      <p:sp>
        <p:nvSpPr>
          <p:cNvPr id="372" name="Google Shape;372;p18"/>
          <p:cNvSpPr txBox="1">
            <a:spLocks noGrp="1"/>
          </p:cNvSpPr>
          <p:nvPr>
            <p:ph type="title" idx="3" hasCustomPrompt="1"/>
          </p:nvPr>
        </p:nvSpPr>
        <p:spPr>
          <a:xfrm>
            <a:off x="1040175" y="3268600"/>
            <a:ext cx="3196500" cy="93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73" name="Google Shape;373;p18"/>
          <p:cNvSpPr txBox="1">
            <a:spLocks noGrp="1"/>
          </p:cNvSpPr>
          <p:nvPr>
            <p:ph type="subTitle" idx="4"/>
          </p:nvPr>
        </p:nvSpPr>
        <p:spPr>
          <a:xfrm>
            <a:off x="1040175" y="4123400"/>
            <a:ext cx="3196500" cy="408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374" name="Google Shape;374;p18"/>
          <p:cNvGrpSpPr/>
          <p:nvPr/>
        </p:nvGrpSpPr>
        <p:grpSpPr>
          <a:xfrm>
            <a:off x="-220900" y="1246825"/>
            <a:ext cx="9467225" cy="3657375"/>
            <a:chOff x="-220900" y="1246825"/>
            <a:chExt cx="9467225" cy="3657375"/>
          </a:xfrm>
        </p:grpSpPr>
        <p:sp>
          <p:nvSpPr>
            <p:cNvPr id="375" name="Google Shape;375;p18"/>
            <p:cNvSpPr/>
            <p:nvPr/>
          </p:nvSpPr>
          <p:spPr>
            <a:xfrm>
              <a:off x="8611488" y="3975038"/>
              <a:ext cx="546400" cy="144050"/>
            </a:xfrm>
            <a:custGeom>
              <a:avLst/>
              <a:gdLst/>
              <a:ahLst/>
              <a:cxnLst/>
              <a:rect l="l" t="t" r="r" b="b"/>
              <a:pathLst>
                <a:path w="21856" h="5762" extrusionOk="0">
                  <a:moveTo>
                    <a:pt x="0" y="0"/>
                  </a:moveTo>
                  <a:lnTo>
                    <a:pt x="0" y="5762"/>
                  </a:lnTo>
                  <a:lnTo>
                    <a:pt x="21856" y="5762"/>
                  </a:lnTo>
                  <a:lnTo>
                    <a:pt x="2185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8"/>
            <p:cNvSpPr/>
            <p:nvPr/>
          </p:nvSpPr>
          <p:spPr>
            <a:xfrm flipH="1">
              <a:off x="7932500" y="4142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8"/>
            <p:cNvSpPr/>
            <p:nvPr/>
          </p:nvSpPr>
          <p:spPr>
            <a:xfrm flipH="1">
              <a:off x="8389700" y="4599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8"/>
            <p:cNvSpPr/>
            <p:nvPr/>
          </p:nvSpPr>
          <p:spPr>
            <a:xfrm flipH="1">
              <a:off x="8694500" y="4752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8"/>
            <p:cNvSpPr/>
            <p:nvPr/>
          </p:nvSpPr>
          <p:spPr>
            <a:xfrm rot="10800000">
              <a:off x="8465900" y="3609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8"/>
            <p:cNvSpPr/>
            <p:nvPr/>
          </p:nvSpPr>
          <p:spPr>
            <a:xfrm rot="10800000">
              <a:off x="8618300" y="33042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1" name="Google Shape;381;p18"/>
            <p:cNvGrpSpPr/>
            <p:nvPr/>
          </p:nvGrpSpPr>
          <p:grpSpPr>
            <a:xfrm flipH="1">
              <a:off x="-220900" y="1986057"/>
              <a:ext cx="484918" cy="453079"/>
              <a:chOff x="1211325" y="1407638"/>
              <a:chExt cx="797300" cy="744950"/>
            </a:xfrm>
          </p:grpSpPr>
          <p:sp>
            <p:nvSpPr>
              <p:cNvPr id="382" name="Google Shape;382;p18"/>
              <p:cNvSpPr/>
              <p:nvPr/>
            </p:nvSpPr>
            <p:spPr>
              <a:xfrm>
                <a:off x="1211325" y="1407638"/>
                <a:ext cx="797300" cy="744950"/>
              </a:xfrm>
              <a:custGeom>
                <a:avLst/>
                <a:gdLst/>
                <a:ahLst/>
                <a:cxnLst/>
                <a:rect l="l" t="t" r="r" b="b"/>
                <a:pathLst>
                  <a:path w="31892" h="29798" extrusionOk="0">
                    <a:moveTo>
                      <a:pt x="8081" y="1"/>
                    </a:moveTo>
                    <a:cubicBezTo>
                      <a:pt x="7861" y="1"/>
                      <a:pt x="7645" y="14"/>
                      <a:pt x="7439" y="43"/>
                    </a:cubicBezTo>
                    <a:cubicBezTo>
                      <a:pt x="5870" y="151"/>
                      <a:pt x="4301" y="827"/>
                      <a:pt x="3057" y="1855"/>
                    </a:cubicBezTo>
                    <a:cubicBezTo>
                      <a:pt x="1921" y="2856"/>
                      <a:pt x="1028" y="4208"/>
                      <a:pt x="568" y="5696"/>
                    </a:cubicBezTo>
                    <a:cubicBezTo>
                      <a:pt x="109" y="7049"/>
                      <a:pt x="0" y="8509"/>
                      <a:pt x="109" y="9970"/>
                    </a:cubicBezTo>
                    <a:cubicBezTo>
                      <a:pt x="352" y="12567"/>
                      <a:pt x="1136" y="15028"/>
                      <a:pt x="2381" y="17300"/>
                    </a:cubicBezTo>
                    <a:cubicBezTo>
                      <a:pt x="2949" y="18301"/>
                      <a:pt x="3490" y="19221"/>
                      <a:pt x="4166" y="20113"/>
                    </a:cubicBezTo>
                    <a:lnTo>
                      <a:pt x="5762" y="22602"/>
                    </a:lnTo>
                    <a:cubicBezTo>
                      <a:pt x="6763" y="24171"/>
                      <a:pt x="7682" y="25523"/>
                      <a:pt x="8467" y="26524"/>
                    </a:cubicBezTo>
                    <a:cubicBezTo>
                      <a:pt x="9251" y="27660"/>
                      <a:pt x="9927" y="28445"/>
                      <a:pt x="10387" y="29013"/>
                    </a:cubicBezTo>
                    <a:cubicBezTo>
                      <a:pt x="10820" y="29472"/>
                      <a:pt x="11064" y="29797"/>
                      <a:pt x="11064" y="29797"/>
                    </a:cubicBezTo>
                    <a:cubicBezTo>
                      <a:pt x="11064" y="29797"/>
                      <a:pt x="11064" y="29689"/>
                      <a:pt x="10928" y="29581"/>
                    </a:cubicBezTo>
                    <a:cubicBezTo>
                      <a:pt x="10820" y="29364"/>
                      <a:pt x="10604" y="29229"/>
                      <a:pt x="10387" y="28904"/>
                    </a:cubicBezTo>
                    <a:cubicBezTo>
                      <a:pt x="9927" y="28445"/>
                      <a:pt x="9359" y="27552"/>
                      <a:pt x="8575" y="26524"/>
                    </a:cubicBezTo>
                    <a:cubicBezTo>
                      <a:pt x="7791" y="25523"/>
                      <a:pt x="6871" y="24171"/>
                      <a:pt x="5870" y="22602"/>
                    </a:cubicBezTo>
                    <a:cubicBezTo>
                      <a:pt x="5410" y="21790"/>
                      <a:pt x="4842" y="20898"/>
                      <a:pt x="4301" y="20005"/>
                    </a:cubicBezTo>
                    <a:cubicBezTo>
                      <a:pt x="3625" y="19221"/>
                      <a:pt x="3057" y="18193"/>
                      <a:pt x="2489" y="17192"/>
                    </a:cubicBezTo>
                    <a:cubicBezTo>
                      <a:pt x="1245" y="14920"/>
                      <a:pt x="460" y="12458"/>
                      <a:pt x="244" y="9970"/>
                    </a:cubicBezTo>
                    <a:cubicBezTo>
                      <a:pt x="244" y="8509"/>
                      <a:pt x="352" y="7049"/>
                      <a:pt x="785" y="5696"/>
                    </a:cubicBezTo>
                    <a:cubicBezTo>
                      <a:pt x="1245" y="4344"/>
                      <a:pt x="2029" y="2991"/>
                      <a:pt x="3165" y="1963"/>
                    </a:cubicBezTo>
                    <a:cubicBezTo>
                      <a:pt x="4409" y="963"/>
                      <a:pt x="5870" y="395"/>
                      <a:pt x="7439" y="151"/>
                    </a:cubicBezTo>
                    <a:cubicBezTo>
                      <a:pt x="8223" y="151"/>
                      <a:pt x="9035" y="286"/>
                      <a:pt x="9819" y="503"/>
                    </a:cubicBezTo>
                    <a:cubicBezTo>
                      <a:pt x="10604" y="827"/>
                      <a:pt x="11388" y="1179"/>
                      <a:pt x="11956" y="1747"/>
                    </a:cubicBezTo>
                    <a:cubicBezTo>
                      <a:pt x="13200" y="2991"/>
                      <a:pt x="14093" y="4452"/>
                      <a:pt x="14553" y="6021"/>
                    </a:cubicBezTo>
                    <a:cubicBezTo>
                      <a:pt x="14986" y="7833"/>
                      <a:pt x="15337" y="9510"/>
                      <a:pt x="15337" y="11322"/>
                    </a:cubicBezTo>
                    <a:cubicBezTo>
                      <a:pt x="15337" y="11647"/>
                      <a:pt x="15445" y="12107"/>
                      <a:pt x="15445" y="12567"/>
                    </a:cubicBezTo>
                    <a:lnTo>
                      <a:pt x="15445" y="13135"/>
                    </a:lnTo>
                    <a:lnTo>
                      <a:pt x="15662" y="12567"/>
                    </a:lnTo>
                    <a:cubicBezTo>
                      <a:pt x="16122" y="10863"/>
                      <a:pt x="17150" y="9402"/>
                      <a:pt x="18367" y="8266"/>
                    </a:cubicBezTo>
                    <a:cubicBezTo>
                      <a:pt x="19503" y="7049"/>
                      <a:pt x="21072" y="6237"/>
                      <a:pt x="22776" y="6021"/>
                    </a:cubicBezTo>
                    <a:cubicBezTo>
                      <a:pt x="23333" y="5905"/>
                      <a:pt x="23894" y="5845"/>
                      <a:pt x="24451" y="5845"/>
                    </a:cubicBezTo>
                    <a:cubicBezTo>
                      <a:pt x="25462" y="5845"/>
                      <a:pt x="26459" y="6045"/>
                      <a:pt x="27401" y="6481"/>
                    </a:cubicBezTo>
                    <a:cubicBezTo>
                      <a:pt x="28862" y="7157"/>
                      <a:pt x="29998" y="8158"/>
                      <a:pt x="30782" y="9510"/>
                    </a:cubicBezTo>
                    <a:cubicBezTo>
                      <a:pt x="31459" y="10863"/>
                      <a:pt x="31675" y="12323"/>
                      <a:pt x="31459" y="13811"/>
                    </a:cubicBezTo>
                    <a:cubicBezTo>
                      <a:pt x="31215" y="15163"/>
                      <a:pt x="30539" y="16381"/>
                      <a:pt x="29538" y="17408"/>
                    </a:cubicBezTo>
                    <a:cubicBezTo>
                      <a:pt x="28645" y="18301"/>
                      <a:pt x="27618" y="19221"/>
                      <a:pt x="26617" y="19897"/>
                    </a:cubicBezTo>
                    <a:cubicBezTo>
                      <a:pt x="25589" y="20681"/>
                      <a:pt x="24588" y="21358"/>
                      <a:pt x="23668" y="22034"/>
                    </a:cubicBezTo>
                    <a:cubicBezTo>
                      <a:pt x="19854" y="24631"/>
                      <a:pt x="16690" y="26524"/>
                      <a:pt x="14553" y="27768"/>
                    </a:cubicBezTo>
                    <a:cubicBezTo>
                      <a:pt x="13417" y="28445"/>
                      <a:pt x="12524" y="28904"/>
                      <a:pt x="11956" y="29229"/>
                    </a:cubicBezTo>
                    <a:cubicBezTo>
                      <a:pt x="12524" y="29013"/>
                      <a:pt x="13417" y="28445"/>
                      <a:pt x="14553" y="27877"/>
                    </a:cubicBezTo>
                    <a:cubicBezTo>
                      <a:pt x="16798" y="26524"/>
                      <a:pt x="19963" y="24631"/>
                      <a:pt x="23777" y="22142"/>
                    </a:cubicBezTo>
                    <a:cubicBezTo>
                      <a:pt x="24696" y="21466"/>
                      <a:pt x="25697" y="20790"/>
                      <a:pt x="26725" y="20005"/>
                    </a:cubicBezTo>
                    <a:cubicBezTo>
                      <a:pt x="27726" y="19329"/>
                      <a:pt x="28754" y="18409"/>
                      <a:pt x="29646" y="17517"/>
                    </a:cubicBezTo>
                    <a:cubicBezTo>
                      <a:pt x="30674" y="16516"/>
                      <a:pt x="31350" y="15163"/>
                      <a:pt x="31675" y="13811"/>
                    </a:cubicBezTo>
                    <a:cubicBezTo>
                      <a:pt x="31891" y="12323"/>
                      <a:pt x="31675" y="10754"/>
                      <a:pt x="30890" y="9402"/>
                    </a:cubicBezTo>
                    <a:cubicBezTo>
                      <a:pt x="30214" y="8049"/>
                      <a:pt x="28970" y="6913"/>
                      <a:pt x="27509" y="6237"/>
                    </a:cubicBezTo>
                    <a:cubicBezTo>
                      <a:pt x="26510" y="5774"/>
                      <a:pt x="25396" y="5578"/>
                      <a:pt x="24255" y="5578"/>
                    </a:cubicBezTo>
                    <a:cubicBezTo>
                      <a:pt x="23729" y="5578"/>
                      <a:pt x="23197" y="5619"/>
                      <a:pt x="22668" y="5696"/>
                    </a:cubicBezTo>
                    <a:cubicBezTo>
                      <a:pt x="21883" y="5913"/>
                      <a:pt x="21072" y="6129"/>
                      <a:pt x="20287" y="6589"/>
                    </a:cubicBezTo>
                    <a:cubicBezTo>
                      <a:pt x="19503" y="6913"/>
                      <a:pt x="18827" y="7481"/>
                      <a:pt x="18150" y="8049"/>
                    </a:cubicBezTo>
                    <a:cubicBezTo>
                      <a:pt x="17045" y="9154"/>
                      <a:pt x="16218" y="10430"/>
                      <a:pt x="15648" y="11895"/>
                    </a:cubicBezTo>
                    <a:lnTo>
                      <a:pt x="15648" y="11895"/>
                    </a:lnTo>
                    <a:cubicBezTo>
                      <a:pt x="15635" y="11682"/>
                      <a:pt x="15608" y="11485"/>
                      <a:pt x="15554" y="11322"/>
                    </a:cubicBezTo>
                    <a:cubicBezTo>
                      <a:pt x="15554" y="9510"/>
                      <a:pt x="15337" y="7725"/>
                      <a:pt x="14769" y="6021"/>
                    </a:cubicBezTo>
                    <a:cubicBezTo>
                      <a:pt x="14309" y="4344"/>
                      <a:pt x="13417" y="2748"/>
                      <a:pt x="12064" y="1639"/>
                    </a:cubicBezTo>
                    <a:cubicBezTo>
                      <a:pt x="11496" y="1071"/>
                      <a:pt x="10712" y="611"/>
                      <a:pt x="9927" y="286"/>
                    </a:cubicBezTo>
                    <a:cubicBezTo>
                      <a:pt x="9349" y="107"/>
                      <a:pt x="8698" y="1"/>
                      <a:pt x="8081"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8"/>
              <p:cNvSpPr/>
              <p:nvPr/>
            </p:nvSpPr>
            <p:spPr>
              <a:xfrm>
                <a:off x="1290450" y="1597363"/>
                <a:ext cx="109575" cy="197475"/>
              </a:xfrm>
              <a:custGeom>
                <a:avLst/>
                <a:gdLst/>
                <a:ahLst/>
                <a:cxnLst/>
                <a:rect l="l" t="t" r="r" b="b"/>
                <a:pathLst>
                  <a:path w="4383" h="7899" extrusionOk="0">
                    <a:moveTo>
                      <a:pt x="3598" y="1"/>
                    </a:moveTo>
                    <a:lnTo>
                      <a:pt x="3381" y="352"/>
                    </a:lnTo>
                    <a:cubicBezTo>
                      <a:pt x="2353" y="2273"/>
                      <a:pt x="1569" y="3950"/>
                      <a:pt x="893" y="5194"/>
                    </a:cubicBezTo>
                    <a:lnTo>
                      <a:pt x="217" y="6655"/>
                    </a:lnTo>
                    <a:cubicBezTo>
                      <a:pt x="108" y="6898"/>
                      <a:pt x="108" y="7115"/>
                      <a:pt x="0" y="7223"/>
                    </a:cubicBezTo>
                    <a:cubicBezTo>
                      <a:pt x="108" y="7115"/>
                      <a:pt x="217" y="6898"/>
                      <a:pt x="325" y="6763"/>
                    </a:cubicBezTo>
                    <a:lnTo>
                      <a:pt x="1136" y="5302"/>
                    </a:lnTo>
                    <a:cubicBezTo>
                      <a:pt x="1773" y="4130"/>
                      <a:pt x="2507" y="2573"/>
                      <a:pt x="3427" y="791"/>
                    </a:cubicBezTo>
                    <a:lnTo>
                      <a:pt x="3427" y="791"/>
                    </a:lnTo>
                    <a:cubicBezTo>
                      <a:pt x="3631" y="2737"/>
                      <a:pt x="3856" y="4395"/>
                      <a:pt x="4058" y="5654"/>
                    </a:cubicBezTo>
                    <a:cubicBezTo>
                      <a:pt x="4166" y="6330"/>
                      <a:pt x="4274" y="6898"/>
                      <a:pt x="4274" y="7223"/>
                    </a:cubicBezTo>
                    <a:cubicBezTo>
                      <a:pt x="4274" y="7439"/>
                      <a:pt x="4382" y="7683"/>
                      <a:pt x="4382" y="7899"/>
                    </a:cubicBezTo>
                    <a:lnTo>
                      <a:pt x="4382" y="7223"/>
                    </a:lnTo>
                    <a:cubicBezTo>
                      <a:pt x="4382" y="6898"/>
                      <a:pt x="4274" y="6330"/>
                      <a:pt x="4166" y="5654"/>
                    </a:cubicBezTo>
                    <a:cubicBezTo>
                      <a:pt x="4058" y="4301"/>
                      <a:pt x="3841" y="2381"/>
                      <a:pt x="3598" y="352"/>
                    </a:cubicBezTo>
                    <a:lnTo>
                      <a:pt x="359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8"/>
              <p:cNvSpPr/>
              <p:nvPr/>
            </p:nvSpPr>
            <p:spPr>
              <a:xfrm>
                <a:off x="1315450" y="1715713"/>
                <a:ext cx="96050" cy="20300"/>
              </a:xfrm>
              <a:custGeom>
                <a:avLst/>
                <a:gdLst/>
                <a:ahLst/>
                <a:cxnLst/>
                <a:rect l="l" t="t" r="r" b="b"/>
                <a:pathLst>
                  <a:path w="3842" h="812" extrusionOk="0">
                    <a:moveTo>
                      <a:pt x="1" y="0"/>
                    </a:moveTo>
                    <a:cubicBezTo>
                      <a:pt x="569" y="244"/>
                      <a:pt x="1245" y="352"/>
                      <a:pt x="1921" y="460"/>
                    </a:cubicBezTo>
                    <a:cubicBezTo>
                      <a:pt x="2490" y="676"/>
                      <a:pt x="3166" y="676"/>
                      <a:pt x="3842" y="812"/>
                    </a:cubicBezTo>
                    <a:cubicBezTo>
                      <a:pt x="3166" y="460"/>
                      <a:pt x="2598" y="352"/>
                      <a:pt x="1921" y="244"/>
                    </a:cubicBezTo>
                    <a:cubicBezTo>
                      <a:pt x="1353" y="135"/>
                      <a:pt x="677" y="0"/>
                      <a:pt x="1"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1464900" y="1789413"/>
                <a:ext cx="137975" cy="104175"/>
              </a:xfrm>
              <a:custGeom>
                <a:avLst/>
                <a:gdLst/>
                <a:ahLst/>
                <a:cxnLst/>
                <a:rect l="l" t="t" r="r" b="b"/>
                <a:pathLst>
                  <a:path w="5519" h="4167" extrusionOk="0">
                    <a:moveTo>
                      <a:pt x="5519" y="1"/>
                    </a:moveTo>
                    <a:cubicBezTo>
                      <a:pt x="4626" y="677"/>
                      <a:pt x="3625" y="1353"/>
                      <a:pt x="2706" y="2029"/>
                    </a:cubicBezTo>
                    <a:cubicBezTo>
                      <a:pt x="1813" y="2706"/>
                      <a:pt x="921" y="3382"/>
                      <a:pt x="1" y="4166"/>
                    </a:cubicBezTo>
                    <a:cubicBezTo>
                      <a:pt x="1029" y="3598"/>
                      <a:pt x="1921" y="2922"/>
                      <a:pt x="2814" y="2246"/>
                    </a:cubicBezTo>
                    <a:cubicBezTo>
                      <a:pt x="3842" y="1569"/>
                      <a:pt x="4734" y="785"/>
                      <a:pt x="5519"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1493300" y="1794838"/>
                <a:ext cx="62250" cy="132550"/>
              </a:xfrm>
              <a:custGeom>
                <a:avLst/>
                <a:gdLst/>
                <a:ahLst/>
                <a:cxnLst/>
                <a:rect l="l" t="t" r="r" b="b"/>
                <a:pathLst>
                  <a:path w="2490" h="5302" extrusionOk="0">
                    <a:moveTo>
                      <a:pt x="1" y="0"/>
                    </a:moveTo>
                    <a:cubicBezTo>
                      <a:pt x="1" y="216"/>
                      <a:pt x="109" y="568"/>
                      <a:pt x="109" y="784"/>
                    </a:cubicBezTo>
                    <a:cubicBezTo>
                      <a:pt x="325" y="1461"/>
                      <a:pt x="569" y="2137"/>
                      <a:pt x="894" y="2813"/>
                    </a:cubicBezTo>
                    <a:cubicBezTo>
                      <a:pt x="1245" y="3381"/>
                      <a:pt x="1570" y="4057"/>
                      <a:pt x="1921" y="4625"/>
                    </a:cubicBezTo>
                    <a:cubicBezTo>
                      <a:pt x="2030" y="4842"/>
                      <a:pt x="2246" y="5085"/>
                      <a:pt x="2489" y="5302"/>
                    </a:cubicBezTo>
                    <a:cubicBezTo>
                      <a:pt x="2489" y="5302"/>
                      <a:pt x="1813" y="4166"/>
                      <a:pt x="1137" y="2705"/>
                    </a:cubicBezTo>
                    <a:cubicBezTo>
                      <a:pt x="461" y="1244"/>
                      <a:pt x="1" y="0"/>
                      <a:pt x="1"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8"/>
              <p:cNvSpPr/>
              <p:nvPr/>
            </p:nvSpPr>
            <p:spPr>
              <a:xfrm>
                <a:off x="1707675" y="1686963"/>
                <a:ext cx="89950" cy="195125"/>
              </a:xfrm>
              <a:custGeom>
                <a:avLst/>
                <a:gdLst/>
                <a:ahLst/>
                <a:cxnLst/>
                <a:rect l="l" t="t" r="r" b="b"/>
                <a:pathLst>
                  <a:path w="3598" h="7805" extrusionOk="0">
                    <a:moveTo>
                      <a:pt x="1139" y="1"/>
                    </a:moveTo>
                    <a:cubicBezTo>
                      <a:pt x="837" y="1"/>
                      <a:pt x="589" y="122"/>
                      <a:pt x="325" y="366"/>
                    </a:cubicBezTo>
                    <a:cubicBezTo>
                      <a:pt x="109" y="609"/>
                      <a:pt x="0" y="934"/>
                      <a:pt x="109" y="1285"/>
                    </a:cubicBezTo>
                    <a:cubicBezTo>
                      <a:pt x="109" y="1962"/>
                      <a:pt x="109" y="2503"/>
                      <a:pt x="325" y="3071"/>
                    </a:cubicBezTo>
                    <a:cubicBezTo>
                      <a:pt x="325" y="3639"/>
                      <a:pt x="433" y="4207"/>
                      <a:pt x="541" y="4667"/>
                    </a:cubicBezTo>
                    <a:cubicBezTo>
                      <a:pt x="677" y="5559"/>
                      <a:pt x="893" y="6235"/>
                      <a:pt x="1001" y="6804"/>
                    </a:cubicBezTo>
                    <a:cubicBezTo>
                      <a:pt x="1001" y="6235"/>
                      <a:pt x="893" y="5559"/>
                      <a:pt x="785" y="4667"/>
                    </a:cubicBezTo>
                    <a:cubicBezTo>
                      <a:pt x="677" y="4099"/>
                      <a:pt x="541" y="3639"/>
                      <a:pt x="433" y="3071"/>
                    </a:cubicBezTo>
                    <a:cubicBezTo>
                      <a:pt x="325" y="2503"/>
                      <a:pt x="325" y="1962"/>
                      <a:pt x="325" y="1285"/>
                    </a:cubicBezTo>
                    <a:cubicBezTo>
                      <a:pt x="325" y="1042"/>
                      <a:pt x="325" y="717"/>
                      <a:pt x="541" y="474"/>
                    </a:cubicBezTo>
                    <a:cubicBezTo>
                      <a:pt x="720" y="316"/>
                      <a:pt x="883" y="215"/>
                      <a:pt x="1096" y="215"/>
                    </a:cubicBezTo>
                    <a:cubicBezTo>
                      <a:pt x="1174" y="215"/>
                      <a:pt x="1259" y="229"/>
                      <a:pt x="1353" y="258"/>
                    </a:cubicBezTo>
                    <a:cubicBezTo>
                      <a:pt x="1894" y="609"/>
                      <a:pt x="2246" y="1285"/>
                      <a:pt x="2029" y="1962"/>
                    </a:cubicBezTo>
                    <a:cubicBezTo>
                      <a:pt x="1846" y="2368"/>
                      <a:pt x="1480" y="2790"/>
                      <a:pt x="1080" y="3169"/>
                    </a:cubicBezTo>
                    <a:lnTo>
                      <a:pt x="1080" y="3169"/>
                    </a:lnTo>
                    <a:cubicBezTo>
                      <a:pt x="918" y="3263"/>
                      <a:pt x="780" y="3385"/>
                      <a:pt x="677" y="3531"/>
                    </a:cubicBezTo>
                    <a:lnTo>
                      <a:pt x="785" y="3639"/>
                    </a:lnTo>
                    <a:cubicBezTo>
                      <a:pt x="803" y="3630"/>
                      <a:pt x="821" y="3621"/>
                      <a:pt x="839" y="3612"/>
                    </a:cubicBezTo>
                    <a:lnTo>
                      <a:pt x="839" y="3612"/>
                    </a:lnTo>
                    <a:lnTo>
                      <a:pt x="893" y="3639"/>
                    </a:lnTo>
                    <a:cubicBezTo>
                      <a:pt x="1164" y="3367"/>
                      <a:pt x="1606" y="3153"/>
                      <a:pt x="2012" y="3153"/>
                    </a:cubicBezTo>
                    <a:cubicBezTo>
                      <a:pt x="2092" y="3153"/>
                      <a:pt x="2170" y="3161"/>
                      <a:pt x="2246" y="3179"/>
                    </a:cubicBezTo>
                    <a:cubicBezTo>
                      <a:pt x="2814" y="3314"/>
                      <a:pt x="3138" y="3639"/>
                      <a:pt x="3246" y="4207"/>
                    </a:cubicBezTo>
                    <a:cubicBezTo>
                      <a:pt x="3490" y="4531"/>
                      <a:pt x="3382" y="4991"/>
                      <a:pt x="3138" y="5451"/>
                    </a:cubicBezTo>
                    <a:cubicBezTo>
                      <a:pt x="2922" y="5776"/>
                      <a:pt x="2705" y="6019"/>
                      <a:pt x="2354" y="6235"/>
                    </a:cubicBezTo>
                    <a:cubicBezTo>
                      <a:pt x="1827" y="6662"/>
                      <a:pt x="1417" y="6972"/>
                      <a:pt x="1080" y="7295"/>
                    </a:cubicBezTo>
                    <a:lnTo>
                      <a:pt x="1080" y="7295"/>
                    </a:lnTo>
                    <a:lnTo>
                      <a:pt x="1001" y="6804"/>
                    </a:lnTo>
                    <a:lnTo>
                      <a:pt x="1001" y="6804"/>
                    </a:lnTo>
                    <a:cubicBezTo>
                      <a:pt x="1001" y="7051"/>
                      <a:pt x="1001" y="7173"/>
                      <a:pt x="1049" y="7324"/>
                    </a:cubicBezTo>
                    <a:lnTo>
                      <a:pt x="1049" y="7324"/>
                    </a:lnTo>
                    <a:cubicBezTo>
                      <a:pt x="1033" y="7340"/>
                      <a:pt x="1017" y="7356"/>
                      <a:pt x="1001" y="7372"/>
                    </a:cubicBezTo>
                    <a:cubicBezTo>
                      <a:pt x="1018" y="7360"/>
                      <a:pt x="1035" y="7348"/>
                      <a:pt x="1053" y="7336"/>
                    </a:cubicBezTo>
                    <a:lnTo>
                      <a:pt x="1053" y="7336"/>
                    </a:lnTo>
                    <a:cubicBezTo>
                      <a:pt x="1067" y="7380"/>
                      <a:pt x="1086" y="7426"/>
                      <a:pt x="1109" y="7480"/>
                    </a:cubicBezTo>
                    <a:lnTo>
                      <a:pt x="1083" y="7315"/>
                    </a:lnTo>
                    <a:lnTo>
                      <a:pt x="1083" y="7315"/>
                    </a:lnTo>
                    <a:cubicBezTo>
                      <a:pt x="1420" y="7078"/>
                      <a:pt x="1837" y="6769"/>
                      <a:pt x="2462" y="6344"/>
                    </a:cubicBezTo>
                    <a:cubicBezTo>
                      <a:pt x="2814" y="6127"/>
                      <a:pt x="3030" y="5884"/>
                      <a:pt x="3246" y="5559"/>
                    </a:cubicBezTo>
                    <a:cubicBezTo>
                      <a:pt x="3598" y="5099"/>
                      <a:pt x="3598" y="4531"/>
                      <a:pt x="3490" y="4099"/>
                    </a:cubicBezTo>
                    <a:cubicBezTo>
                      <a:pt x="3246" y="3531"/>
                      <a:pt x="2814" y="3071"/>
                      <a:pt x="2354" y="2963"/>
                    </a:cubicBezTo>
                    <a:cubicBezTo>
                      <a:pt x="2239" y="2944"/>
                      <a:pt x="2123" y="2935"/>
                      <a:pt x="2010" y="2935"/>
                    </a:cubicBezTo>
                    <a:cubicBezTo>
                      <a:pt x="1870" y="2935"/>
                      <a:pt x="1733" y="2949"/>
                      <a:pt x="1601" y="2975"/>
                    </a:cubicBezTo>
                    <a:lnTo>
                      <a:pt x="1601" y="2975"/>
                    </a:lnTo>
                    <a:cubicBezTo>
                      <a:pt x="1854" y="2671"/>
                      <a:pt x="2061" y="2317"/>
                      <a:pt x="2246" y="1962"/>
                    </a:cubicBezTo>
                    <a:cubicBezTo>
                      <a:pt x="2354" y="1610"/>
                      <a:pt x="2354" y="1150"/>
                      <a:pt x="2246" y="826"/>
                    </a:cubicBezTo>
                    <a:cubicBezTo>
                      <a:pt x="2029" y="474"/>
                      <a:pt x="1786" y="258"/>
                      <a:pt x="1461" y="41"/>
                    </a:cubicBezTo>
                    <a:cubicBezTo>
                      <a:pt x="1346" y="14"/>
                      <a:pt x="1240" y="1"/>
                      <a:pt x="1139" y="1"/>
                    </a:cubicBezTo>
                    <a:close/>
                    <a:moveTo>
                      <a:pt x="1001" y="7372"/>
                    </a:moveTo>
                    <a:lnTo>
                      <a:pt x="541" y="7804"/>
                    </a:lnTo>
                    <a:cubicBezTo>
                      <a:pt x="677" y="7804"/>
                      <a:pt x="677" y="7696"/>
                      <a:pt x="677" y="7696"/>
                    </a:cubicBezTo>
                    <a:lnTo>
                      <a:pt x="1001" y="7372"/>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 name="Google Shape;388;p18"/>
            <p:cNvSpPr/>
            <p:nvPr/>
          </p:nvSpPr>
          <p:spPr>
            <a:xfrm>
              <a:off x="779076" y="2237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8"/>
            <p:cNvSpPr/>
            <p:nvPr/>
          </p:nvSpPr>
          <p:spPr>
            <a:xfrm>
              <a:off x="474276" y="2389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8"/>
            <p:cNvSpPr/>
            <p:nvPr/>
          </p:nvSpPr>
          <p:spPr>
            <a:xfrm>
              <a:off x="17076" y="2847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8"/>
            <p:cNvSpPr/>
            <p:nvPr/>
          </p:nvSpPr>
          <p:spPr>
            <a:xfrm rot="10800000" flipH="1">
              <a:off x="550476" y="1856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8"/>
            <p:cNvSpPr/>
            <p:nvPr/>
          </p:nvSpPr>
          <p:spPr>
            <a:xfrm rot="10800000" flipH="1">
              <a:off x="245676" y="1704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8"/>
            <p:cNvSpPr/>
            <p:nvPr/>
          </p:nvSpPr>
          <p:spPr>
            <a:xfrm rot="10800000" flipH="1">
              <a:off x="-211524" y="1246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83642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56"/>
        <p:cNvGrpSpPr/>
        <p:nvPr/>
      </p:nvGrpSpPr>
      <p:grpSpPr>
        <a:xfrm>
          <a:off x="0" y="0"/>
          <a:ext cx="0" cy="0"/>
          <a:chOff x="0" y="0"/>
          <a:chExt cx="0" cy="0"/>
        </a:xfrm>
      </p:grpSpPr>
      <p:sp>
        <p:nvSpPr>
          <p:cNvPr id="457" name="Google Shape;457;p21"/>
          <p:cNvSpPr txBox="1">
            <a:spLocks noGrp="1"/>
          </p:cNvSpPr>
          <p:nvPr>
            <p:ph type="title"/>
          </p:nvPr>
        </p:nvSpPr>
        <p:spPr>
          <a:xfrm>
            <a:off x="713225" y="488975"/>
            <a:ext cx="7713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00A3"/>
              </a:buClr>
              <a:buSzPts val="2800"/>
              <a:buNone/>
              <a:defRPr>
                <a:solidFill>
                  <a:srgbClr val="FF00A3"/>
                </a:solidFill>
              </a:defRPr>
            </a:lvl1pPr>
            <a:lvl2pPr lvl="1" algn="ctr" rtl="0">
              <a:spcBef>
                <a:spcPts val="0"/>
              </a:spcBef>
              <a:spcAft>
                <a:spcPts val="0"/>
              </a:spcAft>
              <a:buClr>
                <a:srgbClr val="FF00A3"/>
              </a:buClr>
              <a:buSzPts val="2800"/>
              <a:buNone/>
              <a:defRPr>
                <a:solidFill>
                  <a:srgbClr val="FF00A3"/>
                </a:solidFill>
              </a:defRPr>
            </a:lvl2pPr>
            <a:lvl3pPr lvl="2" algn="ctr" rtl="0">
              <a:spcBef>
                <a:spcPts val="0"/>
              </a:spcBef>
              <a:spcAft>
                <a:spcPts val="0"/>
              </a:spcAft>
              <a:buClr>
                <a:srgbClr val="FF00A3"/>
              </a:buClr>
              <a:buSzPts val="2800"/>
              <a:buNone/>
              <a:defRPr>
                <a:solidFill>
                  <a:srgbClr val="FF00A3"/>
                </a:solidFill>
              </a:defRPr>
            </a:lvl3pPr>
            <a:lvl4pPr lvl="3" algn="ctr" rtl="0">
              <a:spcBef>
                <a:spcPts val="0"/>
              </a:spcBef>
              <a:spcAft>
                <a:spcPts val="0"/>
              </a:spcAft>
              <a:buClr>
                <a:srgbClr val="FF00A3"/>
              </a:buClr>
              <a:buSzPts val="2800"/>
              <a:buNone/>
              <a:defRPr>
                <a:solidFill>
                  <a:srgbClr val="FF00A3"/>
                </a:solidFill>
              </a:defRPr>
            </a:lvl4pPr>
            <a:lvl5pPr lvl="4" algn="ctr" rtl="0">
              <a:spcBef>
                <a:spcPts val="0"/>
              </a:spcBef>
              <a:spcAft>
                <a:spcPts val="0"/>
              </a:spcAft>
              <a:buClr>
                <a:srgbClr val="FF00A3"/>
              </a:buClr>
              <a:buSzPts val="2800"/>
              <a:buNone/>
              <a:defRPr>
                <a:solidFill>
                  <a:srgbClr val="FF00A3"/>
                </a:solidFill>
              </a:defRPr>
            </a:lvl5pPr>
            <a:lvl6pPr lvl="5" algn="ctr" rtl="0">
              <a:spcBef>
                <a:spcPts val="0"/>
              </a:spcBef>
              <a:spcAft>
                <a:spcPts val="0"/>
              </a:spcAft>
              <a:buClr>
                <a:srgbClr val="FF00A3"/>
              </a:buClr>
              <a:buSzPts val="2800"/>
              <a:buNone/>
              <a:defRPr>
                <a:solidFill>
                  <a:srgbClr val="FF00A3"/>
                </a:solidFill>
              </a:defRPr>
            </a:lvl6pPr>
            <a:lvl7pPr lvl="6" algn="ctr" rtl="0">
              <a:spcBef>
                <a:spcPts val="0"/>
              </a:spcBef>
              <a:spcAft>
                <a:spcPts val="0"/>
              </a:spcAft>
              <a:buClr>
                <a:srgbClr val="FF00A3"/>
              </a:buClr>
              <a:buSzPts val="2800"/>
              <a:buNone/>
              <a:defRPr>
                <a:solidFill>
                  <a:srgbClr val="FF00A3"/>
                </a:solidFill>
              </a:defRPr>
            </a:lvl7pPr>
            <a:lvl8pPr lvl="7" algn="ctr" rtl="0">
              <a:spcBef>
                <a:spcPts val="0"/>
              </a:spcBef>
              <a:spcAft>
                <a:spcPts val="0"/>
              </a:spcAft>
              <a:buClr>
                <a:srgbClr val="FF00A3"/>
              </a:buClr>
              <a:buSzPts val="2800"/>
              <a:buNone/>
              <a:defRPr>
                <a:solidFill>
                  <a:srgbClr val="FF00A3"/>
                </a:solidFill>
              </a:defRPr>
            </a:lvl8pPr>
            <a:lvl9pPr lvl="8" algn="ctr" rtl="0">
              <a:spcBef>
                <a:spcPts val="0"/>
              </a:spcBef>
              <a:spcAft>
                <a:spcPts val="0"/>
              </a:spcAft>
              <a:buClr>
                <a:srgbClr val="FF00A3"/>
              </a:buClr>
              <a:buSzPts val="2800"/>
              <a:buNone/>
              <a:defRPr>
                <a:solidFill>
                  <a:srgbClr val="FF00A3"/>
                </a:solidFill>
              </a:defRPr>
            </a:lvl9pPr>
          </a:lstStyle>
          <a:p>
            <a:endParaRPr/>
          </a:p>
        </p:txBody>
      </p:sp>
      <p:grpSp>
        <p:nvGrpSpPr>
          <p:cNvPr id="458" name="Google Shape;458;p21"/>
          <p:cNvGrpSpPr/>
          <p:nvPr/>
        </p:nvGrpSpPr>
        <p:grpSpPr>
          <a:xfrm flipH="1">
            <a:off x="-678100" y="160050"/>
            <a:ext cx="10534025" cy="4744150"/>
            <a:chOff x="-678100" y="160050"/>
            <a:chExt cx="10534025" cy="4744150"/>
          </a:xfrm>
        </p:grpSpPr>
        <p:sp>
          <p:nvSpPr>
            <p:cNvPr id="459" name="Google Shape;459;p21"/>
            <p:cNvSpPr/>
            <p:nvPr/>
          </p:nvSpPr>
          <p:spPr>
            <a:xfrm>
              <a:off x="888" y="3975038"/>
              <a:ext cx="546400" cy="144050"/>
            </a:xfrm>
            <a:custGeom>
              <a:avLst/>
              <a:gdLst/>
              <a:ahLst/>
              <a:cxnLst/>
              <a:rect l="l" t="t" r="r" b="b"/>
              <a:pathLst>
                <a:path w="21856" h="5762" extrusionOk="0">
                  <a:moveTo>
                    <a:pt x="0" y="0"/>
                  </a:moveTo>
                  <a:lnTo>
                    <a:pt x="0" y="5762"/>
                  </a:lnTo>
                  <a:lnTo>
                    <a:pt x="21856" y="5762"/>
                  </a:lnTo>
                  <a:lnTo>
                    <a:pt x="2185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1"/>
            <p:cNvSpPr/>
            <p:nvPr/>
          </p:nvSpPr>
          <p:spPr>
            <a:xfrm flipH="1">
              <a:off x="-678100" y="4142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1"/>
            <p:cNvSpPr/>
            <p:nvPr/>
          </p:nvSpPr>
          <p:spPr>
            <a:xfrm flipH="1">
              <a:off x="-220900" y="4599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1"/>
            <p:cNvSpPr/>
            <p:nvPr/>
          </p:nvSpPr>
          <p:spPr>
            <a:xfrm flipH="1">
              <a:off x="83900" y="4752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1"/>
            <p:cNvSpPr/>
            <p:nvPr/>
          </p:nvSpPr>
          <p:spPr>
            <a:xfrm rot="10800000">
              <a:off x="-144700" y="3609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1"/>
            <p:cNvSpPr/>
            <p:nvPr/>
          </p:nvSpPr>
          <p:spPr>
            <a:xfrm rot="10800000">
              <a:off x="7700" y="33042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1"/>
            <p:cNvSpPr/>
            <p:nvPr/>
          </p:nvSpPr>
          <p:spPr>
            <a:xfrm flipH="1">
              <a:off x="-525700" y="2237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1"/>
            <p:cNvSpPr/>
            <p:nvPr/>
          </p:nvSpPr>
          <p:spPr>
            <a:xfrm flipH="1">
              <a:off x="-220900" y="2389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1"/>
            <p:cNvSpPr/>
            <p:nvPr/>
          </p:nvSpPr>
          <p:spPr>
            <a:xfrm flipH="1">
              <a:off x="-68500" y="2694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1"/>
            <p:cNvSpPr/>
            <p:nvPr/>
          </p:nvSpPr>
          <p:spPr>
            <a:xfrm flipH="1">
              <a:off x="8435625" y="306775"/>
              <a:ext cx="549800" cy="146775"/>
            </a:xfrm>
            <a:custGeom>
              <a:avLst/>
              <a:gdLst/>
              <a:ahLst/>
              <a:cxnLst/>
              <a:rect l="l" t="t" r="r" b="b"/>
              <a:pathLst>
                <a:path w="21992" h="5871" extrusionOk="0">
                  <a:moveTo>
                    <a:pt x="0" y="1"/>
                  </a:moveTo>
                  <a:lnTo>
                    <a:pt x="0" y="5871"/>
                  </a:lnTo>
                  <a:lnTo>
                    <a:pt x="21991" y="5871"/>
                  </a:lnTo>
                  <a:lnTo>
                    <a:pt x="21991"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1"/>
            <p:cNvSpPr/>
            <p:nvPr/>
          </p:nvSpPr>
          <p:spPr>
            <a:xfrm flipH="1">
              <a:off x="8272650" y="160050"/>
              <a:ext cx="551825" cy="149475"/>
            </a:xfrm>
            <a:custGeom>
              <a:avLst/>
              <a:gdLst/>
              <a:ahLst/>
              <a:cxnLst/>
              <a:rect l="l" t="t" r="r" b="b"/>
              <a:pathLst>
                <a:path w="22073" h="5979" extrusionOk="0">
                  <a:moveTo>
                    <a:pt x="108" y="0"/>
                  </a:moveTo>
                  <a:lnTo>
                    <a:pt x="108" y="0"/>
                  </a:lnTo>
                  <a:cubicBezTo>
                    <a:pt x="88" y="21"/>
                    <a:pt x="54" y="54"/>
                    <a:pt x="0" y="108"/>
                  </a:cubicBezTo>
                  <a:lnTo>
                    <a:pt x="0" y="1596"/>
                  </a:lnTo>
                  <a:lnTo>
                    <a:pt x="0" y="3057"/>
                  </a:lnTo>
                  <a:lnTo>
                    <a:pt x="0" y="5978"/>
                  </a:lnTo>
                  <a:lnTo>
                    <a:pt x="108" y="5978"/>
                  </a:lnTo>
                  <a:lnTo>
                    <a:pt x="15770" y="5870"/>
                  </a:lnTo>
                  <a:lnTo>
                    <a:pt x="216" y="5762"/>
                  </a:lnTo>
                  <a:lnTo>
                    <a:pt x="216" y="5762"/>
                  </a:lnTo>
                  <a:lnTo>
                    <a:pt x="216" y="3057"/>
                  </a:lnTo>
                  <a:lnTo>
                    <a:pt x="216" y="243"/>
                  </a:lnTo>
                  <a:lnTo>
                    <a:pt x="216" y="243"/>
                  </a:lnTo>
                  <a:lnTo>
                    <a:pt x="21964" y="109"/>
                  </a:lnTo>
                  <a:lnTo>
                    <a:pt x="21964" y="109"/>
                  </a:lnTo>
                  <a:cubicBezTo>
                    <a:pt x="21964" y="1921"/>
                    <a:pt x="22072" y="3382"/>
                    <a:pt x="22072" y="4301"/>
                  </a:cubicBezTo>
                  <a:lnTo>
                    <a:pt x="22072" y="108"/>
                  </a:lnTo>
                  <a:lnTo>
                    <a:pt x="22072"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1"/>
            <p:cNvSpPr/>
            <p:nvPr/>
          </p:nvSpPr>
          <p:spPr>
            <a:xfrm>
              <a:off x="8999300" y="2237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1"/>
            <p:cNvSpPr/>
            <p:nvPr/>
          </p:nvSpPr>
          <p:spPr>
            <a:xfrm>
              <a:off x="8694500" y="2389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1"/>
            <p:cNvSpPr/>
            <p:nvPr/>
          </p:nvSpPr>
          <p:spPr>
            <a:xfrm rot="10800000" flipH="1">
              <a:off x="8770700" y="1856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1"/>
            <p:cNvSpPr/>
            <p:nvPr/>
          </p:nvSpPr>
          <p:spPr>
            <a:xfrm rot="10800000" flipH="1">
              <a:off x="8465900" y="1704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1"/>
            <p:cNvSpPr/>
            <p:nvPr/>
          </p:nvSpPr>
          <p:spPr>
            <a:xfrm rot="10800000" flipH="1">
              <a:off x="8237300" y="1246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1"/>
            <p:cNvSpPr/>
            <p:nvPr/>
          </p:nvSpPr>
          <p:spPr>
            <a:xfrm>
              <a:off x="9304100" y="332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1"/>
            <p:cNvSpPr/>
            <p:nvPr/>
          </p:nvSpPr>
          <p:spPr>
            <a:xfrm>
              <a:off x="8999300" y="484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1"/>
            <p:cNvSpPr/>
            <p:nvPr/>
          </p:nvSpPr>
          <p:spPr>
            <a:xfrm>
              <a:off x="8542100" y="942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5716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78"/>
        <p:cNvGrpSpPr/>
        <p:nvPr/>
      </p:nvGrpSpPr>
      <p:grpSpPr>
        <a:xfrm>
          <a:off x="0" y="0"/>
          <a:ext cx="0" cy="0"/>
          <a:chOff x="0" y="0"/>
          <a:chExt cx="0" cy="0"/>
        </a:xfrm>
      </p:grpSpPr>
      <p:sp>
        <p:nvSpPr>
          <p:cNvPr id="479" name="Google Shape;479;p22"/>
          <p:cNvSpPr txBox="1">
            <a:spLocks noGrp="1"/>
          </p:cNvSpPr>
          <p:nvPr>
            <p:ph type="title"/>
          </p:nvPr>
        </p:nvSpPr>
        <p:spPr>
          <a:xfrm>
            <a:off x="713225" y="488975"/>
            <a:ext cx="7713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00A3"/>
              </a:buClr>
              <a:buSzPts val="2800"/>
              <a:buNone/>
              <a:defRPr>
                <a:solidFill>
                  <a:srgbClr val="FF00A3"/>
                </a:solidFill>
              </a:defRPr>
            </a:lvl1pPr>
            <a:lvl2pPr lvl="1" algn="ctr" rtl="0">
              <a:spcBef>
                <a:spcPts val="0"/>
              </a:spcBef>
              <a:spcAft>
                <a:spcPts val="0"/>
              </a:spcAft>
              <a:buClr>
                <a:srgbClr val="FF00A3"/>
              </a:buClr>
              <a:buSzPts val="2800"/>
              <a:buNone/>
              <a:defRPr>
                <a:solidFill>
                  <a:srgbClr val="FF00A3"/>
                </a:solidFill>
              </a:defRPr>
            </a:lvl2pPr>
            <a:lvl3pPr lvl="2" algn="ctr" rtl="0">
              <a:spcBef>
                <a:spcPts val="0"/>
              </a:spcBef>
              <a:spcAft>
                <a:spcPts val="0"/>
              </a:spcAft>
              <a:buClr>
                <a:srgbClr val="FF00A3"/>
              </a:buClr>
              <a:buSzPts val="2800"/>
              <a:buNone/>
              <a:defRPr>
                <a:solidFill>
                  <a:srgbClr val="FF00A3"/>
                </a:solidFill>
              </a:defRPr>
            </a:lvl3pPr>
            <a:lvl4pPr lvl="3" algn="ctr" rtl="0">
              <a:spcBef>
                <a:spcPts val="0"/>
              </a:spcBef>
              <a:spcAft>
                <a:spcPts val="0"/>
              </a:spcAft>
              <a:buClr>
                <a:srgbClr val="FF00A3"/>
              </a:buClr>
              <a:buSzPts val="2800"/>
              <a:buNone/>
              <a:defRPr>
                <a:solidFill>
                  <a:srgbClr val="FF00A3"/>
                </a:solidFill>
              </a:defRPr>
            </a:lvl4pPr>
            <a:lvl5pPr lvl="4" algn="ctr" rtl="0">
              <a:spcBef>
                <a:spcPts val="0"/>
              </a:spcBef>
              <a:spcAft>
                <a:spcPts val="0"/>
              </a:spcAft>
              <a:buClr>
                <a:srgbClr val="FF00A3"/>
              </a:buClr>
              <a:buSzPts val="2800"/>
              <a:buNone/>
              <a:defRPr>
                <a:solidFill>
                  <a:srgbClr val="FF00A3"/>
                </a:solidFill>
              </a:defRPr>
            </a:lvl5pPr>
            <a:lvl6pPr lvl="5" algn="ctr" rtl="0">
              <a:spcBef>
                <a:spcPts val="0"/>
              </a:spcBef>
              <a:spcAft>
                <a:spcPts val="0"/>
              </a:spcAft>
              <a:buClr>
                <a:srgbClr val="FF00A3"/>
              </a:buClr>
              <a:buSzPts val="2800"/>
              <a:buNone/>
              <a:defRPr>
                <a:solidFill>
                  <a:srgbClr val="FF00A3"/>
                </a:solidFill>
              </a:defRPr>
            </a:lvl6pPr>
            <a:lvl7pPr lvl="6" algn="ctr" rtl="0">
              <a:spcBef>
                <a:spcPts val="0"/>
              </a:spcBef>
              <a:spcAft>
                <a:spcPts val="0"/>
              </a:spcAft>
              <a:buClr>
                <a:srgbClr val="FF00A3"/>
              </a:buClr>
              <a:buSzPts val="2800"/>
              <a:buNone/>
              <a:defRPr>
                <a:solidFill>
                  <a:srgbClr val="FF00A3"/>
                </a:solidFill>
              </a:defRPr>
            </a:lvl7pPr>
            <a:lvl8pPr lvl="7" algn="ctr" rtl="0">
              <a:spcBef>
                <a:spcPts val="0"/>
              </a:spcBef>
              <a:spcAft>
                <a:spcPts val="0"/>
              </a:spcAft>
              <a:buClr>
                <a:srgbClr val="FF00A3"/>
              </a:buClr>
              <a:buSzPts val="2800"/>
              <a:buNone/>
              <a:defRPr>
                <a:solidFill>
                  <a:srgbClr val="FF00A3"/>
                </a:solidFill>
              </a:defRPr>
            </a:lvl8pPr>
            <a:lvl9pPr lvl="8" algn="ctr" rtl="0">
              <a:spcBef>
                <a:spcPts val="0"/>
              </a:spcBef>
              <a:spcAft>
                <a:spcPts val="0"/>
              </a:spcAft>
              <a:buClr>
                <a:srgbClr val="FF00A3"/>
              </a:buClr>
              <a:buSzPts val="2800"/>
              <a:buNone/>
              <a:defRPr>
                <a:solidFill>
                  <a:srgbClr val="FF00A3"/>
                </a:solidFill>
              </a:defRPr>
            </a:lvl9pPr>
          </a:lstStyle>
          <a:p>
            <a:endParaRPr/>
          </a:p>
        </p:txBody>
      </p:sp>
      <p:sp>
        <p:nvSpPr>
          <p:cNvPr id="480" name="Google Shape;480;p22"/>
          <p:cNvSpPr/>
          <p:nvPr/>
        </p:nvSpPr>
        <p:spPr>
          <a:xfrm flipH="1">
            <a:off x="8630538" y="3975038"/>
            <a:ext cx="546400" cy="144050"/>
          </a:xfrm>
          <a:custGeom>
            <a:avLst/>
            <a:gdLst/>
            <a:ahLst/>
            <a:cxnLst/>
            <a:rect l="l" t="t" r="r" b="b"/>
            <a:pathLst>
              <a:path w="21856" h="5762" extrusionOk="0">
                <a:moveTo>
                  <a:pt x="0" y="0"/>
                </a:moveTo>
                <a:lnTo>
                  <a:pt x="0" y="5762"/>
                </a:lnTo>
                <a:lnTo>
                  <a:pt x="21856" y="5762"/>
                </a:lnTo>
                <a:lnTo>
                  <a:pt x="2185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2"/>
          <p:cNvSpPr/>
          <p:nvPr/>
        </p:nvSpPr>
        <p:spPr>
          <a:xfrm>
            <a:off x="9304100" y="4142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2"/>
          <p:cNvSpPr/>
          <p:nvPr/>
        </p:nvSpPr>
        <p:spPr>
          <a:xfrm>
            <a:off x="8846900" y="4599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2"/>
          <p:cNvSpPr/>
          <p:nvPr/>
        </p:nvSpPr>
        <p:spPr>
          <a:xfrm>
            <a:off x="8542100" y="4752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2"/>
          <p:cNvSpPr/>
          <p:nvPr/>
        </p:nvSpPr>
        <p:spPr>
          <a:xfrm rot="10800000" flipH="1">
            <a:off x="8770700" y="3609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2"/>
          <p:cNvSpPr/>
          <p:nvPr/>
        </p:nvSpPr>
        <p:spPr>
          <a:xfrm rot="10800000" flipH="1">
            <a:off x="8618300" y="33042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2"/>
          <p:cNvSpPr/>
          <p:nvPr/>
        </p:nvSpPr>
        <p:spPr>
          <a:xfrm>
            <a:off x="9151700" y="2237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2"/>
          <p:cNvSpPr/>
          <p:nvPr/>
        </p:nvSpPr>
        <p:spPr>
          <a:xfrm>
            <a:off x="8846900" y="2389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2"/>
          <p:cNvSpPr/>
          <p:nvPr/>
        </p:nvSpPr>
        <p:spPr>
          <a:xfrm>
            <a:off x="8694500" y="2694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2"/>
          <p:cNvSpPr/>
          <p:nvPr/>
        </p:nvSpPr>
        <p:spPr>
          <a:xfrm>
            <a:off x="-36200" y="3430975"/>
            <a:ext cx="549800" cy="146775"/>
          </a:xfrm>
          <a:custGeom>
            <a:avLst/>
            <a:gdLst/>
            <a:ahLst/>
            <a:cxnLst/>
            <a:rect l="l" t="t" r="r" b="b"/>
            <a:pathLst>
              <a:path w="21992" h="5871" extrusionOk="0">
                <a:moveTo>
                  <a:pt x="0" y="1"/>
                </a:moveTo>
                <a:lnTo>
                  <a:pt x="0" y="5871"/>
                </a:lnTo>
                <a:lnTo>
                  <a:pt x="21991" y="5871"/>
                </a:lnTo>
                <a:lnTo>
                  <a:pt x="21991"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2"/>
          <p:cNvSpPr/>
          <p:nvPr/>
        </p:nvSpPr>
        <p:spPr>
          <a:xfrm>
            <a:off x="124750" y="3284250"/>
            <a:ext cx="551825" cy="149475"/>
          </a:xfrm>
          <a:custGeom>
            <a:avLst/>
            <a:gdLst/>
            <a:ahLst/>
            <a:cxnLst/>
            <a:rect l="l" t="t" r="r" b="b"/>
            <a:pathLst>
              <a:path w="22073" h="5979" extrusionOk="0">
                <a:moveTo>
                  <a:pt x="108" y="0"/>
                </a:moveTo>
                <a:lnTo>
                  <a:pt x="108" y="0"/>
                </a:lnTo>
                <a:cubicBezTo>
                  <a:pt x="88" y="21"/>
                  <a:pt x="54" y="54"/>
                  <a:pt x="0" y="108"/>
                </a:cubicBezTo>
                <a:lnTo>
                  <a:pt x="0" y="1596"/>
                </a:lnTo>
                <a:lnTo>
                  <a:pt x="0" y="3057"/>
                </a:lnTo>
                <a:lnTo>
                  <a:pt x="0" y="5978"/>
                </a:lnTo>
                <a:lnTo>
                  <a:pt x="108" y="5978"/>
                </a:lnTo>
                <a:lnTo>
                  <a:pt x="15770" y="5870"/>
                </a:lnTo>
                <a:lnTo>
                  <a:pt x="216" y="5762"/>
                </a:lnTo>
                <a:lnTo>
                  <a:pt x="216" y="5762"/>
                </a:lnTo>
                <a:lnTo>
                  <a:pt x="216" y="3057"/>
                </a:lnTo>
                <a:lnTo>
                  <a:pt x="216" y="243"/>
                </a:lnTo>
                <a:lnTo>
                  <a:pt x="216" y="243"/>
                </a:lnTo>
                <a:lnTo>
                  <a:pt x="21964" y="109"/>
                </a:lnTo>
                <a:lnTo>
                  <a:pt x="21964" y="109"/>
                </a:lnTo>
                <a:cubicBezTo>
                  <a:pt x="21964" y="1921"/>
                  <a:pt x="22072" y="3382"/>
                  <a:pt x="22072" y="4301"/>
                </a:cubicBezTo>
                <a:lnTo>
                  <a:pt x="22072" y="108"/>
                </a:lnTo>
                <a:lnTo>
                  <a:pt x="22072"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2"/>
          <p:cNvSpPr/>
          <p:nvPr/>
        </p:nvSpPr>
        <p:spPr>
          <a:xfrm flipH="1">
            <a:off x="-601900" y="5361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2"/>
          <p:cNvSpPr/>
          <p:nvPr/>
        </p:nvSpPr>
        <p:spPr>
          <a:xfrm flipH="1">
            <a:off x="-297100" y="5514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2"/>
          <p:cNvSpPr/>
          <p:nvPr/>
        </p:nvSpPr>
        <p:spPr>
          <a:xfrm rot="10800000">
            <a:off x="-373300" y="4980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2"/>
          <p:cNvSpPr/>
          <p:nvPr/>
        </p:nvSpPr>
        <p:spPr>
          <a:xfrm rot="10800000">
            <a:off x="-68500" y="48282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2"/>
          <p:cNvSpPr/>
          <p:nvPr/>
        </p:nvSpPr>
        <p:spPr>
          <a:xfrm rot="10800000">
            <a:off x="160100" y="4371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2"/>
          <p:cNvSpPr/>
          <p:nvPr/>
        </p:nvSpPr>
        <p:spPr>
          <a:xfrm flipH="1">
            <a:off x="-906700" y="3456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2"/>
          <p:cNvSpPr/>
          <p:nvPr/>
        </p:nvSpPr>
        <p:spPr>
          <a:xfrm flipH="1">
            <a:off x="-601900" y="3609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2"/>
          <p:cNvSpPr/>
          <p:nvPr/>
        </p:nvSpPr>
        <p:spPr>
          <a:xfrm flipH="1">
            <a:off x="-144700" y="40662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4436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11"/>
        <p:cNvGrpSpPr/>
        <p:nvPr/>
      </p:nvGrpSpPr>
      <p:grpSpPr>
        <a:xfrm>
          <a:off x="0" y="0"/>
          <a:ext cx="0" cy="0"/>
          <a:chOff x="0" y="0"/>
          <a:chExt cx="0" cy="0"/>
        </a:xfrm>
      </p:grpSpPr>
      <p:grpSp>
        <p:nvGrpSpPr>
          <p:cNvPr id="512" name="Google Shape;512;p24"/>
          <p:cNvGrpSpPr/>
          <p:nvPr/>
        </p:nvGrpSpPr>
        <p:grpSpPr>
          <a:xfrm>
            <a:off x="-525700" y="2237425"/>
            <a:ext cx="1847225" cy="2666775"/>
            <a:chOff x="-525700" y="2237425"/>
            <a:chExt cx="1847225" cy="2666775"/>
          </a:xfrm>
        </p:grpSpPr>
        <p:sp>
          <p:nvSpPr>
            <p:cNvPr id="513" name="Google Shape;513;p24"/>
            <p:cNvSpPr/>
            <p:nvPr/>
          </p:nvSpPr>
          <p:spPr>
            <a:xfrm>
              <a:off x="686688" y="3975038"/>
              <a:ext cx="546400" cy="144050"/>
            </a:xfrm>
            <a:custGeom>
              <a:avLst/>
              <a:gdLst/>
              <a:ahLst/>
              <a:cxnLst/>
              <a:rect l="l" t="t" r="r" b="b"/>
              <a:pathLst>
                <a:path w="21856" h="5762" extrusionOk="0">
                  <a:moveTo>
                    <a:pt x="0" y="0"/>
                  </a:moveTo>
                  <a:lnTo>
                    <a:pt x="0" y="5762"/>
                  </a:lnTo>
                  <a:lnTo>
                    <a:pt x="21856" y="5762"/>
                  </a:lnTo>
                  <a:lnTo>
                    <a:pt x="2185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4"/>
            <p:cNvSpPr/>
            <p:nvPr/>
          </p:nvSpPr>
          <p:spPr>
            <a:xfrm flipH="1">
              <a:off x="7700" y="4142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4"/>
            <p:cNvSpPr/>
            <p:nvPr/>
          </p:nvSpPr>
          <p:spPr>
            <a:xfrm flipH="1">
              <a:off x="312500" y="4294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4"/>
            <p:cNvSpPr/>
            <p:nvPr/>
          </p:nvSpPr>
          <p:spPr>
            <a:xfrm flipH="1">
              <a:off x="464900" y="4599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4"/>
            <p:cNvSpPr/>
            <p:nvPr/>
          </p:nvSpPr>
          <p:spPr>
            <a:xfrm flipH="1">
              <a:off x="769700" y="4752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4"/>
            <p:cNvSpPr/>
            <p:nvPr/>
          </p:nvSpPr>
          <p:spPr>
            <a:xfrm rot="10800000">
              <a:off x="541100" y="3609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4"/>
            <p:cNvSpPr/>
            <p:nvPr/>
          </p:nvSpPr>
          <p:spPr>
            <a:xfrm rot="10800000">
              <a:off x="693500" y="33042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4"/>
            <p:cNvSpPr/>
            <p:nvPr/>
          </p:nvSpPr>
          <p:spPr>
            <a:xfrm flipH="1">
              <a:off x="-525700" y="2237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4"/>
            <p:cNvSpPr/>
            <p:nvPr/>
          </p:nvSpPr>
          <p:spPr>
            <a:xfrm flipH="1">
              <a:off x="-220900" y="2389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4"/>
            <p:cNvSpPr/>
            <p:nvPr/>
          </p:nvSpPr>
          <p:spPr>
            <a:xfrm flipH="1">
              <a:off x="160100" y="2847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24"/>
          <p:cNvGrpSpPr/>
          <p:nvPr/>
        </p:nvGrpSpPr>
        <p:grpSpPr>
          <a:xfrm flipH="1">
            <a:off x="7818200" y="2237425"/>
            <a:ext cx="1847225" cy="2666775"/>
            <a:chOff x="-525700" y="2237425"/>
            <a:chExt cx="1847225" cy="2666775"/>
          </a:xfrm>
        </p:grpSpPr>
        <p:sp>
          <p:nvSpPr>
            <p:cNvPr id="524" name="Google Shape;524;p24"/>
            <p:cNvSpPr/>
            <p:nvPr/>
          </p:nvSpPr>
          <p:spPr>
            <a:xfrm>
              <a:off x="686688" y="3975038"/>
              <a:ext cx="546400" cy="144050"/>
            </a:xfrm>
            <a:custGeom>
              <a:avLst/>
              <a:gdLst/>
              <a:ahLst/>
              <a:cxnLst/>
              <a:rect l="l" t="t" r="r" b="b"/>
              <a:pathLst>
                <a:path w="21856" h="5762" extrusionOk="0">
                  <a:moveTo>
                    <a:pt x="0" y="0"/>
                  </a:moveTo>
                  <a:lnTo>
                    <a:pt x="0" y="5762"/>
                  </a:lnTo>
                  <a:lnTo>
                    <a:pt x="21856" y="5762"/>
                  </a:lnTo>
                  <a:lnTo>
                    <a:pt x="2185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4"/>
            <p:cNvSpPr/>
            <p:nvPr/>
          </p:nvSpPr>
          <p:spPr>
            <a:xfrm flipH="1">
              <a:off x="7700" y="4142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4"/>
            <p:cNvSpPr/>
            <p:nvPr/>
          </p:nvSpPr>
          <p:spPr>
            <a:xfrm flipH="1">
              <a:off x="312500" y="4294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4"/>
            <p:cNvSpPr/>
            <p:nvPr/>
          </p:nvSpPr>
          <p:spPr>
            <a:xfrm flipH="1">
              <a:off x="464900" y="4599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4"/>
            <p:cNvSpPr/>
            <p:nvPr/>
          </p:nvSpPr>
          <p:spPr>
            <a:xfrm flipH="1">
              <a:off x="769700" y="4752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4"/>
            <p:cNvSpPr/>
            <p:nvPr/>
          </p:nvSpPr>
          <p:spPr>
            <a:xfrm rot="10800000">
              <a:off x="541100" y="3609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4"/>
            <p:cNvSpPr/>
            <p:nvPr/>
          </p:nvSpPr>
          <p:spPr>
            <a:xfrm rot="10800000">
              <a:off x="693500" y="33042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4"/>
            <p:cNvSpPr/>
            <p:nvPr/>
          </p:nvSpPr>
          <p:spPr>
            <a:xfrm flipH="1">
              <a:off x="-525700" y="2237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4"/>
            <p:cNvSpPr/>
            <p:nvPr/>
          </p:nvSpPr>
          <p:spPr>
            <a:xfrm flipH="1">
              <a:off x="-220900" y="2389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4"/>
            <p:cNvSpPr/>
            <p:nvPr/>
          </p:nvSpPr>
          <p:spPr>
            <a:xfrm flipH="1">
              <a:off x="160100" y="2847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572033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34"/>
        <p:cNvGrpSpPr/>
        <p:nvPr/>
      </p:nvGrpSpPr>
      <p:grpSpPr>
        <a:xfrm>
          <a:off x="0" y="0"/>
          <a:ext cx="0" cy="0"/>
          <a:chOff x="0" y="0"/>
          <a:chExt cx="0" cy="0"/>
        </a:xfrm>
      </p:grpSpPr>
      <p:grpSp>
        <p:nvGrpSpPr>
          <p:cNvPr id="535" name="Google Shape;535;p25"/>
          <p:cNvGrpSpPr/>
          <p:nvPr/>
        </p:nvGrpSpPr>
        <p:grpSpPr>
          <a:xfrm rot="10800000" flipH="1">
            <a:off x="-525700" y="103825"/>
            <a:ext cx="1847225" cy="2666775"/>
            <a:chOff x="-525700" y="2237425"/>
            <a:chExt cx="1847225" cy="2666775"/>
          </a:xfrm>
        </p:grpSpPr>
        <p:sp>
          <p:nvSpPr>
            <p:cNvPr id="536" name="Google Shape;536;p25"/>
            <p:cNvSpPr/>
            <p:nvPr/>
          </p:nvSpPr>
          <p:spPr>
            <a:xfrm>
              <a:off x="686688" y="3975038"/>
              <a:ext cx="546400" cy="144050"/>
            </a:xfrm>
            <a:custGeom>
              <a:avLst/>
              <a:gdLst/>
              <a:ahLst/>
              <a:cxnLst/>
              <a:rect l="l" t="t" r="r" b="b"/>
              <a:pathLst>
                <a:path w="21856" h="5762" extrusionOk="0">
                  <a:moveTo>
                    <a:pt x="0" y="0"/>
                  </a:moveTo>
                  <a:lnTo>
                    <a:pt x="0" y="5762"/>
                  </a:lnTo>
                  <a:lnTo>
                    <a:pt x="21856" y="5762"/>
                  </a:lnTo>
                  <a:lnTo>
                    <a:pt x="2185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5"/>
            <p:cNvSpPr/>
            <p:nvPr/>
          </p:nvSpPr>
          <p:spPr>
            <a:xfrm flipH="1">
              <a:off x="7700" y="4142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5"/>
            <p:cNvSpPr/>
            <p:nvPr/>
          </p:nvSpPr>
          <p:spPr>
            <a:xfrm flipH="1">
              <a:off x="312500" y="4294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5"/>
            <p:cNvSpPr/>
            <p:nvPr/>
          </p:nvSpPr>
          <p:spPr>
            <a:xfrm flipH="1">
              <a:off x="464900" y="4599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5"/>
            <p:cNvSpPr/>
            <p:nvPr/>
          </p:nvSpPr>
          <p:spPr>
            <a:xfrm flipH="1">
              <a:off x="769700" y="4752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5"/>
            <p:cNvSpPr/>
            <p:nvPr/>
          </p:nvSpPr>
          <p:spPr>
            <a:xfrm rot="10800000">
              <a:off x="541100" y="3609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5"/>
            <p:cNvSpPr/>
            <p:nvPr/>
          </p:nvSpPr>
          <p:spPr>
            <a:xfrm rot="10800000">
              <a:off x="693500" y="33042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5"/>
            <p:cNvSpPr/>
            <p:nvPr/>
          </p:nvSpPr>
          <p:spPr>
            <a:xfrm flipH="1">
              <a:off x="-525700" y="2237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5"/>
            <p:cNvSpPr/>
            <p:nvPr/>
          </p:nvSpPr>
          <p:spPr>
            <a:xfrm flipH="1">
              <a:off x="-220900" y="2389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5"/>
            <p:cNvSpPr/>
            <p:nvPr/>
          </p:nvSpPr>
          <p:spPr>
            <a:xfrm flipH="1">
              <a:off x="160100" y="2847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546;p25"/>
          <p:cNvGrpSpPr/>
          <p:nvPr/>
        </p:nvGrpSpPr>
        <p:grpSpPr>
          <a:xfrm rot="10800000">
            <a:off x="7818200" y="103825"/>
            <a:ext cx="1847225" cy="2666775"/>
            <a:chOff x="-525700" y="2237425"/>
            <a:chExt cx="1847225" cy="2666775"/>
          </a:xfrm>
        </p:grpSpPr>
        <p:sp>
          <p:nvSpPr>
            <p:cNvPr id="547" name="Google Shape;547;p25"/>
            <p:cNvSpPr/>
            <p:nvPr/>
          </p:nvSpPr>
          <p:spPr>
            <a:xfrm>
              <a:off x="686688" y="3975038"/>
              <a:ext cx="546400" cy="144050"/>
            </a:xfrm>
            <a:custGeom>
              <a:avLst/>
              <a:gdLst/>
              <a:ahLst/>
              <a:cxnLst/>
              <a:rect l="l" t="t" r="r" b="b"/>
              <a:pathLst>
                <a:path w="21856" h="5762" extrusionOk="0">
                  <a:moveTo>
                    <a:pt x="0" y="0"/>
                  </a:moveTo>
                  <a:lnTo>
                    <a:pt x="0" y="5762"/>
                  </a:lnTo>
                  <a:lnTo>
                    <a:pt x="21856" y="5762"/>
                  </a:lnTo>
                  <a:lnTo>
                    <a:pt x="2185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5"/>
            <p:cNvSpPr/>
            <p:nvPr/>
          </p:nvSpPr>
          <p:spPr>
            <a:xfrm flipH="1">
              <a:off x="7700" y="4142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5"/>
            <p:cNvSpPr/>
            <p:nvPr/>
          </p:nvSpPr>
          <p:spPr>
            <a:xfrm flipH="1">
              <a:off x="312500" y="4294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5"/>
            <p:cNvSpPr/>
            <p:nvPr/>
          </p:nvSpPr>
          <p:spPr>
            <a:xfrm flipH="1">
              <a:off x="464900" y="4599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5"/>
            <p:cNvSpPr/>
            <p:nvPr/>
          </p:nvSpPr>
          <p:spPr>
            <a:xfrm flipH="1">
              <a:off x="769700" y="4752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5"/>
            <p:cNvSpPr/>
            <p:nvPr/>
          </p:nvSpPr>
          <p:spPr>
            <a:xfrm rot="10800000">
              <a:off x="541100" y="3609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5"/>
            <p:cNvSpPr/>
            <p:nvPr/>
          </p:nvSpPr>
          <p:spPr>
            <a:xfrm rot="10800000">
              <a:off x="693500" y="33042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5"/>
            <p:cNvSpPr/>
            <p:nvPr/>
          </p:nvSpPr>
          <p:spPr>
            <a:xfrm flipH="1">
              <a:off x="-525700" y="2237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5"/>
            <p:cNvSpPr/>
            <p:nvPr/>
          </p:nvSpPr>
          <p:spPr>
            <a:xfrm flipH="1">
              <a:off x="-220900" y="2389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5"/>
            <p:cNvSpPr/>
            <p:nvPr/>
          </p:nvSpPr>
          <p:spPr>
            <a:xfrm flipH="1">
              <a:off x="160100" y="2847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946108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57"/>
        <p:cNvGrpSpPr/>
        <p:nvPr/>
      </p:nvGrpSpPr>
      <p:grpSpPr>
        <a:xfrm>
          <a:off x="0" y="0"/>
          <a:ext cx="0" cy="0"/>
          <a:chOff x="0" y="0"/>
          <a:chExt cx="0" cy="0"/>
        </a:xfrm>
      </p:grpSpPr>
      <p:grpSp>
        <p:nvGrpSpPr>
          <p:cNvPr id="558" name="Google Shape;558;p26"/>
          <p:cNvGrpSpPr/>
          <p:nvPr/>
        </p:nvGrpSpPr>
        <p:grpSpPr>
          <a:xfrm>
            <a:off x="7932500" y="332425"/>
            <a:ext cx="1847225" cy="4571775"/>
            <a:chOff x="7932500" y="332425"/>
            <a:chExt cx="1847225" cy="4571775"/>
          </a:xfrm>
        </p:grpSpPr>
        <p:sp>
          <p:nvSpPr>
            <p:cNvPr id="559" name="Google Shape;559;p26"/>
            <p:cNvSpPr/>
            <p:nvPr/>
          </p:nvSpPr>
          <p:spPr>
            <a:xfrm>
              <a:off x="8763888" y="3975038"/>
              <a:ext cx="546400" cy="144050"/>
            </a:xfrm>
            <a:custGeom>
              <a:avLst/>
              <a:gdLst/>
              <a:ahLst/>
              <a:cxnLst/>
              <a:rect l="l" t="t" r="r" b="b"/>
              <a:pathLst>
                <a:path w="21856" h="5762" extrusionOk="0">
                  <a:moveTo>
                    <a:pt x="0" y="0"/>
                  </a:moveTo>
                  <a:lnTo>
                    <a:pt x="0" y="5762"/>
                  </a:lnTo>
                  <a:lnTo>
                    <a:pt x="21856" y="5762"/>
                  </a:lnTo>
                  <a:lnTo>
                    <a:pt x="2185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0" name="Google Shape;560;p26"/>
            <p:cNvGrpSpPr/>
            <p:nvPr/>
          </p:nvGrpSpPr>
          <p:grpSpPr>
            <a:xfrm>
              <a:off x="8237288" y="1138400"/>
              <a:ext cx="513300" cy="521400"/>
              <a:chOff x="274975" y="2811550"/>
              <a:chExt cx="513300" cy="521400"/>
            </a:xfrm>
          </p:grpSpPr>
          <p:sp>
            <p:nvSpPr>
              <p:cNvPr id="561" name="Google Shape;561;p26"/>
              <p:cNvSpPr/>
              <p:nvPr/>
            </p:nvSpPr>
            <p:spPr>
              <a:xfrm>
                <a:off x="274975" y="3127350"/>
                <a:ext cx="183300" cy="205600"/>
              </a:xfrm>
              <a:custGeom>
                <a:avLst/>
                <a:gdLst/>
                <a:ahLst/>
                <a:cxnLst/>
                <a:rect l="l" t="t" r="r" b="b"/>
                <a:pathLst>
                  <a:path w="7332" h="8224" extrusionOk="0">
                    <a:moveTo>
                      <a:pt x="4058" y="7763"/>
                    </a:moveTo>
                    <a:cubicBezTo>
                      <a:pt x="4058" y="7763"/>
                      <a:pt x="4058" y="7899"/>
                      <a:pt x="4166" y="7899"/>
                    </a:cubicBezTo>
                    <a:cubicBezTo>
                      <a:pt x="4302" y="7899"/>
                      <a:pt x="4518" y="8007"/>
                      <a:pt x="4734" y="8007"/>
                    </a:cubicBezTo>
                    <a:cubicBezTo>
                      <a:pt x="4518" y="7899"/>
                      <a:pt x="4302" y="7899"/>
                      <a:pt x="4058" y="7763"/>
                    </a:cubicBezTo>
                    <a:close/>
                    <a:moveTo>
                      <a:pt x="5194" y="0"/>
                    </a:moveTo>
                    <a:lnTo>
                      <a:pt x="5086" y="108"/>
                    </a:lnTo>
                    <a:cubicBezTo>
                      <a:pt x="3625" y="1569"/>
                      <a:pt x="2381" y="2813"/>
                      <a:pt x="1461" y="3706"/>
                    </a:cubicBezTo>
                    <a:lnTo>
                      <a:pt x="461" y="4734"/>
                    </a:lnTo>
                    <a:cubicBezTo>
                      <a:pt x="244" y="4842"/>
                      <a:pt x="109" y="4950"/>
                      <a:pt x="1" y="5194"/>
                    </a:cubicBezTo>
                    <a:cubicBezTo>
                      <a:pt x="244" y="5058"/>
                      <a:pt x="352" y="4950"/>
                      <a:pt x="461" y="4842"/>
                    </a:cubicBezTo>
                    <a:lnTo>
                      <a:pt x="1597" y="3841"/>
                    </a:lnTo>
                    <a:cubicBezTo>
                      <a:pt x="2463" y="2949"/>
                      <a:pt x="3659" y="1752"/>
                      <a:pt x="5064" y="446"/>
                    </a:cubicBezTo>
                    <a:lnTo>
                      <a:pt x="5064" y="446"/>
                    </a:lnTo>
                    <a:lnTo>
                      <a:pt x="5654" y="2029"/>
                    </a:lnTo>
                    <a:lnTo>
                      <a:pt x="6871" y="5410"/>
                    </a:lnTo>
                    <a:cubicBezTo>
                      <a:pt x="7007" y="5870"/>
                      <a:pt x="7115" y="6303"/>
                      <a:pt x="7223" y="6763"/>
                    </a:cubicBezTo>
                    <a:cubicBezTo>
                      <a:pt x="7115" y="7222"/>
                      <a:pt x="6871" y="7547"/>
                      <a:pt x="6547" y="7763"/>
                    </a:cubicBezTo>
                    <a:cubicBezTo>
                      <a:pt x="6288" y="7943"/>
                      <a:pt x="6043" y="8049"/>
                      <a:pt x="5792" y="8049"/>
                    </a:cubicBezTo>
                    <a:cubicBezTo>
                      <a:pt x="5702" y="8049"/>
                      <a:pt x="5611" y="8035"/>
                      <a:pt x="5519" y="8007"/>
                    </a:cubicBezTo>
                    <a:lnTo>
                      <a:pt x="4734" y="8007"/>
                    </a:lnTo>
                    <a:cubicBezTo>
                      <a:pt x="4978" y="8115"/>
                      <a:pt x="5194" y="8223"/>
                      <a:pt x="5519" y="8223"/>
                    </a:cubicBezTo>
                    <a:cubicBezTo>
                      <a:pt x="5870" y="8223"/>
                      <a:pt x="6330" y="8115"/>
                      <a:pt x="6655" y="7899"/>
                    </a:cubicBezTo>
                    <a:cubicBezTo>
                      <a:pt x="7007" y="7655"/>
                      <a:pt x="7331" y="7331"/>
                      <a:pt x="7331" y="6763"/>
                    </a:cubicBezTo>
                    <a:cubicBezTo>
                      <a:pt x="7331" y="6303"/>
                      <a:pt x="7223" y="5735"/>
                      <a:pt x="7007" y="5302"/>
                    </a:cubicBezTo>
                    <a:cubicBezTo>
                      <a:pt x="6655" y="4274"/>
                      <a:pt x="6330" y="3165"/>
                      <a:pt x="5870" y="2029"/>
                    </a:cubicBezTo>
                    <a:lnTo>
                      <a:pt x="5194" y="217"/>
                    </a:lnTo>
                    <a:lnTo>
                      <a:pt x="5194"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6"/>
              <p:cNvSpPr/>
              <p:nvPr/>
            </p:nvSpPr>
            <p:spPr>
              <a:xfrm>
                <a:off x="472450" y="3151475"/>
                <a:ext cx="84550" cy="111150"/>
              </a:xfrm>
              <a:custGeom>
                <a:avLst/>
                <a:gdLst/>
                <a:ahLst/>
                <a:cxnLst/>
                <a:rect l="l" t="t" r="r" b="b"/>
                <a:pathLst>
                  <a:path w="3382" h="4446" extrusionOk="0">
                    <a:moveTo>
                      <a:pt x="568" y="279"/>
                    </a:moveTo>
                    <a:cubicBezTo>
                      <a:pt x="460" y="279"/>
                      <a:pt x="460" y="388"/>
                      <a:pt x="325" y="496"/>
                    </a:cubicBezTo>
                    <a:lnTo>
                      <a:pt x="325" y="604"/>
                    </a:lnTo>
                    <a:cubicBezTo>
                      <a:pt x="460" y="496"/>
                      <a:pt x="460" y="388"/>
                      <a:pt x="568" y="279"/>
                    </a:cubicBezTo>
                    <a:close/>
                    <a:moveTo>
                      <a:pt x="1297" y="0"/>
                    </a:moveTo>
                    <a:cubicBezTo>
                      <a:pt x="1049" y="0"/>
                      <a:pt x="804" y="88"/>
                      <a:pt x="568" y="279"/>
                    </a:cubicBezTo>
                    <a:cubicBezTo>
                      <a:pt x="822" y="216"/>
                      <a:pt x="1049" y="143"/>
                      <a:pt x="1285" y="143"/>
                    </a:cubicBezTo>
                    <a:cubicBezTo>
                      <a:pt x="1451" y="143"/>
                      <a:pt x="1623" y="179"/>
                      <a:pt x="1812" y="279"/>
                    </a:cubicBezTo>
                    <a:cubicBezTo>
                      <a:pt x="2245" y="604"/>
                      <a:pt x="2705" y="1064"/>
                      <a:pt x="2813" y="1632"/>
                    </a:cubicBezTo>
                    <a:cubicBezTo>
                      <a:pt x="2921" y="1957"/>
                      <a:pt x="3030" y="2308"/>
                      <a:pt x="3030" y="2741"/>
                    </a:cubicBezTo>
                    <a:cubicBezTo>
                      <a:pt x="3165" y="3093"/>
                      <a:pt x="3030" y="3417"/>
                      <a:pt x="2813" y="3769"/>
                    </a:cubicBezTo>
                    <a:cubicBezTo>
                      <a:pt x="2705" y="4093"/>
                      <a:pt x="2245" y="4229"/>
                      <a:pt x="1921" y="4229"/>
                    </a:cubicBezTo>
                    <a:cubicBezTo>
                      <a:pt x="1569" y="4229"/>
                      <a:pt x="1244" y="4093"/>
                      <a:pt x="1001" y="3877"/>
                    </a:cubicBezTo>
                    <a:cubicBezTo>
                      <a:pt x="460" y="3552"/>
                      <a:pt x="217" y="2984"/>
                      <a:pt x="108" y="2308"/>
                    </a:cubicBezTo>
                    <a:cubicBezTo>
                      <a:pt x="108" y="1957"/>
                      <a:pt x="0" y="1524"/>
                      <a:pt x="108" y="1064"/>
                    </a:cubicBezTo>
                    <a:lnTo>
                      <a:pt x="108" y="604"/>
                    </a:lnTo>
                    <a:cubicBezTo>
                      <a:pt x="0" y="848"/>
                      <a:pt x="0" y="956"/>
                      <a:pt x="0" y="1064"/>
                    </a:cubicBezTo>
                    <a:lnTo>
                      <a:pt x="0" y="2416"/>
                    </a:lnTo>
                    <a:cubicBezTo>
                      <a:pt x="0" y="2633"/>
                      <a:pt x="108" y="2984"/>
                      <a:pt x="217" y="3201"/>
                    </a:cubicBezTo>
                    <a:cubicBezTo>
                      <a:pt x="325" y="3552"/>
                      <a:pt x="568" y="3877"/>
                      <a:pt x="893" y="4093"/>
                    </a:cubicBezTo>
                    <a:cubicBezTo>
                      <a:pt x="1136" y="4337"/>
                      <a:pt x="1569" y="4445"/>
                      <a:pt x="1921" y="4445"/>
                    </a:cubicBezTo>
                    <a:cubicBezTo>
                      <a:pt x="2353" y="4445"/>
                      <a:pt x="2813" y="4229"/>
                      <a:pt x="3030" y="3877"/>
                    </a:cubicBezTo>
                    <a:cubicBezTo>
                      <a:pt x="3273" y="3552"/>
                      <a:pt x="3381" y="3093"/>
                      <a:pt x="3381" y="2633"/>
                    </a:cubicBezTo>
                    <a:cubicBezTo>
                      <a:pt x="3273" y="2308"/>
                      <a:pt x="3165" y="1957"/>
                      <a:pt x="3030" y="1632"/>
                    </a:cubicBezTo>
                    <a:cubicBezTo>
                      <a:pt x="2921" y="956"/>
                      <a:pt x="2489" y="388"/>
                      <a:pt x="1921" y="171"/>
                    </a:cubicBezTo>
                    <a:cubicBezTo>
                      <a:pt x="1712" y="61"/>
                      <a:pt x="1503" y="0"/>
                      <a:pt x="129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6"/>
              <p:cNvSpPr/>
              <p:nvPr/>
            </p:nvSpPr>
            <p:spPr>
              <a:xfrm>
                <a:off x="540075" y="3054300"/>
                <a:ext cx="163650" cy="216425"/>
              </a:xfrm>
              <a:custGeom>
                <a:avLst/>
                <a:gdLst/>
                <a:ahLst/>
                <a:cxnLst/>
                <a:rect l="l" t="t" r="r" b="b"/>
                <a:pathLst>
                  <a:path w="6546" h="8657" extrusionOk="0">
                    <a:moveTo>
                      <a:pt x="0" y="1"/>
                    </a:moveTo>
                    <a:cubicBezTo>
                      <a:pt x="0" y="217"/>
                      <a:pt x="108" y="434"/>
                      <a:pt x="108" y="542"/>
                    </a:cubicBezTo>
                    <a:cubicBezTo>
                      <a:pt x="216" y="1002"/>
                      <a:pt x="460" y="1570"/>
                      <a:pt x="676" y="2246"/>
                    </a:cubicBezTo>
                    <a:cubicBezTo>
                      <a:pt x="1244" y="3707"/>
                      <a:pt x="1921" y="5627"/>
                      <a:pt x="2921" y="7872"/>
                    </a:cubicBezTo>
                    <a:lnTo>
                      <a:pt x="3273" y="8657"/>
                    </a:lnTo>
                    <a:lnTo>
                      <a:pt x="3165" y="7764"/>
                    </a:lnTo>
                    <a:cubicBezTo>
                      <a:pt x="3141" y="7714"/>
                      <a:pt x="3116" y="7663"/>
                      <a:pt x="3092" y="7613"/>
                    </a:cubicBezTo>
                    <a:lnTo>
                      <a:pt x="3092" y="7613"/>
                    </a:lnTo>
                    <a:cubicBezTo>
                      <a:pt x="3030" y="7434"/>
                      <a:pt x="3030" y="7231"/>
                      <a:pt x="3030" y="6980"/>
                    </a:cubicBezTo>
                    <a:cubicBezTo>
                      <a:pt x="2927" y="5696"/>
                      <a:pt x="3141" y="4412"/>
                      <a:pt x="3626" y="3221"/>
                    </a:cubicBezTo>
                    <a:lnTo>
                      <a:pt x="3626" y="3221"/>
                    </a:lnTo>
                    <a:cubicBezTo>
                      <a:pt x="4451" y="4377"/>
                      <a:pt x="5088" y="5317"/>
                      <a:pt x="5626" y="6087"/>
                    </a:cubicBezTo>
                    <a:lnTo>
                      <a:pt x="6194" y="6871"/>
                    </a:lnTo>
                    <a:cubicBezTo>
                      <a:pt x="6303" y="6980"/>
                      <a:pt x="6411" y="7088"/>
                      <a:pt x="6546" y="7196"/>
                    </a:cubicBezTo>
                    <a:cubicBezTo>
                      <a:pt x="6411" y="7088"/>
                      <a:pt x="6411" y="6980"/>
                      <a:pt x="6303" y="6871"/>
                    </a:cubicBezTo>
                    <a:lnTo>
                      <a:pt x="5734" y="5952"/>
                    </a:lnTo>
                    <a:lnTo>
                      <a:pt x="3706" y="3030"/>
                    </a:lnTo>
                    <a:lnTo>
                      <a:pt x="3598" y="2814"/>
                    </a:lnTo>
                    <a:lnTo>
                      <a:pt x="3489" y="3030"/>
                    </a:lnTo>
                    <a:cubicBezTo>
                      <a:pt x="2921" y="4275"/>
                      <a:pt x="2705" y="5627"/>
                      <a:pt x="2813" y="6980"/>
                    </a:cubicBezTo>
                    <a:cubicBezTo>
                      <a:pt x="2813" y="6992"/>
                      <a:pt x="2813" y="7005"/>
                      <a:pt x="2813" y="7017"/>
                    </a:cubicBezTo>
                    <a:lnTo>
                      <a:pt x="2813" y="7017"/>
                    </a:lnTo>
                    <a:cubicBezTo>
                      <a:pt x="1957" y="5160"/>
                      <a:pt x="1299" y="3440"/>
                      <a:pt x="893" y="2246"/>
                    </a:cubicBezTo>
                    <a:lnTo>
                      <a:pt x="216" y="542"/>
                    </a:lnTo>
                    <a:cubicBezTo>
                      <a:pt x="108" y="326"/>
                      <a:pt x="108" y="217"/>
                      <a:pt x="0"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6"/>
              <p:cNvSpPr/>
              <p:nvPr/>
            </p:nvSpPr>
            <p:spPr>
              <a:xfrm>
                <a:off x="692225" y="3084750"/>
                <a:ext cx="96050" cy="124450"/>
              </a:xfrm>
              <a:custGeom>
                <a:avLst/>
                <a:gdLst/>
                <a:ahLst/>
                <a:cxnLst/>
                <a:rect l="l" t="t" r="r" b="b"/>
                <a:pathLst>
                  <a:path w="3842" h="4978" extrusionOk="0">
                    <a:moveTo>
                      <a:pt x="1677" y="0"/>
                    </a:moveTo>
                    <a:lnTo>
                      <a:pt x="1569" y="244"/>
                    </a:lnTo>
                    <a:cubicBezTo>
                      <a:pt x="1353" y="676"/>
                      <a:pt x="1136" y="1028"/>
                      <a:pt x="1001" y="1488"/>
                    </a:cubicBezTo>
                    <a:cubicBezTo>
                      <a:pt x="794" y="2058"/>
                      <a:pt x="675" y="2673"/>
                      <a:pt x="644" y="3338"/>
                    </a:cubicBezTo>
                    <a:lnTo>
                      <a:pt x="644" y="3338"/>
                    </a:lnTo>
                    <a:cubicBezTo>
                      <a:pt x="507" y="2815"/>
                      <a:pt x="367" y="2380"/>
                      <a:pt x="217" y="2029"/>
                    </a:cubicBezTo>
                    <a:cubicBezTo>
                      <a:pt x="217" y="1704"/>
                      <a:pt x="108" y="1488"/>
                      <a:pt x="0" y="1136"/>
                    </a:cubicBezTo>
                    <a:lnTo>
                      <a:pt x="0" y="1136"/>
                    </a:lnTo>
                    <a:cubicBezTo>
                      <a:pt x="0" y="1488"/>
                      <a:pt x="108" y="1812"/>
                      <a:pt x="108" y="2029"/>
                    </a:cubicBezTo>
                    <a:cubicBezTo>
                      <a:pt x="217" y="2705"/>
                      <a:pt x="460" y="3517"/>
                      <a:pt x="676" y="4517"/>
                    </a:cubicBezTo>
                    <a:lnTo>
                      <a:pt x="893" y="4409"/>
                    </a:lnTo>
                    <a:cubicBezTo>
                      <a:pt x="785" y="3517"/>
                      <a:pt x="893" y="2489"/>
                      <a:pt x="1244" y="1596"/>
                    </a:cubicBezTo>
                    <a:cubicBezTo>
                      <a:pt x="1330" y="1233"/>
                      <a:pt x="1483" y="870"/>
                      <a:pt x="1663" y="574"/>
                    </a:cubicBezTo>
                    <a:lnTo>
                      <a:pt x="1663" y="574"/>
                    </a:lnTo>
                    <a:cubicBezTo>
                      <a:pt x="2199" y="1829"/>
                      <a:pt x="2730" y="2884"/>
                      <a:pt x="3165" y="3625"/>
                    </a:cubicBezTo>
                    <a:lnTo>
                      <a:pt x="3598" y="4626"/>
                    </a:lnTo>
                    <a:lnTo>
                      <a:pt x="3273" y="3625"/>
                    </a:lnTo>
                    <a:cubicBezTo>
                      <a:pt x="2921" y="2705"/>
                      <a:pt x="2353" y="1596"/>
                      <a:pt x="1812" y="244"/>
                    </a:cubicBezTo>
                    <a:lnTo>
                      <a:pt x="1677" y="0"/>
                    </a:lnTo>
                    <a:close/>
                    <a:moveTo>
                      <a:pt x="3598" y="4626"/>
                    </a:moveTo>
                    <a:cubicBezTo>
                      <a:pt x="3598" y="4734"/>
                      <a:pt x="3706" y="4869"/>
                      <a:pt x="3841" y="4977"/>
                    </a:cubicBezTo>
                    <a:cubicBezTo>
                      <a:pt x="3706" y="4869"/>
                      <a:pt x="3706" y="4734"/>
                      <a:pt x="3598" y="4626"/>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6"/>
              <p:cNvSpPr/>
              <p:nvPr/>
            </p:nvSpPr>
            <p:spPr>
              <a:xfrm>
                <a:off x="571175" y="2842650"/>
                <a:ext cx="169075" cy="116250"/>
              </a:xfrm>
              <a:custGeom>
                <a:avLst/>
                <a:gdLst/>
                <a:ahLst/>
                <a:cxnLst/>
                <a:rect l="l" t="t" r="r" b="b"/>
                <a:pathLst>
                  <a:path w="6763" h="4650" extrusionOk="0">
                    <a:moveTo>
                      <a:pt x="6519" y="1"/>
                    </a:moveTo>
                    <a:lnTo>
                      <a:pt x="6519" y="1"/>
                    </a:lnTo>
                    <a:cubicBezTo>
                      <a:pt x="6654" y="460"/>
                      <a:pt x="6654" y="1028"/>
                      <a:pt x="6519" y="1461"/>
                    </a:cubicBezTo>
                    <a:cubicBezTo>
                      <a:pt x="6411" y="2029"/>
                      <a:pt x="6195" y="2597"/>
                      <a:pt x="5978" y="3057"/>
                    </a:cubicBezTo>
                    <a:cubicBezTo>
                      <a:pt x="5297" y="3988"/>
                      <a:pt x="4235" y="4462"/>
                      <a:pt x="3111" y="4462"/>
                    </a:cubicBezTo>
                    <a:cubicBezTo>
                      <a:pt x="2896" y="4462"/>
                      <a:pt x="2679" y="4444"/>
                      <a:pt x="2462" y="4410"/>
                    </a:cubicBezTo>
                    <a:cubicBezTo>
                      <a:pt x="1921" y="4274"/>
                      <a:pt x="1461" y="4058"/>
                      <a:pt x="1001" y="3733"/>
                    </a:cubicBezTo>
                    <a:cubicBezTo>
                      <a:pt x="568" y="3382"/>
                      <a:pt x="217" y="3057"/>
                      <a:pt x="0" y="2597"/>
                    </a:cubicBezTo>
                    <a:lnTo>
                      <a:pt x="0" y="2597"/>
                    </a:lnTo>
                    <a:cubicBezTo>
                      <a:pt x="0" y="2705"/>
                      <a:pt x="109" y="2814"/>
                      <a:pt x="109" y="2922"/>
                    </a:cubicBezTo>
                    <a:cubicBezTo>
                      <a:pt x="325" y="3273"/>
                      <a:pt x="568" y="3598"/>
                      <a:pt x="893" y="3842"/>
                    </a:cubicBezTo>
                    <a:cubicBezTo>
                      <a:pt x="1353" y="4166"/>
                      <a:pt x="1921" y="4410"/>
                      <a:pt x="2462" y="4518"/>
                    </a:cubicBezTo>
                    <a:cubicBezTo>
                      <a:pt x="2744" y="4608"/>
                      <a:pt x="3031" y="4650"/>
                      <a:pt x="3317" y="4650"/>
                    </a:cubicBezTo>
                    <a:cubicBezTo>
                      <a:pt x="4404" y="4650"/>
                      <a:pt x="5465" y="4043"/>
                      <a:pt x="6086" y="3165"/>
                    </a:cubicBezTo>
                    <a:cubicBezTo>
                      <a:pt x="6411" y="2597"/>
                      <a:pt x="6654" y="2137"/>
                      <a:pt x="6763" y="1569"/>
                    </a:cubicBezTo>
                    <a:lnTo>
                      <a:pt x="6763" y="352"/>
                    </a:lnTo>
                    <a:cubicBezTo>
                      <a:pt x="6654" y="217"/>
                      <a:pt x="6654" y="109"/>
                      <a:pt x="6519"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6"/>
              <p:cNvSpPr/>
              <p:nvPr/>
            </p:nvSpPr>
            <p:spPr>
              <a:xfrm>
                <a:off x="568475" y="2823050"/>
                <a:ext cx="25025" cy="58850"/>
              </a:xfrm>
              <a:custGeom>
                <a:avLst/>
                <a:gdLst/>
                <a:ahLst/>
                <a:cxnLst/>
                <a:rect l="l" t="t" r="r" b="b"/>
                <a:pathLst>
                  <a:path w="1001" h="2354" extrusionOk="0">
                    <a:moveTo>
                      <a:pt x="217" y="0"/>
                    </a:moveTo>
                    <a:cubicBezTo>
                      <a:pt x="0" y="893"/>
                      <a:pt x="325" y="1812"/>
                      <a:pt x="893" y="2353"/>
                    </a:cubicBezTo>
                    <a:cubicBezTo>
                      <a:pt x="1001" y="2245"/>
                      <a:pt x="676" y="1812"/>
                      <a:pt x="433" y="1244"/>
                    </a:cubicBezTo>
                    <a:cubicBezTo>
                      <a:pt x="325" y="568"/>
                      <a:pt x="325" y="0"/>
                      <a:pt x="21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6"/>
              <p:cNvSpPr/>
              <p:nvPr/>
            </p:nvSpPr>
            <p:spPr>
              <a:xfrm>
                <a:off x="644200" y="2811550"/>
                <a:ext cx="19650" cy="42625"/>
              </a:xfrm>
              <a:custGeom>
                <a:avLst/>
                <a:gdLst/>
                <a:ahLst/>
                <a:cxnLst/>
                <a:rect l="l" t="t" r="r" b="b"/>
                <a:pathLst>
                  <a:path w="786" h="1705" extrusionOk="0">
                    <a:moveTo>
                      <a:pt x="1" y="0"/>
                    </a:moveTo>
                    <a:cubicBezTo>
                      <a:pt x="1" y="352"/>
                      <a:pt x="109" y="568"/>
                      <a:pt x="217" y="920"/>
                    </a:cubicBezTo>
                    <a:cubicBezTo>
                      <a:pt x="460" y="1353"/>
                      <a:pt x="677" y="1704"/>
                      <a:pt x="677" y="1704"/>
                    </a:cubicBezTo>
                    <a:cubicBezTo>
                      <a:pt x="785" y="1704"/>
                      <a:pt x="677" y="1353"/>
                      <a:pt x="460" y="785"/>
                    </a:cubicBezTo>
                    <a:cubicBezTo>
                      <a:pt x="217" y="352"/>
                      <a:pt x="109" y="0"/>
                      <a:pt x="1"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8" name="Google Shape;568;p26"/>
            <p:cNvSpPr/>
            <p:nvPr/>
          </p:nvSpPr>
          <p:spPr>
            <a:xfrm flipH="1">
              <a:off x="8084900" y="4142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6"/>
            <p:cNvSpPr/>
            <p:nvPr/>
          </p:nvSpPr>
          <p:spPr>
            <a:xfrm flipH="1">
              <a:off x="8542100" y="4599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6"/>
            <p:cNvSpPr/>
            <p:nvPr/>
          </p:nvSpPr>
          <p:spPr>
            <a:xfrm flipH="1">
              <a:off x="8846900" y="4752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6"/>
            <p:cNvSpPr/>
            <p:nvPr/>
          </p:nvSpPr>
          <p:spPr>
            <a:xfrm rot="10800000">
              <a:off x="8618300" y="3609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6"/>
            <p:cNvSpPr/>
            <p:nvPr/>
          </p:nvSpPr>
          <p:spPr>
            <a:xfrm rot="10800000">
              <a:off x="8770700" y="33042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6"/>
            <p:cNvSpPr/>
            <p:nvPr/>
          </p:nvSpPr>
          <p:spPr>
            <a:xfrm flipH="1">
              <a:off x="8237300" y="2237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6"/>
            <p:cNvSpPr/>
            <p:nvPr/>
          </p:nvSpPr>
          <p:spPr>
            <a:xfrm flipH="1">
              <a:off x="8542100" y="2389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6"/>
            <p:cNvSpPr/>
            <p:nvPr/>
          </p:nvSpPr>
          <p:spPr>
            <a:xfrm flipH="1">
              <a:off x="8694500" y="2694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6"/>
            <p:cNvSpPr/>
            <p:nvPr/>
          </p:nvSpPr>
          <p:spPr>
            <a:xfrm rot="10800000">
              <a:off x="8770700" y="1704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6"/>
            <p:cNvSpPr/>
            <p:nvPr/>
          </p:nvSpPr>
          <p:spPr>
            <a:xfrm rot="10800000">
              <a:off x="8923100" y="13992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6"/>
            <p:cNvSpPr/>
            <p:nvPr/>
          </p:nvSpPr>
          <p:spPr>
            <a:xfrm rot="10800000">
              <a:off x="9227900" y="1246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6"/>
            <p:cNvSpPr/>
            <p:nvPr/>
          </p:nvSpPr>
          <p:spPr>
            <a:xfrm flipH="1">
              <a:off x="7932500" y="332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6"/>
            <p:cNvSpPr/>
            <p:nvPr/>
          </p:nvSpPr>
          <p:spPr>
            <a:xfrm flipH="1">
              <a:off x="8389700" y="789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6"/>
            <p:cNvSpPr/>
            <p:nvPr/>
          </p:nvSpPr>
          <p:spPr>
            <a:xfrm flipH="1">
              <a:off x="8694500" y="942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26"/>
          <p:cNvGrpSpPr/>
          <p:nvPr/>
        </p:nvGrpSpPr>
        <p:grpSpPr>
          <a:xfrm>
            <a:off x="-601900" y="160050"/>
            <a:ext cx="1856601" cy="2381950"/>
            <a:chOff x="-601900" y="160050"/>
            <a:chExt cx="1856601" cy="2381950"/>
          </a:xfrm>
        </p:grpSpPr>
        <p:sp>
          <p:nvSpPr>
            <p:cNvPr id="583" name="Google Shape;583;p26"/>
            <p:cNvSpPr/>
            <p:nvPr/>
          </p:nvSpPr>
          <p:spPr>
            <a:xfrm>
              <a:off x="268600" y="306775"/>
              <a:ext cx="549800" cy="146775"/>
            </a:xfrm>
            <a:custGeom>
              <a:avLst/>
              <a:gdLst/>
              <a:ahLst/>
              <a:cxnLst/>
              <a:rect l="l" t="t" r="r" b="b"/>
              <a:pathLst>
                <a:path w="21992" h="5871" extrusionOk="0">
                  <a:moveTo>
                    <a:pt x="0" y="1"/>
                  </a:moveTo>
                  <a:lnTo>
                    <a:pt x="0" y="5871"/>
                  </a:lnTo>
                  <a:lnTo>
                    <a:pt x="21991" y="5871"/>
                  </a:lnTo>
                  <a:lnTo>
                    <a:pt x="21991"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6"/>
            <p:cNvSpPr/>
            <p:nvPr/>
          </p:nvSpPr>
          <p:spPr>
            <a:xfrm>
              <a:off x="429550" y="160050"/>
              <a:ext cx="551825" cy="149475"/>
            </a:xfrm>
            <a:custGeom>
              <a:avLst/>
              <a:gdLst/>
              <a:ahLst/>
              <a:cxnLst/>
              <a:rect l="l" t="t" r="r" b="b"/>
              <a:pathLst>
                <a:path w="22073" h="5979" extrusionOk="0">
                  <a:moveTo>
                    <a:pt x="108" y="0"/>
                  </a:moveTo>
                  <a:lnTo>
                    <a:pt x="108" y="0"/>
                  </a:lnTo>
                  <a:cubicBezTo>
                    <a:pt x="88" y="21"/>
                    <a:pt x="54" y="54"/>
                    <a:pt x="0" y="108"/>
                  </a:cubicBezTo>
                  <a:lnTo>
                    <a:pt x="0" y="1596"/>
                  </a:lnTo>
                  <a:lnTo>
                    <a:pt x="0" y="3057"/>
                  </a:lnTo>
                  <a:lnTo>
                    <a:pt x="0" y="5978"/>
                  </a:lnTo>
                  <a:lnTo>
                    <a:pt x="108" y="5978"/>
                  </a:lnTo>
                  <a:lnTo>
                    <a:pt x="15770" y="5870"/>
                  </a:lnTo>
                  <a:lnTo>
                    <a:pt x="216" y="5762"/>
                  </a:lnTo>
                  <a:lnTo>
                    <a:pt x="216" y="5762"/>
                  </a:lnTo>
                  <a:lnTo>
                    <a:pt x="216" y="3057"/>
                  </a:lnTo>
                  <a:lnTo>
                    <a:pt x="216" y="243"/>
                  </a:lnTo>
                  <a:lnTo>
                    <a:pt x="216" y="243"/>
                  </a:lnTo>
                  <a:lnTo>
                    <a:pt x="21964" y="109"/>
                  </a:lnTo>
                  <a:lnTo>
                    <a:pt x="21964" y="109"/>
                  </a:lnTo>
                  <a:cubicBezTo>
                    <a:pt x="21964" y="1921"/>
                    <a:pt x="22072" y="3382"/>
                    <a:pt x="22072" y="4301"/>
                  </a:cubicBezTo>
                  <a:lnTo>
                    <a:pt x="22072" y="108"/>
                  </a:lnTo>
                  <a:lnTo>
                    <a:pt x="22072"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5" name="Google Shape;585;p26"/>
            <p:cNvGrpSpPr/>
            <p:nvPr/>
          </p:nvGrpSpPr>
          <p:grpSpPr>
            <a:xfrm>
              <a:off x="769783" y="1986057"/>
              <a:ext cx="484918" cy="453079"/>
              <a:chOff x="1211325" y="1407638"/>
              <a:chExt cx="797300" cy="744950"/>
            </a:xfrm>
          </p:grpSpPr>
          <p:sp>
            <p:nvSpPr>
              <p:cNvPr id="586" name="Google Shape;586;p26"/>
              <p:cNvSpPr/>
              <p:nvPr/>
            </p:nvSpPr>
            <p:spPr>
              <a:xfrm>
                <a:off x="1211325" y="1407638"/>
                <a:ext cx="797300" cy="744950"/>
              </a:xfrm>
              <a:custGeom>
                <a:avLst/>
                <a:gdLst/>
                <a:ahLst/>
                <a:cxnLst/>
                <a:rect l="l" t="t" r="r" b="b"/>
                <a:pathLst>
                  <a:path w="31892" h="29798" extrusionOk="0">
                    <a:moveTo>
                      <a:pt x="8081" y="1"/>
                    </a:moveTo>
                    <a:cubicBezTo>
                      <a:pt x="7861" y="1"/>
                      <a:pt x="7645" y="14"/>
                      <a:pt x="7439" y="43"/>
                    </a:cubicBezTo>
                    <a:cubicBezTo>
                      <a:pt x="5870" y="151"/>
                      <a:pt x="4301" y="827"/>
                      <a:pt x="3057" y="1855"/>
                    </a:cubicBezTo>
                    <a:cubicBezTo>
                      <a:pt x="1921" y="2856"/>
                      <a:pt x="1028" y="4208"/>
                      <a:pt x="568" y="5696"/>
                    </a:cubicBezTo>
                    <a:cubicBezTo>
                      <a:pt x="109" y="7049"/>
                      <a:pt x="0" y="8509"/>
                      <a:pt x="109" y="9970"/>
                    </a:cubicBezTo>
                    <a:cubicBezTo>
                      <a:pt x="352" y="12567"/>
                      <a:pt x="1136" y="15028"/>
                      <a:pt x="2381" y="17300"/>
                    </a:cubicBezTo>
                    <a:cubicBezTo>
                      <a:pt x="2949" y="18301"/>
                      <a:pt x="3490" y="19221"/>
                      <a:pt x="4166" y="20113"/>
                    </a:cubicBezTo>
                    <a:lnTo>
                      <a:pt x="5762" y="22602"/>
                    </a:lnTo>
                    <a:cubicBezTo>
                      <a:pt x="6763" y="24171"/>
                      <a:pt x="7682" y="25523"/>
                      <a:pt x="8467" y="26524"/>
                    </a:cubicBezTo>
                    <a:cubicBezTo>
                      <a:pt x="9251" y="27660"/>
                      <a:pt x="9927" y="28445"/>
                      <a:pt x="10387" y="29013"/>
                    </a:cubicBezTo>
                    <a:cubicBezTo>
                      <a:pt x="10820" y="29472"/>
                      <a:pt x="11064" y="29797"/>
                      <a:pt x="11064" y="29797"/>
                    </a:cubicBezTo>
                    <a:cubicBezTo>
                      <a:pt x="11064" y="29797"/>
                      <a:pt x="11064" y="29689"/>
                      <a:pt x="10928" y="29581"/>
                    </a:cubicBezTo>
                    <a:cubicBezTo>
                      <a:pt x="10820" y="29364"/>
                      <a:pt x="10604" y="29229"/>
                      <a:pt x="10387" y="28904"/>
                    </a:cubicBezTo>
                    <a:cubicBezTo>
                      <a:pt x="9927" y="28445"/>
                      <a:pt x="9359" y="27552"/>
                      <a:pt x="8575" y="26524"/>
                    </a:cubicBezTo>
                    <a:cubicBezTo>
                      <a:pt x="7791" y="25523"/>
                      <a:pt x="6871" y="24171"/>
                      <a:pt x="5870" y="22602"/>
                    </a:cubicBezTo>
                    <a:cubicBezTo>
                      <a:pt x="5410" y="21790"/>
                      <a:pt x="4842" y="20898"/>
                      <a:pt x="4301" y="20005"/>
                    </a:cubicBezTo>
                    <a:cubicBezTo>
                      <a:pt x="3625" y="19221"/>
                      <a:pt x="3057" y="18193"/>
                      <a:pt x="2489" y="17192"/>
                    </a:cubicBezTo>
                    <a:cubicBezTo>
                      <a:pt x="1245" y="14920"/>
                      <a:pt x="460" y="12458"/>
                      <a:pt x="244" y="9970"/>
                    </a:cubicBezTo>
                    <a:cubicBezTo>
                      <a:pt x="244" y="8509"/>
                      <a:pt x="352" y="7049"/>
                      <a:pt x="785" y="5696"/>
                    </a:cubicBezTo>
                    <a:cubicBezTo>
                      <a:pt x="1245" y="4344"/>
                      <a:pt x="2029" y="2991"/>
                      <a:pt x="3165" y="1963"/>
                    </a:cubicBezTo>
                    <a:cubicBezTo>
                      <a:pt x="4409" y="963"/>
                      <a:pt x="5870" y="395"/>
                      <a:pt x="7439" y="151"/>
                    </a:cubicBezTo>
                    <a:cubicBezTo>
                      <a:pt x="8223" y="151"/>
                      <a:pt x="9035" y="286"/>
                      <a:pt x="9819" y="503"/>
                    </a:cubicBezTo>
                    <a:cubicBezTo>
                      <a:pt x="10604" y="827"/>
                      <a:pt x="11388" y="1179"/>
                      <a:pt x="11956" y="1747"/>
                    </a:cubicBezTo>
                    <a:cubicBezTo>
                      <a:pt x="13200" y="2991"/>
                      <a:pt x="14093" y="4452"/>
                      <a:pt x="14553" y="6021"/>
                    </a:cubicBezTo>
                    <a:cubicBezTo>
                      <a:pt x="14986" y="7833"/>
                      <a:pt x="15337" y="9510"/>
                      <a:pt x="15337" y="11322"/>
                    </a:cubicBezTo>
                    <a:cubicBezTo>
                      <a:pt x="15337" y="11647"/>
                      <a:pt x="15445" y="12107"/>
                      <a:pt x="15445" y="12567"/>
                    </a:cubicBezTo>
                    <a:lnTo>
                      <a:pt x="15445" y="13135"/>
                    </a:lnTo>
                    <a:lnTo>
                      <a:pt x="15662" y="12567"/>
                    </a:lnTo>
                    <a:cubicBezTo>
                      <a:pt x="16122" y="10863"/>
                      <a:pt x="17150" y="9402"/>
                      <a:pt x="18367" y="8266"/>
                    </a:cubicBezTo>
                    <a:cubicBezTo>
                      <a:pt x="19503" y="7049"/>
                      <a:pt x="21072" y="6237"/>
                      <a:pt x="22776" y="6021"/>
                    </a:cubicBezTo>
                    <a:cubicBezTo>
                      <a:pt x="23333" y="5905"/>
                      <a:pt x="23894" y="5845"/>
                      <a:pt x="24451" y="5845"/>
                    </a:cubicBezTo>
                    <a:cubicBezTo>
                      <a:pt x="25462" y="5845"/>
                      <a:pt x="26459" y="6045"/>
                      <a:pt x="27401" y="6481"/>
                    </a:cubicBezTo>
                    <a:cubicBezTo>
                      <a:pt x="28862" y="7157"/>
                      <a:pt x="29998" y="8158"/>
                      <a:pt x="30782" y="9510"/>
                    </a:cubicBezTo>
                    <a:cubicBezTo>
                      <a:pt x="31459" y="10863"/>
                      <a:pt x="31675" y="12323"/>
                      <a:pt x="31459" y="13811"/>
                    </a:cubicBezTo>
                    <a:cubicBezTo>
                      <a:pt x="31215" y="15163"/>
                      <a:pt x="30539" y="16381"/>
                      <a:pt x="29538" y="17408"/>
                    </a:cubicBezTo>
                    <a:cubicBezTo>
                      <a:pt x="28645" y="18301"/>
                      <a:pt x="27618" y="19221"/>
                      <a:pt x="26617" y="19897"/>
                    </a:cubicBezTo>
                    <a:cubicBezTo>
                      <a:pt x="25589" y="20681"/>
                      <a:pt x="24588" y="21358"/>
                      <a:pt x="23668" y="22034"/>
                    </a:cubicBezTo>
                    <a:cubicBezTo>
                      <a:pt x="19854" y="24631"/>
                      <a:pt x="16690" y="26524"/>
                      <a:pt x="14553" y="27768"/>
                    </a:cubicBezTo>
                    <a:cubicBezTo>
                      <a:pt x="13417" y="28445"/>
                      <a:pt x="12524" y="28904"/>
                      <a:pt x="11956" y="29229"/>
                    </a:cubicBezTo>
                    <a:cubicBezTo>
                      <a:pt x="12524" y="29013"/>
                      <a:pt x="13417" y="28445"/>
                      <a:pt x="14553" y="27877"/>
                    </a:cubicBezTo>
                    <a:cubicBezTo>
                      <a:pt x="16798" y="26524"/>
                      <a:pt x="19963" y="24631"/>
                      <a:pt x="23777" y="22142"/>
                    </a:cubicBezTo>
                    <a:cubicBezTo>
                      <a:pt x="24696" y="21466"/>
                      <a:pt x="25697" y="20790"/>
                      <a:pt x="26725" y="20005"/>
                    </a:cubicBezTo>
                    <a:cubicBezTo>
                      <a:pt x="27726" y="19329"/>
                      <a:pt x="28754" y="18409"/>
                      <a:pt x="29646" y="17517"/>
                    </a:cubicBezTo>
                    <a:cubicBezTo>
                      <a:pt x="30674" y="16516"/>
                      <a:pt x="31350" y="15163"/>
                      <a:pt x="31675" y="13811"/>
                    </a:cubicBezTo>
                    <a:cubicBezTo>
                      <a:pt x="31891" y="12323"/>
                      <a:pt x="31675" y="10754"/>
                      <a:pt x="30890" y="9402"/>
                    </a:cubicBezTo>
                    <a:cubicBezTo>
                      <a:pt x="30214" y="8049"/>
                      <a:pt x="28970" y="6913"/>
                      <a:pt x="27509" y="6237"/>
                    </a:cubicBezTo>
                    <a:cubicBezTo>
                      <a:pt x="26510" y="5774"/>
                      <a:pt x="25396" y="5578"/>
                      <a:pt x="24255" y="5578"/>
                    </a:cubicBezTo>
                    <a:cubicBezTo>
                      <a:pt x="23729" y="5578"/>
                      <a:pt x="23197" y="5619"/>
                      <a:pt x="22668" y="5696"/>
                    </a:cubicBezTo>
                    <a:cubicBezTo>
                      <a:pt x="21883" y="5913"/>
                      <a:pt x="21072" y="6129"/>
                      <a:pt x="20287" y="6589"/>
                    </a:cubicBezTo>
                    <a:cubicBezTo>
                      <a:pt x="19503" y="6913"/>
                      <a:pt x="18827" y="7481"/>
                      <a:pt x="18150" y="8049"/>
                    </a:cubicBezTo>
                    <a:cubicBezTo>
                      <a:pt x="17045" y="9154"/>
                      <a:pt x="16218" y="10430"/>
                      <a:pt x="15648" y="11895"/>
                    </a:cubicBezTo>
                    <a:lnTo>
                      <a:pt x="15648" y="11895"/>
                    </a:lnTo>
                    <a:cubicBezTo>
                      <a:pt x="15635" y="11682"/>
                      <a:pt x="15608" y="11485"/>
                      <a:pt x="15554" y="11322"/>
                    </a:cubicBezTo>
                    <a:cubicBezTo>
                      <a:pt x="15554" y="9510"/>
                      <a:pt x="15337" y="7725"/>
                      <a:pt x="14769" y="6021"/>
                    </a:cubicBezTo>
                    <a:cubicBezTo>
                      <a:pt x="14309" y="4344"/>
                      <a:pt x="13417" y="2748"/>
                      <a:pt x="12064" y="1639"/>
                    </a:cubicBezTo>
                    <a:cubicBezTo>
                      <a:pt x="11496" y="1071"/>
                      <a:pt x="10712" y="611"/>
                      <a:pt x="9927" y="286"/>
                    </a:cubicBezTo>
                    <a:cubicBezTo>
                      <a:pt x="9349" y="107"/>
                      <a:pt x="8698" y="1"/>
                      <a:pt x="8081"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6"/>
              <p:cNvSpPr/>
              <p:nvPr/>
            </p:nvSpPr>
            <p:spPr>
              <a:xfrm>
                <a:off x="1290450" y="1597363"/>
                <a:ext cx="109575" cy="197475"/>
              </a:xfrm>
              <a:custGeom>
                <a:avLst/>
                <a:gdLst/>
                <a:ahLst/>
                <a:cxnLst/>
                <a:rect l="l" t="t" r="r" b="b"/>
                <a:pathLst>
                  <a:path w="4383" h="7899" extrusionOk="0">
                    <a:moveTo>
                      <a:pt x="3598" y="1"/>
                    </a:moveTo>
                    <a:lnTo>
                      <a:pt x="3381" y="352"/>
                    </a:lnTo>
                    <a:cubicBezTo>
                      <a:pt x="2353" y="2273"/>
                      <a:pt x="1569" y="3950"/>
                      <a:pt x="893" y="5194"/>
                    </a:cubicBezTo>
                    <a:lnTo>
                      <a:pt x="217" y="6655"/>
                    </a:lnTo>
                    <a:cubicBezTo>
                      <a:pt x="108" y="6898"/>
                      <a:pt x="108" y="7115"/>
                      <a:pt x="0" y="7223"/>
                    </a:cubicBezTo>
                    <a:cubicBezTo>
                      <a:pt x="108" y="7115"/>
                      <a:pt x="217" y="6898"/>
                      <a:pt x="325" y="6763"/>
                    </a:cubicBezTo>
                    <a:lnTo>
                      <a:pt x="1136" y="5302"/>
                    </a:lnTo>
                    <a:cubicBezTo>
                      <a:pt x="1773" y="4130"/>
                      <a:pt x="2507" y="2573"/>
                      <a:pt x="3427" y="791"/>
                    </a:cubicBezTo>
                    <a:lnTo>
                      <a:pt x="3427" y="791"/>
                    </a:lnTo>
                    <a:cubicBezTo>
                      <a:pt x="3631" y="2737"/>
                      <a:pt x="3856" y="4395"/>
                      <a:pt x="4058" y="5654"/>
                    </a:cubicBezTo>
                    <a:cubicBezTo>
                      <a:pt x="4166" y="6330"/>
                      <a:pt x="4274" y="6898"/>
                      <a:pt x="4274" y="7223"/>
                    </a:cubicBezTo>
                    <a:cubicBezTo>
                      <a:pt x="4274" y="7439"/>
                      <a:pt x="4382" y="7683"/>
                      <a:pt x="4382" y="7899"/>
                    </a:cubicBezTo>
                    <a:lnTo>
                      <a:pt x="4382" y="7223"/>
                    </a:lnTo>
                    <a:cubicBezTo>
                      <a:pt x="4382" y="6898"/>
                      <a:pt x="4274" y="6330"/>
                      <a:pt x="4166" y="5654"/>
                    </a:cubicBezTo>
                    <a:cubicBezTo>
                      <a:pt x="4058" y="4301"/>
                      <a:pt x="3841" y="2381"/>
                      <a:pt x="3598" y="352"/>
                    </a:cubicBezTo>
                    <a:lnTo>
                      <a:pt x="359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6"/>
              <p:cNvSpPr/>
              <p:nvPr/>
            </p:nvSpPr>
            <p:spPr>
              <a:xfrm>
                <a:off x="1315450" y="1715713"/>
                <a:ext cx="96050" cy="20300"/>
              </a:xfrm>
              <a:custGeom>
                <a:avLst/>
                <a:gdLst/>
                <a:ahLst/>
                <a:cxnLst/>
                <a:rect l="l" t="t" r="r" b="b"/>
                <a:pathLst>
                  <a:path w="3842" h="812" extrusionOk="0">
                    <a:moveTo>
                      <a:pt x="1" y="0"/>
                    </a:moveTo>
                    <a:cubicBezTo>
                      <a:pt x="569" y="244"/>
                      <a:pt x="1245" y="352"/>
                      <a:pt x="1921" y="460"/>
                    </a:cubicBezTo>
                    <a:cubicBezTo>
                      <a:pt x="2490" y="676"/>
                      <a:pt x="3166" y="676"/>
                      <a:pt x="3842" y="812"/>
                    </a:cubicBezTo>
                    <a:cubicBezTo>
                      <a:pt x="3166" y="460"/>
                      <a:pt x="2598" y="352"/>
                      <a:pt x="1921" y="244"/>
                    </a:cubicBezTo>
                    <a:cubicBezTo>
                      <a:pt x="1353" y="135"/>
                      <a:pt x="677" y="0"/>
                      <a:pt x="1"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6"/>
              <p:cNvSpPr/>
              <p:nvPr/>
            </p:nvSpPr>
            <p:spPr>
              <a:xfrm>
                <a:off x="1464900" y="1789413"/>
                <a:ext cx="137975" cy="104175"/>
              </a:xfrm>
              <a:custGeom>
                <a:avLst/>
                <a:gdLst/>
                <a:ahLst/>
                <a:cxnLst/>
                <a:rect l="l" t="t" r="r" b="b"/>
                <a:pathLst>
                  <a:path w="5519" h="4167" extrusionOk="0">
                    <a:moveTo>
                      <a:pt x="5519" y="1"/>
                    </a:moveTo>
                    <a:cubicBezTo>
                      <a:pt x="4626" y="677"/>
                      <a:pt x="3625" y="1353"/>
                      <a:pt x="2706" y="2029"/>
                    </a:cubicBezTo>
                    <a:cubicBezTo>
                      <a:pt x="1813" y="2706"/>
                      <a:pt x="921" y="3382"/>
                      <a:pt x="1" y="4166"/>
                    </a:cubicBezTo>
                    <a:cubicBezTo>
                      <a:pt x="1029" y="3598"/>
                      <a:pt x="1921" y="2922"/>
                      <a:pt x="2814" y="2246"/>
                    </a:cubicBezTo>
                    <a:cubicBezTo>
                      <a:pt x="3842" y="1569"/>
                      <a:pt x="4734" y="785"/>
                      <a:pt x="5519"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6"/>
              <p:cNvSpPr/>
              <p:nvPr/>
            </p:nvSpPr>
            <p:spPr>
              <a:xfrm>
                <a:off x="1493300" y="1794838"/>
                <a:ext cx="62250" cy="132550"/>
              </a:xfrm>
              <a:custGeom>
                <a:avLst/>
                <a:gdLst/>
                <a:ahLst/>
                <a:cxnLst/>
                <a:rect l="l" t="t" r="r" b="b"/>
                <a:pathLst>
                  <a:path w="2490" h="5302" extrusionOk="0">
                    <a:moveTo>
                      <a:pt x="1" y="0"/>
                    </a:moveTo>
                    <a:cubicBezTo>
                      <a:pt x="1" y="216"/>
                      <a:pt x="109" y="568"/>
                      <a:pt x="109" y="784"/>
                    </a:cubicBezTo>
                    <a:cubicBezTo>
                      <a:pt x="325" y="1461"/>
                      <a:pt x="569" y="2137"/>
                      <a:pt x="894" y="2813"/>
                    </a:cubicBezTo>
                    <a:cubicBezTo>
                      <a:pt x="1245" y="3381"/>
                      <a:pt x="1570" y="4057"/>
                      <a:pt x="1921" y="4625"/>
                    </a:cubicBezTo>
                    <a:cubicBezTo>
                      <a:pt x="2030" y="4842"/>
                      <a:pt x="2246" y="5085"/>
                      <a:pt x="2489" y="5302"/>
                    </a:cubicBezTo>
                    <a:cubicBezTo>
                      <a:pt x="2489" y="5302"/>
                      <a:pt x="1813" y="4166"/>
                      <a:pt x="1137" y="2705"/>
                    </a:cubicBezTo>
                    <a:cubicBezTo>
                      <a:pt x="461" y="1244"/>
                      <a:pt x="1" y="0"/>
                      <a:pt x="1"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6"/>
              <p:cNvSpPr/>
              <p:nvPr/>
            </p:nvSpPr>
            <p:spPr>
              <a:xfrm>
                <a:off x="1707675" y="1686963"/>
                <a:ext cx="89950" cy="195125"/>
              </a:xfrm>
              <a:custGeom>
                <a:avLst/>
                <a:gdLst/>
                <a:ahLst/>
                <a:cxnLst/>
                <a:rect l="l" t="t" r="r" b="b"/>
                <a:pathLst>
                  <a:path w="3598" h="7805" extrusionOk="0">
                    <a:moveTo>
                      <a:pt x="1139" y="1"/>
                    </a:moveTo>
                    <a:cubicBezTo>
                      <a:pt x="837" y="1"/>
                      <a:pt x="589" y="122"/>
                      <a:pt x="325" y="366"/>
                    </a:cubicBezTo>
                    <a:cubicBezTo>
                      <a:pt x="109" y="609"/>
                      <a:pt x="0" y="934"/>
                      <a:pt x="109" y="1285"/>
                    </a:cubicBezTo>
                    <a:cubicBezTo>
                      <a:pt x="109" y="1962"/>
                      <a:pt x="109" y="2503"/>
                      <a:pt x="325" y="3071"/>
                    </a:cubicBezTo>
                    <a:cubicBezTo>
                      <a:pt x="325" y="3639"/>
                      <a:pt x="433" y="4207"/>
                      <a:pt x="541" y="4667"/>
                    </a:cubicBezTo>
                    <a:cubicBezTo>
                      <a:pt x="677" y="5559"/>
                      <a:pt x="893" y="6235"/>
                      <a:pt x="1001" y="6804"/>
                    </a:cubicBezTo>
                    <a:cubicBezTo>
                      <a:pt x="1001" y="6235"/>
                      <a:pt x="893" y="5559"/>
                      <a:pt x="785" y="4667"/>
                    </a:cubicBezTo>
                    <a:cubicBezTo>
                      <a:pt x="677" y="4099"/>
                      <a:pt x="541" y="3639"/>
                      <a:pt x="433" y="3071"/>
                    </a:cubicBezTo>
                    <a:cubicBezTo>
                      <a:pt x="325" y="2503"/>
                      <a:pt x="325" y="1962"/>
                      <a:pt x="325" y="1285"/>
                    </a:cubicBezTo>
                    <a:cubicBezTo>
                      <a:pt x="325" y="1042"/>
                      <a:pt x="325" y="717"/>
                      <a:pt x="541" y="474"/>
                    </a:cubicBezTo>
                    <a:cubicBezTo>
                      <a:pt x="720" y="316"/>
                      <a:pt x="883" y="215"/>
                      <a:pt x="1096" y="215"/>
                    </a:cubicBezTo>
                    <a:cubicBezTo>
                      <a:pt x="1174" y="215"/>
                      <a:pt x="1259" y="229"/>
                      <a:pt x="1353" y="258"/>
                    </a:cubicBezTo>
                    <a:cubicBezTo>
                      <a:pt x="1894" y="609"/>
                      <a:pt x="2246" y="1285"/>
                      <a:pt x="2029" y="1962"/>
                    </a:cubicBezTo>
                    <a:cubicBezTo>
                      <a:pt x="1846" y="2368"/>
                      <a:pt x="1480" y="2790"/>
                      <a:pt x="1080" y="3169"/>
                    </a:cubicBezTo>
                    <a:lnTo>
                      <a:pt x="1080" y="3169"/>
                    </a:lnTo>
                    <a:cubicBezTo>
                      <a:pt x="918" y="3263"/>
                      <a:pt x="780" y="3385"/>
                      <a:pt x="677" y="3531"/>
                    </a:cubicBezTo>
                    <a:lnTo>
                      <a:pt x="785" y="3639"/>
                    </a:lnTo>
                    <a:cubicBezTo>
                      <a:pt x="803" y="3630"/>
                      <a:pt x="821" y="3621"/>
                      <a:pt x="839" y="3612"/>
                    </a:cubicBezTo>
                    <a:lnTo>
                      <a:pt x="839" y="3612"/>
                    </a:lnTo>
                    <a:lnTo>
                      <a:pt x="893" y="3639"/>
                    </a:lnTo>
                    <a:cubicBezTo>
                      <a:pt x="1164" y="3367"/>
                      <a:pt x="1606" y="3153"/>
                      <a:pt x="2012" y="3153"/>
                    </a:cubicBezTo>
                    <a:cubicBezTo>
                      <a:pt x="2092" y="3153"/>
                      <a:pt x="2170" y="3161"/>
                      <a:pt x="2246" y="3179"/>
                    </a:cubicBezTo>
                    <a:cubicBezTo>
                      <a:pt x="2814" y="3314"/>
                      <a:pt x="3138" y="3639"/>
                      <a:pt x="3246" y="4207"/>
                    </a:cubicBezTo>
                    <a:cubicBezTo>
                      <a:pt x="3490" y="4531"/>
                      <a:pt x="3382" y="4991"/>
                      <a:pt x="3138" y="5451"/>
                    </a:cubicBezTo>
                    <a:cubicBezTo>
                      <a:pt x="2922" y="5776"/>
                      <a:pt x="2705" y="6019"/>
                      <a:pt x="2354" y="6235"/>
                    </a:cubicBezTo>
                    <a:cubicBezTo>
                      <a:pt x="1827" y="6662"/>
                      <a:pt x="1417" y="6972"/>
                      <a:pt x="1080" y="7295"/>
                    </a:cubicBezTo>
                    <a:lnTo>
                      <a:pt x="1080" y="7295"/>
                    </a:lnTo>
                    <a:lnTo>
                      <a:pt x="1001" y="6804"/>
                    </a:lnTo>
                    <a:lnTo>
                      <a:pt x="1001" y="6804"/>
                    </a:lnTo>
                    <a:cubicBezTo>
                      <a:pt x="1001" y="7051"/>
                      <a:pt x="1001" y="7173"/>
                      <a:pt x="1049" y="7324"/>
                    </a:cubicBezTo>
                    <a:lnTo>
                      <a:pt x="1049" y="7324"/>
                    </a:lnTo>
                    <a:cubicBezTo>
                      <a:pt x="1033" y="7340"/>
                      <a:pt x="1017" y="7356"/>
                      <a:pt x="1001" y="7372"/>
                    </a:cubicBezTo>
                    <a:cubicBezTo>
                      <a:pt x="1018" y="7360"/>
                      <a:pt x="1035" y="7348"/>
                      <a:pt x="1053" y="7336"/>
                    </a:cubicBezTo>
                    <a:lnTo>
                      <a:pt x="1053" y="7336"/>
                    </a:lnTo>
                    <a:cubicBezTo>
                      <a:pt x="1067" y="7380"/>
                      <a:pt x="1086" y="7426"/>
                      <a:pt x="1109" y="7480"/>
                    </a:cubicBezTo>
                    <a:lnTo>
                      <a:pt x="1083" y="7315"/>
                    </a:lnTo>
                    <a:lnTo>
                      <a:pt x="1083" y="7315"/>
                    </a:lnTo>
                    <a:cubicBezTo>
                      <a:pt x="1420" y="7078"/>
                      <a:pt x="1837" y="6769"/>
                      <a:pt x="2462" y="6344"/>
                    </a:cubicBezTo>
                    <a:cubicBezTo>
                      <a:pt x="2814" y="6127"/>
                      <a:pt x="3030" y="5884"/>
                      <a:pt x="3246" y="5559"/>
                    </a:cubicBezTo>
                    <a:cubicBezTo>
                      <a:pt x="3598" y="5099"/>
                      <a:pt x="3598" y="4531"/>
                      <a:pt x="3490" y="4099"/>
                    </a:cubicBezTo>
                    <a:cubicBezTo>
                      <a:pt x="3246" y="3531"/>
                      <a:pt x="2814" y="3071"/>
                      <a:pt x="2354" y="2963"/>
                    </a:cubicBezTo>
                    <a:cubicBezTo>
                      <a:pt x="2239" y="2944"/>
                      <a:pt x="2123" y="2935"/>
                      <a:pt x="2010" y="2935"/>
                    </a:cubicBezTo>
                    <a:cubicBezTo>
                      <a:pt x="1870" y="2935"/>
                      <a:pt x="1733" y="2949"/>
                      <a:pt x="1601" y="2975"/>
                    </a:cubicBezTo>
                    <a:lnTo>
                      <a:pt x="1601" y="2975"/>
                    </a:lnTo>
                    <a:cubicBezTo>
                      <a:pt x="1854" y="2671"/>
                      <a:pt x="2061" y="2317"/>
                      <a:pt x="2246" y="1962"/>
                    </a:cubicBezTo>
                    <a:cubicBezTo>
                      <a:pt x="2354" y="1610"/>
                      <a:pt x="2354" y="1150"/>
                      <a:pt x="2246" y="826"/>
                    </a:cubicBezTo>
                    <a:cubicBezTo>
                      <a:pt x="2029" y="474"/>
                      <a:pt x="1786" y="258"/>
                      <a:pt x="1461" y="41"/>
                    </a:cubicBezTo>
                    <a:cubicBezTo>
                      <a:pt x="1346" y="14"/>
                      <a:pt x="1240" y="1"/>
                      <a:pt x="1139" y="1"/>
                    </a:cubicBezTo>
                    <a:close/>
                    <a:moveTo>
                      <a:pt x="1001" y="7372"/>
                    </a:moveTo>
                    <a:lnTo>
                      <a:pt x="541" y="7804"/>
                    </a:lnTo>
                    <a:cubicBezTo>
                      <a:pt x="677" y="7804"/>
                      <a:pt x="677" y="7696"/>
                      <a:pt x="677" y="7696"/>
                    </a:cubicBezTo>
                    <a:lnTo>
                      <a:pt x="1001" y="7372"/>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2" name="Google Shape;592;p26"/>
            <p:cNvSpPr/>
            <p:nvPr/>
          </p:nvSpPr>
          <p:spPr>
            <a:xfrm flipH="1">
              <a:off x="-297100" y="2237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6"/>
            <p:cNvSpPr/>
            <p:nvPr/>
          </p:nvSpPr>
          <p:spPr>
            <a:xfrm flipH="1">
              <a:off x="7700" y="2389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6"/>
            <p:cNvSpPr/>
            <p:nvPr/>
          </p:nvSpPr>
          <p:spPr>
            <a:xfrm rot="10800000">
              <a:off x="-68500" y="1856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6"/>
            <p:cNvSpPr/>
            <p:nvPr/>
          </p:nvSpPr>
          <p:spPr>
            <a:xfrm rot="10800000">
              <a:off x="236300" y="1704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6"/>
            <p:cNvSpPr/>
            <p:nvPr/>
          </p:nvSpPr>
          <p:spPr>
            <a:xfrm rot="10800000">
              <a:off x="693500" y="1246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6"/>
            <p:cNvSpPr/>
            <p:nvPr/>
          </p:nvSpPr>
          <p:spPr>
            <a:xfrm flipH="1">
              <a:off x="-601900" y="332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6"/>
            <p:cNvSpPr/>
            <p:nvPr/>
          </p:nvSpPr>
          <p:spPr>
            <a:xfrm flipH="1">
              <a:off x="-297100" y="484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6"/>
            <p:cNvSpPr/>
            <p:nvPr/>
          </p:nvSpPr>
          <p:spPr>
            <a:xfrm flipH="1">
              <a:off x="160100" y="942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021155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600"/>
        <p:cNvGrpSpPr/>
        <p:nvPr/>
      </p:nvGrpSpPr>
      <p:grpSpPr>
        <a:xfrm>
          <a:off x="0" y="0"/>
          <a:ext cx="0" cy="0"/>
          <a:chOff x="0" y="0"/>
          <a:chExt cx="0" cy="0"/>
        </a:xfrm>
      </p:grpSpPr>
      <p:grpSp>
        <p:nvGrpSpPr>
          <p:cNvPr id="601" name="Google Shape;601;p27"/>
          <p:cNvGrpSpPr/>
          <p:nvPr/>
        </p:nvGrpSpPr>
        <p:grpSpPr>
          <a:xfrm>
            <a:off x="-449500" y="285863"/>
            <a:ext cx="1847225" cy="4571775"/>
            <a:chOff x="7932500" y="332425"/>
            <a:chExt cx="1847225" cy="4571775"/>
          </a:xfrm>
        </p:grpSpPr>
        <p:sp>
          <p:nvSpPr>
            <p:cNvPr id="602" name="Google Shape;602;p27"/>
            <p:cNvSpPr/>
            <p:nvPr/>
          </p:nvSpPr>
          <p:spPr>
            <a:xfrm>
              <a:off x="8763888" y="3975038"/>
              <a:ext cx="546400" cy="144050"/>
            </a:xfrm>
            <a:custGeom>
              <a:avLst/>
              <a:gdLst/>
              <a:ahLst/>
              <a:cxnLst/>
              <a:rect l="l" t="t" r="r" b="b"/>
              <a:pathLst>
                <a:path w="21856" h="5762" extrusionOk="0">
                  <a:moveTo>
                    <a:pt x="0" y="0"/>
                  </a:moveTo>
                  <a:lnTo>
                    <a:pt x="0" y="5762"/>
                  </a:lnTo>
                  <a:lnTo>
                    <a:pt x="21856" y="5762"/>
                  </a:lnTo>
                  <a:lnTo>
                    <a:pt x="2185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3" name="Google Shape;603;p27"/>
            <p:cNvGrpSpPr/>
            <p:nvPr/>
          </p:nvGrpSpPr>
          <p:grpSpPr>
            <a:xfrm>
              <a:off x="8237288" y="1138400"/>
              <a:ext cx="513300" cy="521400"/>
              <a:chOff x="274975" y="2811550"/>
              <a:chExt cx="513300" cy="521400"/>
            </a:xfrm>
          </p:grpSpPr>
          <p:sp>
            <p:nvSpPr>
              <p:cNvPr id="604" name="Google Shape;604;p27"/>
              <p:cNvSpPr/>
              <p:nvPr/>
            </p:nvSpPr>
            <p:spPr>
              <a:xfrm>
                <a:off x="274975" y="3127350"/>
                <a:ext cx="183300" cy="205600"/>
              </a:xfrm>
              <a:custGeom>
                <a:avLst/>
                <a:gdLst/>
                <a:ahLst/>
                <a:cxnLst/>
                <a:rect l="l" t="t" r="r" b="b"/>
                <a:pathLst>
                  <a:path w="7332" h="8224" extrusionOk="0">
                    <a:moveTo>
                      <a:pt x="4058" y="7763"/>
                    </a:moveTo>
                    <a:cubicBezTo>
                      <a:pt x="4058" y="7763"/>
                      <a:pt x="4058" y="7899"/>
                      <a:pt x="4166" y="7899"/>
                    </a:cubicBezTo>
                    <a:cubicBezTo>
                      <a:pt x="4302" y="7899"/>
                      <a:pt x="4518" y="8007"/>
                      <a:pt x="4734" y="8007"/>
                    </a:cubicBezTo>
                    <a:cubicBezTo>
                      <a:pt x="4518" y="7899"/>
                      <a:pt x="4302" y="7899"/>
                      <a:pt x="4058" y="7763"/>
                    </a:cubicBezTo>
                    <a:close/>
                    <a:moveTo>
                      <a:pt x="5194" y="0"/>
                    </a:moveTo>
                    <a:lnTo>
                      <a:pt x="5086" y="108"/>
                    </a:lnTo>
                    <a:cubicBezTo>
                      <a:pt x="3625" y="1569"/>
                      <a:pt x="2381" y="2813"/>
                      <a:pt x="1461" y="3706"/>
                    </a:cubicBezTo>
                    <a:lnTo>
                      <a:pt x="461" y="4734"/>
                    </a:lnTo>
                    <a:cubicBezTo>
                      <a:pt x="244" y="4842"/>
                      <a:pt x="109" y="4950"/>
                      <a:pt x="1" y="5194"/>
                    </a:cubicBezTo>
                    <a:cubicBezTo>
                      <a:pt x="244" y="5058"/>
                      <a:pt x="352" y="4950"/>
                      <a:pt x="461" y="4842"/>
                    </a:cubicBezTo>
                    <a:lnTo>
                      <a:pt x="1597" y="3841"/>
                    </a:lnTo>
                    <a:cubicBezTo>
                      <a:pt x="2463" y="2949"/>
                      <a:pt x="3659" y="1752"/>
                      <a:pt x="5064" y="446"/>
                    </a:cubicBezTo>
                    <a:lnTo>
                      <a:pt x="5064" y="446"/>
                    </a:lnTo>
                    <a:lnTo>
                      <a:pt x="5654" y="2029"/>
                    </a:lnTo>
                    <a:lnTo>
                      <a:pt x="6871" y="5410"/>
                    </a:lnTo>
                    <a:cubicBezTo>
                      <a:pt x="7007" y="5870"/>
                      <a:pt x="7115" y="6303"/>
                      <a:pt x="7223" y="6763"/>
                    </a:cubicBezTo>
                    <a:cubicBezTo>
                      <a:pt x="7115" y="7222"/>
                      <a:pt x="6871" y="7547"/>
                      <a:pt x="6547" y="7763"/>
                    </a:cubicBezTo>
                    <a:cubicBezTo>
                      <a:pt x="6288" y="7943"/>
                      <a:pt x="6043" y="8049"/>
                      <a:pt x="5792" y="8049"/>
                    </a:cubicBezTo>
                    <a:cubicBezTo>
                      <a:pt x="5702" y="8049"/>
                      <a:pt x="5611" y="8035"/>
                      <a:pt x="5519" y="8007"/>
                    </a:cubicBezTo>
                    <a:lnTo>
                      <a:pt x="4734" y="8007"/>
                    </a:lnTo>
                    <a:cubicBezTo>
                      <a:pt x="4978" y="8115"/>
                      <a:pt x="5194" y="8223"/>
                      <a:pt x="5519" y="8223"/>
                    </a:cubicBezTo>
                    <a:cubicBezTo>
                      <a:pt x="5870" y="8223"/>
                      <a:pt x="6330" y="8115"/>
                      <a:pt x="6655" y="7899"/>
                    </a:cubicBezTo>
                    <a:cubicBezTo>
                      <a:pt x="7007" y="7655"/>
                      <a:pt x="7331" y="7331"/>
                      <a:pt x="7331" y="6763"/>
                    </a:cubicBezTo>
                    <a:cubicBezTo>
                      <a:pt x="7331" y="6303"/>
                      <a:pt x="7223" y="5735"/>
                      <a:pt x="7007" y="5302"/>
                    </a:cubicBezTo>
                    <a:cubicBezTo>
                      <a:pt x="6655" y="4274"/>
                      <a:pt x="6330" y="3165"/>
                      <a:pt x="5870" y="2029"/>
                    </a:cubicBezTo>
                    <a:lnTo>
                      <a:pt x="5194" y="217"/>
                    </a:lnTo>
                    <a:lnTo>
                      <a:pt x="5194"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7"/>
              <p:cNvSpPr/>
              <p:nvPr/>
            </p:nvSpPr>
            <p:spPr>
              <a:xfrm>
                <a:off x="472450" y="3151475"/>
                <a:ext cx="84550" cy="111150"/>
              </a:xfrm>
              <a:custGeom>
                <a:avLst/>
                <a:gdLst/>
                <a:ahLst/>
                <a:cxnLst/>
                <a:rect l="l" t="t" r="r" b="b"/>
                <a:pathLst>
                  <a:path w="3382" h="4446" extrusionOk="0">
                    <a:moveTo>
                      <a:pt x="568" y="279"/>
                    </a:moveTo>
                    <a:cubicBezTo>
                      <a:pt x="460" y="279"/>
                      <a:pt x="460" y="388"/>
                      <a:pt x="325" y="496"/>
                    </a:cubicBezTo>
                    <a:lnTo>
                      <a:pt x="325" y="604"/>
                    </a:lnTo>
                    <a:cubicBezTo>
                      <a:pt x="460" y="496"/>
                      <a:pt x="460" y="388"/>
                      <a:pt x="568" y="279"/>
                    </a:cubicBezTo>
                    <a:close/>
                    <a:moveTo>
                      <a:pt x="1297" y="0"/>
                    </a:moveTo>
                    <a:cubicBezTo>
                      <a:pt x="1049" y="0"/>
                      <a:pt x="804" y="88"/>
                      <a:pt x="568" y="279"/>
                    </a:cubicBezTo>
                    <a:cubicBezTo>
                      <a:pt x="822" y="216"/>
                      <a:pt x="1049" y="143"/>
                      <a:pt x="1285" y="143"/>
                    </a:cubicBezTo>
                    <a:cubicBezTo>
                      <a:pt x="1451" y="143"/>
                      <a:pt x="1623" y="179"/>
                      <a:pt x="1812" y="279"/>
                    </a:cubicBezTo>
                    <a:cubicBezTo>
                      <a:pt x="2245" y="604"/>
                      <a:pt x="2705" y="1064"/>
                      <a:pt x="2813" y="1632"/>
                    </a:cubicBezTo>
                    <a:cubicBezTo>
                      <a:pt x="2921" y="1957"/>
                      <a:pt x="3030" y="2308"/>
                      <a:pt x="3030" y="2741"/>
                    </a:cubicBezTo>
                    <a:cubicBezTo>
                      <a:pt x="3165" y="3093"/>
                      <a:pt x="3030" y="3417"/>
                      <a:pt x="2813" y="3769"/>
                    </a:cubicBezTo>
                    <a:cubicBezTo>
                      <a:pt x="2705" y="4093"/>
                      <a:pt x="2245" y="4229"/>
                      <a:pt x="1921" y="4229"/>
                    </a:cubicBezTo>
                    <a:cubicBezTo>
                      <a:pt x="1569" y="4229"/>
                      <a:pt x="1244" y="4093"/>
                      <a:pt x="1001" y="3877"/>
                    </a:cubicBezTo>
                    <a:cubicBezTo>
                      <a:pt x="460" y="3552"/>
                      <a:pt x="217" y="2984"/>
                      <a:pt x="108" y="2308"/>
                    </a:cubicBezTo>
                    <a:cubicBezTo>
                      <a:pt x="108" y="1957"/>
                      <a:pt x="0" y="1524"/>
                      <a:pt x="108" y="1064"/>
                    </a:cubicBezTo>
                    <a:lnTo>
                      <a:pt x="108" y="604"/>
                    </a:lnTo>
                    <a:cubicBezTo>
                      <a:pt x="0" y="848"/>
                      <a:pt x="0" y="956"/>
                      <a:pt x="0" y="1064"/>
                    </a:cubicBezTo>
                    <a:lnTo>
                      <a:pt x="0" y="2416"/>
                    </a:lnTo>
                    <a:cubicBezTo>
                      <a:pt x="0" y="2633"/>
                      <a:pt x="108" y="2984"/>
                      <a:pt x="217" y="3201"/>
                    </a:cubicBezTo>
                    <a:cubicBezTo>
                      <a:pt x="325" y="3552"/>
                      <a:pt x="568" y="3877"/>
                      <a:pt x="893" y="4093"/>
                    </a:cubicBezTo>
                    <a:cubicBezTo>
                      <a:pt x="1136" y="4337"/>
                      <a:pt x="1569" y="4445"/>
                      <a:pt x="1921" y="4445"/>
                    </a:cubicBezTo>
                    <a:cubicBezTo>
                      <a:pt x="2353" y="4445"/>
                      <a:pt x="2813" y="4229"/>
                      <a:pt x="3030" y="3877"/>
                    </a:cubicBezTo>
                    <a:cubicBezTo>
                      <a:pt x="3273" y="3552"/>
                      <a:pt x="3381" y="3093"/>
                      <a:pt x="3381" y="2633"/>
                    </a:cubicBezTo>
                    <a:cubicBezTo>
                      <a:pt x="3273" y="2308"/>
                      <a:pt x="3165" y="1957"/>
                      <a:pt x="3030" y="1632"/>
                    </a:cubicBezTo>
                    <a:cubicBezTo>
                      <a:pt x="2921" y="956"/>
                      <a:pt x="2489" y="388"/>
                      <a:pt x="1921" y="171"/>
                    </a:cubicBezTo>
                    <a:cubicBezTo>
                      <a:pt x="1712" y="61"/>
                      <a:pt x="1503" y="0"/>
                      <a:pt x="129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7"/>
              <p:cNvSpPr/>
              <p:nvPr/>
            </p:nvSpPr>
            <p:spPr>
              <a:xfrm>
                <a:off x="540075" y="3054300"/>
                <a:ext cx="163650" cy="216425"/>
              </a:xfrm>
              <a:custGeom>
                <a:avLst/>
                <a:gdLst/>
                <a:ahLst/>
                <a:cxnLst/>
                <a:rect l="l" t="t" r="r" b="b"/>
                <a:pathLst>
                  <a:path w="6546" h="8657" extrusionOk="0">
                    <a:moveTo>
                      <a:pt x="0" y="1"/>
                    </a:moveTo>
                    <a:cubicBezTo>
                      <a:pt x="0" y="217"/>
                      <a:pt x="108" y="434"/>
                      <a:pt x="108" y="542"/>
                    </a:cubicBezTo>
                    <a:cubicBezTo>
                      <a:pt x="216" y="1002"/>
                      <a:pt x="460" y="1570"/>
                      <a:pt x="676" y="2246"/>
                    </a:cubicBezTo>
                    <a:cubicBezTo>
                      <a:pt x="1244" y="3707"/>
                      <a:pt x="1921" y="5627"/>
                      <a:pt x="2921" y="7872"/>
                    </a:cubicBezTo>
                    <a:lnTo>
                      <a:pt x="3273" y="8657"/>
                    </a:lnTo>
                    <a:lnTo>
                      <a:pt x="3165" y="7764"/>
                    </a:lnTo>
                    <a:cubicBezTo>
                      <a:pt x="3141" y="7714"/>
                      <a:pt x="3116" y="7663"/>
                      <a:pt x="3092" y="7613"/>
                    </a:cubicBezTo>
                    <a:lnTo>
                      <a:pt x="3092" y="7613"/>
                    </a:lnTo>
                    <a:cubicBezTo>
                      <a:pt x="3030" y="7434"/>
                      <a:pt x="3030" y="7231"/>
                      <a:pt x="3030" y="6980"/>
                    </a:cubicBezTo>
                    <a:cubicBezTo>
                      <a:pt x="2927" y="5696"/>
                      <a:pt x="3141" y="4412"/>
                      <a:pt x="3626" y="3221"/>
                    </a:cubicBezTo>
                    <a:lnTo>
                      <a:pt x="3626" y="3221"/>
                    </a:lnTo>
                    <a:cubicBezTo>
                      <a:pt x="4451" y="4377"/>
                      <a:pt x="5088" y="5317"/>
                      <a:pt x="5626" y="6087"/>
                    </a:cubicBezTo>
                    <a:lnTo>
                      <a:pt x="6194" y="6871"/>
                    </a:lnTo>
                    <a:cubicBezTo>
                      <a:pt x="6303" y="6980"/>
                      <a:pt x="6411" y="7088"/>
                      <a:pt x="6546" y="7196"/>
                    </a:cubicBezTo>
                    <a:cubicBezTo>
                      <a:pt x="6411" y="7088"/>
                      <a:pt x="6411" y="6980"/>
                      <a:pt x="6303" y="6871"/>
                    </a:cubicBezTo>
                    <a:lnTo>
                      <a:pt x="5734" y="5952"/>
                    </a:lnTo>
                    <a:lnTo>
                      <a:pt x="3706" y="3030"/>
                    </a:lnTo>
                    <a:lnTo>
                      <a:pt x="3598" y="2814"/>
                    </a:lnTo>
                    <a:lnTo>
                      <a:pt x="3489" y="3030"/>
                    </a:lnTo>
                    <a:cubicBezTo>
                      <a:pt x="2921" y="4275"/>
                      <a:pt x="2705" y="5627"/>
                      <a:pt x="2813" y="6980"/>
                    </a:cubicBezTo>
                    <a:cubicBezTo>
                      <a:pt x="2813" y="6992"/>
                      <a:pt x="2813" y="7005"/>
                      <a:pt x="2813" y="7017"/>
                    </a:cubicBezTo>
                    <a:lnTo>
                      <a:pt x="2813" y="7017"/>
                    </a:lnTo>
                    <a:cubicBezTo>
                      <a:pt x="1957" y="5160"/>
                      <a:pt x="1299" y="3440"/>
                      <a:pt x="893" y="2246"/>
                    </a:cubicBezTo>
                    <a:lnTo>
                      <a:pt x="216" y="542"/>
                    </a:lnTo>
                    <a:cubicBezTo>
                      <a:pt x="108" y="326"/>
                      <a:pt x="108" y="217"/>
                      <a:pt x="0"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7"/>
              <p:cNvSpPr/>
              <p:nvPr/>
            </p:nvSpPr>
            <p:spPr>
              <a:xfrm>
                <a:off x="692225" y="3084750"/>
                <a:ext cx="96050" cy="124450"/>
              </a:xfrm>
              <a:custGeom>
                <a:avLst/>
                <a:gdLst/>
                <a:ahLst/>
                <a:cxnLst/>
                <a:rect l="l" t="t" r="r" b="b"/>
                <a:pathLst>
                  <a:path w="3842" h="4978" extrusionOk="0">
                    <a:moveTo>
                      <a:pt x="1677" y="0"/>
                    </a:moveTo>
                    <a:lnTo>
                      <a:pt x="1569" y="244"/>
                    </a:lnTo>
                    <a:cubicBezTo>
                      <a:pt x="1353" y="676"/>
                      <a:pt x="1136" y="1028"/>
                      <a:pt x="1001" y="1488"/>
                    </a:cubicBezTo>
                    <a:cubicBezTo>
                      <a:pt x="794" y="2058"/>
                      <a:pt x="675" y="2673"/>
                      <a:pt x="644" y="3338"/>
                    </a:cubicBezTo>
                    <a:lnTo>
                      <a:pt x="644" y="3338"/>
                    </a:lnTo>
                    <a:cubicBezTo>
                      <a:pt x="507" y="2815"/>
                      <a:pt x="367" y="2380"/>
                      <a:pt x="217" y="2029"/>
                    </a:cubicBezTo>
                    <a:cubicBezTo>
                      <a:pt x="217" y="1704"/>
                      <a:pt x="108" y="1488"/>
                      <a:pt x="0" y="1136"/>
                    </a:cubicBezTo>
                    <a:lnTo>
                      <a:pt x="0" y="1136"/>
                    </a:lnTo>
                    <a:cubicBezTo>
                      <a:pt x="0" y="1488"/>
                      <a:pt x="108" y="1812"/>
                      <a:pt x="108" y="2029"/>
                    </a:cubicBezTo>
                    <a:cubicBezTo>
                      <a:pt x="217" y="2705"/>
                      <a:pt x="460" y="3517"/>
                      <a:pt x="676" y="4517"/>
                    </a:cubicBezTo>
                    <a:lnTo>
                      <a:pt x="893" y="4409"/>
                    </a:lnTo>
                    <a:cubicBezTo>
                      <a:pt x="785" y="3517"/>
                      <a:pt x="893" y="2489"/>
                      <a:pt x="1244" y="1596"/>
                    </a:cubicBezTo>
                    <a:cubicBezTo>
                      <a:pt x="1330" y="1233"/>
                      <a:pt x="1483" y="870"/>
                      <a:pt x="1663" y="574"/>
                    </a:cubicBezTo>
                    <a:lnTo>
                      <a:pt x="1663" y="574"/>
                    </a:lnTo>
                    <a:cubicBezTo>
                      <a:pt x="2199" y="1829"/>
                      <a:pt x="2730" y="2884"/>
                      <a:pt x="3165" y="3625"/>
                    </a:cubicBezTo>
                    <a:lnTo>
                      <a:pt x="3598" y="4626"/>
                    </a:lnTo>
                    <a:lnTo>
                      <a:pt x="3273" y="3625"/>
                    </a:lnTo>
                    <a:cubicBezTo>
                      <a:pt x="2921" y="2705"/>
                      <a:pt x="2353" y="1596"/>
                      <a:pt x="1812" y="244"/>
                    </a:cubicBezTo>
                    <a:lnTo>
                      <a:pt x="1677" y="0"/>
                    </a:lnTo>
                    <a:close/>
                    <a:moveTo>
                      <a:pt x="3598" y="4626"/>
                    </a:moveTo>
                    <a:cubicBezTo>
                      <a:pt x="3598" y="4734"/>
                      <a:pt x="3706" y="4869"/>
                      <a:pt x="3841" y="4977"/>
                    </a:cubicBezTo>
                    <a:cubicBezTo>
                      <a:pt x="3706" y="4869"/>
                      <a:pt x="3706" y="4734"/>
                      <a:pt x="3598" y="4626"/>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7"/>
              <p:cNvSpPr/>
              <p:nvPr/>
            </p:nvSpPr>
            <p:spPr>
              <a:xfrm>
                <a:off x="571175" y="2842650"/>
                <a:ext cx="169075" cy="116250"/>
              </a:xfrm>
              <a:custGeom>
                <a:avLst/>
                <a:gdLst/>
                <a:ahLst/>
                <a:cxnLst/>
                <a:rect l="l" t="t" r="r" b="b"/>
                <a:pathLst>
                  <a:path w="6763" h="4650" extrusionOk="0">
                    <a:moveTo>
                      <a:pt x="6519" y="1"/>
                    </a:moveTo>
                    <a:lnTo>
                      <a:pt x="6519" y="1"/>
                    </a:lnTo>
                    <a:cubicBezTo>
                      <a:pt x="6654" y="460"/>
                      <a:pt x="6654" y="1028"/>
                      <a:pt x="6519" y="1461"/>
                    </a:cubicBezTo>
                    <a:cubicBezTo>
                      <a:pt x="6411" y="2029"/>
                      <a:pt x="6195" y="2597"/>
                      <a:pt x="5978" y="3057"/>
                    </a:cubicBezTo>
                    <a:cubicBezTo>
                      <a:pt x="5297" y="3988"/>
                      <a:pt x="4235" y="4462"/>
                      <a:pt x="3111" y="4462"/>
                    </a:cubicBezTo>
                    <a:cubicBezTo>
                      <a:pt x="2896" y="4462"/>
                      <a:pt x="2679" y="4444"/>
                      <a:pt x="2462" y="4410"/>
                    </a:cubicBezTo>
                    <a:cubicBezTo>
                      <a:pt x="1921" y="4274"/>
                      <a:pt x="1461" y="4058"/>
                      <a:pt x="1001" y="3733"/>
                    </a:cubicBezTo>
                    <a:cubicBezTo>
                      <a:pt x="568" y="3382"/>
                      <a:pt x="217" y="3057"/>
                      <a:pt x="0" y="2597"/>
                    </a:cubicBezTo>
                    <a:lnTo>
                      <a:pt x="0" y="2597"/>
                    </a:lnTo>
                    <a:cubicBezTo>
                      <a:pt x="0" y="2705"/>
                      <a:pt x="109" y="2814"/>
                      <a:pt x="109" y="2922"/>
                    </a:cubicBezTo>
                    <a:cubicBezTo>
                      <a:pt x="325" y="3273"/>
                      <a:pt x="568" y="3598"/>
                      <a:pt x="893" y="3842"/>
                    </a:cubicBezTo>
                    <a:cubicBezTo>
                      <a:pt x="1353" y="4166"/>
                      <a:pt x="1921" y="4410"/>
                      <a:pt x="2462" y="4518"/>
                    </a:cubicBezTo>
                    <a:cubicBezTo>
                      <a:pt x="2744" y="4608"/>
                      <a:pt x="3031" y="4650"/>
                      <a:pt x="3317" y="4650"/>
                    </a:cubicBezTo>
                    <a:cubicBezTo>
                      <a:pt x="4404" y="4650"/>
                      <a:pt x="5465" y="4043"/>
                      <a:pt x="6086" y="3165"/>
                    </a:cubicBezTo>
                    <a:cubicBezTo>
                      <a:pt x="6411" y="2597"/>
                      <a:pt x="6654" y="2137"/>
                      <a:pt x="6763" y="1569"/>
                    </a:cubicBezTo>
                    <a:lnTo>
                      <a:pt x="6763" y="352"/>
                    </a:lnTo>
                    <a:cubicBezTo>
                      <a:pt x="6654" y="217"/>
                      <a:pt x="6654" y="109"/>
                      <a:pt x="6519"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7"/>
              <p:cNvSpPr/>
              <p:nvPr/>
            </p:nvSpPr>
            <p:spPr>
              <a:xfrm>
                <a:off x="568475" y="2823050"/>
                <a:ext cx="25025" cy="58850"/>
              </a:xfrm>
              <a:custGeom>
                <a:avLst/>
                <a:gdLst/>
                <a:ahLst/>
                <a:cxnLst/>
                <a:rect l="l" t="t" r="r" b="b"/>
                <a:pathLst>
                  <a:path w="1001" h="2354" extrusionOk="0">
                    <a:moveTo>
                      <a:pt x="217" y="0"/>
                    </a:moveTo>
                    <a:cubicBezTo>
                      <a:pt x="0" y="893"/>
                      <a:pt x="325" y="1812"/>
                      <a:pt x="893" y="2353"/>
                    </a:cubicBezTo>
                    <a:cubicBezTo>
                      <a:pt x="1001" y="2245"/>
                      <a:pt x="676" y="1812"/>
                      <a:pt x="433" y="1244"/>
                    </a:cubicBezTo>
                    <a:cubicBezTo>
                      <a:pt x="325" y="568"/>
                      <a:pt x="325" y="0"/>
                      <a:pt x="217"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7"/>
              <p:cNvSpPr/>
              <p:nvPr/>
            </p:nvSpPr>
            <p:spPr>
              <a:xfrm>
                <a:off x="644200" y="2811550"/>
                <a:ext cx="19650" cy="42625"/>
              </a:xfrm>
              <a:custGeom>
                <a:avLst/>
                <a:gdLst/>
                <a:ahLst/>
                <a:cxnLst/>
                <a:rect l="l" t="t" r="r" b="b"/>
                <a:pathLst>
                  <a:path w="786" h="1705" extrusionOk="0">
                    <a:moveTo>
                      <a:pt x="1" y="0"/>
                    </a:moveTo>
                    <a:cubicBezTo>
                      <a:pt x="1" y="352"/>
                      <a:pt x="109" y="568"/>
                      <a:pt x="217" y="920"/>
                    </a:cubicBezTo>
                    <a:cubicBezTo>
                      <a:pt x="460" y="1353"/>
                      <a:pt x="677" y="1704"/>
                      <a:pt x="677" y="1704"/>
                    </a:cubicBezTo>
                    <a:cubicBezTo>
                      <a:pt x="785" y="1704"/>
                      <a:pt x="677" y="1353"/>
                      <a:pt x="460" y="785"/>
                    </a:cubicBezTo>
                    <a:cubicBezTo>
                      <a:pt x="217" y="352"/>
                      <a:pt x="109" y="0"/>
                      <a:pt x="1"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1" name="Google Shape;611;p27"/>
            <p:cNvSpPr/>
            <p:nvPr/>
          </p:nvSpPr>
          <p:spPr>
            <a:xfrm flipH="1">
              <a:off x="8084900" y="4142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7"/>
            <p:cNvSpPr/>
            <p:nvPr/>
          </p:nvSpPr>
          <p:spPr>
            <a:xfrm flipH="1">
              <a:off x="8542100" y="4599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7"/>
            <p:cNvSpPr/>
            <p:nvPr/>
          </p:nvSpPr>
          <p:spPr>
            <a:xfrm flipH="1">
              <a:off x="8846900" y="4752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7"/>
            <p:cNvSpPr/>
            <p:nvPr/>
          </p:nvSpPr>
          <p:spPr>
            <a:xfrm rot="10800000">
              <a:off x="8618300" y="3609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7"/>
            <p:cNvSpPr/>
            <p:nvPr/>
          </p:nvSpPr>
          <p:spPr>
            <a:xfrm rot="10800000">
              <a:off x="8770700" y="33042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7"/>
            <p:cNvSpPr/>
            <p:nvPr/>
          </p:nvSpPr>
          <p:spPr>
            <a:xfrm flipH="1">
              <a:off x="8237300" y="2237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7"/>
            <p:cNvSpPr/>
            <p:nvPr/>
          </p:nvSpPr>
          <p:spPr>
            <a:xfrm flipH="1">
              <a:off x="8542100" y="2389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7"/>
            <p:cNvSpPr/>
            <p:nvPr/>
          </p:nvSpPr>
          <p:spPr>
            <a:xfrm flipH="1">
              <a:off x="8694500" y="2694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7"/>
            <p:cNvSpPr/>
            <p:nvPr/>
          </p:nvSpPr>
          <p:spPr>
            <a:xfrm rot="10800000">
              <a:off x="8770700" y="1704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7"/>
            <p:cNvSpPr/>
            <p:nvPr/>
          </p:nvSpPr>
          <p:spPr>
            <a:xfrm rot="10800000">
              <a:off x="8923100" y="13992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7"/>
            <p:cNvSpPr/>
            <p:nvPr/>
          </p:nvSpPr>
          <p:spPr>
            <a:xfrm rot="10800000">
              <a:off x="9227900" y="1246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7"/>
            <p:cNvSpPr/>
            <p:nvPr/>
          </p:nvSpPr>
          <p:spPr>
            <a:xfrm flipH="1">
              <a:off x="7932500" y="332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7"/>
            <p:cNvSpPr/>
            <p:nvPr/>
          </p:nvSpPr>
          <p:spPr>
            <a:xfrm flipH="1">
              <a:off x="8389700" y="7896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7"/>
            <p:cNvSpPr/>
            <p:nvPr/>
          </p:nvSpPr>
          <p:spPr>
            <a:xfrm flipH="1">
              <a:off x="8694500" y="942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7"/>
          <p:cNvGrpSpPr/>
          <p:nvPr/>
        </p:nvGrpSpPr>
        <p:grpSpPr>
          <a:xfrm>
            <a:off x="7884875" y="2532950"/>
            <a:ext cx="1856601" cy="2381950"/>
            <a:chOff x="-601900" y="160050"/>
            <a:chExt cx="1856601" cy="2381950"/>
          </a:xfrm>
        </p:grpSpPr>
        <p:sp>
          <p:nvSpPr>
            <p:cNvPr id="626" name="Google Shape;626;p27"/>
            <p:cNvSpPr/>
            <p:nvPr/>
          </p:nvSpPr>
          <p:spPr>
            <a:xfrm>
              <a:off x="268600" y="306775"/>
              <a:ext cx="549800" cy="146775"/>
            </a:xfrm>
            <a:custGeom>
              <a:avLst/>
              <a:gdLst/>
              <a:ahLst/>
              <a:cxnLst/>
              <a:rect l="l" t="t" r="r" b="b"/>
              <a:pathLst>
                <a:path w="21992" h="5871" extrusionOk="0">
                  <a:moveTo>
                    <a:pt x="0" y="1"/>
                  </a:moveTo>
                  <a:lnTo>
                    <a:pt x="0" y="5871"/>
                  </a:lnTo>
                  <a:lnTo>
                    <a:pt x="21991" y="5871"/>
                  </a:lnTo>
                  <a:lnTo>
                    <a:pt x="21991"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7"/>
            <p:cNvSpPr/>
            <p:nvPr/>
          </p:nvSpPr>
          <p:spPr>
            <a:xfrm>
              <a:off x="429550" y="160050"/>
              <a:ext cx="551825" cy="149475"/>
            </a:xfrm>
            <a:custGeom>
              <a:avLst/>
              <a:gdLst/>
              <a:ahLst/>
              <a:cxnLst/>
              <a:rect l="l" t="t" r="r" b="b"/>
              <a:pathLst>
                <a:path w="22073" h="5979" extrusionOk="0">
                  <a:moveTo>
                    <a:pt x="108" y="0"/>
                  </a:moveTo>
                  <a:lnTo>
                    <a:pt x="108" y="0"/>
                  </a:lnTo>
                  <a:cubicBezTo>
                    <a:pt x="88" y="21"/>
                    <a:pt x="54" y="54"/>
                    <a:pt x="0" y="108"/>
                  </a:cubicBezTo>
                  <a:lnTo>
                    <a:pt x="0" y="1596"/>
                  </a:lnTo>
                  <a:lnTo>
                    <a:pt x="0" y="3057"/>
                  </a:lnTo>
                  <a:lnTo>
                    <a:pt x="0" y="5978"/>
                  </a:lnTo>
                  <a:lnTo>
                    <a:pt x="108" y="5978"/>
                  </a:lnTo>
                  <a:lnTo>
                    <a:pt x="15770" y="5870"/>
                  </a:lnTo>
                  <a:lnTo>
                    <a:pt x="216" y="5762"/>
                  </a:lnTo>
                  <a:lnTo>
                    <a:pt x="216" y="5762"/>
                  </a:lnTo>
                  <a:lnTo>
                    <a:pt x="216" y="3057"/>
                  </a:lnTo>
                  <a:lnTo>
                    <a:pt x="216" y="243"/>
                  </a:lnTo>
                  <a:lnTo>
                    <a:pt x="216" y="243"/>
                  </a:lnTo>
                  <a:lnTo>
                    <a:pt x="21964" y="109"/>
                  </a:lnTo>
                  <a:lnTo>
                    <a:pt x="21964" y="109"/>
                  </a:lnTo>
                  <a:cubicBezTo>
                    <a:pt x="21964" y="1921"/>
                    <a:pt x="22072" y="3382"/>
                    <a:pt x="22072" y="4301"/>
                  </a:cubicBezTo>
                  <a:lnTo>
                    <a:pt x="22072" y="108"/>
                  </a:lnTo>
                  <a:lnTo>
                    <a:pt x="22072"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8" name="Google Shape;628;p27"/>
            <p:cNvGrpSpPr/>
            <p:nvPr/>
          </p:nvGrpSpPr>
          <p:grpSpPr>
            <a:xfrm>
              <a:off x="769783" y="1986057"/>
              <a:ext cx="484918" cy="453079"/>
              <a:chOff x="1211325" y="1407638"/>
              <a:chExt cx="797300" cy="744950"/>
            </a:xfrm>
          </p:grpSpPr>
          <p:sp>
            <p:nvSpPr>
              <p:cNvPr id="629" name="Google Shape;629;p27"/>
              <p:cNvSpPr/>
              <p:nvPr/>
            </p:nvSpPr>
            <p:spPr>
              <a:xfrm>
                <a:off x="1211325" y="1407638"/>
                <a:ext cx="797300" cy="744950"/>
              </a:xfrm>
              <a:custGeom>
                <a:avLst/>
                <a:gdLst/>
                <a:ahLst/>
                <a:cxnLst/>
                <a:rect l="l" t="t" r="r" b="b"/>
                <a:pathLst>
                  <a:path w="31892" h="29798" extrusionOk="0">
                    <a:moveTo>
                      <a:pt x="8081" y="1"/>
                    </a:moveTo>
                    <a:cubicBezTo>
                      <a:pt x="7861" y="1"/>
                      <a:pt x="7645" y="14"/>
                      <a:pt x="7439" y="43"/>
                    </a:cubicBezTo>
                    <a:cubicBezTo>
                      <a:pt x="5870" y="151"/>
                      <a:pt x="4301" y="827"/>
                      <a:pt x="3057" y="1855"/>
                    </a:cubicBezTo>
                    <a:cubicBezTo>
                      <a:pt x="1921" y="2856"/>
                      <a:pt x="1028" y="4208"/>
                      <a:pt x="568" y="5696"/>
                    </a:cubicBezTo>
                    <a:cubicBezTo>
                      <a:pt x="109" y="7049"/>
                      <a:pt x="0" y="8509"/>
                      <a:pt x="109" y="9970"/>
                    </a:cubicBezTo>
                    <a:cubicBezTo>
                      <a:pt x="352" y="12567"/>
                      <a:pt x="1136" y="15028"/>
                      <a:pt x="2381" y="17300"/>
                    </a:cubicBezTo>
                    <a:cubicBezTo>
                      <a:pt x="2949" y="18301"/>
                      <a:pt x="3490" y="19221"/>
                      <a:pt x="4166" y="20113"/>
                    </a:cubicBezTo>
                    <a:lnTo>
                      <a:pt x="5762" y="22602"/>
                    </a:lnTo>
                    <a:cubicBezTo>
                      <a:pt x="6763" y="24171"/>
                      <a:pt x="7682" y="25523"/>
                      <a:pt x="8467" y="26524"/>
                    </a:cubicBezTo>
                    <a:cubicBezTo>
                      <a:pt x="9251" y="27660"/>
                      <a:pt x="9927" y="28445"/>
                      <a:pt x="10387" y="29013"/>
                    </a:cubicBezTo>
                    <a:cubicBezTo>
                      <a:pt x="10820" y="29472"/>
                      <a:pt x="11064" y="29797"/>
                      <a:pt x="11064" y="29797"/>
                    </a:cubicBezTo>
                    <a:cubicBezTo>
                      <a:pt x="11064" y="29797"/>
                      <a:pt x="11064" y="29689"/>
                      <a:pt x="10928" y="29581"/>
                    </a:cubicBezTo>
                    <a:cubicBezTo>
                      <a:pt x="10820" y="29364"/>
                      <a:pt x="10604" y="29229"/>
                      <a:pt x="10387" y="28904"/>
                    </a:cubicBezTo>
                    <a:cubicBezTo>
                      <a:pt x="9927" y="28445"/>
                      <a:pt x="9359" y="27552"/>
                      <a:pt x="8575" y="26524"/>
                    </a:cubicBezTo>
                    <a:cubicBezTo>
                      <a:pt x="7791" y="25523"/>
                      <a:pt x="6871" y="24171"/>
                      <a:pt x="5870" y="22602"/>
                    </a:cubicBezTo>
                    <a:cubicBezTo>
                      <a:pt x="5410" y="21790"/>
                      <a:pt x="4842" y="20898"/>
                      <a:pt x="4301" y="20005"/>
                    </a:cubicBezTo>
                    <a:cubicBezTo>
                      <a:pt x="3625" y="19221"/>
                      <a:pt x="3057" y="18193"/>
                      <a:pt x="2489" y="17192"/>
                    </a:cubicBezTo>
                    <a:cubicBezTo>
                      <a:pt x="1245" y="14920"/>
                      <a:pt x="460" y="12458"/>
                      <a:pt x="244" y="9970"/>
                    </a:cubicBezTo>
                    <a:cubicBezTo>
                      <a:pt x="244" y="8509"/>
                      <a:pt x="352" y="7049"/>
                      <a:pt x="785" y="5696"/>
                    </a:cubicBezTo>
                    <a:cubicBezTo>
                      <a:pt x="1245" y="4344"/>
                      <a:pt x="2029" y="2991"/>
                      <a:pt x="3165" y="1963"/>
                    </a:cubicBezTo>
                    <a:cubicBezTo>
                      <a:pt x="4409" y="963"/>
                      <a:pt x="5870" y="395"/>
                      <a:pt x="7439" y="151"/>
                    </a:cubicBezTo>
                    <a:cubicBezTo>
                      <a:pt x="8223" y="151"/>
                      <a:pt x="9035" y="286"/>
                      <a:pt x="9819" y="503"/>
                    </a:cubicBezTo>
                    <a:cubicBezTo>
                      <a:pt x="10604" y="827"/>
                      <a:pt x="11388" y="1179"/>
                      <a:pt x="11956" y="1747"/>
                    </a:cubicBezTo>
                    <a:cubicBezTo>
                      <a:pt x="13200" y="2991"/>
                      <a:pt x="14093" y="4452"/>
                      <a:pt x="14553" y="6021"/>
                    </a:cubicBezTo>
                    <a:cubicBezTo>
                      <a:pt x="14986" y="7833"/>
                      <a:pt x="15337" y="9510"/>
                      <a:pt x="15337" y="11322"/>
                    </a:cubicBezTo>
                    <a:cubicBezTo>
                      <a:pt x="15337" y="11647"/>
                      <a:pt x="15445" y="12107"/>
                      <a:pt x="15445" y="12567"/>
                    </a:cubicBezTo>
                    <a:lnTo>
                      <a:pt x="15445" y="13135"/>
                    </a:lnTo>
                    <a:lnTo>
                      <a:pt x="15662" y="12567"/>
                    </a:lnTo>
                    <a:cubicBezTo>
                      <a:pt x="16122" y="10863"/>
                      <a:pt x="17150" y="9402"/>
                      <a:pt x="18367" y="8266"/>
                    </a:cubicBezTo>
                    <a:cubicBezTo>
                      <a:pt x="19503" y="7049"/>
                      <a:pt x="21072" y="6237"/>
                      <a:pt x="22776" y="6021"/>
                    </a:cubicBezTo>
                    <a:cubicBezTo>
                      <a:pt x="23333" y="5905"/>
                      <a:pt x="23894" y="5845"/>
                      <a:pt x="24451" y="5845"/>
                    </a:cubicBezTo>
                    <a:cubicBezTo>
                      <a:pt x="25462" y="5845"/>
                      <a:pt x="26459" y="6045"/>
                      <a:pt x="27401" y="6481"/>
                    </a:cubicBezTo>
                    <a:cubicBezTo>
                      <a:pt x="28862" y="7157"/>
                      <a:pt x="29998" y="8158"/>
                      <a:pt x="30782" y="9510"/>
                    </a:cubicBezTo>
                    <a:cubicBezTo>
                      <a:pt x="31459" y="10863"/>
                      <a:pt x="31675" y="12323"/>
                      <a:pt x="31459" y="13811"/>
                    </a:cubicBezTo>
                    <a:cubicBezTo>
                      <a:pt x="31215" y="15163"/>
                      <a:pt x="30539" y="16381"/>
                      <a:pt x="29538" y="17408"/>
                    </a:cubicBezTo>
                    <a:cubicBezTo>
                      <a:pt x="28645" y="18301"/>
                      <a:pt x="27618" y="19221"/>
                      <a:pt x="26617" y="19897"/>
                    </a:cubicBezTo>
                    <a:cubicBezTo>
                      <a:pt x="25589" y="20681"/>
                      <a:pt x="24588" y="21358"/>
                      <a:pt x="23668" y="22034"/>
                    </a:cubicBezTo>
                    <a:cubicBezTo>
                      <a:pt x="19854" y="24631"/>
                      <a:pt x="16690" y="26524"/>
                      <a:pt x="14553" y="27768"/>
                    </a:cubicBezTo>
                    <a:cubicBezTo>
                      <a:pt x="13417" y="28445"/>
                      <a:pt x="12524" y="28904"/>
                      <a:pt x="11956" y="29229"/>
                    </a:cubicBezTo>
                    <a:cubicBezTo>
                      <a:pt x="12524" y="29013"/>
                      <a:pt x="13417" y="28445"/>
                      <a:pt x="14553" y="27877"/>
                    </a:cubicBezTo>
                    <a:cubicBezTo>
                      <a:pt x="16798" y="26524"/>
                      <a:pt x="19963" y="24631"/>
                      <a:pt x="23777" y="22142"/>
                    </a:cubicBezTo>
                    <a:cubicBezTo>
                      <a:pt x="24696" y="21466"/>
                      <a:pt x="25697" y="20790"/>
                      <a:pt x="26725" y="20005"/>
                    </a:cubicBezTo>
                    <a:cubicBezTo>
                      <a:pt x="27726" y="19329"/>
                      <a:pt x="28754" y="18409"/>
                      <a:pt x="29646" y="17517"/>
                    </a:cubicBezTo>
                    <a:cubicBezTo>
                      <a:pt x="30674" y="16516"/>
                      <a:pt x="31350" y="15163"/>
                      <a:pt x="31675" y="13811"/>
                    </a:cubicBezTo>
                    <a:cubicBezTo>
                      <a:pt x="31891" y="12323"/>
                      <a:pt x="31675" y="10754"/>
                      <a:pt x="30890" y="9402"/>
                    </a:cubicBezTo>
                    <a:cubicBezTo>
                      <a:pt x="30214" y="8049"/>
                      <a:pt x="28970" y="6913"/>
                      <a:pt x="27509" y="6237"/>
                    </a:cubicBezTo>
                    <a:cubicBezTo>
                      <a:pt x="26510" y="5774"/>
                      <a:pt x="25396" y="5578"/>
                      <a:pt x="24255" y="5578"/>
                    </a:cubicBezTo>
                    <a:cubicBezTo>
                      <a:pt x="23729" y="5578"/>
                      <a:pt x="23197" y="5619"/>
                      <a:pt x="22668" y="5696"/>
                    </a:cubicBezTo>
                    <a:cubicBezTo>
                      <a:pt x="21883" y="5913"/>
                      <a:pt x="21072" y="6129"/>
                      <a:pt x="20287" y="6589"/>
                    </a:cubicBezTo>
                    <a:cubicBezTo>
                      <a:pt x="19503" y="6913"/>
                      <a:pt x="18827" y="7481"/>
                      <a:pt x="18150" y="8049"/>
                    </a:cubicBezTo>
                    <a:cubicBezTo>
                      <a:pt x="17045" y="9154"/>
                      <a:pt x="16218" y="10430"/>
                      <a:pt x="15648" y="11895"/>
                    </a:cubicBezTo>
                    <a:lnTo>
                      <a:pt x="15648" y="11895"/>
                    </a:lnTo>
                    <a:cubicBezTo>
                      <a:pt x="15635" y="11682"/>
                      <a:pt x="15608" y="11485"/>
                      <a:pt x="15554" y="11322"/>
                    </a:cubicBezTo>
                    <a:cubicBezTo>
                      <a:pt x="15554" y="9510"/>
                      <a:pt x="15337" y="7725"/>
                      <a:pt x="14769" y="6021"/>
                    </a:cubicBezTo>
                    <a:cubicBezTo>
                      <a:pt x="14309" y="4344"/>
                      <a:pt x="13417" y="2748"/>
                      <a:pt x="12064" y="1639"/>
                    </a:cubicBezTo>
                    <a:cubicBezTo>
                      <a:pt x="11496" y="1071"/>
                      <a:pt x="10712" y="611"/>
                      <a:pt x="9927" y="286"/>
                    </a:cubicBezTo>
                    <a:cubicBezTo>
                      <a:pt x="9349" y="107"/>
                      <a:pt x="8698" y="1"/>
                      <a:pt x="8081"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7"/>
              <p:cNvSpPr/>
              <p:nvPr/>
            </p:nvSpPr>
            <p:spPr>
              <a:xfrm>
                <a:off x="1290450" y="1597363"/>
                <a:ext cx="109575" cy="197475"/>
              </a:xfrm>
              <a:custGeom>
                <a:avLst/>
                <a:gdLst/>
                <a:ahLst/>
                <a:cxnLst/>
                <a:rect l="l" t="t" r="r" b="b"/>
                <a:pathLst>
                  <a:path w="4383" h="7899" extrusionOk="0">
                    <a:moveTo>
                      <a:pt x="3598" y="1"/>
                    </a:moveTo>
                    <a:lnTo>
                      <a:pt x="3381" y="352"/>
                    </a:lnTo>
                    <a:cubicBezTo>
                      <a:pt x="2353" y="2273"/>
                      <a:pt x="1569" y="3950"/>
                      <a:pt x="893" y="5194"/>
                    </a:cubicBezTo>
                    <a:lnTo>
                      <a:pt x="217" y="6655"/>
                    </a:lnTo>
                    <a:cubicBezTo>
                      <a:pt x="108" y="6898"/>
                      <a:pt x="108" y="7115"/>
                      <a:pt x="0" y="7223"/>
                    </a:cubicBezTo>
                    <a:cubicBezTo>
                      <a:pt x="108" y="7115"/>
                      <a:pt x="217" y="6898"/>
                      <a:pt x="325" y="6763"/>
                    </a:cubicBezTo>
                    <a:lnTo>
                      <a:pt x="1136" y="5302"/>
                    </a:lnTo>
                    <a:cubicBezTo>
                      <a:pt x="1773" y="4130"/>
                      <a:pt x="2507" y="2573"/>
                      <a:pt x="3427" y="791"/>
                    </a:cubicBezTo>
                    <a:lnTo>
                      <a:pt x="3427" y="791"/>
                    </a:lnTo>
                    <a:cubicBezTo>
                      <a:pt x="3631" y="2737"/>
                      <a:pt x="3856" y="4395"/>
                      <a:pt x="4058" y="5654"/>
                    </a:cubicBezTo>
                    <a:cubicBezTo>
                      <a:pt x="4166" y="6330"/>
                      <a:pt x="4274" y="6898"/>
                      <a:pt x="4274" y="7223"/>
                    </a:cubicBezTo>
                    <a:cubicBezTo>
                      <a:pt x="4274" y="7439"/>
                      <a:pt x="4382" y="7683"/>
                      <a:pt x="4382" y="7899"/>
                    </a:cubicBezTo>
                    <a:lnTo>
                      <a:pt x="4382" y="7223"/>
                    </a:lnTo>
                    <a:cubicBezTo>
                      <a:pt x="4382" y="6898"/>
                      <a:pt x="4274" y="6330"/>
                      <a:pt x="4166" y="5654"/>
                    </a:cubicBezTo>
                    <a:cubicBezTo>
                      <a:pt x="4058" y="4301"/>
                      <a:pt x="3841" y="2381"/>
                      <a:pt x="3598" y="352"/>
                    </a:cubicBezTo>
                    <a:lnTo>
                      <a:pt x="359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7"/>
              <p:cNvSpPr/>
              <p:nvPr/>
            </p:nvSpPr>
            <p:spPr>
              <a:xfrm>
                <a:off x="1315450" y="1715713"/>
                <a:ext cx="96050" cy="20300"/>
              </a:xfrm>
              <a:custGeom>
                <a:avLst/>
                <a:gdLst/>
                <a:ahLst/>
                <a:cxnLst/>
                <a:rect l="l" t="t" r="r" b="b"/>
                <a:pathLst>
                  <a:path w="3842" h="812" extrusionOk="0">
                    <a:moveTo>
                      <a:pt x="1" y="0"/>
                    </a:moveTo>
                    <a:cubicBezTo>
                      <a:pt x="569" y="244"/>
                      <a:pt x="1245" y="352"/>
                      <a:pt x="1921" y="460"/>
                    </a:cubicBezTo>
                    <a:cubicBezTo>
                      <a:pt x="2490" y="676"/>
                      <a:pt x="3166" y="676"/>
                      <a:pt x="3842" y="812"/>
                    </a:cubicBezTo>
                    <a:cubicBezTo>
                      <a:pt x="3166" y="460"/>
                      <a:pt x="2598" y="352"/>
                      <a:pt x="1921" y="244"/>
                    </a:cubicBezTo>
                    <a:cubicBezTo>
                      <a:pt x="1353" y="135"/>
                      <a:pt x="677" y="0"/>
                      <a:pt x="1"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7"/>
              <p:cNvSpPr/>
              <p:nvPr/>
            </p:nvSpPr>
            <p:spPr>
              <a:xfrm>
                <a:off x="1464900" y="1789413"/>
                <a:ext cx="137975" cy="104175"/>
              </a:xfrm>
              <a:custGeom>
                <a:avLst/>
                <a:gdLst/>
                <a:ahLst/>
                <a:cxnLst/>
                <a:rect l="l" t="t" r="r" b="b"/>
                <a:pathLst>
                  <a:path w="5519" h="4167" extrusionOk="0">
                    <a:moveTo>
                      <a:pt x="5519" y="1"/>
                    </a:moveTo>
                    <a:cubicBezTo>
                      <a:pt x="4626" y="677"/>
                      <a:pt x="3625" y="1353"/>
                      <a:pt x="2706" y="2029"/>
                    </a:cubicBezTo>
                    <a:cubicBezTo>
                      <a:pt x="1813" y="2706"/>
                      <a:pt x="921" y="3382"/>
                      <a:pt x="1" y="4166"/>
                    </a:cubicBezTo>
                    <a:cubicBezTo>
                      <a:pt x="1029" y="3598"/>
                      <a:pt x="1921" y="2922"/>
                      <a:pt x="2814" y="2246"/>
                    </a:cubicBezTo>
                    <a:cubicBezTo>
                      <a:pt x="3842" y="1569"/>
                      <a:pt x="4734" y="785"/>
                      <a:pt x="5519" y="1"/>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7"/>
              <p:cNvSpPr/>
              <p:nvPr/>
            </p:nvSpPr>
            <p:spPr>
              <a:xfrm>
                <a:off x="1493300" y="1794838"/>
                <a:ext cx="62250" cy="132550"/>
              </a:xfrm>
              <a:custGeom>
                <a:avLst/>
                <a:gdLst/>
                <a:ahLst/>
                <a:cxnLst/>
                <a:rect l="l" t="t" r="r" b="b"/>
                <a:pathLst>
                  <a:path w="2490" h="5302" extrusionOk="0">
                    <a:moveTo>
                      <a:pt x="1" y="0"/>
                    </a:moveTo>
                    <a:cubicBezTo>
                      <a:pt x="1" y="216"/>
                      <a:pt x="109" y="568"/>
                      <a:pt x="109" y="784"/>
                    </a:cubicBezTo>
                    <a:cubicBezTo>
                      <a:pt x="325" y="1461"/>
                      <a:pt x="569" y="2137"/>
                      <a:pt x="894" y="2813"/>
                    </a:cubicBezTo>
                    <a:cubicBezTo>
                      <a:pt x="1245" y="3381"/>
                      <a:pt x="1570" y="4057"/>
                      <a:pt x="1921" y="4625"/>
                    </a:cubicBezTo>
                    <a:cubicBezTo>
                      <a:pt x="2030" y="4842"/>
                      <a:pt x="2246" y="5085"/>
                      <a:pt x="2489" y="5302"/>
                    </a:cubicBezTo>
                    <a:cubicBezTo>
                      <a:pt x="2489" y="5302"/>
                      <a:pt x="1813" y="4166"/>
                      <a:pt x="1137" y="2705"/>
                    </a:cubicBezTo>
                    <a:cubicBezTo>
                      <a:pt x="461" y="1244"/>
                      <a:pt x="1" y="0"/>
                      <a:pt x="1"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7"/>
              <p:cNvSpPr/>
              <p:nvPr/>
            </p:nvSpPr>
            <p:spPr>
              <a:xfrm>
                <a:off x="1707675" y="1686963"/>
                <a:ext cx="89950" cy="195125"/>
              </a:xfrm>
              <a:custGeom>
                <a:avLst/>
                <a:gdLst/>
                <a:ahLst/>
                <a:cxnLst/>
                <a:rect l="l" t="t" r="r" b="b"/>
                <a:pathLst>
                  <a:path w="3598" h="7805" extrusionOk="0">
                    <a:moveTo>
                      <a:pt x="1139" y="1"/>
                    </a:moveTo>
                    <a:cubicBezTo>
                      <a:pt x="837" y="1"/>
                      <a:pt x="589" y="122"/>
                      <a:pt x="325" y="366"/>
                    </a:cubicBezTo>
                    <a:cubicBezTo>
                      <a:pt x="109" y="609"/>
                      <a:pt x="0" y="934"/>
                      <a:pt x="109" y="1285"/>
                    </a:cubicBezTo>
                    <a:cubicBezTo>
                      <a:pt x="109" y="1962"/>
                      <a:pt x="109" y="2503"/>
                      <a:pt x="325" y="3071"/>
                    </a:cubicBezTo>
                    <a:cubicBezTo>
                      <a:pt x="325" y="3639"/>
                      <a:pt x="433" y="4207"/>
                      <a:pt x="541" y="4667"/>
                    </a:cubicBezTo>
                    <a:cubicBezTo>
                      <a:pt x="677" y="5559"/>
                      <a:pt x="893" y="6235"/>
                      <a:pt x="1001" y="6804"/>
                    </a:cubicBezTo>
                    <a:cubicBezTo>
                      <a:pt x="1001" y="6235"/>
                      <a:pt x="893" y="5559"/>
                      <a:pt x="785" y="4667"/>
                    </a:cubicBezTo>
                    <a:cubicBezTo>
                      <a:pt x="677" y="4099"/>
                      <a:pt x="541" y="3639"/>
                      <a:pt x="433" y="3071"/>
                    </a:cubicBezTo>
                    <a:cubicBezTo>
                      <a:pt x="325" y="2503"/>
                      <a:pt x="325" y="1962"/>
                      <a:pt x="325" y="1285"/>
                    </a:cubicBezTo>
                    <a:cubicBezTo>
                      <a:pt x="325" y="1042"/>
                      <a:pt x="325" y="717"/>
                      <a:pt x="541" y="474"/>
                    </a:cubicBezTo>
                    <a:cubicBezTo>
                      <a:pt x="720" y="316"/>
                      <a:pt x="883" y="215"/>
                      <a:pt x="1096" y="215"/>
                    </a:cubicBezTo>
                    <a:cubicBezTo>
                      <a:pt x="1174" y="215"/>
                      <a:pt x="1259" y="229"/>
                      <a:pt x="1353" y="258"/>
                    </a:cubicBezTo>
                    <a:cubicBezTo>
                      <a:pt x="1894" y="609"/>
                      <a:pt x="2246" y="1285"/>
                      <a:pt x="2029" y="1962"/>
                    </a:cubicBezTo>
                    <a:cubicBezTo>
                      <a:pt x="1846" y="2368"/>
                      <a:pt x="1480" y="2790"/>
                      <a:pt x="1080" y="3169"/>
                    </a:cubicBezTo>
                    <a:lnTo>
                      <a:pt x="1080" y="3169"/>
                    </a:lnTo>
                    <a:cubicBezTo>
                      <a:pt x="918" y="3263"/>
                      <a:pt x="780" y="3385"/>
                      <a:pt x="677" y="3531"/>
                    </a:cubicBezTo>
                    <a:lnTo>
                      <a:pt x="785" y="3639"/>
                    </a:lnTo>
                    <a:cubicBezTo>
                      <a:pt x="803" y="3630"/>
                      <a:pt x="821" y="3621"/>
                      <a:pt x="839" y="3612"/>
                    </a:cubicBezTo>
                    <a:lnTo>
                      <a:pt x="839" y="3612"/>
                    </a:lnTo>
                    <a:lnTo>
                      <a:pt x="893" y="3639"/>
                    </a:lnTo>
                    <a:cubicBezTo>
                      <a:pt x="1164" y="3367"/>
                      <a:pt x="1606" y="3153"/>
                      <a:pt x="2012" y="3153"/>
                    </a:cubicBezTo>
                    <a:cubicBezTo>
                      <a:pt x="2092" y="3153"/>
                      <a:pt x="2170" y="3161"/>
                      <a:pt x="2246" y="3179"/>
                    </a:cubicBezTo>
                    <a:cubicBezTo>
                      <a:pt x="2814" y="3314"/>
                      <a:pt x="3138" y="3639"/>
                      <a:pt x="3246" y="4207"/>
                    </a:cubicBezTo>
                    <a:cubicBezTo>
                      <a:pt x="3490" y="4531"/>
                      <a:pt x="3382" y="4991"/>
                      <a:pt x="3138" y="5451"/>
                    </a:cubicBezTo>
                    <a:cubicBezTo>
                      <a:pt x="2922" y="5776"/>
                      <a:pt x="2705" y="6019"/>
                      <a:pt x="2354" y="6235"/>
                    </a:cubicBezTo>
                    <a:cubicBezTo>
                      <a:pt x="1827" y="6662"/>
                      <a:pt x="1417" y="6972"/>
                      <a:pt x="1080" y="7295"/>
                    </a:cubicBezTo>
                    <a:lnTo>
                      <a:pt x="1080" y="7295"/>
                    </a:lnTo>
                    <a:lnTo>
                      <a:pt x="1001" y="6804"/>
                    </a:lnTo>
                    <a:lnTo>
                      <a:pt x="1001" y="6804"/>
                    </a:lnTo>
                    <a:cubicBezTo>
                      <a:pt x="1001" y="7051"/>
                      <a:pt x="1001" y="7173"/>
                      <a:pt x="1049" y="7324"/>
                    </a:cubicBezTo>
                    <a:lnTo>
                      <a:pt x="1049" y="7324"/>
                    </a:lnTo>
                    <a:cubicBezTo>
                      <a:pt x="1033" y="7340"/>
                      <a:pt x="1017" y="7356"/>
                      <a:pt x="1001" y="7372"/>
                    </a:cubicBezTo>
                    <a:cubicBezTo>
                      <a:pt x="1018" y="7360"/>
                      <a:pt x="1035" y="7348"/>
                      <a:pt x="1053" y="7336"/>
                    </a:cubicBezTo>
                    <a:lnTo>
                      <a:pt x="1053" y="7336"/>
                    </a:lnTo>
                    <a:cubicBezTo>
                      <a:pt x="1067" y="7380"/>
                      <a:pt x="1086" y="7426"/>
                      <a:pt x="1109" y="7480"/>
                    </a:cubicBezTo>
                    <a:lnTo>
                      <a:pt x="1083" y="7315"/>
                    </a:lnTo>
                    <a:lnTo>
                      <a:pt x="1083" y="7315"/>
                    </a:lnTo>
                    <a:cubicBezTo>
                      <a:pt x="1420" y="7078"/>
                      <a:pt x="1837" y="6769"/>
                      <a:pt x="2462" y="6344"/>
                    </a:cubicBezTo>
                    <a:cubicBezTo>
                      <a:pt x="2814" y="6127"/>
                      <a:pt x="3030" y="5884"/>
                      <a:pt x="3246" y="5559"/>
                    </a:cubicBezTo>
                    <a:cubicBezTo>
                      <a:pt x="3598" y="5099"/>
                      <a:pt x="3598" y="4531"/>
                      <a:pt x="3490" y="4099"/>
                    </a:cubicBezTo>
                    <a:cubicBezTo>
                      <a:pt x="3246" y="3531"/>
                      <a:pt x="2814" y="3071"/>
                      <a:pt x="2354" y="2963"/>
                    </a:cubicBezTo>
                    <a:cubicBezTo>
                      <a:pt x="2239" y="2944"/>
                      <a:pt x="2123" y="2935"/>
                      <a:pt x="2010" y="2935"/>
                    </a:cubicBezTo>
                    <a:cubicBezTo>
                      <a:pt x="1870" y="2935"/>
                      <a:pt x="1733" y="2949"/>
                      <a:pt x="1601" y="2975"/>
                    </a:cubicBezTo>
                    <a:lnTo>
                      <a:pt x="1601" y="2975"/>
                    </a:lnTo>
                    <a:cubicBezTo>
                      <a:pt x="1854" y="2671"/>
                      <a:pt x="2061" y="2317"/>
                      <a:pt x="2246" y="1962"/>
                    </a:cubicBezTo>
                    <a:cubicBezTo>
                      <a:pt x="2354" y="1610"/>
                      <a:pt x="2354" y="1150"/>
                      <a:pt x="2246" y="826"/>
                    </a:cubicBezTo>
                    <a:cubicBezTo>
                      <a:pt x="2029" y="474"/>
                      <a:pt x="1786" y="258"/>
                      <a:pt x="1461" y="41"/>
                    </a:cubicBezTo>
                    <a:cubicBezTo>
                      <a:pt x="1346" y="14"/>
                      <a:pt x="1240" y="1"/>
                      <a:pt x="1139" y="1"/>
                    </a:cubicBezTo>
                    <a:close/>
                    <a:moveTo>
                      <a:pt x="1001" y="7372"/>
                    </a:moveTo>
                    <a:lnTo>
                      <a:pt x="541" y="7804"/>
                    </a:lnTo>
                    <a:cubicBezTo>
                      <a:pt x="677" y="7804"/>
                      <a:pt x="677" y="7696"/>
                      <a:pt x="677" y="7696"/>
                    </a:cubicBezTo>
                    <a:lnTo>
                      <a:pt x="1001" y="7372"/>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5" name="Google Shape;635;p27"/>
            <p:cNvSpPr/>
            <p:nvPr/>
          </p:nvSpPr>
          <p:spPr>
            <a:xfrm flipH="1">
              <a:off x="-297100" y="2237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7"/>
            <p:cNvSpPr/>
            <p:nvPr/>
          </p:nvSpPr>
          <p:spPr>
            <a:xfrm flipH="1">
              <a:off x="7700" y="2389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7"/>
            <p:cNvSpPr/>
            <p:nvPr/>
          </p:nvSpPr>
          <p:spPr>
            <a:xfrm rot="10800000">
              <a:off x="-68500" y="1856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7"/>
            <p:cNvSpPr/>
            <p:nvPr/>
          </p:nvSpPr>
          <p:spPr>
            <a:xfrm rot="10800000">
              <a:off x="236300" y="1704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7"/>
            <p:cNvSpPr/>
            <p:nvPr/>
          </p:nvSpPr>
          <p:spPr>
            <a:xfrm rot="10800000">
              <a:off x="693500" y="1246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7"/>
            <p:cNvSpPr/>
            <p:nvPr/>
          </p:nvSpPr>
          <p:spPr>
            <a:xfrm flipH="1">
              <a:off x="-601900" y="3324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7"/>
            <p:cNvSpPr/>
            <p:nvPr/>
          </p:nvSpPr>
          <p:spPr>
            <a:xfrm flipH="1">
              <a:off x="-297100" y="4848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7"/>
            <p:cNvSpPr/>
            <p:nvPr/>
          </p:nvSpPr>
          <p:spPr>
            <a:xfrm flipH="1">
              <a:off x="160100" y="942025"/>
              <a:ext cx="551825" cy="152175"/>
            </a:xfrm>
            <a:custGeom>
              <a:avLst/>
              <a:gdLst/>
              <a:ahLst/>
              <a:cxnLst/>
              <a:rect l="l" t="t" r="r" b="b"/>
              <a:pathLst>
                <a:path w="22073" h="6087" extrusionOk="0">
                  <a:moveTo>
                    <a:pt x="108" y="1"/>
                  </a:moveTo>
                  <a:lnTo>
                    <a:pt x="0" y="109"/>
                  </a:lnTo>
                  <a:lnTo>
                    <a:pt x="0" y="3030"/>
                  </a:lnTo>
                  <a:lnTo>
                    <a:pt x="0" y="5979"/>
                  </a:lnTo>
                  <a:lnTo>
                    <a:pt x="0" y="6087"/>
                  </a:lnTo>
                  <a:lnTo>
                    <a:pt x="108" y="6087"/>
                  </a:lnTo>
                  <a:lnTo>
                    <a:pt x="15878" y="5979"/>
                  </a:lnTo>
                  <a:lnTo>
                    <a:pt x="15770" y="5979"/>
                  </a:lnTo>
                  <a:lnTo>
                    <a:pt x="216" y="5871"/>
                  </a:lnTo>
                  <a:lnTo>
                    <a:pt x="216" y="5871"/>
                  </a:lnTo>
                  <a:lnTo>
                    <a:pt x="216" y="3166"/>
                  </a:lnTo>
                  <a:lnTo>
                    <a:pt x="216" y="325"/>
                  </a:lnTo>
                  <a:lnTo>
                    <a:pt x="216" y="325"/>
                  </a:lnTo>
                  <a:lnTo>
                    <a:pt x="21964" y="218"/>
                  </a:lnTo>
                  <a:lnTo>
                    <a:pt x="21964" y="218"/>
                  </a:lnTo>
                  <a:cubicBezTo>
                    <a:pt x="22072" y="2030"/>
                    <a:pt x="22072" y="3490"/>
                    <a:pt x="22072" y="4518"/>
                  </a:cubicBezTo>
                  <a:lnTo>
                    <a:pt x="22072" y="109"/>
                  </a:lnTo>
                  <a:lnTo>
                    <a:pt x="108"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81530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457200" y="411475"/>
            <a:ext cx="8229600" cy="371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2800"/>
              <a:buNone/>
              <a:defRPr b="1"/>
            </a:lvl1pPr>
            <a:lvl2pPr lvl="1">
              <a:spcBef>
                <a:spcPts val="0"/>
              </a:spcBef>
              <a:spcAft>
                <a:spcPts val="0"/>
              </a:spcAft>
              <a:buSzPts val="2800"/>
              <a:buNone/>
              <a:defRPr b="1"/>
            </a:lvl2pPr>
            <a:lvl3pPr lvl="2">
              <a:spcBef>
                <a:spcPts val="0"/>
              </a:spcBef>
              <a:spcAft>
                <a:spcPts val="0"/>
              </a:spcAft>
              <a:buSzPts val="2800"/>
              <a:buNone/>
              <a:defRPr b="1"/>
            </a:lvl3pPr>
            <a:lvl4pPr lvl="3">
              <a:spcBef>
                <a:spcPts val="0"/>
              </a:spcBef>
              <a:spcAft>
                <a:spcPts val="0"/>
              </a:spcAft>
              <a:buSzPts val="2800"/>
              <a:buNone/>
              <a:defRPr b="1"/>
            </a:lvl4pPr>
            <a:lvl5pPr lvl="4">
              <a:spcBef>
                <a:spcPts val="0"/>
              </a:spcBef>
              <a:spcAft>
                <a:spcPts val="0"/>
              </a:spcAft>
              <a:buSzPts val="2800"/>
              <a:buNone/>
              <a:defRPr b="1"/>
            </a:lvl5pPr>
            <a:lvl6pPr lvl="5">
              <a:spcBef>
                <a:spcPts val="0"/>
              </a:spcBef>
              <a:spcAft>
                <a:spcPts val="0"/>
              </a:spcAft>
              <a:buSzPts val="2800"/>
              <a:buNone/>
              <a:defRPr b="1"/>
            </a:lvl6pPr>
            <a:lvl7pPr lvl="6">
              <a:spcBef>
                <a:spcPts val="0"/>
              </a:spcBef>
              <a:spcAft>
                <a:spcPts val="0"/>
              </a:spcAft>
              <a:buSzPts val="2800"/>
              <a:buNone/>
              <a:defRPr b="1"/>
            </a:lvl7pPr>
            <a:lvl8pPr lvl="7">
              <a:spcBef>
                <a:spcPts val="0"/>
              </a:spcBef>
              <a:spcAft>
                <a:spcPts val="0"/>
              </a:spcAft>
              <a:buSzPts val="2800"/>
              <a:buNone/>
              <a:defRPr b="1"/>
            </a:lvl8pPr>
            <a:lvl9pPr lvl="8">
              <a:spcBef>
                <a:spcPts val="0"/>
              </a:spcBef>
              <a:spcAft>
                <a:spcPts val="0"/>
              </a:spcAft>
              <a:buSzPts val="2800"/>
              <a:buNone/>
              <a:defRPr b="1"/>
            </a:lvl9pPr>
          </a:lstStyle>
          <a:p>
            <a:endParaRPr/>
          </a:p>
        </p:txBody>
      </p:sp>
      <p:sp>
        <p:nvSpPr>
          <p:cNvPr id="15" name="Google Shape;15;p4"/>
          <p:cNvSpPr txBox="1">
            <a:spLocks noGrp="1"/>
          </p:cNvSpPr>
          <p:nvPr>
            <p:ph type="body" idx="1"/>
          </p:nvPr>
        </p:nvSpPr>
        <p:spPr>
          <a:xfrm>
            <a:off x="457200" y="1247950"/>
            <a:ext cx="8229600" cy="30291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457200" y="411475"/>
            <a:ext cx="8229600" cy="3714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9" name="Google Shape;1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457200" y="411475"/>
            <a:ext cx="8229600" cy="371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4" name="Google Shape;2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
        <p:cNvGrpSpPr/>
        <p:nvPr/>
      </p:nvGrpSpPr>
      <p:grpSpPr>
        <a:xfrm>
          <a:off x="0" y="0"/>
          <a:ext cx="0" cy="0"/>
          <a:chOff x="0" y="0"/>
          <a:chExt cx="0" cy="0"/>
        </a:xfrm>
      </p:grpSpPr>
      <p:sp>
        <p:nvSpPr>
          <p:cNvPr id="28" name="Google Shape;2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 name="Google Shape;3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1" name="Google Shape;3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400"/>
              <a:buNone/>
              <a:defRPr/>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11475"/>
            <a:ext cx="8229600" cy="371400"/>
          </a:xfrm>
          <a:prstGeom prst="rect">
            <a:avLst/>
          </a:prstGeom>
          <a:noFill/>
          <a:ln>
            <a:noFill/>
          </a:ln>
        </p:spPr>
        <p:txBody>
          <a:bodyPr spcFirstLastPara="1" wrap="square" lIns="91425" tIns="91425" rIns="91425" bIns="91425" anchor="ctr" anchorCtr="0">
            <a:normAutofit/>
          </a:bodyPr>
          <a:lstStyle>
            <a:lvl1pPr lv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1pPr>
            <a:lvl2pPr lvl="1">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2pPr>
            <a:lvl3pPr lvl="2">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3pPr>
            <a:lvl4pPr lvl="3">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4pPr>
            <a:lvl5pPr lvl="4">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5pPr>
            <a:lvl6pPr lvl="5">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6pPr>
            <a:lvl7pPr lvl="6">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7pPr>
            <a:lvl8pPr lvl="7">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8pPr>
            <a:lvl9pPr lvl="8">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9pPr>
          </a:lstStyle>
          <a:p>
            <a:endParaRPr/>
          </a:p>
        </p:txBody>
      </p:sp>
      <p:sp>
        <p:nvSpPr>
          <p:cNvPr id="7" name="Google Shape;7;p1"/>
          <p:cNvSpPr txBox="1">
            <a:spLocks noGrp="1"/>
          </p:cNvSpPr>
          <p:nvPr>
            <p:ph type="body" idx="1"/>
          </p:nvPr>
        </p:nvSpPr>
        <p:spPr>
          <a:xfrm>
            <a:off x="457200" y="1152475"/>
            <a:ext cx="8229600" cy="3579600"/>
          </a:xfrm>
          <a:prstGeom prst="rect">
            <a:avLst/>
          </a:prstGeom>
          <a:noFill/>
          <a:ln>
            <a:noFill/>
          </a:ln>
        </p:spPr>
        <p:txBody>
          <a:bodyPr spcFirstLastPara="1" wrap="square" lIns="91425" tIns="91425" rIns="91425" bIns="91425" anchor="t" anchorCtr="0">
            <a:norm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C222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00A3"/>
              </a:buClr>
              <a:buSzPts val="2800"/>
              <a:buFont typeface="Gugi"/>
              <a:buNone/>
              <a:defRPr sz="2800">
                <a:solidFill>
                  <a:srgbClr val="FF00A3"/>
                </a:solidFill>
                <a:latin typeface="Gugi"/>
                <a:ea typeface="Gugi"/>
                <a:cs typeface="Gugi"/>
                <a:sym typeface="Gugi"/>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EEEEEE"/>
              </a:buClr>
              <a:buSzPts val="1800"/>
              <a:buFont typeface="Spartan"/>
              <a:buChar char="●"/>
              <a:defRPr sz="1800">
                <a:solidFill>
                  <a:srgbClr val="EEEEEE"/>
                </a:solidFill>
                <a:latin typeface="Spartan"/>
                <a:ea typeface="Spartan"/>
                <a:cs typeface="Spartan"/>
                <a:sym typeface="Spartan"/>
              </a:defRPr>
            </a:lvl1pPr>
            <a:lvl2pPr marL="914400" lvl="1" indent="-317500">
              <a:lnSpc>
                <a:spcPct val="115000"/>
              </a:lnSpc>
              <a:spcBef>
                <a:spcPts val="1600"/>
              </a:spcBef>
              <a:spcAft>
                <a:spcPts val="0"/>
              </a:spcAft>
              <a:buClr>
                <a:schemeClr val="lt2"/>
              </a:buClr>
              <a:buSzPts val="1400"/>
              <a:buFont typeface="Spartan"/>
              <a:buChar char="○"/>
              <a:defRPr>
                <a:solidFill>
                  <a:schemeClr val="lt2"/>
                </a:solidFill>
                <a:latin typeface="Spartan"/>
                <a:ea typeface="Spartan"/>
                <a:cs typeface="Spartan"/>
                <a:sym typeface="Spartan"/>
              </a:defRPr>
            </a:lvl2pPr>
            <a:lvl3pPr marL="1371600" lvl="2" indent="-317500">
              <a:lnSpc>
                <a:spcPct val="115000"/>
              </a:lnSpc>
              <a:spcBef>
                <a:spcPts val="1600"/>
              </a:spcBef>
              <a:spcAft>
                <a:spcPts val="0"/>
              </a:spcAft>
              <a:buClr>
                <a:schemeClr val="lt2"/>
              </a:buClr>
              <a:buSzPts val="1400"/>
              <a:buFont typeface="Spartan"/>
              <a:buChar char="■"/>
              <a:defRPr>
                <a:solidFill>
                  <a:schemeClr val="lt2"/>
                </a:solidFill>
                <a:latin typeface="Spartan"/>
                <a:ea typeface="Spartan"/>
                <a:cs typeface="Spartan"/>
                <a:sym typeface="Spartan"/>
              </a:defRPr>
            </a:lvl3pPr>
            <a:lvl4pPr marL="1828800" lvl="3" indent="-317500">
              <a:lnSpc>
                <a:spcPct val="115000"/>
              </a:lnSpc>
              <a:spcBef>
                <a:spcPts val="1600"/>
              </a:spcBef>
              <a:spcAft>
                <a:spcPts val="0"/>
              </a:spcAft>
              <a:buClr>
                <a:schemeClr val="lt2"/>
              </a:buClr>
              <a:buSzPts val="1400"/>
              <a:buFont typeface="Spartan"/>
              <a:buChar char="●"/>
              <a:defRPr>
                <a:solidFill>
                  <a:schemeClr val="lt2"/>
                </a:solidFill>
                <a:latin typeface="Spartan"/>
                <a:ea typeface="Spartan"/>
                <a:cs typeface="Spartan"/>
                <a:sym typeface="Spartan"/>
              </a:defRPr>
            </a:lvl4pPr>
            <a:lvl5pPr marL="2286000" lvl="4" indent="-317500">
              <a:lnSpc>
                <a:spcPct val="115000"/>
              </a:lnSpc>
              <a:spcBef>
                <a:spcPts val="1600"/>
              </a:spcBef>
              <a:spcAft>
                <a:spcPts val="0"/>
              </a:spcAft>
              <a:buClr>
                <a:schemeClr val="lt2"/>
              </a:buClr>
              <a:buSzPts val="1400"/>
              <a:buFont typeface="Spartan"/>
              <a:buChar char="○"/>
              <a:defRPr>
                <a:solidFill>
                  <a:schemeClr val="lt2"/>
                </a:solidFill>
                <a:latin typeface="Spartan"/>
                <a:ea typeface="Spartan"/>
                <a:cs typeface="Spartan"/>
                <a:sym typeface="Spartan"/>
              </a:defRPr>
            </a:lvl5pPr>
            <a:lvl6pPr marL="2743200" lvl="5" indent="-317500">
              <a:lnSpc>
                <a:spcPct val="115000"/>
              </a:lnSpc>
              <a:spcBef>
                <a:spcPts val="1600"/>
              </a:spcBef>
              <a:spcAft>
                <a:spcPts val="0"/>
              </a:spcAft>
              <a:buClr>
                <a:schemeClr val="lt2"/>
              </a:buClr>
              <a:buSzPts val="1400"/>
              <a:buFont typeface="Spartan"/>
              <a:buChar char="■"/>
              <a:defRPr>
                <a:solidFill>
                  <a:schemeClr val="lt2"/>
                </a:solidFill>
                <a:latin typeface="Spartan"/>
                <a:ea typeface="Spartan"/>
                <a:cs typeface="Spartan"/>
                <a:sym typeface="Spartan"/>
              </a:defRPr>
            </a:lvl6pPr>
            <a:lvl7pPr marL="3200400" lvl="6" indent="-317500">
              <a:lnSpc>
                <a:spcPct val="115000"/>
              </a:lnSpc>
              <a:spcBef>
                <a:spcPts val="1600"/>
              </a:spcBef>
              <a:spcAft>
                <a:spcPts val="0"/>
              </a:spcAft>
              <a:buClr>
                <a:schemeClr val="lt2"/>
              </a:buClr>
              <a:buSzPts val="1400"/>
              <a:buFont typeface="Spartan"/>
              <a:buChar char="●"/>
              <a:defRPr>
                <a:solidFill>
                  <a:schemeClr val="lt2"/>
                </a:solidFill>
                <a:latin typeface="Spartan"/>
                <a:ea typeface="Spartan"/>
                <a:cs typeface="Spartan"/>
                <a:sym typeface="Spartan"/>
              </a:defRPr>
            </a:lvl7pPr>
            <a:lvl8pPr marL="3657600" lvl="7" indent="-317500">
              <a:lnSpc>
                <a:spcPct val="115000"/>
              </a:lnSpc>
              <a:spcBef>
                <a:spcPts val="1600"/>
              </a:spcBef>
              <a:spcAft>
                <a:spcPts val="0"/>
              </a:spcAft>
              <a:buClr>
                <a:schemeClr val="lt2"/>
              </a:buClr>
              <a:buSzPts val="1400"/>
              <a:buFont typeface="Spartan"/>
              <a:buChar char="○"/>
              <a:defRPr>
                <a:solidFill>
                  <a:schemeClr val="lt2"/>
                </a:solidFill>
                <a:latin typeface="Spartan"/>
                <a:ea typeface="Spartan"/>
                <a:cs typeface="Spartan"/>
                <a:sym typeface="Spartan"/>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Tree>
    <p:extLst>
      <p:ext uri="{BB962C8B-B14F-4D97-AF65-F5344CB8AC3E}">
        <p14:creationId xmlns:p14="http://schemas.microsoft.com/office/powerpoint/2010/main" val="2931158841"/>
      </p:ext>
    </p:extLst>
  </p:cSld>
  <p:clrMap bg1="lt1" tx1="dk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microsoft.com/office/2007/relationships/hdphoto" Target="../media/hdphoto6.wdp"/><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png"/><Relationship Id="rId5" Type="http://schemas.microsoft.com/office/2007/relationships/hdphoto" Target="../media/hdphoto5.wdp"/><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7"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6.xml"/><Relationship Id="rId4" Type="http://schemas.openxmlformats.org/officeDocument/2006/relationships/slide" Target="slide37.xml"/></Relationships>
</file>

<file path=ppt/slides/_rels/slide20.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7.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9.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0.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1.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2.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ocs.google.com/spreadsheets/d/1USFyjUCaJsrDmuaoo1bI1EU73gSEad2W4svLnsuKibk/copy"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ordwall.net/ar/resource/38436420" TargetMode="Externa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hyperlink" Target="https://wordwall.net/resource/38435868" TargetMode="Externa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41.png"/><Relationship Id="rId5" Type="http://schemas.microsoft.com/office/2007/relationships/hdphoto" Target="../media/hdphoto11.wdp"/><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42.png"/><Relationship Id="rId5" Type="http://schemas.microsoft.com/office/2007/relationships/hdphoto" Target="../media/hdphoto11.wdp"/><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45.png"/><Relationship Id="rId5" Type="http://schemas.microsoft.com/office/2007/relationships/hdphoto" Target="../media/hdphoto11.wdp"/><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mp4"/><Relationship Id="rId1" Type="http://schemas.microsoft.com/office/2007/relationships/media" Target="../media/media13.mp4"/><Relationship Id="rId5" Type="http://schemas.openxmlformats.org/officeDocument/2006/relationships/image" Target="../media/image46.png"/><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mp4"/><Relationship Id="rId1" Type="http://schemas.microsoft.com/office/2007/relationships/media" Target="../media/media14.mp4"/><Relationship Id="rId5" Type="http://schemas.openxmlformats.org/officeDocument/2006/relationships/image" Target="../media/image47.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5.mp4"/><Relationship Id="rId1" Type="http://schemas.microsoft.com/office/2007/relationships/media" Target="../media/media15.mp4"/><Relationship Id="rId5" Type="http://schemas.openxmlformats.org/officeDocument/2006/relationships/image" Target="../media/image48.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6.mp4"/><Relationship Id="rId1" Type="http://schemas.microsoft.com/office/2007/relationships/media" Target="../media/media16.mp4"/><Relationship Id="rId5" Type="http://schemas.openxmlformats.org/officeDocument/2006/relationships/image" Target="../media/image49.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mp4"/><Relationship Id="rId1" Type="http://schemas.microsoft.com/office/2007/relationships/media" Target="../media/media17.mp4"/><Relationship Id="rId5" Type="http://schemas.openxmlformats.org/officeDocument/2006/relationships/image" Target="../media/image50.pn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hyperlink" Target="https://docs.google.com/spreadsheets/d/1USFyjUCaJsrDmuaoo1bI1EU73gSEad2W4svLnsuKibk/copy"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image" Target="../media/image51.tm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ordwall.net/ar/resource/38438921" TargetMode="External"/><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hyperlink" Target="https://wordwall.net/ar/resource/38438289" TargetMode="Externa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13.gi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p15"/>
          <p:cNvSpPr/>
          <p:nvPr/>
        </p:nvSpPr>
        <p:spPr>
          <a:xfrm>
            <a:off x="2661881" y="937615"/>
            <a:ext cx="7124875" cy="4662675"/>
          </a:xfrm>
          <a:custGeom>
            <a:avLst/>
            <a:gdLst/>
            <a:ahLst/>
            <a:cxnLst/>
            <a:rect l="l" t="t" r="r" b="b"/>
            <a:pathLst>
              <a:path w="284995" h="186507" extrusionOk="0">
                <a:moveTo>
                  <a:pt x="799" y="168485"/>
                </a:moveTo>
                <a:cubicBezTo>
                  <a:pt x="1655" y="161448"/>
                  <a:pt x="18298" y="146041"/>
                  <a:pt x="43024" y="136531"/>
                </a:cubicBezTo>
                <a:cubicBezTo>
                  <a:pt x="67751" y="127021"/>
                  <a:pt x="124907" y="127401"/>
                  <a:pt x="149158" y="111424"/>
                </a:cubicBezTo>
                <a:cubicBezTo>
                  <a:pt x="173409" y="95447"/>
                  <a:pt x="175501" y="58167"/>
                  <a:pt x="188530" y="40668"/>
                </a:cubicBezTo>
                <a:cubicBezTo>
                  <a:pt x="201559" y="23169"/>
                  <a:pt x="214397" y="10331"/>
                  <a:pt x="227331" y="6432"/>
                </a:cubicBezTo>
                <a:cubicBezTo>
                  <a:pt x="240265" y="2533"/>
                  <a:pt x="259570" y="-10401"/>
                  <a:pt x="266132" y="17273"/>
                </a:cubicBezTo>
                <a:cubicBezTo>
                  <a:pt x="272694" y="44948"/>
                  <a:pt x="304744" y="145565"/>
                  <a:pt x="266703" y="172479"/>
                </a:cubicBezTo>
                <a:cubicBezTo>
                  <a:pt x="228663" y="199393"/>
                  <a:pt x="82206" y="179422"/>
                  <a:pt x="37889" y="178756"/>
                </a:cubicBezTo>
                <a:cubicBezTo>
                  <a:pt x="-6428" y="178090"/>
                  <a:pt x="-57" y="175523"/>
                  <a:pt x="799" y="168485"/>
                </a:cubicBezTo>
                <a:close/>
              </a:path>
            </a:pathLst>
          </a:custGeom>
          <a:solidFill>
            <a:srgbClr val="5E68C1"/>
          </a:solidFill>
          <a:ln>
            <a:noFill/>
          </a:ln>
        </p:spPr>
        <p:txBody>
          <a:bodyPr/>
          <a:lstStyle/>
          <a:p>
            <a:endParaRPr lang="ar-SA" dirty="0"/>
          </a:p>
        </p:txBody>
      </p:sp>
      <p:sp>
        <p:nvSpPr>
          <p:cNvPr id="6" name="Google Shape;580;p41">
            <a:extLst>
              <a:ext uri="{FF2B5EF4-FFF2-40B4-BE49-F238E27FC236}">
                <a16:creationId xmlns:a16="http://schemas.microsoft.com/office/drawing/2014/main" id="{46FAC990-A8FC-7751-6B24-9FD52BB788B6}"/>
              </a:ext>
            </a:extLst>
          </p:cNvPr>
          <p:cNvSpPr txBox="1">
            <a:spLocks noGrp="1"/>
          </p:cNvSpPr>
          <p:nvPr>
            <p:ph type="ctrTitle"/>
          </p:nvPr>
        </p:nvSpPr>
        <p:spPr>
          <a:xfrm>
            <a:off x="0" y="482162"/>
            <a:ext cx="4925735" cy="16713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SA" sz="5400" b="1" dirty="0">
                <a:solidFill>
                  <a:schemeClr val="dk1"/>
                </a:solidFill>
                <a:latin typeface="Calibri" panose="020F0502020204030204" pitchFamily="34" charset="0"/>
                <a:cs typeface="Calibri" panose="020F0502020204030204" pitchFamily="34" charset="0"/>
              </a:rPr>
              <a:t>الوحدة الثانية  </a:t>
            </a:r>
            <a:br>
              <a:rPr lang="ar-SA" sz="3500" dirty="0">
                <a:solidFill>
                  <a:schemeClr val="dk1"/>
                </a:solidFill>
                <a:latin typeface="Calibri" panose="020F0502020204030204" pitchFamily="34" charset="0"/>
                <a:cs typeface="Calibri" panose="020F0502020204030204" pitchFamily="34" charset="0"/>
              </a:rPr>
            </a:br>
            <a:br>
              <a:rPr lang="ar-SA" sz="500" dirty="0"/>
            </a:br>
            <a:r>
              <a:rPr lang="ar-SA" sz="1600" dirty="0">
                <a:solidFill>
                  <a:schemeClr val="dk1"/>
                </a:solidFill>
                <a:latin typeface="Calibri" panose="020F0502020204030204" pitchFamily="34" charset="0"/>
                <a:cs typeface="Calibri" panose="020F0502020204030204" pitchFamily="34" charset="0"/>
              </a:rPr>
              <a:t>                                           </a:t>
            </a:r>
            <a:br>
              <a:rPr lang="ar-SA" sz="1600" dirty="0">
                <a:solidFill>
                  <a:schemeClr val="dk1"/>
                </a:solidFill>
                <a:latin typeface="Calibri" panose="020F0502020204030204" pitchFamily="34" charset="0"/>
                <a:cs typeface="Calibri" panose="020F0502020204030204" pitchFamily="34" charset="0"/>
              </a:rPr>
            </a:br>
            <a:r>
              <a:rPr lang="ar-SA" sz="2400" b="1" dirty="0">
                <a:solidFill>
                  <a:srgbClr val="6B6BFF"/>
                </a:solidFill>
                <a:latin typeface="Calibri" panose="020F0502020204030204" pitchFamily="34" charset="0"/>
                <a:cs typeface="Calibri" panose="020F0502020204030204" pitchFamily="34" charset="0"/>
              </a:rPr>
              <a:t>الوسائط المتعددة</a:t>
            </a:r>
            <a:endParaRPr lang="en-US" sz="4000" b="1" dirty="0">
              <a:solidFill>
                <a:srgbClr val="6B6BFF"/>
              </a:solidFill>
              <a:latin typeface="Calibri" panose="020F0502020204030204" pitchFamily="34" charset="0"/>
              <a:cs typeface="Calibri" panose="020F0502020204030204" pitchFamily="34" charset="0"/>
            </a:endParaRPr>
          </a:p>
        </p:txBody>
      </p:sp>
      <p:pic>
        <p:nvPicPr>
          <p:cNvPr id="7" name="صورة 6">
            <a:extLst>
              <a:ext uri="{FF2B5EF4-FFF2-40B4-BE49-F238E27FC236}">
                <a16:creationId xmlns:a16="http://schemas.microsoft.com/office/drawing/2014/main" id="{E69BC0CA-FB29-E117-3C2C-72050B52200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852" b="96148" l="0" r="94391">
                        <a14:foregroundMark x1="46422" y1="34671" x2="46422" y2="34671"/>
                        <a14:foregroundMark x1="56867" y1="6742" x2="52998" y2="8989"/>
                        <a14:foregroundMark x1="37911" y1="6581" x2="37331" y2="4655"/>
                        <a14:foregroundMark x1="12379" y1="25843" x2="9091" y2="25682"/>
                        <a14:foregroundMark x1="31335" y1="55538" x2="23404" y2="54735"/>
                        <a14:foregroundMark x1="76596" y1="41894" x2="76596" y2="50722"/>
                        <a14:foregroundMark x1="82979" y1="61477" x2="89942" y2="66453"/>
                        <a14:foregroundMark x1="87427" y1="61477" x2="94584" y2="59711"/>
                        <a14:foregroundMark x1="73694" y1="82825" x2="74855" y2="91814"/>
                        <a14:foregroundMark x1="68279" y1="79294" x2="78723" y2="84430"/>
                        <a14:foregroundMark x1="78723" y1="84430" x2="80658" y2="92135"/>
                        <a14:foregroundMark x1="72534" y1="89727" x2="74275" y2="96148"/>
                        <a14:foregroundMark x1="12573" y1="71429" x2="22437" y2="83788"/>
                        <a14:foregroundMark x1="22437" y1="83788" x2="23985" y2="87961"/>
                        <a14:foregroundMark x1="24371" y1="73355" x2="28250" y2="84280"/>
                        <a14:foregroundMark x1="13733" y1="73034" x2="6770" y2="87159"/>
                        <a14:foregroundMark x1="6770" y1="87159" x2="6770" y2="87159"/>
                        <a14:foregroundMark x1="7544" y1="46870" x2="10251" y2="56340"/>
                        <a14:foregroundMark x1="13733" y1="51204" x2="11799" y2="54414"/>
                        <a14:foregroundMark x1="88201" y1="63724" x2="92456" y2="60674"/>
                        <a14:foregroundMark x1="11799" y1="80738" x2="4324" y2="80738"/>
                        <a14:foregroundMark x1="18762" y1="69021" x2="18762" y2="66613"/>
                        <a14:foregroundMark x1="49323" y1="6260" x2="51451" y2="3852"/>
                        <a14:backgroundMark x1="30948" y1="86838" x2="28820" y2="90209"/>
                        <a14:backgroundMark x1="31141" y1="85714" x2="29014" y2="87480"/>
                        <a14:backgroundMark x1="30948" y1="90530" x2="29014" y2="93740"/>
                        <a14:backgroundMark x1="62863" y1="33547" x2="88781" y2="33547"/>
                        <a14:backgroundMark x1="62863" y1="42055" x2="68085" y2="41091"/>
                        <a14:backgroundMark x1="5222" y1="39807" x2="3675" y2="40128"/>
                        <a14:backgroundMark x1="774" y1="80257" x2="1934" y2="74157"/>
                        <a14:backgroundMark x1="774" y1="75281" x2="1161" y2="83467"/>
                      </a14:backgroundRemoval>
                    </a14:imgEffect>
                    <a14:imgEffect>
                      <a14:brightnessContrast bright="-20000" contrast="-40000"/>
                    </a14:imgEffect>
                  </a14:imgLayer>
                </a14:imgProps>
              </a:ext>
            </a:extLst>
          </a:blip>
          <a:stretch>
            <a:fillRect/>
          </a:stretch>
        </p:blipFill>
        <p:spPr>
          <a:xfrm flipH="1">
            <a:off x="1121449" y="2309320"/>
            <a:ext cx="2441398" cy="2941955"/>
          </a:xfrm>
          <a:prstGeom prst="rect">
            <a:avLst/>
          </a:prstGeom>
        </p:spPr>
      </p:pic>
      <p:pic>
        <p:nvPicPr>
          <p:cNvPr id="1026" name="Picture 2" descr="Computer Vectors &amp; Illustrations for Free Download | Freepik">
            <a:extLst>
              <a:ext uri="{FF2B5EF4-FFF2-40B4-BE49-F238E27FC236}">
                <a16:creationId xmlns:a16="http://schemas.microsoft.com/office/drawing/2014/main" id="{185B4002-09E6-1709-AF0C-0E7DC561756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89947" l="10000" r="92800">
                        <a14:foregroundMark x1="90250" y1="77569" x2="92800" y2="68192"/>
                        <a14:foregroundMark x1="91800" y1="72618" x2="79050" y2="49362"/>
                        <a14:foregroundMark x1="79050" y1="49362" x2="75700" y2="33533"/>
                        <a14:foregroundMark x1="75700" y1="33533" x2="70200" y2="23031"/>
                        <a14:foregroundMark x1="70200" y1="23031" x2="47000" y2="20930"/>
                      </a14:backgroundRemoval>
                    </a14:imgEffect>
                  </a14:imgLayer>
                </a14:imgProps>
              </a:ext>
              <a:ext uri="{28A0092B-C50C-407E-A947-70E740481C1C}">
                <a14:useLocalDpi xmlns:a14="http://schemas.microsoft.com/office/drawing/2010/main" val="0"/>
              </a:ext>
            </a:extLst>
          </a:blip>
          <a:srcRect/>
          <a:stretch>
            <a:fillRect/>
          </a:stretch>
        </p:blipFill>
        <p:spPr bwMode="auto">
          <a:xfrm>
            <a:off x="3099419" y="1317812"/>
            <a:ext cx="6425039" cy="42824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ربع نص 5">
            <a:extLst>
              <a:ext uri="{FF2B5EF4-FFF2-40B4-BE49-F238E27FC236}">
                <a16:creationId xmlns:a16="http://schemas.microsoft.com/office/drawing/2014/main" id="{AA1D9120-2589-2089-AF5B-150B59AA8784}"/>
              </a:ext>
            </a:extLst>
          </p:cNvPr>
          <p:cNvSpPr txBox="1"/>
          <p:nvPr/>
        </p:nvSpPr>
        <p:spPr>
          <a:xfrm>
            <a:off x="2537959" y="1555593"/>
            <a:ext cx="4050149" cy="584775"/>
          </a:xfrm>
          <a:prstGeom prst="rect">
            <a:avLst/>
          </a:prstGeom>
          <a:noFill/>
        </p:spPr>
        <p:txBody>
          <a:bodyPr wrap="square" rtlCol="1">
            <a:spAutoFit/>
          </a:bodyPr>
          <a:lstStyle/>
          <a:p>
            <a:pPr algn="r" rtl="1"/>
            <a:r>
              <a:rPr lang="ar-SA" sz="1600" dirty="0">
                <a:solidFill>
                  <a:schemeClr val="tx1"/>
                </a:solidFill>
                <a:latin typeface="Calibri" panose="020F0502020204030204" pitchFamily="34" charset="0"/>
                <a:cs typeface="Calibri" panose="020F0502020204030204" pitchFamily="34" charset="0"/>
                <a:sym typeface="Fira Sans Extra Condensed SemiBold"/>
              </a:rPr>
              <a:t>لأجهزة الالتقاط منافذ خاصة في جهاز الحاسب تتيح لك نقل البيانات بين أجهزة الإدخال والإخراج، وجهاز الحاسب.</a:t>
            </a:r>
          </a:p>
        </p:txBody>
      </p:sp>
      <p:sp>
        <p:nvSpPr>
          <p:cNvPr id="7" name="Google Shape;580;p41">
            <a:extLst>
              <a:ext uri="{FF2B5EF4-FFF2-40B4-BE49-F238E27FC236}">
                <a16:creationId xmlns:a16="http://schemas.microsoft.com/office/drawing/2014/main" id="{260E670A-1838-6E61-432B-FFBD015B8039}"/>
              </a:ext>
            </a:extLst>
          </p:cNvPr>
          <p:cNvSpPr txBox="1">
            <a:spLocks/>
          </p:cNvSpPr>
          <p:nvPr/>
        </p:nvSpPr>
        <p:spPr>
          <a:xfrm>
            <a:off x="2109132" y="662791"/>
            <a:ext cx="4925735" cy="7365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9pPr>
          </a:lstStyle>
          <a:p>
            <a:pPr rtl="1"/>
            <a:r>
              <a:rPr lang="ar-SA" sz="2400" b="1" dirty="0">
                <a:solidFill>
                  <a:srgbClr val="6B6BFF"/>
                </a:solidFill>
                <a:latin typeface="Calibri" panose="020F0502020204030204" pitchFamily="34" charset="0"/>
                <a:cs typeface="Calibri" panose="020F0502020204030204" pitchFamily="34" charset="0"/>
              </a:rPr>
              <a:t>منافذ التوصيل</a:t>
            </a:r>
            <a:endParaRPr lang="en-US" sz="4000" b="1" dirty="0">
              <a:solidFill>
                <a:srgbClr val="6B6BFF"/>
              </a:solidFill>
              <a:latin typeface="Calibri" panose="020F0502020204030204" pitchFamily="34" charset="0"/>
              <a:cs typeface="Calibri" panose="020F0502020204030204" pitchFamily="34" charset="0"/>
            </a:endParaRPr>
          </a:p>
        </p:txBody>
      </p:sp>
      <p:pic>
        <p:nvPicPr>
          <p:cNvPr id="4" name="صورة 3">
            <a:extLst>
              <a:ext uri="{FF2B5EF4-FFF2-40B4-BE49-F238E27FC236}">
                <a16:creationId xmlns:a16="http://schemas.microsoft.com/office/drawing/2014/main" id="{C4D53335-E6B1-318C-FA49-42AC03B0766F}"/>
              </a:ext>
            </a:extLst>
          </p:cNvPr>
          <p:cNvPicPr>
            <a:picLocks noChangeAspect="1"/>
          </p:cNvPicPr>
          <p:nvPr/>
        </p:nvPicPr>
        <p:blipFill>
          <a:blip r:embed="rId2"/>
          <a:stretch>
            <a:fillRect/>
          </a:stretch>
        </p:blipFill>
        <p:spPr>
          <a:xfrm>
            <a:off x="2444088" y="2140368"/>
            <a:ext cx="4050149" cy="2837907"/>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7669387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ربع نص 5">
            <a:extLst>
              <a:ext uri="{FF2B5EF4-FFF2-40B4-BE49-F238E27FC236}">
                <a16:creationId xmlns:a16="http://schemas.microsoft.com/office/drawing/2014/main" id="{AA1D9120-2589-2089-AF5B-150B59AA8784}"/>
              </a:ext>
            </a:extLst>
          </p:cNvPr>
          <p:cNvSpPr txBox="1"/>
          <p:nvPr/>
        </p:nvSpPr>
        <p:spPr>
          <a:xfrm>
            <a:off x="2795134" y="1680824"/>
            <a:ext cx="4050149" cy="584775"/>
          </a:xfrm>
          <a:prstGeom prst="rect">
            <a:avLst/>
          </a:prstGeom>
          <a:noFill/>
        </p:spPr>
        <p:txBody>
          <a:bodyPr wrap="square" rtlCol="1">
            <a:spAutoFit/>
          </a:bodyPr>
          <a:lstStyle/>
          <a:p>
            <a:pPr algn="r" rtl="1"/>
            <a:r>
              <a:rPr lang="ar-SA" sz="1600" dirty="0">
                <a:solidFill>
                  <a:schemeClr val="tx1"/>
                </a:solidFill>
                <a:latin typeface="Calibri" panose="020F0502020204030204" pitchFamily="34" charset="0"/>
                <a:cs typeface="Calibri" panose="020F0502020204030204" pitchFamily="34" charset="0"/>
                <a:sym typeface="Fira Sans Extra Condensed SemiBold"/>
              </a:rPr>
              <a:t>منافذ توصيل الميكروفون ومكبر الصوت لإدخال وإخراج الصوت من وإلى جهاز الحاسب</a:t>
            </a:r>
          </a:p>
        </p:txBody>
      </p:sp>
      <p:sp>
        <p:nvSpPr>
          <p:cNvPr id="7" name="Google Shape;580;p41">
            <a:extLst>
              <a:ext uri="{FF2B5EF4-FFF2-40B4-BE49-F238E27FC236}">
                <a16:creationId xmlns:a16="http://schemas.microsoft.com/office/drawing/2014/main" id="{260E670A-1838-6E61-432B-FFBD015B8039}"/>
              </a:ext>
            </a:extLst>
          </p:cNvPr>
          <p:cNvSpPr txBox="1">
            <a:spLocks/>
          </p:cNvSpPr>
          <p:nvPr/>
        </p:nvSpPr>
        <p:spPr>
          <a:xfrm>
            <a:off x="2109132" y="944241"/>
            <a:ext cx="4925735" cy="7365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9pPr>
          </a:lstStyle>
          <a:p>
            <a:pPr rtl="1"/>
            <a:r>
              <a:rPr lang="ar-SA" sz="2400" b="1" dirty="0">
                <a:solidFill>
                  <a:srgbClr val="6B6BFF"/>
                </a:solidFill>
                <a:latin typeface="Calibri" panose="020F0502020204030204" pitchFamily="34" charset="0"/>
                <a:cs typeface="Calibri" panose="020F0502020204030204" pitchFamily="34" charset="0"/>
              </a:rPr>
              <a:t>منافذ التوصيل</a:t>
            </a:r>
            <a:endParaRPr lang="en-US" sz="4000" b="1" dirty="0">
              <a:solidFill>
                <a:srgbClr val="6B6BFF"/>
              </a:solidFill>
              <a:latin typeface="Calibri" panose="020F0502020204030204" pitchFamily="34" charset="0"/>
              <a:cs typeface="Calibri" panose="020F0502020204030204" pitchFamily="34" charset="0"/>
            </a:endParaRPr>
          </a:p>
        </p:txBody>
      </p:sp>
      <p:pic>
        <p:nvPicPr>
          <p:cNvPr id="4" name="صورة 3">
            <a:extLst>
              <a:ext uri="{FF2B5EF4-FFF2-40B4-BE49-F238E27FC236}">
                <a16:creationId xmlns:a16="http://schemas.microsoft.com/office/drawing/2014/main" id="{C4D53335-E6B1-318C-FA49-42AC03B0766F}"/>
              </a:ext>
            </a:extLst>
          </p:cNvPr>
          <p:cNvPicPr>
            <a:picLocks noChangeAspect="1"/>
          </p:cNvPicPr>
          <p:nvPr/>
        </p:nvPicPr>
        <p:blipFill rotWithShape="1">
          <a:blip r:embed="rId2"/>
          <a:srcRect l="67826" t="12851" r="19945" b="30091"/>
          <a:stretch/>
        </p:blipFill>
        <p:spPr>
          <a:xfrm>
            <a:off x="1175681" y="944241"/>
            <a:ext cx="1081743" cy="353646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393981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ربع نص 5">
            <a:extLst>
              <a:ext uri="{FF2B5EF4-FFF2-40B4-BE49-F238E27FC236}">
                <a16:creationId xmlns:a16="http://schemas.microsoft.com/office/drawing/2014/main" id="{AA1D9120-2589-2089-AF5B-150B59AA8784}"/>
              </a:ext>
            </a:extLst>
          </p:cNvPr>
          <p:cNvSpPr txBox="1"/>
          <p:nvPr/>
        </p:nvSpPr>
        <p:spPr>
          <a:xfrm>
            <a:off x="2795134" y="1680824"/>
            <a:ext cx="4050149" cy="584775"/>
          </a:xfrm>
          <a:prstGeom prst="rect">
            <a:avLst/>
          </a:prstGeom>
          <a:noFill/>
        </p:spPr>
        <p:txBody>
          <a:bodyPr wrap="square" rtlCol="1">
            <a:spAutoFit/>
          </a:bodyPr>
          <a:lstStyle/>
          <a:p>
            <a:pPr algn="r" rtl="1"/>
            <a:r>
              <a:rPr lang="ar-SA" sz="1600" dirty="0">
                <a:solidFill>
                  <a:schemeClr val="tx1"/>
                </a:solidFill>
                <a:latin typeface="Calibri" panose="020F0502020204030204" pitchFamily="34" charset="0"/>
                <a:cs typeface="Calibri" panose="020F0502020204030204" pitchFamily="34" charset="0"/>
                <a:sym typeface="Fira Sans Extra Condensed SemiBold"/>
              </a:rPr>
              <a:t>منافذ توصيل الميكروفون ومكبر الصوت لإدخال وإخراج الصوت من وإلى جهاز الحاسب</a:t>
            </a:r>
          </a:p>
        </p:txBody>
      </p:sp>
      <p:sp>
        <p:nvSpPr>
          <p:cNvPr id="7" name="Google Shape;580;p41">
            <a:extLst>
              <a:ext uri="{FF2B5EF4-FFF2-40B4-BE49-F238E27FC236}">
                <a16:creationId xmlns:a16="http://schemas.microsoft.com/office/drawing/2014/main" id="{260E670A-1838-6E61-432B-FFBD015B8039}"/>
              </a:ext>
            </a:extLst>
          </p:cNvPr>
          <p:cNvSpPr txBox="1">
            <a:spLocks/>
          </p:cNvSpPr>
          <p:nvPr/>
        </p:nvSpPr>
        <p:spPr>
          <a:xfrm>
            <a:off x="2109132" y="944241"/>
            <a:ext cx="4925735" cy="7365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9pPr>
          </a:lstStyle>
          <a:p>
            <a:pPr rtl="1"/>
            <a:r>
              <a:rPr lang="ar-SA" sz="2400" b="1" dirty="0">
                <a:solidFill>
                  <a:srgbClr val="6B6BFF"/>
                </a:solidFill>
                <a:latin typeface="Calibri" panose="020F0502020204030204" pitchFamily="34" charset="0"/>
                <a:cs typeface="Calibri" panose="020F0502020204030204" pitchFamily="34" charset="0"/>
              </a:rPr>
              <a:t>منافذ التوصيل</a:t>
            </a:r>
            <a:endParaRPr lang="en-US" sz="4000" b="1" dirty="0">
              <a:solidFill>
                <a:srgbClr val="6B6BFF"/>
              </a:solidFill>
              <a:latin typeface="Calibri" panose="020F0502020204030204" pitchFamily="34" charset="0"/>
              <a:cs typeface="Calibri" panose="020F0502020204030204" pitchFamily="34" charset="0"/>
            </a:endParaRPr>
          </a:p>
        </p:txBody>
      </p:sp>
      <p:pic>
        <p:nvPicPr>
          <p:cNvPr id="4" name="صورة 3">
            <a:extLst>
              <a:ext uri="{FF2B5EF4-FFF2-40B4-BE49-F238E27FC236}">
                <a16:creationId xmlns:a16="http://schemas.microsoft.com/office/drawing/2014/main" id="{C4D53335-E6B1-318C-FA49-42AC03B0766F}"/>
              </a:ext>
            </a:extLst>
          </p:cNvPr>
          <p:cNvPicPr>
            <a:picLocks noChangeAspect="1"/>
          </p:cNvPicPr>
          <p:nvPr/>
        </p:nvPicPr>
        <p:blipFill rotWithShape="1">
          <a:blip r:embed="rId2"/>
          <a:srcRect l="67826" t="12851" r="19945" b="30091"/>
          <a:stretch/>
        </p:blipFill>
        <p:spPr>
          <a:xfrm>
            <a:off x="2356637" y="1087116"/>
            <a:ext cx="497826" cy="1627509"/>
          </a:xfrm>
          <a:prstGeom prst="rect">
            <a:avLst/>
          </a:prstGeom>
          <a:effectLst>
            <a:outerShdw blurRad="50800" dist="38100" algn="l" rotWithShape="0">
              <a:prstClr val="black">
                <a:alpha val="40000"/>
              </a:prstClr>
            </a:outerShdw>
          </a:effectLst>
        </p:spPr>
      </p:pic>
      <p:sp>
        <p:nvSpPr>
          <p:cNvPr id="2" name="مربع نص 1">
            <a:extLst>
              <a:ext uri="{FF2B5EF4-FFF2-40B4-BE49-F238E27FC236}">
                <a16:creationId xmlns:a16="http://schemas.microsoft.com/office/drawing/2014/main" id="{7816BDBA-FB82-5BD2-CC8E-505A913EDFA9}"/>
              </a:ext>
            </a:extLst>
          </p:cNvPr>
          <p:cNvSpPr txBox="1"/>
          <p:nvPr/>
        </p:nvSpPr>
        <p:spPr>
          <a:xfrm>
            <a:off x="2795133" y="3217100"/>
            <a:ext cx="4050149" cy="584775"/>
          </a:xfrm>
          <a:prstGeom prst="rect">
            <a:avLst/>
          </a:prstGeom>
          <a:noFill/>
        </p:spPr>
        <p:txBody>
          <a:bodyPr wrap="square" rtlCol="1">
            <a:spAutoFit/>
          </a:bodyPr>
          <a:lstStyle/>
          <a:p>
            <a:pPr algn="r" rtl="1"/>
            <a:r>
              <a:rPr lang="ar-SA" sz="1600" dirty="0">
                <a:solidFill>
                  <a:schemeClr val="tx1"/>
                </a:solidFill>
                <a:latin typeface="Calibri" panose="020F0502020204030204" pitchFamily="34" charset="0"/>
                <a:cs typeface="Calibri" panose="020F0502020204030204" pitchFamily="34" charset="0"/>
                <a:sym typeface="Fira Sans Extra Condensed SemiBold"/>
              </a:rPr>
              <a:t>يمكنك توصيل الأجهزة بواسطة منافذ </a:t>
            </a:r>
            <a:r>
              <a:rPr lang="en-US" sz="1600" dirty="0">
                <a:solidFill>
                  <a:schemeClr val="tx1"/>
                </a:solidFill>
                <a:latin typeface="Calibri" panose="020F0502020204030204" pitchFamily="34" charset="0"/>
                <a:cs typeface="Calibri" panose="020F0502020204030204" pitchFamily="34" charset="0"/>
                <a:sym typeface="Fira Sans Extra Condensed SemiBold"/>
              </a:rPr>
              <a:t>USB</a:t>
            </a:r>
            <a:r>
              <a:rPr lang="ar-SA" sz="1600" dirty="0">
                <a:solidFill>
                  <a:schemeClr val="tx1"/>
                </a:solidFill>
                <a:latin typeface="Calibri" panose="020F0502020204030204" pitchFamily="34" charset="0"/>
                <a:cs typeface="Calibri" panose="020F0502020204030204" pitchFamily="34" charset="0"/>
                <a:sym typeface="Fira Sans Extra Condensed SemiBold"/>
              </a:rPr>
              <a:t> في جهاز الحاسب.</a:t>
            </a:r>
          </a:p>
        </p:txBody>
      </p:sp>
      <p:pic>
        <p:nvPicPr>
          <p:cNvPr id="9" name="صورة 8">
            <a:extLst>
              <a:ext uri="{FF2B5EF4-FFF2-40B4-BE49-F238E27FC236}">
                <a16:creationId xmlns:a16="http://schemas.microsoft.com/office/drawing/2014/main" id="{721B5A68-73E2-21B0-AB04-94605F9C53CB}"/>
              </a:ext>
            </a:extLst>
          </p:cNvPr>
          <p:cNvPicPr>
            <a:picLocks noChangeAspect="1"/>
          </p:cNvPicPr>
          <p:nvPr/>
        </p:nvPicPr>
        <p:blipFill>
          <a:blip r:embed="rId3"/>
          <a:stretch>
            <a:fillRect/>
          </a:stretch>
        </p:blipFill>
        <p:spPr>
          <a:xfrm>
            <a:off x="896433" y="2877902"/>
            <a:ext cx="2425397" cy="1574603"/>
          </a:xfrm>
          <a:prstGeom prst="rect">
            <a:avLst/>
          </a:prstGeom>
        </p:spPr>
      </p:pic>
    </p:spTree>
    <p:extLst>
      <p:ext uri="{BB962C8B-B14F-4D97-AF65-F5344CB8AC3E}">
        <p14:creationId xmlns:p14="http://schemas.microsoft.com/office/powerpoint/2010/main" val="36477178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ربع نص 5">
            <a:extLst>
              <a:ext uri="{FF2B5EF4-FFF2-40B4-BE49-F238E27FC236}">
                <a16:creationId xmlns:a16="http://schemas.microsoft.com/office/drawing/2014/main" id="{AA1D9120-2589-2089-AF5B-150B59AA8784}"/>
              </a:ext>
            </a:extLst>
          </p:cNvPr>
          <p:cNvSpPr txBox="1"/>
          <p:nvPr/>
        </p:nvSpPr>
        <p:spPr>
          <a:xfrm>
            <a:off x="1447064" y="1657733"/>
            <a:ext cx="6029876" cy="830997"/>
          </a:xfrm>
          <a:prstGeom prst="rect">
            <a:avLst/>
          </a:prstGeom>
          <a:noFill/>
        </p:spPr>
        <p:txBody>
          <a:bodyPr wrap="square" rtlCol="1">
            <a:spAutoFit/>
          </a:bodyPr>
          <a:lstStyle/>
          <a:p>
            <a:pPr algn="r" rtl="1"/>
            <a:r>
              <a:rPr lang="ar-SA" sz="1600" dirty="0">
                <a:solidFill>
                  <a:schemeClr val="tx1"/>
                </a:solidFill>
                <a:latin typeface="Calibri" panose="020F0502020204030204" pitchFamily="34" charset="0"/>
                <a:cs typeface="Calibri" panose="020F0502020204030204" pitchFamily="34" charset="0"/>
                <a:sym typeface="Fira Sans Extra Condensed SemiBold"/>
              </a:rPr>
              <a:t>لا يكفي أن يتصل جهاز الالتقاط بالحاسب لنقل البيانات إليه، وإنما يجب على المستخدم تشغيل هذه الأجهزة للاطلاع على محتوياتها ونقلها، ويتم ذلك عن طريق نظام التشغيل، أو قد يحتاج الأمر إلى توفر بعض البرامج الخاصة.</a:t>
            </a:r>
          </a:p>
        </p:txBody>
      </p:sp>
      <p:sp>
        <p:nvSpPr>
          <p:cNvPr id="7" name="Google Shape;580;p41">
            <a:extLst>
              <a:ext uri="{FF2B5EF4-FFF2-40B4-BE49-F238E27FC236}">
                <a16:creationId xmlns:a16="http://schemas.microsoft.com/office/drawing/2014/main" id="{260E670A-1838-6E61-432B-FFBD015B8039}"/>
              </a:ext>
            </a:extLst>
          </p:cNvPr>
          <p:cNvSpPr txBox="1">
            <a:spLocks/>
          </p:cNvSpPr>
          <p:nvPr/>
        </p:nvSpPr>
        <p:spPr>
          <a:xfrm>
            <a:off x="2109132" y="841756"/>
            <a:ext cx="4925735" cy="7365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9pPr>
          </a:lstStyle>
          <a:p>
            <a:pPr rtl="1"/>
            <a:r>
              <a:rPr lang="ar-SA" sz="2400" b="1" dirty="0">
                <a:solidFill>
                  <a:srgbClr val="6B6BFF"/>
                </a:solidFill>
                <a:latin typeface="Calibri" panose="020F0502020204030204" pitchFamily="34" charset="0"/>
                <a:cs typeface="Calibri" panose="020F0502020204030204" pitchFamily="34" charset="0"/>
              </a:rPr>
              <a:t>نقل البيانات من أجهزة الالتقاط</a:t>
            </a:r>
            <a:endParaRPr lang="en-US" sz="4000" b="1" dirty="0">
              <a:solidFill>
                <a:srgbClr val="6B6BFF"/>
              </a:solidFill>
              <a:latin typeface="Calibri" panose="020F0502020204030204" pitchFamily="34" charset="0"/>
              <a:cs typeface="Calibri" panose="020F0502020204030204" pitchFamily="34" charset="0"/>
            </a:endParaRPr>
          </a:p>
        </p:txBody>
      </p:sp>
      <p:pic>
        <p:nvPicPr>
          <p:cNvPr id="9218" name="Picture 2" descr="Data transfer Images | Free Vectors, Stock Photos &amp; PSD">
            <a:extLst>
              <a:ext uri="{FF2B5EF4-FFF2-40B4-BE49-F238E27FC236}">
                <a16:creationId xmlns:a16="http://schemas.microsoft.com/office/drawing/2014/main" id="{B91AD975-3A95-954E-F48B-01FA94CCB43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3900" r="94050">
                        <a14:foregroundMark x1="46500" y1="41300" x2="71100" y2="50550"/>
                        <a14:foregroundMark x1="69050" y1="29250" x2="60550" y2="57800"/>
                        <a14:foregroundMark x1="85950" y1="40350" x2="82050" y2="54050"/>
                        <a14:foregroundMark x1="88500" y1="41650" x2="87200" y2="55200"/>
                        <a14:foregroundMark x1="87200" y1="55200" x2="87200" y2="55200"/>
                        <a14:foregroundMark x1="90350" y1="33900" x2="92300" y2="54250"/>
                        <a14:foregroundMark x1="92300" y1="54250" x2="91500" y2="57600"/>
                        <a14:foregroundMark x1="90950" y1="44800" x2="89650" y2="64650"/>
                        <a14:foregroundMark x1="91650" y1="56100" x2="92600" y2="44800"/>
                        <a14:foregroundMark x1="94050" y1="45350" x2="89650" y2="57800"/>
                        <a14:foregroundMark x1="89650" y1="57800" x2="89650" y2="59050"/>
                        <a14:foregroundMark x1="38700" y1="36100" x2="26650" y2="30750"/>
                        <a14:foregroundMark x1="26650" y1="30750" x2="26500" y2="31650"/>
                        <a14:foregroundMark x1="14800" y1="52800" x2="3900" y2="51850"/>
                        <a14:foregroundMark x1="11300" y1="50200" x2="9250" y2="60500"/>
                        <a14:foregroundMark x1="9250" y1="60500" x2="9650" y2="62200"/>
                        <a14:foregroundMark x1="17400" y1="62800" x2="39800" y2="57050"/>
                        <a14:foregroundMark x1="19650" y1="62950" x2="58150" y2="52200"/>
                        <a14:foregroundMark x1="59650" y1="35750" x2="57400" y2="47200"/>
                        <a14:foregroundMark x1="59250" y1="39800" x2="54450" y2="62050"/>
                        <a14:foregroundMark x1="58350" y1="57400" x2="85200" y2="62600"/>
                        <a14:foregroundMark x1="44094" y1="23880" x2="43357" y2="23813"/>
                        <a14:foregroundMark x1="54250" y1="24800" x2="48322" y2="24263"/>
                        <a14:foregroundMark x1="56850" y1="23700" x2="48809" y2="23538"/>
                        <a14:backgroundMark x1="30350" y1="23150" x2="38900" y2="23900"/>
                        <a14:backgroundMark x1="39250" y1="24250" x2="45550" y2="22600"/>
                        <a14:backgroundMark x1="26650" y1="23900" x2="33350" y2="23350"/>
                        <a14:backgroundMark x1="37050" y1="22050" x2="42400" y2="22400"/>
                        <a14:backgroundMark x1="37950" y1="23350" x2="40350" y2="23350"/>
                        <a14:backgroundMark x1="44450" y1="23350" x2="48700" y2="23700"/>
                      </a14:backgroundRemoval>
                    </a14:imgEffect>
                  </a14:imgLayer>
                </a14:imgProps>
              </a:ext>
              <a:ext uri="{28A0092B-C50C-407E-A947-70E740481C1C}">
                <a14:useLocalDpi xmlns:a14="http://schemas.microsoft.com/office/drawing/2010/main" val="0"/>
              </a:ext>
            </a:extLst>
          </a:blip>
          <a:srcRect t="12174" b="17515"/>
          <a:stretch/>
        </p:blipFill>
        <p:spPr bwMode="auto">
          <a:xfrm>
            <a:off x="2551205" y="2453875"/>
            <a:ext cx="4100219" cy="288293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9155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ربع نص 5">
            <a:extLst>
              <a:ext uri="{FF2B5EF4-FFF2-40B4-BE49-F238E27FC236}">
                <a16:creationId xmlns:a16="http://schemas.microsoft.com/office/drawing/2014/main" id="{AA1D9120-2589-2089-AF5B-150B59AA8784}"/>
              </a:ext>
            </a:extLst>
          </p:cNvPr>
          <p:cNvSpPr txBox="1"/>
          <p:nvPr/>
        </p:nvSpPr>
        <p:spPr>
          <a:xfrm>
            <a:off x="3291181" y="1743546"/>
            <a:ext cx="5127237" cy="369332"/>
          </a:xfrm>
          <a:prstGeom prst="rect">
            <a:avLst/>
          </a:prstGeom>
          <a:noFill/>
        </p:spPr>
        <p:txBody>
          <a:bodyPr wrap="square" rtlCol="1">
            <a:spAutoFit/>
          </a:bodyPr>
          <a:lstStyle/>
          <a:p>
            <a:pPr algn="r" rtl="1"/>
            <a:r>
              <a:rPr lang="ar-SA" sz="1800" dirty="0">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Fira Sans Extra Condensed SemiBold"/>
              </a:rPr>
              <a:t>نقل البيانات من جهاز الماسح الضوئي</a:t>
            </a:r>
          </a:p>
        </p:txBody>
      </p:sp>
      <p:sp>
        <p:nvSpPr>
          <p:cNvPr id="7" name="Google Shape;580;p41">
            <a:extLst>
              <a:ext uri="{FF2B5EF4-FFF2-40B4-BE49-F238E27FC236}">
                <a16:creationId xmlns:a16="http://schemas.microsoft.com/office/drawing/2014/main" id="{260E670A-1838-6E61-432B-FFBD015B8039}"/>
              </a:ext>
            </a:extLst>
          </p:cNvPr>
          <p:cNvSpPr txBox="1">
            <a:spLocks/>
          </p:cNvSpPr>
          <p:nvPr/>
        </p:nvSpPr>
        <p:spPr>
          <a:xfrm>
            <a:off x="2109132" y="439556"/>
            <a:ext cx="4925735" cy="7365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9pPr>
          </a:lstStyle>
          <a:p>
            <a:pPr rtl="1"/>
            <a:r>
              <a:rPr lang="ar-SA" sz="2400" b="1" dirty="0">
                <a:solidFill>
                  <a:srgbClr val="6B6BFF"/>
                </a:solidFill>
                <a:latin typeface="Calibri" panose="020F0502020204030204" pitchFamily="34" charset="0"/>
                <a:cs typeface="Calibri" panose="020F0502020204030204" pitchFamily="34" charset="0"/>
              </a:rPr>
              <a:t>نقل البيانات من أجهزة الالتقاط</a:t>
            </a:r>
            <a:endParaRPr lang="en-US" sz="4000" b="1" dirty="0">
              <a:solidFill>
                <a:srgbClr val="6B6BFF"/>
              </a:solidFill>
              <a:latin typeface="Calibri" panose="020F0502020204030204" pitchFamily="34" charset="0"/>
              <a:cs typeface="Calibri" panose="020F0502020204030204" pitchFamily="34" charset="0"/>
            </a:endParaRPr>
          </a:p>
        </p:txBody>
      </p:sp>
      <p:sp>
        <p:nvSpPr>
          <p:cNvPr id="4" name="مربع نص 3">
            <a:extLst>
              <a:ext uri="{FF2B5EF4-FFF2-40B4-BE49-F238E27FC236}">
                <a16:creationId xmlns:a16="http://schemas.microsoft.com/office/drawing/2014/main" id="{560F2D20-8316-4F8E-405B-C48DB6CEC00B}"/>
              </a:ext>
            </a:extLst>
          </p:cNvPr>
          <p:cNvSpPr txBox="1"/>
          <p:nvPr/>
        </p:nvSpPr>
        <p:spPr>
          <a:xfrm>
            <a:off x="3375214" y="2294369"/>
            <a:ext cx="4572000" cy="1323439"/>
          </a:xfrm>
          <a:prstGeom prst="rect">
            <a:avLst/>
          </a:prstGeom>
          <a:noFill/>
        </p:spPr>
        <p:txBody>
          <a:bodyPr wrap="square" rtlCol="1">
            <a:spAutoFit/>
          </a:bodyPr>
          <a:lstStyle>
            <a:defPPr marR="0" lvl="0" algn="l" rtl="0">
              <a:lnSpc>
                <a:spcPct val="100000"/>
              </a:lnSpc>
              <a:spcBef>
                <a:spcPts val="0"/>
              </a:spcBef>
              <a:spcAft>
                <a:spcPts val="0"/>
              </a:spcAft>
            </a:defPPr>
            <a:lvl1pPr algn="r" rtl="1">
              <a:defRPr sz="1600">
                <a:solidFill>
                  <a:schemeClr val="tx1"/>
                </a:solidFill>
                <a:latin typeface="Calibri" panose="020F0502020204030204" pitchFamily="34" charset="0"/>
                <a:cs typeface="Calibri" panose="020F0502020204030204" pitchFamily="34" charset="0"/>
              </a:defRPr>
            </a:lvl1pPr>
          </a:lstStyle>
          <a:p>
            <a:r>
              <a:rPr lang="ar-SA" dirty="0"/>
              <a:t>لاستخدام الماسح الضوئي:</a:t>
            </a:r>
          </a:p>
          <a:p>
            <a:pPr marL="285750" indent="-285750">
              <a:buFont typeface="Arial" panose="020B0604020202020204" pitchFamily="34" charset="0"/>
              <a:buChar char="•"/>
            </a:pPr>
            <a:r>
              <a:rPr lang="ar-SA" dirty="0"/>
              <a:t>وصل سلك جهاز الماسح الضوئي بالمنفذ المناسب له بجهاز الحاسب  ويكون منفذ </a:t>
            </a:r>
            <a:r>
              <a:rPr lang="en-US" dirty="0"/>
              <a:t>USB</a:t>
            </a:r>
            <a:r>
              <a:rPr lang="ar-SA" dirty="0"/>
              <a:t>.</a:t>
            </a:r>
          </a:p>
          <a:p>
            <a:pPr marL="285750" indent="-285750">
              <a:buFont typeface="Arial" panose="020B0604020202020204" pitchFamily="34" charset="0"/>
              <a:buChar char="•"/>
            </a:pPr>
            <a:r>
              <a:rPr lang="ar-SA" dirty="0"/>
              <a:t>شغل جهاز الماسح الضوئي.</a:t>
            </a:r>
          </a:p>
          <a:p>
            <a:pPr marL="285750" indent="-285750">
              <a:buFont typeface="Arial" panose="020B0604020202020204" pitchFamily="34" charset="0"/>
              <a:buChar char="•"/>
            </a:pPr>
            <a:r>
              <a:rPr lang="ar-SA" dirty="0"/>
              <a:t> ضع </a:t>
            </a:r>
            <a:r>
              <a:rPr lang="ar-SA" dirty="0" err="1"/>
              <a:t>وجە</a:t>
            </a:r>
            <a:r>
              <a:rPr lang="ar-SA" dirty="0"/>
              <a:t> الصورة على زجاج الماسح الضوئي وأغلق الغطاء. </a:t>
            </a:r>
          </a:p>
        </p:txBody>
      </p:sp>
      <p:pic>
        <p:nvPicPr>
          <p:cNvPr id="5" name="Picture 2" descr="3d scanner Vector Art Stock Images | Depositphotos">
            <a:extLst>
              <a:ext uri="{FF2B5EF4-FFF2-40B4-BE49-F238E27FC236}">
                <a16:creationId xmlns:a16="http://schemas.microsoft.com/office/drawing/2014/main" id="{AB8874CA-866F-821E-9721-AB80B75DE2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06" b="89990" l="7429" r="93939">
                        <a14:foregroundMark x1="90518" y1="50868" x2="94037" y2="48825"/>
                        <a14:foregroundMark x1="10655" y1="52605" x2="7429" y2="55056"/>
                      </a14:backgroundRemoval>
                    </a14:imgEffect>
                    <a14:imgEffect>
                      <a14:brightnessContrast contrast="40000"/>
                    </a14:imgEffect>
                  </a14:imgLayer>
                </a14:imgProps>
              </a:ext>
              <a:ext uri="{28A0092B-C50C-407E-A947-70E740481C1C}">
                <a14:useLocalDpi xmlns:a14="http://schemas.microsoft.com/office/drawing/2010/main" val="0"/>
              </a:ext>
            </a:extLst>
          </a:blip>
          <a:srcRect t="15163" b="13726"/>
          <a:stretch/>
        </p:blipFill>
        <p:spPr bwMode="auto">
          <a:xfrm rot="21089705" flipH="1">
            <a:off x="-56638" y="2604599"/>
            <a:ext cx="3799261" cy="2585204"/>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782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ربع نص 5">
            <a:extLst>
              <a:ext uri="{FF2B5EF4-FFF2-40B4-BE49-F238E27FC236}">
                <a16:creationId xmlns:a16="http://schemas.microsoft.com/office/drawing/2014/main" id="{AA1D9120-2589-2089-AF5B-150B59AA8784}"/>
              </a:ext>
            </a:extLst>
          </p:cNvPr>
          <p:cNvSpPr txBox="1"/>
          <p:nvPr/>
        </p:nvSpPr>
        <p:spPr>
          <a:xfrm>
            <a:off x="782732" y="385101"/>
            <a:ext cx="5127237" cy="338554"/>
          </a:xfrm>
          <a:prstGeom prst="rect">
            <a:avLst/>
          </a:prstGeom>
          <a:noFill/>
        </p:spPr>
        <p:txBody>
          <a:bodyPr wrap="square" rtlCol="1">
            <a:spAutoFit/>
          </a:bodyPr>
          <a:lstStyle/>
          <a:p>
            <a:pPr algn="r" rtl="1"/>
            <a:r>
              <a:rPr lang="ar-SA" sz="1600" dirty="0">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Fira Sans Extra Condensed SemiBold"/>
              </a:rPr>
              <a:t>نقل البيانات من جهاز الماسح الضوئي</a:t>
            </a:r>
          </a:p>
        </p:txBody>
      </p:sp>
      <p:pic>
        <p:nvPicPr>
          <p:cNvPr id="5" name="Picture 2" descr="3d scanner Vector Art Stock Images | Depositphotos">
            <a:extLst>
              <a:ext uri="{FF2B5EF4-FFF2-40B4-BE49-F238E27FC236}">
                <a16:creationId xmlns:a16="http://schemas.microsoft.com/office/drawing/2014/main" id="{AB8874CA-866F-821E-9721-AB80B75DE20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6" b="89990" l="7429" r="93939">
                        <a14:foregroundMark x1="90518" y1="50868" x2="94037" y2="48825"/>
                        <a14:foregroundMark x1="10655" y1="52605" x2="7429" y2="55056"/>
                      </a14:backgroundRemoval>
                    </a14:imgEffect>
                    <a14:imgEffect>
                      <a14:brightnessContrast contrast="40000"/>
                    </a14:imgEffect>
                  </a14:imgLayer>
                </a14:imgProps>
              </a:ext>
              <a:ext uri="{28A0092B-C50C-407E-A947-70E740481C1C}">
                <a14:useLocalDpi xmlns:a14="http://schemas.microsoft.com/office/drawing/2010/main" val="0"/>
              </a:ext>
            </a:extLst>
          </a:blip>
          <a:srcRect t="15163" b="13726"/>
          <a:stretch/>
        </p:blipFill>
        <p:spPr bwMode="auto">
          <a:xfrm rot="21089705" flipH="1">
            <a:off x="-130779" y="3679138"/>
            <a:ext cx="2397152" cy="1631140"/>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G5SB U2 L1 fax and scanner">
            <a:hlinkClick r:id="" action="ppaction://media"/>
            <a:extLst>
              <a:ext uri="{FF2B5EF4-FFF2-40B4-BE49-F238E27FC236}">
                <a16:creationId xmlns:a16="http://schemas.microsoft.com/office/drawing/2014/main" id="{4324B56E-A8AD-CB82-9A1A-73565502A0D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73332" y="766513"/>
            <a:ext cx="6875368" cy="3867395"/>
          </a:xfrm>
          <a:prstGeom prst="rect">
            <a:avLst/>
          </a:prstGeom>
        </p:spPr>
      </p:pic>
    </p:spTree>
    <p:extLst>
      <p:ext uri="{BB962C8B-B14F-4D97-AF65-F5344CB8AC3E}">
        <p14:creationId xmlns:p14="http://schemas.microsoft.com/office/powerpoint/2010/main" val="128728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ربع نص 5">
            <a:extLst>
              <a:ext uri="{FF2B5EF4-FFF2-40B4-BE49-F238E27FC236}">
                <a16:creationId xmlns:a16="http://schemas.microsoft.com/office/drawing/2014/main" id="{AA1D9120-2589-2089-AF5B-150B59AA8784}"/>
              </a:ext>
            </a:extLst>
          </p:cNvPr>
          <p:cNvSpPr txBox="1"/>
          <p:nvPr/>
        </p:nvSpPr>
        <p:spPr>
          <a:xfrm>
            <a:off x="3320596" y="986055"/>
            <a:ext cx="5127237" cy="369332"/>
          </a:xfrm>
          <a:prstGeom prst="rect">
            <a:avLst/>
          </a:prstGeom>
          <a:noFill/>
        </p:spPr>
        <p:txBody>
          <a:bodyPr wrap="square" rtlCol="1">
            <a:spAutoFit/>
          </a:bodyPr>
          <a:lstStyle/>
          <a:p>
            <a:pPr algn="r" rtl="1"/>
            <a:r>
              <a:rPr lang="ar-SA" sz="1800" dirty="0">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Fira Sans Extra Condensed SemiBold"/>
              </a:rPr>
              <a:t>نقل البيانات من جهاز الكاميرا </a:t>
            </a:r>
          </a:p>
        </p:txBody>
      </p:sp>
      <p:sp>
        <p:nvSpPr>
          <p:cNvPr id="7" name="Google Shape;580;p41">
            <a:extLst>
              <a:ext uri="{FF2B5EF4-FFF2-40B4-BE49-F238E27FC236}">
                <a16:creationId xmlns:a16="http://schemas.microsoft.com/office/drawing/2014/main" id="{260E670A-1838-6E61-432B-FFBD015B8039}"/>
              </a:ext>
            </a:extLst>
          </p:cNvPr>
          <p:cNvSpPr txBox="1">
            <a:spLocks/>
          </p:cNvSpPr>
          <p:nvPr/>
        </p:nvSpPr>
        <p:spPr>
          <a:xfrm>
            <a:off x="2109132" y="304323"/>
            <a:ext cx="4925735" cy="7365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9pPr>
          </a:lstStyle>
          <a:p>
            <a:pPr rtl="1"/>
            <a:r>
              <a:rPr lang="ar-SA" sz="2400" b="1" dirty="0">
                <a:solidFill>
                  <a:srgbClr val="6B6BFF"/>
                </a:solidFill>
                <a:latin typeface="Calibri" panose="020F0502020204030204" pitchFamily="34" charset="0"/>
                <a:cs typeface="Calibri" panose="020F0502020204030204" pitchFamily="34" charset="0"/>
              </a:rPr>
              <a:t>نقل البيانات من أجهزة الالتقاط</a:t>
            </a:r>
            <a:endParaRPr lang="en-US" sz="4000" b="1" dirty="0">
              <a:solidFill>
                <a:srgbClr val="6B6BFF"/>
              </a:solidFill>
              <a:latin typeface="Calibri" panose="020F0502020204030204" pitchFamily="34" charset="0"/>
              <a:cs typeface="Calibri" panose="020F0502020204030204" pitchFamily="34" charset="0"/>
            </a:endParaRPr>
          </a:p>
        </p:txBody>
      </p:sp>
      <p:sp>
        <p:nvSpPr>
          <p:cNvPr id="4" name="مربع نص 3">
            <a:extLst>
              <a:ext uri="{FF2B5EF4-FFF2-40B4-BE49-F238E27FC236}">
                <a16:creationId xmlns:a16="http://schemas.microsoft.com/office/drawing/2014/main" id="{560F2D20-8316-4F8E-405B-C48DB6CEC00B}"/>
              </a:ext>
            </a:extLst>
          </p:cNvPr>
          <p:cNvSpPr txBox="1"/>
          <p:nvPr/>
        </p:nvSpPr>
        <p:spPr>
          <a:xfrm>
            <a:off x="3505198" y="2284721"/>
            <a:ext cx="4758031" cy="2308324"/>
          </a:xfrm>
          <a:prstGeom prst="rect">
            <a:avLst/>
          </a:prstGeom>
          <a:noFill/>
        </p:spPr>
        <p:txBody>
          <a:bodyPr wrap="square" rtlCol="1">
            <a:spAutoFit/>
          </a:bodyPr>
          <a:lstStyle>
            <a:defPPr marR="0" lvl="0" algn="l" rtl="0">
              <a:lnSpc>
                <a:spcPct val="100000"/>
              </a:lnSpc>
              <a:spcBef>
                <a:spcPts val="0"/>
              </a:spcBef>
              <a:spcAft>
                <a:spcPts val="0"/>
              </a:spcAft>
            </a:defPPr>
            <a:lvl1pPr algn="r" rtl="1">
              <a:defRPr sz="1600">
                <a:solidFill>
                  <a:schemeClr val="tx1"/>
                </a:solidFill>
                <a:latin typeface="Calibri" panose="020F0502020204030204" pitchFamily="34" charset="0"/>
                <a:cs typeface="Calibri" panose="020F0502020204030204" pitchFamily="34" charset="0"/>
              </a:defRPr>
            </a:lvl1pPr>
          </a:lstStyle>
          <a:p>
            <a:r>
              <a:rPr lang="ar-SA" dirty="0"/>
              <a:t>لنقل وتخزين الصور والفيديو من الكاميرا لجهاز الحاسب: </a:t>
            </a:r>
          </a:p>
          <a:p>
            <a:pPr marL="285750" indent="-285750">
              <a:buFont typeface="Arial" panose="020B0604020202020204" pitchFamily="34" charset="0"/>
              <a:buChar char="•"/>
            </a:pPr>
            <a:r>
              <a:rPr lang="ar-SA" dirty="0"/>
              <a:t>وصل سلك الكاميرا بالمنفذ المناسب لها بجهاز الحاسب، وليكن منفذ </a:t>
            </a:r>
            <a:r>
              <a:rPr lang="en-US" dirty="0"/>
              <a:t>USB</a:t>
            </a:r>
          </a:p>
          <a:p>
            <a:pPr marL="285750" indent="-285750">
              <a:buFont typeface="Arial" panose="020B0604020202020204" pitchFamily="34" charset="0"/>
              <a:buChar char="•"/>
            </a:pPr>
            <a:r>
              <a:rPr lang="ar-SA" dirty="0"/>
              <a:t>بعد أن يتعرف الحاسب على الكاميرا، ستظهر نافذة التلقائي التشغيل  </a:t>
            </a:r>
            <a:r>
              <a:rPr lang="en-US" dirty="0"/>
              <a:t>Autoplay</a:t>
            </a:r>
            <a:endParaRPr lang="ar-SA" dirty="0"/>
          </a:p>
          <a:p>
            <a:pPr marL="285750" indent="-285750">
              <a:buFont typeface="Arial" panose="020B0604020202020204" pitchFamily="34" charset="0"/>
              <a:buChar char="•"/>
            </a:pPr>
            <a:r>
              <a:rPr lang="ar-SA" dirty="0"/>
              <a:t>اختر فتح المجلد لعرض الملفات </a:t>
            </a:r>
            <a:r>
              <a:rPr lang="en-US" dirty="0"/>
              <a:t>Open folder to view files</a:t>
            </a:r>
          </a:p>
          <a:p>
            <a:pPr marL="285750" indent="-285750">
              <a:buFont typeface="Arial" panose="020B0604020202020204" pitchFamily="34" charset="0"/>
              <a:buChar char="•"/>
            </a:pPr>
            <a:r>
              <a:rPr lang="ar-SA" dirty="0"/>
              <a:t>ستظهر نافذة تحتوي على الصور. </a:t>
            </a:r>
          </a:p>
          <a:p>
            <a:pPr marL="285750" indent="-285750">
              <a:buFont typeface="Arial" panose="020B0604020202020204" pitchFamily="34" charset="0"/>
              <a:buChar char="•"/>
            </a:pPr>
            <a:r>
              <a:rPr lang="ar-SA" dirty="0"/>
              <a:t>استخدم أوامر القص، النسخ، واللصق لنسخ أو نقل الصور إلى أي مكان ترغب فيه</a:t>
            </a:r>
          </a:p>
        </p:txBody>
      </p:sp>
      <p:sp>
        <p:nvSpPr>
          <p:cNvPr id="2" name="مربع نص 1">
            <a:extLst>
              <a:ext uri="{FF2B5EF4-FFF2-40B4-BE49-F238E27FC236}">
                <a16:creationId xmlns:a16="http://schemas.microsoft.com/office/drawing/2014/main" id="{4B22FFF7-B84A-8C6C-1FFE-3CB186553458}"/>
              </a:ext>
            </a:extLst>
          </p:cNvPr>
          <p:cNvSpPr txBox="1"/>
          <p:nvPr/>
        </p:nvSpPr>
        <p:spPr>
          <a:xfrm>
            <a:off x="685800" y="1348577"/>
            <a:ext cx="7577429" cy="830997"/>
          </a:xfrm>
          <a:prstGeom prst="rect">
            <a:avLst/>
          </a:prstGeom>
          <a:noFill/>
        </p:spPr>
        <p:txBody>
          <a:bodyPr wrap="square" rtlCol="1">
            <a:spAutoFit/>
          </a:bodyPr>
          <a:lstStyle>
            <a:defPPr marR="0" lvl="0" algn="l" rtl="0">
              <a:lnSpc>
                <a:spcPct val="100000"/>
              </a:lnSpc>
              <a:spcBef>
                <a:spcPts val="0"/>
              </a:spcBef>
              <a:spcAft>
                <a:spcPts val="0"/>
              </a:spcAft>
            </a:defPPr>
            <a:lvl1pPr algn="r" rtl="1">
              <a:defRPr sz="1600">
                <a:solidFill>
                  <a:schemeClr val="tx1"/>
                </a:solidFill>
                <a:latin typeface="Calibri" panose="020F0502020204030204" pitchFamily="34" charset="0"/>
                <a:cs typeface="Calibri" panose="020F0502020204030204" pitchFamily="34" charset="0"/>
              </a:defRPr>
            </a:lvl1pPr>
          </a:lstStyle>
          <a:p>
            <a:r>
              <a:rPr lang="ar-SA" dirty="0"/>
              <a:t>عندما تلتقط الصور بواسطة الكاميرا، يمكنك تصديرها إلى جهاز الحاسب، باستخدام جهاز الحاسب يمكنك تخزين آلاف الصور بشكل منظم، وآمن، فإذا تعطلت الكاميرا، ستكون لديك نسخة من صورك في جهاز الحاسب مخزنة بأمان</a:t>
            </a:r>
          </a:p>
        </p:txBody>
      </p:sp>
      <p:pic>
        <p:nvPicPr>
          <p:cNvPr id="8" name="Picture 2" descr="Camera 3D ICON FREE - UpLabs">
            <a:extLst>
              <a:ext uri="{FF2B5EF4-FFF2-40B4-BE49-F238E27FC236}">
                <a16:creationId xmlns:a16="http://schemas.microsoft.com/office/drawing/2014/main" id="{B40FD88D-39E1-4E17-7DB1-221F2E4AC1C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2833">
                        <a14:foregroundMark x1="89750" y1="38222" x2="92833" y2="62778"/>
                        <a14:foregroundMark x1="92833" y1="62778" x2="91417" y2="69889"/>
                        <a14:foregroundMark x1="67667" y1="52667" x2="58083" y2="46000"/>
                        <a14:backgroundMark x1="87667" y1="84222" x2="80750" y2="83444"/>
                      </a14:backgroundRemoval>
                    </a14:imgEffect>
                  </a14:imgLayer>
                </a14:imgProps>
              </a:ext>
              <a:ext uri="{28A0092B-C50C-407E-A947-70E740481C1C}">
                <a14:useLocalDpi xmlns:a14="http://schemas.microsoft.com/office/drawing/2010/main" val="0"/>
              </a:ext>
            </a:extLst>
          </a:blip>
          <a:srcRect l="39749" t="18531" b="13525"/>
          <a:stretch/>
        </p:blipFill>
        <p:spPr bwMode="auto">
          <a:xfrm flipH="1">
            <a:off x="134469" y="2473015"/>
            <a:ext cx="3084434" cy="2608725"/>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837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ربع نص 5">
            <a:extLst>
              <a:ext uri="{FF2B5EF4-FFF2-40B4-BE49-F238E27FC236}">
                <a16:creationId xmlns:a16="http://schemas.microsoft.com/office/drawing/2014/main" id="{AA1D9120-2589-2089-AF5B-150B59AA8784}"/>
              </a:ext>
            </a:extLst>
          </p:cNvPr>
          <p:cNvSpPr txBox="1"/>
          <p:nvPr/>
        </p:nvSpPr>
        <p:spPr>
          <a:xfrm>
            <a:off x="655284" y="424080"/>
            <a:ext cx="5127237" cy="369332"/>
          </a:xfrm>
          <a:prstGeom prst="rect">
            <a:avLst/>
          </a:prstGeom>
          <a:noFill/>
        </p:spPr>
        <p:txBody>
          <a:bodyPr wrap="square" rtlCol="1">
            <a:spAutoFit/>
          </a:bodyPr>
          <a:lstStyle/>
          <a:p>
            <a:pPr algn="r" rtl="1"/>
            <a:r>
              <a:rPr lang="ar-SA" sz="1800" dirty="0">
                <a:solidFill>
                  <a:schemeClr val="accent5">
                    <a:lumMod val="75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Fira Sans Extra Condensed SemiBold"/>
              </a:rPr>
              <a:t>نقل البيانات من جهاز الكاميرا </a:t>
            </a:r>
          </a:p>
        </p:txBody>
      </p:sp>
      <p:pic>
        <p:nvPicPr>
          <p:cNvPr id="8" name="Picture 2" descr="Camera 3D ICON FREE - UpLabs">
            <a:extLst>
              <a:ext uri="{FF2B5EF4-FFF2-40B4-BE49-F238E27FC236}">
                <a16:creationId xmlns:a16="http://schemas.microsoft.com/office/drawing/2014/main" id="{B40FD88D-39E1-4E17-7DB1-221F2E4AC1C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2833">
                        <a14:foregroundMark x1="89750" y1="38222" x2="92833" y2="62778"/>
                        <a14:foregroundMark x1="92833" y1="62778" x2="91417" y2="69889"/>
                        <a14:foregroundMark x1="67667" y1="52667" x2="58083" y2="46000"/>
                        <a14:backgroundMark x1="87667" y1="84222" x2="80750" y2="83444"/>
                      </a14:backgroundRemoval>
                    </a14:imgEffect>
                  </a14:imgLayer>
                </a14:imgProps>
              </a:ext>
              <a:ext uri="{28A0092B-C50C-407E-A947-70E740481C1C}">
                <a14:useLocalDpi xmlns:a14="http://schemas.microsoft.com/office/drawing/2010/main" val="0"/>
              </a:ext>
            </a:extLst>
          </a:blip>
          <a:srcRect l="39749" t="18531" b="13525"/>
          <a:stretch/>
        </p:blipFill>
        <p:spPr bwMode="auto">
          <a:xfrm flipH="1">
            <a:off x="0" y="3595535"/>
            <a:ext cx="1830241" cy="1547965"/>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G5SB U2 L1 USB">
            <a:hlinkClick r:id="" action="ppaction://media"/>
            <a:extLst>
              <a:ext uri="{FF2B5EF4-FFF2-40B4-BE49-F238E27FC236}">
                <a16:creationId xmlns:a16="http://schemas.microsoft.com/office/drawing/2014/main" id="{CE8D3B9D-2D38-28DF-6FB4-8D4242DA68D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30241" y="792143"/>
            <a:ext cx="6981825" cy="3927277"/>
          </a:xfrm>
          <a:prstGeom prst="rect">
            <a:avLst/>
          </a:prstGeom>
        </p:spPr>
      </p:pic>
    </p:spTree>
    <p:extLst>
      <p:ext uri="{BB962C8B-B14F-4D97-AF65-F5344CB8AC3E}">
        <p14:creationId xmlns:p14="http://schemas.microsoft.com/office/powerpoint/2010/main" val="37026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ربع نص 5">
            <a:extLst>
              <a:ext uri="{FF2B5EF4-FFF2-40B4-BE49-F238E27FC236}">
                <a16:creationId xmlns:a16="http://schemas.microsoft.com/office/drawing/2014/main" id="{AA1D9120-2589-2089-AF5B-150B59AA8784}"/>
              </a:ext>
            </a:extLst>
          </p:cNvPr>
          <p:cNvSpPr txBox="1"/>
          <p:nvPr/>
        </p:nvSpPr>
        <p:spPr>
          <a:xfrm>
            <a:off x="1447064" y="1657733"/>
            <a:ext cx="6029876" cy="584775"/>
          </a:xfrm>
          <a:prstGeom prst="rect">
            <a:avLst/>
          </a:prstGeom>
          <a:noFill/>
        </p:spPr>
        <p:txBody>
          <a:bodyPr wrap="square" rtlCol="1">
            <a:spAutoFit/>
          </a:bodyPr>
          <a:lstStyle/>
          <a:p>
            <a:pPr algn="r" rtl="1"/>
            <a:r>
              <a:rPr lang="ar-SA" sz="1600" dirty="0">
                <a:solidFill>
                  <a:schemeClr val="tx1"/>
                </a:solidFill>
                <a:latin typeface="Calibri" panose="020F0502020204030204" pitchFamily="34" charset="0"/>
                <a:cs typeface="Calibri" panose="020F0502020204030204" pitchFamily="34" charset="0"/>
                <a:sym typeface="Fira Sans Extra Condensed SemiBold"/>
              </a:rPr>
              <a:t>هي الوحدات التي تستخدم لقياس حجم الملفات في ذاكرة جهاز الحاسب، حيث يشغل كل ملف مساحة تخزينية محددة حسب نوع الملف.</a:t>
            </a:r>
          </a:p>
        </p:txBody>
      </p:sp>
      <p:sp>
        <p:nvSpPr>
          <p:cNvPr id="7" name="Google Shape;580;p41">
            <a:extLst>
              <a:ext uri="{FF2B5EF4-FFF2-40B4-BE49-F238E27FC236}">
                <a16:creationId xmlns:a16="http://schemas.microsoft.com/office/drawing/2014/main" id="{260E670A-1838-6E61-432B-FFBD015B8039}"/>
              </a:ext>
            </a:extLst>
          </p:cNvPr>
          <p:cNvSpPr txBox="1">
            <a:spLocks/>
          </p:cNvSpPr>
          <p:nvPr/>
        </p:nvSpPr>
        <p:spPr>
          <a:xfrm>
            <a:off x="2109132" y="841756"/>
            <a:ext cx="4925735" cy="7365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9pPr>
          </a:lstStyle>
          <a:p>
            <a:pPr rtl="1"/>
            <a:r>
              <a:rPr lang="ar-SA" sz="2400" b="1" dirty="0">
                <a:solidFill>
                  <a:srgbClr val="6B6BFF"/>
                </a:solidFill>
                <a:latin typeface="Calibri" panose="020F0502020204030204" pitchFamily="34" charset="0"/>
                <a:cs typeface="Calibri" panose="020F0502020204030204" pitchFamily="34" charset="0"/>
              </a:rPr>
              <a:t>وحدات قياس حجم الملفات</a:t>
            </a:r>
            <a:endParaRPr lang="en-US" sz="4000" b="1" dirty="0">
              <a:solidFill>
                <a:srgbClr val="6B6BFF"/>
              </a:solidFill>
              <a:latin typeface="Calibri" panose="020F0502020204030204" pitchFamily="34" charset="0"/>
              <a:cs typeface="Calibri" panose="020F0502020204030204" pitchFamily="34" charset="0"/>
            </a:endParaRPr>
          </a:p>
        </p:txBody>
      </p:sp>
      <p:pic>
        <p:nvPicPr>
          <p:cNvPr id="11266" name="Picture 2" descr="Hosting Cloud Server | Cyberitsoft">
            <a:extLst>
              <a:ext uri="{FF2B5EF4-FFF2-40B4-BE49-F238E27FC236}">
                <a16:creationId xmlns:a16="http://schemas.microsoft.com/office/drawing/2014/main" id="{F7E78882-975A-0346-A4C3-876062A5625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1057" t="9050" r="10931" b="9459"/>
          <a:stretch/>
        </p:blipFill>
        <p:spPr bwMode="auto">
          <a:xfrm>
            <a:off x="224118" y="2047875"/>
            <a:ext cx="2890558" cy="301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443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Google Shape;580;p41">
            <a:extLst>
              <a:ext uri="{FF2B5EF4-FFF2-40B4-BE49-F238E27FC236}">
                <a16:creationId xmlns:a16="http://schemas.microsoft.com/office/drawing/2014/main" id="{260E670A-1838-6E61-432B-FFBD015B8039}"/>
              </a:ext>
            </a:extLst>
          </p:cNvPr>
          <p:cNvSpPr txBox="1">
            <a:spLocks/>
          </p:cNvSpPr>
          <p:nvPr/>
        </p:nvSpPr>
        <p:spPr>
          <a:xfrm>
            <a:off x="851280" y="159255"/>
            <a:ext cx="7030944" cy="6245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9pPr>
          </a:lstStyle>
          <a:p>
            <a:pPr rtl="1"/>
            <a:r>
              <a:rPr lang="ar-SA" sz="1800" b="1" dirty="0">
                <a:solidFill>
                  <a:srgbClr val="6B6BFF"/>
                </a:solidFill>
                <a:latin typeface="Calibri" panose="020F0502020204030204" pitchFamily="34" charset="0"/>
                <a:cs typeface="Calibri" panose="020F0502020204030204" pitchFamily="34" charset="0"/>
              </a:rPr>
              <a:t>أنواع وحدات قياس حجم الملفات الموجودة في جهاز الحاسب </a:t>
            </a:r>
          </a:p>
        </p:txBody>
      </p:sp>
      <p:pic>
        <p:nvPicPr>
          <p:cNvPr id="4" name="صورة 3">
            <a:extLst>
              <a:ext uri="{FF2B5EF4-FFF2-40B4-BE49-F238E27FC236}">
                <a16:creationId xmlns:a16="http://schemas.microsoft.com/office/drawing/2014/main" id="{F9024237-146F-3CB3-D0B4-79C336D7D5B0}"/>
              </a:ext>
            </a:extLst>
          </p:cNvPr>
          <p:cNvPicPr>
            <a:picLocks noChangeAspect="1"/>
          </p:cNvPicPr>
          <p:nvPr/>
        </p:nvPicPr>
        <p:blipFill rotWithShape="1">
          <a:blip r:embed="rId2"/>
          <a:srcRect b="41743"/>
          <a:stretch/>
        </p:blipFill>
        <p:spPr>
          <a:xfrm>
            <a:off x="2075417" y="667427"/>
            <a:ext cx="4763555" cy="1904324"/>
          </a:xfrm>
          <a:prstGeom prst="rect">
            <a:avLst/>
          </a:prstGeom>
        </p:spPr>
      </p:pic>
      <p:sp>
        <p:nvSpPr>
          <p:cNvPr id="8" name="مربع نص 7">
            <a:extLst>
              <a:ext uri="{FF2B5EF4-FFF2-40B4-BE49-F238E27FC236}">
                <a16:creationId xmlns:a16="http://schemas.microsoft.com/office/drawing/2014/main" id="{1FF4428A-A08B-78E5-69A9-E69E5C702B39}"/>
              </a:ext>
            </a:extLst>
          </p:cNvPr>
          <p:cNvSpPr txBox="1"/>
          <p:nvPr/>
        </p:nvSpPr>
        <p:spPr>
          <a:xfrm>
            <a:off x="7131170" y="3988099"/>
            <a:ext cx="1124236" cy="769441"/>
          </a:xfrm>
          <a:prstGeom prst="rect">
            <a:avLst/>
          </a:prstGeom>
          <a:noFill/>
        </p:spPr>
        <p:txBody>
          <a:bodyPr wrap="square" rtlCol="1">
            <a:spAutoFit/>
          </a:bodyPr>
          <a:lstStyle>
            <a:defPPr marR="0" lvl="0" algn="l" rtl="0">
              <a:lnSpc>
                <a:spcPct val="100000"/>
              </a:lnSpc>
              <a:spcBef>
                <a:spcPts val="0"/>
              </a:spcBef>
              <a:spcAft>
                <a:spcPts val="0"/>
              </a:spcAft>
            </a:defPPr>
            <a:lvl1pPr algn="r" rtl="1">
              <a:defRPr sz="1600">
                <a:solidFill>
                  <a:schemeClr val="tx1"/>
                </a:solidFill>
                <a:latin typeface="Calibri" panose="020F0502020204030204" pitchFamily="34" charset="0"/>
                <a:cs typeface="Calibri" panose="020F0502020204030204" pitchFamily="34" charset="0"/>
              </a:defRPr>
            </a:lvl1pPr>
          </a:lstStyle>
          <a:p>
            <a:pPr algn="ctr"/>
            <a:r>
              <a:rPr lang="ar-SA" sz="1100" b="1" dirty="0">
                <a:solidFill>
                  <a:srgbClr val="0D86BB"/>
                </a:solidFill>
              </a:rPr>
              <a:t>حجم المستند النصي صغير حيث يأخذ عادة بضعة كيلوبايتات </a:t>
            </a:r>
            <a:r>
              <a:rPr lang="en-AE" sz="1100" b="1" dirty="0">
                <a:solidFill>
                  <a:srgbClr val="0D86BB"/>
                </a:solidFill>
              </a:rPr>
              <a:t>KB</a:t>
            </a:r>
            <a:endParaRPr lang="en-US" sz="1000" b="1" dirty="0">
              <a:solidFill>
                <a:srgbClr val="0D86BB"/>
              </a:solidFill>
            </a:endParaRPr>
          </a:p>
        </p:txBody>
      </p:sp>
      <p:sp>
        <p:nvSpPr>
          <p:cNvPr id="9" name="مربع نص 8">
            <a:extLst>
              <a:ext uri="{FF2B5EF4-FFF2-40B4-BE49-F238E27FC236}">
                <a16:creationId xmlns:a16="http://schemas.microsoft.com/office/drawing/2014/main" id="{A68D7F0C-51F9-1D15-E87D-014D8B7FABD6}"/>
              </a:ext>
            </a:extLst>
          </p:cNvPr>
          <p:cNvSpPr txBox="1"/>
          <p:nvPr/>
        </p:nvSpPr>
        <p:spPr>
          <a:xfrm>
            <a:off x="5265347" y="3820149"/>
            <a:ext cx="1370241" cy="1061829"/>
          </a:xfrm>
          <a:prstGeom prst="rect">
            <a:avLst/>
          </a:prstGeom>
          <a:noFill/>
        </p:spPr>
        <p:txBody>
          <a:bodyPr wrap="square" rtlCol="1">
            <a:spAutoFit/>
          </a:bodyPr>
          <a:lstStyle>
            <a:defPPr marR="0" lvl="0" algn="l" rtl="0">
              <a:lnSpc>
                <a:spcPct val="100000"/>
              </a:lnSpc>
              <a:spcBef>
                <a:spcPts val="0"/>
              </a:spcBef>
              <a:spcAft>
                <a:spcPts val="0"/>
              </a:spcAft>
            </a:defPPr>
            <a:lvl1pPr algn="r" rtl="1">
              <a:defRPr sz="1600">
                <a:solidFill>
                  <a:schemeClr val="tx1"/>
                </a:solidFill>
                <a:latin typeface="Calibri" panose="020F0502020204030204" pitchFamily="34" charset="0"/>
                <a:cs typeface="Calibri" panose="020F0502020204030204" pitchFamily="34" charset="0"/>
              </a:defRPr>
            </a:lvl1pPr>
          </a:lstStyle>
          <a:p>
            <a:pPr algn="ctr"/>
            <a:r>
              <a:rPr lang="ar-SA" sz="1050" b="1" dirty="0">
                <a:solidFill>
                  <a:srgbClr val="0D86BB"/>
                </a:solidFill>
              </a:rPr>
              <a:t>الصورة قد تأخذ حيز يتراوح بين بضعة كيلوبايتات </a:t>
            </a:r>
            <a:r>
              <a:rPr lang="en-US" sz="1050" b="1" dirty="0">
                <a:solidFill>
                  <a:srgbClr val="0D86BB"/>
                </a:solidFill>
              </a:rPr>
              <a:t>KB</a:t>
            </a:r>
            <a:r>
              <a:rPr lang="ar-SA" sz="1050" b="1" dirty="0">
                <a:solidFill>
                  <a:srgbClr val="0D86BB"/>
                </a:solidFill>
              </a:rPr>
              <a:t> أو  </a:t>
            </a:r>
            <a:r>
              <a:rPr lang="ar-SA" sz="1050" b="1" dirty="0" err="1">
                <a:solidFill>
                  <a:srgbClr val="0D86BB"/>
                </a:solidFill>
              </a:rPr>
              <a:t>ميجابايتات</a:t>
            </a:r>
            <a:r>
              <a:rPr lang="ar-SA" sz="1050" b="1" dirty="0">
                <a:solidFill>
                  <a:srgbClr val="0D86BB"/>
                </a:solidFill>
              </a:rPr>
              <a:t> </a:t>
            </a:r>
            <a:r>
              <a:rPr lang="en-US" sz="1050" b="1" dirty="0">
                <a:solidFill>
                  <a:srgbClr val="0D86BB"/>
                </a:solidFill>
              </a:rPr>
              <a:t>MB </a:t>
            </a:r>
            <a:r>
              <a:rPr lang="ar-SA" sz="1050" b="1" dirty="0">
                <a:solidFill>
                  <a:srgbClr val="0D86BB"/>
                </a:solidFill>
              </a:rPr>
              <a:t> </a:t>
            </a:r>
            <a:r>
              <a:rPr lang="ar-SA" sz="1050" b="1" dirty="0" err="1">
                <a:solidFill>
                  <a:srgbClr val="0D86BB"/>
                </a:solidFill>
              </a:rPr>
              <a:t>بناءًا</a:t>
            </a:r>
            <a:r>
              <a:rPr lang="ar-SA" sz="1050" b="1" dirty="0">
                <a:solidFill>
                  <a:srgbClr val="0D86BB"/>
                </a:solidFill>
              </a:rPr>
              <a:t> </a:t>
            </a:r>
          </a:p>
          <a:p>
            <a:pPr algn="ctr"/>
            <a:r>
              <a:rPr lang="ar-SA" sz="1050" b="1" dirty="0">
                <a:solidFill>
                  <a:srgbClr val="0D86BB"/>
                </a:solidFill>
              </a:rPr>
              <a:t>على الحجم الحقيقي للصورة ودقتها</a:t>
            </a:r>
            <a:endParaRPr lang="en-US" sz="900" b="1" dirty="0">
              <a:solidFill>
                <a:srgbClr val="0D86BB"/>
              </a:solidFill>
            </a:endParaRPr>
          </a:p>
        </p:txBody>
      </p:sp>
      <p:sp>
        <p:nvSpPr>
          <p:cNvPr id="10" name="مربع نص 9">
            <a:extLst>
              <a:ext uri="{FF2B5EF4-FFF2-40B4-BE49-F238E27FC236}">
                <a16:creationId xmlns:a16="http://schemas.microsoft.com/office/drawing/2014/main" id="{E8A803E8-978A-0018-61D9-3EF584B39B39}"/>
              </a:ext>
            </a:extLst>
          </p:cNvPr>
          <p:cNvSpPr txBox="1"/>
          <p:nvPr/>
        </p:nvSpPr>
        <p:spPr>
          <a:xfrm>
            <a:off x="3607570" y="3859170"/>
            <a:ext cx="1038349" cy="600164"/>
          </a:xfrm>
          <a:prstGeom prst="rect">
            <a:avLst/>
          </a:prstGeom>
          <a:noFill/>
        </p:spPr>
        <p:txBody>
          <a:bodyPr wrap="square" rtlCol="1">
            <a:spAutoFit/>
          </a:bodyPr>
          <a:lstStyle>
            <a:defPPr marR="0" lvl="0" algn="l" rtl="0">
              <a:lnSpc>
                <a:spcPct val="100000"/>
              </a:lnSpc>
              <a:spcBef>
                <a:spcPts val="0"/>
              </a:spcBef>
              <a:spcAft>
                <a:spcPts val="0"/>
              </a:spcAft>
            </a:defPPr>
            <a:lvl1pPr algn="r" rtl="1">
              <a:defRPr sz="1600">
                <a:solidFill>
                  <a:schemeClr val="tx1"/>
                </a:solidFill>
                <a:latin typeface="Calibri" panose="020F0502020204030204" pitchFamily="34" charset="0"/>
                <a:cs typeface="Calibri" panose="020F0502020204030204" pitchFamily="34" charset="0"/>
              </a:defRPr>
            </a:lvl1pPr>
          </a:lstStyle>
          <a:p>
            <a:pPr algn="ctr"/>
            <a:r>
              <a:rPr lang="ar-SA" sz="1100" b="1" dirty="0">
                <a:solidFill>
                  <a:srgbClr val="0D86BB"/>
                </a:solidFill>
              </a:rPr>
              <a:t>الملف الصوتي يأخذ عادة بضعة </a:t>
            </a:r>
            <a:r>
              <a:rPr lang="ar-SA" sz="1100" b="1" dirty="0" err="1">
                <a:solidFill>
                  <a:srgbClr val="0D86BB"/>
                </a:solidFill>
              </a:rPr>
              <a:t>ميجابايتات</a:t>
            </a:r>
            <a:r>
              <a:rPr lang="ar-SA" sz="1100" b="1" dirty="0">
                <a:solidFill>
                  <a:srgbClr val="0D86BB"/>
                </a:solidFill>
              </a:rPr>
              <a:t> </a:t>
            </a:r>
            <a:r>
              <a:rPr lang="en-US" sz="1000" b="1" dirty="0">
                <a:solidFill>
                  <a:srgbClr val="0D86BB"/>
                </a:solidFill>
              </a:rPr>
              <a:t>MB</a:t>
            </a:r>
          </a:p>
        </p:txBody>
      </p:sp>
      <p:sp>
        <p:nvSpPr>
          <p:cNvPr id="11" name="مربع نص 10">
            <a:extLst>
              <a:ext uri="{FF2B5EF4-FFF2-40B4-BE49-F238E27FC236}">
                <a16:creationId xmlns:a16="http://schemas.microsoft.com/office/drawing/2014/main" id="{8EB1FB36-A039-C441-B92D-98CB5947B528}"/>
              </a:ext>
            </a:extLst>
          </p:cNvPr>
          <p:cNvSpPr txBox="1"/>
          <p:nvPr/>
        </p:nvSpPr>
        <p:spPr>
          <a:xfrm>
            <a:off x="1491621" y="3849397"/>
            <a:ext cx="1321315" cy="938719"/>
          </a:xfrm>
          <a:prstGeom prst="rect">
            <a:avLst/>
          </a:prstGeom>
          <a:noFill/>
        </p:spPr>
        <p:txBody>
          <a:bodyPr wrap="square" rtlCol="1">
            <a:spAutoFit/>
          </a:bodyPr>
          <a:lstStyle>
            <a:defPPr marR="0" lvl="0" algn="l" rtl="0">
              <a:lnSpc>
                <a:spcPct val="100000"/>
              </a:lnSpc>
              <a:spcBef>
                <a:spcPts val="0"/>
              </a:spcBef>
              <a:spcAft>
                <a:spcPts val="0"/>
              </a:spcAft>
            </a:defPPr>
            <a:lvl1pPr algn="r" rtl="1">
              <a:defRPr sz="1600">
                <a:solidFill>
                  <a:schemeClr val="tx1"/>
                </a:solidFill>
                <a:latin typeface="Calibri" panose="020F0502020204030204" pitchFamily="34" charset="0"/>
                <a:cs typeface="Calibri" panose="020F0502020204030204" pitchFamily="34" charset="0"/>
              </a:defRPr>
            </a:lvl1pPr>
          </a:lstStyle>
          <a:p>
            <a:pPr algn="ctr"/>
            <a:r>
              <a:rPr lang="ar-SA" sz="1100" b="1" dirty="0">
                <a:solidFill>
                  <a:srgbClr val="0D86BB"/>
                </a:solidFill>
              </a:rPr>
              <a:t>ملف الفيديو قد يأخذ حيزًا بالميجابايت </a:t>
            </a:r>
            <a:r>
              <a:rPr lang="en-US" sz="1100" b="1" dirty="0">
                <a:solidFill>
                  <a:srgbClr val="0D86BB"/>
                </a:solidFill>
              </a:rPr>
              <a:t>MB </a:t>
            </a:r>
            <a:r>
              <a:rPr lang="ar-SA" sz="1100" b="1" dirty="0">
                <a:solidFill>
                  <a:srgbClr val="0D86BB"/>
                </a:solidFill>
              </a:rPr>
              <a:t> أو أكبر من ذلك بالجيجابايت</a:t>
            </a:r>
            <a:r>
              <a:rPr lang="en-US" sz="1100" b="1" dirty="0">
                <a:solidFill>
                  <a:srgbClr val="0D86BB"/>
                </a:solidFill>
              </a:rPr>
              <a:t> GB </a:t>
            </a:r>
            <a:r>
              <a:rPr lang="ar-SA" sz="1100" b="1" dirty="0" err="1">
                <a:solidFill>
                  <a:srgbClr val="0D86BB"/>
                </a:solidFill>
              </a:rPr>
              <a:t>بناءًا</a:t>
            </a:r>
            <a:r>
              <a:rPr lang="ar-SA" sz="1100" b="1" dirty="0">
                <a:solidFill>
                  <a:srgbClr val="0D86BB"/>
                </a:solidFill>
              </a:rPr>
              <a:t> على مدة وجودة الفيديو</a:t>
            </a:r>
            <a:endParaRPr lang="en-US" sz="1000" b="1" dirty="0">
              <a:solidFill>
                <a:srgbClr val="0D86BB"/>
              </a:solidFill>
            </a:endParaRPr>
          </a:p>
        </p:txBody>
      </p:sp>
      <p:pic>
        <p:nvPicPr>
          <p:cNvPr id="12" name="صورة 11">
            <a:extLst>
              <a:ext uri="{FF2B5EF4-FFF2-40B4-BE49-F238E27FC236}">
                <a16:creationId xmlns:a16="http://schemas.microsoft.com/office/drawing/2014/main" id="{9601C6E0-0E6E-5A4F-59BA-50A7A911ECD4}"/>
              </a:ext>
            </a:extLst>
          </p:cNvPr>
          <p:cNvPicPr>
            <a:picLocks noChangeAspect="1"/>
          </p:cNvPicPr>
          <p:nvPr/>
        </p:nvPicPr>
        <p:blipFill rotWithShape="1">
          <a:blip r:embed="rId2"/>
          <a:srcRect l="75227" t="58672" r="3772" b="569"/>
          <a:stretch/>
        </p:blipFill>
        <p:spPr>
          <a:xfrm>
            <a:off x="7255016" y="2535195"/>
            <a:ext cx="1000390" cy="1332331"/>
          </a:xfrm>
          <a:prstGeom prst="rect">
            <a:avLst/>
          </a:prstGeom>
        </p:spPr>
      </p:pic>
      <p:pic>
        <p:nvPicPr>
          <p:cNvPr id="13" name="صورة 12">
            <a:extLst>
              <a:ext uri="{FF2B5EF4-FFF2-40B4-BE49-F238E27FC236}">
                <a16:creationId xmlns:a16="http://schemas.microsoft.com/office/drawing/2014/main" id="{6FD1AAC4-7FC7-DA73-D304-511FD14E7BDE}"/>
              </a:ext>
            </a:extLst>
          </p:cNvPr>
          <p:cNvPicPr>
            <a:picLocks noChangeAspect="1"/>
          </p:cNvPicPr>
          <p:nvPr/>
        </p:nvPicPr>
        <p:blipFill rotWithShape="1">
          <a:blip r:embed="rId2"/>
          <a:srcRect t="58672" r="69636" b="569"/>
          <a:stretch/>
        </p:blipFill>
        <p:spPr>
          <a:xfrm>
            <a:off x="1280784" y="2517066"/>
            <a:ext cx="1446403" cy="1332331"/>
          </a:xfrm>
          <a:prstGeom prst="rect">
            <a:avLst/>
          </a:prstGeom>
        </p:spPr>
      </p:pic>
      <p:pic>
        <p:nvPicPr>
          <p:cNvPr id="14" name="صورة 13">
            <a:extLst>
              <a:ext uri="{FF2B5EF4-FFF2-40B4-BE49-F238E27FC236}">
                <a16:creationId xmlns:a16="http://schemas.microsoft.com/office/drawing/2014/main" id="{9EC1BDF1-6BAF-AF72-BB32-948ADA2941A7}"/>
              </a:ext>
            </a:extLst>
          </p:cNvPr>
          <p:cNvPicPr>
            <a:picLocks noChangeAspect="1"/>
          </p:cNvPicPr>
          <p:nvPr/>
        </p:nvPicPr>
        <p:blipFill rotWithShape="1">
          <a:blip r:embed="rId2"/>
          <a:srcRect l="52599" t="58672" r="25603" b="569"/>
          <a:stretch/>
        </p:blipFill>
        <p:spPr>
          <a:xfrm>
            <a:off x="5396365" y="2497591"/>
            <a:ext cx="1038349" cy="1332331"/>
          </a:xfrm>
          <a:prstGeom prst="rect">
            <a:avLst/>
          </a:prstGeom>
        </p:spPr>
      </p:pic>
      <p:pic>
        <p:nvPicPr>
          <p:cNvPr id="15" name="صورة 14">
            <a:extLst>
              <a:ext uri="{FF2B5EF4-FFF2-40B4-BE49-F238E27FC236}">
                <a16:creationId xmlns:a16="http://schemas.microsoft.com/office/drawing/2014/main" id="{7BDF4CBD-8117-529D-4034-B9CBE4526396}"/>
              </a:ext>
            </a:extLst>
          </p:cNvPr>
          <p:cNvPicPr>
            <a:picLocks noChangeAspect="1"/>
          </p:cNvPicPr>
          <p:nvPr/>
        </p:nvPicPr>
        <p:blipFill rotWithShape="1">
          <a:blip r:embed="rId2"/>
          <a:srcRect l="31126" t="58672" r="47076" b="569"/>
          <a:stretch/>
        </p:blipFill>
        <p:spPr>
          <a:xfrm>
            <a:off x="3607569" y="2517066"/>
            <a:ext cx="1038350" cy="1332331"/>
          </a:xfrm>
          <a:prstGeom prst="rect">
            <a:avLst/>
          </a:prstGeom>
        </p:spPr>
      </p:pic>
    </p:spTree>
    <p:extLst>
      <p:ext uri="{BB962C8B-B14F-4D97-AF65-F5344CB8AC3E}">
        <p14:creationId xmlns:p14="http://schemas.microsoft.com/office/powerpoint/2010/main" val="19688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42"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42" presetClass="entr" presetSubtype="0"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Google Shape;46;p15">
            <a:extLst>
              <a:ext uri="{FF2B5EF4-FFF2-40B4-BE49-F238E27FC236}">
                <a16:creationId xmlns:a16="http://schemas.microsoft.com/office/drawing/2014/main" id="{58CD3DB9-9394-C4D4-BC3F-D57780517EB8}"/>
              </a:ext>
            </a:extLst>
          </p:cNvPr>
          <p:cNvSpPr/>
          <p:nvPr/>
        </p:nvSpPr>
        <p:spPr>
          <a:xfrm>
            <a:off x="2637799" y="1021818"/>
            <a:ext cx="7124875" cy="4662675"/>
          </a:xfrm>
          <a:custGeom>
            <a:avLst/>
            <a:gdLst/>
            <a:ahLst/>
            <a:cxnLst/>
            <a:rect l="l" t="t" r="r" b="b"/>
            <a:pathLst>
              <a:path w="284995" h="186507" extrusionOk="0">
                <a:moveTo>
                  <a:pt x="799" y="168485"/>
                </a:moveTo>
                <a:cubicBezTo>
                  <a:pt x="1655" y="161448"/>
                  <a:pt x="18298" y="146041"/>
                  <a:pt x="43024" y="136531"/>
                </a:cubicBezTo>
                <a:cubicBezTo>
                  <a:pt x="67751" y="127021"/>
                  <a:pt x="124907" y="127401"/>
                  <a:pt x="149158" y="111424"/>
                </a:cubicBezTo>
                <a:cubicBezTo>
                  <a:pt x="173409" y="95447"/>
                  <a:pt x="175501" y="58167"/>
                  <a:pt x="188530" y="40668"/>
                </a:cubicBezTo>
                <a:cubicBezTo>
                  <a:pt x="201559" y="23169"/>
                  <a:pt x="214397" y="10331"/>
                  <a:pt x="227331" y="6432"/>
                </a:cubicBezTo>
                <a:cubicBezTo>
                  <a:pt x="240265" y="2533"/>
                  <a:pt x="259570" y="-10401"/>
                  <a:pt x="266132" y="17273"/>
                </a:cubicBezTo>
                <a:cubicBezTo>
                  <a:pt x="272694" y="44948"/>
                  <a:pt x="304744" y="145565"/>
                  <a:pt x="266703" y="172479"/>
                </a:cubicBezTo>
                <a:cubicBezTo>
                  <a:pt x="228663" y="199393"/>
                  <a:pt x="82206" y="179422"/>
                  <a:pt x="37889" y="178756"/>
                </a:cubicBezTo>
                <a:cubicBezTo>
                  <a:pt x="-6428" y="178090"/>
                  <a:pt x="-57" y="175523"/>
                  <a:pt x="799" y="168485"/>
                </a:cubicBezTo>
                <a:close/>
              </a:path>
            </a:pathLst>
          </a:custGeom>
          <a:solidFill>
            <a:srgbClr val="6171FF">
              <a:alpha val="12549"/>
            </a:srgbClr>
          </a:solidFill>
          <a:ln>
            <a:noFill/>
          </a:ln>
        </p:spPr>
        <p:txBody>
          <a:bodyPr/>
          <a:lstStyle/>
          <a:p>
            <a:endParaRPr lang="ar-SA" dirty="0"/>
          </a:p>
        </p:txBody>
      </p:sp>
      <p:pic>
        <p:nvPicPr>
          <p:cNvPr id="65" name="Google Shape;759;p58">
            <a:extLst>
              <a:ext uri="{FF2B5EF4-FFF2-40B4-BE49-F238E27FC236}">
                <a16:creationId xmlns:a16="http://schemas.microsoft.com/office/drawing/2014/main" id="{A7A38D36-9CB8-7158-81B2-7DE2620AB45E}"/>
              </a:ext>
            </a:extLst>
          </p:cNvPr>
          <p:cNvPicPr preferRelativeResize="0"/>
          <p:nvPr/>
        </p:nvPicPr>
        <p:blipFill>
          <a:blip r:embed="rId2">
            <a:alphaModFix/>
          </a:blip>
          <a:stretch>
            <a:fillRect/>
          </a:stretch>
        </p:blipFill>
        <p:spPr>
          <a:xfrm>
            <a:off x="700138" y="1733210"/>
            <a:ext cx="1451025" cy="1581579"/>
          </a:xfrm>
          <a:prstGeom prst="rect">
            <a:avLst/>
          </a:prstGeom>
          <a:noFill/>
          <a:ln>
            <a:noFill/>
          </a:ln>
        </p:spPr>
      </p:pic>
      <p:pic>
        <p:nvPicPr>
          <p:cNvPr id="3" name="Google Shape;759;p58">
            <a:extLst>
              <a:ext uri="{FF2B5EF4-FFF2-40B4-BE49-F238E27FC236}">
                <a16:creationId xmlns:a16="http://schemas.microsoft.com/office/drawing/2014/main" id="{FA3EDCB8-5ACC-ED57-A74B-8995D938B918}"/>
              </a:ext>
            </a:extLst>
          </p:cNvPr>
          <p:cNvPicPr preferRelativeResize="0"/>
          <p:nvPr/>
        </p:nvPicPr>
        <p:blipFill>
          <a:blip r:embed="rId2">
            <a:alphaModFix/>
          </a:blip>
          <a:stretch>
            <a:fillRect/>
          </a:stretch>
        </p:blipFill>
        <p:spPr>
          <a:xfrm>
            <a:off x="2348844" y="1737107"/>
            <a:ext cx="1451025" cy="1581579"/>
          </a:xfrm>
          <a:prstGeom prst="rect">
            <a:avLst/>
          </a:prstGeom>
          <a:noFill/>
          <a:ln>
            <a:noFill/>
          </a:ln>
        </p:spPr>
      </p:pic>
      <p:sp>
        <p:nvSpPr>
          <p:cNvPr id="5" name="Google Shape;580;p41">
            <a:hlinkClick r:id="rId3" action="ppaction://hlinksldjump"/>
            <a:extLst>
              <a:ext uri="{FF2B5EF4-FFF2-40B4-BE49-F238E27FC236}">
                <a16:creationId xmlns:a16="http://schemas.microsoft.com/office/drawing/2014/main" id="{91A46EB4-5F45-D3D8-8FF2-368ADF31FF3C}"/>
              </a:ext>
            </a:extLst>
          </p:cNvPr>
          <p:cNvSpPr txBox="1">
            <a:spLocks/>
          </p:cNvSpPr>
          <p:nvPr/>
        </p:nvSpPr>
        <p:spPr>
          <a:xfrm>
            <a:off x="2433191" y="2222409"/>
            <a:ext cx="1311964" cy="5615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9pPr>
          </a:lstStyle>
          <a:p>
            <a:pPr rtl="1"/>
            <a:r>
              <a:rPr lang="ar-SA" sz="3500" b="1" dirty="0">
                <a:solidFill>
                  <a:schemeClr val="bg1"/>
                </a:solidFill>
                <a:latin typeface="Calibri" panose="020F0502020204030204" pitchFamily="34" charset="0"/>
                <a:cs typeface="Calibri" panose="020F0502020204030204" pitchFamily="34" charset="0"/>
                <a:sym typeface="Arial"/>
              </a:rPr>
              <a:t>الدرس الأول </a:t>
            </a:r>
            <a:endParaRPr lang="en-US" sz="3500" b="1" dirty="0">
              <a:solidFill>
                <a:schemeClr val="bg1"/>
              </a:solidFill>
              <a:latin typeface="Calibri" panose="020F0502020204030204" pitchFamily="34" charset="0"/>
              <a:cs typeface="Calibri" panose="020F0502020204030204" pitchFamily="34" charset="0"/>
              <a:sym typeface="Arial"/>
              <a:hlinkClick r:id="rId4" action="ppaction://hlinksldjump">
                <a:extLst>
                  <a:ext uri="{A12FA001-AC4F-418D-AE19-62706E023703}">
                    <ahyp:hlinkClr xmlns:ahyp="http://schemas.microsoft.com/office/drawing/2018/hyperlinkcolor" val="tx"/>
                  </a:ext>
                </a:extLst>
              </a:hlinkClick>
            </a:endParaRPr>
          </a:p>
        </p:txBody>
      </p:sp>
      <p:grpSp>
        <p:nvGrpSpPr>
          <p:cNvPr id="6" name="Google Shape;582;p41">
            <a:extLst>
              <a:ext uri="{FF2B5EF4-FFF2-40B4-BE49-F238E27FC236}">
                <a16:creationId xmlns:a16="http://schemas.microsoft.com/office/drawing/2014/main" id="{7C03130F-6467-A9D8-F2F1-CFCF114FED4F}"/>
              </a:ext>
            </a:extLst>
          </p:cNvPr>
          <p:cNvGrpSpPr/>
          <p:nvPr/>
        </p:nvGrpSpPr>
        <p:grpSpPr>
          <a:xfrm flipH="1">
            <a:off x="291047" y="248341"/>
            <a:ext cx="825589" cy="93999"/>
            <a:chOff x="5718423" y="809024"/>
            <a:chExt cx="830071" cy="94500"/>
          </a:xfrm>
        </p:grpSpPr>
        <p:sp>
          <p:nvSpPr>
            <p:cNvPr id="7" name="Google Shape;583;p41">
              <a:extLst>
                <a:ext uri="{FF2B5EF4-FFF2-40B4-BE49-F238E27FC236}">
                  <a16:creationId xmlns:a16="http://schemas.microsoft.com/office/drawing/2014/main" id="{A51D5929-F093-DB52-A168-45B8C915A5A0}"/>
                </a:ext>
              </a:extLst>
            </p:cNvPr>
            <p:cNvSpPr/>
            <p:nvPr/>
          </p:nvSpPr>
          <p:spPr>
            <a:xfrm>
              <a:off x="5718423" y="809024"/>
              <a:ext cx="94500" cy="94500"/>
            </a:xfrm>
            <a:prstGeom prst="ellipse">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584;p41">
              <a:extLst>
                <a:ext uri="{FF2B5EF4-FFF2-40B4-BE49-F238E27FC236}">
                  <a16:creationId xmlns:a16="http://schemas.microsoft.com/office/drawing/2014/main" id="{7A7F3525-397A-81CC-E9CF-337AF3062501}"/>
                </a:ext>
              </a:extLst>
            </p:cNvPr>
            <p:cNvSpPr/>
            <p:nvPr/>
          </p:nvSpPr>
          <p:spPr>
            <a:xfrm>
              <a:off x="5963614" y="809024"/>
              <a:ext cx="94500" cy="94500"/>
            </a:xfrm>
            <a:prstGeom prst="ellipse">
              <a:avLst/>
            </a:prstGeom>
            <a:solidFill>
              <a:srgbClr val="F1F0FF">
                <a:alpha val="8973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585;p41">
              <a:extLst>
                <a:ext uri="{FF2B5EF4-FFF2-40B4-BE49-F238E27FC236}">
                  <a16:creationId xmlns:a16="http://schemas.microsoft.com/office/drawing/2014/main" id="{DB560041-7BE7-011D-22B5-6C34EF520B4A}"/>
                </a:ext>
              </a:extLst>
            </p:cNvPr>
            <p:cNvSpPr/>
            <p:nvPr/>
          </p:nvSpPr>
          <p:spPr>
            <a:xfrm>
              <a:off x="6208804" y="809024"/>
              <a:ext cx="94500" cy="94500"/>
            </a:xfrm>
            <a:prstGeom prst="ellipse">
              <a:avLst/>
            </a:prstGeom>
            <a:solidFill>
              <a:srgbClr val="F1F0FF">
                <a:alpha val="665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586;p41">
              <a:extLst>
                <a:ext uri="{FF2B5EF4-FFF2-40B4-BE49-F238E27FC236}">
                  <a16:creationId xmlns:a16="http://schemas.microsoft.com/office/drawing/2014/main" id="{DF6959F8-E88B-0F31-E487-7E71F397C2D3}"/>
                </a:ext>
              </a:extLst>
            </p:cNvPr>
            <p:cNvSpPr/>
            <p:nvPr/>
          </p:nvSpPr>
          <p:spPr>
            <a:xfrm>
              <a:off x="6453994" y="809024"/>
              <a:ext cx="94500" cy="94500"/>
            </a:xfrm>
            <a:prstGeom prst="ellipse">
              <a:avLst/>
            </a:prstGeom>
            <a:solidFill>
              <a:srgbClr val="F1F0FF">
                <a:alpha val="54020"/>
              </a:srgbClr>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 name="Google Shape;587;p41">
            <a:extLst>
              <a:ext uri="{FF2B5EF4-FFF2-40B4-BE49-F238E27FC236}">
                <a16:creationId xmlns:a16="http://schemas.microsoft.com/office/drawing/2014/main" id="{6102A9B5-E0EC-27B3-A641-6BFC6BF7C67D}"/>
              </a:ext>
            </a:extLst>
          </p:cNvPr>
          <p:cNvGrpSpPr>
            <a:grpSpLocks noGrp="1" noUngrp="1" noRot="1" noMove="1" noResize="1"/>
          </p:cNvGrpSpPr>
          <p:nvPr/>
        </p:nvGrpSpPr>
        <p:grpSpPr>
          <a:xfrm>
            <a:off x="4525285" y="1215901"/>
            <a:ext cx="3872151" cy="2550214"/>
            <a:chOff x="5029270" y="1457228"/>
            <a:chExt cx="3384497" cy="2229043"/>
          </a:xfrm>
        </p:grpSpPr>
        <p:sp>
          <p:nvSpPr>
            <p:cNvPr id="12" name="Google Shape;588;p41">
              <a:extLst>
                <a:ext uri="{FF2B5EF4-FFF2-40B4-BE49-F238E27FC236}">
                  <a16:creationId xmlns:a16="http://schemas.microsoft.com/office/drawing/2014/main" id="{08B4AB6E-F03F-6E71-B458-AC46D302BF23}"/>
                </a:ext>
              </a:extLst>
            </p:cNvPr>
            <p:cNvSpPr>
              <a:spLocks noGrp="1" noRot="1" noMove="1" noResize="1" noEditPoints="1" noAdjustHandles="1" noChangeArrowheads="1" noChangeShapeType="1"/>
            </p:cNvSpPr>
            <p:nvPr/>
          </p:nvSpPr>
          <p:spPr>
            <a:xfrm>
              <a:off x="6320045" y="1469966"/>
              <a:ext cx="595034" cy="126373"/>
            </a:xfrm>
            <a:custGeom>
              <a:avLst/>
              <a:gdLst/>
              <a:ahLst/>
              <a:cxnLst/>
              <a:rect l="l" t="t" r="r" b="b"/>
              <a:pathLst>
                <a:path w="48955" h="10397" extrusionOk="0">
                  <a:moveTo>
                    <a:pt x="3111" y="0"/>
                  </a:moveTo>
                  <a:cubicBezTo>
                    <a:pt x="1387" y="0"/>
                    <a:pt x="1" y="1386"/>
                    <a:pt x="1" y="3110"/>
                  </a:cubicBezTo>
                  <a:lnTo>
                    <a:pt x="1" y="7302"/>
                  </a:lnTo>
                  <a:cubicBezTo>
                    <a:pt x="1" y="9010"/>
                    <a:pt x="1387" y="10397"/>
                    <a:pt x="3111" y="10397"/>
                  </a:cubicBezTo>
                  <a:lnTo>
                    <a:pt x="45844" y="10397"/>
                  </a:lnTo>
                  <a:cubicBezTo>
                    <a:pt x="47568" y="10397"/>
                    <a:pt x="48954" y="9010"/>
                    <a:pt x="48954" y="7302"/>
                  </a:cubicBezTo>
                  <a:lnTo>
                    <a:pt x="48954" y="3110"/>
                  </a:lnTo>
                  <a:cubicBezTo>
                    <a:pt x="48954" y="1386"/>
                    <a:pt x="47568" y="0"/>
                    <a:pt x="45844" y="0"/>
                  </a:cubicBezTo>
                  <a:close/>
                </a:path>
              </a:pathLst>
            </a:custGeom>
            <a:solidFill>
              <a:schemeClr val="lt1"/>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589;p41">
              <a:extLst>
                <a:ext uri="{FF2B5EF4-FFF2-40B4-BE49-F238E27FC236}">
                  <a16:creationId xmlns:a16="http://schemas.microsoft.com/office/drawing/2014/main" id="{065254AF-F268-D795-8EB5-2654619008BE}"/>
                </a:ext>
              </a:extLst>
            </p:cNvPr>
            <p:cNvSpPr>
              <a:spLocks noGrp="1" noRot="1" noMove="1" noResize="1" noEditPoints="1" noAdjustHandles="1" noChangeArrowheads="1" noChangeShapeType="1"/>
            </p:cNvSpPr>
            <p:nvPr/>
          </p:nvSpPr>
          <p:spPr>
            <a:xfrm>
              <a:off x="5452793" y="1926498"/>
              <a:ext cx="2708802" cy="1327284"/>
            </a:xfrm>
            <a:custGeom>
              <a:avLst/>
              <a:gdLst/>
              <a:ahLst/>
              <a:cxnLst/>
              <a:rect l="l" t="t" r="r" b="b"/>
              <a:pathLst>
                <a:path w="222860" h="109199" extrusionOk="0">
                  <a:moveTo>
                    <a:pt x="10853" y="0"/>
                  </a:moveTo>
                  <a:cubicBezTo>
                    <a:pt x="4869" y="0"/>
                    <a:pt x="1" y="4852"/>
                    <a:pt x="1" y="10836"/>
                  </a:cubicBezTo>
                  <a:lnTo>
                    <a:pt x="1" y="98364"/>
                  </a:lnTo>
                  <a:cubicBezTo>
                    <a:pt x="1" y="104348"/>
                    <a:pt x="4869" y="109199"/>
                    <a:pt x="10853" y="109199"/>
                  </a:cubicBezTo>
                  <a:lnTo>
                    <a:pt x="212025" y="109199"/>
                  </a:lnTo>
                  <a:cubicBezTo>
                    <a:pt x="218009" y="109199"/>
                    <a:pt x="222859" y="104348"/>
                    <a:pt x="222859" y="98364"/>
                  </a:cubicBezTo>
                  <a:lnTo>
                    <a:pt x="222859" y="10836"/>
                  </a:lnTo>
                  <a:cubicBezTo>
                    <a:pt x="222859" y="4852"/>
                    <a:pt x="218009" y="0"/>
                    <a:pt x="212025" y="0"/>
                  </a:cubicBezTo>
                  <a:close/>
                </a:path>
              </a:pathLst>
            </a:custGeom>
            <a:solidFill>
              <a:schemeClr val="lt1"/>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590;p41">
              <a:extLst>
                <a:ext uri="{FF2B5EF4-FFF2-40B4-BE49-F238E27FC236}">
                  <a16:creationId xmlns:a16="http://schemas.microsoft.com/office/drawing/2014/main" id="{75951B93-BFB9-76C2-9163-2E6FC2AC1FD1}"/>
                </a:ext>
              </a:extLst>
            </p:cNvPr>
            <p:cNvSpPr>
              <a:spLocks noGrp="1" noRot="1" noMove="1" noResize="1" noEditPoints="1" noAdjustHandles="1" noChangeArrowheads="1" noChangeShapeType="1"/>
            </p:cNvSpPr>
            <p:nvPr/>
          </p:nvSpPr>
          <p:spPr>
            <a:xfrm>
              <a:off x="5476434" y="1941497"/>
              <a:ext cx="2661544" cy="1297298"/>
            </a:xfrm>
            <a:custGeom>
              <a:avLst/>
              <a:gdLst/>
              <a:ahLst/>
              <a:cxnLst/>
              <a:rect l="l" t="t" r="r" b="b"/>
              <a:pathLst>
                <a:path w="218972" h="106732" extrusionOk="0">
                  <a:moveTo>
                    <a:pt x="10853" y="1"/>
                  </a:moveTo>
                  <a:cubicBezTo>
                    <a:pt x="4851" y="1"/>
                    <a:pt x="0" y="4852"/>
                    <a:pt x="0" y="10853"/>
                  </a:cubicBezTo>
                  <a:lnTo>
                    <a:pt x="0" y="48109"/>
                  </a:lnTo>
                  <a:cubicBezTo>
                    <a:pt x="0" y="49664"/>
                    <a:pt x="981" y="51033"/>
                    <a:pt x="2451" y="51540"/>
                  </a:cubicBezTo>
                  <a:cubicBezTo>
                    <a:pt x="3228" y="51810"/>
                    <a:pt x="3753" y="52554"/>
                    <a:pt x="3753" y="53365"/>
                  </a:cubicBezTo>
                  <a:cubicBezTo>
                    <a:pt x="3753" y="54194"/>
                    <a:pt x="3228" y="54921"/>
                    <a:pt x="2451" y="55191"/>
                  </a:cubicBezTo>
                  <a:cubicBezTo>
                    <a:pt x="981" y="55698"/>
                    <a:pt x="0" y="57084"/>
                    <a:pt x="0" y="58623"/>
                  </a:cubicBezTo>
                  <a:lnTo>
                    <a:pt x="0" y="95895"/>
                  </a:lnTo>
                  <a:cubicBezTo>
                    <a:pt x="0" y="101879"/>
                    <a:pt x="4851" y="106731"/>
                    <a:pt x="10853" y="106731"/>
                  </a:cubicBezTo>
                  <a:lnTo>
                    <a:pt x="208135" y="106731"/>
                  </a:lnTo>
                  <a:cubicBezTo>
                    <a:pt x="214119" y="106731"/>
                    <a:pt x="218971" y="101879"/>
                    <a:pt x="218971" y="95895"/>
                  </a:cubicBezTo>
                  <a:lnTo>
                    <a:pt x="218971" y="10853"/>
                  </a:lnTo>
                  <a:cubicBezTo>
                    <a:pt x="218971" y="4852"/>
                    <a:pt x="214119" y="1"/>
                    <a:pt x="208135" y="1"/>
                  </a:cubicBezTo>
                  <a:close/>
                </a:path>
              </a:pathLst>
            </a:custGeom>
            <a:solidFill>
              <a:schemeClr val="lt1"/>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591;p41">
              <a:extLst>
                <a:ext uri="{FF2B5EF4-FFF2-40B4-BE49-F238E27FC236}">
                  <a16:creationId xmlns:a16="http://schemas.microsoft.com/office/drawing/2014/main" id="{90531157-F56F-7EC2-6CB2-2AB421CDFC23}"/>
                </a:ext>
              </a:extLst>
            </p:cNvPr>
            <p:cNvSpPr>
              <a:spLocks noGrp="1" noRot="1" noMove="1" noResize="1" noEditPoints="1" noAdjustHandles="1" noChangeArrowheads="1" noChangeShapeType="1"/>
            </p:cNvSpPr>
            <p:nvPr/>
          </p:nvSpPr>
          <p:spPr>
            <a:xfrm>
              <a:off x="5476434" y="1941497"/>
              <a:ext cx="1724646" cy="1297298"/>
            </a:xfrm>
            <a:custGeom>
              <a:avLst/>
              <a:gdLst/>
              <a:ahLst/>
              <a:cxnLst/>
              <a:rect l="l" t="t" r="r" b="b"/>
              <a:pathLst>
                <a:path w="141891" h="106732" extrusionOk="0">
                  <a:moveTo>
                    <a:pt x="10853" y="1"/>
                  </a:moveTo>
                  <a:cubicBezTo>
                    <a:pt x="4851" y="1"/>
                    <a:pt x="0" y="4852"/>
                    <a:pt x="0" y="10853"/>
                  </a:cubicBezTo>
                  <a:lnTo>
                    <a:pt x="0" y="48109"/>
                  </a:lnTo>
                  <a:cubicBezTo>
                    <a:pt x="0" y="49664"/>
                    <a:pt x="981" y="51033"/>
                    <a:pt x="2451" y="51540"/>
                  </a:cubicBezTo>
                  <a:cubicBezTo>
                    <a:pt x="3228" y="51810"/>
                    <a:pt x="3753" y="52554"/>
                    <a:pt x="3753" y="53365"/>
                  </a:cubicBezTo>
                  <a:cubicBezTo>
                    <a:pt x="3753" y="54194"/>
                    <a:pt x="3228" y="54921"/>
                    <a:pt x="2451" y="55191"/>
                  </a:cubicBezTo>
                  <a:cubicBezTo>
                    <a:pt x="981" y="55698"/>
                    <a:pt x="0" y="57084"/>
                    <a:pt x="0" y="58623"/>
                  </a:cubicBezTo>
                  <a:lnTo>
                    <a:pt x="0" y="95895"/>
                  </a:lnTo>
                  <a:cubicBezTo>
                    <a:pt x="0" y="101879"/>
                    <a:pt x="4851" y="106731"/>
                    <a:pt x="10853" y="106731"/>
                  </a:cubicBezTo>
                  <a:lnTo>
                    <a:pt x="141890" y="106731"/>
                  </a:lnTo>
                  <a:lnTo>
                    <a:pt x="141890" y="1"/>
                  </a:lnTo>
                  <a:close/>
                </a:path>
              </a:pathLst>
            </a:custGeom>
            <a:solidFill>
              <a:srgbClr val="6171FF"/>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592;p41">
              <a:extLst>
                <a:ext uri="{FF2B5EF4-FFF2-40B4-BE49-F238E27FC236}">
                  <a16:creationId xmlns:a16="http://schemas.microsoft.com/office/drawing/2014/main" id="{D4DCCC71-4397-ED00-67C8-F4F0EA6C9C4F}"/>
                </a:ext>
              </a:extLst>
            </p:cNvPr>
            <p:cNvSpPr>
              <a:spLocks noGrp="1" noRot="1" noMove="1" noResize="1" noEditPoints="1" noAdjustHandles="1" noChangeArrowheads="1" noChangeShapeType="1"/>
            </p:cNvSpPr>
            <p:nvPr/>
          </p:nvSpPr>
          <p:spPr>
            <a:xfrm>
              <a:off x="7275637" y="2153536"/>
              <a:ext cx="392026" cy="289708"/>
            </a:xfrm>
            <a:custGeom>
              <a:avLst/>
              <a:gdLst/>
              <a:ahLst/>
              <a:cxnLst/>
              <a:rect l="l" t="t" r="r" b="b"/>
              <a:pathLst>
                <a:path w="32253" h="23835" extrusionOk="0">
                  <a:moveTo>
                    <a:pt x="3095" y="1"/>
                  </a:moveTo>
                  <a:cubicBezTo>
                    <a:pt x="1387" y="1"/>
                    <a:pt x="1" y="1387"/>
                    <a:pt x="1" y="3093"/>
                  </a:cubicBezTo>
                  <a:lnTo>
                    <a:pt x="1" y="20741"/>
                  </a:lnTo>
                  <a:cubicBezTo>
                    <a:pt x="1" y="22449"/>
                    <a:pt x="1387" y="23835"/>
                    <a:pt x="3095" y="23835"/>
                  </a:cubicBezTo>
                  <a:lnTo>
                    <a:pt x="29160" y="23835"/>
                  </a:lnTo>
                  <a:cubicBezTo>
                    <a:pt x="30867" y="23835"/>
                    <a:pt x="32253" y="22449"/>
                    <a:pt x="32253" y="20741"/>
                  </a:cubicBezTo>
                  <a:lnTo>
                    <a:pt x="32253" y="3093"/>
                  </a:lnTo>
                  <a:cubicBezTo>
                    <a:pt x="32253" y="1387"/>
                    <a:pt x="30867" y="1"/>
                    <a:pt x="29160" y="1"/>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593;p41">
              <a:extLst>
                <a:ext uri="{FF2B5EF4-FFF2-40B4-BE49-F238E27FC236}">
                  <a16:creationId xmlns:a16="http://schemas.microsoft.com/office/drawing/2014/main" id="{E0505BCD-8F35-4FAA-93DA-A54944F6765A}"/>
                </a:ext>
              </a:extLst>
            </p:cNvPr>
            <p:cNvSpPr>
              <a:spLocks noGrp="1" noRot="1" noMove="1" noResize="1" noEditPoints="1" noAdjustHandles="1" noChangeArrowheads="1" noChangeShapeType="1"/>
            </p:cNvSpPr>
            <p:nvPr/>
          </p:nvSpPr>
          <p:spPr>
            <a:xfrm>
              <a:off x="7748407" y="2184761"/>
              <a:ext cx="292783" cy="37607"/>
            </a:xfrm>
            <a:custGeom>
              <a:avLst/>
              <a:gdLst/>
              <a:ahLst/>
              <a:cxnLst/>
              <a:rect l="l" t="t" r="r" b="b"/>
              <a:pathLst>
                <a:path w="24088" h="3094" extrusionOk="0">
                  <a:moveTo>
                    <a:pt x="1556" y="1"/>
                  </a:moveTo>
                  <a:cubicBezTo>
                    <a:pt x="693" y="1"/>
                    <a:pt x="1" y="693"/>
                    <a:pt x="1" y="1539"/>
                  </a:cubicBezTo>
                  <a:cubicBezTo>
                    <a:pt x="1" y="2401"/>
                    <a:pt x="693" y="3094"/>
                    <a:pt x="1556" y="3094"/>
                  </a:cubicBezTo>
                  <a:lnTo>
                    <a:pt x="22533" y="3094"/>
                  </a:lnTo>
                  <a:cubicBezTo>
                    <a:pt x="23395" y="3094"/>
                    <a:pt x="24088" y="2401"/>
                    <a:pt x="24088" y="1539"/>
                  </a:cubicBezTo>
                  <a:cubicBezTo>
                    <a:pt x="24088" y="693"/>
                    <a:pt x="23395" y="1"/>
                    <a:pt x="22533" y="1"/>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594;p41">
              <a:extLst>
                <a:ext uri="{FF2B5EF4-FFF2-40B4-BE49-F238E27FC236}">
                  <a16:creationId xmlns:a16="http://schemas.microsoft.com/office/drawing/2014/main" id="{FB2A259E-41E7-47AE-18F8-8F204C63E94E}"/>
                </a:ext>
              </a:extLst>
            </p:cNvPr>
            <p:cNvSpPr>
              <a:spLocks noGrp="1" noRot="1" noMove="1" noResize="1" noEditPoints="1" noAdjustHandles="1" noChangeArrowheads="1" noChangeShapeType="1"/>
            </p:cNvSpPr>
            <p:nvPr/>
          </p:nvSpPr>
          <p:spPr>
            <a:xfrm>
              <a:off x="7748407" y="2279690"/>
              <a:ext cx="292783" cy="37607"/>
            </a:xfrm>
            <a:custGeom>
              <a:avLst/>
              <a:gdLst/>
              <a:ahLst/>
              <a:cxnLst/>
              <a:rect l="l" t="t" r="r" b="b"/>
              <a:pathLst>
                <a:path w="24088" h="3094" extrusionOk="0">
                  <a:moveTo>
                    <a:pt x="1556" y="0"/>
                  </a:moveTo>
                  <a:cubicBezTo>
                    <a:pt x="693" y="0"/>
                    <a:pt x="1" y="693"/>
                    <a:pt x="1" y="1538"/>
                  </a:cubicBezTo>
                  <a:cubicBezTo>
                    <a:pt x="1" y="2401"/>
                    <a:pt x="693" y="3093"/>
                    <a:pt x="1556" y="3093"/>
                  </a:cubicBezTo>
                  <a:lnTo>
                    <a:pt x="22533" y="3093"/>
                  </a:lnTo>
                  <a:cubicBezTo>
                    <a:pt x="23395" y="3093"/>
                    <a:pt x="24088" y="2401"/>
                    <a:pt x="24088" y="1538"/>
                  </a:cubicBezTo>
                  <a:cubicBezTo>
                    <a:pt x="24088" y="693"/>
                    <a:pt x="23395" y="0"/>
                    <a:pt x="22533" y="0"/>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595;p41">
              <a:extLst>
                <a:ext uri="{FF2B5EF4-FFF2-40B4-BE49-F238E27FC236}">
                  <a16:creationId xmlns:a16="http://schemas.microsoft.com/office/drawing/2014/main" id="{E8C98EA4-CED9-8FD1-0D55-E677860790C9}"/>
                </a:ext>
              </a:extLst>
            </p:cNvPr>
            <p:cNvSpPr>
              <a:spLocks noGrp="1" noRot="1" noMove="1" noResize="1" noEditPoints="1" noAdjustHandles="1" noChangeArrowheads="1" noChangeShapeType="1"/>
            </p:cNvSpPr>
            <p:nvPr/>
          </p:nvSpPr>
          <p:spPr>
            <a:xfrm>
              <a:off x="7748407" y="2374618"/>
              <a:ext cx="169097" cy="37595"/>
            </a:xfrm>
            <a:custGeom>
              <a:avLst/>
              <a:gdLst/>
              <a:ahLst/>
              <a:cxnLst/>
              <a:rect l="l" t="t" r="r" b="b"/>
              <a:pathLst>
                <a:path w="13912" h="3093" extrusionOk="0">
                  <a:moveTo>
                    <a:pt x="1556" y="0"/>
                  </a:moveTo>
                  <a:cubicBezTo>
                    <a:pt x="693" y="0"/>
                    <a:pt x="1" y="692"/>
                    <a:pt x="1" y="1538"/>
                  </a:cubicBezTo>
                  <a:cubicBezTo>
                    <a:pt x="1" y="2400"/>
                    <a:pt x="693" y="3093"/>
                    <a:pt x="1556" y="3093"/>
                  </a:cubicBezTo>
                  <a:lnTo>
                    <a:pt x="12357" y="3093"/>
                  </a:lnTo>
                  <a:cubicBezTo>
                    <a:pt x="13219" y="3093"/>
                    <a:pt x="13912" y="2400"/>
                    <a:pt x="13912" y="1538"/>
                  </a:cubicBezTo>
                  <a:cubicBezTo>
                    <a:pt x="13912" y="692"/>
                    <a:pt x="13219" y="0"/>
                    <a:pt x="12357" y="0"/>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596;p41">
              <a:extLst>
                <a:ext uri="{FF2B5EF4-FFF2-40B4-BE49-F238E27FC236}">
                  <a16:creationId xmlns:a16="http://schemas.microsoft.com/office/drawing/2014/main" id="{D7260C67-487C-246F-DF41-1D130C957D0F}"/>
                </a:ext>
              </a:extLst>
            </p:cNvPr>
            <p:cNvSpPr>
              <a:spLocks noGrp="1" noRot="1" noMove="1" noResize="1" noEditPoints="1" noAdjustHandles="1" noChangeArrowheads="1" noChangeShapeType="1"/>
            </p:cNvSpPr>
            <p:nvPr/>
          </p:nvSpPr>
          <p:spPr>
            <a:xfrm>
              <a:off x="7275637" y="2514738"/>
              <a:ext cx="392026" cy="289708"/>
            </a:xfrm>
            <a:custGeom>
              <a:avLst/>
              <a:gdLst/>
              <a:ahLst/>
              <a:cxnLst/>
              <a:rect l="l" t="t" r="r" b="b"/>
              <a:pathLst>
                <a:path w="32253" h="23835" extrusionOk="0">
                  <a:moveTo>
                    <a:pt x="3095" y="0"/>
                  </a:moveTo>
                  <a:cubicBezTo>
                    <a:pt x="1387" y="0"/>
                    <a:pt x="1" y="1387"/>
                    <a:pt x="1" y="3093"/>
                  </a:cubicBezTo>
                  <a:lnTo>
                    <a:pt x="1" y="20741"/>
                  </a:lnTo>
                  <a:cubicBezTo>
                    <a:pt x="1" y="22449"/>
                    <a:pt x="1387" y="23835"/>
                    <a:pt x="3095" y="23835"/>
                  </a:cubicBezTo>
                  <a:lnTo>
                    <a:pt x="29160" y="23835"/>
                  </a:lnTo>
                  <a:cubicBezTo>
                    <a:pt x="30867" y="23835"/>
                    <a:pt x="32253" y="22449"/>
                    <a:pt x="32253" y="20741"/>
                  </a:cubicBezTo>
                  <a:lnTo>
                    <a:pt x="32253" y="3093"/>
                  </a:lnTo>
                  <a:cubicBezTo>
                    <a:pt x="32253" y="1387"/>
                    <a:pt x="30867" y="0"/>
                    <a:pt x="29160" y="0"/>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597;p41">
              <a:extLst>
                <a:ext uri="{FF2B5EF4-FFF2-40B4-BE49-F238E27FC236}">
                  <a16:creationId xmlns:a16="http://schemas.microsoft.com/office/drawing/2014/main" id="{0C47ABCF-2406-A4D3-BC19-0C99871A6AE1}"/>
                </a:ext>
              </a:extLst>
            </p:cNvPr>
            <p:cNvSpPr>
              <a:spLocks noGrp="1" noRot="1" noMove="1" noResize="1" noEditPoints="1" noAdjustHandles="1" noChangeArrowheads="1" noChangeShapeType="1"/>
            </p:cNvSpPr>
            <p:nvPr/>
          </p:nvSpPr>
          <p:spPr>
            <a:xfrm>
              <a:off x="7748407" y="2545757"/>
              <a:ext cx="292783" cy="37813"/>
            </a:xfrm>
            <a:custGeom>
              <a:avLst/>
              <a:gdLst/>
              <a:ahLst/>
              <a:cxnLst/>
              <a:rect l="l" t="t" r="r" b="b"/>
              <a:pathLst>
                <a:path w="24088" h="3111" extrusionOk="0">
                  <a:moveTo>
                    <a:pt x="1556" y="0"/>
                  </a:moveTo>
                  <a:cubicBezTo>
                    <a:pt x="693" y="0"/>
                    <a:pt x="1" y="694"/>
                    <a:pt x="1" y="1555"/>
                  </a:cubicBezTo>
                  <a:cubicBezTo>
                    <a:pt x="1" y="2418"/>
                    <a:pt x="693" y="3110"/>
                    <a:pt x="1556" y="3110"/>
                  </a:cubicBezTo>
                  <a:lnTo>
                    <a:pt x="22533" y="3110"/>
                  </a:lnTo>
                  <a:cubicBezTo>
                    <a:pt x="23395" y="3110"/>
                    <a:pt x="24088" y="2418"/>
                    <a:pt x="24088" y="1555"/>
                  </a:cubicBezTo>
                  <a:cubicBezTo>
                    <a:pt x="24088" y="694"/>
                    <a:pt x="23395" y="0"/>
                    <a:pt x="22533" y="0"/>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598;p41">
              <a:extLst>
                <a:ext uri="{FF2B5EF4-FFF2-40B4-BE49-F238E27FC236}">
                  <a16:creationId xmlns:a16="http://schemas.microsoft.com/office/drawing/2014/main" id="{31250638-7C01-7130-CE2F-137B38E38F96}"/>
                </a:ext>
              </a:extLst>
            </p:cNvPr>
            <p:cNvSpPr>
              <a:spLocks noGrp="1" noRot="1" noMove="1" noResize="1" noEditPoints="1" noAdjustHandles="1" noChangeArrowheads="1" noChangeShapeType="1"/>
            </p:cNvSpPr>
            <p:nvPr/>
          </p:nvSpPr>
          <p:spPr>
            <a:xfrm>
              <a:off x="7748407" y="2640673"/>
              <a:ext cx="292783" cy="37825"/>
            </a:xfrm>
            <a:custGeom>
              <a:avLst/>
              <a:gdLst/>
              <a:ahLst/>
              <a:cxnLst/>
              <a:rect l="l" t="t" r="r" b="b"/>
              <a:pathLst>
                <a:path w="24088" h="3112" extrusionOk="0">
                  <a:moveTo>
                    <a:pt x="1556" y="1"/>
                  </a:moveTo>
                  <a:cubicBezTo>
                    <a:pt x="693" y="1"/>
                    <a:pt x="1" y="694"/>
                    <a:pt x="1" y="1556"/>
                  </a:cubicBezTo>
                  <a:cubicBezTo>
                    <a:pt x="1" y="2419"/>
                    <a:pt x="693" y="3111"/>
                    <a:pt x="1556" y="3111"/>
                  </a:cubicBezTo>
                  <a:lnTo>
                    <a:pt x="22533" y="3111"/>
                  </a:lnTo>
                  <a:cubicBezTo>
                    <a:pt x="23395" y="3111"/>
                    <a:pt x="24088" y="2419"/>
                    <a:pt x="24088" y="1556"/>
                  </a:cubicBezTo>
                  <a:cubicBezTo>
                    <a:pt x="24088" y="694"/>
                    <a:pt x="23395" y="1"/>
                    <a:pt x="22533" y="1"/>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599;p41">
              <a:extLst>
                <a:ext uri="{FF2B5EF4-FFF2-40B4-BE49-F238E27FC236}">
                  <a16:creationId xmlns:a16="http://schemas.microsoft.com/office/drawing/2014/main" id="{0DB43BFA-8AA5-A85B-13F3-B03A0F3E8F50}"/>
                </a:ext>
              </a:extLst>
            </p:cNvPr>
            <p:cNvSpPr>
              <a:spLocks noGrp="1" noRot="1" noMove="1" noResize="1" noEditPoints="1" noAdjustHandles="1" noChangeArrowheads="1" noChangeShapeType="1"/>
            </p:cNvSpPr>
            <p:nvPr/>
          </p:nvSpPr>
          <p:spPr>
            <a:xfrm>
              <a:off x="7748407" y="2735601"/>
              <a:ext cx="169097" cy="37813"/>
            </a:xfrm>
            <a:custGeom>
              <a:avLst/>
              <a:gdLst/>
              <a:ahLst/>
              <a:cxnLst/>
              <a:rect l="l" t="t" r="r" b="b"/>
              <a:pathLst>
                <a:path w="13912" h="3111" extrusionOk="0">
                  <a:moveTo>
                    <a:pt x="1556" y="0"/>
                  </a:moveTo>
                  <a:cubicBezTo>
                    <a:pt x="693" y="0"/>
                    <a:pt x="1" y="694"/>
                    <a:pt x="1" y="1555"/>
                  </a:cubicBezTo>
                  <a:cubicBezTo>
                    <a:pt x="1" y="2418"/>
                    <a:pt x="693" y="3111"/>
                    <a:pt x="1556" y="3111"/>
                  </a:cubicBezTo>
                  <a:lnTo>
                    <a:pt x="12357" y="3111"/>
                  </a:lnTo>
                  <a:cubicBezTo>
                    <a:pt x="13219" y="3111"/>
                    <a:pt x="13912" y="2418"/>
                    <a:pt x="13912" y="1555"/>
                  </a:cubicBezTo>
                  <a:cubicBezTo>
                    <a:pt x="13912" y="694"/>
                    <a:pt x="13219" y="0"/>
                    <a:pt x="12357" y="0"/>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600;p41">
              <a:extLst>
                <a:ext uri="{FF2B5EF4-FFF2-40B4-BE49-F238E27FC236}">
                  <a16:creationId xmlns:a16="http://schemas.microsoft.com/office/drawing/2014/main" id="{6D12A443-2562-6AC4-8357-BA29070D79BC}"/>
                </a:ext>
              </a:extLst>
            </p:cNvPr>
            <p:cNvSpPr>
              <a:spLocks noGrp="1" noRot="1" noMove="1" noResize="1" noEditPoints="1" noAdjustHandles="1" noChangeArrowheads="1" noChangeShapeType="1"/>
            </p:cNvSpPr>
            <p:nvPr/>
          </p:nvSpPr>
          <p:spPr>
            <a:xfrm>
              <a:off x="7275637" y="2875940"/>
              <a:ext cx="392026" cy="289708"/>
            </a:xfrm>
            <a:custGeom>
              <a:avLst/>
              <a:gdLst/>
              <a:ahLst/>
              <a:cxnLst/>
              <a:rect l="l" t="t" r="r" b="b"/>
              <a:pathLst>
                <a:path w="32253" h="23835" extrusionOk="0">
                  <a:moveTo>
                    <a:pt x="3095" y="0"/>
                  </a:moveTo>
                  <a:cubicBezTo>
                    <a:pt x="1387" y="0"/>
                    <a:pt x="1" y="1386"/>
                    <a:pt x="1" y="3093"/>
                  </a:cubicBezTo>
                  <a:lnTo>
                    <a:pt x="1" y="20740"/>
                  </a:lnTo>
                  <a:cubicBezTo>
                    <a:pt x="1" y="22448"/>
                    <a:pt x="1387" y="23835"/>
                    <a:pt x="3095" y="23835"/>
                  </a:cubicBezTo>
                  <a:lnTo>
                    <a:pt x="29160" y="23835"/>
                  </a:lnTo>
                  <a:cubicBezTo>
                    <a:pt x="30867" y="23835"/>
                    <a:pt x="32253" y="22448"/>
                    <a:pt x="32253" y="20740"/>
                  </a:cubicBezTo>
                  <a:lnTo>
                    <a:pt x="32253" y="3093"/>
                  </a:lnTo>
                  <a:cubicBezTo>
                    <a:pt x="32253" y="1386"/>
                    <a:pt x="30867" y="0"/>
                    <a:pt x="29160" y="0"/>
                  </a:cubicBezTo>
                  <a:close/>
                </a:path>
              </a:pathLst>
            </a:custGeom>
            <a:solidFill>
              <a:srgbClr val="FFFFFF"/>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601;p41">
              <a:extLst>
                <a:ext uri="{FF2B5EF4-FFF2-40B4-BE49-F238E27FC236}">
                  <a16:creationId xmlns:a16="http://schemas.microsoft.com/office/drawing/2014/main" id="{DD7C8B39-5198-4C2C-F22C-98C11B9D7994}"/>
                </a:ext>
              </a:extLst>
            </p:cNvPr>
            <p:cNvSpPr>
              <a:spLocks noGrp="1" noRot="1" noMove="1" noResize="1" noEditPoints="1" noAdjustHandles="1" noChangeArrowheads="1" noChangeShapeType="1"/>
            </p:cNvSpPr>
            <p:nvPr/>
          </p:nvSpPr>
          <p:spPr>
            <a:xfrm>
              <a:off x="7748407" y="2906959"/>
              <a:ext cx="292783" cy="37619"/>
            </a:xfrm>
            <a:custGeom>
              <a:avLst/>
              <a:gdLst/>
              <a:ahLst/>
              <a:cxnLst/>
              <a:rect l="l" t="t" r="r" b="b"/>
              <a:pathLst>
                <a:path w="24088" h="3095" extrusionOk="0">
                  <a:moveTo>
                    <a:pt x="1556" y="0"/>
                  </a:moveTo>
                  <a:cubicBezTo>
                    <a:pt x="693" y="0"/>
                    <a:pt x="1" y="694"/>
                    <a:pt x="1" y="1555"/>
                  </a:cubicBezTo>
                  <a:cubicBezTo>
                    <a:pt x="1" y="2400"/>
                    <a:pt x="693" y="3094"/>
                    <a:pt x="1556" y="3094"/>
                  </a:cubicBezTo>
                  <a:lnTo>
                    <a:pt x="22533" y="3094"/>
                  </a:lnTo>
                  <a:cubicBezTo>
                    <a:pt x="23395" y="3094"/>
                    <a:pt x="24088" y="2400"/>
                    <a:pt x="24088" y="1555"/>
                  </a:cubicBezTo>
                  <a:cubicBezTo>
                    <a:pt x="24088" y="694"/>
                    <a:pt x="23395" y="0"/>
                    <a:pt x="22533" y="0"/>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602;p41">
              <a:extLst>
                <a:ext uri="{FF2B5EF4-FFF2-40B4-BE49-F238E27FC236}">
                  <a16:creationId xmlns:a16="http://schemas.microsoft.com/office/drawing/2014/main" id="{FB15B14B-3802-D8AC-974A-36424D10A770}"/>
                </a:ext>
              </a:extLst>
            </p:cNvPr>
            <p:cNvSpPr>
              <a:spLocks noGrp="1" noRot="1" noMove="1" noResize="1" noEditPoints="1" noAdjustHandles="1" noChangeArrowheads="1" noChangeShapeType="1"/>
            </p:cNvSpPr>
            <p:nvPr/>
          </p:nvSpPr>
          <p:spPr>
            <a:xfrm>
              <a:off x="7748407" y="3001875"/>
              <a:ext cx="292783" cy="37619"/>
            </a:xfrm>
            <a:custGeom>
              <a:avLst/>
              <a:gdLst/>
              <a:ahLst/>
              <a:cxnLst/>
              <a:rect l="l" t="t" r="r" b="b"/>
              <a:pathLst>
                <a:path w="24088" h="3095" extrusionOk="0">
                  <a:moveTo>
                    <a:pt x="1556" y="1"/>
                  </a:moveTo>
                  <a:cubicBezTo>
                    <a:pt x="693" y="1"/>
                    <a:pt x="1" y="694"/>
                    <a:pt x="1" y="1556"/>
                  </a:cubicBezTo>
                  <a:cubicBezTo>
                    <a:pt x="1" y="2401"/>
                    <a:pt x="693" y="3095"/>
                    <a:pt x="1556" y="3095"/>
                  </a:cubicBezTo>
                  <a:lnTo>
                    <a:pt x="22533" y="3095"/>
                  </a:lnTo>
                  <a:cubicBezTo>
                    <a:pt x="23395" y="3095"/>
                    <a:pt x="24088" y="2401"/>
                    <a:pt x="24088" y="1556"/>
                  </a:cubicBezTo>
                  <a:cubicBezTo>
                    <a:pt x="24088" y="694"/>
                    <a:pt x="23395" y="1"/>
                    <a:pt x="22533" y="1"/>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603;p41">
              <a:extLst>
                <a:ext uri="{FF2B5EF4-FFF2-40B4-BE49-F238E27FC236}">
                  <a16:creationId xmlns:a16="http://schemas.microsoft.com/office/drawing/2014/main" id="{8EB27777-EE06-7B28-AF5D-55ABD702FBA7}"/>
                </a:ext>
              </a:extLst>
            </p:cNvPr>
            <p:cNvSpPr>
              <a:spLocks noGrp="1" noRot="1" noMove="1" noResize="1" noEditPoints="1" noAdjustHandles="1" noChangeArrowheads="1" noChangeShapeType="1"/>
            </p:cNvSpPr>
            <p:nvPr/>
          </p:nvSpPr>
          <p:spPr>
            <a:xfrm>
              <a:off x="7748407" y="3096803"/>
              <a:ext cx="169097" cy="37619"/>
            </a:xfrm>
            <a:custGeom>
              <a:avLst/>
              <a:gdLst/>
              <a:ahLst/>
              <a:cxnLst/>
              <a:rect l="l" t="t" r="r" b="b"/>
              <a:pathLst>
                <a:path w="13912" h="3095" extrusionOk="0">
                  <a:moveTo>
                    <a:pt x="1556" y="0"/>
                  </a:moveTo>
                  <a:cubicBezTo>
                    <a:pt x="693" y="0"/>
                    <a:pt x="1" y="694"/>
                    <a:pt x="1" y="1555"/>
                  </a:cubicBezTo>
                  <a:cubicBezTo>
                    <a:pt x="1" y="2400"/>
                    <a:pt x="693" y="3094"/>
                    <a:pt x="1556" y="3094"/>
                  </a:cubicBezTo>
                  <a:lnTo>
                    <a:pt x="12357" y="3094"/>
                  </a:lnTo>
                  <a:cubicBezTo>
                    <a:pt x="13219" y="3094"/>
                    <a:pt x="13912" y="2400"/>
                    <a:pt x="13912" y="1555"/>
                  </a:cubicBezTo>
                  <a:cubicBezTo>
                    <a:pt x="13912" y="694"/>
                    <a:pt x="13219" y="0"/>
                    <a:pt x="12357" y="0"/>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604;p41">
              <a:extLst>
                <a:ext uri="{FF2B5EF4-FFF2-40B4-BE49-F238E27FC236}">
                  <a16:creationId xmlns:a16="http://schemas.microsoft.com/office/drawing/2014/main" id="{256C366B-34FC-00A0-8810-E355FA630B2D}"/>
                </a:ext>
              </a:extLst>
            </p:cNvPr>
            <p:cNvSpPr>
              <a:spLocks noGrp="1" noRot="1" noMove="1" noResize="1" noEditPoints="1" noAdjustHandles="1" noChangeArrowheads="1" noChangeShapeType="1"/>
            </p:cNvSpPr>
            <p:nvPr/>
          </p:nvSpPr>
          <p:spPr>
            <a:xfrm>
              <a:off x="5920835" y="3483481"/>
              <a:ext cx="99863" cy="100070"/>
            </a:xfrm>
            <a:custGeom>
              <a:avLst/>
              <a:gdLst/>
              <a:ahLst/>
              <a:cxnLst/>
              <a:rect l="l" t="t" r="r" b="b"/>
              <a:pathLst>
                <a:path w="8216" h="8233" extrusionOk="0">
                  <a:moveTo>
                    <a:pt x="4109" y="0"/>
                  </a:moveTo>
                  <a:cubicBezTo>
                    <a:pt x="1844" y="0"/>
                    <a:pt x="0" y="1843"/>
                    <a:pt x="0" y="4108"/>
                  </a:cubicBezTo>
                  <a:cubicBezTo>
                    <a:pt x="0" y="6373"/>
                    <a:pt x="1844" y="8233"/>
                    <a:pt x="4109" y="8233"/>
                  </a:cubicBezTo>
                  <a:cubicBezTo>
                    <a:pt x="6374" y="8233"/>
                    <a:pt x="8216" y="6373"/>
                    <a:pt x="8216" y="4108"/>
                  </a:cubicBezTo>
                  <a:cubicBezTo>
                    <a:pt x="8216" y="1843"/>
                    <a:pt x="6374" y="0"/>
                    <a:pt x="4109" y="0"/>
                  </a:cubicBezTo>
                  <a:close/>
                </a:path>
              </a:pathLst>
            </a:custGeom>
            <a:solidFill>
              <a:schemeClr val="dk2"/>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605;p41">
              <a:extLst>
                <a:ext uri="{FF2B5EF4-FFF2-40B4-BE49-F238E27FC236}">
                  <a16:creationId xmlns:a16="http://schemas.microsoft.com/office/drawing/2014/main" id="{D6A9E727-83AF-CA0E-2998-4123C96378BF}"/>
                </a:ext>
              </a:extLst>
            </p:cNvPr>
            <p:cNvSpPr>
              <a:spLocks noGrp="1" noRot="1" noMove="1" noResize="1" noEditPoints="1" noAdjustHandles="1" noChangeArrowheads="1" noChangeShapeType="1"/>
            </p:cNvSpPr>
            <p:nvPr/>
          </p:nvSpPr>
          <p:spPr>
            <a:xfrm>
              <a:off x="6613861" y="1706048"/>
              <a:ext cx="1714363" cy="373126"/>
            </a:xfrm>
            <a:custGeom>
              <a:avLst/>
              <a:gdLst/>
              <a:ahLst/>
              <a:cxnLst/>
              <a:rect l="l" t="t" r="r" b="b"/>
              <a:pathLst>
                <a:path w="141045" h="30698" extrusionOk="0">
                  <a:moveTo>
                    <a:pt x="2924" y="0"/>
                  </a:moveTo>
                  <a:cubicBezTo>
                    <a:pt x="1386" y="0"/>
                    <a:pt x="0" y="1386"/>
                    <a:pt x="0" y="3093"/>
                  </a:cubicBezTo>
                  <a:lnTo>
                    <a:pt x="0" y="27603"/>
                  </a:lnTo>
                  <a:cubicBezTo>
                    <a:pt x="0" y="29311"/>
                    <a:pt x="1386" y="30697"/>
                    <a:pt x="3093" y="30697"/>
                  </a:cubicBezTo>
                  <a:lnTo>
                    <a:pt x="137951" y="30697"/>
                  </a:lnTo>
                  <a:cubicBezTo>
                    <a:pt x="139659" y="30697"/>
                    <a:pt x="141045" y="29311"/>
                    <a:pt x="141045" y="27603"/>
                  </a:cubicBezTo>
                  <a:lnTo>
                    <a:pt x="141045" y="3093"/>
                  </a:lnTo>
                  <a:cubicBezTo>
                    <a:pt x="141045" y="1386"/>
                    <a:pt x="139659" y="0"/>
                    <a:pt x="137782" y="0"/>
                  </a:cubicBezTo>
                  <a:close/>
                </a:path>
              </a:pathLst>
            </a:custGeom>
            <a:solidFill>
              <a:srgbClr val="A97FFF"/>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606;p41">
              <a:extLst>
                <a:ext uri="{FF2B5EF4-FFF2-40B4-BE49-F238E27FC236}">
                  <a16:creationId xmlns:a16="http://schemas.microsoft.com/office/drawing/2014/main" id="{259148FF-0911-63F2-DA07-E286DFF74388}"/>
                </a:ext>
              </a:extLst>
            </p:cNvPr>
            <p:cNvSpPr>
              <a:spLocks noGrp="1" noRot="1" noMove="1" noResize="1" noEditPoints="1" noAdjustHandles="1" noChangeArrowheads="1" noChangeShapeType="1"/>
            </p:cNvSpPr>
            <p:nvPr/>
          </p:nvSpPr>
          <p:spPr>
            <a:xfrm>
              <a:off x="6617556" y="1709743"/>
              <a:ext cx="1706973" cy="365736"/>
            </a:xfrm>
            <a:custGeom>
              <a:avLst/>
              <a:gdLst/>
              <a:ahLst/>
              <a:cxnLst/>
              <a:rect l="l" t="t" r="r" b="b"/>
              <a:pathLst>
                <a:path w="140437" h="30090" extrusionOk="0">
                  <a:moveTo>
                    <a:pt x="2789" y="0"/>
                  </a:moveTo>
                  <a:cubicBezTo>
                    <a:pt x="1251" y="0"/>
                    <a:pt x="1" y="1251"/>
                    <a:pt x="1" y="2789"/>
                  </a:cubicBezTo>
                  <a:lnTo>
                    <a:pt x="1" y="27299"/>
                  </a:lnTo>
                  <a:cubicBezTo>
                    <a:pt x="1" y="28838"/>
                    <a:pt x="1251" y="30089"/>
                    <a:pt x="2789" y="30089"/>
                  </a:cubicBezTo>
                  <a:lnTo>
                    <a:pt x="137647" y="30089"/>
                  </a:lnTo>
                  <a:cubicBezTo>
                    <a:pt x="139186" y="30089"/>
                    <a:pt x="140437" y="28838"/>
                    <a:pt x="140437" y="27299"/>
                  </a:cubicBezTo>
                  <a:lnTo>
                    <a:pt x="140437" y="2789"/>
                  </a:lnTo>
                  <a:cubicBezTo>
                    <a:pt x="140437" y="1251"/>
                    <a:pt x="139186" y="0"/>
                    <a:pt x="137647" y="0"/>
                  </a:cubicBezTo>
                  <a:close/>
                </a:path>
              </a:pathLst>
            </a:custGeom>
            <a:solidFill>
              <a:srgbClr val="6171FF"/>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1" name="Google Shape;607;p41">
              <a:extLst>
                <a:ext uri="{FF2B5EF4-FFF2-40B4-BE49-F238E27FC236}">
                  <a16:creationId xmlns:a16="http://schemas.microsoft.com/office/drawing/2014/main" id="{6DA95F85-9D3B-C068-C61F-0451884D7468}"/>
                </a:ext>
              </a:extLst>
            </p:cNvPr>
            <p:cNvSpPr>
              <a:spLocks noGrp="1" noRot="1" noMove="1" noResize="1" noEditPoints="1" noAdjustHandles="1" noChangeArrowheads="1" noChangeShapeType="1"/>
            </p:cNvSpPr>
            <p:nvPr/>
          </p:nvSpPr>
          <p:spPr>
            <a:xfrm>
              <a:off x="6703441" y="1776095"/>
              <a:ext cx="233006" cy="233006"/>
            </a:xfrm>
            <a:custGeom>
              <a:avLst/>
              <a:gdLst/>
              <a:ahLst/>
              <a:cxnLst/>
              <a:rect l="l" t="t" r="r" b="b"/>
              <a:pathLst>
                <a:path w="19170" h="19170" extrusionOk="0">
                  <a:moveTo>
                    <a:pt x="9584" y="1"/>
                  </a:moveTo>
                  <a:cubicBezTo>
                    <a:pt x="4294" y="1"/>
                    <a:pt x="0" y="4294"/>
                    <a:pt x="0" y="9586"/>
                  </a:cubicBezTo>
                  <a:cubicBezTo>
                    <a:pt x="0" y="14876"/>
                    <a:pt x="4294" y="19170"/>
                    <a:pt x="9584" y="19170"/>
                  </a:cubicBezTo>
                  <a:cubicBezTo>
                    <a:pt x="14876" y="19170"/>
                    <a:pt x="19169" y="14876"/>
                    <a:pt x="19169" y="9586"/>
                  </a:cubicBezTo>
                  <a:cubicBezTo>
                    <a:pt x="19169" y="4294"/>
                    <a:pt x="14876" y="1"/>
                    <a:pt x="9584" y="1"/>
                  </a:cubicBezTo>
                  <a:close/>
                </a:path>
              </a:pathLst>
            </a:custGeom>
            <a:solidFill>
              <a:schemeClr val="bg1"/>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608;p41">
              <a:extLst>
                <a:ext uri="{FF2B5EF4-FFF2-40B4-BE49-F238E27FC236}">
                  <a16:creationId xmlns:a16="http://schemas.microsoft.com/office/drawing/2014/main" id="{4583339C-9BBD-09F6-D242-0E9886B4E3DA}"/>
                </a:ext>
              </a:extLst>
            </p:cNvPr>
            <p:cNvSpPr>
              <a:spLocks noGrp="1" noRot="1" noMove="1" noResize="1" noEditPoints="1" noAdjustHandles="1" noChangeArrowheads="1" noChangeShapeType="1"/>
            </p:cNvSpPr>
            <p:nvPr/>
          </p:nvSpPr>
          <p:spPr>
            <a:xfrm>
              <a:off x="7036480" y="1829515"/>
              <a:ext cx="674952" cy="37619"/>
            </a:xfrm>
            <a:custGeom>
              <a:avLst/>
              <a:gdLst/>
              <a:ahLst/>
              <a:cxnLst/>
              <a:rect l="l" t="t" r="r" b="b"/>
              <a:pathLst>
                <a:path w="55530" h="3095" extrusionOk="0">
                  <a:moveTo>
                    <a:pt x="1556" y="1"/>
                  </a:moveTo>
                  <a:cubicBezTo>
                    <a:pt x="694" y="1"/>
                    <a:pt x="1" y="694"/>
                    <a:pt x="1" y="1540"/>
                  </a:cubicBezTo>
                  <a:cubicBezTo>
                    <a:pt x="1" y="2401"/>
                    <a:pt x="694" y="3095"/>
                    <a:pt x="1556" y="3095"/>
                  </a:cubicBezTo>
                  <a:lnTo>
                    <a:pt x="53975" y="3095"/>
                  </a:lnTo>
                  <a:cubicBezTo>
                    <a:pt x="54836" y="3095"/>
                    <a:pt x="55530" y="2401"/>
                    <a:pt x="55530" y="1540"/>
                  </a:cubicBezTo>
                  <a:cubicBezTo>
                    <a:pt x="55530" y="694"/>
                    <a:pt x="54836" y="1"/>
                    <a:pt x="53975" y="1"/>
                  </a:cubicBezTo>
                  <a:close/>
                </a:path>
              </a:pathLst>
            </a:custGeom>
            <a:solidFill>
              <a:srgbClr val="FFFFFF"/>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609;p41">
              <a:extLst>
                <a:ext uri="{FF2B5EF4-FFF2-40B4-BE49-F238E27FC236}">
                  <a16:creationId xmlns:a16="http://schemas.microsoft.com/office/drawing/2014/main" id="{8C0CFCED-CC12-2997-A494-C262B299C8F7}"/>
                </a:ext>
              </a:extLst>
            </p:cNvPr>
            <p:cNvSpPr>
              <a:spLocks noGrp="1" noRot="1" noMove="1" noResize="1" noEditPoints="1" noAdjustHandles="1" noChangeArrowheads="1" noChangeShapeType="1"/>
            </p:cNvSpPr>
            <p:nvPr/>
          </p:nvSpPr>
          <p:spPr>
            <a:xfrm>
              <a:off x="7759285" y="1829515"/>
              <a:ext cx="477304" cy="37619"/>
            </a:xfrm>
            <a:custGeom>
              <a:avLst/>
              <a:gdLst/>
              <a:ahLst/>
              <a:cxnLst/>
              <a:rect l="l" t="t" r="r" b="b"/>
              <a:pathLst>
                <a:path w="39269" h="3095" extrusionOk="0">
                  <a:moveTo>
                    <a:pt x="1540" y="1"/>
                  </a:moveTo>
                  <a:cubicBezTo>
                    <a:pt x="695" y="1"/>
                    <a:pt x="1" y="694"/>
                    <a:pt x="1" y="1540"/>
                  </a:cubicBezTo>
                  <a:cubicBezTo>
                    <a:pt x="1" y="2401"/>
                    <a:pt x="695" y="3095"/>
                    <a:pt x="1540" y="3095"/>
                  </a:cubicBezTo>
                  <a:lnTo>
                    <a:pt x="37714" y="3095"/>
                  </a:lnTo>
                  <a:cubicBezTo>
                    <a:pt x="38575" y="3095"/>
                    <a:pt x="39269" y="2401"/>
                    <a:pt x="39269" y="1540"/>
                  </a:cubicBezTo>
                  <a:cubicBezTo>
                    <a:pt x="39269" y="694"/>
                    <a:pt x="38575" y="1"/>
                    <a:pt x="37714" y="1"/>
                  </a:cubicBezTo>
                  <a:close/>
                </a:path>
              </a:pathLst>
            </a:custGeom>
            <a:solidFill>
              <a:srgbClr val="FFFFFF"/>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10;p41">
              <a:extLst>
                <a:ext uri="{FF2B5EF4-FFF2-40B4-BE49-F238E27FC236}">
                  <a16:creationId xmlns:a16="http://schemas.microsoft.com/office/drawing/2014/main" id="{B694E2FB-DE4E-234A-7620-E1951672A67B}"/>
                </a:ext>
              </a:extLst>
            </p:cNvPr>
            <p:cNvSpPr>
              <a:spLocks noGrp="1" noRot="1" noMove="1" noResize="1" noEditPoints="1" noAdjustHandles="1" noChangeArrowheads="1" noChangeShapeType="1"/>
            </p:cNvSpPr>
            <p:nvPr/>
          </p:nvSpPr>
          <p:spPr>
            <a:xfrm>
              <a:off x="7036480" y="1924444"/>
              <a:ext cx="265058" cy="37619"/>
            </a:xfrm>
            <a:custGeom>
              <a:avLst/>
              <a:gdLst/>
              <a:ahLst/>
              <a:cxnLst/>
              <a:rect l="l" t="t" r="r" b="b"/>
              <a:pathLst>
                <a:path w="21807" h="3095" extrusionOk="0">
                  <a:moveTo>
                    <a:pt x="1556" y="0"/>
                  </a:moveTo>
                  <a:cubicBezTo>
                    <a:pt x="694" y="0"/>
                    <a:pt x="1" y="694"/>
                    <a:pt x="1" y="1539"/>
                  </a:cubicBezTo>
                  <a:cubicBezTo>
                    <a:pt x="1" y="2401"/>
                    <a:pt x="694" y="3094"/>
                    <a:pt x="1556" y="3094"/>
                  </a:cubicBezTo>
                  <a:lnTo>
                    <a:pt x="20269" y="3094"/>
                  </a:lnTo>
                  <a:cubicBezTo>
                    <a:pt x="21114" y="3094"/>
                    <a:pt x="21806" y="2401"/>
                    <a:pt x="21806" y="1539"/>
                  </a:cubicBezTo>
                  <a:cubicBezTo>
                    <a:pt x="21806" y="694"/>
                    <a:pt x="21114" y="0"/>
                    <a:pt x="20269" y="0"/>
                  </a:cubicBezTo>
                  <a:close/>
                </a:path>
              </a:pathLst>
            </a:custGeom>
            <a:solidFill>
              <a:srgbClr val="FFFFFF"/>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11;p41">
              <a:extLst>
                <a:ext uri="{FF2B5EF4-FFF2-40B4-BE49-F238E27FC236}">
                  <a16:creationId xmlns:a16="http://schemas.microsoft.com/office/drawing/2014/main" id="{0E7995B9-7D13-361A-BC9B-BA0327055D18}"/>
                </a:ext>
              </a:extLst>
            </p:cNvPr>
            <p:cNvSpPr>
              <a:spLocks noGrp="1" noRot="1" noMove="1" noResize="1" noEditPoints="1" noAdjustHandles="1" noChangeArrowheads="1" noChangeShapeType="1"/>
            </p:cNvSpPr>
            <p:nvPr/>
          </p:nvSpPr>
          <p:spPr>
            <a:xfrm>
              <a:off x="5673267" y="1457228"/>
              <a:ext cx="459825" cy="389778"/>
            </a:xfrm>
            <a:custGeom>
              <a:avLst/>
              <a:gdLst/>
              <a:ahLst/>
              <a:cxnLst/>
              <a:rect l="l" t="t" r="r" b="b"/>
              <a:pathLst>
                <a:path w="37831" h="32068" extrusionOk="0">
                  <a:moveTo>
                    <a:pt x="4445" y="0"/>
                  </a:moveTo>
                  <a:cubicBezTo>
                    <a:pt x="1995" y="0"/>
                    <a:pt x="0" y="1995"/>
                    <a:pt x="0" y="4446"/>
                  </a:cubicBezTo>
                  <a:lnTo>
                    <a:pt x="0" y="23868"/>
                  </a:lnTo>
                  <a:cubicBezTo>
                    <a:pt x="0" y="26320"/>
                    <a:pt x="1995" y="28314"/>
                    <a:pt x="4445" y="28314"/>
                  </a:cubicBezTo>
                  <a:lnTo>
                    <a:pt x="15162" y="28314"/>
                  </a:lnTo>
                  <a:lnTo>
                    <a:pt x="18915" y="32067"/>
                  </a:lnTo>
                  <a:lnTo>
                    <a:pt x="22667" y="28314"/>
                  </a:lnTo>
                  <a:lnTo>
                    <a:pt x="33384" y="28314"/>
                  </a:lnTo>
                  <a:cubicBezTo>
                    <a:pt x="35836" y="28314"/>
                    <a:pt x="37831" y="26320"/>
                    <a:pt x="37831" y="23868"/>
                  </a:cubicBezTo>
                  <a:lnTo>
                    <a:pt x="37831" y="4446"/>
                  </a:lnTo>
                  <a:cubicBezTo>
                    <a:pt x="37831" y="1995"/>
                    <a:pt x="35836" y="0"/>
                    <a:pt x="33384" y="0"/>
                  </a:cubicBezTo>
                  <a:close/>
                </a:path>
              </a:pathLst>
            </a:custGeom>
            <a:solidFill>
              <a:srgbClr val="756BFF"/>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6" name="Google Shape;612;p41">
              <a:extLst>
                <a:ext uri="{FF2B5EF4-FFF2-40B4-BE49-F238E27FC236}">
                  <a16:creationId xmlns:a16="http://schemas.microsoft.com/office/drawing/2014/main" id="{E913642D-5EA9-8174-A1D4-6DD63B329956}"/>
                </a:ext>
              </a:extLst>
            </p:cNvPr>
            <p:cNvSpPr>
              <a:spLocks noGrp="1" noRot="1" noMove="1" noResize="1" noEditPoints="1" noAdjustHandles="1" noChangeArrowheads="1" noChangeShapeType="1"/>
            </p:cNvSpPr>
            <p:nvPr/>
          </p:nvSpPr>
          <p:spPr>
            <a:xfrm>
              <a:off x="5817909" y="1559948"/>
              <a:ext cx="170543" cy="138710"/>
            </a:xfrm>
            <a:custGeom>
              <a:avLst/>
              <a:gdLst/>
              <a:ahLst/>
              <a:cxnLst/>
              <a:rect l="l" t="t" r="r" b="b"/>
              <a:pathLst>
                <a:path w="14031" h="11412" extrusionOk="0">
                  <a:moveTo>
                    <a:pt x="3685" y="1"/>
                  </a:moveTo>
                  <a:cubicBezTo>
                    <a:pt x="1657" y="1"/>
                    <a:pt x="0" y="1641"/>
                    <a:pt x="0" y="3686"/>
                  </a:cubicBezTo>
                  <a:cubicBezTo>
                    <a:pt x="0" y="4565"/>
                    <a:pt x="0" y="6881"/>
                    <a:pt x="5004" y="10109"/>
                  </a:cubicBezTo>
                  <a:lnTo>
                    <a:pt x="7015" y="11412"/>
                  </a:lnTo>
                  <a:lnTo>
                    <a:pt x="9027" y="10109"/>
                  </a:lnTo>
                  <a:cubicBezTo>
                    <a:pt x="14030" y="6881"/>
                    <a:pt x="14030" y="4565"/>
                    <a:pt x="14030" y="3686"/>
                  </a:cubicBezTo>
                  <a:cubicBezTo>
                    <a:pt x="14030" y="1641"/>
                    <a:pt x="12390" y="1"/>
                    <a:pt x="10345" y="1"/>
                  </a:cubicBezTo>
                  <a:cubicBezTo>
                    <a:pt x="8874" y="1"/>
                    <a:pt x="7623" y="846"/>
                    <a:pt x="7015" y="2081"/>
                  </a:cubicBezTo>
                  <a:cubicBezTo>
                    <a:pt x="6424" y="846"/>
                    <a:pt x="5155" y="1"/>
                    <a:pt x="3685" y="1"/>
                  </a:cubicBezTo>
                  <a:close/>
                </a:path>
              </a:pathLst>
            </a:custGeom>
            <a:solidFill>
              <a:schemeClr val="lt1"/>
            </a:solidFill>
            <a:ln>
              <a:noFill/>
            </a:ln>
            <a:effectLst>
              <a:outerShdw blurRad="57150" dist="19050" dir="5400000" algn="bl" rotWithShape="0">
                <a:schemeClr val="dk1">
                  <a:alpha val="25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13;p41">
              <a:extLst>
                <a:ext uri="{FF2B5EF4-FFF2-40B4-BE49-F238E27FC236}">
                  <a16:creationId xmlns:a16="http://schemas.microsoft.com/office/drawing/2014/main" id="{C6630DDC-F920-9C4D-59C3-6D45B47FC2E3}"/>
                </a:ext>
              </a:extLst>
            </p:cNvPr>
            <p:cNvSpPr>
              <a:spLocks noGrp="1" noRot="1" noMove="1" noResize="1" noEditPoints="1" noAdjustHandles="1" noChangeArrowheads="1" noChangeShapeType="1"/>
            </p:cNvSpPr>
            <p:nvPr/>
          </p:nvSpPr>
          <p:spPr>
            <a:xfrm>
              <a:off x="5300175" y="2956587"/>
              <a:ext cx="436622" cy="284980"/>
            </a:xfrm>
            <a:custGeom>
              <a:avLst/>
              <a:gdLst/>
              <a:ahLst/>
              <a:cxnLst/>
              <a:rect l="l" t="t" r="r" b="b"/>
              <a:pathLst>
                <a:path w="35922" h="23446" extrusionOk="0">
                  <a:moveTo>
                    <a:pt x="3448" y="1"/>
                  </a:moveTo>
                  <a:cubicBezTo>
                    <a:pt x="1555" y="1"/>
                    <a:pt x="0" y="1538"/>
                    <a:pt x="0" y="3432"/>
                  </a:cubicBezTo>
                  <a:lnTo>
                    <a:pt x="0" y="15552"/>
                  </a:lnTo>
                  <a:cubicBezTo>
                    <a:pt x="0" y="17446"/>
                    <a:pt x="1555" y="18983"/>
                    <a:pt x="3448" y="18983"/>
                  </a:cubicBezTo>
                  <a:lnTo>
                    <a:pt x="24950" y="18983"/>
                  </a:lnTo>
                  <a:lnTo>
                    <a:pt x="29074" y="23446"/>
                  </a:lnTo>
                  <a:lnTo>
                    <a:pt x="29074" y="18983"/>
                  </a:lnTo>
                  <a:lnTo>
                    <a:pt x="32473" y="18983"/>
                  </a:lnTo>
                  <a:cubicBezTo>
                    <a:pt x="34382" y="18983"/>
                    <a:pt x="35921" y="17446"/>
                    <a:pt x="35921" y="15552"/>
                  </a:cubicBezTo>
                  <a:lnTo>
                    <a:pt x="35921" y="3432"/>
                  </a:lnTo>
                  <a:cubicBezTo>
                    <a:pt x="35921" y="1538"/>
                    <a:pt x="34382" y="1"/>
                    <a:pt x="32473" y="1"/>
                  </a:cubicBezTo>
                  <a:close/>
                </a:path>
              </a:pathLst>
            </a:custGeom>
            <a:gradFill>
              <a:gsLst>
                <a:gs pos="0">
                  <a:srgbClr val="81EEEB"/>
                </a:gs>
                <a:gs pos="100000">
                  <a:srgbClr val="3AE4DF"/>
                </a:gs>
              </a:gsLst>
              <a:lin ang="8099331" scaled="0"/>
            </a:gra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14;p41">
              <a:extLst>
                <a:ext uri="{FF2B5EF4-FFF2-40B4-BE49-F238E27FC236}">
                  <a16:creationId xmlns:a16="http://schemas.microsoft.com/office/drawing/2014/main" id="{229C22FE-71DC-8D9C-EBC2-087A7E363213}"/>
                </a:ext>
              </a:extLst>
            </p:cNvPr>
            <p:cNvSpPr>
              <a:spLocks noGrp="1" noRot="1" noMove="1" noResize="1" noEditPoints="1" noAdjustHandles="1" noChangeArrowheads="1" noChangeShapeType="1"/>
            </p:cNvSpPr>
            <p:nvPr/>
          </p:nvSpPr>
          <p:spPr>
            <a:xfrm>
              <a:off x="5374951" y="3039798"/>
              <a:ext cx="287058" cy="60822"/>
            </a:xfrm>
            <a:custGeom>
              <a:avLst/>
              <a:gdLst/>
              <a:ahLst/>
              <a:cxnLst/>
              <a:rect l="l" t="t" r="r" b="b"/>
              <a:pathLst>
                <a:path w="23617" h="5004" extrusionOk="0">
                  <a:moveTo>
                    <a:pt x="2503" y="0"/>
                  </a:moveTo>
                  <a:cubicBezTo>
                    <a:pt x="1117" y="0"/>
                    <a:pt x="1" y="1116"/>
                    <a:pt x="1" y="2502"/>
                  </a:cubicBezTo>
                  <a:cubicBezTo>
                    <a:pt x="1" y="3888"/>
                    <a:pt x="1117" y="5004"/>
                    <a:pt x="2503" y="5004"/>
                  </a:cubicBezTo>
                  <a:cubicBezTo>
                    <a:pt x="3873" y="5004"/>
                    <a:pt x="4988" y="3888"/>
                    <a:pt x="4988" y="2502"/>
                  </a:cubicBezTo>
                  <a:cubicBezTo>
                    <a:pt x="4988" y="1116"/>
                    <a:pt x="3873" y="0"/>
                    <a:pt x="2503" y="0"/>
                  </a:cubicBezTo>
                  <a:close/>
                  <a:moveTo>
                    <a:pt x="11817" y="0"/>
                  </a:moveTo>
                  <a:cubicBezTo>
                    <a:pt x="10431" y="0"/>
                    <a:pt x="9316" y="1116"/>
                    <a:pt x="9316" y="2502"/>
                  </a:cubicBezTo>
                  <a:cubicBezTo>
                    <a:pt x="9316" y="3888"/>
                    <a:pt x="10431" y="5004"/>
                    <a:pt x="11817" y="5004"/>
                  </a:cubicBezTo>
                  <a:cubicBezTo>
                    <a:pt x="13186" y="5004"/>
                    <a:pt x="14301" y="3888"/>
                    <a:pt x="14301" y="2502"/>
                  </a:cubicBezTo>
                  <a:cubicBezTo>
                    <a:pt x="14301" y="1116"/>
                    <a:pt x="13186" y="0"/>
                    <a:pt x="11817" y="0"/>
                  </a:cubicBezTo>
                  <a:close/>
                  <a:moveTo>
                    <a:pt x="21131" y="0"/>
                  </a:moveTo>
                  <a:cubicBezTo>
                    <a:pt x="19744" y="0"/>
                    <a:pt x="18629" y="1116"/>
                    <a:pt x="18629" y="2502"/>
                  </a:cubicBezTo>
                  <a:cubicBezTo>
                    <a:pt x="18629" y="3888"/>
                    <a:pt x="19744" y="5004"/>
                    <a:pt x="21131" y="5004"/>
                  </a:cubicBezTo>
                  <a:cubicBezTo>
                    <a:pt x="22500" y="5004"/>
                    <a:pt x="23616" y="3888"/>
                    <a:pt x="23616" y="2502"/>
                  </a:cubicBezTo>
                  <a:cubicBezTo>
                    <a:pt x="23616" y="1116"/>
                    <a:pt x="22500" y="0"/>
                    <a:pt x="21131" y="0"/>
                  </a:cubicBezTo>
                  <a:close/>
                </a:path>
              </a:pathLst>
            </a:custGeom>
            <a:solidFill>
              <a:schemeClr val="accent6"/>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15;p41">
              <a:extLst>
                <a:ext uri="{FF2B5EF4-FFF2-40B4-BE49-F238E27FC236}">
                  <a16:creationId xmlns:a16="http://schemas.microsoft.com/office/drawing/2014/main" id="{627B544A-6A50-884D-DFB4-8719D766EFC8}"/>
                </a:ext>
              </a:extLst>
            </p:cNvPr>
            <p:cNvSpPr>
              <a:spLocks noGrp="1" noRot="1" noMove="1" noResize="1" noEditPoints="1" noAdjustHandles="1" noChangeArrowheads="1" noChangeShapeType="1"/>
            </p:cNvSpPr>
            <p:nvPr/>
          </p:nvSpPr>
          <p:spPr>
            <a:xfrm>
              <a:off x="7782513" y="1481684"/>
              <a:ext cx="269993" cy="269981"/>
            </a:xfrm>
            <a:custGeom>
              <a:avLst/>
              <a:gdLst/>
              <a:ahLst/>
              <a:cxnLst/>
              <a:rect l="l" t="t" r="r" b="b"/>
              <a:pathLst>
                <a:path w="22213" h="22212" extrusionOk="0">
                  <a:moveTo>
                    <a:pt x="11106" y="0"/>
                  </a:moveTo>
                  <a:cubicBezTo>
                    <a:pt x="4987" y="0"/>
                    <a:pt x="1" y="4986"/>
                    <a:pt x="1" y="11105"/>
                  </a:cubicBezTo>
                  <a:cubicBezTo>
                    <a:pt x="1" y="17242"/>
                    <a:pt x="4987" y="22212"/>
                    <a:pt x="11106" y="22212"/>
                  </a:cubicBezTo>
                  <a:cubicBezTo>
                    <a:pt x="17225" y="22212"/>
                    <a:pt x="22212" y="17242"/>
                    <a:pt x="22212" y="11105"/>
                  </a:cubicBezTo>
                  <a:cubicBezTo>
                    <a:pt x="22212" y="4986"/>
                    <a:pt x="17225" y="0"/>
                    <a:pt x="11106" y="0"/>
                  </a:cubicBezTo>
                  <a:close/>
                </a:path>
              </a:pathLst>
            </a:custGeom>
            <a:solidFill>
              <a:schemeClr val="lt2"/>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16;p41">
              <a:extLst>
                <a:ext uri="{FF2B5EF4-FFF2-40B4-BE49-F238E27FC236}">
                  <a16:creationId xmlns:a16="http://schemas.microsoft.com/office/drawing/2014/main" id="{A8FE32D7-927E-4DD6-BB42-824B449230D6}"/>
                </a:ext>
              </a:extLst>
            </p:cNvPr>
            <p:cNvSpPr>
              <a:spLocks noGrp="1" noRot="1" noMove="1" noResize="1" noEditPoints="1" noAdjustHandles="1" noChangeArrowheads="1" noChangeShapeType="1"/>
            </p:cNvSpPr>
            <p:nvPr/>
          </p:nvSpPr>
          <p:spPr>
            <a:xfrm>
              <a:off x="7870039" y="1520494"/>
              <a:ext cx="97189" cy="96192"/>
            </a:xfrm>
            <a:custGeom>
              <a:avLst/>
              <a:gdLst/>
              <a:ahLst/>
              <a:cxnLst/>
              <a:rect l="l" t="t" r="r" b="b"/>
              <a:pathLst>
                <a:path w="7996" h="7914" extrusionOk="0">
                  <a:moveTo>
                    <a:pt x="4011" y="1"/>
                  </a:moveTo>
                  <a:cubicBezTo>
                    <a:pt x="1859" y="1"/>
                    <a:pt x="84" y="1730"/>
                    <a:pt x="51" y="3889"/>
                  </a:cubicBezTo>
                  <a:cubicBezTo>
                    <a:pt x="1" y="6070"/>
                    <a:pt x="1741" y="7879"/>
                    <a:pt x="3922" y="7912"/>
                  </a:cubicBezTo>
                  <a:cubicBezTo>
                    <a:pt x="3954" y="7913"/>
                    <a:pt x="3986" y="7913"/>
                    <a:pt x="4017" y="7913"/>
                  </a:cubicBezTo>
                  <a:cubicBezTo>
                    <a:pt x="6171" y="7913"/>
                    <a:pt x="7912" y="6191"/>
                    <a:pt x="7962" y="4042"/>
                  </a:cubicBezTo>
                  <a:cubicBezTo>
                    <a:pt x="7995" y="1861"/>
                    <a:pt x="6255" y="53"/>
                    <a:pt x="4074" y="1"/>
                  </a:cubicBezTo>
                  <a:cubicBezTo>
                    <a:pt x="4053" y="1"/>
                    <a:pt x="4032" y="1"/>
                    <a:pt x="4011" y="1"/>
                  </a:cubicBezTo>
                  <a:close/>
                </a:path>
              </a:pathLst>
            </a:custGeom>
            <a:solidFill>
              <a:schemeClr val="lt1"/>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17;p41">
              <a:extLst>
                <a:ext uri="{FF2B5EF4-FFF2-40B4-BE49-F238E27FC236}">
                  <a16:creationId xmlns:a16="http://schemas.microsoft.com/office/drawing/2014/main" id="{E8B27B66-4375-E10D-70BA-FDE51107076D}"/>
                </a:ext>
              </a:extLst>
            </p:cNvPr>
            <p:cNvSpPr>
              <a:spLocks noGrp="1" noRot="1" noMove="1" noResize="1" noEditPoints="1" noAdjustHandles="1" noChangeArrowheads="1" noChangeShapeType="1"/>
            </p:cNvSpPr>
            <p:nvPr/>
          </p:nvSpPr>
          <p:spPr>
            <a:xfrm>
              <a:off x="7823803" y="1637592"/>
              <a:ext cx="184727" cy="105673"/>
            </a:xfrm>
            <a:custGeom>
              <a:avLst/>
              <a:gdLst/>
              <a:ahLst/>
              <a:cxnLst/>
              <a:rect l="l" t="t" r="r" b="b"/>
              <a:pathLst>
                <a:path w="15198" h="8694" extrusionOk="0">
                  <a:moveTo>
                    <a:pt x="7551" y="1"/>
                  </a:moveTo>
                  <a:cubicBezTo>
                    <a:pt x="4102" y="1"/>
                    <a:pt x="1150" y="2179"/>
                    <a:pt x="1" y="5243"/>
                  </a:cubicBezTo>
                  <a:cubicBezTo>
                    <a:pt x="1860" y="7305"/>
                    <a:pt x="4531" y="8641"/>
                    <a:pt x="7540" y="8691"/>
                  </a:cubicBezTo>
                  <a:cubicBezTo>
                    <a:pt x="7618" y="8693"/>
                    <a:pt x="7697" y="8694"/>
                    <a:pt x="7775" y="8694"/>
                  </a:cubicBezTo>
                  <a:cubicBezTo>
                    <a:pt x="10690" y="8694"/>
                    <a:pt x="13321" y="7473"/>
                    <a:pt x="15198" y="5531"/>
                  </a:cubicBezTo>
                  <a:cubicBezTo>
                    <a:pt x="14150" y="2369"/>
                    <a:pt x="11208" y="54"/>
                    <a:pt x="7709" y="3"/>
                  </a:cubicBezTo>
                  <a:cubicBezTo>
                    <a:pt x="7656" y="2"/>
                    <a:pt x="7603" y="1"/>
                    <a:pt x="7551" y="1"/>
                  </a:cubicBezTo>
                  <a:close/>
                </a:path>
              </a:pathLst>
            </a:custGeom>
            <a:solidFill>
              <a:schemeClr val="lt1"/>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2" name="Google Shape;618;p41">
              <a:extLst>
                <a:ext uri="{FF2B5EF4-FFF2-40B4-BE49-F238E27FC236}">
                  <a16:creationId xmlns:a16="http://schemas.microsoft.com/office/drawing/2014/main" id="{4CE7BC15-93D4-019D-1FF7-EC73D967BCBB}"/>
                </a:ext>
              </a:extLst>
            </p:cNvPr>
            <p:cNvGrpSpPr>
              <a:grpSpLocks noGrp="1" noUngrp="1" noRot="1" noMove="1" noResize="1"/>
            </p:cNvGrpSpPr>
            <p:nvPr/>
          </p:nvGrpSpPr>
          <p:grpSpPr>
            <a:xfrm>
              <a:off x="5306560" y="1715806"/>
              <a:ext cx="454888" cy="454888"/>
              <a:chOff x="5289166" y="402821"/>
              <a:chExt cx="801000" cy="801000"/>
            </a:xfrm>
          </p:grpSpPr>
          <p:sp>
            <p:nvSpPr>
              <p:cNvPr id="55" name="Google Shape;619;p41">
                <a:extLst>
                  <a:ext uri="{FF2B5EF4-FFF2-40B4-BE49-F238E27FC236}">
                    <a16:creationId xmlns:a16="http://schemas.microsoft.com/office/drawing/2014/main" id="{088718D6-875B-FABE-1FF5-E85D672E27AA}"/>
                  </a:ext>
                </a:extLst>
              </p:cNvPr>
              <p:cNvSpPr>
                <a:spLocks noGrp="1" noRot="1" noMove="1" noResize="1" noEditPoints="1" noAdjustHandles="1" noChangeArrowheads="1" noChangeShapeType="1"/>
              </p:cNvSpPr>
              <p:nvPr/>
            </p:nvSpPr>
            <p:spPr>
              <a:xfrm>
                <a:off x="5289166" y="402821"/>
                <a:ext cx="801000" cy="801000"/>
              </a:xfrm>
              <a:prstGeom prst="blockArc">
                <a:avLst>
                  <a:gd name="adj1" fmla="val 10800000"/>
                  <a:gd name="adj2" fmla="val 0"/>
                  <a:gd name="adj3" fmla="val 25000"/>
                </a:avLst>
              </a:prstGeom>
              <a:solidFill>
                <a:schemeClr val="lt1"/>
              </a:solidFill>
              <a:ln>
                <a:noFill/>
              </a:ln>
              <a:effectLst>
                <a:outerShdw blurRad="485775" dist="114300" dir="2940000" algn="bl" rotWithShape="0">
                  <a:schemeClr val="dk1">
                    <a:alpha val="67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620;p41">
                <a:extLst>
                  <a:ext uri="{FF2B5EF4-FFF2-40B4-BE49-F238E27FC236}">
                    <a16:creationId xmlns:a16="http://schemas.microsoft.com/office/drawing/2014/main" id="{3833F8FB-F999-C80E-372D-BE653E459DA3}"/>
                  </a:ext>
                </a:extLst>
              </p:cNvPr>
              <p:cNvSpPr>
                <a:spLocks noGrp="1" noRot="1" noMove="1" noResize="1" noEditPoints="1" noAdjustHandles="1" noChangeArrowheads="1" noChangeShapeType="1"/>
              </p:cNvSpPr>
              <p:nvPr/>
            </p:nvSpPr>
            <p:spPr>
              <a:xfrm rot="10800000" flipH="1">
                <a:off x="5289166" y="402821"/>
                <a:ext cx="801000" cy="801000"/>
              </a:xfrm>
              <a:prstGeom prst="blockArc">
                <a:avLst>
                  <a:gd name="adj1" fmla="val 10800000"/>
                  <a:gd name="adj2" fmla="val 0"/>
                  <a:gd name="adj3" fmla="val 25000"/>
                </a:avLst>
              </a:prstGeom>
              <a:solidFill>
                <a:schemeClr val="dk2"/>
              </a:solidFill>
              <a:ln>
                <a:noFill/>
              </a:ln>
              <a:effectLst>
                <a:outerShdw blurRad="485775" dist="114300" dir="2940000" algn="bl" rotWithShape="0">
                  <a:schemeClr val="dk1">
                    <a:alpha val="67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grpSp>
        <p:sp>
          <p:nvSpPr>
            <p:cNvPr id="43" name="Google Shape;621;p41">
              <a:extLst>
                <a:ext uri="{FF2B5EF4-FFF2-40B4-BE49-F238E27FC236}">
                  <a16:creationId xmlns:a16="http://schemas.microsoft.com/office/drawing/2014/main" id="{83F1DBC0-2B85-CB73-965C-847EDC283A4F}"/>
                </a:ext>
              </a:extLst>
            </p:cNvPr>
            <p:cNvSpPr>
              <a:spLocks noGrp="1" noRot="1" noMove="1" noResize="1" noEditPoints="1" noAdjustHandles="1" noChangeArrowheads="1" noChangeShapeType="1"/>
            </p:cNvSpPr>
            <p:nvPr/>
          </p:nvSpPr>
          <p:spPr>
            <a:xfrm>
              <a:off x="8072364" y="2213821"/>
              <a:ext cx="292491" cy="292491"/>
            </a:xfrm>
            <a:prstGeom prst="ellipse">
              <a:avLst/>
            </a:prstGeom>
            <a:solidFill>
              <a:schemeClr val="accent3"/>
            </a:solidFill>
            <a:ln>
              <a:noFill/>
            </a:ln>
            <a:effectLst>
              <a:outerShdw blurRad="157163" dist="85725" dir="5400000" algn="bl" rotWithShape="0">
                <a:schemeClr val="dk1">
                  <a:alpha val="3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4" name="Google Shape;622;p41">
              <a:extLst>
                <a:ext uri="{FF2B5EF4-FFF2-40B4-BE49-F238E27FC236}">
                  <a16:creationId xmlns:a16="http://schemas.microsoft.com/office/drawing/2014/main" id="{EA5A6394-FE54-6F15-5130-5B87F01FD6D5}"/>
                </a:ext>
              </a:extLst>
            </p:cNvPr>
            <p:cNvGrpSpPr>
              <a:grpSpLocks noGrp="1" noUngrp="1" noRot="1" noMove="1" noResize="1"/>
            </p:cNvGrpSpPr>
            <p:nvPr/>
          </p:nvGrpSpPr>
          <p:grpSpPr>
            <a:xfrm>
              <a:off x="6387030" y="2729646"/>
              <a:ext cx="995046" cy="816206"/>
              <a:chOff x="6710430" y="2844909"/>
              <a:chExt cx="995046" cy="816206"/>
            </a:xfrm>
          </p:grpSpPr>
          <p:sp>
            <p:nvSpPr>
              <p:cNvPr id="50" name="Google Shape;623;p41">
                <a:extLst>
                  <a:ext uri="{FF2B5EF4-FFF2-40B4-BE49-F238E27FC236}">
                    <a16:creationId xmlns:a16="http://schemas.microsoft.com/office/drawing/2014/main" id="{D569DBC1-4BFF-74B0-21B6-3726C968DFC3}"/>
                  </a:ext>
                </a:extLst>
              </p:cNvPr>
              <p:cNvSpPr>
                <a:spLocks noGrp="1" noRot="1" noMove="1" noResize="1" noEditPoints="1" noAdjustHandles="1" noChangeArrowheads="1" noChangeShapeType="1"/>
              </p:cNvSpPr>
              <p:nvPr/>
            </p:nvSpPr>
            <p:spPr>
              <a:xfrm>
                <a:off x="6710430" y="2844909"/>
                <a:ext cx="995046" cy="655225"/>
              </a:xfrm>
              <a:custGeom>
                <a:avLst/>
                <a:gdLst/>
                <a:ahLst/>
                <a:cxnLst/>
                <a:rect l="l" t="t" r="r" b="b"/>
                <a:pathLst>
                  <a:path w="81865" h="53907" extrusionOk="0">
                    <a:moveTo>
                      <a:pt x="3110" y="0"/>
                    </a:moveTo>
                    <a:cubicBezTo>
                      <a:pt x="1386" y="0"/>
                      <a:pt x="0" y="1386"/>
                      <a:pt x="0" y="3094"/>
                    </a:cubicBezTo>
                    <a:lnTo>
                      <a:pt x="0" y="50813"/>
                    </a:lnTo>
                    <a:cubicBezTo>
                      <a:pt x="0" y="52521"/>
                      <a:pt x="1386" y="53907"/>
                      <a:pt x="3110" y="53907"/>
                    </a:cubicBezTo>
                    <a:lnTo>
                      <a:pt x="78771" y="53907"/>
                    </a:lnTo>
                    <a:cubicBezTo>
                      <a:pt x="80478" y="53907"/>
                      <a:pt x="81864" y="52521"/>
                      <a:pt x="81864" y="50813"/>
                    </a:cubicBezTo>
                    <a:lnTo>
                      <a:pt x="81864" y="3094"/>
                    </a:lnTo>
                    <a:cubicBezTo>
                      <a:pt x="81864" y="1386"/>
                      <a:pt x="80478" y="0"/>
                      <a:pt x="78771" y="0"/>
                    </a:cubicBezTo>
                    <a:close/>
                  </a:path>
                </a:pathLst>
              </a:custGeom>
              <a:solidFill>
                <a:schemeClr val="lt1"/>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624;p41">
                <a:extLst>
                  <a:ext uri="{FF2B5EF4-FFF2-40B4-BE49-F238E27FC236}">
                    <a16:creationId xmlns:a16="http://schemas.microsoft.com/office/drawing/2014/main" id="{1A6453A9-2C36-1481-3D7C-04DDE34F1675}"/>
                  </a:ext>
                </a:extLst>
              </p:cNvPr>
              <p:cNvSpPr>
                <a:spLocks noGrp="1" noRot="1" noMove="1" noResize="1" noEditPoints="1" noAdjustHandles="1" noChangeArrowheads="1" noChangeShapeType="1"/>
              </p:cNvSpPr>
              <p:nvPr/>
            </p:nvSpPr>
            <p:spPr>
              <a:xfrm>
                <a:off x="6748231" y="2882515"/>
                <a:ext cx="919672" cy="580024"/>
              </a:xfrm>
              <a:custGeom>
                <a:avLst/>
                <a:gdLst/>
                <a:ahLst/>
                <a:cxnLst/>
                <a:rect l="l" t="t" r="r" b="b"/>
                <a:pathLst>
                  <a:path w="75662" h="47719" extrusionOk="0">
                    <a:moveTo>
                      <a:pt x="0" y="0"/>
                    </a:moveTo>
                    <a:lnTo>
                      <a:pt x="0" y="47719"/>
                    </a:lnTo>
                    <a:lnTo>
                      <a:pt x="75661" y="47719"/>
                    </a:lnTo>
                    <a:lnTo>
                      <a:pt x="75661" y="0"/>
                    </a:lnTo>
                    <a:close/>
                  </a:path>
                </a:pathLst>
              </a:custGeom>
              <a:solidFill>
                <a:schemeClr val="dk2"/>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625;p41">
                <a:extLst>
                  <a:ext uri="{FF2B5EF4-FFF2-40B4-BE49-F238E27FC236}">
                    <a16:creationId xmlns:a16="http://schemas.microsoft.com/office/drawing/2014/main" id="{6416D1CE-C6C6-0582-85DF-18A9BE368DF6}"/>
                  </a:ext>
                </a:extLst>
              </p:cNvPr>
              <p:cNvSpPr>
                <a:spLocks noGrp="1" noRot="1" noMove="1" noResize="1" noEditPoints="1" noAdjustHandles="1" noChangeArrowheads="1" noChangeShapeType="1"/>
              </p:cNvSpPr>
              <p:nvPr/>
            </p:nvSpPr>
            <p:spPr>
              <a:xfrm>
                <a:off x="6748231" y="3005570"/>
                <a:ext cx="919672" cy="456967"/>
              </a:xfrm>
              <a:custGeom>
                <a:avLst/>
                <a:gdLst/>
                <a:ahLst/>
                <a:cxnLst/>
                <a:rect l="l" t="t" r="r" b="b"/>
                <a:pathLst>
                  <a:path w="75662" h="37595" extrusionOk="0">
                    <a:moveTo>
                      <a:pt x="23395" y="1"/>
                    </a:moveTo>
                    <a:lnTo>
                      <a:pt x="0" y="33200"/>
                    </a:lnTo>
                    <a:lnTo>
                      <a:pt x="0" y="37595"/>
                    </a:lnTo>
                    <a:lnTo>
                      <a:pt x="75661" y="37595"/>
                    </a:lnTo>
                    <a:lnTo>
                      <a:pt x="57946" y="12442"/>
                    </a:lnTo>
                    <a:lnTo>
                      <a:pt x="49089" y="25018"/>
                    </a:lnTo>
                    <a:lnTo>
                      <a:pt x="45048" y="30749"/>
                    </a:lnTo>
                    <a:lnTo>
                      <a:pt x="36630" y="18798"/>
                    </a:lnTo>
                    <a:lnTo>
                      <a:pt x="23395" y="1"/>
                    </a:lnTo>
                    <a:close/>
                  </a:path>
                </a:pathLst>
              </a:custGeom>
              <a:solidFill>
                <a:schemeClr val="dk1"/>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626;p41">
                <a:extLst>
                  <a:ext uri="{FF2B5EF4-FFF2-40B4-BE49-F238E27FC236}">
                    <a16:creationId xmlns:a16="http://schemas.microsoft.com/office/drawing/2014/main" id="{16B17309-3E8F-399D-05F3-787835022A08}"/>
                  </a:ext>
                </a:extLst>
              </p:cNvPr>
              <p:cNvSpPr>
                <a:spLocks noGrp="1" noRot="1" noMove="1" noResize="1" noEditPoints="1" noAdjustHandles="1" noChangeArrowheads="1" noChangeShapeType="1"/>
              </p:cNvSpPr>
              <p:nvPr/>
            </p:nvSpPr>
            <p:spPr>
              <a:xfrm>
                <a:off x="7225498" y="2979486"/>
                <a:ext cx="140560" cy="140548"/>
              </a:xfrm>
              <a:custGeom>
                <a:avLst/>
                <a:gdLst/>
                <a:ahLst/>
                <a:cxnLst/>
                <a:rect l="l" t="t" r="r" b="b"/>
                <a:pathLst>
                  <a:path w="11564" h="11563" extrusionOk="0">
                    <a:moveTo>
                      <a:pt x="5782" y="1"/>
                    </a:moveTo>
                    <a:cubicBezTo>
                      <a:pt x="2588" y="1"/>
                      <a:pt x="1" y="2586"/>
                      <a:pt x="1" y="5782"/>
                    </a:cubicBezTo>
                    <a:cubicBezTo>
                      <a:pt x="1" y="8976"/>
                      <a:pt x="2588" y="11563"/>
                      <a:pt x="5782" y="11563"/>
                    </a:cubicBezTo>
                    <a:cubicBezTo>
                      <a:pt x="8978" y="11563"/>
                      <a:pt x="11563" y="8976"/>
                      <a:pt x="11563" y="5782"/>
                    </a:cubicBezTo>
                    <a:cubicBezTo>
                      <a:pt x="11563" y="2586"/>
                      <a:pt x="8978" y="1"/>
                      <a:pt x="5782" y="1"/>
                    </a:cubicBezTo>
                    <a:close/>
                  </a:path>
                </a:pathLst>
              </a:custGeom>
              <a:solidFill>
                <a:schemeClr val="lt1"/>
              </a:solidFill>
              <a:ln>
                <a:noFill/>
              </a:ln>
              <a:effectLst>
                <a:outerShdw blurRad="57150" dist="19050" dir="5400000" algn="bl" rotWithShape="0">
                  <a:schemeClr val="dk1">
                    <a:alpha val="1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627;p41">
                <a:extLst>
                  <a:ext uri="{FF2B5EF4-FFF2-40B4-BE49-F238E27FC236}">
                    <a16:creationId xmlns:a16="http://schemas.microsoft.com/office/drawing/2014/main" id="{47CFDDF1-9E28-E713-209C-2AA5E345187C}"/>
                  </a:ext>
                </a:extLst>
              </p:cNvPr>
              <p:cNvSpPr>
                <a:spLocks noGrp="1" noRot="1" noMove="1" noResize="1" noEditPoints="1" noAdjustHandles="1" noChangeArrowheads="1" noChangeShapeType="1"/>
              </p:cNvSpPr>
              <p:nvPr/>
            </p:nvSpPr>
            <p:spPr>
              <a:xfrm>
                <a:off x="7321087" y="3433715"/>
                <a:ext cx="227400" cy="227400"/>
              </a:xfrm>
              <a:prstGeom prst="ellipse">
                <a:avLst/>
              </a:prstGeom>
              <a:gradFill>
                <a:gsLst>
                  <a:gs pos="0">
                    <a:srgbClr val="81EEEB"/>
                  </a:gs>
                  <a:gs pos="100000">
                    <a:srgbClr val="3AE4DF"/>
                  </a:gs>
                </a:gsLst>
                <a:lin ang="8100019" scaled="0"/>
              </a:gradFill>
              <a:ln>
                <a:noFill/>
              </a:ln>
              <a:effectLst>
                <a:outerShdw blurRad="157163" dist="85725" dir="5400000" algn="bl" rotWithShape="0">
                  <a:schemeClr val="dk1">
                    <a:alpha val="3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5" name="Google Shape;628;p41">
              <a:extLst>
                <a:ext uri="{FF2B5EF4-FFF2-40B4-BE49-F238E27FC236}">
                  <a16:creationId xmlns:a16="http://schemas.microsoft.com/office/drawing/2014/main" id="{B5AECD40-97B1-955F-65D3-4C51B2E96727}"/>
                </a:ext>
              </a:extLst>
            </p:cNvPr>
            <p:cNvSpPr>
              <a:spLocks noGrp="1" noRot="1" noMove="1" noResize="1" noEditPoints="1" noAdjustHandles="1" noChangeArrowheads="1" noChangeShapeType="1"/>
            </p:cNvSpPr>
            <p:nvPr/>
          </p:nvSpPr>
          <p:spPr>
            <a:xfrm>
              <a:off x="6878913" y="3637361"/>
              <a:ext cx="48910" cy="48910"/>
            </a:xfrm>
            <a:prstGeom prst="ellipse">
              <a:avLst/>
            </a:prstGeom>
            <a:solidFill>
              <a:schemeClr val="lt1"/>
            </a:solidFill>
            <a:ln>
              <a:noFill/>
            </a:ln>
            <a:effectLst>
              <a:outerShdw blurRad="157163" dist="85725" dir="5400000" algn="bl" rotWithShape="0">
                <a:schemeClr val="dk1">
                  <a:alpha val="3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629;p41">
              <a:extLst>
                <a:ext uri="{FF2B5EF4-FFF2-40B4-BE49-F238E27FC236}">
                  <a16:creationId xmlns:a16="http://schemas.microsoft.com/office/drawing/2014/main" id="{5A49BBA9-0AA4-0A4A-3A5F-DBF8595230CB}"/>
                </a:ext>
              </a:extLst>
            </p:cNvPr>
            <p:cNvSpPr>
              <a:spLocks noGrp="1" noRot="1" noMove="1" noResize="1" noEditPoints="1" noAdjustHandles="1" noChangeArrowheads="1" noChangeShapeType="1"/>
            </p:cNvSpPr>
            <p:nvPr/>
          </p:nvSpPr>
          <p:spPr>
            <a:xfrm>
              <a:off x="8364857" y="2484292"/>
              <a:ext cx="48910" cy="48910"/>
            </a:xfrm>
            <a:prstGeom prst="ellipse">
              <a:avLst/>
            </a:prstGeom>
            <a:solidFill>
              <a:schemeClr val="lt1"/>
            </a:solidFill>
            <a:ln>
              <a:noFill/>
            </a:ln>
            <a:effectLst>
              <a:outerShdw blurRad="157163" dist="85725" dir="5400000" algn="bl" rotWithShape="0">
                <a:schemeClr val="dk1">
                  <a:alpha val="3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630;p41">
              <a:extLst>
                <a:ext uri="{FF2B5EF4-FFF2-40B4-BE49-F238E27FC236}">
                  <a16:creationId xmlns:a16="http://schemas.microsoft.com/office/drawing/2014/main" id="{20A72471-0995-2F5C-A2A9-6B7DB4E388BF}"/>
                </a:ext>
              </a:extLst>
            </p:cNvPr>
            <p:cNvSpPr>
              <a:spLocks noGrp="1" noRot="1" noMove="1" noResize="1" noEditPoints="1" noAdjustHandles="1" noChangeArrowheads="1" noChangeShapeType="1"/>
            </p:cNvSpPr>
            <p:nvPr/>
          </p:nvSpPr>
          <p:spPr>
            <a:xfrm>
              <a:off x="7170539" y="1473072"/>
              <a:ext cx="48910" cy="48910"/>
            </a:xfrm>
            <a:prstGeom prst="ellipse">
              <a:avLst/>
            </a:prstGeom>
            <a:solidFill>
              <a:schemeClr val="lt1"/>
            </a:solidFill>
            <a:ln>
              <a:noFill/>
            </a:ln>
            <a:effectLst>
              <a:outerShdw blurRad="157163" dist="85725" dir="5400000" algn="bl" rotWithShape="0">
                <a:schemeClr val="dk1">
                  <a:alpha val="3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631;p41">
              <a:extLst>
                <a:ext uri="{FF2B5EF4-FFF2-40B4-BE49-F238E27FC236}">
                  <a16:creationId xmlns:a16="http://schemas.microsoft.com/office/drawing/2014/main" id="{19C7B9BF-9863-A1A2-17D4-E55A2840D84F}"/>
                </a:ext>
              </a:extLst>
            </p:cNvPr>
            <p:cNvSpPr>
              <a:spLocks noGrp="1" noRot="1" noMove="1" noResize="1" noEditPoints="1" noAdjustHandles="1" noChangeArrowheads="1" noChangeShapeType="1"/>
            </p:cNvSpPr>
            <p:nvPr/>
          </p:nvSpPr>
          <p:spPr>
            <a:xfrm>
              <a:off x="5226503" y="2396433"/>
              <a:ext cx="48910" cy="48910"/>
            </a:xfrm>
            <a:prstGeom prst="ellipse">
              <a:avLst/>
            </a:prstGeom>
            <a:solidFill>
              <a:schemeClr val="lt1"/>
            </a:solidFill>
            <a:ln>
              <a:noFill/>
            </a:ln>
            <a:effectLst>
              <a:outerShdw blurRad="157163" dist="85725" dir="5400000" algn="bl" rotWithShape="0">
                <a:schemeClr val="dk1">
                  <a:alpha val="3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632;p41">
              <a:extLst>
                <a:ext uri="{FF2B5EF4-FFF2-40B4-BE49-F238E27FC236}">
                  <a16:creationId xmlns:a16="http://schemas.microsoft.com/office/drawing/2014/main" id="{6F8E4D92-A910-98F9-8F2D-3D44397E53E0}"/>
                </a:ext>
              </a:extLst>
            </p:cNvPr>
            <p:cNvSpPr>
              <a:spLocks noGrp="1" noRot="1" noMove="1" noResize="1" noEditPoints="1" noAdjustHandles="1" noChangeArrowheads="1" noChangeShapeType="1"/>
            </p:cNvSpPr>
            <p:nvPr/>
          </p:nvSpPr>
          <p:spPr>
            <a:xfrm>
              <a:off x="5029270" y="2748958"/>
              <a:ext cx="270900" cy="270900"/>
            </a:xfrm>
            <a:prstGeom prst="ellipse">
              <a:avLst/>
            </a:prstGeom>
            <a:solidFill>
              <a:schemeClr val="accent3"/>
            </a:solidFill>
            <a:ln>
              <a:noFill/>
            </a:ln>
            <a:effectLst>
              <a:outerShdw blurRad="157163" dist="85725" dir="5400000" algn="bl" rotWithShape="0">
                <a:schemeClr val="dk1">
                  <a:alpha val="38000"/>
                </a:schemeClr>
              </a:outerShdw>
              <a:reflection stA="6000" endPos="26000" dist="76200" dir="5400000" fadeDir="5400012" sy="-100000" algn="bl" rotWithShape="0"/>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8" name="Google Shape;580;p41">
            <a:hlinkClick r:id="rId5" action="ppaction://hlinksldjump"/>
            <a:extLst>
              <a:ext uri="{FF2B5EF4-FFF2-40B4-BE49-F238E27FC236}">
                <a16:creationId xmlns:a16="http://schemas.microsoft.com/office/drawing/2014/main" id="{97F98C94-01E9-9D9B-8323-20B2D8DC27F9}"/>
              </a:ext>
            </a:extLst>
          </p:cNvPr>
          <p:cNvSpPr txBox="1">
            <a:spLocks/>
          </p:cNvSpPr>
          <p:nvPr/>
        </p:nvSpPr>
        <p:spPr>
          <a:xfrm>
            <a:off x="628903" y="2228285"/>
            <a:ext cx="1273619" cy="5615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chemeClr val="lt1"/>
              </a:buClr>
              <a:buSzPts val="5200"/>
              <a:buFont typeface="Montserrat"/>
              <a:buNone/>
              <a:defRPr sz="3600" b="1" i="0" u="none" strike="noStrike" cap="none">
                <a:solidFill>
                  <a:schemeClr val="lt1"/>
                </a:solidFill>
                <a:latin typeface="Montserrat"/>
                <a:ea typeface="Montserrat"/>
                <a:cs typeface="Montserrat"/>
                <a:sym typeface="Montserrat"/>
              </a:defRPr>
            </a:lvl1pPr>
            <a:lvl2pPr marR="0" lvl="1" algn="ctr" rtl="0">
              <a:lnSpc>
                <a:spcPct val="100000"/>
              </a:lnSpc>
              <a:spcBef>
                <a:spcPts val="0"/>
              </a:spcBef>
              <a:spcAft>
                <a:spcPts val="0"/>
              </a:spcAft>
              <a:buClr>
                <a:schemeClr val="lt1"/>
              </a:buClr>
              <a:buSzPts val="5200"/>
              <a:buFont typeface="Montserrat"/>
              <a:buNone/>
              <a:defRPr sz="5200" b="1" i="0" u="none" strike="noStrike" cap="none">
                <a:solidFill>
                  <a:schemeClr val="lt1"/>
                </a:solidFill>
                <a:latin typeface="Montserrat"/>
                <a:ea typeface="Montserrat"/>
                <a:cs typeface="Montserrat"/>
                <a:sym typeface="Montserrat"/>
              </a:defRPr>
            </a:lvl2pPr>
            <a:lvl3pPr marR="0" lvl="2" algn="ctr" rtl="0">
              <a:lnSpc>
                <a:spcPct val="100000"/>
              </a:lnSpc>
              <a:spcBef>
                <a:spcPts val="0"/>
              </a:spcBef>
              <a:spcAft>
                <a:spcPts val="0"/>
              </a:spcAft>
              <a:buClr>
                <a:schemeClr val="lt1"/>
              </a:buClr>
              <a:buSzPts val="5200"/>
              <a:buFont typeface="Montserrat"/>
              <a:buNone/>
              <a:defRPr sz="5200" b="1" i="0" u="none" strike="noStrike" cap="none">
                <a:solidFill>
                  <a:schemeClr val="lt1"/>
                </a:solidFill>
                <a:latin typeface="Montserrat"/>
                <a:ea typeface="Montserrat"/>
                <a:cs typeface="Montserrat"/>
                <a:sym typeface="Montserrat"/>
              </a:defRPr>
            </a:lvl3pPr>
            <a:lvl4pPr marR="0" lvl="3" algn="ctr" rtl="0">
              <a:lnSpc>
                <a:spcPct val="100000"/>
              </a:lnSpc>
              <a:spcBef>
                <a:spcPts val="0"/>
              </a:spcBef>
              <a:spcAft>
                <a:spcPts val="0"/>
              </a:spcAft>
              <a:buClr>
                <a:schemeClr val="lt1"/>
              </a:buClr>
              <a:buSzPts val="5200"/>
              <a:buFont typeface="Montserrat"/>
              <a:buNone/>
              <a:defRPr sz="5200" b="1" i="0" u="none" strike="noStrike" cap="none">
                <a:solidFill>
                  <a:schemeClr val="lt1"/>
                </a:solidFill>
                <a:latin typeface="Montserrat"/>
                <a:ea typeface="Montserrat"/>
                <a:cs typeface="Montserrat"/>
                <a:sym typeface="Montserrat"/>
              </a:defRPr>
            </a:lvl4pPr>
            <a:lvl5pPr marR="0" lvl="4" algn="ctr" rtl="0">
              <a:lnSpc>
                <a:spcPct val="100000"/>
              </a:lnSpc>
              <a:spcBef>
                <a:spcPts val="0"/>
              </a:spcBef>
              <a:spcAft>
                <a:spcPts val="0"/>
              </a:spcAft>
              <a:buClr>
                <a:schemeClr val="lt1"/>
              </a:buClr>
              <a:buSzPts val="5200"/>
              <a:buFont typeface="Montserrat"/>
              <a:buNone/>
              <a:defRPr sz="5200" b="1" i="0" u="none" strike="noStrike" cap="none">
                <a:solidFill>
                  <a:schemeClr val="lt1"/>
                </a:solidFill>
                <a:latin typeface="Montserrat"/>
                <a:ea typeface="Montserrat"/>
                <a:cs typeface="Montserrat"/>
                <a:sym typeface="Montserrat"/>
              </a:defRPr>
            </a:lvl5pPr>
            <a:lvl6pPr marR="0" lvl="5" algn="ctr" rtl="0">
              <a:lnSpc>
                <a:spcPct val="100000"/>
              </a:lnSpc>
              <a:spcBef>
                <a:spcPts val="0"/>
              </a:spcBef>
              <a:spcAft>
                <a:spcPts val="0"/>
              </a:spcAft>
              <a:buClr>
                <a:schemeClr val="lt1"/>
              </a:buClr>
              <a:buSzPts val="5200"/>
              <a:buFont typeface="Montserrat"/>
              <a:buNone/>
              <a:defRPr sz="5200" b="1" i="0" u="none" strike="noStrike" cap="none">
                <a:solidFill>
                  <a:schemeClr val="lt1"/>
                </a:solidFill>
                <a:latin typeface="Montserrat"/>
                <a:ea typeface="Montserrat"/>
                <a:cs typeface="Montserrat"/>
                <a:sym typeface="Montserrat"/>
              </a:defRPr>
            </a:lvl6pPr>
            <a:lvl7pPr marR="0" lvl="6" algn="ctr" rtl="0">
              <a:lnSpc>
                <a:spcPct val="100000"/>
              </a:lnSpc>
              <a:spcBef>
                <a:spcPts val="0"/>
              </a:spcBef>
              <a:spcAft>
                <a:spcPts val="0"/>
              </a:spcAft>
              <a:buClr>
                <a:schemeClr val="lt1"/>
              </a:buClr>
              <a:buSzPts val="5200"/>
              <a:buFont typeface="Montserrat"/>
              <a:buNone/>
              <a:defRPr sz="5200" b="1" i="0" u="none" strike="noStrike" cap="none">
                <a:solidFill>
                  <a:schemeClr val="lt1"/>
                </a:solidFill>
                <a:latin typeface="Montserrat"/>
                <a:ea typeface="Montserrat"/>
                <a:cs typeface="Montserrat"/>
                <a:sym typeface="Montserrat"/>
              </a:defRPr>
            </a:lvl7pPr>
            <a:lvl8pPr marR="0" lvl="7" algn="ctr" rtl="0">
              <a:lnSpc>
                <a:spcPct val="100000"/>
              </a:lnSpc>
              <a:spcBef>
                <a:spcPts val="0"/>
              </a:spcBef>
              <a:spcAft>
                <a:spcPts val="0"/>
              </a:spcAft>
              <a:buClr>
                <a:schemeClr val="lt1"/>
              </a:buClr>
              <a:buSzPts val="5200"/>
              <a:buFont typeface="Montserrat"/>
              <a:buNone/>
              <a:defRPr sz="5200" b="1" i="0" u="none" strike="noStrike" cap="none">
                <a:solidFill>
                  <a:schemeClr val="lt1"/>
                </a:solidFill>
                <a:latin typeface="Montserrat"/>
                <a:ea typeface="Montserrat"/>
                <a:cs typeface="Montserrat"/>
                <a:sym typeface="Montserrat"/>
              </a:defRPr>
            </a:lvl8pPr>
            <a:lvl9pPr marR="0" lvl="8" algn="ctr" rtl="0">
              <a:lnSpc>
                <a:spcPct val="100000"/>
              </a:lnSpc>
              <a:spcBef>
                <a:spcPts val="0"/>
              </a:spcBef>
              <a:spcAft>
                <a:spcPts val="0"/>
              </a:spcAft>
              <a:buClr>
                <a:schemeClr val="lt1"/>
              </a:buClr>
              <a:buSzPts val="5200"/>
              <a:buFont typeface="Montserrat"/>
              <a:buNone/>
              <a:defRPr sz="5200" b="1" i="0" u="none" strike="noStrike" cap="none">
                <a:solidFill>
                  <a:schemeClr val="lt1"/>
                </a:solidFill>
                <a:latin typeface="Montserrat"/>
                <a:ea typeface="Montserrat"/>
                <a:cs typeface="Montserrat"/>
                <a:sym typeface="Montserrat"/>
              </a:defRPr>
            </a:lvl9pPr>
          </a:lstStyle>
          <a:p>
            <a:pPr marL="0" marR="0" lvl="0" indent="0" algn="r" defTabSz="914400" rtl="1" eaLnBrk="1" fontAlgn="auto" latinLnBrk="0" hangingPunct="1">
              <a:lnSpc>
                <a:spcPct val="115000"/>
              </a:lnSpc>
              <a:spcBef>
                <a:spcPts val="0"/>
              </a:spcBef>
              <a:spcAft>
                <a:spcPts val="0"/>
              </a:spcAft>
              <a:buClr>
                <a:srgbClr val="F1F0FF"/>
              </a:buClr>
              <a:buSzPts val="5200"/>
              <a:buFont typeface="Montserrat"/>
              <a:buNone/>
              <a:tabLst/>
              <a:defRPr/>
            </a:pPr>
            <a:r>
              <a:rPr kumimoji="0" lang="ar-SA" sz="35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sym typeface="Montserrat"/>
              </a:rPr>
              <a:t>الدرس الثاني  </a:t>
            </a:r>
            <a:endParaRPr kumimoji="0" lang="en-US" sz="40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sym typeface="Montserrat"/>
            </a:endParaRPr>
          </a:p>
        </p:txBody>
      </p:sp>
      <p:sp>
        <p:nvSpPr>
          <p:cNvPr id="61" name="Google Shape;580;p41">
            <a:extLst>
              <a:ext uri="{FF2B5EF4-FFF2-40B4-BE49-F238E27FC236}">
                <a16:creationId xmlns:a16="http://schemas.microsoft.com/office/drawing/2014/main" id="{CDA67A31-B843-6D1F-4B92-BDED6FF480DF}"/>
              </a:ext>
            </a:extLst>
          </p:cNvPr>
          <p:cNvSpPr txBox="1">
            <a:spLocks/>
          </p:cNvSpPr>
          <p:nvPr/>
        </p:nvSpPr>
        <p:spPr>
          <a:xfrm>
            <a:off x="1453343" y="4145284"/>
            <a:ext cx="1326735" cy="5615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15000"/>
              </a:lnSpc>
              <a:spcBef>
                <a:spcPts val="0"/>
              </a:spcBef>
              <a:spcAft>
                <a:spcPts val="0"/>
              </a:spcAft>
              <a:buClr>
                <a:schemeClr val="lt1"/>
              </a:buClr>
              <a:buSzPts val="5200"/>
              <a:buFont typeface="Montserrat"/>
              <a:buNone/>
              <a:defRPr sz="3600" b="1" i="0" u="none" strike="noStrike" cap="none">
                <a:solidFill>
                  <a:schemeClr val="lt1"/>
                </a:solidFill>
                <a:latin typeface="Montserrat"/>
                <a:ea typeface="Montserrat"/>
                <a:cs typeface="Montserrat"/>
                <a:sym typeface="Montserrat"/>
              </a:defRPr>
            </a:lvl1pPr>
            <a:lvl2pPr marR="0" lvl="1" algn="ctr" rtl="0">
              <a:lnSpc>
                <a:spcPct val="100000"/>
              </a:lnSpc>
              <a:spcBef>
                <a:spcPts val="0"/>
              </a:spcBef>
              <a:spcAft>
                <a:spcPts val="0"/>
              </a:spcAft>
              <a:buClr>
                <a:schemeClr val="lt1"/>
              </a:buClr>
              <a:buSzPts val="5200"/>
              <a:buFont typeface="Montserrat"/>
              <a:buNone/>
              <a:defRPr sz="5200" b="1" i="0" u="none" strike="noStrike" cap="none">
                <a:solidFill>
                  <a:schemeClr val="lt1"/>
                </a:solidFill>
                <a:latin typeface="Montserrat"/>
                <a:ea typeface="Montserrat"/>
                <a:cs typeface="Montserrat"/>
                <a:sym typeface="Montserrat"/>
              </a:defRPr>
            </a:lvl2pPr>
            <a:lvl3pPr marR="0" lvl="2" algn="ctr" rtl="0">
              <a:lnSpc>
                <a:spcPct val="100000"/>
              </a:lnSpc>
              <a:spcBef>
                <a:spcPts val="0"/>
              </a:spcBef>
              <a:spcAft>
                <a:spcPts val="0"/>
              </a:spcAft>
              <a:buClr>
                <a:schemeClr val="lt1"/>
              </a:buClr>
              <a:buSzPts val="5200"/>
              <a:buFont typeface="Montserrat"/>
              <a:buNone/>
              <a:defRPr sz="5200" b="1" i="0" u="none" strike="noStrike" cap="none">
                <a:solidFill>
                  <a:schemeClr val="lt1"/>
                </a:solidFill>
                <a:latin typeface="Montserrat"/>
                <a:ea typeface="Montserrat"/>
                <a:cs typeface="Montserrat"/>
                <a:sym typeface="Montserrat"/>
              </a:defRPr>
            </a:lvl3pPr>
            <a:lvl4pPr marR="0" lvl="3" algn="ctr" rtl="0">
              <a:lnSpc>
                <a:spcPct val="100000"/>
              </a:lnSpc>
              <a:spcBef>
                <a:spcPts val="0"/>
              </a:spcBef>
              <a:spcAft>
                <a:spcPts val="0"/>
              </a:spcAft>
              <a:buClr>
                <a:schemeClr val="lt1"/>
              </a:buClr>
              <a:buSzPts val="5200"/>
              <a:buFont typeface="Montserrat"/>
              <a:buNone/>
              <a:defRPr sz="5200" b="1" i="0" u="none" strike="noStrike" cap="none">
                <a:solidFill>
                  <a:schemeClr val="lt1"/>
                </a:solidFill>
                <a:latin typeface="Montserrat"/>
                <a:ea typeface="Montserrat"/>
                <a:cs typeface="Montserrat"/>
                <a:sym typeface="Montserrat"/>
              </a:defRPr>
            </a:lvl4pPr>
            <a:lvl5pPr marR="0" lvl="4" algn="ctr" rtl="0">
              <a:lnSpc>
                <a:spcPct val="100000"/>
              </a:lnSpc>
              <a:spcBef>
                <a:spcPts val="0"/>
              </a:spcBef>
              <a:spcAft>
                <a:spcPts val="0"/>
              </a:spcAft>
              <a:buClr>
                <a:schemeClr val="lt1"/>
              </a:buClr>
              <a:buSzPts val="5200"/>
              <a:buFont typeface="Montserrat"/>
              <a:buNone/>
              <a:defRPr sz="5200" b="1" i="0" u="none" strike="noStrike" cap="none">
                <a:solidFill>
                  <a:schemeClr val="lt1"/>
                </a:solidFill>
                <a:latin typeface="Montserrat"/>
                <a:ea typeface="Montserrat"/>
                <a:cs typeface="Montserrat"/>
                <a:sym typeface="Montserrat"/>
              </a:defRPr>
            </a:lvl5pPr>
            <a:lvl6pPr marR="0" lvl="5" algn="ctr" rtl="0">
              <a:lnSpc>
                <a:spcPct val="100000"/>
              </a:lnSpc>
              <a:spcBef>
                <a:spcPts val="0"/>
              </a:spcBef>
              <a:spcAft>
                <a:spcPts val="0"/>
              </a:spcAft>
              <a:buClr>
                <a:schemeClr val="lt1"/>
              </a:buClr>
              <a:buSzPts val="5200"/>
              <a:buFont typeface="Montserrat"/>
              <a:buNone/>
              <a:defRPr sz="5200" b="1" i="0" u="none" strike="noStrike" cap="none">
                <a:solidFill>
                  <a:schemeClr val="lt1"/>
                </a:solidFill>
                <a:latin typeface="Montserrat"/>
                <a:ea typeface="Montserrat"/>
                <a:cs typeface="Montserrat"/>
                <a:sym typeface="Montserrat"/>
              </a:defRPr>
            </a:lvl6pPr>
            <a:lvl7pPr marR="0" lvl="6" algn="ctr" rtl="0">
              <a:lnSpc>
                <a:spcPct val="100000"/>
              </a:lnSpc>
              <a:spcBef>
                <a:spcPts val="0"/>
              </a:spcBef>
              <a:spcAft>
                <a:spcPts val="0"/>
              </a:spcAft>
              <a:buClr>
                <a:schemeClr val="lt1"/>
              </a:buClr>
              <a:buSzPts val="5200"/>
              <a:buFont typeface="Montserrat"/>
              <a:buNone/>
              <a:defRPr sz="5200" b="1" i="0" u="none" strike="noStrike" cap="none">
                <a:solidFill>
                  <a:schemeClr val="lt1"/>
                </a:solidFill>
                <a:latin typeface="Montserrat"/>
                <a:ea typeface="Montserrat"/>
                <a:cs typeface="Montserrat"/>
                <a:sym typeface="Montserrat"/>
              </a:defRPr>
            </a:lvl7pPr>
            <a:lvl8pPr marR="0" lvl="7" algn="ctr" rtl="0">
              <a:lnSpc>
                <a:spcPct val="100000"/>
              </a:lnSpc>
              <a:spcBef>
                <a:spcPts val="0"/>
              </a:spcBef>
              <a:spcAft>
                <a:spcPts val="0"/>
              </a:spcAft>
              <a:buClr>
                <a:schemeClr val="lt1"/>
              </a:buClr>
              <a:buSzPts val="5200"/>
              <a:buFont typeface="Montserrat"/>
              <a:buNone/>
              <a:defRPr sz="5200" b="1" i="0" u="none" strike="noStrike" cap="none">
                <a:solidFill>
                  <a:schemeClr val="lt1"/>
                </a:solidFill>
                <a:latin typeface="Montserrat"/>
                <a:ea typeface="Montserrat"/>
                <a:cs typeface="Montserrat"/>
                <a:sym typeface="Montserrat"/>
              </a:defRPr>
            </a:lvl8pPr>
            <a:lvl9pPr marR="0" lvl="8" algn="ctr" rtl="0">
              <a:lnSpc>
                <a:spcPct val="100000"/>
              </a:lnSpc>
              <a:spcBef>
                <a:spcPts val="0"/>
              </a:spcBef>
              <a:spcAft>
                <a:spcPts val="0"/>
              </a:spcAft>
              <a:buClr>
                <a:schemeClr val="lt1"/>
              </a:buClr>
              <a:buSzPts val="5200"/>
              <a:buFont typeface="Montserrat"/>
              <a:buNone/>
              <a:defRPr sz="5200" b="1" i="0" u="none" strike="noStrike" cap="none">
                <a:solidFill>
                  <a:schemeClr val="lt1"/>
                </a:solidFill>
                <a:latin typeface="Montserrat"/>
                <a:ea typeface="Montserrat"/>
                <a:cs typeface="Montserrat"/>
                <a:sym typeface="Montserrat"/>
              </a:defRPr>
            </a:lvl9pPr>
          </a:lstStyle>
          <a:p>
            <a:pPr marL="0" marR="0" lvl="0" indent="0" algn="r" defTabSz="914400" rtl="1" eaLnBrk="1" fontAlgn="auto" latinLnBrk="0" hangingPunct="1">
              <a:lnSpc>
                <a:spcPct val="115000"/>
              </a:lnSpc>
              <a:spcBef>
                <a:spcPts val="0"/>
              </a:spcBef>
              <a:spcAft>
                <a:spcPts val="0"/>
              </a:spcAft>
              <a:buClr>
                <a:srgbClr val="F1F0FF"/>
              </a:buClr>
              <a:buSzPts val="5200"/>
              <a:buFont typeface="Montserrat"/>
              <a:buNone/>
              <a:tabLst/>
              <a:defRPr/>
            </a:pPr>
            <a:r>
              <a:rPr kumimoji="0" lang="ar-SA"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Montserrat"/>
              </a:rPr>
              <a:t>انقر للانتقال </a:t>
            </a:r>
            <a:endParaRPr kumimoji="0" lang="en-US" sz="24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Montserrat"/>
            </a:endParaRPr>
          </a:p>
        </p:txBody>
      </p:sp>
      <p:pic>
        <p:nvPicPr>
          <p:cNvPr id="62" name="Picture 2" descr="Clicking finger icon. Hand click icon symbol. Hand Pointer icon vector  illustration 5065082 Vector Art at Vecteezy">
            <a:extLst>
              <a:ext uri="{FF2B5EF4-FFF2-40B4-BE49-F238E27FC236}">
                <a16:creationId xmlns:a16="http://schemas.microsoft.com/office/drawing/2014/main" id="{D7B5E3BB-CEE3-011F-CC86-7A8A55C15C66}"/>
              </a:ext>
            </a:extLst>
          </p:cNvPr>
          <p:cNvPicPr>
            <a:picLocks noChangeAspect="1" noChangeArrowheads="1"/>
          </p:cNvPicPr>
          <p:nvPr/>
        </p:nvPicPr>
        <p:blipFill>
          <a:blip r:embed="rId6">
            <a:duotone>
              <a:schemeClr val="accent6">
                <a:shade val="45000"/>
                <a:satMod val="135000"/>
              </a:schemeClr>
              <a:prstClr val="white"/>
            </a:duotone>
            <a:extLst>
              <a:ext uri="{BEBA8EAE-BF5A-486C-A8C5-ECC9F3942E4B}">
                <a14:imgProps xmlns:a14="http://schemas.microsoft.com/office/drawing/2010/main">
                  <a14:imgLayer r:embed="rId7">
                    <a14:imgEffect>
                      <a14:backgroundRemoval t="10000" b="90000" l="10000" r="90000">
                        <a14:foregroundMark x1="56823" y1="29115" x2="56823" y2="29115"/>
                        <a14:foregroundMark x1="52969" y1="21094" x2="52969" y2="21094"/>
                        <a14:foregroundMark x1="45104" y1="16406" x2="45104" y2="16406"/>
                        <a14:foregroundMark x1="35885" y1="20573" x2="35885" y2="20573"/>
                        <a14:foregroundMark x1="32760" y1="29479" x2="32760" y2="29479"/>
                      </a14:backgroundRemoval>
                    </a14:imgEffect>
                  </a14:imgLayer>
                </a14:imgProps>
              </a:ext>
              <a:ext uri="{28A0092B-C50C-407E-A947-70E740481C1C}">
                <a14:useLocalDpi xmlns:a14="http://schemas.microsoft.com/office/drawing/2010/main" val="0"/>
              </a:ext>
            </a:extLst>
          </a:blip>
          <a:srcRect/>
          <a:stretch>
            <a:fillRect/>
          </a:stretch>
        </p:blipFill>
        <p:spPr bwMode="auto">
          <a:xfrm rot="19469994">
            <a:off x="2487325" y="4341443"/>
            <a:ext cx="611133" cy="611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331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Google Shape;580;p41">
            <a:extLst>
              <a:ext uri="{FF2B5EF4-FFF2-40B4-BE49-F238E27FC236}">
                <a16:creationId xmlns:a16="http://schemas.microsoft.com/office/drawing/2014/main" id="{260E670A-1838-6E61-432B-FFBD015B8039}"/>
              </a:ext>
            </a:extLst>
          </p:cNvPr>
          <p:cNvSpPr txBox="1">
            <a:spLocks/>
          </p:cNvSpPr>
          <p:nvPr/>
        </p:nvSpPr>
        <p:spPr>
          <a:xfrm>
            <a:off x="895397" y="265688"/>
            <a:ext cx="7030944" cy="6245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rtl="1">
              <a:buClr>
                <a:schemeClr val="dk1"/>
              </a:buClr>
              <a:buSzPts val="3600"/>
              <a:buFont typeface="Fira Sans Extra Condensed SemiBold"/>
              <a:buNone/>
              <a:defRPr sz="2400" b="1">
                <a:solidFill>
                  <a:srgbClr val="6B6BFF"/>
                </a:solidFill>
                <a:latin typeface="Calibri" panose="020F0502020204030204" pitchFamily="34" charset="0"/>
                <a:ea typeface="Fira Sans Extra Condensed SemiBold"/>
                <a:cs typeface="Calibri" panose="020F0502020204030204" pitchFamily="34" charset="0"/>
              </a:defRPr>
            </a:lvl1pPr>
            <a:lvl2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2pPr>
            <a:lvl3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3pPr>
            <a:lvl4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4pPr>
            <a:lvl5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5pPr>
            <a:lvl6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6pPr>
            <a:lvl7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7pPr>
            <a:lvl8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8pPr>
            <a:lvl9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9pPr>
          </a:lstStyle>
          <a:p>
            <a:r>
              <a:rPr lang="ar-SA" dirty="0"/>
              <a:t>امتداد أنواع الملفات</a:t>
            </a:r>
          </a:p>
        </p:txBody>
      </p:sp>
      <p:sp>
        <p:nvSpPr>
          <p:cNvPr id="17" name="مربع نص 16">
            <a:extLst>
              <a:ext uri="{FF2B5EF4-FFF2-40B4-BE49-F238E27FC236}">
                <a16:creationId xmlns:a16="http://schemas.microsoft.com/office/drawing/2014/main" id="{B4A24655-4654-11EC-2FD5-F180EE508645}"/>
              </a:ext>
            </a:extLst>
          </p:cNvPr>
          <p:cNvSpPr txBox="1"/>
          <p:nvPr/>
        </p:nvSpPr>
        <p:spPr>
          <a:xfrm>
            <a:off x="2676525" y="877309"/>
            <a:ext cx="3355099" cy="338554"/>
          </a:xfrm>
          <a:prstGeom prst="rect">
            <a:avLst/>
          </a:prstGeom>
          <a:noFill/>
        </p:spPr>
        <p:txBody>
          <a:bodyPr wrap="square" rtlCol="1">
            <a:spAutoFit/>
          </a:bodyPr>
          <a:lstStyle>
            <a:defPPr marR="0" lvl="0" algn="l" rtl="0">
              <a:lnSpc>
                <a:spcPct val="100000"/>
              </a:lnSpc>
              <a:spcBef>
                <a:spcPts val="0"/>
              </a:spcBef>
              <a:spcAft>
                <a:spcPts val="0"/>
              </a:spcAft>
            </a:defPPr>
            <a:lvl1pPr algn="r" rtl="1">
              <a:defRPr sz="1600">
                <a:solidFill>
                  <a:schemeClr val="tx1"/>
                </a:solidFill>
                <a:latin typeface="Calibri" panose="020F0502020204030204" pitchFamily="34" charset="0"/>
                <a:cs typeface="Calibri" panose="020F0502020204030204" pitchFamily="34" charset="0"/>
              </a:defRPr>
            </a:lvl1pPr>
          </a:lstStyle>
          <a:p>
            <a:r>
              <a:rPr lang="ar-SA" dirty="0"/>
              <a:t>كل ملف له اسم وامتداد</a:t>
            </a:r>
            <a:endParaRPr lang="ar-SA" dirty="0">
              <a:sym typeface="Fira Sans Extra Condensed SemiBold"/>
            </a:endParaRPr>
          </a:p>
        </p:txBody>
      </p:sp>
      <p:pic>
        <p:nvPicPr>
          <p:cNvPr id="4" name="صورة 3">
            <a:extLst>
              <a:ext uri="{FF2B5EF4-FFF2-40B4-BE49-F238E27FC236}">
                <a16:creationId xmlns:a16="http://schemas.microsoft.com/office/drawing/2014/main" id="{CB463602-5170-FEBC-2E59-868957AE8A33}"/>
              </a:ext>
            </a:extLst>
          </p:cNvPr>
          <p:cNvPicPr>
            <a:picLocks noChangeAspect="1"/>
          </p:cNvPicPr>
          <p:nvPr/>
        </p:nvPicPr>
        <p:blipFill>
          <a:blip r:embed="rId2"/>
          <a:stretch>
            <a:fillRect/>
          </a:stretch>
        </p:blipFill>
        <p:spPr>
          <a:xfrm>
            <a:off x="2055972" y="795852"/>
            <a:ext cx="4596204" cy="41045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24398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7" name="Google Shape;580;p41">
            <a:extLst>
              <a:ext uri="{FF2B5EF4-FFF2-40B4-BE49-F238E27FC236}">
                <a16:creationId xmlns:a16="http://schemas.microsoft.com/office/drawing/2014/main" id="{260E670A-1838-6E61-432B-FFBD015B8039}"/>
              </a:ext>
            </a:extLst>
          </p:cNvPr>
          <p:cNvSpPr txBox="1">
            <a:spLocks/>
          </p:cNvSpPr>
          <p:nvPr/>
        </p:nvSpPr>
        <p:spPr>
          <a:xfrm>
            <a:off x="895397" y="265688"/>
            <a:ext cx="7030944" cy="6245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rtl="1">
              <a:buClr>
                <a:schemeClr val="dk1"/>
              </a:buClr>
              <a:buSzPts val="3600"/>
              <a:buFont typeface="Fira Sans Extra Condensed SemiBold"/>
              <a:buNone/>
              <a:defRPr sz="2400" b="1">
                <a:solidFill>
                  <a:srgbClr val="6B6BFF"/>
                </a:solidFill>
                <a:latin typeface="Calibri" panose="020F0502020204030204" pitchFamily="34" charset="0"/>
                <a:ea typeface="Fira Sans Extra Condensed SemiBold"/>
                <a:cs typeface="Calibri" panose="020F0502020204030204" pitchFamily="34" charset="0"/>
              </a:defRPr>
            </a:lvl1pPr>
            <a:lvl2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2pPr>
            <a:lvl3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3pPr>
            <a:lvl4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4pPr>
            <a:lvl5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5pPr>
            <a:lvl6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6pPr>
            <a:lvl7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7pPr>
            <a:lvl8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8pPr>
            <a:lvl9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9pPr>
          </a:lstStyle>
          <a:p>
            <a:r>
              <a:rPr lang="ar-SA" dirty="0"/>
              <a:t>امتداد أنواع الملفات</a:t>
            </a:r>
          </a:p>
        </p:txBody>
      </p:sp>
      <p:pic>
        <p:nvPicPr>
          <p:cNvPr id="16" name="صورة 15">
            <a:extLst>
              <a:ext uri="{FF2B5EF4-FFF2-40B4-BE49-F238E27FC236}">
                <a16:creationId xmlns:a16="http://schemas.microsoft.com/office/drawing/2014/main" id="{827DA3EE-8E63-4849-838D-8C672670BA0E}"/>
              </a:ext>
            </a:extLst>
          </p:cNvPr>
          <p:cNvPicPr>
            <a:picLocks noChangeAspect="1"/>
          </p:cNvPicPr>
          <p:nvPr/>
        </p:nvPicPr>
        <p:blipFill rotWithShape="1">
          <a:blip r:embed="rId2"/>
          <a:srcRect b="20926"/>
          <a:stretch/>
        </p:blipFill>
        <p:spPr>
          <a:xfrm>
            <a:off x="1009138" y="1739943"/>
            <a:ext cx="7335274" cy="2440621"/>
          </a:xfrm>
          <a:prstGeom prst="rect">
            <a:avLst/>
          </a:prstGeom>
        </p:spPr>
      </p:pic>
      <p:sp>
        <p:nvSpPr>
          <p:cNvPr id="17" name="مربع نص 16">
            <a:extLst>
              <a:ext uri="{FF2B5EF4-FFF2-40B4-BE49-F238E27FC236}">
                <a16:creationId xmlns:a16="http://schemas.microsoft.com/office/drawing/2014/main" id="{B4A24655-4654-11EC-2FD5-F180EE508645}"/>
              </a:ext>
            </a:extLst>
          </p:cNvPr>
          <p:cNvSpPr txBox="1"/>
          <p:nvPr/>
        </p:nvSpPr>
        <p:spPr>
          <a:xfrm>
            <a:off x="2676525" y="877309"/>
            <a:ext cx="3355099" cy="338554"/>
          </a:xfrm>
          <a:prstGeom prst="rect">
            <a:avLst/>
          </a:prstGeom>
          <a:noFill/>
        </p:spPr>
        <p:txBody>
          <a:bodyPr wrap="square" rtlCol="1">
            <a:spAutoFit/>
          </a:bodyPr>
          <a:lstStyle>
            <a:defPPr marR="0" lvl="0" algn="l" rtl="0">
              <a:lnSpc>
                <a:spcPct val="100000"/>
              </a:lnSpc>
              <a:spcBef>
                <a:spcPts val="0"/>
              </a:spcBef>
              <a:spcAft>
                <a:spcPts val="0"/>
              </a:spcAft>
            </a:defPPr>
            <a:lvl1pPr algn="r" rtl="1">
              <a:defRPr sz="1600">
                <a:solidFill>
                  <a:schemeClr val="tx1"/>
                </a:solidFill>
                <a:latin typeface="Calibri" panose="020F0502020204030204" pitchFamily="34" charset="0"/>
                <a:cs typeface="Calibri" panose="020F0502020204030204" pitchFamily="34" charset="0"/>
              </a:defRPr>
            </a:lvl1pPr>
          </a:lstStyle>
          <a:p>
            <a:r>
              <a:rPr lang="ar-SA" dirty="0"/>
              <a:t>كل ملف له اسم وامتداد</a:t>
            </a:r>
            <a:endParaRPr lang="ar-SA" dirty="0">
              <a:sym typeface="Fira Sans Extra Condensed SemiBold"/>
            </a:endParaRPr>
          </a:p>
        </p:txBody>
      </p:sp>
    </p:spTree>
    <p:extLst>
      <p:ext uri="{BB962C8B-B14F-4D97-AF65-F5344CB8AC3E}">
        <p14:creationId xmlns:p14="http://schemas.microsoft.com/office/powerpoint/2010/main" val="1826952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1" name="مربع نص 40">
            <a:extLst>
              <a:ext uri="{FF2B5EF4-FFF2-40B4-BE49-F238E27FC236}">
                <a16:creationId xmlns:a16="http://schemas.microsoft.com/office/drawing/2014/main" id="{61E1303C-7697-D00F-7502-55EFEA64E983}"/>
              </a:ext>
            </a:extLst>
          </p:cNvPr>
          <p:cNvSpPr txBox="1"/>
          <p:nvPr/>
        </p:nvSpPr>
        <p:spPr>
          <a:xfrm>
            <a:off x="1797002" y="396580"/>
            <a:ext cx="5549995" cy="4775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rtl="1">
              <a:buClr>
                <a:schemeClr val="dk1"/>
              </a:buClr>
              <a:buSzPts val="3600"/>
              <a:buFont typeface="Fira Sans Extra Condensed SemiBold"/>
              <a:buNone/>
              <a:defRPr sz="2400" b="1">
                <a:solidFill>
                  <a:srgbClr val="6B6BFF"/>
                </a:solidFill>
                <a:latin typeface="Calibri" panose="020F0502020204030204" pitchFamily="34" charset="0"/>
                <a:ea typeface="Fira Sans Extra Condensed SemiBold"/>
                <a:cs typeface="Calibri" panose="020F0502020204030204" pitchFamily="34" charset="0"/>
              </a:defRPr>
            </a:lvl1pPr>
            <a:lvl2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2pPr>
            <a:lvl3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3pPr>
            <a:lvl4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4pPr>
            <a:lvl5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5pPr>
            <a:lvl6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6pPr>
            <a:lvl7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7pPr>
            <a:lvl8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8pPr>
            <a:lvl9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9pPr>
          </a:lstStyle>
          <a:p>
            <a:r>
              <a:rPr lang="ar-SA" dirty="0"/>
              <a:t>البدء مع برنامج </a:t>
            </a:r>
            <a:r>
              <a:rPr lang="ar-SA" dirty="0" err="1"/>
              <a:t>أوداسيتي</a:t>
            </a:r>
            <a:r>
              <a:rPr lang="en-US" dirty="0"/>
              <a:t>Audacity</a:t>
            </a:r>
            <a:endParaRPr lang="ar-SA" dirty="0"/>
          </a:p>
        </p:txBody>
      </p:sp>
      <p:pic>
        <p:nvPicPr>
          <p:cNvPr id="14338" name="Picture 2" descr="أوداسيتي (برمجيات) - ويكيبيديا">
            <a:extLst>
              <a:ext uri="{FF2B5EF4-FFF2-40B4-BE49-F238E27FC236}">
                <a16:creationId xmlns:a16="http://schemas.microsoft.com/office/drawing/2014/main" id="{4DF0CE55-5883-47F1-EC2A-255C4434F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769936"/>
            <a:ext cx="4000500" cy="4000500"/>
          </a:xfrm>
          <a:prstGeom prst="rect">
            <a:avLst/>
          </a:prstGeom>
          <a:noFill/>
          <a:extLst>
            <a:ext uri="{909E8E84-426E-40DD-AFC4-6F175D3DCCD1}">
              <a14:hiddenFill xmlns:a14="http://schemas.microsoft.com/office/drawing/2010/main">
                <a:solidFill>
                  <a:srgbClr val="FFFFFF"/>
                </a:solidFill>
              </a14:hiddenFill>
            </a:ext>
          </a:extLst>
        </p:spPr>
      </p:pic>
      <p:sp>
        <p:nvSpPr>
          <p:cNvPr id="6" name="مربع نص 5">
            <a:extLst>
              <a:ext uri="{FF2B5EF4-FFF2-40B4-BE49-F238E27FC236}">
                <a16:creationId xmlns:a16="http://schemas.microsoft.com/office/drawing/2014/main" id="{9BED2F0E-6409-A4D6-26D2-2A89FB20E012}"/>
              </a:ext>
            </a:extLst>
          </p:cNvPr>
          <p:cNvSpPr txBox="1"/>
          <p:nvPr/>
        </p:nvSpPr>
        <p:spPr>
          <a:xfrm>
            <a:off x="4572000" y="1971584"/>
            <a:ext cx="3357842" cy="1200329"/>
          </a:xfrm>
          <a:prstGeom prst="rect">
            <a:avLst/>
          </a:prstGeom>
          <a:noFill/>
        </p:spPr>
        <p:txBody>
          <a:bodyPr wrap="square" rtlCol="1">
            <a:spAutoFit/>
          </a:bodyPr>
          <a:lstStyle>
            <a:defPPr marR="0" lvl="0" algn="l" rtl="0">
              <a:lnSpc>
                <a:spcPct val="100000"/>
              </a:lnSpc>
              <a:spcBef>
                <a:spcPts val="0"/>
              </a:spcBef>
              <a:spcAft>
                <a:spcPts val="0"/>
              </a:spcAft>
              <a:defRPr/>
            </a:defPPr>
            <a:lvl1pPr algn="r" rtl="1">
              <a:defRPr sz="1600">
                <a:solidFill>
                  <a:schemeClr val="tx1"/>
                </a:solidFill>
                <a:latin typeface="Calibri" panose="020F0502020204030204" pitchFamily="34" charset="0"/>
                <a:cs typeface="Calibri" panose="020F0502020204030204" pitchFamily="34" charset="0"/>
              </a:defRPr>
            </a:lvl1pPr>
          </a:lstStyle>
          <a:p>
            <a:endParaRPr lang="ar-SA" sz="1800" dirty="0"/>
          </a:p>
          <a:p>
            <a:r>
              <a:rPr lang="ar-SA" sz="1800" dirty="0" err="1"/>
              <a:t>أوداسيتي</a:t>
            </a:r>
            <a:r>
              <a:rPr lang="ar-SA" sz="1800" dirty="0"/>
              <a:t> هو برنامج تسجيل، ومحرر مقاطع صوتية رقمي مجاني مفتوح </a:t>
            </a:r>
          </a:p>
          <a:p>
            <a:endParaRPr lang="en-US" sz="1800" dirty="0"/>
          </a:p>
        </p:txBody>
      </p:sp>
    </p:spTree>
    <p:extLst>
      <p:ext uri="{BB962C8B-B14F-4D97-AF65-F5344CB8AC3E}">
        <p14:creationId xmlns:p14="http://schemas.microsoft.com/office/powerpoint/2010/main" val="2422172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1" name="مربع نص 40">
            <a:extLst>
              <a:ext uri="{FF2B5EF4-FFF2-40B4-BE49-F238E27FC236}">
                <a16:creationId xmlns:a16="http://schemas.microsoft.com/office/drawing/2014/main" id="{61E1303C-7697-D00F-7502-55EFEA64E983}"/>
              </a:ext>
            </a:extLst>
          </p:cNvPr>
          <p:cNvSpPr txBox="1"/>
          <p:nvPr/>
        </p:nvSpPr>
        <p:spPr>
          <a:xfrm>
            <a:off x="1797002" y="396580"/>
            <a:ext cx="5549995" cy="4775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rtl="1">
              <a:buClr>
                <a:schemeClr val="dk1"/>
              </a:buClr>
              <a:buSzPts val="3600"/>
              <a:buFont typeface="Fira Sans Extra Condensed SemiBold"/>
              <a:buNone/>
              <a:defRPr sz="2400" b="1">
                <a:solidFill>
                  <a:srgbClr val="6B6BFF"/>
                </a:solidFill>
                <a:latin typeface="Calibri" panose="020F0502020204030204" pitchFamily="34" charset="0"/>
                <a:ea typeface="Fira Sans Extra Condensed SemiBold"/>
                <a:cs typeface="Calibri" panose="020F0502020204030204" pitchFamily="34" charset="0"/>
              </a:defRPr>
            </a:lvl1pPr>
            <a:lvl2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2pPr>
            <a:lvl3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3pPr>
            <a:lvl4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4pPr>
            <a:lvl5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5pPr>
            <a:lvl6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6pPr>
            <a:lvl7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7pPr>
            <a:lvl8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8pPr>
            <a:lvl9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9pPr>
          </a:lstStyle>
          <a:p>
            <a:r>
              <a:rPr lang="ar-SA" dirty="0"/>
              <a:t>تركيب برنامج </a:t>
            </a:r>
            <a:r>
              <a:rPr lang="ar-SA" dirty="0" err="1"/>
              <a:t>أوداسيتي</a:t>
            </a:r>
            <a:r>
              <a:rPr lang="en-US" dirty="0"/>
              <a:t>Audacity</a:t>
            </a:r>
            <a:endParaRPr lang="ar-SA" dirty="0"/>
          </a:p>
        </p:txBody>
      </p:sp>
      <p:pic>
        <p:nvPicPr>
          <p:cNvPr id="14338" name="Picture 2" descr="أوداسيتي (برمجيات) - ويكيبيديا">
            <a:extLst>
              <a:ext uri="{FF2B5EF4-FFF2-40B4-BE49-F238E27FC236}">
                <a16:creationId xmlns:a16="http://schemas.microsoft.com/office/drawing/2014/main" id="{4DF0CE55-5883-47F1-EC2A-255C4434FF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67" y="3005417"/>
            <a:ext cx="2138083" cy="2138083"/>
          </a:xfrm>
          <a:prstGeom prst="rect">
            <a:avLst/>
          </a:prstGeom>
          <a:noFill/>
          <a:extLst>
            <a:ext uri="{909E8E84-426E-40DD-AFC4-6F175D3DCCD1}">
              <a14:hiddenFill xmlns:a14="http://schemas.microsoft.com/office/drawing/2010/main">
                <a:solidFill>
                  <a:srgbClr val="FFFFFF"/>
                </a:solidFill>
              </a14:hiddenFill>
            </a:ext>
          </a:extLst>
        </p:spPr>
      </p:pic>
      <p:pic>
        <p:nvPicPr>
          <p:cNvPr id="2" name="G5SB U2 L1 install audacity">
            <a:hlinkClick r:id="" action="ppaction://media"/>
            <a:extLst>
              <a:ext uri="{FF2B5EF4-FFF2-40B4-BE49-F238E27FC236}">
                <a16:creationId xmlns:a16="http://schemas.microsoft.com/office/drawing/2014/main" id="{99EE137E-2CF7-7C58-0398-6D5F2F3CF55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43125" y="1016386"/>
            <a:ext cx="6543675" cy="3680817"/>
          </a:xfrm>
          <a:prstGeom prst="rect">
            <a:avLst/>
          </a:prstGeom>
        </p:spPr>
      </p:pic>
    </p:spTree>
    <p:extLst>
      <p:ext uri="{BB962C8B-B14F-4D97-AF65-F5344CB8AC3E}">
        <p14:creationId xmlns:p14="http://schemas.microsoft.com/office/powerpoint/2010/main" val="320918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1" name="مربع نص 40">
            <a:extLst>
              <a:ext uri="{FF2B5EF4-FFF2-40B4-BE49-F238E27FC236}">
                <a16:creationId xmlns:a16="http://schemas.microsoft.com/office/drawing/2014/main" id="{61E1303C-7697-D00F-7502-55EFEA64E983}"/>
              </a:ext>
            </a:extLst>
          </p:cNvPr>
          <p:cNvSpPr txBox="1"/>
          <p:nvPr/>
        </p:nvSpPr>
        <p:spPr>
          <a:xfrm>
            <a:off x="1797002" y="396580"/>
            <a:ext cx="5549995" cy="4775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rtl="1">
              <a:buClr>
                <a:schemeClr val="dk1"/>
              </a:buClr>
              <a:buSzPts val="3600"/>
              <a:buFont typeface="Fira Sans Extra Condensed SemiBold"/>
              <a:buNone/>
              <a:defRPr sz="2400" b="1">
                <a:solidFill>
                  <a:srgbClr val="6B6BFF"/>
                </a:solidFill>
                <a:latin typeface="Calibri" panose="020F0502020204030204" pitchFamily="34" charset="0"/>
                <a:ea typeface="Fira Sans Extra Condensed SemiBold"/>
                <a:cs typeface="Calibri" panose="020F0502020204030204" pitchFamily="34" charset="0"/>
              </a:defRPr>
            </a:lvl1pPr>
            <a:lvl2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2pPr>
            <a:lvl3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3pPr>
            <a:lvl4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4pPr>
            <a:lvl5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5pPr>
            <a:lvl6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6pPr>
            <a:lvl7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7pPr>
            <a:lvl8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8pPr>
            <a:lvl9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9pPr>
          </a:lstStyle>
          <a:p>
            <a:r>
              <a:rPr lang="ar-SA" dirty="0"/>
              <a:t>تحرير المقاطع الصوتية</a:t>
            </a:r>
          </a:p>
        </p:txBody>
      </p:sp>
      <p:pic>
        <p:nvPicPr>
          <p:cNvPr id="14338" name="Picture 2" descr="أوداسيتي (برمجيات) - ويكيبيديا">
            <a:extLst>
              <a:ext uri="{FF2B5EF4-FFF2-40B4-BE49-F238E27FC236}">
                <a16:creationId xmlns:a16="http://schemas.microsoft.com/office/drawing/2014/main" id="{4DF0CE55-5883-47F1-EC2A-255C4434FF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67" y="3005417"/>
            <a:ext cx="2138083" cy="2138083"/>
          </a:xfrm>
          <a:prstGeom prst="rect">
            <a:avLst/>
          </a:prstGeom>
          <a:noFill/>
          <a:extLst>
            <a:ext uri="{909E8E84-426E-40DD-AFC4-6F175D3DCCD1}">
              <a14:hiddenFill xmlns:a14="http://schemas.microsoft.com/office/drawing/2010/main">
                <a:solidFill>
                  <a:srgbClr val="FFFFFF"/>
                </a:solidFill>
              </a14:hiddenFill>
            </a:ext>
          </a:extLst>
        </p:spPr>
      </p:pic>
      <p:pic>
        <p:nvPicPr>
          <p:cNvPr id="4" name="G5SB U2 L1 Open file">
            <a:hlinkClick r:id="" action="ppaction://media"/>
            <a:extLst>
              <a:ext uri="{FF2B5EF4-FFF2-40B4-BE49-F238E27FC236}">
                <a16:creationId xmlns:a16="http://schemas.microsoft.com/office/drawing/2014/main" id="{449D6BDD-D9F9-3C67-52A0-C0DD3CF61B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5000" y="889916"/>
            <a:ext cx="6865564" cy="3861880"/>
          </a:xfrm>
          <a:prstGeom prst="rect">
            <a:avLst/>
          </a:prstGeom>
        </p:spPr>
      </p:pic>
    </p:spTree>
    <p:extLst>
      <p:ext uri="{BB962C8B-B14F-4D97-AF65-F5344CB8AC3E}">
        <p14:creationId xmlns:p14="http://schemas.microsoft.com/office/powerpoint/2010/main" val="8109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1" name="مربع نص 40">
            <a:extLst>
              <a:ext uri="{FF2B5EF4-FFF2-40B4-BE49-F238E27FC236}">
                <a16:creationId xmlns:a16="http://schemas.microsoft.com/office/drawing/2014/main" id="{61E1303C-7697-D00F-7502-55EFEA64E983}"/>
              </a:ext>
            </a:extLst>
          </p:cNvPr>
          <p:cNvSpPr txBox="1"/>
          <p:nvPr/>
        </p:nvSpPr>
        <p:spPr>
          <a:xfrm>
            <a:off x="1797002" y="396580"/>
            <a:ext cx="5549995" cy="4775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rtl="1">
              <a:buClr>
                <a:schemeClr val="dk1"/>
              </a:buClr>
              <a:buSzPts val="3600"/>
              <a:buFont typeface="Fira Sans Extra Condensed SemiBold"/>
              <a:buNone/>
              <a:defRPr sz="2400" b="1">
                <a:solidFill>
                  <a:srgbClr val="6B6BFF"/>
                </a:solidFill>
                <a:latin typeface="Calibri" panose="020F0502020204030204" pitchFamily="34" charset="0"/>
                <a:ea typeface="Fira Sans Extra Condensed SemiBold"/>
                <a:cs typeface="Calibri" panose="020F0502020204030204" pitchFamily="34" charset="0"/>
              </a:defRPr>
            </a:lvl1pPr>
            <a:lvl2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2pPr>
            <a:lvl3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3pPr>
            <a:lvl4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4pPr>
            <a:lvl5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5pPr>
            <a:lvl6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6pPr>
            <a:lvl7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7pPr>
            <a:lvl8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8pPr>
            <a:lvl9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9pPr>
          </a:lstStyle>
          <a:p>
            <a:r>
              <a:rPr lang="ar-SA" dirty="0"/>
              <a:t>أدوات شائعة في برنامج </a:t>
            </a:r>
            <a:r>
              <a:rPr lang="ar-SA" i="0" dirty="0" err="1">
                <a:effectLst/>
                <a:latin typeface="Arial" panose="020B0604020202020204" pitchFamily="34" charset="0"/>
              </a:rPr>
              <a:t>أوداسيتي</a:t>
            </a:r>
            <a:r>
              <a:rPr lang="ar-SA" i="0" dirty="0">
                <a:effectLst/>
                <a:latin typeface="Arial" panose="020B0604020202020204" pitchFamily="34" charset="0"/>
              </a:rPr>
              <a:t> </a:t>
            </a:r>
          </a:p>
        </p:txBody>
      </p:sp>
      <p:pic>
        <p:nvPicPr>
          <p:cNvPr id="14338" name="Picture 2" descr="أوداسيتي (برمجيات) - ويكيبيديا">
            <a:extLst>
              <a:ext uri="{FF2B5EF4-FFF2-40B4-BE49-F238E27FC236}">
                <a16:creationId xmlns:a16="http://schemas.microsoft.com/office/drawing/2014/main" id="{4DF0CE55-5883-47F1-EC2A-255C4434F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67" y="3005417"/>
            <a:ext cx="2138083" cy="2138083"/>
          </a:xfrm>
          <a:prstGeom prst="rect">
            <a:avLst/>
          </a:prstGeom>
          <a:noFill/>
          <a:extLst>
            <a:ext uri="{909E8E84-426E-40DD-AFC4-6F175D3DCCD1}">
              <a14:hiddenFill xmlns:a14="http://schemas.microsoft.com/office/drawing/2010/main">
                <a:solidFill>
                  <a:srgbClr val="FFFFFF"/>
                </a:solidFill>
              </a14:hiddenFill>
            </a:ext>
          </a:extLst>
        </p:spPr>
      </p:pic>
      <p:pic>
        <p:nvPicPr>
          <p:cNvPr id="5" name="صورة 4" descr="صورة تحتوي على منضدة&#10;&#10;تم إنشاء الوصف تلقائياً">
            <a:extLst>
              <a:ext uri="{FF2B5EF4-FFF2-40B4-BE49-F238E27FC236}">
                <a16:creationId xmlns:a16="http://schemas.microsoft.com/office/drawing/2014/main" id="{DE114594-8DBC-6161-45B9-ED83E9105A2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2690397" y="940853"/>
            <a:ext cx="4548603" cy="3813549"/>
          </a:xfrm>
          <a:prstGeom prst="rect">
            <a:avLst/>
          </a:prstGeom>
        </p:spPr>
      </p:pic>
      <p:sp>
        <p:nvSpPr>
          <p:cNvPr id="6" name="مستطيل 5">
            <a:extLst>
              <a:ext uri="{FF2B5EF4-FFF2-40B4-BE49-F238E27FC236}">
                <a16:creationId xmlns:a16="http://schemas.microsoft.com/office/drawing/2014/main" id="{E9C212EE-5678-0FDE-B451-31777D5F8CA8}"/>
              </a:ext>
            </a:extLst>
          </p:cNvPr>
          <p:cNvSpPr/>
          <p:nvPr/>
        </p:nvSpPr>
        <p:spPr>
          <a:xfrm>
            <a:off x="5267325" y="1016386"/>
            <a:ext cx="1219200" cy="355214"/>
          </a:xfrm>
          <a:prstGeom prst="rect">
            <a:avLst/>
          </a:prstGeom>
          <a:solidFill>
            <a:srgbClr val="E8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مستطيل 6">
            <a:extLst>
              <a:ext uri="{FF2B5EF4-FFF2-40B4-BE49-F238E27FC236}">
                <a16:creationId xmlns:a16="http://schemas.microsoft.com/office/drawing/2014/main" id="{A21FDCF1-7BA8-22BD-81A3-051C0A6E5044}"/>
              </a:ext>
            </a:extLst>
          </p:cNvPr>
          <p:cNvSpPr/>
          <p:nvPr/>
        </p:nvSpPr>
        <p:spPr>
          <a:xfrm>
            <a:off x="5267325" y="1584584"/>
            <a:ext cx="1219200" cy="355214"/>
          </a:xfrm>
          <a:prstGeom prst="rect">
            <a:avLst/>
          </a:prstGeom>
          <a:solidFill>
            <a:srgbClr val="E8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مستطيل 7">
            <a:extLst>
              <a:ext uri="{FF2B5EF4-FFF2-40B4-BE49-F238E27FC236}">
                <a16:creationId xmlns:a16="http://schemas.microsoft.com/office/drawing/2014/main" id="{CDC7184A-25A6-37AB-D00E-18CC3F53E144}"/>
              </a:ext>
            </a:extLst>
          </p:cNvPr>
          <p:cNvSpPr/>
          <p:nvPr/>
        </p:nvSpPr>
        <p:spPr>
          <a:xfrm>
            <a:off x="5362575" y="2152782"/>
            <a:ext cx="1219200" cy="355214"/>
          </a:xfrm>
          <a:prstGeom prst="rect">
            <a:avLst/>
          </a:prstGeom>
          <a:solidFill>
            <a:srgbClr val="E8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9" name="مستطيل 8">
            <a:extLst>
              <a:ext uri="{FF2B5EF4-FFF2-40B4-BE49-F238E27FC236}">
                <a16:creationId xmlns:a16="http://schemas.microsoft.com/office/drawing/2014/main" id="{25021F1C-5B10-4F91-A545-6D5965C29269}"/>
              </a:ext>
            </a:extLst>
          </p:cNvPr>
          <p:cNvSpPr/>
          <p:nvPr/>
        </p:nvSpPr>
        <p:spPr>
          <a:xfrm>
            <a:off x="5362575" y="2670020"/>
            <a:ext cx="1219200" cy="355214"/>
          </a:xfrm>
          <a:prstGeom prst="rect">
            <a:avLst/>
          </a:prstGeom>
          <a:solidFill>
            <a:srgbClr val="E8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0" name="مستطيل 9">
            <a:extLst>
              <a:ext uri="{FF2B5EF4-FFF2-40B4-BE49-F238E27FC236}">
                <a16:creationId xmlns:a16="http://schemas.microsoft.com/office/drawing/2014/main" id="{57FBE9D6-E179-4091-D52D-746FAA3EDE1C}"/>
              </a:ext>
            </a:extLst>
          </p:cNvPr>
          <p:cNvSpPr/>
          <p:nvPr/>
        </p:nvSpPr>
        <p:spPr>
          <a:xfrm>
            <a:off x="5362575" y="3195312"/>
            <a:ext cx="1219200" cy="355214"/>
          </a:xfrm>
          <a:prstGeom prst="rect">
            <a:avLst/>
          </a:prstGeom>
          <a:solidFill>
            <a:srgbClr val="E8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1" name="مستطيل 10">
            <a:extLst>
              <a:ext uri="{FF2B5EF4-FFF2-40B4-BE49-F238E27FC236}">
                <a16:creationId xmlns:a16="http://schemas.microsoft.com/office/drawing/2014/main" id="{17A0BA4F-5E03-FFDF-A79B-2BDE58D9AA03}"/>
              </a:ext>
            </a:extLst>
          </p:cNvPr>
          <p:cNvSpPr/>
          <p:nvPr/>
        </p:nvSpPr>
        <p:spPr>
          <a:xfrm>
            <a:off x="5362575" y="3771900"/>
            <a:ext cx="1219200" cy="355214"/>
          </a:xfrm>
          <a:prstGeom prst="rect">
            <a:avLst/>
          </a:prstGeom>
          <a:solidFill>
            <a:srgbClr val="E8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2" name="مستطيل 11">
            <a:extLst>
              <a:ext uri="{FF2B5EF4-FFF2-40B4-BE49-F238E27FC236}">
                <a16:creationId xmlns:a16="http://schemas.microsoft.com/office/drawing/2014/main" id="{BE3EE76D-162D-9A70-F925-6A5787AE16DD}"/>
              </a:ext>
            </a:extLst>
          </p:cNvPr>
          <p:cNvSpPr/>
          <p:nvPr/>
        </p:nvSpPr>
        <p:spPr>
          <a:xfrm>
            <a:off x="5267325" y="4302593"/>
            <a:ext cx="1409700" cy="355214"/>
          </a:xfrm>
          <a:prstGeom prst="rect">
            <a:avLst/>
          </a:prstGeom>
          <a:solidFill>
            <a:srgbClr val="E8F2F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99154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6"/>
                                        </p:tgtEl>
                                        <p:attrNameLst>
                                          <p:attrName>ppt_y</p:attrName>
                                        </p:attrNameLst>
                                      </p:cBhvr>
                                      <p:tavLst>
                                        <p:tav tm="0">
                                          <p:val>
                                            <p:strVal val="#ppt_y"/>
                                          </p:val>
                                        </p:tav>
                                        <p:tav tm="100000">
                                          <p:val>
                                            <p:strVal val="#ppt_y+#ppt_h*1.125000"/>
                                          </p:val>
                                        </p:tav>
                                      </p:tavLst>
                                    </p:anim>
                                    <p:animEffect transition="out" filter="wipe(down)">
                                      <p:cBhvr>
                                        <p:cTn id="7" dur="500"/>
                                        <p:tgtEl>
                                          <p:spTgt spid="6"/>
                                        </p:tgtEl>
                                      </p:cBhvr>
                                    </p:animEffect>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00"/>
                                        <p:tgtEl>
                                          <p:spTgt spid="7"/>
                                        </p:tgtEl>
                                        <p:attrNameLst>
                                          <p:attrName>ppt_y</p:attrName>
                                        </p:attrNameLst>
                                      </p:cBhvr>
                                      <p:tavLst>
                                        <p:tav tm="0">
                                          <p:val>
                                            <p:strVal val="#ppt_y"/>
                                          </p:val>
                                        </p:tav>
                                        <p:tav tm="100000">
                                          <p:val>
                                            <p:strVal val="#ppt_y+#ppt_h*1.125000"/>
                                          </p:val>
                                        </p:tav>
                                      </p:tavLst>
                                    </p:anim>
                                    <p:animEffect transition="out" filter="wipe(down)">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2" presetClass="exit" presetSubtype="4" fill="hold" grpId="0" nodeType="clickEffect">
                                  <p:stCondLst>
                                    <p:cond delay="0"/>
                                  </p:stCondLst>
                                  <p:childTnLst>
                                    <p:anim calcmode="lin" valueType="num">
                                      <p:cBhvr additive="base">
                                        <p:cTn id="18" dur="500"/>
                                        <p:tgtEl>
                                          <p:spTgt spid="8"/>
                                        </p:tgtEl>
                                        <p:attrNameLst>
                                          <p:attrName>ppt_y</p:attrName>
                                        </p:attrNameLst>
                                      </p:cBhvr>
                                      <p:tavLst>
                                        <p:tav tm="0">
                                          <p:val>
                                            <p:strVal val="#ppt_y"/>
                                          </p:val>
                                        </p:tav>
                                        <p:tav tm="100000">
                                          <p:val>
                                            <p:strVal val="#ppt_y+#ppt_h*1.125000"/>
                                          </p:val>
                                        </p:tav>
                                      </p:tavLst>
                                    </p:anim>
                                    <p:animEffect transition="out" filter="wipe(down)">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2" presetClass="exit" presetSubtype="4" fill="hold" grpId="0" nodeType="clickEffect">
                                  <p:stCondLst>
                                    <p:cond delay="0"/>
                                  </p:stCondLst>
                                  <p:childTnLst>
                                    <p:anim calcmode="lin" valueType="num">
                                      <p:cBhvr additive="base">
                                        <p:cTn id="24" dur="500"/>
                                        <p:tgtEl>
                                          <p:spTgt spid="9"/>
                                        </p:tgtEl>
                                        <p:attrNameLst>
                                          <p:attrName>ppt_y</p:attrName>
                                        </p:attrNameLst>
                                      </p:cBhvr>
                                      <p:tavLst>
                                        <p:tav tm="0">
                                          <p:val>
                                            <p:strVal val="#ppt_y"/>
                                          </p:val>
                                        </p:tav>
                                        <p:tav tm="100000">
                                          <p:val>
                                            <p:strVal val="#ppt_y+#ppt_h*1.125000"/>
                                          </p:val>
                                        </p:tav>
                                      </p:tavLst>
                                    </p:anim>
                                    <p:animEffect transition="out" filter="wipe(down)">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grpId="0" nodeType="clickEffect">
                                  <p:stCondLst>
                                    <p:cond delay="0"/>
                                  </p:stCondLst>
                                  <p:childTnLst>
                                    <p:anim calcmode="lin" valueType="num">
                                      <p:cBhvr additive="base">
                                        <p:cTn id="30" dur="500"/>
                                        <p:tgtEl>
                                          <p:spTgt spid="10"/>
                                        </p:tgtEl>
                                        <p:attrNameLst>
                                          <p:attrName>ppt_y</p:attrName>
                                        </p:attrNameLst>
                                      </p:cBhvr>
                                      <p:tavLst>
                                        <p:tav tm="0">
                                          <p:val>
                                            <p:strVal val="#ppt_y"/>
                                          </p:val>
                                        </p:tav>
                                        <p:tav tm="100000">
                                          <p:val>
                                            <p:strVal val="#ppt_y+#ppt_h*1.125000"/>
                                          </p:val>
                                        </p:tav>
                                      </p:tavLst>
                                    </p:anim>
                                    <p:animEffect transition="out" filter="wipe(down)">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2" presetClass="exit" presetSubtype="4" fill="hold" grpId="0" nodeType="clickEffect">
                                  <p:stCondLst>
                                    <p:cond delay="0"/>
                                  </p:stCondLst>
                                  <p:childTnLst>
                                    <p:anim calcmode="lin" valueType="num">
                                      <p:cBhvr additive="base">
                                        <p:cTn id="36" dur="500"/>
                                        <p:tgtEl>
                                          <p:spTgt spid="11"/>
                                        </p:tgtEl>
                                        <p:attrNameLst>
                                          <p:attrName>ppt_y</p:attrName>
                                        </p:attrNameLst>
                                      </p:cBhvr>
                                      <p:tavLst>
                                        <p:tav tm="0">
                                          <p:val>
                                            <p:strVal val="#ppt_y"/>
                                          </p:val>
                                        </p:tav>
                                        <p:tav tm="100000">
                                          <p:val>
                                            <p:strVal val="#ppt_y+#ppt_h*1.125000"/>
                                          </p:val>
                                        </p:tav>
                                      </p:tavLst>
                                    </p:anim>
                                    <p:animEffect transition="out" filter="wipe(down)">
                                      <p:cBhvr>
                                        <p:cTn id="37" dur="500"/>
                                        <p:tgtEl>
                                          <p:spTgt spid="11"/>
                                        </p:tgtEl>
                                      </p:cBhvr>
                                    </p:animEffect>
                                    <p:set>
                                      <p:cBhvr>
                                        <p:cTn id="38" dur="1" fill="hold">
                                          <p:stCondLst>
                                            <p:cond delay="499"/>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2" presetClass="exit" presetSubtype="4" fill="hold" grpId="0" nodeType="clickEffect">
                                  <p:stCondLst>
                                    <p:cond delay="0"/>
                                  </p:stCondLst>
                                  <p:childTnLst>
                                    <p:anim calcmode="lin" valueType="num">
                                      <p:cBhvr additive="base">
                                        <p:cTn id="42" dur="500"/>
                                        <p:tgtEl>
                                          <p:spTgt spid="12"/>
                                        </p:tgtEl>
                                        <p:attrNameLst>
                                          <p:attrName>ppt_y</p:attrName>
                                        </p:attrNameLst>
                                      </p:cBhvr>
                                      <p:tavLst>
                                        <p:tav tm="0">
                                          <p:val>
                                            <p:strVal val="#ppt_y"/>
                                          </p:val>
                                        </p:tav>
                                        <p:tav tm="100000">
                                          <p:val>
                                            <p:strVal val="#ppt_y+#ppt_h*1.125000"/>
                                          </p:val>
                                        </p:tav>
                                      </p:tavLst>
                                    </p:anim>
                                    <p:animEffect transition="out" filter="wipe(down)">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1" name="مربع نص 40">
            <a:extLst>
              <a:ext uri="{FF2B5EF4-FFF2-40B4-BE49-F238E27FC236}">
                <a16:creationId xmlns:a16="http://schemas.microsoft.com/office/drawing/2014/main" id="{61E1303C-7697-D00F-7502-55EFEA64E983}"/>
              </a:ext>
            </a:extLst>
          </p:cNvPr>
          <p:cNvSpPr txBox="1"/>
          <p:nvPr/>
        </p:nvSpPr>
        <p:spPr>
          <a:xfrm>
            <a:off x="1797002" y="396580"/>
            <a:ext cx="5549995" cy="4775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rtl="1">
              <a:buClr>
                <a:schemeClr val="dk1"/>
              </a:buClr>
              <a:buSzPts val="3600"/>
              <a:buFont typeface="Fira Sans Extra Condensed SemiBold"/>
              <a:buNone/>
              <a:defRPr sz="2400" b="1">
                <a:solidFill>
                  <a:srgbClr val="6B6BFF"/>
                </a:solidFill>
                <a:latin typeface="Calibri" panose="020F0502020204030204" pitchFamily="34" charset="0"/>
                <a:ea typeface="Fira Sans Extra Condensed SemiBold"/>
                <a:cs typeface="Calibri" panose="020F0502020204030204" pitchFamily="34" charset="0"/>
              </a:defRPr>
            </a:lvl1pPr>
            <a:lvl2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2pPr>
            <a:lvl3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3pPr>
            <a:lvl4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4pPr>
            <a:lvl5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5pPr>
            <a:lvl6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6pPr>
            <a:lvl7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7pPr>
            <a:lvl8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8pPr>
            <a:lvl9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9pPr>
          </a:lstStyle>
          <a:p>
            <a:r>
              <a:rPr lang="ar-SA" dirty="0"/>
              <a:t>تشغيل جزء من المقطع الصوتي</a:t>
            </a:r>
            <a:endParaRPr lang="ar-SA" i="0" dirty="0">
              <a:effectLst/>
              <a:latin typeface="Arial" panose="020B0604020202020204" pitchFamily="34" charset="0"/>
            </a:endParaRPr>
          </a:p>
        </p:txBody>
      </p:sp>
      <p:pic>
        <p:nvPicPr>
          <p:cNvPr id="14338" name="Picture 2" descr="أوداسيتي (برمجيات) - ويكيبيديا">
            <a:extLst>
              <a:ext uri="{FF2B5EF4-FFF2-40B4-BE49-F238E27FC236}">
                <a16:creationId xmlns:a16="http://schemas.microsoft.com/office/drawing/2014/main" id="{4DF0CE55-5883-47F1-EC2A-255C4434FF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67" y="3005417"/>
            <a:ext cx="2138083" cy="2138083"/>
          </a:xfrm>
          <a:prstGeom prst="rect">
            <a:avLst/>
          </a:prstGeom>
          <a:noFill/>
          <a:extLst>
            <a:ext uri="{909E8E84-426E-40DD-AFC4-6F175D3DCCD1}">
              <a14:hiddenFill xmlns:a14="http://schemas.microsoft.com/office/drawing/2010/main">
                <a:solidFill>
                  <a:srgbClr val="FFFFFF"/>
                </a:solidFill>
              </a14:hiddenFill>
            </a:ext>
          </a:extLst>
        </p:spPr>
      </p:pic>
      <p:pic>
        <p:nvPicPr>
          <p:cNvPr id="2" name="G5SB U2 L1 Play selected audio">
            <a:hlinkClick r:id="" action="ppaction://media"/>
            <a:extLst>
              <a:ext uri="{FF2B5EF4-FFF2-40B4-BE49-F238E27FC236}">
                <a16:creationId xmlns:a16="http://schemas.microsoft.com/office/drawing/2014/main" id="{698E964F-337D-5DE1-813B-17D05B59085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16229" y="874179"/>
            <a:ext cx="6884872" cy="3872741"/>
          </a:xfrm>
          <a:prstGeom prst="rect">
            <a:avLst/>
          </a:prstGeom>
        </p:spPr>
      </p:pic>
    </p:spTree>
    <p:extLst>
      <p:ext uri="{BB962C8B-B14F-4D97-AF65-F5344CB8AC3E}">
        <p14:creationId xmlns:p14="http://schemas.microsoft.com/office/powerpoint/2010/main" val="317575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1" name="مربع نص 40">
            <a:extLst>
              <a:ext uri="{FF2B5EF4-FFF2-40B4-BE49-F238E27FC236}">
                <a16:creationId xmlns:a16="http://schemas.microsoft.com/office/drawing/2014/main" id="{61E1303C-7697-D00F-7502-55EFEA64E983}"/>
              </a:ext>
            </a:extLst>
          </p:cNvPr>
          <p:cNvSpPr txBox="1"/>
          <p:nvPr/>
        </p:nvSpPr>
        <p:spPr>
          <a:xfrm>
            <a:off x="1797002" y="396580"/>
            <a:ext cx="5549995" cy="4775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rtl="1">
              <a:buClr>
                <a:schemeClr val="dk1"/>
              </a:buClr>
              <a:buSzPts val="3600"/>
              <a:buFont typeface="Fira Sans Extra Condensed SemiBold"/>
              <a:buNone/>
              <a:defRPr sz="2400" b="1">
                <a:solidFill>
                  <a:srgbClr val="6B6BFF"/>
                </a:solidFill>
                <a:latin typeface="Calibri" panose="020F0502020204030204" pitchFamily="34" charset="0"/>
                <a:ea typeface="Fira Sans Extra Condensed SemiBold"/>
                <a:cs typeface="Calibri" panose="020F0502020204030204" pitchFamily="34" charset="0"/>
              </a:defRPr>
            </a:lvl1pPr>
            <a:lvl2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2pPr>
            <a:lvl3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3pPr>
            <a:lvl4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4pPr>
            <a:lvl5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5pPr>
            <a:lvl6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6pPr>
            <a:lvl7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7pPr>
            <a:lvl8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8pPr>
            <a:lvl9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9pPr>
          </a:lstStyle>
          <a:p>
            <a:r>
              <a:rPr lang="ar-SA" dirty="0"/>
              <a:t>تعديل خصائص الصوت</a:t>
            </a:r>
            <a:endParaRPr lang="ar-SA" i="0" dirty="0">
              <a:effectLst/>
              <a:latin typeface="Arial" panose="020B0604020202020204" pitchFamily="34" charset="0"/>
            </a:endParaRPr>
          </a:p>
        </p:txBody>
      </p:sp>
      <p:pic>
        <p:nvPicPr>
          <p:cNvPr id="14338" name="Picture 2" descr="أوداسيتي (برمجيات) - ويكيبيديا">
            <a:extLst>
              <a:ext uri="{FF2B5EF4-FFF2-40B4-BE49-F238E27FC236}">
                <a16:creationId xmlns:a16="http://schemas.microsoft.com/office/drawing/2014/main" id="{4DF0CE55-5883-47F1-EC2A-255C4434FF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67" y="3005417"/>
            <a:ext cx="2138083" cy="2138083"/>
          </a:xfrm>
          <a:prstGeom prst="rect">
            <a:avLst/>
          </a:prstGeom>
          <a:noFill/>
          <a:extLst>
            <a:ext uri="{909E8E84-426E-40DD-AFC4-6F175D3DCCD1}">
              <a14:hiddenFill xmlns:a14="http://schemas.microsoft.com/office/drawing/2010/main">
                <a:solidFill>
                  <a:srgbClr val="FFFFFF"/>
                </a:solidFill>
              </a14:hiddenFill>
            </a:ext>
          </a:extLst>
        </p:spPr>
      </p:pic>
      <p:pic>
        <p:nvPicPr>
          <p:cNvPr id="4" name="G5SB U2 L1 Fade in">
            <a:hlinkClick r:id="" action="ppaction://media"/>
            <a:extLst>
              <a:ext uri="{FF2B5EF4-FFF2-40B4-BE49-F238E27FC236}">
                <a16:creationId xmlns:a16="http://schemas.microsoft.com/office/drawing/2014/main" id="{36B23D42-D001-9F5B-5D49-F0C9F9A45F3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14265" y="874179"/>
            <a:ext cx="6884873" cy="3872741"/>
          </a:xfrm>
          <a:prstGeom prst="rect">
            <a:avLst/>
          </a:prstGeom>
        </p:spPr>
      </p:pic>
    </p:spTree>
    <p:extLst>
      <p:ext uri="{BB962C8B-B14F-4D97-AF65-F5344CB8AC3E}">
        <p14:creationId xmlns:p14="http://schemas.microsoft.com/office/powerpoint/2010/main" val="278981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1" name="مربع نص 40">
            <a:extLst>
              <a:ext uri="{FF2B5EF4-FFF2-40B4-BE49-F238E27FC236}">
                <a16:creationId xmlns:a16="http://schemas.microsoft.com/office/drawing/2014/main" id="{61E1303C-7697-D00F-7502-55EFEA64E983}"/>
              </a:ext>
            </a:extLst>
          </p:cNvPr>
          <p:cNvSpPr txBox="1"/>
          <p:nvPr/>
        </p:nvSpPr>
        <p:spPr>
          <a:xfrm>
            <a:off x="1797002" y="396580"/>
            <a:ext cx="5549995" cy="4775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rtl="1">
              <a:buClr>
                <a:schemeClr val="dk1"/>
              </a:buClr>
              <a:buSzPts val="3600"/>
              <a:buFont typeface="Fira Sans Extra Condensed SemiBold"/>
              <a:buNone/>
              <a:defRPr sz="2400" b="1">
                <a:solidFill>
                  <a:srgbClr val="6B6BFF"/>
                </a:solidFill>
                <a:latin typeface="Calibri" panose="020F0502020204030204" pitchFamily="34" charset="0"/>
                <a:ea typeface="Fira Sans Extra Condensed SemiBold"/>
                <a:cs typeface="Calibri" panose="020F0502020204030204" pitchFamily="34" charset="0"/>
              </a:defRPr>
            </a:lvl1pPr>
            <a:lvl2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2pPr>
            <a:lvl3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3pPr>
            <a:lvl4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4pPr>
            <a:lvl5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5pPr>
            <a:lvl6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6pPr>
            <a:lvl7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7pPr>
            <a:lvl8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8pPr>
            <a:lvl9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9pPr>
          </a:lstStyle>
          <a:p>
            <a:r>
              <a:rPr lang="ar-SA" dirty="0"/>
              <a:t>لتغيير سرعة مقطع الصوت</a:t>
            </a:r>
            <a:endParaRPr lang="ar-SA" i="0" dirty="0">
              <a:effectLst/>
              <a:latin typeface="Arial" panose="020B0604020202020204" pitchFamily="34" charset="0"/>
            </a:endParaRPr>
          </a:p>
        </p:txBody>
      </p:sp>
      <p:pic>
        <p:nvPicPr>
          <p:cNvPr id="14338" name="Picture 2" descr="أوداسيتي (برمجيات) - ويكيبيديا">
            <a:extLst>
              <a:ext uri="{FF2B5EF4-FFF2-40B4-BE49-F238E27FC236}">
                <a16:creationId xmlns:a16="http://schemas.microsoft.com/office/drawing/2014/main" id="{4DF0CE55-5883-47F1-EC2A-255C4434FF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67" y="3005417"/>
            <a:ext cx="2138083" cy="2138083"/>
          </a:xfrm>
          <a:prstGeom prst="rect">
            <a:avLst/>
          </a:prstGeom>
          <a:noFill/>
          <a:extLst>
            <a:ext uri="{909E8E84-426E-40DD-AFC4-6F175D3DCCD1}">
              <a14:hiddenFill xmlns:a14="http://schemas.microsoft.com/office/drawing/2010/main">
                <a:solidFill>
                  <a:srgbClr val="FFFFFF"/>
                </a:solidFill>
              </a14:hiddenFill>
            </a:ext>
          </a:extLst>
        </p:spPr>
      </p:pic>
      <p:pic>
        <p:nvPicPr>
          <p:cNvPr id="2" name="G5SB U2 L1 Change speed">
            <a:hlinkClick r:id="" action="ppaction://media"/>
            <a:extLst>
              <a:ext uri="{FF2B5EF4-FFF2-40B4-BE49-F238E27FC236}">
                <a16:creationId xmlns:a16="http://schemas.microsoft.com/office/drawing/2014/main" id="{CE0CFED7-E9E3-1F32-D003-4190BCAD87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96328" y="965131"/>
            <a:ext cx="6814298" cy="3833042"/>
          </a:xfrm>
          <a:prstGeom prst="rect">
            <a:avLst/>
          </a:prstGeom>
        </p:spPr>
      </p:pic>
    </p:spTree>
    <p:extLst>
      <p:ext uri="{BB962C8B-B14F-4D97-AF65-F5344CB8AC3E}">
        <p14:creationId xmlns:p14="http://schemas.microsoft.com/office/powerpoint/2010/main" val="141479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1" name="مربع نص 40">
            <a:extLst>
              <a:ext uri="{FF2B5EF4-FFF2-40B4-BE49-F238E27FC236}">
                <a16:creationId xmlns:a16="http://schemas.microsoft.com/office/drawing/2014/main" id="{61E1303C-7697-D00F-7502-55EFEA64E983}"/>
              </a:ext>
            </a:extLst>
          </p:cNvPr>
          <p:cNvSpPr txBox="1"/>
          <p:nvPr/>
        </p:nvSpPr>
        <p:spPr>
          <a:xfrm>
            <a:off x="1797002" y="396580"/>
            <a:ext cx="5549995" cy="4775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rtl="1">
              <a:buClr>
                <a:schemeClr val="dk1"/>
              </a:buClr>
              <a:buSzPts val="3600"/>
              <a:buFont typeface="Fira Sans Extra Condensed SemiBold"/>
              <a:buNone/>
              <a:defRPr sz="2400" b="1">
                <a:solidFill>
                  <a:srgbClr val="6B6BFF"/>
                </a:solidFill>
                <a:latin typeface="Calibri" panose="020F0502020204030204" pitchFamily="34" charset="0"/>
                <a:ea typeface="Fira Sans Extra Condensed SemiBold"/>
                <a:cs typeface="Calibri" panose="020F0502020204030204" pitchFamily="34" charset="0"/>
              </a:defRPr>
            </a:lvl1pPr>
            <a:lvl2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2pPr>
            <a:lvl3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3pPr>
            <a:lvl4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4pPr>
            <a:lvl5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5pPr>
            <a:lvl6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6pPr>
            <a:lvl7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7pPr>
            <a:lvl8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8pPr>
            <a:lvl9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9pPr>
          </a:lstStyle>
          <a:p>
            <a:r>
              <a:rPr lang="ar-SA" dirty="0"/>
              <a:t>دمج المقاطع الصوتية</a:t>
            </a:r>
            <a:endParaRPr lang="ar-SA" i="0" dirty="0">
              <a:effectLst/>
              <a:latin typeface="Arial" panose="020B0604020202020204" pitchFamily="34" charset="0"/>
            </a:endParaRPr>
          </a:p>
        </p:txBody>
      </p:sp>
      <p:pic>
        <p:nvPicPr>
          <p:cNvPr id="14338" name="Picture 2" descr="أوداسيتي (برمجيات) - ويكيبيديا">
            <a:extLst>
              <a:ext uri="{FF2B5EF4-FFF2-40B4-BE49-F238E27FC236}">
                <a16:creationId xmlns:a16="http://schemas.microsoft.com/office/drawing/2014/main" id="{4DF0CE55-5883-47F1-EC2A-255C4434FF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67" y="3005417"/>
            <a:ext cx="2138083" cy="2138083"/>
          </a:xfrm>
          <a:prstGeom prst="rect">
            <a:avLst/>
          </a:prstGeom>
          <a:noFill/>
          <a:extLst>
            <a:ext uri="{909E8E84-426E-40DD-AFC4-6F175D3DCCD1}">
              <a14:hiddenFill xmlns:a14="http://schemas.microsoft.com/office/drawing/2010/main">
                <a:solidFill>
                  <a:srgbClr val="FFFFFF"/>
                </a:solidFill>
              </a14:hiddenFill>
            </a:ext>
          </a:extLst>
        </p:spPr>
      </p:pic>
      <p:pic>
        <p:nvPicPr>
          <p:cNvPr id="4" name="G5SB U2 L1 Import audio">
            <a:hlinkClick r:id="" action="ppaction://media"/>
            <a:extLst>
              <a:ext uri="{FF2B5EF4-FFF2-40B4-BE49-F238E27FC236}">
                <a16:creationId xmlns:a16="http://schemas.microsoft.com/office/drawing/2014/main" id="{9C4F87BE-BE4E-74E2-1856-EDA9433BD14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09956" y="942975"/>
            <a:ext cx="6762569" cy="3803945"/>
          </a:xfrm>
          <a:prstGeom prst="rect">
            <a:avLst/>
          </a:prstGeom>
        </p:spPr>
      </p:pic>
    </p:spTree>
    <p:extLst>
      <p:ext uri="{BB962C8B-B14F-4D97-AF65-F5344CB8AC3E}">
        <p14:creationId xmlns:p14="http://schemas.microsoft.com/office/powerpoint/2010/main" val="194209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Google Shape;46;p15">
            <a:extLst>
              <a:ext uri="{FF2B5EF4-FFF2-40B4-BE49-F238E27FC236}">
                <a16:creationId xmlns:a16="http://schemas.microsoft.com/office/drawing/2014/main" id="{E7DEC534-30F3-2053-34BA-43950CD27C90}"/>
              </a:ext>
            </a:extLst>
          </p:cNvPr>
          <p:cNvSpPr/>
          <p:nvPr/>
        </p:nvSpPr>
        <p:spPr>
          <a:xfrm>
            <a:off x="2637799" y="1021818"/>
            <a:ext cx="7124875" cy="4662675"/>
          </a:xfrm>
          <a:custGeom>
            <a:avLst/>
            <a:gdLst/>
            <a:ahLst/>
            <a:cxnLst/>
            <a:rect l="l" t="t" r="r" b="b"/>
            <a:pathLst>
              <a:path w="284995" h="186507" extrusionOk="0">
                <a:moveTo>
                  <a:pt x="799" y="168485"/>
                </a:moveTo>
                <a:cubicBezTo>
                  <a:pt x="1655" y="161448"/>
                  <a:pt x="18298" y="146041"/>
                  <a:pt x="43024" y="136531"/>
                </a:cubicBezTo>
                <a:cubicBezTo>
                  <a:pt x="67751" y="127021"/>
                  <a:pt x="124907" y="127401"/>
                  <a:pt x="149158" y="111424"/>
                </a:cubicBezTo>
                <a:cubicBezTo>
                  <a:pt x="173409" y="95447"/>
                  <a:pt x="175501" y="58167"/>
                  <a:pt x="188530" y="40668"/>
                </a:cubicBezTo>
                <a:cubicBezTo>
                  <a:pt x="201559" y="23169"/>
                  <a:pt x="214397" y="10331"/>
                  <a:pt x="227331" y="6432"/>
                </a:cubicBezTo>
                <a:cubicBezTo>
                  <a:pt x="240265" y="2533"/>
                  <a:pt x="259570" y="-10401"/>
                  <a:pt x="266132" y="17273"/>
                </a:cubicBezTo>
                <a:cubicBezTo>
                  <a:pt x="272694" y="44948"/>
                  <a:pt x="304744" y="145565"/>
                  <a:pt x="266703" y="172479"/>
                </a:cubicBezTo>
                <a:cubicBezTo>
                  <a:pt x="228663" y="199393"/>
                  <a:pt x="82206" y="179422"/>
                  <a:pt x="37889" y="178756"/>
                </a:cubicBezTo>
                <a:cubicBezTo>
                  <a:pt x="-6428" y="178090"/>
                  <a:pt x="-57" y="175523"/>
                  <a:pt x="799" y="168485"/>
                </a:cubicBezTo>
                <a:close/>
              </a:path>
            </a:pathLst>
          </a:custGeom>
          <a:solidFill>
            <a:srgbClr val="6171FF">
              <a:alpha val="12549"/>
            </a:srgbClr>
          </a:solidFill>
          <a:ln>
            <a:noFill/>
          </a:ln>
        </p:spPr>
        <p:txBody>
          <a:bodyPr/>
          <a:lstStyle/>
          <a:p>
            <a:endParaRPr lang="ar-SA" dirty="0"/>
          </a:p>
        </p:txBody>
      </p:sp>
      <p:grpSp>
        <p:nvGrpSpPr>
          <p:cNvPr id="189" name="مجموعة 188">
            <a:extLst>
              <a:ext uri="{FF2B5EF4-FFF2-40B4-BE49-F238E27FC236}">
                <a16:creationId xmlns:a16="http://schemas.microsoft.com/office/drawing/2014/main" id="{540909BA-93B8-8F89-9379-05F65CEC5822}"/>
              </a:ext>
            </a:extLst>
          </p:cNvPr>
          <p:cNvGrpSpPr/>
          <p:nvPr/>
        </p:nvGrpSpPr>
        <p:grpSpPr>
          <a:xfrm>
            <a:off x="1394011" y="93578"/>
            <a:ext cx="6355977" cy="4526038"/>
            <a:chOff x="1846729" y="-756999"/>
            <a:chExt cx="6202350" cy="6045038"/>
          </a:xfrm>
        </p:grpSpPr>
        <p:sp>
          <p:nvSpPr>
            <p:cNvPr id="4" name="Google Shape;2907;p61">
              <a:extLst>
                <a:ext uri="{FF2B5EF4-FFF2-40B4-BE49-F238E27FC236}">
                  <a16:creationId xmlns:a16="http://schemas.microsoft.com/office/drawing/2014/main" id="{F9F3BD7E-44B7-83CC-829E-5F29CCD63307}"/>
                </a:ext>
              </a:extLst>
            </p:cNvPr>
            <p:cNvSpPr/>
            <p:nvPr/>
          </p:nvSpPr>
          <p:spPr>
            <a:xfrm>
              <a:off x="1846729" y="-756999"/>
              <a:ext cx="6202350" cy="6045038"/>
            </a:xfrm>
            <a:custGeom>
              <a:avLst/>
              <a:gdLst/>
              <a:ahLst/>
              <a:cxnLst/>
              <a:rect l="l" t="t" r="r" b="b"/>
              <a:pathLst>
                <a:path w="102668" h="100064" extrusionOk="0">
                  <a:moveTo>
                    <a:pt x="52635" y="1"/>
                  </a:moveTo>
                  <a:cubicBezTo>
                    <a:pt x="51397" y="1"/>
                    <a:pt x="50362" y="973"/>
                    <a:pt x="50362" y="2211"/>
                  </a:cubicBezTo>
                  <a:cubicBezTo>
                    <a:pt x="50362" y="2932"/>
                    <a:pt x="50754" y="3590"/>
                    <a:pt x="51271" y="4045"/>
                  </a:cubicBezTo>
                  <a:lnTo>
                    <a:pt x="48654" y="13904"/>
                  </a:lnTo>
                  <a:cubicBezTo>
                    <a:pt x="48315" y="13860"/>
                    <a:pt x="47967" y="13839"/>
                    <a:pt x="47605" y="13839"/>
                  </a:cubicBezTo>
                  <a:cubicBezTo>
                    <a:pt x="46927" y="13839"/>
                    <a:pt x="46200" y="13912"/>
                    <a:pt x="45394" y="14045"/>
                  </a:cubicBezTo>
                  <a:cubicBezTo>
                    <a:pt x="43309" y="14437"/>
                    <a:pt x="41600" y="15017"/>
                    <a:pt x="40237" y="15738"/>
                  </a:cubicBezTo>
                  <a:lnTo>
                    <a:pt x="37102" y="11224"/>
                  </a:lnTo>
                  <a:cubicBezTo>
                    <a:pt x="37353" y="10910"/>
                    <a:pt x="37556" y="10440"/>
                    <a:pt x="37556" y="9923"/>
                  </a:cubicBezTo>
                  <a:cubicBezTo>
                    <a:pt x="37556" y="8684"/>
                    <a:pt x="36506" y="7697"/>
                    <a:pt x="35331" y="7697"/>
                  </a:cubicBezTo>
                  <a:cubicBezTo>
                    <a:pt x="34092" y="7697"/>
                    <a:pt x="33042" y="8684"/>
                    <a:pt x="33042" y="9923"/>
                  </a:cubicBezTo>
                  <a:cubicBezTo>
                    <a:pt x="33042" y="11161"/>
                    <a:pt x="34092" y="12148"/>
                    <a:pt x="35331" y="12148"/>
                  </a:cubicBezTo>
                  <a:cubicBezTo>
                    <a:pt x="35534" y="12148"/>
                    <a:pt x="35785" y="12148"/>
                    <a:pt x="35989" y="12086"/>
                  </a:cubicBezTo>
                  <a:lnTo>
                    <a:pt x="39061" y="16459"/>
                  </a:lnTo>
                  <a:cubicBezTo>
                    <a:pt x="35393" y="18810"/>
                    <a:pt x="34610" y="22196"/>
                    <a:pt x="34422" y="24233"/>
                  </a:cubicBezTo>
                  <a:cubicBezTo>
                    <a:pt x="26381" y="26255"/>
                    <a:pt x="18622" y="28606"/>
                    <a:pt x="12869" y="31208"/>
                  </a:cubicBezTo>
                  <a:cubicBezTo>
                    <a:pt x="2085" y="35989"/>
                    <a:pt x="1" y="40817"/>
                    <a:pt x="722" y="45394"/>
                  </a:cubicBezTo>
                  <a:cubicBezTo>
                    <a:pt x="1176" y="48779"/>
                    <a:pt x="4123" y="75880"/>
                    <a:pt x="7509" y="82745"/>
                  </a:cubicBezTo>
                  <a:cubicBezTo>
                    <a:pt x="10910" y="89470"/>
                    <a:pt x="13261" y="90583"/>
                    <a:pt x="20973" y="91633"/>
                  </a:cubicBezTo>
                  <a:cubicBezTo>
                    <a:pt x="20315" y="94564"/>
                    <a:pt x="19264" y="99862"/>
                    <a:pt x="20252" y="100050"/>
                  </a:cubicBezTo>
                  <a:cubicBezTo>
                    <a:pt x="20281" y="100059"/>
                    <a:pt x="20310" y="100063"/>
                    <a:pt x="20341" y="100063"/>
                  </a:cubicBezTo>
                  <a:cubicBezTo>
                    <a:pt x="21427" y="100063"/>
                    <a:pt x="23870" y="94555"/>
                    <a:pt x="24892" y="92025"/>
                  </a:cubicBezTo>
                  <a:cubicBezTo>
                    <a:pt x="31890" y="92705"/>
                    <a:pt x="44223" y="93446"/>
                    <a:pt x="54411" y="93446"/>
                  </a:cubicBezTo>
                  <a:cubicBezTo>
                    <a:pt x="59716" y="93446"/>
                    <a:pt x="64440" y="93245"/>
                    <a:pt x="67526" y="92730"/>
                  </a:cubicBezTo>
                  <a:cubicBezTo>
                    <a:pt x="70018" y="92275"/>
                    <a:pt x="72165" y="91946"/>
                    <a:pt x="74125" y="91633"/>
                  </a:cubicBezTo>
                  <a:cubicBezTo>
                    <a:pt x="75151" y="94054"/>
                    <a:pt x="77736" y="99667"/>
                    <a:pt x="78818" y="99667"/>
                  </a:cubicBezTo>
                  <a:cubicBezTo>
                    <a:pt x="78843" y="99667"/>
                    <a:pt x="78866" y="99664"/>
                    <a:pt x="78890" y="99658"/>
                  </a:cubicBezTo>
                  <a:cubicBezTo>
                    <a:pt x="79940" y="99392"/>
                    <a:pt x="78639" y="93655"/>
                    <a:pt x="77980" y="90849"/>
                  </a:cubicBezTo>
                  <a:cubicBezTo>
                    <a:pt x="81633" y="89862"/>
                    <a:pt x="84376" y="88498"/>
                    <a:pt x="87260" y="85363"/>
                  </a:cubicBezTo>
                  <a:cubicBezTo>
                    <a:pt x="92213" y="79877"/>
                    <a:pt x="102668" y="52760"/>
                    <a:pt x="101821" y="33434"/>
                  </a:cubicBezTo>
                  <a:cubicBezTo>
                    <a:pt x="101197" y="20125"/>
                    <a:pt x="90352" y="17392"/>
                    <a:pt x="79683" y="17392"/>
                  </a:cubicBezTo>
                  <a:cubicBezTo>
                    <a:pt x="74809" y="17392"/>
                    <a:pt x="69971" y="17962"/>
                    <a:pt x="66162" y="18355"/>
                  </a:cubicBezTo>
                  <a:cubicBezTo>
                    <a:pt x="63544" y="18606"/>
                    <a:pt x="60347" y="18998"/>
                    <a:pt x="56695" y="19594"/>
                  </a:cubicBezTo>
                  <a:cubicBezTo>
                    <a:pt x="55707" y="17634"/>
                    <a:pt x="53685" y="14954"/>
                    <a:pt x="50033" y="14108"/>
                  </a:cubicBezTo>
                  <a:lnTo>
                    <a:pt x="52572" y="4437"/>
                  </a:lnTo>
                  <a:lnTo>
                    <a:pt x="52635" y="4437"/>
                  </a:lnTo>
                  <a:cubicBezTo>
                    <a:pt x="53811" y="4437"/>
                    <a:pt x="54861" y="3465"/>
                    <a:pt x="54861" y="2211"/>
                  </a:cubicBezTo>
                  <a:cubicBezTo>
                    <a:pt x="54861" y="973"/>
                    <a:pt x="53811" y="1"/>
                    <a:pt x="52635" y="1"/>
                  </a:cubicBezTo>
                  <a:close/>
                </a:path>
              </a:pathLst>
            </a:custGeom>
            <a:solidFill>
              <a:srgbClr val="617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2908;p61">
              <a:extLst>
                <a:ext uri="{FF2B5EF4-FFF2-40B4-BE49-F238E27FC236}">
                  <a16:creationId xmlns:a16="http://schemas.microsoft.com/office/drawing/2014/main" id="{685420F4-DC9A-5C56-A427-440AED579B1B}"/>
                </a:ext>
              </a:extLst>
            </p:cNvPr>
            <p:cNvSpPr/>
            <p:nvPr/>
          </p:nvSpPr>
          <p:spPr>
            <a:xfrm>
              <a:off x="2070647" y="616315"/>
              <a:ext cx="5731855" cy="4018755"/>
            </a:xfrm>
            <a:custGeom>
              <a:avLst/>
              <a:gdLst/>
              <a:ahLst/>
              <a:cxnLst/>
              <a:rect l="l" t="t" r="r" b="b"/>
              <a:pathLst>
                <a:path w="77119" h="63370" extrusionOk="0">
                  <a:moveTo>
                    <a:pt x="58572" y="1"/>
                  </a:moveTo>
                  <a:cubicBezTo>
                    <a:pt x="57567" y="1"/>
                    <a:pt x="56603" y="36"/>
                    <a:pt x="55707" y="87"/>
                  </a:cubicBezTo>
                  <a:cubicBezTo>
                    <a:pt x="34484" y="1326"/>
                    <a:pt x="17164" y="6608"/>
                    <a:pt x="17164" y="6608"/>
                  </a:cubicBezTo>
                  <a:cubicBezTo>
                    <a:pt x="9076" y="9351"/>
                    <a:pt x="1" y="13269"/>
                    <a:pt x="706" y="20981"/>
                  </a:cubicBezTo>
                  <a:cubicBezTo>
                    <a:pt x="1364" y="28693"/>
                    <a:pt x="3778" y="49979"/>
                    <a:pt x="7900" y="56123"/>
                  </a:cubicBezTo>
                  <a:cubicBezTo>
                    <a:pt x="12007" y="62330"/>
                    <a:pt x="16647" y="61938"/>
                    <a:pt x="20769" y="62455"/>
                  </a:cubicBezTo>
                  <a:cubicBezTo>
                    <a:pt x="22910" y="62725"/>
                    <a:pt x="31906" y="63370"/>
                    <a:pt x="41044" y="63370"/>
                  </a:cubicBezTo>
                  <a:cubicBezTo>
                    <a:pt x="49435" y="63370"/>
                    <a:pt x="57945" y="62826"/>
                    <a:pt x="61381" y="60951"/>
                  </a:cubicBezTo>
                  <a:cubicBezTo>
                    <a:pt x="68576" y="56969"/>
                    <a:pt x="77118" y="29602"/>
                    <a:pt x="76930" y="15041"/>
                  </a:cubicBezTo>
                  <a:cubicBezTo>
                    <a:pt x="76819" y="2130"/>
                    <a:pt x="66432" y="1"/>
                    <a:pt x="58572"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2" name="Google Shape;1094;p35">
            <a:extLst>
              <a:ext uri="{FF2B5EF4-FFF2-40B4-BE49-F238E27FC236}">
                <a16:creationId xmlns:a16="http://schemas.microsoft.com/office/drawing/2014/main" id="{5726D047-182C-210E-3EA0-5295B5ECEC9B}"/>
              </a:ext>
            </a:extLst>
          </p:cNvPr>
          <p:cNvGrpSpPr/>
          <p:nvPr/>
        </p:nvGrpSpPr>
        <p:grpSpPr>
          <a:xfrm>
            <a:off x="59305" y="1900519"/>
            <a:ext cx="4026122" cy="3275110"/>
            <a:chOff x="655825" y="1593051"/>
            <a:chExt cx="4030779" cy="3278898"/>
          </a:xfrm>
        </p:grpSpPr>
        <p:sp>
          <p:nvSpPr>
            <p:cNvPr id="193" name="Google Shape;1095;p35">
              <a:extLst>
                <a:ext uri="{FF2B5EF4-FFF2-40B4-BE49-F238E27FC236}">
                  <a16:creationId xmlns:a16="http://schemas.microsoft.com/office/drawing/2014/main" id="{0BCA23C6-9D80-3EBE-1258-BDEE009F5119}"/>
                </a:ext>
              </a:extLst>
            </p:cNvPr>
            <p:cNvSpPr/>
            <p:nvPr/>
          </p:nvSpPr>
          <p:spPr>
            <a:xfrm>
              <a:off x="2108329" y="1666890"/>
              <a:ext cx="1478227" cy="1495798"/>
            </a:xfrm>
            <a:custGeom>
              <a:avLst/>
              <a:gdLst/>
              <a:ahLst/>
              <a:cxnLst/>
              <a:rect l="l" t="t" r="r" b="b"/>
              <a:pathLst>
                <a:path w="75632" h="76531" extrusionOk="0">
                  <a:moveTo>
                    <a:pt x="71350" y="0"/>
                  </a:moveTo>
                  <a:lnTo>
                    <a:pt x="1" y="70977"/>
                  </a:lnTo>
                  <a:lnTo>
                    <a:pt x="5181" y="76530"/>
                  </a:lnTo>
                  <a:cubicBezTo>
                    <a:pt x="5181" y="76530"/>
                    <a:pt x="68403" y="13960"/>
                    <a:pt x="75631" y="4002"/>
                  </a:cubicBezTo>
                  <a:lnTo>
                    <a:pt x="71350" y="0"/>
                  </a:ln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096;p35">
              <a:extLst>
                <a:ext uri="{FF2B5EF4-FFF2-40B4-BE49-F238E27FC236}">
                  <a16:creationId xmlns:a16="http://schemas.microsoft.com/office/drawing/2014/main" id="{3A300EA0-6571-0B84-171A-5351F5FD276B}"/>
                </a:ext>
              </a:extLst>
            </p:cNvPr>
            <p:cNvSpPr/>
            <p:nvPr/>
          </p:nvSpPr>
          <p:spPr>
            <a:xfrm>
              <a:off x="1800349" y="2595211"/>
              <a:ext cx="777911" cy="825131"/>
            </a:xfrm>
            <a:custGeom>
              <a:avLst/>
              <a:gdLst/>
              <a:ahLst/>
              <a:cxnLst/>
              <a:rect l="l" t="t" r="r" b="b"/>
              <a:pathLst>
                <a:path w="39801" h="42217" extrusionOk="0">
                  <a:moveTo>
                    <a:pt x="39031" y="1"/>
                  </a:moveTo>
                  <a:cubicBezTo>
                    <a:pt x="37760" y="1"/>
                    <a:pt x="30464" y="6806"/>
                    <a:pt x="24569" y="11846"/>
                  </a:cubicBezTo>
                  <a:cubicBezTo>
                    <a:pt x="19016" y="16624"/>
                    <a:pt x="403" y="33685"/>
                    <a:pt x="0" y="40386"/>
                  </a:cubicBezTo>
                  <a:cubicBezTo>
                    <a:pt x="0" y="41317"/>
                    <a:pt x="651" y="42092"/>
                    <a:pt x="1551" y="42216"/>
                  </a:cubicBezTo>
                  <a:lnTo>
                    <a:pt x="1675" y="42216"/>
                  </a:lnTo>
                  <a:cubicBezTo>
                    <a:pt x="4529" y="42216"/>
                    <a:pt x="12160" y="41162"/>
                    <a:pt x="23018" y="29932"/>
                  </a:cubicBezTo>
                  <a:lnTo>
                    <a:pt x="32573" y="21401"/>
                  </a:lnTo>
                  <a:lnTo>
                    <a:pt x="25345" y="14297"/>
                  </a:lnTo>
                  <a:cubicBezTo>
                    <a:pt x="25345" y="14297"/>
                    <a:pt x="39801" y="834"/>
                    <a:pt x="39180" y="58"/>
                  </a:cubicBezTo>
                  <a:cubicBezTo>
                    <a:pt x="39148" y="19"/>
                    <a:pt x="39098" y="1"/>
                    <a:pt x="39031" y="1"/>
                  </a:cubicBez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097;p35">
              <a:extLst>
                <a:ext uri="{FF2B5EF4-FFF2-40B4-BE49-F238E27FC236}">
                  <a16:creationId xmlns:a16="http://schemas.microsoft.com/office/drawing/2014/main" id="{B693EA61-99E1-C9DE-8865-9D8322312D80}"/>
                </a:ext>
              </a:extLst>
            </p:cNvPr>
            <p:cNvSpPr/>
            <p:nvPr/>
          </p:nvSpPr>
          <p:spPr>
            <a:xfrm>
              <a:off x="2295681" y="2599373"/>
              <a:ext cx="270444" cy="275272"/>
            </a:xfrm>
            <a:custGeom>
              <a:avLst/>
              <a:gdLst/>
              <a:ahLst/>
              <a:cxnLst/>
              <a:rect l="l" t="t" r="r" b="b"/>
              <a:pathLst>
                <a:path w="13837" h="14084" extrusionOk="0">
                  <a:moveTo>
                    <a:pt x="13836" y="0"/>
                  </a:moveTo>
                  <a:cubicBezTo>
                    <a:pt x="13803" y="183"/>
                    <a:pt x="13585" y="519"/>
                    <a:pt x="13227" y="969"/>
                  </a:cubicBezTo>
                  <a:lnTo>
                    <a:pt x="13227" y="969"/>
                  </a:lnTo>
                  <a:cubicBezTo>
                    <a:pt x="13598" y="508"/>
                    <a:pt x="13817" y="170"/>
                    <a:pt x="13836" y="0"/>
                  </a:cubicBezTo>
                  <a:close/>
                  <a:moveTo>
                    <a:pt x="13227" y="969"/>
                  </a:moveTo>
                  <a:cubicBezTo>
                    <a:pt x="10552" y="4298"/>
                    <a:pt x="1" y="14084"/>
                    <a:pt x="1" y="14084"/>
                  </a:cubicBezTo>
                  <a:cubicBezTo>
                    <a:pt x="1" y="14084"/>
                    <a:pt x="10547" y="4334"/>
                    <a:pt x="13227" y="969"/>
                  </a:cubicBezTo>
                  <a:close/>
                </a:path>
              </a:pathLst>
            </a:custGeom>
            <a:solidFill>
              <a:srgbClr val="B3B3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098;p35">
              <a:extLst>
                <a:ext uri="{FF2B5EF4-FFF2-40B4-BE49-F238E27FC236}">
                  <a16:creationId xmlns:a16="http://schemas.microsoft.com/office/drawing/2014/main" id="{E69C361D-FCAA-C48C-CBDE-FD6E849797E7}"/>
                </a:ext>
              </a:extLst>
            </p:cNvPr>
            <p:cNvSpPr/>
            <p:nvPr/>
          </p:nvSpPr>
          <p:spPr>
            <a:xfrm>
              <a:off x="1802773" y="2596344"/>
              <a:ext cx="763369" cy="823998"/>
            </a:xfrm>
            <a:custGeom>
              <a:avLst/>
              <a:gdLst/>
              <a:ahLst/>
              <a:cxnLst/>
              <a:rect l="l" t="t" r="r" b="b"/>
              <a:pathLst>
                <a:path w="39057" h="42159" extrusionOk="0">
                  <a:moveTo>
                    <a:pt x="38901" y="0"/>
                  </a:moveTo>
                  <a:cubicBezTo>
                    <a:pt x="38405" y="0"/>
                    <a:pt x="36729" y="1179"/>
                    <a:pt x="34651" y="2978"/>
                  </a:cubicBezTo>
                  <a:cubicBezTo>
                    <a:pt x="31673" y="5305"/>
                    <a:pt x="27795" y="8810"/>
                    <a:pt x="24445" y="11788"/>
                  </a:cubicBezTo>
                  <a:cubicBezTo>
                    <a:pt x="24321" y="11912"/>
                    <a:pt x="24042" y="12161"/>
                    <a:pt x="23794" y="12285"/>
                  </a:cubicBezTo>
                  <a:cubicBezTo>
                    <a:pt x="23545" y="12564"/>
                    <a:pt x="23266" y="12812"/>
                    <a:pt x="22894" y="13060"/>
                  </a:cubicBezTo>
                  <a:cubicBezTo>
                    <a:pt x="22894" y="13184"/>
                    <a:pt x="22770" y="13184"/>
                    <a:pt x="22770" y="13339"/>
                  </a:cubicBezTo>
                  <a:lnTo>
                    <a:pt x="29998" y="20164"/>
                  </a:lnTo>
                  <a:lnTo>
                    <a:pt x="20443" y="28850"/>
                  </a:lnTo>
                  <a:cubicBezTo>
                    <a:pt x="10609" y="39056"/>
                    <a:pt x="3381" y="40855"/>
                    <a:pt x="0" y="41104"/>
                  </a:cubicBezTo>
                  <a:cubicBezTo>
                    <a:pt x="279" y="41631"/>
                    <a:pt x="652" y="41879"/>
                    <a:pt x="1055" y="42034"/>
                  </a:cubicBezTo>
                  <a:cubicBezTo>
                    <a:pt x="1179" y="42158"/>
                    <a:pt x="1303" y="42158"/>
                    <a:pt x="1427" y="42158"/>
                  </a:cubicBezTo>
                  <a:lnTo>
                    <a:pt x="1675" y="42158"/>
                  </a:lnTo>
                  <a:cubicBezTo>
                    <a:pt x="4653" y="42158"/>
                    <a:pt x="12285" y="40855"/>
                    <a:pt x="22894" y="29874"/>
                  </a:cubicBezTo>
                  <a:lnTo>
                    <a:pt x="32449" y="21343"/>
                  </a:lnTo>
                  <a:lnTo>
                    <a:pt x="25221" y="14239"/>
                  </a:lnTo>
                  <a:cubicBezTo>
                    <a:pt x="25221" y="14239"/>
                    <a:pt x="38777" y="1706"/>
                    <a:pt x="39056" y="155"/>
                  </a:cubicBezTo>
                  <a:lnTo>
                    <a:pt x="39056" y="0"/>
                  </a:lnTo>
                  <a:close/>
                </a:path>
              </a:pathLst>
            </a:custGeom>
            <a:solidFill>
              <a:srgbClr val="B7CC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099;p35">
              <a:extLst>
                <a:ext uri="{FF2B5EF4-FFF2-40B4-BE49-F238E27FC236}">
                  <a16:creationId xmlns:a16="http://schemas.microsoft.com/office/drawing/2014/main" id="{6E32CF51-9142-4E4B-66A3-339527FAFFEA}"/>
                </a:ext>
              </a:extLst>
            </p:cNvPr>
            <p:cNvSpPr/>
            <p:nvPr/>
          </p:nvSpPr>
          <p:spPr>
            <a:xfrm>
              <a:off x="2416935" y="1823304"/>
              <a:ext cx="1015597" cy="1018627"/>
            </a:xfrm>
            <a:custGeom>
              <a:avLst/>
              <a:gdLst/>
              <a:ahLst/>
              <a:cxnLst/>
              <a:rect l="l" t="t" r="r" b="b"/>
              <a:pathLst>
                <a:path w="51962" h="52117" extrusionOk="0">
                  <a:moveTo>
                    <a:pt x="49759" y="1"/>
                  </a:moveTo>
                  <a:lnTo>
                    <a:pt x="1" y="49914"/>
                  </a:lnTo>
                  <a:lnTo>
                    <a:pt x="2048" y="52117"/>
                  </a:lnTo>
                  <a:lnTo>
                    <a:pt x="51962" y="1955"/>
                  </a:lnTo>
                  <a:lnTo>
                    <a:pt x="49759" y="1"/>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100;p35">
              <a:extLst>
                <a:ext uri="{FF2B5EF4-FFF2-40B4-BE49-F238E27FC236}">
                  <a16:creationId xmlns:a16="http://schemas.microsoft.com/office/drawing/2014/main" id="{AB36BB79-D412-1F04-46AC-CAB98F9EB0CC}"/>
                </a:ext>
              </a:extLst>
            </p:cNvPr>
            <p:cNvSpPr/>
            <p:nvPr/>
          </p:nvSpPr>
          <p:spPr>
            <a:xfrm>
              <a:off x="3384595" y="1593051"/>
              <a:ext cx="292862" cy="268490"/>
            </a:xfrm>
            <a:custGeom>
              <a:avLst/>
              <a:gdLst/>
              <a:ahLst/>
              <a:cxnLst/>
              <a:rect l="l" t="t" r="r" b="b"/>
              <a:pathLst>
                <a:path w="14984" h="13737" extrusionOk="0">
                  <a:moveTo>
                    <a:pt x="13488" y="1"/>
                  </a:moveTo>
                  <a:cubicBezTo>
                    <a:pt x="11871" y="1"/>
                    <a:pt x="6049" y="3778"/>
                    <a:pt x="6049" y="3778"/>
                  </a:cubicBezTo>
                  <a:lnTo>
                    <a:pt x="7228" y="5081"/>
                  </a:lnTo>
                  <a:lnTo>
                    <a:pt x="0" y="12061"/>
                  </a:lnTo>
                  <a:lnTo>
                    <a:pt x="2451" y="13736"/>
                  </a:lnTo>
                  <a:lnTo>
                    <a:pt x="9027" y="6756"/>
                  </a:lnTo>
                  <a:lnTo>
                    <a:pt x="10330" y="7904"/>
                  </a:lnTo>
                  <a:cubicBezTo>
                    <a:pt x="10330" y="7904"/>
                    <a:pt x="14983" y="428"/>
                    <a:pt x="13681" y="25"/>
                  </a:cubicBezTo>
                  <a:cubicBezTo>
                    <a:pt x="13626" y="9"/>
                    <a:pt x="13561" y="1"/>
                    <a:pt x="13488" y="1"/>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101;p35">
              <a:extLst>
                <a:ext uri="{FF2B5EF4-FFF2-40B4-BE49-F238E27FC236}">
                  <a16:creationId xmlns:a16="http://schemas.microsoft.com/office/drawing/2014/main" id="{340A84A5-5C3D-79D8-7809-536BA90F2B1D}"/>
                </a:ext>
              </a:extLst>
            </p:cNvPr>
            <p:cNvSpPr/>
            <p:nvPr/>
          </p:nvSpPr>
          <p:spPr>
            <a:xfrm>
              <a:off x="2547901" y="1868901"/>
              <a:ext cx="275897" cy="540849"/>
            </a:xfrm>
            <a:custGeom>
              <a:avLst/>
              <a:gdLst/>
              <a:ahLst/>
              <a:cxnLst/>
              <a:rect l="l" t="t" r="r" b="b"/>
              <a:pathLst>
                <a:path w="14116" h="27672" extrusionOk="0">
                  <a:moveTo>
                    <a:pt x="8086" y="1"/>
                  </a:moveTo>
                  <a:cubicBezTo>
                    <a:pt x="5460" y="1"/>
                    <a:pt x="2847" y="793"/>
                    <a:pt x="652" y="2321"/>
                  </a:cubicBezTo>
                  <a:lnTo>
                    <a:pt x="0" y="2724"/>
                  </a:lnTo>
                  <a:lnTo>
                    <a:pt x="280" y="23136"/>
                  </a:lnTo>
                  <a:cubicBezTo>
                    <a:pt x="280" y="25463"/>
                    <a:pt x="2079" y="27541"/>
                    <a:pt x="4530" y="27665"/>
                  </a:cubicBezTo>
                  <a:cubicBezTo>
                    <a:pt x="4614" y="27670"/>
                    <a:pt x="4699" y="27672"/>
                    <a:pt x="4783" y="27672"/>
                  </a:cubicBezTo>
                  <a:cubicBezTo>
                    <a:pt x="7275" y="27672"/>
                    <a:pt x="9312" y="25906"/>
                    <a:pt x="9462" y="23416"/>
                  </a:cubicBezTo>
                  <a:lnTo>
                    <a:pt x="9586" y="23260"/>
                  </a:lnTo>
                  <a:cubicBezTo>
                    <a:pt x="9586" y="20686"/>
                    <a:pt x="9710" y="18111"/>
                    <a:pt x="9710" y="18111"/>
                  </a:cubicBezTo>
                  <a:cubicBezTo>
                    <a:pt x="9710" y="18111"/>
                    <a:pt x="13588" y="17708"/>
                    <a:pt x="13836" y="13954"/>
                  </a:cubicBezTo>
                  <a:cubicBezTo>
                    <a:pt x="14115" y="10231"/>
                    <a:pt x="13960" y="1421"/>
                    <a:pt x="13960" y="1421"/>
                  </a:cubicBezTo>
                  <a:cubicBezTo>
                    <a:pt x="12116" y="466"/>
                    <a:pt x="10098" y="1"/>
                    <a:pt x="8086" y="1"/>
                  </a:cubicBez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1102;p35">
              <a:extLst>
                <a:ext uri="{FF2B5EF4-FFF2-40B4-BE49-F238E27FC236}">
                  <a16:creationId xmlns:a16="http://schemas.microsoft.com/office/drawing/2014/main" id="{C65EEA16-2B36-D260-7F68-81EDC0401368}"/>
                </a:ext>
              </a:extLst>
            </p:cNvPr>
            <p:cNvSpPr/>
            <p:nvPr/>
          </p:nvSpPr>
          <p:spPr>
            <a:xfrm>
              <a:off x="2495151" y="1796860"/>
              <a:ext cx="457177" cy="466754"/>
            </a:xfrm>
            <a:custGeom>
              <a:avLst/>
              <a:gdLst/>
              <a:ahLst/>
              <a:cxnLst/>
              <a:rect l="l" t="t" r="r" b="b"/>
              <a:pathLst>
                <a:path w="23391" h="23881" extrusionOk="0">
                  <a:moveTo>
                    <a:pt x="8712" y="0"/>
                  </a:moveTo>
                  <a:cubicBezTo>
                    <a:pt x="8179" y="0"/>
                    <a:pt x="7644" y="30"/>
                    <a:pt x="7105" y="82"/>
                  </a:cubicBezTo>
                  <a:lnTo>
                    <a:pt x="7105" y="206"/>
                  </a:lnTo>
                  <a:cubicBezTo>
                    <a:pt x="7017" y="201"/>
                    <a:pt x="6930" y="199"/>
                    <a:pt x="6842" y="199"/>
                  </a:cubicBezTo>
                  <a:cubicBezTo>
                    <a:pt x="4614" y="199"/>
                    <a:pt x="2537" y="1701"/>
                    <a:pt x="1552" y="3432"/>
                  </a:cubicBezTo>
                  <a:cubicBezTo>
                    <a:pt x="528" y="5231"/>
                    <a:pt x="249" y="7434"/>
                    <a:pt x="125" y="9512"/>
                  </a:cubicBezTo>
                  <a:cubicBezTo>
                    <a:pt x="1" y="13638"/>
                    <a:pt x="125" y="17795"/>
                    <a:pt x="528" y="21921"/>
                  </a:cubicBezTo>
                  <a:cubicBezTo>
                    <a:pt x="373" y="22169"/>
                    <a:pt x="528" y="22572"/>
                    <a:pt x="776" y="22697"/>
                  </a:cubicBezTo>
                  <a:cubicBezTo>
                    <a:pt x="1024" y="22945"/>
                    <a:pt x="1303" y="23069"/>
                    <a:pt x="1676" y="23069"/>
                  </a:cubicBezTo>
                  <a:cubicBezTo>
                    <a:pt x="5369" y="23617"/>
                    <a:pt x="9062" y="23880"/>
                    <a:pt x="12738" y="23880"/>
                  </a:cubicBezTo>
                  <a:cubicBezTo>
                    <a:pt x="16132" y="23880"/>
                    <a:pt x="19512" y="23656"/>
                    <a:pt x="22863" y="23224"/>
                  </a:cubicBezTo>
                  <a:cubicBezTo>
                    <a:pt x="23391" y="22293"/>
                    <a:pt x="22615" y="21270"/>
                    <a:pt x="21964" y="20742"/>
                  </a:cubicBezTo>
                  <a:cubicBezTo>
                    <a:pt x="21188" y="20122"/>
                    <a:pt x="20289" y="19470"/>
                    <a:pt x="20040" y="18571"/>
                  </a:cubicBezTo>
                  <a:cubicBezTo>
                    <a:pt x="19513" y="17144"/>
                    <a:pt x="20940" y="15593"/>
                    <a:pt x="20413" y="14290"/>
                  </a:cubicBezTo>
                  <a:cubicBezTo>
                    <a:pt x="20040" y="13266"/>
                    <a:pt x="18613" y="12739"/>
                    <a:pt x="18210" y="11715"/>
                  </a:cubicBezTo>
                  <a:cubicBezTo>
                    <a:pt x="17311" y="9885"/>
                    <a:pt x="19389" y="7837"/>
                    <a:pt x="18489" y="6286"/>
                  </a:cubicBezTo>
                  <a:cubicBezTo>
                    <a:pt x="18086" y="5387"/>
                    <a:pt x="16938" y="4983"/>
                    <a:pt x="16163" y="4208"/>
                  </a:cubicBezTo>
                  <a:cubicBezTo>
                    <a:pt x="15511" y="3556"/>
                    <a:pt x="15263" y="2781"/>
                    <a:pt x="14736" y="2005"/>
                  </a:cubicBezTo>
                  <a:cubicBezTo>
                    <a:pt x="13836" y="981"/>
                    <a:pt x="12409" y="330"/>
                    <a:pt x="10982" y="206"/>
                  </a:cubicBezTo>
                  <a:cubicBezTo>
                    <a:pt x="10219" y="61"/>
                    <a:pt x="9466" y="0"/>
                    <a:pt x="8712" y="0"/>
                  </a:cubicBez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1" name="Google Shape;1103;p35">
              <a:extLst>
                <a:ext uri="{FF2B5EF4-FFF2-40B4-BE49-F238E27FC236}">
                  <a16:creationId xmlns:a16="http://schemas.microsoft.com/office/drawing/2014/main" id="{95DEC9CA-B7C6-3835-60D7-320A275C8D45}"/>
                </a:ext>
              </a:extLst>
            </p:cNvPr>
            <p:cNvSpPr/>
            <p:nvPr/>
          </p:nvSpPr>
          <p:spPr>
            <a:xfrm>
              <a:off x="2381168" y="1883931"/>
              <a:ext cx="252854" cy="369264"/>
            </a:xfrm>
            <a:custGeom>
              <a:avLst/>
              <a:gdLst/>
              <a:ahLst/>
              <a:cxnLst/>
              <a:rect l="l" t="t" r="r" b="b"/>
              <a:pathLst>
                <a:path w="12937" h="18893" extrusionOk="0">
                  <a:moveTo>
                    <a:pt x="7508" y="1"/>
                  </a:moveTo>
                  <a:cubicBezTo>
                    <a:pt x="6484" y="528"/>
                    <a:pt x="6081" y="1707"/>
                    <a:pt x="5957" y="2731"/>
                  </a:cubicBezTo>
                  <a:cubicBezTo>
                    <a:pt x="5709" y="3754"/>
                    <a:pt x="5833" y="4933"/>
                    <a:pt x="5305" y="5957"/>
                  </a:cubicBezTo>
                  <a:cubicBezTo>
                    <a:pt x="4933" y="6981"/>
                    <a:pt x="3878" y="7756"/>
                    <a:pt x="3630" y="8935"/>
                  </a:cubicBezTo>
                  <a:cubicBezTo>
                    <a:pt x="3258" y="10486"/>
                    <a:pt x="4282" y="12161"/>
                    <a:pt x="3382" y="13464"/>
                  </a:cubicBezTo>
                  <a:cubicBezTo>
                    <a:pt x="2855" y="14240"/>
                    <a:pt x="1707" y="14364"/>
                    <a:pt x="1055" y="15139"/>
                  </a:cubicBezTo>
                  <a:cubicBezTo>
                    <a:pt x="1" y="16039"/>
                    <a:pt x="156" y="17590"/>
                    <a:pt x="280" y="18893"/>
                  </a:cubicBezTo>
                  <a:lnTo>
                    <a:pt x="12937" y="18769"/>
                  </a:lnTo>
                  <a:lnTo>
                    <a:pt x="7508" y="1"/>
                  </a:ln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1104;p35">
              <a:extLst>
                <a:ext uri="{FF2B5EF4-FFF2-40B4-BE49-F238E27FC236}">
                  <a16:creationId xmlns:a16="http://schemas.microsoft.com/office/drawing/2014/main" id="{5A393DF0-2EF8-E4B9-43ED-947CB97EE7BD}"/>
                </a:ext>
              </a:extLst>
            </p:cNvPr>
            <p:cNvSpPr/>
            <p:nvPr/>
          </p:nvSpPr>
          <p:spPr>
            <a:xfrm>
              <a:off x="2330842" y="1784293"/>
              <a:ext cx="262568" cy="224513"/>
            </a:xfrm>
            <a:custGeom>
              <a:avLst/>
              <a:gdLst/>
              <a:ahLst/>
              <a:cxnLst/>
              <a:rect l="l" t="t" r="r" b="b"/>
              <a:pathLst>
                <a:path w="13434" h="11487" extrusionOk="0">
                  <a:moveTo>
                    <a:pt x="9073" y="1"/>
                  </a:moveTo>
                  <a:cubicBezTo>
                    <a:pt x="8815" y="1"/>
                    <a:pt x="8552" y="24"/>
                    <a:pt x="8284" y="73"/>
                  </a:cubicBezTo>
                  <a:cubicBezTo>
                    <a:pt x="7880" y="73"/>
                    <a:pt x="7384" y="322"/>
                    <a:pt x="6981" y="601"/>
                  </a:cubicBezTo>
                  <a:cubicBezTo>
                    <a:pt x="5057" y="1749"/>
                    <a:pt x="4282" y="4727"/>
                    <a:pt x="1955" y="5502"/>
                  </a:cubicBezTo>
                  <a:cubicBezTo>
                    <a:pt x="1428" y="5626"/>
                    <a:pt x="652" y="5626"/>
                    <a:pt x="404" y="6278"/>
                  </a:cubicBezTo>
                  <a:cubicBezTo>
                    <a:pt x="1" y="6805"/>
                    <a:pt x="404" y="7581"/>
                    <a:pt x="1024" y="7829"/>
                  </a:cubicBezTo>
                  <a:cubicBezTo>
                    <a:pt x="1406" y="7974"/>
                    <a:pt x="1788" y="8034"/>
                    <a:pt x="2169" y="8034"/>
                  </a:cubicBezTo>
                  <a:cubicBezTo>
                    <a:pt x="2267" y="8034"/>
                    <a:pt x="2365" y="8030"/>
                    <a:pt x="2463" y="8023"/>
                  </a:cubicBezTo>
                  <a:lnTo>
                    <a:pt x="2463" y="8023"/>
                  </a:lnTo>
                  <a:cubicBezTo>
                    <a:pt x="1972" y="8169"/>
                    <a:pt x="1646" y="8543"/>
                    <a:pt x="1552" y="9132"/>
                  </a:cubicBezTo>
                  <a:lnTo>
                    <a:pt x="1552" y="9380"/>
                  </a:lnTo>
                  <a:cubicBezTo>
                    <a:pt x="1771" y="10064"/>
                    <a:pt x="2400" y="10555"/>
                    <a:pt x="3077" y="10555"/>
                  </a:cubicBezTo>
                  <a:cubicBezTo>
                    <a:pt x="3168" y="10555"/>
                    <a:pt x="3260" y="10546"/>
                    <a:pt x="3351" y="10528"/>
                  </a:cubicBezTo>
                  <a:cubicBezTo>
                    <a:pt x="4127" y="10279"/>
                    <a:pt x="4654" y="9752"/>
                    <a:pt x="4902" y="8977"/>
                  </a:cubicBezTo>
                  <a:lnTo>
                    <a:pt x="4902" y="8977"/>
                  </a:lnTo>
                  <a:cubicBezTo>
                    <a:pt x="4654" y="9752"/>
                    <a:pt x="4406" y="10683"/>
                    <a:pt x="4127" y="11458"/>
                  </a:cubicBezTo>
                  <a:cubicBezTo>
                    <a:pt x="4246" y="11477"/>
                    <a:pt x="4364" y="11487"/>
                    <a:pt x="4481" y="11487"/>
                  </a:cubicBezTo>
                  <a:cubicBezTo>
                    <a:pt x="5876" y="11487"/>
                    <a:pt x="7050" y="10170"/>
                    <a:pt x="7880" y="8852"/>
                  </a:cubicBezTo>
                  <a:cubicBezTo>
                    <a:pt x="8656" y="7425"/>
                    <a:pt x="9431" y="5874"/>
                    <a:pt x="10858" y="5254"/>
                  </a:cubicBezTo>
                  <a:cubicBezTo>
                    <a:pt x="11510" y="4975"/>
                    <a:pt x="12285" y="4975"/>
                    <a:pt x="12813" y="4478"/>
                  </a:cubicBezTo>
                  <a:cubicBezTo>
                    <a:pt x="13433" y="4075"/>
                    <a:pt x="13433" y="3051"/>
                    <a:pt x="12813" y="2772"/>
                  </a:cubicBezTo>
                  <a:lnTo>
                    <a:pt x="12813" y="3176"/>
                  </a:lnTo>
                  <a:cubicBezTo>
                    <a:pt x="12458" y="1241"/>
                    <a:pt x="10932" y="1"/>
                    <a:pt x="9073" y="1"/>
                  </a:cubicBez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1105;p35">
              <a:extLst>
                <a:ext uri="{FF2B5EF4-FFF2-40B4-BE49-F238E27FC236}">
                  <a16:creationId xmlns:a16="http://schemas.microsoft.com/office/drawing/2014/main" id="{2974E6E8-6597-A119-A4DC-33CA92BE048F}"/>
                </a:ext>
              </a:extLst>
            </p:cNvPr>
            <p:cNvSpPr/>
            <p:nvPr/>
          </p:nvSpPr>
          <p:spPr>
            <a:xfrm>
              <a:off x="2566097" y="1846347"/>
              <a:ext cx="50328" cy="72786"/>
            </a:xfrm>
            <a:custGeom>
              <a:avLst/>
              <a:gdLst/>
              <a:ahLst/>
              <a:cxnLst/>
              <a:rect l="l" t="t" r="r" b="b"/>
              <a:pathLst>
                <a:path w="2575" h="3724" extrusionOk="0">
                  <a:moveTo>
                    <a:pt x="1396" y="1"/>
                  </a:moveTo>
                  <a:cubicBezTo>
                    <a:pt x="1396" y="1"/>
                    <a:pt x="1675" y="249"/>
                    <a:pt x="1799" y="652"/>
                  </a:cubicBezTo>
                  <a:cubicBezTo>
                    <a:pt x="1923" y="652"/>
                    <a:pt x="1923" y="776"/>
                    <a:pt x="1923" y="900"/>
                  </a:cubicBezTo>
                  <a:cubicBezTo>
                    <a:pt x="2327" y="1924"/>
                    <a:pt x="1799" y="3103"/>
                    <a:pt x="776" y="3351"/>
                  </a:cubicBezTo>
                  <a:cubicBezTo>
                    <a:pt x="372" y="3630"/>
                    <a:pt x="0" y="3630"/>
                    <a:pt x="0" y="3630"/>
                  </a:cubicBezTo>
                  <a:cubicBezTo>
                    <a:pt x="124" y="3692"/>
                    <a:pt x="248" y="3723"/>
                    <a:pt x="376" y="3723"/>
                  </a:cubicBezTo>
                  <a:cubicBezTo>
                    <a:pt x="504" y="3723"/>
                    <a:pt x="636" y="3692"/>
                    <a:pt x="776" y="3630"/>
                  </a:cubicBezTo>
                  <a:cubicBezTo>
                    <a:pt x="1024" y="3475"/>
                    <a:pt x="1148" y="3475"/>
                    <a:pt x="1396" y="3351"/>
                  </a:cubicBezTo>
                  <a:cubicBezTo>
                    <a:pt x="2327" y="2699"/>
                    <a:pt x="2575" y="1428"/>
                    <a:pt x="2048" y="528"/>
                  </a:cubicBezTo>
                  <a:cubicBezTo>
                    <a:pt x="1799" y="125"/>
                    <a:pt x="1396" y="1"/>
                    <a:pt x="1396"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1106;p35">
              <a:extLst>
                <a:ext uri="{FF2B5EF4-FFF2-40B4-BE49-F238E27FC236}">
                  <a16:creationId xmlns:a16="http://schemas.microsoft.com/office/drawing/2014/main" id="{5FEBC11F-F238-E0F3-F033-BA967D13DBAC}"/>
                </a:ext>
              </a:extLst>
            </p:cNvPr>
            <p:cNvSpPr/>
            <p:nvPr/>
          </p:nvSpPr>
          <p:spPr>
            <a:xfrm>
              <a:off x="2863777" y="4150281"/>
              <a:ext cx="293488" cy="636639"/>
            </a:xfrm>
            <a:custGeom>
              <a:avLst/>
              <a:gdLst/>
              <a:ahLst/>
              <a:cxnLst/>
              <a:rect l="l" t="t" r="r" b="b"/>
              <a:pathLst>
                <a:path w="15016" h="32573" extrusionOk="0">
                  <a:moveTo>
                    <a:pt x="11261" y="0"/>
                  </a:moveTo>
                  <a:lnTo>
                    <a:pt x="1" y="2575"/>
                  </a:lnTo>
                  <a:lnTo>
                    <a:pt x="6484" y="32573"/>
                  </a:lnTo>
                  <a:lnTo>
                    <a:pt x="15015" y="32324"/>
                  </a:lnTo>
                  <a:lnTo>
                    <a:pt x="11261" y="0"/>
                  </a:ln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1107;p35">
              <a:extLst>
                <a:ext uri="{FF2B5EF4-FFF2-40B4-BE49-F238E27FC236}">
                  <a16:creationId xmlns:a16="http://schemas.microsoft.com/office/drawing/2014/main" id="{503F1B5E-3875-65CC-3635-18F792B532B0}"/>
                </a:ext>
              </a:extLst>
            </p:cNvPr>
            <p:cNvSpPr/>
            <p:nvPr/>
          </p:nvSpPr>
          <p:spPr>
            <a:xfrm>
              <a:off x="2156838" y="2569060"/>
              <a:ext cx="249824" cy="310453"/>
            </a:xfrm>
            <a:custGeom>
              <a:avLst/>
              <a:gdLst/>
              <a:ahLst/>
              <a:cxnLst/>
              <a:rect l="l" t="t" r="r" b="b"/>
              <a:pathLst>
                <a:path w="12782" h="15884" extrusionOk="0">
                  <a:moveTo>
                    <a:pt x="5553" y="0"/>
                  </a:moveTo>
                  <a:cubicBezTo>
                    <a:pt x="5553" y="0"/>
                    <a:pt x="5429" y="248"/>
                    <a:pt x="5150" y="496"/>
                  </a:cubicBezTo>
                  <a:cubicBezTo>
                    <a:pt x="3878" y="2699"/>
                    <a:pt x="1" y="10578"/>
                    <a:pt x="3227" y="15883"/>
                  </a:cubicBezTo>
                  <a:lnTo>
                    <a:pt x="11354" y="8655"/>
                  </a:lnTo>
                  <a:lnTo>
                    <a:pt x="12781" y="5429"/>
                  </a:lnTo>
                  <a:lnTo>
                    <a:pt x="5553" y="0"/>
                  </a:ln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1108;p35">
              <a:extLst>
                <a:ext uri="{FF2B5EF4-FFF2-40B4-BE49-F238E27FC236}">
                  <a16:creationId xmlns:a16="http://schemas.microsoft.com/office/drawing/2014/main" id="{56676C4A-BC4B-2201-E340-AD165219644E}"/>
                </a:ext>
              </a:extLst>
            </p:cNvPr>
            <p:cNvSpPr/>
            <p:nvPr/>
          </p:nvSpPr>
          <p:spPr>
            <a:xfrm>
              <a:off x="2302952" y="3728298"/>
              <a:ext cx="290458" cy="1038621"/>
            </a:xfrm>
            <a:custGeom>
              <a:avLst/>
              <a:gdLst/>
              <a:ahLst/>
              <a:cxnLst/>
              <a:rect l="l" t="t" r="r" b="b"/>
              <a:pathLst>
                <a:path w="14861" h="53140" extrusionOk="0">
                  <a:moveTo>
                    <a:pt x="2855" y="0"/>
                  </a:moveTo>
                  <a:lnTo>
                    <a:pt x="1" y="51186"/>
                  </a:lnTo>
                  <a:lnTo>
                    <a:pt x="8532" y="53140"/>
                  </a:lnTo>
                  <a:lnTo>
                    <a:pt x="14860" y="1024"/>
                  </a:lnTo>
                  <a:lnTo>
                    <a:pt x="2855" y="0"/>
                  </a:ln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1109;p35">
              <a:extLst>
                <a:ext uri="{FF2B5EF4-FFF2-40B4-BE49-F238E27FC236}">
                  <a16:creationId xmlns:a16="http://schemas.microsoft.com/office/drawing/2014/main" id="{8701E9DA-1AE5-088B-5141-5F85AD0AAB4F}"/>
                </a:ext>
              </a:extLst>
            </p:cNvPr>
            <p:cNvSpPr/>
            <p:nvPr/>
          </p:nvSpPr>
          <p:spPr>
            <a:xfrm>
              <a:off x="2229602" y="2253164"/>
              <a:ext cx="856736" cy="793097"/>
            </a:xfrm>
            <a:custGeom>
              <a:avLst/>
              <a:gdLst/>
              <a:ahLst/>
              <a:cxnLst/>
              <a:rect l="l" t="t" r="r" b="b"/>
              <a:pathLst>
                <a:path w="43834" h="40578" extrusionOk="0">
                  <a:moveTo>
                    <a:pt x="41507" y="1"/>
                  </a:moveTo>
                  <a:cubicBezTo>
                    <a:pt x="36078" y="901"/>
                    <a:pt x="26896" y="2048"/>
                    <a:pt x="26896" y="2048"/>
                  </a:cubicBezTo>
                  <a:lnTo>
                    <a:pt x="15139" y="2048"/>
                  </a:lnTo>
                  <a:cubicBezTo>
                    <a:pt x="12564" y="2048"/>
                    <a:pt x="10082" y="2979"/>
                    <a:pt x="8159" y="4654"/>
                  </a:cubicBezTo>
                  <a:cubicBezTo>
                    <a:pt x="7631" y="5026"/>
                    <a:pt x="3102" y="10983"/>
                    <a:pt x="0" y="16939"/>
                  </a:cubicBezTo>
                  <a:lnTo>
                    <a:pt x="9462" y="23763"/>
                  </a:lnTo>
                  <a:lnTo>
                    <a:pt x="11013" y="21065"/>
                  </a:lnTo>
                  <a:lnTo>
                    <a:pt x="11013" y="21189"/>
                  </a:lnTo>
                  <a:cubicBezTo>
                    <a:pt x="11137" y="22088"/>
                    <a:pt x="11509" y="23763"/>
                    <a:pt x="11633" y="24694"/>
                  </a:cubicBezTo>
                  <a:cubicBezTo>
                    <a:pt x="12409" y="27641"/>
                    <a:pt x="12812" y="31674"/>
                    <a:pt x="11261" y="34249"/>
                  </a:cubicBezTo>
                  <a:cubicBezTo>
                    <a:pt x="11261" y="34249"/>
                    <a:pt x="9183" y="37351"/>
                    <a:pt x="9183" y="40577"/>
                  </a:cubicBezTo>
                  <a:lnTo>
                    <a:pt x="36450" y="40329"/>
                  </a:lnTo>
                  <a:lnTo>
                    <a:pt x="35551" y="37351"/>
                  </a:lnTo>
                  <a:cubicBezTo>
                    <a:pt x="35551" y="37351"/>
                    <a:pt x="32976" y="28572"/>
                    <a:pt x="32976" y="28417"/>
                  </a:cubicBezTo>
                  <a:lnTo>
                    <a:pt x="31301" y="23143"/>
                  </a:lnTo>
                  <a:lnTo>
                    <a:pt x="31952" y="13961"/>
                  </a:lnTo>
                  <a:lnTo>
                    <a:pt x="43834" y="11107"/>
                  </a:lnTo>
                  <a:lnTo>
                    <a:pt x="41507" y="1"/>
                  </a:lnTo>
                  <a:close/>
                </a:path>
              </a:pathLst>
            </a:custGeom>
            <a:solidFill>
              <a:srgbClr val="455A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1110;p35">
              <a:extLst>
                <a:ext uri="{FF2B5EF4-FFF2-40B4-BE49-F238E27FC236}">
                  <a16:creationId xmlns:a16="http://schemas.microsoft.com/office/drawing/2014/main" id="{0DE3517F-54B4-15E1-F9B4-93D4FBD4E162}"/>
                </a:ext>
              </a:extLst>
            </p:cNvPr>
            <p:cNvSpPr/>
            <p:nvPr/>
          </p:nvSpPr>
          <p:spPr>
            <a:xfrm>
              <a:off x="2350855" y="2281054"/>
              <a:ext cx="694864" cy="143030"/>
            </a:xfrm>
            <a:custGeom>
              <a:avLst/>
              <a:gdLst/>
              <a:ahLst/>
              <a:cxnLst/>
              <a:rect l="l" t="t" r="r" b="b"/>
              <a:pathLst>
                <a:path w="35552" h="7318" extrusionOk="0">
                  <a:moveTo>
                    <a:pt x="35427" y="1"/>
                  </a:moveTo>
                  <a:cubicBezTo>
                    <a:pt x="35303" y="1"/>
                    <a:pt x="35303" y="125"/>
                    <a:pt x="35179" y="125"/>
                  </a:cubicBezTo>
                  <a:cubicBezTo>
                    <a:pt x="34900" y="249"/>
                    <a:pt x="34527" y="497"/>
                    <a:pt x="34279" y="776"/>
                  </a:cubicBezTo>
                  <a:cubicBezTo>
                    <a:pt x="34651" y="497"/>
                    <a:pt x="35055" y="249"/>
                    <a:pt x="35551" y="1"/>
                  </a:cubicBezTo>
                  <a:close/>
                  <a:moveTo>
                    <a:pt x="0" y="5554"/>
                  </a:moveTo>
                  <a:lnTo>
                    <a:pt x="0" y="5554"/>
                  </a:lnTo>
                  <a:cubicBezTo>
                    <a:pt x="1" y="5554"/>
                    <a:pt x="42" y="5593"/>
                    <a:pt x="129" y="5658"/>
                  </a:cubicBezTo>
                  <a:lnTo>
                    <a:pt x="129" y="5658"/>
                  </a:lnTo>
                  <a:cubicBezTo>
                    <a:pt x="99" y="5633"/>
                    <a:pt x="62" y="5603"/>
                    <a:pt x="0" y="5554"/>
                  </a:cubicBezTo>
                  <a:close/>
                  <a:moveTo>
                    <a:pt x="129" y="5658"/>
                  </a:moveTo>
                  <a:cubicBezTo>
                    <a:pt x="175" y="5697"/>
                    <a:pt x="205" y="5727"/>
                    <a:pt x="280" y="5802"/>
                  </a:cubicBezTo>
                  <a:cubicBezTo>
                    <a:pt x="652" y="6050"/>
                    <a:pt x="931" y="6205"/>
                    <a:pt x="1303" y="6329"/>
                  </a:cubicBezTo>
                  <a:cubicBezTo>
                    <a:pt x="694" y="6056"/>
                    <a:pt x="312" y="5797"/>
                    <a:pt x="129" y="5658"/>
                  </a:cubicBezTo>
                  <a:close/>
                  <a:moveTo>
                    <a:pt x="34279" y="776"/>
                  </a:moveTo>
                  <a:lnTo>
                    <a:pt x="34279" y="776"/>
                  </a:lnTo>
                  <a:cubicBezTo>
                    <a:pt x="33752" y="1149"/>
                    <a:pt x="33349" y="1552"/>
                    <a:pt x="32976" y="1924"/>
                  </a:cubicBezTo>
                  <a:cubicBezTo>
                    <a:pt x="32449" y="2576"/>
                    <a:pt x="31797" y="3103"/>
                    <a:pt x="31177" y="3475"/>
                  </a:cubicBezTo>
                  <a:cubicBezTo>
                    <a:pt x="29626" y="4778"/>
                    <a:pt x="27672" y="5430"/>
                    <a:pt x="25593" y="5554"/>
                  </a:cubicBezTo>
                  <a:cubicBezTo>
                    <a:pt x="25291" y="5586"/>
                    <a:pt x="24979" y="5602"/>
                    <a:pt x="24661" y="5602"/>
                  </a:cubicBezTo>
                  <a:cubicBezTo>
                    <a:pt x="23771" y="5602"/>
                    <a:pt x="22841" y="5480"/>
                    <a:pt x="21995" y="5275"/>
                  </a:cubicBezTo>
                  <a:cubicBezTo>
                    <a:pt x="20816" y="4902"/>
                    <a:pt x="19668" y="4375"/>
                    <a:pt x="18365" y="4003"/>
                  </a:cubicBezTo>
                  <a:cubicBezTo>
                    <a:pt x="17714" y="3724"/>
                    <a:pt x="17062" y="3724"/>
                    <a:pt x="16442" y="3599"/>
                  </a:cubicBezTo>
                  <a:cubicBezTo>
                    <a:pt x="15790" y="3599"/>
                    <a:pt x="15015" y="3724"/>
                    <a:pt x="14488" y="3879"/>
                  </a:cubicBezTo>
                  <a:cubicBezTo>
                    <a:pt x="13185" y="4251"/>
                    <a:pt x="12161" y="4654"/>
                    <a:pt x="11013" y="5275"/>
                  </a:cubicBezTo>
                  <a:cubicBezTo>
                    <a:pt x="10082" y="5802"/>
                    <a:pt x="9059" y="6205"/>
                    <a:pt x="8035" y="6577"/>
                  </a:cubicBezTo>
                  <a:cubicBezTo>
                    <a:pt x="7056" y="6922"/>
                    <a:pt x="6052" y="7089"/>
                    <a:pt x="5045" y="7089"/>
                  </a:cubicBezTo>
                  <a:cubicBezTo>
                    <a:pt x="3788" y="7089"/>
                    <a:pt x="2527" y="6829"/>
                    <a:pt x="1303" y="6329"/>
                  </a:cubicBezTo>
                  <a:lnTo>
                    <a:pt x="1303" y="6329"/>
                  </a:lnTo>
                  <a:cubicBezTo>
                    <a:pt x="2511" y="6996"/>
                    <a:pt x="3886" y="7318"/>
                    <a:pt x="5259" y="7318"/>
                  </a:cubicBezTo>
                  <a:cubicBezTo>
                    <a:pt x="6248" y="7318"/>
                    <a:pt x="7236" y="7151"/>
                    <a:pt x="8159" y="6826"/>
                  </a:cubicBezTo>
                  <a:cubicBezTo>
                    <a:pt x="9183" y="6453"/>
                    <a:pt x="10238" y="5926"/>
                    <a:pt x="11137" y="5430"/>
                  </a:cubicBezTo>
                  <a:cubicBezTo>
                    <a:pt x="12161" y="4902"/>
                    <a:pt x="13340" y="4499"/>
                    <a:pt x="14488" y="4127"/>
                  </a:cubicBezTo>
                  <a:cubicBezTo>
                    <a:pt x="15139" y="4003"/>
                    <a:pt x="15790" y="3879"/>
                    <a:pt x="16287" y="3879"/>
                  </a:cubicBezTo>
                  <a:cubicBezTo>
                    <a:pt x="16938" y="4003"/>
                    <a:pt x="17590" y="4003"/>
                    <a:pt x="18241" y="4251"/>
                  </a:cubicBezTo>
                  <a:cubicBezTo>
                    <a:pt x="19544" y="4654"/>
                    <a:pt x="20692" y="5151"/>
                    <a:pt x="21995" y="5554"/>
                  </a:cubicBezTo>
                  <a:cubicBezTo>
                    <a:pt x="22835" y="5735"/>
                    <a:pt x="23692" y="5851"/>
                    <a:pt x="24590" y="5851"/>
                  </a:cubicBezTo>
                  <a:cubicBezTo>
                    <a:pt x="24918" y="5851"/>
                    <a:pt x="25252" y="5835"/>
                    <a:pt x="25593" y="5802"/>
                  </a:cubicBezTo>
                  <a:cubicBezTo>
                    <a:pt x="27672" y="5678"/>
                    <a:pt x="29626" y="4902"/>
                    <a:pt x="31301" y="3724"/>
                  </a:cubicBezTo>
                  <a:cubicBezTo>
                    <a:pt x="31953" y="3227"/>
                    <a:pt x="32573" y="2700"/>
                    <a:pt x="33100" y="2048"/>
                  </a:cubicBezTo>
                  <a:cubicBezTo>
                    <a:pt x="33504" y="1552"/>
                    <a:pt x="33876" y="1149"/>
                    <a:pt x="34279" y="776"/>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1111;p35">
              <a:extLst>
                <a:ext uri="{FF2B5EF4-FFF2-40B4-BE49-F238E27FC236}">
                  <a16:creationId xmlns:a16="http://schemas.microsoft.com/office/drawing/2014/main" id="{4A7BD3B6-BA19-2EEF-7B7D-6E6D2BDD72D6}"/>
                </a:ext>
              </a:extLst>
            </p:cNvPr>
            <p:cNvSpPr/>
            <p:nvPr/>
          </p:nvSpPr>
          <p:spPr>
            <a:xfrm>
              <a:off x="2293258" y="2475071"/>
              <a:ext cx="548120" cy="127687"/>
            </a:xfrm>
            <a:custGeom>
              <a:avLst/>
              <a:gdLst/>
              <a:ahLst/>
              <a:cxnLst/>
              <a:rect l="l" t="t" r="r" b="b"/>
              <a:pathLst>
                <a:path w="28044" h="6533" extrusionOk="0">
                  <a:moveTo>
                    <a:pt x="1" y="1"/>
                  </a:moveTo>
                  <a:cubicBezTo>
                    <a:pt x="125" y="156"/>
                    <a:pt x="125" y="280"/>
                    <a:pt x="249" y="280"/>
                  </a:cubicBezTo>
                  <a:cubicBezTo>
                    <a:pt x="125" y="156"/>
                    <a:pt x="125" y="156"/>
                    <a:pt x="1" y="1"/>
                  </a:cubicBezTo>
                  <a:close/>
                  <a:moveTo>
                    <a:pt x="249" y="280"/>
                  </a:moveTo>
                  <a:cubicBezTo>
                    <a:pt x="249" y="528"/>
                    <a:pt x="497" y="776"/>
                    <a:pt x="621" y="1180"/>
                  </a:cubicBezTo>
                  <a:cubicBezTo>
                    <a:pt x="1272" y="2079"/>
                    <a:pt x="1924" y="3103"/>
                    <a:pt x="2699" y="3878"/>
                  </a:cubicBezTo>
                  <a:cubicBezTo>
                    <a:pt x="3227" y="4530"/>
                    <a:pt x="3878" y="5057"/>
                    <a:pt x="4499" y="5430"/>
                  </a:cubicBezTo>
                  <a:cubicBezTo>
                    <a:pt x="5274" y="5957"/>
                    <a:pt x="6205" y="6360"/>
                    <a:pt x="7104" y="6484"/>
                  </a:cubicBezTo>
                  <a:cubicBezTo>
                    <a:pt x="7374" y="6517"/>
                    <a:pt x="7643" y="6532"/>
                    <a:pt x="7913" y="6532"/>
                  </a:cubicBezTo>
                  <a:cubicBezTo>
                    <a:pt x="8669" y="6532"/>
                    <a:pt x="9429" y="6411"/>
                    <a:pt x="10207" y="6205"/>
                  </a:cubicBezTo>
                  <a:cubicBezTo>
                    <a:pt x="11230" y="5957"/>
                    <a:pt x="12254" y="5585"/>
                    <a:pt x="13185" y="5181"/>
                  </a:cubicBezTo>
                  <a:cubicBezTo>
                    <a:pt x="15232" y="4282"/>
                    <a:pt x="17186" y="3506"/>
                    <a:pt x="19110" y="3382"/>
                  </a:cubicBezTo>
                  <a:cubicBezTo>
                    <a:pt x="20009" y="3382"/>
                    <a:pt x="20940" y="3506"/>
                    <a:pt x="21715" y="3878"/>
                  </a:cubicBezTo>
                  <a:cubicBezTo>
                    <a:pt x="22491" y="4282"/>
                    <a:pt x="23111" y="4654"/>
                    <a:pt x="23763" y="5057"/>
                  </a:cubicBezTo>
                  <a:cubicBezTo>
                    <a:pt x="24290" y="5430"/>
                    <a:pt x="24818" y="5833"/>
                    <a:pt x="25438" y="5957"/>
                  </a:cubicBezTo>
                  <a:cubicBezTo>
                    <a:pt x="25965" y="6081"/>
                    <a:pt x="26493" y="6081"/>
                    <a:pt x="26989" y="6081"/>
                  </a:cubicBezTo>
                  <a:cubicBezTo>
                    <a:pt x="27268" y="5957"/>
                    <a:pt x="27641" y="5833"/>
                    <a:pt x="27920" y="5709"/>
                  </a:cubicBezTo>
                  <a:cubicBezTo>
                    <a:pt x="27920" y="5585"/>
                    <a:pt x="28044" y="5585"/>
                    <a:pt x="28044" y="5430"/>
                  </a:cubicBezTo>
                  <a:lnTo>
                    <a:pt x="28044" y="5430"/>
                  </a:lnTo>
                  <a:cubicBezTo>
                    <a:pt x="27765" y="5709"/>
                    <a:pt x="27392" y="5833"/>
                    <a:pt x="26989" y="5957"/>
                  </a:cubicBezTo>
                  <a:cubicBezTo>
                    <a:pt x="26493" y="5957"/>
                    <a:pt x="25965" y="5957"/>
                    <a:pt x="25593" y="5833"/>
                  </a:cubicBezTo>
                  <a:cubicBezTo>
                    <a:pt x="24942" y="5585"/>
                    <a:pt x="24414" y="5305"/>
                    <a:pt x="23763" y="4933"/>
                  </a:cubicBezTo>
                  <a:cubicBezTo>
                    <a:pt x="23267" y="4406"/>
                    <a:pt x="22491" y="4034"/>
                    <a:pt x="21840" y="3630"/>
                  </a:cubicBezTo>
                  <a:cubicBezTo>
                    <a:pt x="20940" y="3258"/>
                    <a:pt x="20009" y="3103"/>
                    <a:pt x="19110" y="3103"/>
                  </a:cubicBezTo>
                  <a:cubicBezTo>
                    <a:pt x="17186" y="3258"/>
                    <a:pt x="15108" y="4034"/>
                    <a:pt x="13029" y="4933"/>
                  </a:cubicBezTo>
                  <a:cubicBezTo>
                    <a:pt x="12130" y="5305"/>
                    <a:pt x="11106" y="5709"/>
                    <a:pt x="10082" y="5957"/>
                  </a:cubicBezTo>
                  <a:cubicBezTo>
                    <a:pt x="9152" y="6205"/>
                    <a:pt x="8128" y="6205"/>
                    <a:pt x="7104" y="6205"/>
                  </a:cubicBezTo>
                  <a:cubicBezTo>
                    <a:pt x="6205" y="6081"/>
                    <a:pt x="5429" y="5709"/>
                    <a:pt x="4654" y="5305"/>
                  </a:cubicBezTo>
                  <a:cubicBezTo>
                    <a:pt x="4002" y="4809"/>
                    <a:pt x="3351" y="4406"/>
                    <a:pt x="2823" y="3754"/>
                  </a:cubicBezTo>
                  <a:cubicBezTo>
                    <a:pt x="2048" y="2979"/>
                    <a:pt x="1396" y="2079"/>
                    <a:pt x="776" y="1056"/>
                  </a:cubicBezTo>
                  <a:lnTo>
                    <a:pt x="249" y="280"/>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1112;p35">
              <a:extLst>
                <a:ext uri="{FF2B5EF4-FFF2-40B4-BE49-F238E27FC236}">
                  <a16:creationId xmlns:a16="http://schemas.microsoft.com/office/drawing/2014/main" id="{720985C4-2B78-630C-ACAA-C97C988EDAA8}"/>
                </a:ext>
              </a:extLst>
            </p:cNvPr>
            <p:cNvSpPr/>
            <p:nvPr/>
          </p:nvSpPr>
          <p:spPr>
            <a:xfrm>
              <a:off x="2472108" y="2719787"/>
              <a:ext cx="378978" cy="59632"/>
            </a:xfrm>
            <a:custGeom>
              <a:avLst/>
              <a:gdLst/>
              <a:ahLst/>
              <a:cxnLst/>
              <a:rect l="l" t="t" r="r" b="b"/>
              <a:pathLst>
                <a:path w="19390" h="3051" extrusionOk="0">
                  <a:moveTo>
                    <a:pt x="19389" y="1719"/>
                  </a:moveTo>
                  <a:cubicBezTo>
                    <a:pt x="19383" y="1719"/>
                    <a:pt x="19377" y="1719"/>
                    <a:pt x="19371" y="1720"/>
                  </a:cubicBezTo>
                  <a:lnTo>
                    <a:pt x="19371" y="1720"/>
                  </a:lnTo>
                  <a:cubicBezTo>
                    <a:pt x="19382" y="1719"/>
                    <a:pt x="19389" y="1719"/>
                    <a:pt x="19389" y="1719"/>
                  </a:cubicBezTo>
                  <a:close/>
                  <a:moveTo>
                    <a:pt x="19371" y="1720"/>
                  </a:moveTo>
                  <a:cubicBezTo>
                    <a:pt x="19351" y="1724"/>
                    <a:pt x="19319" y="1732"/>
                    <a:pt x="19296" y="1757"/>
                  </a:cubicBezTo>
                  <a:lnTo>
                    <a:pt x="19296" y="1757"/>
                  </a:lnTo>
                  <a:cubicBezTo>
                    <a:pt x="19323" y="1738"/>
                    <a:pt x="19347" y="1725"/>
                    <a:pt x="19371" y="1720"/>
                  </a:cubicBezTo>
                  <a:close/>
                  <a:moveTo>
                    <a:pt x="292" y="2348"/>
                  </a:moveTo>
                  <a:cubicBezTo>
                    <a:pt x="191" y="2436"/>
                    <a:pt x="93" y="2526"/>
                    <a:pt x="1" y="2618"/>
                  </a:cubicBezTo>
                  <a:lnTo>
                    <a:pt x="156" y="2494"/>
                  </a:lnTo>
                  <a:cubicBezTo>
                    <a:pt x="201" y="2449"/>
                    <a:pt x="247" y="2399"/>
                    <a:pt x="292" y="2348"/>
                  </a:cubicBezTo>
                  <a:close/>
                  <a:moveTo>
                    <a:pt x="6438" y="1"/>
                  </a:moveTo>
                  <a:cubicBezTo>
                    <a:pt x="6191" y="1"/>
                    <a:pt x="5947" y="14"/>
                    <a:pt x="5709" y="44"/>
                  </a:cubicBezTo>
                  <a:cubicBezTo>
                    <a:pt x="4530" y="44"/>
                    <a:pt x="3382" y="292"/>
                    <a:pt x="2327" y="819"/>
                  </a:cubicBezTo>
                  <a:cubicBezTo>
                    <a:pt x="1707" y="1191"/>
                    <a:pt x="1056" y="1595"/>
                    <a:pt x="528" y="2091"/>
                  </a:cubicBezTo>
                  <a:cubicBezTo>
                    <a:pt x="450" y="2170"/>
                    <a:pt x="371" y="2261"/>
                    <a:pt x="292" y="2348"/>
                  </a:cubicBezTo>
                  <a:lnTo>
                    <a:pt x="292" y="2348"/>
                  </a:lnTo>
                  <a:cubicBezTo>
                    <a:pt x="908" y="1818"/>
                    <a:pt x="1684" y="1369"/>
                    <a:pt x="2482" y="943"/>
                  </a:cubicBezTo>
                  <a:cubicBezTo>
                    <a:pt x="3506" y="540"/>
                    <a:pt x="4530" y="292"/>
                    <a:pt x="5709" y="292"/>
                  </a:cubicBezTo>
                  <a:cubicBezTo>
                    <a:pt x="5925" y="271"/>
                    <a:pt x="6143" y="260"/>
                    <a:pt x="6361" y="260"/>
                  </a:cubicBezTo>
                  <a:cubicBezTo>
                    <a:pt x="7424" y="260"/>
                    <a:pt x="8505" y="506"/>
                    <a:pt x="9586" y="943"/>
                  </a:cubicBezTo>
                  <a:cubicBezTo>
                    <a:pt x="10858" y="1595"/>
                    <a:pt x="12161" y="2215"/>
                    <a:pt x="13340" y="2618"/>
                  </a:cubicBezTo>
                  <a:cubicBezTo>
                    <a:pt x="14097" y="2894"/>
                    <a:pt x="14923" y="3050"/>
                    <a:pt x="15778" y="3050"/>
                  </a:cubicBezTo>
                  <a:cubicBezTo>
                    <a:pt x="16079" y="3050"/>
                    <a:pt x="16384" y="3031"/>
                    <a:pt x="16690" y="2991"/>
                  </a:cubicBezTo>
                  <a:cubicBezTo>
                    <a:pt x="17342" y="2991"/>
                    <a:pt x="18117" y="2742"/>
                    <a:pt x="18769" y="2215"/>
                  </a:cubicBezTo>
                  <a:cubicBezTo>
                    <a:pt x="18893" y="2215"/>
                    <a:pt x="19017" y="1967"/>
                    <a:pt x="19265" y="1843"/>
                  </a:cubicBezTo>
                  <a:cubicBezTo>
                    <a:pt x="19265" y="1803"/>
                    <a:pt x="19278" y="1776"/>
                    <a:pt x="19296" y="1757"/>
                  </a:cubicBezTo>
                  <a:lnTo>
                    <a:pt x="19296" y="1757"/>
                  </a:lnTo>
                  <a:cubicBezTo>
                    <a:pt x="19184" y="1836"/>
                    <a:pt x="19016" y="2026"/>
                    <a:pt x="18614" y="2215"/>
                  </a:cubicBezTo>
                  <a:cubicBezTo>
                    <a:pt x="18117" y="2618"/>
                    <a:pt x="17342" y="2742"/>
                    <a:pt x="16566" y="2866"/>
                  </a:cubicBezTo>
                  <a:cubicBezTo>
                    <a:pt x="15512" y="2866"/>
                    <a:pt x="14364" y="2742"/>
                    <a:pt x="13464" y="2370"/>
                  </a:cubicBezTo>
                  <a:cubicBezTo>
                    <a:pt x="12285" y="1967"/>
                    <a:pt x="11013" y="1315"/>
                    <a:pt x="9710" y="664"/>
                  </a:cubicBezTo>
                  <a:cubicBezTo>
                    <a:pt x="8652" y="261"/>
                    <a:pt x="7511" y="1"/>
                    <a:pt x="6438"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1113;p35">
              <a:extLst>
                <a:ext uri="{FF2B5EF4-FFF2-40B4-BE49-F238E27FC236}">
                  <a16:creationId xmlns:a16="http://schemas.microsoft.com/office/drawing/2014/main" id="{8E0EE178-3589-F072-0B50-2A95762C0B8F}"/>
                </a:ext>
              </a:extLst>
            </p:cNvPr>
            <p:cNvSpPr/>
            <p:nvPr/>
          </p:nvSpPr>
          <p:spPr>
            <a:xfrm>
              <a:off x="2462414" y="2891308"/>
              <a:ext cx="444453" cy="56700"/>
            </a:xfrm>
            <a:custGeom>
              <a:avLst/>
              <a:gdLst/>
              <a:ahLst/>
              <a:cxnLst/>
              <a:rect l="l" t="t" r="r" b="b"/>
              <a:pathLst>
                <a:path w="22740" h="2901" extrusionOk="0">
                  <a:moveTo>
                    <a:pt x="18560" y="0"/>
                  </a:moveTo>
                  <a:cubicBezTo>
                    <a:pt x="17626" y="0"/>
                    <a:pt x="16737" y="140"/>
                    <a:pt x="15759" y="419"/>
                  </a:cubicBezTo>
                  <a:cubicBezTo>
                    <a:pt x="14332" y="822"/>
                    <a:pt x="12905" y="1349"/>
                    <a:pt x="11354" y="1846"/>
                  </a:cubicBezTo>
                  <a:cubicBezTo>
                    <a:pt x="9958" y="2373"/>
                    <a:pt x="8407" y="2621"/>
                    <a:pt x="6856" y="2621"/>
                  </a:cubicBezTo>
                  <a:cubicBezTo>
                    <a:pt x="4778" y="2621"/>
                    <a:pt x="2699" y="2125"/>
                    <a:pt x="776" y="1070"/>
                  </a:cubicBezTo>
                  <a:cubicBezTo>
                    <a:pt x="249" y="822"/>
                    <a:pt x="1" y="698"/>
                    <a:pt x="0" y="698"/>
                  </a:cubicBezTo>
                  <a:lnTo>
                    <a:pt x="0" y="698"/>
                  </a:lnTo>
                  <a:lnTo>
                    <a:pt x="125" y="822"/>
                  </a:lnTo>
                  <a:cubicBezTo>
                    <a:pt x="249" y="946"/>
                    <a:pt x="497" y="1070"/>
                    <a:pt x="776" y="1194"/>
                  </a:cubicBezTo>
                  <a:cubicBezTo>
                    <a:pt x="1552" y="1598"/>
                    <a:pt x="2327" y="1970"/>
                    <a:pt x="3103" y="2249"/>
                  </a:cubicBezTo>
                  <a:cubicBezTo>
                    <a:pt x="4250" y="2621"/>
                    <a:pt x="5553" y="2901"/>
                    <a:pt x="6856" y="2901"/>
                  </a:cubicBezTo>
                  <a:cubicBezTo>
                    <a:pt x="8407" y="2901"/>
                    <a:pt x="9958" y="2621"/>
                    <a:pt x="11354" y="2125"/>
                  </a:cubicBezTo>
                  <a:cubicBezTo>
                    <a:pt x="13060" y="1598"/>
                    <a:pt x="14456" y="1070"/>
                    <a:pt x="15759" y="698"/>
                  </a:cubicBezTo>
                  <a:cubicBezTo>
                    <a:pt x="16741" y="394"/>
                    <a:pt x="17635" y="249"/>
                    <a:pt x="18574" y="249"/>
                  </a:cubicBezTo>
                  <a:cubicBezTo>
                    <a:pt x="18881" y="249"/>
                    <a:pt x="19192" y="264"/>
                    <a:pt x="19513" y="295"/>
                  </a:cubicBezTo>
                  <a:cubicBezTo>
                    <a:pt x="20413" y="295"/>
                    <a:pt x="21188" y="574"/>
                    <a:pt x="21964" y="946"/>
                  </a:cubicBezTo>
                  <a:cubicBezTo>
                    <a:pt x="22491" y="1194"/>
                    <a:pt x="22739" y="1349"/>
                    <a:pt x="22739" y="1349"/>
                  </a:cubicBezTo>
                  <a:lnTo>
                    <a:pt x="22615" y="1194"/>
                  </a:lnTo>
                  <a:cubicBezTo>
                    <a:pt x="22367" y="1070"/>
                    <a:pt x="22212" y="946"/>
                    <a:pt x="21964" y="822"/>
                  </a:cubicBezTo>
                  <a:cubicBezTo>
                    <a:pt x="21188" y="419"/>
                    <a:pt x="20413" y="171"/>
                    <a:pt x="19513" y="47"/>
                  </a:cubicBezTo>
                  <a:cubicBezTo>
                    <a:pt x="19187" y="16"/>
                    <a:pt x="18871" y="0"/>
                    <a:pt x="1856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1114;p35">
              <a:extLst>
                <a:ext uri="{FF2B5EF4-FFF2-40B4-BE49-F238E27FC236}">
                  <a16:creationId xmlns:a16="http://schemas.microsoft.com/office/drawing/2014/main" id="{2B81F05F-A143-51AF-4466-7ADF7FDA79DA}"/>
                </a:ext>
              </a:extLst>
            </p:cNvPr>
            <p:cNvSpPr/>
            <p:nvPr/>
          </p:nvSpPr>
          <p:spPr>
            <a:xfrm>
              <a:off x="2308405" y="3026204"/>
              <a:ext cx="790654" cy="1176863"/>
            </a:xfrm>
            <a:custGeom>
              <a:avLst/>
              <a:gdLst/>
              <a:ahLst/>
              <a:cxnLst/>
              <a:rect l="l" t="t" r="r" b="b"/>
              <a:pathLst>
                <a:path w="40453" h="60213" extrusionOk="0">
                  <a:moveTo>
                    <a:pt x="5275" y="0"/>
                  </a:moveTo>
                  <a:lnTo>
                    <a:pt x="1" y="59717"/>
                  </a:lnTo>
                  <a:lnTo>
                    <a:pt x="12906" y="59841"/>
                  </a:lnTo>
                  <a:lnTo>
                    <a:pt x="19234" y="11882"/>
                  </a:lnTo>
                  <a:lnTo>
                    <a:pt x="27641" y="60213"/>
                  </a:lnTo>
                  <a:lnTo>
                    <a:pt x="40453" y="57886"/>
                  </a:lnTo>
                  <a:lnTo>
                    <a:pt x="32574" y="497"/>
                  </a:lnTo>
                  <a:lnTo>
                    <a:pt x="5275" y="0"/>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1115;p35">
              <a:extLst>
                <a:ext uri="{FF2B5EF4-FFF2-40B4-BE49-F238E27FC236}">
                  <a16:creationId xmlns:a16="http://schemas.microsoft.com/office/drawing/2014/main" id="{353A1941-8B07-2AF9-140C-D59ADE52014F}"/>
                </a:ext>
              </a:extLst>
            </p:cNvPr>
            <p:cNvSpPr/>
            <p:nvPr/>
          </p:nvSpPr>
          <p:spPr>
            <a:xfrm>
              <a:off x="2480004" y="3228098"/>
              <a:ext cx="386229" cy="45872"/>
            </a:xfrm>
            <a:custGeom>
              <a:avLst/>
              <a:gdLst/>
              <a:ahLst/>
              <a:cxnLst/>
              <a:rect l="l" t="t" r="r" b="b"/>
              <a:pathLst>
                <a:path w="19761" h="2347" extrusionOk="0">
                  <a:moveTo>
                    <a:pt x="19761" y="0"/>
                  </a:moveTo>
                  <a:lnTo>
                    <a:pt x="19761" y="0"/>
                  </a:lnTo>
                  <a:cubicBezTo>
                    <a:pt x="19760" y="1"/>
                    <a:pt x="15262" y="404"/>
                    <a:pt x="9834" y="1024"/>
                  </a:cubicBezTo>
                  <a:cubicBezTo>
                    <a:pt x="4405" y="1676"/>
                    <a:pt x="0" y="2327"/>
                    <a:pt x="0" y="2327"/>
                  </a:cubicBezTo>
                  <a:cubicBezTo>
                    <a:pt x="0" y="2340"/>
                    <a:pt x="48" y="2346"/>
                    <a:pt x="139" y="2346"/>
                  </a:cubicBezTo>
                  <a:cubicBezTo>
                    <a:pt x="928" y="2346"/>
                    <a:pt x="4970" y="1887"/>
                    <a:pt x="9834" y="1303"/>
                  </a:cubicBezTo>
                  <a:cubicBezTo>
                    <a:pt x="15387" y="652"/>
                    <a:pt x="19761" y="125"/>
                    <a:pt x="19761" y="0"/>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1116;p35">
              <a:extLst>
                <a:ext uri="{FF2B5EF4-FFF2-40B4-BE49-F238E27FC236}">
                  <a16:creationId xmlns:a16="http://schemas.microsoft.com/office/drawing/2014/main" id="{8E55533D-BE46-67CF-E6A6-778B1EBE7646}"/>
                </a:ext>
              </a:extLst>
            </p:cNvPr>
            <p:cNvSpPr/>
            <p:nvPr/>
          </p:nvSpPr>
          <p:spPr>
            <a:xfrm>
              <a:off x="2990503" y="4782035"/>
              <a:ext cx="351067" cy="67450"/>
            </a:xfrm>
            <a:custGeom>
              <a:avLst/>
              <a:gdLst/>
              <a:ahLst/>
              <a:cxnLst/>
              <a:rect l="l" t="t" r="r" b="b"/>
              <a:pathLst>
                <a:path w="17962" h="3451" extrusionOk="0">
                  <a:moveTo>
                    <a:pt x="9679" y="0"/>
                  </a:moveTo>
                  <a:lnTo>
                    <a:pt x="0" y="249"/>
                  </a:lnTo>
                  <a:lnTo>
                    <a:pt x="124" y="3351"/>
                  </a:lnTo>
                  <a:lnTo>
                    <a:pt x="621" y="3351"/>
                  </a:lnTo>
                  <a:cubicBezTo>
                    <a:pt x="1713" y="3400"/>
                    <a:pt x="4105" y="3450"/>
                    <a:pt x="6698" y="3450"/>
                  </a:cubicBezTo>
                  <a:cubicBezTo>
                    <a:pt x="10587" y="3450"/>
                    <a:pt x="14928" y="3338"/>
                    <a:pt x="16007" y="2948"/>
                  </a:cubicBezTo>
                  <a:cubicBezTo>
                    <a:pt x="17962" y="2451"/>
                    <a:pt x="9679" y="900"/>
                    <a:pt x="9679" y="900"/>
                  </a:cubicBezTo>
                  <a:lnTo>
                    <a:pt x="9679" y="0"/>
                  </a:ln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1117;p35">
              <a:extLst>
                <a:ext uri="{FF2B5EF4-FFF2-40B4-BE49-F238E27FC236}">
                  <a16:creationId xmlns:a16="http://schemas.microsoft.com/office/drawing/2014/main" id="{09EF1DE0-BBD6-DBE5-A269-246FA96689C1}"/>
                </a:ext>
              </a:extLst>
            </p:cNvPr>
            <p:cNvSpPr/>
            <p:nvPr/>
          </p:nvSpPr>
          <p:spPr>
            <a:xfrm>
              <a:off x="2990503" y="4797201"/>
              <a:ext cx="20" cy="12137"/>
            </a:xfrm>
            <a:custGeom>
              <a:avLst/>
              <a:gdLst/>
              <a:ahLst/>
              <a:cxnLst/>
              <a:rect l="l" t="t" r="r" b="b"/>
              <a:pathLst>
                <a:path w="1" h="621" extrusionOk="0">
                  <a:moveTo>
                    <a:pt x="0" y="0"/>
                  </a:moveTo>
                  <a:lnTo>
                    <a:pt x="0" y="0"/>
                  </a:lnTo>
                  <a:lnTo>
                    <a:pt x="0" y="62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1118;p35">
              <a:extLst>
                <a:ext uri="{FF2B5EF4-FFF2-40B4-BE49-F238E27FC236}">
                  <a16:creationId xmlns:a16="http://schemas.microsoft.com/office/drawing/2014/main" id="{EBE6B49F-0F18-ECED-BC71-9447254AB645}"/>
                </a:ext>
              </a:extLst>
            </p:cNvPr>
            <p:cNvSpPr/>
            <p:nvPr/>
          </p:nvSpPr>
          <p:spPr>
            <a:xfrm>
              <a:off x="2990503" y="4797201"/>
              <a:ext cx="70342" cy="47905"/>
            </a:xfrm>
            <a:custGeom>
              <a:avLst/>
              <a:gdLst/>
              <a:ahLst/>
              <a:cxnLst/>
              <a:rect l="l" t="t" r="r" b="b"/>
              <a:pathLst>
                <a:path w="3599" h="2451" extrusionOk="0">
                  <a:moveTo>
                    <a:pt x="0" y="0"/>
                  </a:moveTo>
                  <a:lnTo>
                    <a:pt x="0" y="620"/>
                  </a:lnTo>
                  <a:lnTo>
                    <a:pt x="124" y="2451"/>
                  </a:lnTo>
                  <a:lnTo>
                    <a:pt x="3599" y="2327"/>
                  </a:lnTo>
                  <a:cubicBezTo>
                    <a:pt x="3350" y="1675"/>
                    <a:pt x="2947" y="1024"/>
                    <a:pt x="2327" y="496"/>
                  </a:cubicBezTo>
                  <a:cubicBezTo>
                    <a:pt x="1675" y="124"/>
                    <a:pt x="1024" y="0"/>
                    <a:pt x="372" y="0"/>
                  </a:cubicBezTo>
                  <a:close/>
                </a:path>
              </a:pathLst>
            </a:custGeom>
            <a:solidFill>
              <a:srgbClr val="F5FF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1119;p35">
              <a:extLst>
                <a:ext uri="{FF2B5EF4-FFF2-40B4-BE49-F238E27FC236}">
                  <a16:creationId xmlns:a16="http://schemas.microsoft.com/office/drawing/2014/main" id="{68F2015B-058A-1FDB-2886-9EE4B920D770}"/>
                </a:ext>
              </a:extLst>
            </p:cNvPr>
            <p:cNvSpPr/>
            <p:nvPr/>
          </p:nvSpPr>
          <p:spPr>
            <a:xfrm>
              <a:off x="2992926" y="4834785"/>
              <a:ext cx="318329" cy="15167"/>
            </a:xfrm>
            <a:custGeom>
              <a:avLst/>
              <a:gdLst/>
              <a:ahLst/>
              <a:cxnLst/>
              <a:rect l="l" t="t" r="r" b="b"/>
              <a:pathLst>
                <a:path w="16287" h="776" extrusionOk="0">
                  <a:moveTo>
                    <a:pt x="16162" y="0"/>
                  </a:moveTo>
                  <a:lnTo>
                    <a:pt x="16162" y="0"/>
                  </a:lnTo>
                  <a:cubicBezTo>
                    <a:pt x="16286" y="124"/>
                    <a:pt x="16162" y="249"/>
                    <a:pt x="15883" y="249"/>
                  </a:cubicBezTo>
                  <a:lnTo>
                    <a:pt x="16286" y="249"/>
                  </a:lnTo>
                  <a:cubicBezTo>
                    <a:pt x="16286" y="124"/>
                    <a:pt x="16286" y="124"/>
                    <a:pt x="16162" y="0"/>
                  </a:cubicBezTo>
                  <a:close/>
                  <a:moveTo>
                    <a:pt x="0" y="652"/>
                  </a:moveTo>
                  <a:cubicBezTo>
                    <a:pt x="1272" y="776"/>
                    <a:pt x="2978" y="776"/>
                    <a:pt x="4778" y="776"/>
                  </a:cubicBezTo>
                  <a:cubicBezTo>
                    <a:pt x="4939" y="776"/>
                    <a:pt x="5102" y="776"/>
                    <a:pt x="5265" y="776"/>
                  </a:cubicBezTo>
                  <a:lnTo>
                    <a:pt x="5265" y="776"/>
                  </a:lnTo>
                  <a:cubicBezTo>
                    <a:pt x="5441" y="776"/>
                    <a:pt x="5620" y="776"/>
                    <a:pt x="5801" y="776"/>
                  </a:cubicBezTo>
                  <a:cubicBezTo>
                    <a:pt x="7476" y="776"/>
                    <a:pt x="9307" y="776"/>
                    <a:pt x="10982" y="652"/>
                  </a:cubicBezTo>
                  <a:lnTo>
                    <a:pt x="10982" y="652"/>
                  </a:lnTo>
                  <a:cubicBezTo>
                    <a:pt x="9180" y="766"/>
                    <a:pt x="7193" y="775"/>
                    <a:pt x="5265" y="776"/>
                  </a:cubicBezTo>
                  <a:lnTo>
                    <a:pt x="5265" y="776"/>
                  </a:lnTo>
                  <a:cubicBezTo>
                    <a:pt x="3180" y="775"/>
                    <a:pt x="1469" y="766"/>
                    <a:pt x="497" y="652"/>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1120;p35">
              <a:extLst>
                <a:ext uri="{FF2B5EF4-FFF2-40B4-BE49-F238E27FC236}">
                  <a16:creationId xmlns:a16="http://schemas.microsoft.com/office/drawing/2014/main" id="{2C92428D-8930-2706-C723-6E9C8AAFC85E}"/>
                </a:ext>
              </a:extLst>
            </p:cNvPr>
            <p:cNvSpPr/>
            <p:nvPr/>
          </p:nvSpPr>
          <p:spPr>
            <a:xfrm>
              <a:off x="3293635" y="4839632"/>
              <a:ext cx="12157" cy="3049"/>
            </a:xfrm>
            <a:custGeom>
              <a:avLst/>
              <a:gdLst/>
              <a:ahLst/>
              <a:cxnLst/>
              <a:rect l="l" t="t" r="r" b="b"/>
              <a:pathLst>
                <a:path w="622" h="156" extrusionOk="0">
                  <a:moveTo>
                    <a:pt x="497" y="1"/>
                  </a:moveTo>
                  <a:cubicBezTo>
                    <a:pt x="373" y="156"/>
                    <a:pt x="249" y="156"/>
                    <a:pt x="1" y="156"/>
                  </a:cubicBezTo>
                  <a:cubicBezTo>
                    <a:pt x="249" y="156"/>
                    <a:pt x="497" y="156"/>
                    <a:pt x="621" y="1"/>
                  </a:cubicBezTo>
                  <a:close/>
                </a:path>
              </a:pathLst>
            </a:custGeom>
            <a:solidFill>
              <a:srgbClr val="A8A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1121;p35">
              <a:extLst>
                <a:ext uri="{FF2B5EF4-FFF2-40B4-BE49-F238E27FC236}">
                  <a16:creationId xmlns:a16="http://schemas.microsoft.com/office/drawing/2014/main" id="{C0AF0F26-9701-7B02-F32D-A2276C99DAD5}"/>
                </a:ext>
              </a:extLst>
            </p:cNvPr>
            <p:cNvSpPr/>
            <p:nvPr/>
          </p:nvSpPr>
          <p:spPr>
            <a:xfrm>
              <a:off x="2992926" y="4817195"/>
              <a:ext cx="318329" cy="32757"/>
            </a:xfrm>
            <a:custGeom>
              <a:avLst/>
              <a:gdLst/>
              <a:ahLst/>
              <a:cxnLst/>
              <a:rect l="l" t="t" r="r" b="b"/>
              <a:pathLst>
                <a:path w="16287" h="1676" extrusionOk="0">
                  <a:moveTo>
                    <a:pt x="13681" y="1"/>
                  </a:moveTo>
                  <a:cubicBezTo>
                    <a:pt x="13060" y="1"/>
                    <a:pt x="12781" y="1149"/>
                    <a:pt x="12781" y="1149"/>
                  </a:cubicBezTo>
                  <a:lnTo>
                    <a:pt x="3475" y="1304"/>
                  </a:lnTo>
                  <a:lnTo>
                    <a:pt x="3475" y="1428"/>
                  </a:lnTo>
                  <a:lnTo>
                    <a:pt x="0" y="1428"/>
                  </a:lnTo>
                  <a:lnTo>
                    <a:pt x="0" y="1552"/>
                  </a:lnTo>
                  <a:lnTo>
                    <a:pt x="497" y="1552"/>
                  </a:lnTo>
                  <a:cubicBezTo>
                    <a:pt x="1551" y="1676"/>
                    <a:pt x="3475" y="1676"/>
                    <a:pt x="5801" y="1676"/>
                  </a:cubicBezTo>
                  <a:cubicBezTo>
                    <a:pt x="7476" y="1676"/>
                    <a:pt x="9307" y="1676"/>
                    <a:pt x="10982" y="1552"/>
                  </a:cubicBezTo>
                  <a:cubicBezTo>
                    <a:pt x="12905" y="1552"/>
                    <a:pt x="14456" y="1428"/>
                    <a:pt x="15387" y="1304"/>
                  </a:cubicBezTo>
                  <a:cubicBezTo>
                    <a:pt x="15635" y="1304"/>
                    <a:pt x="15759" y="1304"/>
                    <a:pt x="15883" y="1149"/>
                  </a:cubicBezTo>
                  <a:cubicBezTo>
                    <a:pt x="16162" y="1149"/>
                    <a:pt x="16286" y="1024"/>
                    <a:pt x="16162" y="900"/>
                  </a:cubicBezTo>
                  <a:cubicBezTo>
                    <a:pt x="15759" y="528"/>
                    <a:pt x="13681" y="1"/>
                    <a:pt x="13681" y="1"/>
                  </a:cubicBezTo>
                  <a:close/>
                </a:path>
              </a:pathLst>
            </a:custGeom>
            <a:solidFill>
              <a:srgbClr val="F5FF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1122;p35">
              <a:extLst>
                <a:ext uri="{FF2B5EF4-FFF2-40B4-BE49-F238E27FC236}">
                  <a16:creationId xmlns:a16="http://schemas.microsoft.com/office/drawing/2014/main" id="{82FAAF4A-25DF-AD9C-2227-11524AD1D200}"/>
                </a:ext>
              </a:extLst>
            </p:cNvPr>
            <p:cNvSpPr/>
            <p:nvPr/>
          </p:nvSpPr>
          <p:spPr>
            <a:xfrm>
              <a:off x="3035963" y="4837208"/>
              <a:ext cx="260124" cy="7896"/>
            </a:xfrm>
            <a:custGeom>
              <a:avLst/>
              <a:gdLst/>
              <a:ahLst/>
              <a:cxnLst/>
              <a:rect l="l" t="t" r="r" b="b"/>
              <a:pathLst>
                <a:path w="13309" h="404" extrusionOk="0">
                  <a:moveTo>
                    <a:pt x="11634" y="0"/>
                  </a:moveTo>
                  <a:cubicBezTo>
                    <a:pt x="10083" y="125"/>
                    <a:pt x="8128" y="125"/>
                    <a:pt x="5802" y="280"/>
                  </a:cubicBezTo>
                  <a:cubicBezTo>
                    <a:pt x="3475" y="280"/>
                    <a:pt x="1552" y="404"/>
                    <a:pt x="1" y="404"/>
                  </a:cubicBezTo>
                  <a:lnTo>
                    <a:pt x="5802" y="404"/>
                  </a:lnTo>
                  <a:cubicBezTo>
                    <a:pt x="8128" y="280"/>
                    <a:pt x="10083" y="280"/>
                    <a:pt x="11634" y="125"/>
                  </a:cubicBezTo>
                  <a:lnTo>
                    <a:pt x="13309" y="0"/>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1123;p35">
              <a:extLst>
                <a:ext uri="{FF2B5EF4-FFF2-40B4-BE49-F238E27FC236}">
                  <a16:creationId xmlns:a16="http://schemas.microsoft.com/office/drawing/2014/main" id="{AE9EC6BB-A3DB-6BAF-5AE6-F7FC15EDE2FE}"/>
                </a:ext>
              </a:extLst>
            </p:cNvPr>
            <p:cNvSpPr/>
            <p:nvPr/>
          </p:nvSpPr>
          <p:spPr>
            <a:xfrm>
              <a:off x="3242722" y="4814771"/>
              <a:ext cx="17590" cy="27910"/>
            </a:xfrm>
            <a:custGeom>
              <a:avLst/>
              <a:gdLst/>
              <a:ahLst/>
              <a:cxnLst/>
              <a:rect l="l" t="t" r="r" b="b"/>
              <a:pathLst>
                <a:path w="900" h="1428" extrusionOk="0">
                  <a:moveTo>
                    <a:pt x="900" y="1"/>
                  </a:moveTo>
                  <a:lnTo>
                    <a:pt x="900" y="1"/>
                  </a:lnTo>
                  <a:cubicBezTo>
                    <a:pt x="651" y="125"/>
                    <a:pt x="403" y="249"/>
                    <a:pt x="279" y="652"/>
                  </a:cubicBezTo>
                  <a:cubicBezTo>
                    <a:pt x="0" y="776"/>
                    <a:pt x="0" y="1148"/>
                    <a:pt x="0" y="1428"/>
                  </a:cubicBezTo>
                  <a:cubicBezTo>
                    <a:pt x="124" y="1148"/>
                    <a:pt x="279" y="900"/>
                    <a:pt x="403" y="652"/>
                  </a:cubicBezTo>
                  <a:cubicBezTo>
                    <a:pt x="527" y="373"/>
                    <a:pt x="651" y="125"/>
                    <a:pt x="900"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1124;p35">
              <a:extLst>
                <a:ext uri="{FF2B5EF4-FFF2-40B4-BE49-F238E27FC236}">
                  <a16:creationId xmlns:a16="http://schemas.microsoft.com/office/drawing/2014/main" id="{B48818D6-B276-504D-50EF-061664284FB3}"/>
                </a:ext>
              </a:extLst>
            </p:cNvPr>
            <p:cNvSpPr/>
            <p:nvPr/>
          </p:nvSpPr>
          <p:spPr>
            <a:xfrm>
              <a:off x="3187549" y="4802048"/>
              <a:ext cx="9714" cy="15167"/>
            </a:xfrm>
            <a:custGeom>
              <a:avLst/>
              <a:gdLst/>
              <a:ahLst/>
              <a:cxnLst/>
              <a:rect l="l" t="t" r="r" b="b"/>
              <a:pathLst>
                <a:path w="497" h="776" extrusionOk="0">
                  <a:moveTo>
                    <a:pt x="496" y="0"/>
                  </a:moveTo>
                  <a:lnTo>
                    <a:pt x="496" y="0"/>
                  </a:lnTo>
                  <a:cubicBezTo>
                    <a:pt x="496" y="0"/>
                    <a:pt x="248" y="124"/>
                    <a:pt x="124" y="372"/>
                  </a:cubicBezTo>
                  <a:cubicBezTo>
                    <a:pt x="0" y="652"/>
                    <a:pt x="0" y="776"/>
                    <a:pt x="0" y="776"/>
                  </a:cubicBezTo>
                  <a:cubicBezTo>
                    <a:pt x="0" y="776"/>
                    <a:pt x="124" y="652"/>
                    <a:pt x="248" y="528"/>
                  </a:cubicBezTo>
                  <a:cubicBezTo>
                    <a:pt x="372" y="248"/>
                    <a:pt x="496" y="0"/>
                    <a:pt x="496"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1125;p35">
              <a:extLst>
                <a:ext uri="{FF2B5EF4-FFF2-40B4-BE49-F238E27FC236}">
                  <a16:creationId xmlns:a16="http://schemas.microsoft.com/office/drawing/2014/main" id="{77E2ABD0-2F6A-CC73-8B1A-669440652416}"/>
                </a:ext>
              </a:extLst>
            </p:cNvPr>
            <p:cNvSpPr/>
            <p:nvPr/>
          </p:nvSpPr>
          <p:spPr>
            <a:xfrm>
              <a:off x="3172382" y="4799625"/>
              <a:ext cx="12137" cy="9714"/>
            </a:xfrm>
            <a:custGeom>
              <a:avLst/>
              <a:gdLst/>
              <a:ahLst/>
              <a:cxnLst/>
              <a:rect l="l" t="t" r="r" b="b"/>
              <a:pathLst>
                <a:path w="621" h="497" extrusionOk="0">
                  <a:moveTo>
                    <a:pt x="497" y="0"/>
                  </a:moveTo>
                  <a:cubicBezTo>
                    <a:pt x="497" y="0"/>
                    <a:pt x="373" y="124"/>
                    <a:pt x="249" y="248"/>
                  </a:cubicBezTo>
                  <a:cubicBezTo>
                    <a:pt x="125" y="372"/>
                    <a:pt x="1" y="496"/>
                    <a:pt x="1" y="496"/>
                  </a:cubicBezTo>
                  <a:cubicBezTo>
                    <a:pt x="1" y="496"/>
                    <a:pt x="125" y="496"/>
                    <a:pt x="249" y="372"/>
                  </a:cubicBezTo>
                  <a:cubicBezTo>
                    <a:pt x="497" y="248"/>
                    <a:pt x="621" y="124"/>
                    <a:pt x="497"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1126;p35">
              <a:extLst>
                <a:ext uri="{FF2B5EF4-FFF2-40B4-BE49-F238E27FC236}">
                  <a16:creationId xmlns:a16="http://schemas.microsoft.com/office/drawing/2014/main" id="{CA14E6FE-6457-765D-9431-312E5B78E088}"/>
                </a:ext>
              </a:extLst>
            </p:cNvPr>
            <p:cNvSpPr/>
            <p:nvPr/>
          </p:nvSpPr>
          <p:spPr>
            <a:xfrm>
              <a:off x="3162082" y="4792334"/>
              <a:ext cx="20014" cy="3186"/>
            </a:xfrm>
            <a:custGeom>
              <a:avLst/>
              <a:gdLst/>
              <a:ahLst/>
              <a:cxnLst/>
              <a:rect l="l" t="t" r="r" b="b"/>
              <a:pathLst>
                <a:path w="1024" h="163" extrusionOk="0">
                  <a:moveTo>
                    <a:pt x="294" y="39"/>
                  </a:moveTo>
                  <a:cubicBezTo>
                    <a:pt x="166" y="39"/>
                    <a:pt x="83" y="94"/>
                    <a:pt x="0" y="94"/>
                  </a:cubicBezTo>
                  <a:cubicBezTo>
                    <a:pt x="83" y="94"/>
                    <a:pt x="166" y="163"/>
                    <a:pt x="294" y="163"/>
                  </a:cubicBezTo>
                  <a:cubicBezTo>
                    <a:pt x="359" y="163"/>
                    <a:pt x="434" y="146"/>
                    <a:pt x="528" y="94"/>
                  </a:cubicBezTo>
                  <a:cubicBezTo>
                    <a:pt x="434" y="53"/>
                    <a:pt x="359" y="39"/>
                    <a:pt x="294" y="39"/>
                  </a:cubicBezTo>
                  <a:close/>
                  <a:moveTo>
                    <a:pt x="729" y="1"/>
                  </a:moveTo>
                  <a:cubicBezTo>
                    <a:pt x="652" y="1"/>
                    <a:pt x="590" y="32"/>
                    <a:pt x="528" y="94"/>
                  </a:cubicBezTo>
                  <a:cubicBezTo>
                    <a:pt x="569" y="146"/>
                    <a:pt x="610" y="163"/>
                    <a:pt x="656" y="163"/>
                  </a:cubicBezTo>
                  <a:cubicBezTo>
                    <a:pt x="748" y="163"/>
                    <a:pt x="858" y="94"/>
                    <a:pt x="1024" y="94"/>
                  </a:cubicBezTo>
                  <a:cubicBezTo>
                    <a:pt x="900" y="32"/>
                    <a:pt x="807" y="1"/>
                    <a:pt x="729"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1127;p35">
              <a:extLst>
                <a:ext uri="{FF2B5EF4-FFF2-40B4-BE49-F238E27FC236}">
                  <a16:creationId xmlns:a16="http://schemas.microsoft.com/office/drawing/2014/main" id="{E375ADE0-CC63-D67E-5BBF-C1FF63BFAE86}"/>
                </a:ext>
              </a:extLst>
            </p:cNvPr>
            <p:cNvSpPr/>
            <p:nvPr/>
          </p:nvSpPr>
          <p:spPr>
            <a:xfrm>
              <a:off x="3157235" y="4782035"/>
              <a:ext cx="22438" cy="4046"/>
            </a:xfrm>
            <a:custGeom>
              <a:avLst/>
              <a:gdLst/>
              <a:ahLst/>
              <a:cxnLst/>
              <a:rect l="l" t="t" r="r" b="b"/>
              <a:pathLst>
                <a:path w="1148" h="207" extrusionOk="0">
                  <a:moveTo>
                    <a:pt x="0" y="0"/>
                  </a:moveTo>
                  <a:cubicBezTo>
                    <a:pt x="218" y="146"/>
                    <a:pt x="447" y="206"/>
                    <a:pt x="674" y="206"/>
                  </a:cubicBezTo>
                  <a:cubicBezTo>
                    <a:pt x="834" y="206"/>
                    <a:pt x="994" y="176"/>
                    <a:pt x="1148" y="125"/>
                  </a:cubicBezTo>
                  <a:lnTo>
                    <a:pt x="620" y="125"/>
                  </a:lnTo>
                  <a:cubicBezTo>
                    <a:pt x="372" y="125"/>
                    <a:pt x="248" y="0"/>
                    <a:pt x="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1128;p35">
              <a:extLst>
                <a:ext uri="{FF2B5EF4-FFF2-40B4-BE49-F238E27FC236}">
                  <a16:creationId xmlns:a16="http://schemas.microsoft.com/office/drawing/2014/main" id="{A148289D-8303-2684-434F-101DEB42435D}"/>
                </a:ext>
              </a:extLst>
            </p:cNvPr>
            <p:cNvSpPr/>
            <p:nvPr/>
          </p:nvSpPr>
          <p:spPr>
            <a:xfrm>
              <a:off x="3192396" y="4786784"/>
              <a:ext cx="35181" cy="17708"/>
            </a:xfrm>
            <a:custGeom>
              <a:avLst/>
              <a:gdLst/>
              <a:ahLst/>
              <a:cxnLst/>
              <a:rect l="l" t="t" r="r" b="b"/>
              <a:pathLst>
                <a:path w="1800" h="906" extrusionOk="0">
                  <a:moveTo>
                    <a:pt x="1204" y="1"/>
                  </a:moveTo>
                  <a:cubicBezTo>
                    <a:pt x="888" y="1"/>
                    <a:pt x="553" y="138"/>
                    <a:pt x="373" y="378"/>
                  </a:cubicBezTo>
                  <a:cubicBezTo>
                    <a:pt x="528" y="254"/>
                    <a:pt x="776" y="130"/>
                    <a:pt x="900" y="130"/>
                  </a:cubicBezTo>
                  <a:cubicBezTo>
                    <a:pt x="1024" y="68"/>
                    <a:pt x="1156" y="37"/>
                    <a:pt x="1288" y="37"/>
                  </a:cubicBezTo>
                  <a:cubicBezTo>
                    <a:pt x="1419" y="37"/>
                    <a:pt x="1551" y="68"/>
                    <a:pt x="1675" y="130"/>
                  </a:cubicBezTo>
                  <a:cubicBezTo>
                    <a:pt x="1544" y="42"/>
                    <a:pt x="1377" y="1"/>
                    <a:pt x="1204" y="1"/>
                  </a:cubicBezTo>
                  <a:close/>
                  <a:moveTo>
                    <a:pt x="1675" y="130"/>
                  </a:moveTo>
                  <a:cubicBezTo>
                    <a:pt x="1800" y="254"/>
                    <a:pt x="1675" y="254"/>
                    <a:pt x="1675" y="378"/>
                  </a:cubicBezTo>
                  <a:cubicBezTo>
                    <a:pt x="1551" y="378"/>
                    <a:pt x="1427" y="533"/>
                    <a:pt x="1303" y="533"/>
                  </a:cubicBezTo>
                  <a:cubicBezTo>
                    <a:pt x="1024" y="657"/>
                    <a:pt x="900" y="657"/>
                    <a:pt x="652" y="657"/>
                  </a:cubicBezTo>
                  <a:cubicBezTo>
                    <a:pt x="478" y="711"/>
                    <a:pt x="333" y="741"/>
                    <a:pt x="224" y="758"/>
                  </a:cubicBezTo>
                  <a:lnTo>
                    <a:pt x="224" y="758"/>
                  </a:lnTo>
                  <a:cubicBezTo>
                    <a:pt x="266" y="667"/>
                    <a:pt x="295" y="553"/>
                    <a:pt x="373" y="378"/>
                  </a:cubicBezTo>
                  <a:lnTo>
                    <a:pt x="373" y="378"/>
                  </a:lnTo>
                  <a:cubicBezTo>
                    <a:pt x="251" y="529"/>
                    <a:pt x="130" y="651"/>
                    <a:pt x="125" y="772"/>
                  </a:cubicBezTo>
                  <a:lnTo>
                    <a:pt x="125" y="772"/>
                  </a:lnTo>
                  <a:cubicBezTo>
                    <a:pt x="44" y="781"/>
                    <a:pt x="0" y="781"/>
                    <a:pt x="0" y="781"/>
                  </a:cubicBezTo>
                  <a:lnTo>
                    <a:pt x="124" y="781"/>
                  </a:lnTo>
                  <a:lnTo>
                    <a:pt x="124" y="905"/>
                  </a:lnTo>
                  <a:cubicBezTo>
                    <a:pt x="164" y="866"/>
                    <a:pt x="191" y="826"/>
                    <a:pt x="213" y="781"/>
                  </a:cubicBezTo>
                  <a:lnTo>
                    <a:pt x="652" y="781"/>
                  </a:lnTo>
                  <a:cubicBezTo>
                    <a:pt x="900" y="781"/>
                    <a:pt x="1148" y="657"/>
                    <a:pt x="1303" y="657"/>
                  </a:cubicBezTo>
                  <a:cubicBezTo>
                    <a:pt x="1427" y="657"/>
                    <a:pt x="1551" y="533"/>
                    <a:pt x="1675" y="533"/>
                  </a:cubicBezTo>
                  <a:cubicBezTo>
                    <a:pt x="1800" y="378"/>
                    <a:pt x="1800" y="378"/>
                    <a:pt x="1800" y="254"/>
                  </a:cubicBezTo>
                  <a:cubicBezTo>
                    <a:pt x="1800" y="254"/>
                    <a:pt x="1800" y="130"/>
                    <a:pt x="1675" y="13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1129;p35">
              <a:extLst>
                <a:ext uri="{FF2B5EF4-FFF2-40B4-BE49-F238E27FC236}">
                  <a16:creationId xmlns:a16="http://schemas.microsoft.com/office/drawing/2014/main" id="{FC139E9C-A9AA-9861-DF92-967C430E2D8E}"/>
                </a:ext>
              </a:extLst>
            </p:cNvPr>
            <p:cNvSpPr/>
            <p:nvPr/>
          </p:nvSpPr>
          <p:spPr>
            <a:xfrm>
              <a:off x="3179653" y="4782035"/>
              <a:ext cx="17610" cy="20034"/>
            </a:xfrm>
            <a:custGeom>
              <a:avLst/>
              <a:gdLst/>
              <a:ahLst/>
              <a:cxnLst/>
              <a:rect l="l" t="t" r="r" b="b"/>
              <a:pathLst>
                <a:path w="901" h="1025" extrusionOk="0">
                  <a:moveTo>
                    <a:pt x="249" y="0"/>
                  </a:moveTo>
                  <a:cubicBezTo>
                    <a:pt x="125" y="0"/>
                    <a:pt x="1" y="125"/>
                    <a:pt x="1" y="249"/>
                  </a:cubicBezTo>
                  <a:cubicBezTo>
                    <a:pt x="1" y="373"/>
                    <a:pt x="125" y="373"/>
                    <a:pt x="125" y="497"/>
                  </a:cubicBezTo>
                  <a:cubicBezTo>
                    <a:pt x="249" y="621"/>
                    <a:pt x="404" y="776"/>
                    <a:pt x="404" y="900"/>
                  </a:cubicBezTo>
                  <a:cubicBezTo>
                    <a:pt x="528" y="900"/>
                    <a:pt x="652" y="1024"/>
                    <a:pt x="776" y="1024"/>
                  </a:cubicBezTo>
                  <a:cubicBezTo>
                    <a:pt x="776" y="1024"/>
                    <a:pt x="652" y="900"/>
                    <a:pt x="528" y="776"/>
                  </a:cubicBezTo>
                  <a:cubicBezTo>
                    <a:pt x="404" y="621"/>
                    <a:pt x="249" y="497"/>
                    <a:pt x="249" y="373"/>
                  </a:cubicBezTo>
                  <a:cubicBezTo>
                    <a:pt x="125" y="373"/>
                    <a:pt x="125" y="125"/>
                    <a:pt x="249" y="125"/>
                  </a:cubicBezTo>
                  <a:cubicBezTo>
                    <a:pt x="404" y="125"/>
                    <a:pt x="528" y="125"/>
                    <a:pt x="652" y="249"/>
                  </a:cubicBezTo>
                  <a:cubicBezTo>
                    <a:pt x="776" y="373"/>
                    <a:pt x="776" y="497"/>
                    <a:pt x="776" y="621"/>
                  </a:cubicBezTo>
                  <a:cubicBezTo>
                    <a:pt x="900" y="776"/>
                    <a:pt x="900" y="900"/>
                    <a:pt x="900" y="1024"/>
                  </a:cubicBezTo>
                  <a:lnTo>
                    <a:pt x="900" y="621"/>
                  </a:lnTo>
                  <a:cubicBezTo>
                    <a:pt x="900" y="497"/>
                    <a:pt x="776" y="373"/>
                    <a:pt x="776" y="249"/>
                  </a:cubicBezTo>
                  <a:cubicBezTo>
                    <a:pt x="652" y="125"/>
                    <a:pt x="404" y="0"/>
                    <a:pt x="24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1130;p35">
              <a:extLst>
                <a:ext uri="{FF2B5EF4-FFF2-40B4-BE49-F238E27FC236}">
                  <a16:creationId xmlns:a16="http://schemas.microsoft.com/office/drawing/2014/main" id="{BAEAA70B-6504-F6AA-C82A-298981AB8250}"/>
                </a:ext>
              </a:extLst>
            </p:cNvPr>
            <p:cNvSpPr/>
            <p:nvPr/>
          </p:nvSpPr>
          <p:spPr>
            <a:xfrm>
              <a:off x="2990503" y="4794152"/>
              <a:ext cx="70342" cy="50954"/>
            </a:xfrm>
            <a:custGeom>
              <a:avLst/>
              <a:gdLst/>
              <a:ahLst/>
              <a:cxnLst/>
              <a:rect l="l" t="t" r="r" b="b"/>
              <a:pathLst>
                <a:path w="3599" h="2607" extrusionOk="0">
                  <a:moveTo>
                    <a:pt x="248" y="1"/>
                  </a:moveTo>
                  <a:cubicBezTo>
                    <a:pt x="248" y="1"/>
                    <a:pt x="124" y="156"/>
                    <a:pt x="0" y="156"/>
                  </a:cubicBezTo>
                  <a:lnTo>
                    <a:pt x="776" y="156"/>
                  </a:lnTo>
                  <a:cubicBezTo>
                    <a:pt x="1272" y="156"/>
                    <a:pt x="1923" y="404"/>
                    <a:pt x="2327" y="652"/>
                  </a:cubicBezTo>
                  <a:cubicBezTo>
                    <a:pt x="2823" y="932"/>
                    <a:pt x="3226" y="1428"/>
                    <a:pt x="3350" y="1955"/>
                  </a:cubicBezTo>
                  <a:cubicBezTo>
                    <a:pt x="3475" y="2079"/>
                    <a:pt x="3475" y="2328"/>
                    <a:pt x="3599" y="2607"/>
                  </a:cubicBezTo>
                  <a:lnTo>
                    <a:pt x="3599" y="2328"/>
                  </a:lnTo>
                  <a:cubicBezTo>
                    <a:pt x="3599" y="2203"/>
                    <a:pt x="3475" y="2079"/>
                    <a:pt x="3475" y="1955"/>
                  </a:cubicBezTo>
                  <a:cubicBezTo>
                    <a:pt x="3226" y="1304"/>
                    <a:pt x="2823" y="932"/>
                    <a:pt x="2451" y="528"/>
                  </a:cubicBezTo>
                  <a:cubicBezTo>
                    <a:pt x="1923" y="280"/>
                    <a:pt x="1396" y="1"/>
                    <a:pt x="776"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1131;p35">
              <a:extLst>
                <a:ext uri="{FF2B5EF4-FFF2-40B4-BE49-F238E27FC236}">
                  <a16:creationId xmlns:a16="http://schemas.microsoft.com/office/drawing/2014/main" id="{FCD67FA9-9F96-AFAE-E367-1E1C5E5C2BEA}"/>
                </a:ext>
              </a:extLst>
            </p:cNvPr>
            <p:cNvSpPr/>
            <p:nvPr/>
          </p:nvSpPr>
          <p:spPr>
            <a:xfrm>
              <a:off x="3012920" y="4804472"/>
              <a:ext cx="10339" cy="4867"/>
            </a:xfrm>
            <a:custGeom>
              <a:avLst/>
              <a:gdLst/>
              <a:ahLst/>
              <a:cxnLst/>
              <a:rect l="l" t="t" r="r" b="b"/>
              <a:pathLst>
                <a:path w="529" h="249" extrusionOk="0">
                  <a:moveTo>
                    <a:pt x="1" y="0"/>
                  </a:moveTo>
                  <a:cubicBezTo>
                    <a:pt x="1" y="124"/>
                    <a:pt x="125" y="124"/>
                    <a:pt x="249" y="124"/>
                  </a:cubicBezTo>
                  <a:cubicBezTo>
                    <a:pt x="404" y="124"/>
                    <a:pt x="528" y="248"/>
                    <a:pt x="528" y="248"/>
                  </a:cubicBezTo>
                  <a:cubicBezTo>
                    <a:pt x="528" y="248"/>
                    <a:pt x="404" y="124"/>
                    <a:pt x="24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1132;p35">
              <a:extLst>
                <a:ext uri="{FF2B5EF4-FFF2-40B4-BE49-F238E27FC236}">
                  <a16:creationId xmlns:a16="http://schemas.microsoft.com/office/drawing/2014/main" id="{BB5956FE-93F3-686A-679C-E9BA7E891B32}"/>
                </a:ext>
              </a:extLst>
            </p:cNvPr>
            <p:cNvSpPr/>
            <p:nvPr/>
          </p:nvSpPr>
          <p:spPr>
            <a:xfrm>
              <a:off x="2997773" y="4802048"/>
              <a:ext cx="4867" cy="2443"/>
            </a:xfrm>
            <a:custGeom>
              <a:avLst/>
              <a:gdLst/>
              <a:ahLst/>
              <a:cxnLst/>
              <a:rect l="l" t="t" r="r" b="b"/>
              <a:pathLst>
                <a:path w="249" h="125" extrusionOk="0">
                  <a:moveTo>
                    <a:pt x="0" y="0"/>
                  </a:moveTo>
                  <a:cubicBezTo>
                    <a:pt x="0" y="0"/>
                    <a:pt x="0" y="124"/>
                    <a:pt x="124" y="124"/>
                  </a:cubicBezTo>
                  <a:lnTo>
                    <a:pt x="249" y="124"/>
                  </a:lnTo>
                  <a:cubicBezTo>
                    <a:pt x="249" y="124"/>
                    <a:pt x="249" y="0"/>
                    <a:pt x="124"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1133;p35">
              <a:extLst>
                <a:ext uri="{FF2B5EF4-FFF2-40B4-BE49-F238E27FC236}">
                  <a16:creationId xmlns:a16="http://schemas.microsoft.com/office/drawing/2014/main" id="{1FAE4B40-9DD3-A302-0825-A9C57BCDFBD4}"/>
                </a:ext>
              </a:extLst>
            </p:cNvPr>
            <p:cNvSpPr/>
            <p:nvPr/>
          </p:nvSpPr>
          <p:spPr>
            <a:xfrm>
              <a:off x="2270215" y="4718378"/>
              <a:ext cx="199496" cy="124306"/>
            </a:xfrm>
            <a:custGeom>
              <a:avLst/>
              <a:gdLst/>
              <a:ahLst/>
              <a:cxnLst/>
              <a:rect l="l" t="t" r="r" b="b"/>
              <a:pathLst>
                <a:path w="10207" h="6360" extrusionOk="0">
                  <a:moveTo>
                    <a:pt x="1428" y="0"/>
                  </a:moveTo>
                  <a:lnTo>
                    <a:pt x="1" y="6360"/>
                  </a:lnTo>
                  <a:lnTo>
                    <a:pt x="9710" y="6360"/>
                  </a:lnTo>
                  <a:lnTo>
                    <a:pt x="10207" y="2203"/>
                  </a:lnTo>
                  <a:lnTo>
                    <a:pt x="1428" y="0"/>
                  </a:ln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1134;p35">
              <a:extLst>
                <a:ext uri="{FF2B5EF4-FFF2-40B4-BE49-F238E27FC236}">
                  <a16:creationId xmlns:a16="http://schemas.microsoft.com/office/drawing/2014/main" id="{F4EACDBC-D49A-3AE9-8173-5C60548E5C4D}"/>
                </a:ext>
              </a:extLst>
            </p:cNvPr>
            <p:cNvSpPr/>
            <p:nvPr/>
          </p:nvSpPr>
          <p:spPr>
            <a:xfrm>
              <a:off x="2275062" y="4818544"/>
              <a:ext cx="189801" cy="8991"/>
            </a:xfrm>
            <a:custGeom>
              <a:avLst/>
              <a:gdLst/>
              <a:ahLst/>
              <a:cxnLst/>
              <a:rect l="l" t="t" r="r" b="b"/>
              <a:pathLst>
                <a:path w="9711" h="460" extrusionOk="0">
                  <a:moveTo>
                    <a:pt x="1010" y="1"/>
                  </a:moveTo>
                  <a:cubicBezTo>
                    <a:pt x="704" y="1"/>
                    <a:pt x="352" y="56"/>
                    <a:pt x="1" y="56"/>
                  </a:cubicBezTo>
                  <a:cubicBezTo>
                    <a:pt x="528" y="180"/>
                    <a:pt x="1056" y="180"/>
                    <a:pt x="1428" y="180"/>
                  </a:cubicBezTo>
                  <a:lnTo>
                    <a:pt x="4933" y="304"/>
                  </a:lnTo>
                  <a:cubicBezTo>
                    <a:pt x="6205" y="459"/>
                    <a:pt x="7384" y="459"/>
                    <a:pt x="8284" y="459"/>
                  </a:cubicBezTo>
                  <a:cubicBezTo>
                    <a:pt x="8811" y="459"/>
                    <a:pt x="9183" y="459"/>
                    <a:pt x="9711" y="304"/>
                  </a:cubicBezTo>
                  <a:cubicBezTo>
                    <a:pt x="9183" y="180"/>
                    <a:pt x="8811" y="180"/>
                    <a:pt x="8284" y="180"/>
                  </a:cubicBezTo>
                  <a:lnTo>
                    <a:pt x="4933" y="56"/>
                  </a:lnTo>
                  <a:lnTo>
                    <a:pt x="1428" y="56"/>
                  </a:lnTo>
                  <a:cubicBezTo>
                    <a:pt x="1304" y="14"/>
                    <a:pt x="1162" y="1"/>
                    <a:pt x="1010"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1135;p35">
              <a:extLst>
                <a:ext uri="{FF2B5EF4-FFF2-40B4-BE49-F238E27FC236}">
                  <a16:creationId xmlns:a16="http://schemas.microsoft.com/office/drawing/2014/main" id="{812E874A-52FC-419A-FA21-47D1F2ABB267}"/>
                </a:ext>
              </a:extLst>
            </p:cNvPr>
            <p:cNvSpPr/>
            <p:nvPr/>
          </p:nvSpPr>
          <p:spPr>
            <a:xfrm>
              <a:off x="2376321" y="4743845"/>
              <a:ext cx="10320" cy="80643"/>
            </a:xfrm>
            <a:custGeom>
              <a:avLst/>
              <a:gdLst/>
              <a:ahLst/>
              <a:cxnLst/>
              <a:rect l="l" t="t" r="r" b="b"/>
              <a:pathLst>
                <a:path w="528" h="4126" extrusionOk="0">
                  <a:moveTo>
                    <a:pt x="404" y="0"/>
                  </a:moveTo>
                  <a:cubicBezTo>
                    <a:pt x="249" y="652"/>
                    <a:pt x="124" y="1303"/>
                    <a:pt x="124" y="2079"/>
                  </a:cubicBezTo>
                  <a:cubicBezTo>
                    <a:pt x="0" y="2730"/>
                    <a:pt x="0" y="3350"/>
                    <a:pt x="124" y="4126"/>
                  </a:cubicBezTo>
                  <a:cubicBezTo>
                    <a:pt x="249" y="3506"/>
                    <a:pt x="404" y="2730"/>
                    <a:pt x="404" y="2079"/>
                  </a:cubicBezTo>
                  <a:cubicBezTo>
                    <a:pt x="528" y="1427"/>
                    <a:pt x="528" y="652"/>
                    <a:pt x="404"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1136;p35">
              <a:extLst>
                <a:ext uri="{FF2B5EF4-FFF2-40B4-BE49-F238E27FC236}">
                  <a16:creationId xmlns:a16="http://schemas.microsoft.com/office/drawing/2014/main" id="{9E42134C-BBEE-0C2F-62BB-234FA0045C67}"/>
                </a:ext>
              </a:extLst>
            </p:cNvPr>
            <p:cNvSpPr/>
            <p:nvPr/>
          </p:nvSpPr>
          <p:spPr>
            <a:xfrm>
              <a:off x="2822851" y="4824465"/>
              <a:ext cx="20" cy="18216"/>
            </a:xfrm>
            <a:custGeom>
              <a:avLst/>
              <a:gdLst/>
              <a:ahLst/>
              <a:cxnLst/>
              <a:rect l="l" t="t" r="r" b="b"/>
              <a:pathLst>
                <a:path w="1" h="932" extrusionOk="0">
                  <a:moveTo>
                    <a:pt x="0" y="1"/>
                  </a:moveTo>
                  <a:lnTo>
                    <a:pt x="0" y="1"/>
                  </a:lnTo>
                  <a:lnTo>
                    <a:pt x="0" y="932"/>
                  </a:lnTo>
                  <a:lnTo>
                    <a:pt x="0" y="932"/>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1137;p35">
              <a:extLst>
                <a:ext uri="{FF2B5EF4-FFF2-40B4-BE49-F238E27FC236}">
                  <a16:creationId xmlns:a16="http://schemas.microsoft.com/office/drawing/2014/main" id="{83B2DA8A-FE37-37B6-6264-E6DDEA4C8AF3}"/>
                </a:ext>
              </a:extLst>
            </p:cNvPr>
            <p:cNvSpPr/>
            <p:nvPr/>
          </p:nvSpPr>
          <p:spPr>
            <a:xfrm>
              <a:off x="2820427" y="4842661"/>
              <a:ext cx="2443" cy="20"/>
            </a:xfrm>
            <a:custGeom>
              <a:avLst/>
              <a:gdLst/>
              <a:ahLst/>
              <a:cxnLst/>
              <a:rect l="l" t="t" r="r" b="b"/>
              <a:pathLst>
                <a:path w="125" h="1" extrusionOk="0">
                  <a:moveTo>
                    <a:pt x="124" y="1"/>
                  </a:moveTo>
                  <a:lnTo>
                    <a:pt x="124" y="1"/>
                  </a:lnTo>
                  <a:lnTo>
                    <a:pt x="0" y="1"/>
                  </a:lnTo>
                  <a:close/>
                </a:path>
              </a:pathLst>
            </a:custGeom>
            <a:solidFill>
              <a:srgbClr val="A8A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1138;p35">
              <a:extLst>
                <a:ext uri="{FF2B5EF4-FFF2-40B4-BE49-F238E27FC236}">
                  <a16:creationId xmlns:a16="http://schemas.microsoft.com/office/drawing/2014/main" id="{B88E7842-E53D-5403-0993-6D9F7FB412F0}"/>
                </a:ext>
              </a:extLst>
            </p:cNvPr>
            <p:cNvSpPr/>
            <p:nvPr/>
          </p:nvSpPr>
          <p:spPr>
            <a:xfrm>
              <a:off x="2270215" y="4819618"/>
              <a:ext cx="192225" cy="23063"/>
            </a:xfrm>
            <a:custGeom>
              <a:avLst/>
              <a:gdLst/>
              <a:ahLst/>
              <a:cxnLst/>
              <a:rect l="l" t="t" r="r" b="b"/>
              <a:pathLst>
                <a:path w="9835" h="1180" extrusionOk="0">
                  <a:moveTo>
                    <a:pt x="249" y="1"/>
                  </a:moveTo>
                  <a:lnTo>
                    <a:pt x="1" y="1180"/>
                  </a:lnTo>
                  <a:lnTo>
                    <a:pt x="9834" y="1180"/>
                  </a:lnTo>
                  <a:lnTo>
                    <a:pt x="9834" y="249"/>
                  </a:lnTo>
                  <a:cubicBezTo>
                    <a:pt x="9555" y="249"/>
                    <a:pt x="9183" y="404"/>
                    <a:pt x="8935" y="404"/>
                  </a:cubicBezTo>
                  <a:lnTo>
                    <a:pt x="8532" y="404"/>
                  </a:lnTo>
                  <a:cubicBezTo>
                    <a:pt x="7632" y="404"/>
                    <a:pt x="6453" y="404"/>
                    <a:pt x="5181" y="249"/>
                  </a:cubicBezTo>
                  <a:lnTo>
                    <a:pt x="1676" y="125"/>
                  </a:lnTo>
                  <a:cubicBezTo>
                    <a:pt x="1179" y="125"/>
                    <a:pt x="776" y="125"/>
                    <a:pt x="404" y="1"/>
                  </a:cubicBezTo>
                  <a:close/>
                </a:path>
              </a:pathLst>
            </a:custGeom>
            <a:solidFill>
              <a:srgbClr val="F5FF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1139;p35">
              <a:extLst>
                <a:ext uri="{FF2B5EF4-FFF2-40B4-BE49-F238E27FC236}">
                  <a16:creationId xmlns:a16="http://schemas.microsoft.com/office/drawing/2014/main" id="{05F58F63-217B-2D98-13B1-F94D3BC573AB}"/>
                </a:ext>
              </a:extLst>
            </p:cNvPr>
            <p:cNvSpPr/>
            <p:nvPr/>
          </p:nvSpPr>
          <p:spPr>
            <a:xfrm>
              <a:off x="2278092" y="4819618"/>
              <a:ext cx="184348" cy="7916"/>
            </a:xfrm>
            <a:custGeom>
              <a:avLst/>
              <a:gdLst/>
              <a:ahLst/>
              <a:cxnLst/>
              <a:rect l="l" t="t" r="r" b="b"/>
              <a:pathLst>
                <a:path w="9432" h="405" extrusionOk="0">
                  <a:moveTo>
                    <a:pt x="1" y="1"/>
                  </a:moveTo>
                  <a:cubicBezTo>
                    <a:pt x="373" y="125"/>
                    <a:pt x="776" y="125"/>
                    <a:pt x="1273" y="125"/>
                  </a:cubicBezTo>
                  <a:lnTo>
                    <a:pt x="4778" y="249"/>
                  </a:lnTo>
                  <a:cubicBezTo>
                    <a:pt x="6050" y="404"/>
                    <a:pt x="7229" y="404"/>
                    <a:pt x="8129" y="404"/>
                  </a:cubicBezTo>
                  <a:lnTo>
                    <a:pt x="8532" y="404"/>
                  </a:lnTo>
                  <a:cubicBezTo>
                    <a:pt x="8780" y="404"/>
                    <a:pt x="9152" y="249"/>
                    <a:pt x="9431" y="249"/>
                  </a:cubicBezTo>
                  <a:lnTo>
                    <a:pt x="5150" y="125"/>
                  </a:lnTo>
                  <a:lnTo>
                    <a:pt x="1" y="1"/>
                  </a:lnTo>
                  <a:close/>
                </a:path>
              </a:pathLst>
            </a:custGeom>
            <a:solidFill>
              <a:srgbClr val="A8A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1140;p35">
              <a:extLst>
                <a:ext uri="{FF2B5EF4-FFF2-40B4-BE49-F238E27FC236}">
                  <a16:creationId xmlns:a16="http://schemas.microsoft.com/office/drawing/2014/main" id="{35903B00-0AEB-57E7-9D85-0321D06B7964}"/>
                </a:ext>
              </a:extLst>
            </p:cNvPr>
            <p:cNvSpPr/>
            <p:nvPr/>
          </p:nvSpPr>
          <p:spPr>
            <a:xfrm>
              <a:off x="2739182" y="4822042"/>
              <a:ext cx="20" cy="2443"/>
            </a:xfrm>
            <a:custGeom>
              <a:avLst/>
              <a:gdLst/>
              <a:ahLst/>
              <a:cxnLst/>
              <a:rect l="l" t="t" r="r" b="b"/>
              <a:pathLst>
                <a:path w="1" h="125" extrusionOk="0">
                  <a:moveTo>
                    <a:pt x="0" y="1"/>
                  </a:moveTo>
                  <a:lnTo>
                    <a:pt x="0" y="125"/>
                  </a:lnTo>
                  <a:lnTo>
                    <a:pt x="0" y="1"/>
                  </a:lnTo>
                  <a:close/>
                </a:path>
              </a:pathLst>
            </a:custGeom>
            <a:solidFill>
              <a:srgbClr val="A8A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1141;p35">
              <a:extLst>
                <a:ext uri="{FF2B5EF4-FFF2-40B4-BE49-F238E27FC236}">
                  <a16:creationId xmlns:a16="http://schemas.microsoft.com/office/drawing/2014/main" id="{6594A780-E2DC-AF0A-5C82-164636E3FEEE}"/>
                </a:ext>
              </a:extLst>
            </p:cNvPr>
            <p:cNvSpPr/>
            <p:nvPr/>
          </p:nvSpPr>
          <p:spPr>
            <a:xfrm>
              <a:off x="3045676" y="1842301"/>
              <a:ext cx="457177" cy="590376"/>
            </a:xfrm>
            <a:custGeom>
              <a:avLst/>
              <a:gdLst/>
              <a:ahLst/>
              <a:cxnLst/>
              <a:rect l="l" t="t" r="r" b="b"/>
              <a:pathLst>
                <a:path w="23391" h="30206" extrusionOk="0">
                  <a:moveTo>
                    <a:pt x="18046" y="0"/>
                  </a:moveTo>
                  <a:cubicBezTo>
                    <a:pt x="17993" y="0"/>
                    <a:pt x="17961" y="64"/>
                    <a:pt x="17961" y="208"/>
                  </a:cubicBezTo>
                  <a:cubicBezTo>
                    <a:pt x="17961" y="859"/>
                    <a:pt x="17589" y="4613"/>
                    <a:pt x="17589" y="4613"/>
                  </a:cubicBezTo>
                  <a:lnTo>
                    <a:pt x="10206" y="17393"/>
                  </a:lnTo>
                  <a:cubicBezTo>
                    <a:pt x="9182" y="19472"/>
                    <a:pt x="7383" y="20620"/>
                    <a:pt x="5956" y="20899"/>
                  </a:cubicBezTo>
                  <a:lnTo>
                    <a:pt x="0" y="22171"/>
                  </a:lnTo>
                  <a:lnTo>
                    <a:pt x="1675" y="30205"/>
                  </a:lnTo>
                  <a:lnTo>
                    <a:pt x="10082" y="28127"/>
                  </a:lnTo>
                  <a:cubicBezTo>
                    <a:pt x="12285" y="27600"/>
                    <a:pt x="14084" y="26048"/>
                    <a:pt x="15014" y="24001"/>
                  </a:cubicBezTo>
                  <a:lnTo>
                    <a:pt x="21994" y="7063"/>
                  </a:lnTo>
                  <a:cubicBezTo>
                    <a:pt x="22491" y="6009"/>
                    <a:pt x="22894" y="4861"/>
                    <a:pt x="23142" y="3837"/>
                  </a:cubicBezTo>
                  <a:cubicBezTo>
                    <a:pt x="23390" y="2782"/>
                    <a:pt x="23142" y="1883"/>
                    <a:pt x="22491" y="1107"/>
                  </a:cubicBezTo>
                  <a:lnTo>
                    <a:pt x="19016" y="2410"/>
                  </a:lnTo>
                  <a:cubicBezTo>
                    <a:pt x="18915" y="1247"/>
                    <a:pt x="18278" y="0"/>
                    <a:pt x="18046" y="0"/>
                  </a:cubicBez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1142;p35">
              <a:extLst>
                <a:ext uri="{FF2B5EF4-FFF2-40B4-BE49-F238E27FC236}">
                  <a16:creationId xmlns:a16="http://schemas.microsoft.com/office/drawing/2014/main" id="{155ED680-DA64-51D1-D057-C43404F3B016}"/>
                </a:ext>
              </a:extLst>
            </p:cNvPr>
            <p:cNvSpPr/>
            <p:nvPr/>
          </p:nvSpPr>
          <p:spPr>
            <a:xfrm>
              <a:off x="655825" y="4839200"/>
              <a:ext cx="4030779" cy="32750"/>
            </a:xfrm>
            <a:custGeom>
              <a:avLst/>
              <a:gdLst/>
              <a:ahLst/>
              <a:cxnLst/>
              <a:rect l="l" t="t" r="r" b="b"/>
              <a:pathLst>
                <a:path w="204790" h="217" extrusionOk="0">
                  <a:moveTo>
                    <a:pt x="102436" y="0"/>
                  </a:moveTo>
                  <a:cubicBezTo>
                    <a:pt x="45876" y="0"/>
                    <a:pt x="1" y="0"/>
                    <a:pt x="1" y="108"/>
                  </a:cubicBezTo>
                  <a:cubicBezTo>
                    <a:pt x="1" y="108"/>
                    <a:pt x="45876" y="217"/>
                    <a:pt x="102436" y="217"/>
                  </a:cubicBezTo>
                  <a:cubicBezTo>
                    <a:pt x="159023" y="217"/>
                    <a:pt x="204790" y="108"/>
                    <a:pt x="204790" y="108"/>
                  </a:cubicBezTo>
                  <a:cubicBezTo>
                    <a:pt x="204790" y="0"/>
                    <a:pt x="159023" y="0"/>
                    <a:pt x="1024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 name="Google Shape;580;p41">
            <a:extLst>
              <a:ext uri="{FF2B5EF4-FFF2-40B4-BE49-F238E27FC236}">
                <a16:creationId xmlns:a16="http://schemas.microsoft.com/office/drawing/2014/main" id="{8AEA45C5-609E-BEE3-2C3D-174520A578AA}"/>
              </a:ext>
            </a:extLst>
          </p:cNvPr>
          <p:cNvSpPr txBox="1">
            <a:spLocks/>
          </p:cNvSpPr>
          <p:nvPr/>
        </p:nvSpPr>
        <p:spPr>
          <a:xfrm>
            <a:off x="2354458" y="1750777"/>
            <a:ext cx="4925735" cy="1671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9pPr>
          </a:lstStyle>
          <a:p>
            <a:pPr rtl="1"/>
            <a:r>
              <a:rPr lang="ar-SA" sz="5400" b="1" dirty="0">
                <a:solidFill>
                  <a:schemeClr val="bg1"/>
                </a:solidFill>
                <a:latin typeface="Calibri" panose="020F0502020204030204" pitchFamily="34" charset="0"/>
                <a:cs typeface="Calibri" panose="020F0502020204030204" pitchFamily="34" charset="0"/>
              </a:rPr>
              <a:t>الدرس الأول </a:t>
            </a:r>
            <a:br>
              <a:rPr lang="ar-SA" sz="3500" dirty="0">
                <a:solidFill>
                  <a:schemeClr val="bg1"/>
                </a:solidFill>
                <a:latin typeface="Calibri" panose="020F0502020204030204" pitchFamily="34" charset="0"/>
                <a:cs typeface="Calibri" panose="020F0502020204030204" pitchFamily="34" charset="0"/>
              </a:rPr>
            </a:br>
            <a:br>
              <a:rPr lang="ar-SA" sz="1400" dirty="0">
                <a:solidFill>
                  <a:schemeClr val="bg1"/>
                </a:solidFill>
              </a:rPr>
            </a:br>
            <a:br>
              <a:rPr lang="ar-SA" sz="1600" dirty="0">
                <a:solidFill>
                  <a:schemeClr val="bg1"/>
                </a:solidFill>
                <a:latin typeface="Calibri" panose="020F0502020204030204" pitchFamily="34" charset="0"/>
                <a:cs typeface="Calibri" panose="020F0502020204030204" pitchFamily="34" charset="0"/>
              </a:rPr>
            </a:br>
            <a:r>
              <a:rPr lang="ar-SA" sz="2400" b="1" dirty="0">
                <a:solidFill>
                  <a:schemeClr val="bg1"/>
                </a:solidFill>
                <a:latin typeface="Calibri" panose="020F0502020204030204" pitchFamily="34" charset="0"/>
                <a:cs typeface="Calibri" panose="020F0502020204030204" pitchFamily="34" charset="0"/>
              </a:rPr>
              <a:t> استخدام أجهزة الالتقاط وتحرير مقاطع الصوت</a:t>
            </a:r>
            <a:endParaRPr lang="en-US" sz="4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397446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8" name="Google Shape;46;p15">
            <a:extLst>
              <a:ext uri="{FF2B5EF4-FFF2-40B4-BE49-F238E27FC236}">
                <a16:creationId xmlns:a16="http://schemas.microsoft.com/office/drawing/2014/main" id="{9527423E-10B5-6DB7-3EF1-BF41998879EE}"/>
              </a:ext>
            </a:extLst>
          </p:cNvPr>
          <p:cNvSpPr/>
          <p:nvPr/>
        </p:nvSpPr>
        <p:spPr>
          <a:xfrm>
            <a:off x="2702113" y="741709"/>
            <a:ext cx="7124875" cy="4662675"/>
          </a:xfrm>
          <a:custGeom>
            <a:avLst/>
            <a:gdLst/>
            <a:ahLst/>
            <a:cxnLst/>
            <a:rect l="l" t="t" r="r" b="b"/>
            <a:pathLst>
              <a:path w="284995" h="186507" extrusionOk="0">
                <a:moveTo>
                  <a:pt x="799" y="168485"/>
                </a:moveTo>
                <a:cubicBezTo>
                  <a:pt x="1655" y="161448"/>
                  <a:pt x="18298" y="146041"/>
                  <a:pt x="43024" y="136531"/>
                </a:cubicBezTo>
                <a:cubicBezTo>
                  <a:pt x="67751" y="127021"/>
                  <a:pt x="124907" y="127401"/>
                  <a:pt x="149158" y="111424"/>
                </a:cubicBezTo>
                <a:cubicBezTo>
                  <a:pt x="173409" y="95447"/>
                  <a:pt x="175501" y="58167"/>
                  <a:pt x="188530" y="40668"/>
                </a:cubicBezTo>
                <a:cubicBezTo>
                  <a:pt x="201559" y="23169"/>
                  <a:pt x="214397" y="10331"/>
                  <a:pt x="227331" y="6432"/>
                </a:cubicBezTo>
                <a:cubicBezTo>
                  <a:pt x="240265" y="2533"/>
                  <a:pt x="259570" y="-10401"/>
                  <a:pt x="266132" y="17273"/>
                </a:cubicBezTo>
                <a:cubicBezTo>
                  <a:pt x="272694" y="44948"/>
                  <a:pt x="304744" y="145565"/>
                  <a:pt x="266703" y="172479"/>
                </a:cubicBezTo>
                <a:cubicBezTo>
                  <a:pt x="228663" y="199393"/>
                  <a:pt x="82206" y="179422"/>
                  <a:pt x="37889" y="178756"/>
                </a:cubicBezTo>
                <a:cubicBezTo>
                  <a:pt x="-6428" y="178090"/>
                  <a:pt x="-57" y="175523"/>
                  <a:pt x="799" y="168485"/>
                </a:cubicBezTo>
                <a:close/>
              </a:path>
            </a:pathLst>
          </a:custGeom>
          <a:solidFill>
            <a:srgbClr val="000000">
              <a:alpha val="12549"/>
            </a:srgbClr>
          </a:solidFill>
          <a:ln>
            <a:noFill/>
          </a:ln>
        </p:spPr>
        <p:txBody>
          <a:bodyPr/>
          <a:lstStyle/>
          <a:p>
            <a:endParaRPr lang="ar-SA" dirty="0"/>
          </a:p>
        </p:txBody>
      </p:sp>
      <p:grpSp>
        <p:nvGrpSpPr>
          <p:cNvPr id="6" name="مجموعة 5">
            <a:extLst>
              <a:ext uri="{FF2B5EF4-FFF2-40B4-BE49-F238E27FC236}">
                <a16:creationId xmlns:a16="http://schemas.microsoft.com/office/drawing/2014/main" id="{9B2CB08B-737C-47AC-5DF7-042D0E5A0AA1}"/>
              </a:ext>
            </a:extLst>
          </p:cNvPr>
          <p:cNvGrpSpPr/>
          <p:nvPr/>
        </p:nvGrpSpPr>
        <p:grpSpPr>
          <a:xfrm>
            <a:off x="2176939" y="1356600"/>
            <a:ext cx="4790122" cy="3342400"/>
            <a:chOff x="2164938" y="962900"/>
            <a:chExt cx="4814173" cy="3345459"/>
          </a:xfrm>
          <a:effectLst>
            <a:outerShdw blurRad="76200" dir="13500000" sy="23000" kx="1200000" algn="br" rotWithShape="0">
              <a:prstClr val="black">
                <a:alpha val="20000"/>
              </a:prstClr>
            </a:outerShdw>
          </a:effectLst>
        </p:grpSpPr>
        <p:grpSp>
          <p:nvGrpSpPr>
            <p:cNvPr id="1273" name="Google Shape;1273;p28"/>
            <p:cNvGrpSpPr/>
            <p:nvPr/>
          </p:nvGrpSpPr>
          <p:grpSpPr>
            <a:xfrm>
              <a:off x="2164938" y="962900"/>
              <a:ext cx="4814173" cy="3345459"/>
              <a:chOff x="2164938" y="962900"/>
              <a:chExt cx="4814173" cy="3345459"/>
            </a:xfrm>
          </p:grpSpPr>
          <p:sp>
            <p:nvSpPr>
              <p:cNvPr id="1274" name="Google Shape;1274;p28"/>
              <p:cNvSpPr/>
              <p:nvPr/>
            </p:nvSpPr>
            <p:spPr>
              <a:xfrm>
                <a:off x="2164938" y="962900"/>
                <a:ext cx="4814173" cy="3345459"/>
              </a:xfrm>
              <a:custGeom>
                <a:avLst/>
                <a:gdLst/>
                <a:ahLst/>
                <a:cxnLst/>
                <a:rect l="l" t="t" r="r" b="b"/>
                <a:pathLst>
                  <a:path w="285750" h="198573" extrusionOk="0">
                    <a:moveTo>
                      <a:pt x="4652" y="0"/>
                    </a:moveTo>
                    <a:lnTo>
                      <a:pt x="4408" y="17"/>
                    </a:lnTo>
                    <a:lnTo>
                      <a:pt x="4182" y="52"/>
                    </a:lnTo>
                    <a:lnTo>
                      <a:pt x="3938" y="87"/>
                    </a:lnTo>
                    <a:lnTo>
                      <a:pt x="3711" y="139"/>
                    </a:lnTo>
                    <a:lnTo>
                      <a:pt x="3485" y="209"/>
                    </a:lnTo>
                    <a:lnTo>
                      <a:pt x="3258" y="279"/>
                    </a:lnTo>
                    <a:lnTo>
                      <a:pt x="3049" y="366"/>
                    </a:lnTo>
                    <a:lnTo>
                      <a:pt x="2823" y="453"/>
                    </a:lnTo>
                    <a:lnTo>
                      <a:pt x="2614" y="558"/>
                    </a:lnTo>
                    <a:lnTo>
                      <a:pt x="2405" y="680"/>
                    </a:lnTo>
                    <a:lnTo>
                      <a:pt x="2213" y="802"/>
                    </a:lnTo>
                    <a:lnTo>
                      <a:pt x="2021" y="941"/>
                    </a:lnTo>
                    <a:lnTo>
                      <a:pt x="1830" y="1080"/>
                    </a:lnTo>
                    <a:lnTo>
                      <a:pt x="1655" y="1220"/>
                    </a:lnTo>
                    <a:lnTo>
                      <a:pt x="1481" y="1394"/>
                    </a:lnTo>
                    <a:lnTo>
                      <a:pt x="1307" y="1551"/>
                    </a:lnTo>
                    <a:lnTo>
                      <a:pt x="1150" y="1725"/>
                    </a:lnTo>
                    <a:lnTo>
                      <a:pt x="1011" y="1917"/>
                    </a:lnTo>
                    <a:lnTo>
                      <a:pt x="871" y="2108"/>
                    </a:lnTo>
                    <a:lnTo>
                      <a:pt x="732" y="2300"/>
                    </a:lnTo>
                    <a:lnTo>
                      <a:pt x="610" y="2509"/>
                    </a:lnTo>
                    <a:lnTo>
                      <a:pt x="505" y="2718"/>
                    </a:lnTo>
                    <a:lnTo>
                      <a:pt x="401" y="2945"/>
                    </a:lnTo>
                    <a:lnTo>
                      <a:pt x="314" y="3171"/>
                    </a:lnTo>
                    <a:lnTo>
                      <a:pt x="227" y="3398"/>
                    </a:lnTo>
                    <a:lnTo>
                      <a:pt x="157" y="3624"/>
                    </a:lnTo>
                    <a:lnTo>
                      <a:pt x="105" y="3868"/>
                    </a:lnTo>
                    <a:lnTo>
                      <a:pt x="52" y="4130"/>
                    </a:lnTo>
                    <a:lnTo>
                      <a:pt x="17" y="4374"/>
                    </a:lnTo>
                    <a:lnTo>
                      <a:pt x="0" y="4635"/>
                    </a:lnTo>
                    <a:lnTo>
                      <a:pt x="0" y="4896"/>
                    </a:lnTo>
                    <a:lnTo>
                      <a:pt x="0" y="193415"/>
                    </a:lnTo>
                    <a:lnTo>
                      <a:pt x="0" y="193677"/>
                    </a:lnTo>
                    <a:lnTo>
                      <a:pt x="17" y="193938"/>
                    </a:lnTo>
                    <a:lnTo>
                      <a:pt x="52" y="194199"/>
                    </a:lnTo>
                    <a:lnTo>
                      <a:pt x="105" y="194461"/>
                    </a:lnTo>
                    <a:lnTo>
                      <a:pt x="157" y="194705"/>
                    </a:lnTo>
                    <a:lnTo>
                      <a:pt x="227" y="194949"/>
                    </a:lnTo>
                    <a:lnTo>
                      <a:pt x="314" y="195193"/>
                    </a:lnTo>
                    <a:lnTo>
                      <a:pt x="401" y="195419"/>
                    </a:lnTo>
                    <a:lnTo>
                      <a:pt x="505" y="195646"/>
                    </a:lnTo>
                    <a:lnTo>
                      <a:pt x="610" y="195872"/>
                    </a:lnTo>
                    <a:lnTo>
                      <a:pt x="732" y="196081"/>
                    </a:lnTo>
                    <a:lnTo>
                      <a:pt x="871" y="196290"/>
                    </a:lnTo>
                    <a:lnTo>
                      <a:pt x="1011" y="196499"/>
                    </a:lnTo>
                    <a:lnTo>
                      <a:pt x="1150" y="196691"/>
                    </a:lnTo>
                    <a:lnTo>
                      <a:pt x="1307" y="196883"/>
                    </a:lnTo>
                    <a:lnTo>
                      <a:pt x="1481" y="197057"/>
                    </a:lnTo>
                    <a:lnTo>
                      <a:pt x="1655" y="197231"/>
                    </a:lnTo>
                    <a:lnTo>
                      <a:pt x="1830" y="197388"/>
                    </a:lnTo>
                    <a:lnTo>
                      <a:pt x="2021" y="197545"/>
                    </a:lnTo>
                    <a:lnTo>
                      <a:pt x="2213" y="197684"/>
                    </a:lnTo>
                    <a:lnTo>
                      <a:pt x="2405" y="197824"/>
                    </a:lnTo>
                    <a:lnTo>
                      <a:pt x="2614" y="197946"/>
                    </a:lnTo>
                    <a:lnTo>
                      <a:pt x="2823" y="198068"/>
                    </a:lnTo>
                    <a:lnTo>
                      <a:pt x="3049" y="198172"/>
                    </a:lnTo>
                    <a:lnTo>
                      <a:pt x="3258" y="198259"/>
                    </a:lnTo>
                    <a:lnTo>
                      <a:pt x="3485" y="198346"/>
                    </a:lnTo>
                    <a:lnTo>
                      <a:pt x="3711" y="198416"/>
                    </a:lnTo>
                    <a:lnTo>
                      <a:pt x="3938" y="198468"/>
                    </a:lnTo>
                    <a:lnTo>
                      <a:pt x="4182" y="198521"/>
                    </a:lnTo>
                    <a:lnTo>
                      <a:pt x="4408" y="198556"/>
                    </a:lnTo>
                    <a:lnTo>
                      <a:pt x="4652" y="198573"/>
                    </a:lnTo>
                    <a:lnTo>
                      <a:pt x="281551" y="198573"/>
                    </a:lnTo>
                    <a:lnTo>
                      <a:pt x="281795" y="198556"/>
                    </a:lnTo>
                    <a:lnTo>
                      <a:pt x="282021" y="198521"/>
                    </a:lnTo>
                    <a:lnTo>
                      <a:pt x="282248" y="198468"/>
                    </a:lnTo>
                    <a:lnTo>
                      <a:pt x="282457" y="198416"/>
                    </a:lnTo>
                    <a:lnTo>
                      <a:pt x="282683" y="198346"/>
                    </a:lnTo>
                    <a:lnTo>
                      <a:pt x="282892" y="198259"/>
                    </a:lnTo>
                    <a:lnTo>
                      <a:pt x="283084" y="198172"/>
                    </a:lnTo>
                    <a:lnTo>
                      <a:pt x="283293" y="198068"/>
                    </a:lnTo>
                    <a:lnTo>
                      <a:pt x="283485" y="197946"/>
                    </a:lnTo>
                    <a:lnTo>
                      <a:pt x="283659" y="197824"/>
                    </a:lnTo>
                    <a:lnTo>
                      <a:pt x="283851" y="197684"/>
                    </a:lnTo>
                    <a:lnTo>
                      <a:pt x="284025" y="197545"/>
                    </a:lnTo>
                    <a:lnTo>
                      <a:pt x="284182" y="197388"/>
                    </a:lnTo>
                    <a:lnTo>
                      <a:pt x="284339" y="197231"/>
                    </a:lnTo>
                    <a:lnTo>
                      <a:pt x="284495" y="197057"/>
                    </a:lnTo>
                    <a:lnTo>
                      <a:pt x="284635" y="196883"/>
                    </a:lnTo>
                    <a:lnTo>
                      <a:pt x="284774" y="196691"/>
                    </a:lnTo>
                    <a:lnTo>
                      <a:pt x="284896" y="196499"/>
                    </a:lnTo>
                    <a:lnTo>
                      <a:pt x="285018" y="196290"/>
                    </a:lnTo>
                    <a:lnTo>
                      <a:pt x="285123" y="196081"/>
                    </a:lnTo>
                    <a:lnTo>
                      <a:pt x="285227" y="195872"/>
                    </a:lnTo>
                    <a:lnTo>
                      <a:pt x="285332" y="195646"/>
                    </a:lnTo>
                    <a:lnTo>
                      <a:pt x="285419" y="195419"/>
                    </a:lnTo>
                    <a:lnTo>
                      <a:pt x="285489" y="195193"/>
                    </a:lnTo>
                    <a:lnTo>
                      <a:pt x="285558" y="194949"/>
                    </a:lnTo>
                    <a:lnTo>
                      <a:pt x="285611" y="194705"/>
                    </a:lnTo>
                    <a:lnTo>
                      <a:pt x="285663" y="194461"/>
                    </a:lnTo>
                    <a:lnTo>
                      <a:pt x="285698" y="194199"/>
                    </a:lnTo>
                    <a:lnTo>
                      <a:pt x="285715" y="193938"/>
                    </a:lnTo>
                    <a:lnTo>
                      <a:pt x="285733" y="193677"/>
                    </a:lnTo>
                    <a:lnTo>
                      <a:pt x="285750" y="193415"/>
                    </a:lnTo>
                    <a:lnTo>
                      <a:pt x="285750" y="4896"/>
                    </a:lnTo>
                    <a:lnTo>
                      <a:pt x="285733" y="4635"/>
                    </a:lnTo>
                    <a:lnTo>
                      <a:pt x="285715" y="4374"/>
                    </a:lnTo>
                    <a:lnTo>
                      <a:pt x="285698" y="4130"/>
                    </a:lnTo>
                    <a:lnTo>
                      <a:pt x="285663" y="3868"/>
                    </a:lnTo>
                    <a:lnTo>
                      <a:pt x="285611" y="3624"/>
                    </a:lnTo>
                    <a:lnTo>
                      <a:pt x="285558" y="3398"/>
                    </a:lnTo>
                    <a:lnTo>
                      <a:pt x="285489" y="3171"/>
                    </a:lnTo>
                    <a:lnTo>
                      <a:pt x="285419" y="2945"/>
                    </a:lnTo>
                    <a:lnTo>
                      <a:pt x="285332" y="2718"/>
                    </a:lnTo>
                    <a:lnTo>
                      <a:pt x="285227" y="2509"/>
                    </a:lnTo>
                    <a:lnTo>
                      <a:pt x="285123" y="2300"/>
                    </a:lnTo>
                    <a:lnTo>
                      <a:pt x="285018" y="2108"/>
                    </a:lnTo>
                    <a:lnTo>
                      <a:pt x="284896" y="1917"/>
                    </a:lnTo>
                    <a:lnTo>
                      <a:pt x="284774" y="1725"/>
                    </a:lnTo>
                    <a:lnTo>
                      <a:pt x="284635" y="1551"/>
                    </a:lnTo>
                    <a:lnTo>
                      <a:pt x="284495" y="1394"/>
                    </a:lnTo>
                    <a:lnTo>
                      <a:pt x="284339" y="1220"/>
                    </a:lnTo>
                    <a:lnTo>
                      <a:pt x="284182" y="1080"/>
                    </a:lnTo>
                    <a:lnTo>
                      <a:pt x="284025" y="941"/>
                    </a:lnTo>
                    <a:lnTo>
                      <a:pt x="283851" y="802"/>
                    </a:lnTo>
                    <a:lnTo>
                      <a:pt x="283659" y="680"/>
                    </a:lnTo>
                    <a:lnTo>
                      <a:pt x="283485" y="558"/>
                    </a:lnTo>
                    <a:lnTo>
                      <a:pt x="283293" y="453"/>
                    </a:lnTo>
                    <a:lnTo>
                      <a:pt x="283084" y="366"/>
                    </a:lnTo>
                    <a:lnTo>
                      <a:pt x="282892" y="279"/>
                    </a:lnTo>
                    <a:lnTo>
                      <a:pt x="282683" y="209"/>
                    </a:lnTo>
                    <a:lnTo>
                      <a:pt x="282457" y="139"/>
                    </a:lnTo>
                    <a:lnTo>
                      <a:pt x="282248" y="87"/>
                    </a:lnTo>
                    <a:lnTo>
                      <a:pt x="282021" y="52"/>
                    </a:lnTo>
                    <a:lnTo>
                      <a:pt x="281795" y="17"/>
                    </a:lnTo>
                    <a:lnTo>
                      <a:pt x="281551" y="0"/>
                    </a:lnTo>
                    <a:close/>
                  </a:path>
                </a:pathLst>
              </a:custGeom>
              <a:solidFill>
                <a:schemeClr val="dk2"/>
              </a:solidFill>
              <a:ln>
                <a:noFill/>
              </a:ln>
              <a:scene3d>
                <a:camera prst="orthographicFront"/>
                <a:lightRig rig="threePt" dir="t"/>
              </a:scene3d>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8"/>
              <p:cNvSpPr/>
              <p:nvPr/>
            </p:nvSpPr>
            <p:spPr>
              <a:xfrm>
                <a:off x="2376876" y="3843322"/>
                <a:ext cx="4362104" cy="24378"/>
              </a:xfrm>
              <a:custGeom>
                <a:avLst/>
                <a:gdLst/>
                <a:ahLst/>
                <a:cxnLst/>
                <a:rect l="l" t="t" r="r" b="b"/>
                <a:pathLst>
                  <a:path w="258917" h="1447" extrusionOk="0">
                    <a:moveTo>
                      <a:pt x="1" y="0"/>
                    </a:moveTo>
                    <a:lnTo>
                      <a:pt x="1" y="1446"/>
                    </a:lnTo>
                    <a:lnTo>
                      <a:pt x="258916" y="1446"/>
                    </a:lnTo>
                    <a:lnTo>
                      <a:pt x="258916" y="0"/>
                    </a:lnTo>
                    <a:close/>
                  </a:path>
                </a:pathLst>
              </a:custGeom>
              <a:solidFill>
                <a:schemeClr val="lt2"/>
              </a:solidFill>
              <a:ln>
                <a:noFill/>
              </a:ln>
              <a:scene3d>
                <a:camera prst="orthographicFront"/>
                <a:lightRig rig="threePt" dir="t"/>
              </a:scene3d>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8"/>
              <p:cNvSpPr/>
              <p:nvPr/>
            </p:nvSpPr>
            <p:spPr>
              <a:xfrm>
                <a:off x="2376876" y="3843322"/>
                <a:ext cx="1781674" cy="24378"/>
              </a:xfrm>
              <a:custGeom>
                <a:avLst/>
                <a:gdLst/>
                <a:ahLst/>
                <a:cxnLst/>
                <a:rect l="l" t="t" r="r" b="b"/>
                <a:pathLst>
                  <a:path w="105753" h="1447" extrusionOk="0">
                    <a:moveTo>
                      <a:pt x="1" y="0"/>
                    </a:moveTo>
                    <a:lnTo>
                      <a:pt x="1" y="1446"/>
                    </a:lnTo>
                    <a:lnTo>
                      <a:pt x="105752" y="1446"/>
                    </a:lnTo>
                    <a:lnTo>
                      <a:pt x="105752" y="0"/>
                    </a:lnTo>
                    <a:close/>
                  </a:path>
                </a:pathLst>
              </a:custGeom>
              <a:solidFill>
                <a:schemeClr val="accent5"/>
              </a:solidFill>
              <a:ln>
                <a:noFill/>
              </a:ln>
              <a:scene3d>
                <a:camera prst="orthographicFront"/>
                <a:lightRig rig="threePt" dir="t"/>
              </a:scene3d>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8"/>
              <p:cNvSpPr/>
              <p:nvPr/>
            </p:nvSpPr>
            <p:spPr>
              <a:xfrm>
                <a:off x="3212651" y="3978640"/>
                <a:ext cx="115389" cy="162663"/>
              </a:xfrm>
              <a:custGeom>
                <a:avLst/>
                <a:gdLst/>
                <a:ahLst/>
                <a:cxnLst/>
                <a:rect l="l" t="t" r="r" b="b"/>
                <a:pathLst>
                  <a:path w="6849" h="9655" extrusionOk="0">
                    <a:moveTo>
                      <a:pt x="0" y="1"/>
                    </a:moveTo>
                    <a:lnTo>
                      <a:pt x="0" y="9654"/>
                    </a:lnTo>
                    <a:lnTo>
                      <a:pt x="6848" y="4828"/>
                    </a:lnTo>
                    <a:lnTo>
                      <a:pt x="0" y="1"/>
                    </a:lnTo>
                    <a:close/>
                  </a:path>
                </a:pathLst>
              </a:custGeom>
              <a:solidFill>
                <a:srgbClr val="FFFFFF"/>
              </a:solidFill>
              <a:ln>
                <a:noFill/>
              </a:ln>
              <a:scene3d>
                <a:camera prst="orthographicFront"/>
                <a:lightRig rig="threePt" dir="t"/>
              </a:scene3d>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8"/>
              <p:cNvSpPr/>
              <p:nvPr/>
            </p:nvSpPr>
            <p:spPr>
              <a:xfrm>
                <a:off x="3347985" y="3978640"/>
                <a:ext cx="27310" cy="162663"/>
              </a:xfrm>
              <a:custGeom>
                <a:avLst/>
                <a:gdLst/>
                <a:ahLst/>
                <a:cxnLst/>
                <a:rect l="l" t="t" r="r" b="b"/>
                <a:pathLst>
                  <a:path w="1621" h="9655" extrusionOk="0">
                    <a:moveTo>
                      <a:pt x="0" y="1"/>
                    </a:moveTo>
                    <a:lnTo>
                      <a:pt x="0" y="9654"/>
                    </a:lnTo>
                    <a:lnTo>
                      <a:pt x="1621" y="9654"/>
                    </a:lnTo>
                    <a:lnTo>
                      <a:pt x="1621" y="1"/>
                    </a:lnTo>
                    <a:close/>
                  </a:path>
                </a:pathLst>
              </a:custGeom>
              <a:solidFill>
                <a:srgbClr val="FFFFFF"/>
              </a:solidFill>
              <a:ln>
                <a:noFill/>
              </a:ln>
              <a:scene3d>
                <a:camera prst="orthographicFront"/>
                <a:lightRig rig="threePt" dir="t"/>
              </a:scene3d>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8"/>
              <p:cNvSpPr/>
              <p:nvPr/>
            </p:nvSpPr>
            <p:spPr>
              <a:xfrm>
                <a:off x="2884736" y="3978640"/>
                <a:ext cx="115692" cy="162663"/>
              </a:xfrm>
              <a:custGeom>
                <a:avLst/>
                <a:gdLst/>
                <a:ahLst/>
                <a:cxnLst/>
                <a:rect l="l" t="t" r="r" b="b"/>
                <a:pathLst>
                  <a:path w="6867" h="9655" extrusionOk="0">
                    <a:moveTo>
                      <a:pt x="1" y="1"/>
                    </a:moveTo>
                    <a:lnTo>
                      <a:pt x="1" y="9654"/>
                    </a:lnTo>
                    <a:lnTo>
                      <a:pt x="6866" y="4828"/>
                    </a:lnTo>
                    <a:lnTo>
                      <a:pt x="1" y="1"/>
                    </a:lnTo>
                    <a:close/>
                  </a:path>
                </a:pathLst>
              </a:custGeom>
              <a:solidFill>
                <a:srgbClr val="FFFFFF"/>
              </a:solidFill>
              <a:ln>
                <a:noFill/>
              </a:ln>
              <a:scene3d>
                <a:camera prst="orthographicFront"/>
                <a:lightRig rig="threePt" dir="t"/>
              </a:scene3d>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8"/>
              <p:cNvSpPr/>
              <p:nvPr/>
            </p:nvSpPr>
            <p:spPr>
              <a:xfrm>
                <a:off x="2557125" y="3978640"/>
                <a:ext cx="115389" cy="162663"/>
              </a:xfrm>
              <a:custGeom>
                <a:avLst/>
                <a:gdLst/>
                <a:ahLst/>
                <a:cxnLst/>
                <a:rect l="l" t="t" r="r" b="b"/>
                <a:pathLst>
                  <a:path w="6849" h="9655" extrusionOk="0">
                    <a:moveTo>
                      <a:pt x="6849" y="1"/>
                    </a:moveTo>
                    <a:lnTo>
                      <a:pt x="1" y="4828"/>
                    </a:lnTo>
                    <a:lnTo>
                      <a:pt x="6849" y="9654"/>
                    </a:lnTo>
                    <a:lnTo>
                      <a:pt x="6849" y="1"/>
                    </a:lnTo>
                    <a:close/>
                  </a:path>
                </a:pathLst>
              </a:custGeom>
              <a:solidFill>
                <a:srgbClr val="FFFFFF"/>
              </a:solidFill>
              <a:ln>
                <a:noFill/>
              </a:ln>
              <a:scene3d>
                <a:camera prst="orthographicFront"/>
                <a:lightRig rig="threePt" dir="t"/>
              </a:scene3d>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8"/>
              <p:cNvSpPr/>
              <p:nvPr/>
            </p:nvSpPr>
            <p:spPr>
              <a:xfrm>
                <a:off x="2509868" y="3978640"/>
                <a:ext cx="27023" cy="162663"/>
              </a:xfrm>
              <a:custGeom>
                <a:avLst/>
                <a:gdLst/>
                <a:ahLst/>
                <a:cxnLst/>
                <a:rect l="l" t="t" r="r" b="b"/>
                <a:pathLst>
                  <a:path w="1604" h="9655" extrusionOk="0">
                    <a:moveTo>
                      <a:pt x="0" y="1"/>
                    </a:moveTo>
                    <a:lnTo>
                      <a:pt x="0" y="9654"/>
                    </a:lnTo>
                    <a:lnTo>
                      <a:pt x="1603" y="9654"/>
                    </a:lnTo>
                    <a:lnTo>
                      <a:pt x="1603" y="1"/>
                    </a:lnTo>
                    <a:close/>
                  </a:path>
                </a:pathLst>
              </a:custGeom>
              <a:solidFill>
                <a:srgbClr val="FFFFFF"/>
              </a:solidFill>
              <a:ln>
                <a:noFill/>
              </a:ln>
              <a:scene3d>
                <a:camera prst="orthographicFront"/>
                <a:lightRig rig="threePt" dir="t"/>
              </a:scene3d>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8"/>
              <p:cNvSpPr/>
              <p:nvPr/>
            </p:nvSpPr>
            <p:spPr>
              <a:xfrm>
                <a:off x="5735509" y="3950471"/>
                <a:ext cx="211082" cy="206685"/>
              </a:xfrm>
              <a:custGeom>
                <a:avLst/>
                <a:gdLst/>
                <a:ahLst/>
                <a:cxnLst/>
                <a:rect l="l" t="t" r="r" b="b"/>
                <a:pathLst>
                  <a:path w="12529" h="12268" extrusionOk="0">
                    <a:moveTo>
                      <a:pt x="6273" y="4165"/>
                    </a:moveTo>
                    <a:lnTo>
                      <a:pt x="6482" y="4182"/>
                    </a:lnTo>
                    <a:lnTo>
                      <a:pt x="6674" y="4200"/>
                    </a:lnTo>
                    <a:lnTo>
                      <a:pt x="6866" y="4252"/>
                    </a:lnTo>
                    <a:lnTo>
                      <a:pt x="7057" y="4322"/>
                    </a:lnTo>
                    <a:lnTo>
                      <a:pt x="7232" y="4409"/>
                    </a:lnTo>
                    <a:lnTo>
                      <a:pt x="7389" y="4496"/>
                    </a:lnTo>
                    <a:lnTo>
                      <a:pt x="7545" y="4618"/>
                    </a:lnTo>
                    <a:lnTo>
                      <a:pt x="7685" y="4740"/>
                    </a:lnTo>
                    <a:lnTo>
                      <a:pt x="7824" y="4879"/>
                    </a:lnTo>
                    <a:lnTo>
                      <a:pt x="7929" y="5036"/>
                    </a:lnTo>
                    <a:lnTo>
                      <a:pt x="8033" y="5193"/>
                    </a:lnTo>
                    <a:lnTo>
                      <a:pt x="8120" y="5367"/>
                    </a:lnTo>
                    <a:lnTo>
                      <a:pt x="8190" y="5541"/>
                    </a:lnTo>
                    <a:lnTo>
                      <a:pt x="8242" y="5733"/>
                    </a:lnTo>
                    <a:lnTo>
                      <a:pt x="8260" y="5925"/>
                    </a:lnTo>
                    <a:lnTo>
                      <a:pt x="8277" y="6134"/>
                    </a:lnTo>
                    <a:lnTo>
                      <a:pt x="8260" y="6325"/>
                    </a:lnTo>
                    <a:lnTo>
                      <a:pt x="8242" y="6517"/>
                    </a:lnTo>
                    <a:lnTo>
                      <a:pt x="8190" y="6709"/>
                    </a:lnTo>
                    <a:lnTo>
                      <a:pt x="8120" y="6900"/>
                    </a:lnTo>
                    <a:lnTo>
                      <a:pt x="8033" y="7057"/>
                    </a:lnTo>
                    <a:lnTo>
                      <a:pt x="7929" y="7231"/>
                    </a:lnTo>
                    <a:lnTo>
                      <a:pt x="7824" y="7371"/>
                    </a:lnTo>
                    <a:lnTo>
                      <a:pt x="7685" y="7510"/>
                    </a:lnTo>
                    <a:lnTo>
                      <a:pt x="7545" y="7650"/>
                    </a:lnTo>
                    <a:lnTo>
                      <a:pt x="7389" y="7754"/>
                    </a:lnTo>
                    <a:lnTo>
                      <a:pt x="7232" y="7859"/>
                    </a:lnTo>
                    <a:lnTo>
                      <a:pt x="7057" y="7946"/>
                    </a:lnTo>
                    <a:lnTo>
                      <a:pt x="6866" y="7998"/>
                    </a:lnTo>
                    <a:lnTo>
                      <a:pt x="6674" y="8050"/>
                    </a:lnTo>
                    <a:lnTo>
                      <a:pt x="6482" y="8085"/>
                    </a:lnTo>
                    <a:lnTo>
                      <a:pt x="6273" y="8103"/>
                    </a:lnTo>
                    <a:lnTo>
                      <a:pt x="6064" y="8085"/>
                    </a:lnTo>
                    <a:lnTo>
                      <a:pt x="5873" y="8050"/>
                    </a:lnTo>
                    <a:lnTo>
                      <a:pt x="5681" y="7998"/>
                    </a:lnTo>
                    <a:lnTo>
                      <a:pt x="5489" y="7946"/>
                    </a:lnTo>
                    <a:lnTo>
                      <a:pt x="5315" y="7859"/>
                    </a:lnTo>
                    <a:lnTo>
                      <a:pt x="5141" y="7754"/>
                    </a:lnTo>
                    <a:lnTo>
                      <a:pt x="5001" y="7650"/>
                    </a:lnTo>
                    <a:lnTo>
                      <a:pt x="4844" y="7510"/>
                    </a:lnTo>
                    <a:lnTo>
                      <a:pt x="4723" y="7371"/>
                    </a:lnTo>
                    <a:lnTo>
                      <a:pt x="4601" y="7231"/>
                    </a:lnTo>
                    <a:lnTo>
                      <a:pt x="4496" y="7057"/>
                    </a:lnTo>
                    <a:lnTo>
                      <a:pt x="4426" y="6900"/>
                    </a:lnTo>
                    <a:lnTo>
                      <a:pt x="4357" y="6709"/>
                    </a:lnTo>
                    <a:lnTo>
                      <a:pt x="4304" y="6517"/>
                    </a:lnTo>
                    <a:lnTo>
                      <a:pt x="4269" y="6325"/>
                    </a:lnTo>
                    <a:lnTo>
                      <a:pt x="4252" y="6134"/>
                    </a:lnTo>
                    <a:lnTo>
                      <a:pt x="4269" y="5925"/>
                    </a:lnTo>
                    <a:lnTo>
                      <a:pt x="4304" y="5733"/>
                    </a:lnTo>
                    <a:lnTo>
                      <a:pt x="4357" y="5541"/>
                    </a:lnTo>
                    <a:lnTo>
                      <a:pt x="4426" y="5367"/>
                    </a:lnTo>
                    <a:lnTo>
                      <a:pt x="4496" y="5193"/>
                    </a:lnTo>
                    <a:lnTo>
                      <a:pt x="4601" y="5036"/>
                    </a:lnTo>
                    <a:lnTo>
                      <a:pt x="4723" y="4879"/>
                    </a:lnTo>
                    <a:lnTo>
                      <a:pt x="4844" y="4740"/>
                    </a:lnTo>
                    <a:lnTo>
                      <a:pt x="5001" y="4618"/>
                    </a:lnTo>
                    <a:lnTo>
                      <a:pt x="5141" y="4496"/>
                    </a:lnTo>
                    <a:lnTo>
                      <a:pt x="5315" y="4409"/>
                    </a:lnTo>
                    <a:lnTo>
                      <a:pt x="5489" y="4322"/>
                    </a:lnTo>
                    <a:lnTo>
                      <a:pt x="5681" y="4252"/>
                    </a:lnTo>
                    <a:lnTo>
                      <a:pt x="5873" y="4200"/>
                    </a:lnTo>
                    <a:lnTo>
                      <a:pt x="6064" y="4182"/>
                    </a:lnTo>
                    <a:lnTo>
                      <a:pt x="6273" y="4165"/>
                    </a:lnTo>
                    <a:close/>
                    <a:moveTo>
                      <a:pt x="5559" y="0"/>
                    </a:moveTo>
                    <a:lnTo>
                      <a:pt x="5524" y="18"/>
                    </a:lnTo>
                    <a:lnTo>
                      <a:pt x="5489" y="70"/>
                    </a:lnTo>
                    <a:lnTo>
                      <a:pt x="5402" y="262"/>
                    </a:lnTo>
                    <a:lnTo>
                      <a:pt x="5158" y="837"/>
                    </a:lnTo>
                    <a:lnTo>
                      <a:pt x="4827" y="1690"/>
                    </a:lnTo>
                    <a:lnTo>
                      <a:pt x="4060" y="2004"/>
                    </a:lnTo>
                    <a:lnTo>
                      <a:pt x="3207" y="1638"/>
                    </a:lnTo>
                    <a:lnTo>
                      <a:pt x="2614" y="1412"/>
                    </a:lnTo>
                    <a:lnTo>
                      <a:pt x="2405" y="1342"/>
                    </a:lnTo>
                    <a:lnTo>
                      <a:pt x="2300" y="1342"/>
                    </a:lnTo>
                    <a:lnTo>
                      <a:pt x="1325" y="2300"/>
                    </a:lnTo>
                    <a:lnTo>
                      <a:pt x="1325" y="2318"/>
                    </a:lnTo>
                    <a:lnTo>
                      <a:pt x="1342" y="2387"/>
                    </a:lnTo>
                    <a:lnTo>
                      <a:pt x="1412" y="2579"/>
                    </a:lnTo>
                    <a:lnTo>
                      <a:pt x="1656" y="3154"/>
                    </a:lnTo>
                    <a:lnTo>
                      <a:pt x="2039" y="3990"/>
                    </a:lnTo>
                    <a:lnTo>
                      <a:pt x="1725" y="4740"/>
                    </a:lnTo>
                    <a:lnTo>
                      <a:pt x="854" y="5071"/>
                    </a:lnTo>
                    <a:lnTo>
                      <a:pt x="279" y="5332"/>
                    </a:lnTo>
                    <a:lnTo>
                      <a:pt x="70" y="5419"/>
                    </a:lnTo>
                    <a:lnTo>
                      <a:pt x="18" y="5454"/>
                    </a:lnTo>
                    <a:lnTo>
                      <a:pt x="0" y="5489"/>
                    </a:lnTo>
                    <a:lnTo>
                      <a:pt x="0" y="6831"/>
                    </a:lnTo>
                    <a:lnTo>
                      <a:pt x="18" y="6848"/>
                    </a:lnTo>
                    <a:lnTo>
                      <a:pt x="70" y="6883"/>
                    </a:lnTo>
                    <a:lnTo>
                      <a:pt x="279" y="6988"/>
                    </a:lnTo>
                    <a:lnTo>
                      <a:pt x="872" y="7214"/>
                    </a:lnTo>
                    <a:lnTo>
                      <a:pt x="1725" y="7545"/>
                    </a:lnTo>
                    <a:lnTo>
                      <a:pt x="2039" y="8294"/>
                    </a:lnTo>
                    <a:lnTo>
                      <a:pt x="1691" y="9131"/>
                    </a:lnTo>
                    <a:lnTo>
                      <a:pt x="1447" y="9706"/>
                    </a:lnTo>
                    <a:lnTo>
                      <a:pt x="1377" y="9915"/>
                    </a:lnTo>
                    <a:lnTo>
                      <a:pt x="1377" y="9985"/>
                    </a:lnTo>
                    <a:lnTo>
                      <a:pt x="1377" y="10002"/>
                    </a:lnTo>
                    <a:lnTo>
                      <a:pt x="2353" y="10960"/>
                    </a:lnTo>
                    <a:lnTo>
                      <a:pt x="2370" y="10960"/>
                    </a:lnTo>
                    <a:lnTo>
                      <a:pt x="2440" y="10943"/>
                    </a:lnTo>
                    <a:lnTo>
                      <a:pt x="2649" y="10873"/>
                    </a:lnTo>
                    <a:lnTo>
                      <a:pt x="3241" y="10647"/>
                    </a:lnTo>
                    <a:lnTo>
                      <a:pt x="4078" y="10263"/>
                    </a:lnTo>
                    <a:lnTo>
                      <a:pt x="4844" y="10577"/>
                    </a:lnTo>
                    <a:lnTo>
                      <a:pt x="5193" y="11413"/>
                    </a:lnTo>
                    <a:lnTo>
                      <a:pt x="5454" y="12006"/>
                    </a:lnTo>
                    <a:lnTo>
                      <a:pt x="5559" y="12180"/>
                    </a:lnTo>
                    <a:lnTo>
                      <a:pt x="5594" y="12250"/>
                    </a:lnTo>
                    <a:lnTo>
                      <a:pt x="5611" y="12267"/>
                    </a:lnTo>
                    <a:lnTo>
                      <a:pt x="6988" y="12267"/>
                    </a:lnTo>
                    <a:lnTo>
                      <a:pt x="7005" y="12250"/>
                    </a:lnTo>
                    <a:lnTo>
                      <a:pt x="7040" y="12180"/>
                    </a:lnTo>
                    <a:lnTo>
                      <a:pt x="7145" y="12006"/>
                    </a:lnTo>
                    <a:lnTo>
                      <a:pt x="7389" y="11413"/>
                    </a:lnTo>
                    <a:lnTo>
                      <a:pt x="7702" y="10577"/>
                    </a:lnTo>
                    <a:lnTo>
                      <a:pt x="8469" y="10263"/>
                    </a:lnTo>
                    <a:lnTo>
                      <a:pt x="9323" y="10612"/>
                    </a:lnTo>
                    <a:lnTo>
                      <a:pt x="9933" y="10838"/>
                    </a:lnTo>
                    <a:lnTo>
                      <a:pt x="10142" y="10908"/>
                    </a:lnTo>
                    <a:lnTo>
                      <a:pt x="10211" y="10926"/>
                    </a:lnTo>
                    <a:lnTo>
                      <a:pt x="10229" y="10926"/>
                    </a:lnTo>
                    <a:lnTo>
                      <a:pt x="11205" y="9967"/>
                    </a:lnTo>
                    <a:lnTo>
                      <a:pt x="11205" y="9932"/>
                    </a:lnTo>
                    <a:lnTo>
                      <a:pt x="11205" y="9880"/>
                    </a:lnTo>
                    <a:lnTo>
                      <a:pt x="11117" y="9671"/>
                    </a:lnTo>
                    <a:lnTo>
                      <a:pt x="10873" y="9096"/>
                    </a:lnTo>
                    <a:lnTo>
                      <a:pt x="10508" y="8277"/>
                    </a:lnTo>
                    <a:lnTo>
                      <a:pt x="10821" y="7528"/>
                    </a:lnTo>
                    <a:lnTo>
                      <a:pt x="11675" y="7179"/>
                    </a:lnTo>
                    <a:lnTo>
                      <a:pt x="12267" y="6935"/>
                    </a:lnTo>
                    <a:lnTo>
                      <a:pt x="12459" y="6831"/>
                    </a:lnTo>
                    <a:lnTo>
                      <a:pt x="12511" y="6796"/>
                    </a:lnTo>
                    <a:lnTo>
                      <a:pt x="12529" y="6778"/>
                    </a:lnTo>
                    <a:lnTo>
                      <a:pt x="12529" y="5437"/>
                    </a:lnTo>
                    <a:lnTo>
                      <a:pt x="12511" y="5402"/>
                    </a:lnTo>
                    <a:lnTo>
                      <a:pt x="12459" y="5367"/>
                    </a:lnTo>
                    <a:lnTo>
                      <a:pt x="12267" y="5280"/>
                    </a:lnTo>
                    <a:lnTo>
                      <a:pt x="11675" y="5036"/>
                    </a:lnTo>
                    <a:lnTo>
                      <a:pt x="10821" y="4722"/>
                    </a:lnTo>
                    <a:lnTo>
                      <a:pt x="10490" y="3973"/>
                    </a:lnTo>
                    <a:lnTo>
                      <a:pt x="10856" y="3137"/>
                    </a:lnTo>
                    <a:lnTo>
                      <a:pt x="11083" y="2544"/>
                    </a:lnTo>
                    <a:lnTo>
                      <a:pt x="11152" y="2335"/>
                    </a:lnTo>
                    <a:lnTo>
                      <a:pt x="11170" y="2283"/>
                    </a:lnTo>
                    <a:lnTo>
                      <a:pt x="11170" y="2248"/>
                    </a:lnTo>
                    <a:lnTo>
                      <a:pt x="10194" y="1307"/>
                    </a:lnTo>
                    <a:lnTo>
                      <a:pt x="10159" y="1290"/>
                    </a:lnTo>
                    <a:lnTo>
                      <a:pt x="10107" y="1307"/>
                    </a:lnTo>
                    <a:lnTo>
                      <a:pt x="9898" y="1377"/>
                    </a:lnTo>
                    <a:lnTo>
                      <a:pt x="9305" y="1621"/>
                    </a:lnTo>
                    <a:lnTo>
                      <a:pt x="8469" y="1987"/>
                    </a:lnTo>
                    <a:lnTo>
                      <a:pt x="7702" y="1690"/>
                    </a:lnTo>
                    <a:lnTo>
                      <a:pt x="7354" y="837"/>
                    </a:lnTo>
                    <a:lnTo>
                      <a:pt x="7092" y="262"/>
                    </a:lnTo>
                    <a:lnTo>
                      <a:pt x="6988" y="70"/>
                    </a:lnTo>
                    <a:lnTo>
                      <a:pt x="6953" y="18"/>
                    </a:lnTo>
                    <a:lnTo>
                      <a:pt x="6935" y="0"/>
                    </a:lnTo>
                    <a:close/>
                  </a:path>
                </a:pathLst>
              </a:custGeom>
              <a:solidFill>
                <a:srgbClr val="FFFFFF"/>
              </a:solidFill>
              <a:ln>
                <a:noFill/>
              </a:ln>
              <a:scene3d>
                <a:camera prst="orthographicFront"/>
                <a:lightRig rig="threePt" dir="t"/>
              </a:scene3d>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8"/>
              <p:cNvSpPr/>
              <p:nvPr/>
            </p:nvSpPr>
            <p:spPr>
              <a:xfrm>
                <a:off x="6096293" y="3973063"/>
                <a:ext cx="240734" cy="158552"/>
              </a:xfrm>
              <a:custGeom>
                <a:avLst/>
                <a:gdLst/>
                <a:ahLst/>
                <a:cxnLst/>
                <a:rect l="l" t="t" r="r" b="b"/>
                <a:pathLst>
                  <a:path w="14289" h="9411" extrusionOk="0">
                    <a:moveTo>
                      <a:pt x="13243" y="1064"/>
                    </a:moveTo>
                    <a:lnTo>
                      <a:pt x="13243" y="8347"/>
                    </a:lnTo>
                    <a:lnTo>
                      <a:pt x="1046" y="8347"/>
                    </a:lnTo>
                    <a:lnTo>
                      <a:pt x="1046" y="1064"/>
                    </a:lnTo>
                    <a:close/>
                    <a:moveTo>
                      <a:pt x="1" y="1"/>
                    </a:moveTo>
                    <a:lnTo>
                      <a:pt x="1" y="9410"/>
                    </a:lnTo>
                    <a:lnTo>
                      <a:pt x="14289" y="9410"/>
                    </a:lnTo>
                    <a:lnTo>
                      <a:pt x="14289" y="1"/>
                    </a:lnTo>
                    <a:close/>
                  </a:path>
                </a:pathLst>
              </a:custGeom>
              <a:solidFill>
                <a:srgbClr val="FFFFFF"/>
              </a:solidFill>
              <a:ln>
                <a:noFill/>
              </a:ln>
              <a:scene3d>
                <a:camera prst="orthographicFront"/>
                <a:lightRig rig="threePt" dir="t"/>
              </a:scene3d>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8"/>
              <p:cNvSpPr/>
              <p:nvPr/>
            </p:nvSpPr>
            <p:spPr>
              <a:xfrm>
                <a:off x="6595931" y="3956334"/>
                <a:ext cx="78695" cy="78981"/>
              </a:xfrm>
              <a:custGeom>
                <a:avLst/>
                <a:gdLst/>
                <a:ahLst/>
                <a:cxnLst/>
                <a:rect l="l" t="t" r="r" b="b"/>
                <a:pathLst>
                  <a:path w="4671" h="4688" extrusionOk="0">
                    <a:moveTo>
                      <a:pt x="1" y="1"/>
                    </a:moveTo>
                    <a:lnTo>
                      <a:pt x="1" y="1064"/>
                    </a:lnTo>
                    <a:lnTo>
                      <a:pt x="3625" y="1064"/>
                    </a:lnTo>
                    <a:lnTo>
                      <a:pt x="3625" y="4688"/>
                    </a:lnTo>
                    <a:lnTo>
                      <a:pt x="4670" y="4688"/>
                    </a:lnTo>
                    <a:lnTo>
                      <a:pt x="4670" y="1"/>
                    </a:lnTo>
                    <a:close/>
                  </a:path>
                </a:pathLst>
              </a:custGeom>
              <a:solidFill>
                <a:srgbClr val="FFFFFF"/>
              </a:solidFill>
              <a:ln>
                <a:noFill/>
              </a:ln>
              <a:scene3d>
                <a:camera prst="orthographicFront"/>
                <a:lightRig rig="threePt" dir="t"/>
              </a:scene3d>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8"/>
              <p:cNvSpPr/>
              <p:nvPr/>
            </p:nvSpPr>
            <p:spPr>
              <a:xfrm>
                <a:off x="6482617" y="3956334"/>
                <a:ext cx="78981" cy="78981"/>
              </a:xfrm>
              <a:custGeom>
                <a:avLst/>
                <a:gdLst/>
                <a:ahLst/>
                <a:cxnLst/>
                <a:rect l="l" t="t" r="r" b="b"/>
                <a:pathLst>
                  <a:path w="4688" h="4688" extrusionOk="0">
                    <a:moveTo>
                      <a:pt x="1" y="1"/>
                    </a:moveTo>
                    <a:lnTo>
                      <a:pt x="1" y="4688"/>
                    </a:lnTo>
                    <a:lnTo>
                      <a:pt x="1064" y="4688"/>
                    </a:lnTo>
                    <a:lnTo>
                      <a:pt x="1064" y="1064"/>
                    </a:lnTo>
                    <a:lnTo>
                      <a:pt x="4688" y="1064"/>
                    </a:lnTo>
                    <a:lnTo>
                      <a:pt x="4688" y="1"/>
                    </a:lnTo>
                    <a:close/>
                  </a:path>
                </a:pathLst>
              </a:custGeom>
              <a:solidFill>
                <a:srgbClr val="FFFFFF"/>
              </a:solidFill>
              <a:ln>
                <a:noFill/>
              </a:ln>
              <a:scene3d>
                <a:camera prst="orthographicFront"/>
                <a:lightRig rig="threePt" dir="t"/>
              </a:scene3d>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8"/>
              <p:cNvSpPr/>
              <p:nvPr/>
            </p:nvSpPr>
            <p:spPr>
              <a:xfrm>
                <a:off x="6595931" y="4069649"/>
                <a:ext cx="78695" cy="78695"/>
              </a:xfrm>
              <a:custGeom>
                <a:avLst/>
                <a:gdLst/>
                <a:ahLst/>
                <a:cxnLst/>
                <a:rect l="l" t="t" r="r" b="b"/>
                <a:pathLst>
                  <a:path w="4671" h="4671" extrusionOk="0">
                    <a:moveTo>
                      <a:pt x="3625" y="1"/>
                    </a:moveTo>
                    <a:lnTo>
                      <a:pt x="3625" y="3625"/>
                    </a:lnTo>
                    <a:lnTo>
                      <a:pt x="1" y="3625"/>
                    </a:lnTo>
                    <a:lnTo>
                      <a:pt x="1" y="4670"/>
                    </a:lnTo>
                    <a:lnTo>
                      <a:pt x="4670" y="4670"/>
                    </a:lnTo>
                    <a:lnTo>
                      <a:pt x="4670" y="1"/>
                    </a:lnTo>
                    <a:close/>
                  </a:path>
                </a:pathLst>
              </a:custGeom>
              <a:solidFill>
                <a:srgbClr val="FFFFFF"/>
              </a:solidFill>
              <a:ln>
                <a:noFill/>
              </a:ln>
              <a:scene3d>
                <a:camera prst="orthographicFront"/>
                <a:lightRig rig="threePt" dir="t"/>
              </a:scene3d>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8"/>
              <p:cNvSpPr/>
              <p:nvPr/>
            </p:nvSpPr>
            <p:spPr>
              <a:xfrm>
                <a:off x="6482617" y="4069649"/>
                <a:ext cx="78981" cy="78695"/>
              </a:xfrm>
              <a:custGeom>
                <a:avLst/>
                <a:gdLst/>
                <a:ahLst/>
                <a:cxnLst/>
                <a:rect l="l" t="t" r="r" b="b"/>
                <a:pathLst>
                  <a:path w="4688" h="4671" extrusionOk="0">
                    <a:moveTo>
                      <a:pt x="1" y="1"/>
                    </a:moveTo>
                    <a:lnTo>
                      <a:pt x="1" y="4670"/>
                    </a:lnTo>
                    <a:lnTo>
                      <a:pt x="4688" y="4670"/>
                    </a:lnTo>
                    <a:lnTo>
                      <a:pt x="4688" y="3625"/>
                    </a:lnTo>
                    <a:lnTo>
                      <a:pt x="1064" y="3625"/>
                    </a:lnTo>
                    <a:lnTo>
                      <a:pt x="1064" y="1"/>
                    </a:lnTo>
                    <a:close/>
                  </a:path>
                </a:pathLst>
              </a:custGeom>
              <a:solidFill>
                <a:srgbClr val="FFFFFF"/>
              </a:solidFill>
              <a:ln>
                <a:noFill/>
              </a:ln>
              <a:scene3d>
                <a:camera prst="orthographicFront"/>
                <a:lightRig rig="threePt" dir="t"/>
              </a:scene3d>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8"/>
              <p:cNvSpPr/>
              <p:nvPr/>
            </p:nvSpPr>
            <p:spPr>
              <a:xfrm>
                <a:off x="4118275" y="3813081"/>
                <a:ext cx="83682" cy="83682"/>
              </a:xfrm>
              <a:custGeom>
                <a:avLst/>
                <a:gdLst/>
                <a:ahLst/>
                <a:cxnLst/>
                <a:rect l="l" t="t" r="r" b="b"/>
                <a:pathLst>
                  <a:path w="4967" h="4967" extrusionOk="0">
                    <a:moveTo>
                      <a:pt x="2231" y="0"/>
                    </a:moveTo>
                    <a:lnTo>
                      <a:pt x="1987" y="53"/>
                    </a:lnTo>
                    <a:lnTo>
                      <a:pt x="1743" y="105"/>
                    </a:lnTo>
                    <a:lnTo>
                      <a:pt x="1517" y="192"/>
                    </a:lnTo>
                    <a:lnTo>
                      <a:pt x="1308" y="297"/>
                    </a:lnTo>
                    <a:lnTo>
                      <a:pt x="1099" y="419"/>
                    </a:lnTo>
                    <a:lnTo>
                      <a:pt x="907" y="558"/>
                    </a:lnTo>
                    <a:lnTo>
                      <a:pt x="733" y="715"/>
                    </a:lnTo>
                    <a:lnTo>
                      <a:pt x="576" y="906"/>
                    </a:lnTo>
                    <a:lnTo>
                      <a:pt x="419" y="1098"/>
                    </a:lnTo>
                    <a:lnTo>
                      <a:pt x="297" y="1290"/>
                    </a:lnTo>
                    <a:lnTo>
                      <a:pt x="193" y="1516"/>
                    </a:lnTo>
                    <a:lnTo>
                      <a:pt x="105" y="1743"/>
                    </a:lnTo>
                    <a:lnTo>
                      <a:pt x="53" y="1987"/>
                    </a:lnTo>
                    <a:lnTo>
                      <a:pt x="18" y="2231"/>
                    </a:lnTo>
                    <a:lnTo>
                      <a:pt x="1" y="2475"/>
                    </a:lnTo>
                    <a:lnTo>
                      <a:pt x="18" y="2736"/>
                    </a:lnTo>
                    <a:lnTo>
                      <a:pt x="53" y="2980"/>
                    </a:lnTo>
                    <a:lnTo>
                      <a:pt x="105" y="3224"/>
                    </a:lnTo>
                    <a:lnTo>
                      <a:pt x="193" y="3450"/>
                    </a:lnTo>
                    <a:lnTo>
                      <a:pt x="297" y="3660"/>
                    </a:lnTo>
                    <a:lnTo>
                      <a:pt x="419" y="3869"/>
                    </a:lnTo>
                    <a:lnTo>
                      <a:pt x="576" y="4060"/>
                    </a:lnTo>
                    <a:lnTo>
                      <a:pt x="733" y="4235"/>
                    </a:lnTo>
                    <a:lnTo>
                      <a:pt x="907" y="4391"/>
                    </a:lnTo>
                    <a:lnTo>
                      <a:pt x="1099" y="4548"/>
                    </a:lnTo>
                    <a:lnTo>
                      <a:pt x="1308" y="4670"/>
                    </a:lnTo>
                    <a:lnTo>
                      <a:pt x="1517" y="4775"/>
                    </a:lnTo>
                    <a:lnTo>
                      <a:pt x="1743" y="4862"/>
                    </a:lnTo>
                    <a:lnTo>
                      <a:pt x="1987" y="4914"/>
                    </a:lnTo>
                    <a:lnTo>
                      <a:pt x="2231" y="4949"/>
                    </a:lnTo>
                    <a:lnTo>
                      <a:pt x="2493" y="4966"/>
                    </a:lnTo>
                    <a:lnTo>
                      <a:pt x="2737" y="4949"/>
                    </a:lnTo>
                    <a:lnTo>
                      <a:pt x="2981" y="4914"/>
                    </a:lnTo>
                    <a:lnTo>
                      <a:pt x="3225" y="4862"/>
                    </a:lnTo>
                    <a:lnTo>
                      <a:pt x="3451" y="4775"/>
                    </a:lnTo>
                    <a:lnTo>
                      <a:pt x="3678" y="4670"/>
                    </a:lnTo>
                    <a:lnTo>
                      <a:pt x="3869" y="4548"/>
                    </a:lnTo>
                    <a:lnTo>
                      <a:pt x="4061" y="4391"/>
                    </a:lnTo>
                    <a:lnTo>
                      <a:pt x="4253" y="4235"/>
                    </a:lnTo>
                    <a:lnTo>
                      <a:pt x="4409" y="4060"/>
                    </a:lnTo>
                    <a:lnTo>
                      <a:pt x="4549" y="3869"/>
                    </a:lnTo>
                    <a:lnTo>
                      <a:pt x="4671" y="3660"/>
                    </a:lnTo>
                    <a:lnTo>
                      <a:pt x="4775" y="3450"/>
                    </a:lnTo>
                    <a:lnTo>
                      <a:pt x="4862" y="3224"/>
                    </a:lnTo>
                    <a:lnTo>
                      <a:pt x="4915" y="2980"/>
                    </a:lnTo>
                    <a:lnTo>
                      <a:pt x="4967" y="2736"/>
                    </a:lnTo>
                    <a:lnTo>
                      <a:pt x="4967" y="2475"/>
                    </a:lnTo>
                    <a:lnTo>
                      <a:pt x="4967" y="2231"/>
                    </a:lnTo>
                    <a:lnTo>
                      <a:pt x="4915" y="1987"/>
                    </a:lnTo>
                    <a:lnTo>
                      <a:pt x="4862" y="1743"/>
                    </a:lnTo>
                    <a:lnTo>
                      <a:pt x="4775" y="1516"/>
                    </a:lnTo>
                    <a:lnTo>
                      <a:pt x="4671" y="1290"/>
                    </a:lnTo>
                    <a:lnTo>
                      <a:pt x="4549" y="1098"/>
                    </a:lnTo>
                    <a:lnTo>
                      <a:pt x="4409" y="906"/>
                    </a:lnTo>
                    <a:lnTo>
                      <a:pt x="4253" y="715"/>
                    </a:lnTo>
                    <a:lnTo>
                      <a:pt x="4061" y="558"/>
                    </a:lnTo>
                    <a:lnTo>
                      <a:pt x="3869" y="419"/>
                    </a:lnTo>
                    <a:lnTo>
                      <a:pt x="3678" y="297"/>
                    </a:lnTo>
                    <a:lnTo>
                      <a:pt x="3451" y="192"/>
                    </a:lnTo>
                    <a:lnTo>
                      <a:pt x="3225" y="105"/>
                    </a:lnTo>
                    <a:lnTo>
                      <a:pt x="2981" y="53"/>
                    </a:lnTo>
                    <a:lnTo>
                      <a:pt x="2737" y="0"/>
                    </a:lnTo>
                    <a:close/>
                  </a:path>
                </a:pathLst>
              </a:custGeom>
              <a:solidFill>
                <a:schemeClr val="accent5"/>
              </a:solidFill>
              <a:ln>
                <a:noFill/>
              </a:ln>
              <a:scene3d>
                <a:camera prst="orthographicFront"/>
                <a:lightRig rig="threePt" dir="t"/>
              </a:scene3d>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89" name="Google Shape;1289;p28" title="Gráfico">
              <a:hlinkClick r:id="rId3"/>
            </p:cNvPr>
            <p:cNvPicPr preferRelativeResize="0"/>
            <p:nvPr/>
          </p:nvPicPr>
          <p:blipFill>
            <a:blip r:embed="rId4">
              <a:alphaModFix/>
            </a:blip>
            <a:stretch>
              <a:fillRect/>
            </a:stretch>
          </p:blipFill>
          <p:spPr>
            <a:xfrm>
              <a:off x="2328850" y="1030407"/>
              <a:ext cx="4486217" cy="2773598"/>
            </a:xfrm>
            <a:prstGeom prst="rect">
              <a:avLst/>
            </a:prstGeom>
            <a:noFill/>
            <a:ln>
              <a:noFill/>
            </a:ln>
            <a:scene3d>
              <a:camera prst="orthographicFront"/>
              <a:lightRig rig="threePt" dir="t"/>
            </a:scene3d>
            <a:sp3d>
              <a:bevelT w="114300" prst="artDeco"/>
            </a:sp3d>
          </p:spPr>
        </p:pic>
        <p:grpSp>
          <p:nvGrpSpPr>
            <p:cNvPr id="1290" name="Google Shape;1290;p28"/>
            <p:cNvGrpSpPr/>
            <p:nvPr/>
          </p:nvGrpSpPr>
          <p:grpSpPr>
            <a:xfrm>
              <a:off x="4154579" y="1999823"/>
              <a:ext cx="834921" cy="834908"/>
              <a:chOff x="4154579" y="1999823"/>
              <a:chExt cx="834921" cy="834908"/>
            </a:xfrm>
          </p:grpSpPr>
          <p:sp>
            <p:nvSpPr>
              <p:cNvPr id="1291" name="Google Shape;1291;p28"/>
              <p:cNvSpPr/>
              <p:nvPr/>
            </p:nvSpPr>
            <p:spPr>
              <a:xfrm>
                <a:off x="4154579" y="1999823"/>
                <a:ext cx="834921" cy="834908"/>
              </a:xfrm>
              <a:custGeom>
                <a:avLst/>
                <a:gdLst/>
                <a:ahLst/>
                <a:cxnLst/>
                <a:rect l="l" t="t" r="r" b="b"/>
                <a:pathLst>
                  <a:path w="65484" h="65483" extrusionOk="0">
                    <a:moveTo>
                      <a:pt x="31888" y="0"/>
                    </a:moveTo>
                    <a:lnTo>
                      <a:pt x="31052" y="35"/>
                    </a:lnTo>
                    <a:lnTo>
                      <a:pt x="30215" y="87"/>
                    </a:lnTo>
                    <a:lnTo>
                      <a:pt x="29396" y="175"/>
                    </a:lnTo>
                    <a:lnTo>
                      <a:pt x="28577" y="262"/>
                    </a:lnTo>
                    <a:lnTo>
                      <a:pt x="27758" y="366"/>
                    </a:lnTo>
                    <a:lnTo>
                      <a:pt x="26939" y="506"/>
                    </a:lnTo>
                    <a:lnTo>
                      <a:pt x="26138" y="662"/>
                    </a:lnTo>
                    <a:lnTo>
                      <a:pt x="25354" y="837"/>
                    </a:lnTo>
                    <a:lnTo>
                      <a:pt x="24552" y="1028"/>
                    </a:lnTo>
                    <a:lnTo>
                      <a:pt x="23785" y="1238"/>
                    </a:lnTo>
                    <a:lnTo>
                      <a:pt x="23001" y="1464"/>
                    </a:lnTo>
                    <a:lnTo>
                      <a:pt x="22235" y="1725"/>
                    </a:lnTo>
                    <a:lnTo>
                      <a:pt x="21485" y="1987"/>
                    </a:lnTo>
                    <a:lnTo>
                      <a:pt x="20736" y="2266"/>
                    </a:lnTo>
                    <a:lnTo>
                      <a:pt x="20004" y="2579"/>
                    </a:lnTo>
                    <a:lnTo>
                      <a:pt x="19272" y="2893"/>
                    </a:lnTo>
                    <a:lnTo>
                      <a:pt x="18540" y="3224"/>
                    </a:lnTo>
                    <a:lnTo>
                      <a:pt x="17844" y="3572"/>
                    </a:lnTo>
                    <a:lnTo>
                      <a:pt x="17129" y="3956"/>
                    </a:lnTo>
                    <a:lnTo>
                      <a:pt x="16450" y="4339"/>
                    </a:lnTo>
                    <a:lnTo>
                      <a:pt x="15770" y="4740"/>
                    </a:lnTo>
                    <a:lnTo>
                      <a:pt x="15090" y="5158"/>
                    </a:lnTo>
                    <a:lnTo>
                      <a:pt x="14428" y="5594"/>
                    </a:lnTo>
                    <a:lnTo>
                      <a:pt x="13784" y="6047"/>
                    </a:lnTo>
                    <a:lnTo>
                      <a:pt x="13156" y="6500"/>
                    </a:lnTo>
                    <a:lnTo>
                      <a:pt x="12529" y="6988"/>
                    </a:lnTo>
                    <a:lnTo>
                      <a:pt x="11919" y="7476"/>
                    </a:lnTo>
                    <a:lnTo>
                      <a:pt x="11309" y="7981"/>
                    </a:lnTo>
                    <a:lnTo>
                      <a:pt x="10717" y="8504"/>
                    </a:lnTo>
                    <a:lnTo>
                      <a:pt x="10142" y="9044"/>
                    </a:lnTo>
                    <a:lnTo>
                      <a:pt x="9584" y="9584"/>
                    </a:lnTo>
                    <a:lnTo>
                      <a:pt x="9044" y="10142"/>
                    </a:lnTo>
                    <a:lnTo>
                      <a:pt x="8504" y="10717"/>
                    </a:lnTo>
                    <a:lnTo>
                      <a:pt x="7981" y="11309"/>
                    </a:lnTo>
                    <a:lnTo>
                      <a:pt x="7476" y="11919"/>
                    </a:lnTo>
                    <a:lnTo>
                      <a:pt x="6988" y="12529"/>
                    </a:lnTo>
                    <a:lnTo>
                      <a:pt x="6500" y="13156"/>
                    </a:lnTo>
                    <a:lnTo>
                      <a:pt x="6047" y="13783"/>
                    </a:lnTo>
                    <a:lnTo>
                      <a:pt x="5594" y="14428"/>
                    </a:lnTo>
                    <a:lnTo>
                      <a:pt x="5158" y="15090"/>
                    </a:lnTo>
                    <a:lnTo>
                      <a:pt x="4740" y="15770"/>
                    </a:lnTo>
                    <a:lnTo>
                      <a:pt x="4339" y="16449"/>
                    </a:lnTo>
                    <a:lnTo>
                      <a:pt x="3956" y="17129"/>
                    </a:lnTo>
                    <a:lnTo>
                      <a:pt x="3573" y="17826"/>
                    </a:lnTo>
                    <a:lnTo>
                      <a:pt x="3224" y="18540"/>
                    </a:lnTo>
                    <a:lnTo>
                      <a:pt x="2893" y="19272"/>
                    </a:lnTo>
                    <a:lnTo>
                      <a:pt x="2579" y="20004"/>
                    </a:lnTo>
                    <a:lnTo>
                      <a:pt x="2266" y="20736"/>
                    </a:lnTo>
                    <a:lnTo>
                      <a:pt x="1987" y="21485"/>
                    </a:lnTo>
                    <a:lnTo>
                      <a:pt x="1726" y="22234"/>
                    </a:lnTo>
                    <a:lnTo>
                      <a:pt x="1464" y="23001"/>
                    </a:lnTo>
                    <a:lnTo>
                      <a:pt x="1238" y="23785"/>
                    </a:lnTo>
                    <a:lnTo>
                      <a:pt x="1029" y="24552"/>
                    </a:lnTo>
                    <a:lnTo>
                      <a:pt x="837" y="25353"/>
                    </a:lnTo>
                    <a:lnTo>
                      <a:pt x="663" y="26138"/>
                    </a:lnTo>
                    <a:lnTo>
                      <a:pt x="506" y="26939"/>
                    </a:lnTo>
                    <a:lnTo>
                      <a:pt x="366" y="27758"/>
                    </a:lnTo>
                    <a:lnTo>
                      <a:pt x="262" y="28577"/>
                    </a:lnTo>
                    <a:lnTo>
                      <a:pt x="175" y="29396"/>
                    </a:lnTo>
                    <a:lnTo>
                      <a:pt x="88" y="30215"/>
                    </a:lnTo>
                    <a:lnTo>
                      <a:pt x="35" y="31051"/>
                    </a:lnTo>
                    <a:lnTo>
                      <a:pt x="0" y="31888"/>
                    </a:lnTo>
                    <a:lnTo>
                      <a:pt x="0" y="32742"/>
                    </a:lnTo>
                    <a:lnTo>
                      <a:pt x="0" y="33578"/>
                    </a:lnTo>
                    <a:lnTo>
                      <a:pt x="35" y="34432"/>
                    </a:lnTo>
                    <a:lnTo>
                      <a:pt x="88" y="35268"/>
                    </a:lnTo>
                    <a:lnTo>
                      <a:pt x="175" y="36087"/>
                    </a:lnTo>
                    <a:lnTo>
                      <a:pt x="262" y="36906"/>
                    </a:lnTo>
                    <a:lnTo>
                      <a:pt x="366" y="37725"/>
                    </a:lnTo>
                    <a:lnTo>
                      <a:pt x="506" y="38544"/>
                    </a:lnTo>
                    <a:lnTo>
                      <a:pt x="663" y="39346"/>
                    </a:lnTo>
                    <a:lnTo>
                      <a:pt x="837" y="40130"/>
                    </a:lnTo>
                    <a:lnTo>
                      <a:pt x="1029" y="40931"/>
                    </a:lnTo>
                    <a:lnTo>
                      <a:pt x="1238" y="41698"/>
                    </a:lnTo>
                    <a:lnTo>
                      <a:pt x="1464" y="42482"/>
                    </a:lnTo>
                    <a:lnTo>
                      <a:pt x="1726" y="43249"/>
                    </a:lnTo>
                    <a:lnTo>
                      <a:pt x="1987" y="43998"/>
                    </a:lnTo>
                    <a:lnTo>
                      <a:pt x="2266" y="44747"/>
                    </a:lnTo>
                    <a:lnTo>
                      <a:pt x="2579" y="45479"/>
                    </a:lnTo>
                    <a:lnTo>
                      <a:pt x="2893" y="46211"/>
                    </a:lnTo>
                    <a:lnTo>
                      <a:pt x="3224" y="46943"/>
                    </a:lnTo>
                    <a:lnTo>
                      <a:pt x="3573" y="47640"/>
                    </a:lnTo>
                    <a:lnTo>
                      <a:pt x="3956" y="48354"/>
                    </a:lnTo>
                    <a:lnTo>
                      <a:pt x="4339" y="49034"/>
                    </a:lnTo>
                    <a:lnTo>
                      <a:pt x="4740" y="49713"/>
                    </a:lnTo>
                    <a:lnTo>
                      <a:pt x="5158" y="50393"/>
                    </a:lnTo>
                    <a:lnTo>
                      <a:pt x="5594" y="51055"/>
                    </a:lnTo>
                    <a:lnTo>
                      <a:pt x="6047" y="51700"/>
                    </a:lnTo>
                    <a:lnTo>
                      <a:pt x="6500" y="52327"/>
                    </a:lnTo>
                    <a:lnTo>
                      <a:pt x="6988" y="52954"/>
                    </a:lnTo>
                    <a:lnTo>
                      <a:pt x="7476" y="53564"/>
                    </a:lnTo>
                    <a:lnTo>
                      <a:pt x="7981" y="54174"/>
                    </a:lnTo>
                    <a:lnTo>
                      <a:pt x="8504" y="54749"/>
                    </a:lnTo>
                    <a:lnTo>
                      <a:pt x="9044" y="55324"/>
                    </a:lnTo>
                    <a:lnTo>
                      <a:pt x="9584" y="55899"/>
                    </a:lnTo>
                    <a:lnTo>
                      <a:pt x="10142" y="56439"/>
                    </a:lnTo>
                    <a:lnTo>
                      <a:pt x="10717" y="56979"/>
                    </a:lnTo>
                    <a:lnTo>
                      <a:pt x="11309" y="57502"/>
                    </a:lnTo>
                    <a:lnTo>
                      <a:pt x="11919" y="58008"/>
                    </a:lnTo>
                    <a:lnTo>
                      <a:pt x="12529" y="58495"/>
                    </a:lnTo>
                    <a:lnTo>
                      <a:pt x="13156" y="58983"/>
                    </a:lnTo>
                    <a:lnTo>
                      <a:pt x="13784" y="59436"/>
                    </a:lnTo>
                    <a:lnTo>
                      <a:pt x="14428" y="59889"/>
                    </a:lnTo>
                    <a:lnTo>
                      <a:pt x="15090" y="60325"/>
                    </a:lnTo>
                    <a:lnTo>
                      <a:pt x="15770" y="60743"/>
                    </a:lnTo>
                    <a:lnTo>
                      <a:pt x="16450" y="61144"/>
                    </a:lnTo>
                    <a:lnTo>
                      <a:pt x="17129" y="61527"/>
                    </a:lnTo>
                    <a:lnTo>
                      <a:pt x="17844" y="61911"/>
                    </a:lnTo>
                    <a:lnTo>
                      <a:pt x="18540" y="62259"/>
                    </a:lnTo>
                    <a:lnTo>
                      <a:pt x="19272" y="62590"/>
                    </a:lnTo>
                    <a:lnTo>
                      <a:pt x="20004" y="62904"/>
                    </a:lnTo>
                    <a:lnTo>
                      <a:pt x="20736" y="63218"/>
                    </a:lnTo>
                    <a:lnTo>
                      <a:pt x="21485" y="63496"/>
                    </a:lnTo>
                    <a:lnTo>
                      <a:pt x="22235" y="63758"/>
                    </a:lnTo>
                    <a:lnTo>
                      <a:pt x="23001" y="64019"/>
                    </a:lnTo>
                    <a:lnTo>
                      <a:pt x="23785" y="64246"/>
                    </a:lnTo>
                    <a:lnTo>
                      <a:pt x="24552" y="64455"/>
                    </a:lnTo>
                    <a:lnTo>
                      <a:pt x="25354" y="64646"/>
                    </a:lnTo>
                    <a:lnTo>
                      <a:pt x="26138" y="64821"/>
                    </a:lnTo>
                    <a:lnTo>
                      <a:pt x="26939" y="64977"/>
                    </a:lnTo>
                    <a:lnTo>
                      <a:pt x="27758" y="65099"/>
                    </a:lnTo>
                    <a:lnTo>
                      <a:pt x="28577" y="65221"/>
                    </a:lnTo>
                    <a:lnTo>
                      <a:pt x="29396" y="65308"/>
                    </a:lnTo>
                    <a:lnTo>
                      <a:pt x="30215" y="65396"/>
                    </a:lnTo>
                    <a:lnTo>
                      <a:pt x="31052" y="65448"/>
                    </a:lnTo>
                    <a:lnTo>
                      <a:pt x="31888" y="65483"/>
                    </a:lnTo>
                    <a:lnTo>
                      <a:pt x="33578" y="65483"/>
                    </a:lnTo>
                    <a:lnTo>
                      <a:pt x="34432" y="65448"/>
                    </a:lnTo>
                    <a:lnTo>
                      <a:pt x="35268" y="65396"/>
                    </a:lnTo>
                    <a:lnTo>
                      <a:pt x="36087" y="65308"/>
                    </a:lnTo>
                    <a:lnTo>
                      <a:pt x="36906" y="65221"/>
                    </a:lnTo>
                    <a:lnTo>
                      <a:pt x="37725" y="65099"/>
                    </a:lnTo>
                    <a:lnTo>
                      <a:pt x="38544" y="64977"/>
                    </a:lnTo>
                    <a:lnTo>
                      <a:pt x="39346" y="64821"/>
                    </a:lnTo>
                    <a:lnTo>
                      <a:pt x="40130" y="64646"/>
                    </a:lnTo>
                    <a:lnTo>
                      <a:pt x="40931" y="64455"/>
                    </a:lnTo>
                    <a:lnTo>
                      <a:pt x="41698" y="64246"/>
                    </a:lnTo>
                    <a:lnTo>
                      <a:pt x="42482" y="64019"/>
                    </a:lnTo>
                    <a:lnTo>
                      <a:pt x="43249" y="63758"/>
                    </a:lnTo>
                    <a:lnTo>
                      <a:pt x="43998" y="63496"/>
                    </a:lnTo>
                    <a:lnTo>
                      <a:pt x="44747" y="63218"/>
                    </a:lnTo>
                    <a:lnTo>
                      <a:pt x="45479" y="62904"/>
                    </a:lnTo>
                    <a:lnTo>
                      <a:pt x="46211" y="62590"/>
                    </a:lnTo>
                    <a:lnTo>
                      <a:pt x="46943" y="62259"/>
                    </a:lnTo>
                    <a:lnTo>
                      <a:pt x="47640" y="61911"/>
                    </a:lnTo>
                    <a:lnTo>
                      <a:pt x="48354" y="61527"/>
                    </a:lnTo>
                    <a:lnTo>
                      <a:pt x="49034" y="61144"/>
                    </a:lnTo>
                    <a:lnTo>
                      <a:pt x="49714" y="60743"/>
                    </a:lnTo>
                    <a:lnTo>
                      <a:pt x="50393" y="60325"/>
                    </a:lnTo>
                    <a:lnTo>
                      <a:pt x="51055" y="59889"/>
                    </a:lnTo>
                    <a:lnTo>
                      <a:pt x="51700" y="59436"/>
                    </a:lnTo>
                    <a:lnTo>
                      <a:pt x="52327" y="58983"/>
                    </a:lnTo>
                    <a:lnTo>
                      <a:pt x="52955" y="58495"/>
                    </a:lnTo>
                    <a:lnTo>
                      <a:pt x="53564" y="58008"/>
                    </a:lnTo>
                    <a:lnTo>
                      <a:pt x="54174" y="57502"/>
                    </a:lnTo>
                    <a:lnTo>
                      <a:pt x="54749" y="56979"/>
                    </a:lnTo>
                    <a:lnTo>
                      <a:pt x="55324" y="56439"/>
                    </a:lnTo>
                    <a:lnTo>
                      <a:pt x="55899" y="55899"/>
                    </a:lnTo>
                    <a:lnTo>
                      <a:pt x="56440" y="55324"/>
                    </a:lnTo>
                    <a:lnTo>
                      <a:pt x="56980" y="54749"/>
                    </a:lnTo>
                    <a:lnTo>
                      <a:pt x="57502" y="54174"/>
                    </a:lnTo>
                    <a:lnTo>
                      <a:pt x="58008" y="53564"/>
                    </a:lnTo>
                    <a:lnTo>
                      <a:pt x="58496" y="52954"/>
                    </a:lnTo>
                    <a:lnTo>
                      <a:pt x="58984" y="52327"/>
                    </a:lnTo>
                    <a:lnTo>
                      <a:pt x="59437" y="51700"/>
                    </a:lnTo>
                    <a:lnTo>
                      <a:pt x="59890" y="51055"/>
                    </a:lnTo>
                    <a:lnTo>
                      <a:pt x="60325" y="50393"/>
                    </a:lnTo>
                    <a:lnTo>
                      <a:pt x="60743" y="49713"/>
                    </a:lnTo>
                    <a:lnTo>
                      <a:pt x="61144" y="49034"/>
                    </a:lnTo>
                    <a:lnTo>
                      <a:pt x="61528" y="48354"/>
                    </a:lnTo>
                    <a:lnTo>
                      <a:pt x="61911" y="47640"/>
                    </a:lnTo>
                    <a:lnTo>
                      <a:pt x="62259" y="46943"/>
                    </a:lnTo>
                    <a:lnTo>
                      <a:pt x="62591" y="46211"/>
                    </a:lnTo>
                    <a:lnTo>
                      <a:pt x="62904" y="45479"/>
                    </a:lnTo>
                    <a:lnTo>
                      <a:pt x="63218" y="44747"/>
                    </a:lnTo>
                    <a:lnTo>
                      <a:pt x="63497" y="43998"/>
                    </a:lnTo>
                    <a:lnTo>
                      <a:pt x="63758" y="43249"/>
                    </a:lnTo>
                    <a:lnTo>
                      <a:pt x="64019" y="42482"/>
                    </a:lnTo>
                    <a:lnTo>
                      <a:pt x="64246" y="41698"/>
                    </a:lnTo>
                    <a:lnTo>
                      <a:pt x="64455" y="40931"/>
                    </a:lnTo>
                    <a:lnTo>
                      <a:pt x="64647" y="40130"/>
                    </a:lnTo>
                    <a:lnTo>
                      <a:pt x="64821" y="39346"/>
                    </a:lnTo>
                    <a:lnTo>
                      <a:pt x="64978" y="38544"/>
                    </a:lnTo>
                    <a:lnTo>
                      <a:pt x="65100" y="37725"/>
                    </a:lnTo>
                    <a:lnTo>
                      <a:pt x="65222" y="36906"/>
                    </a:lnTo>
                    <a:lnTo>
                      <a:pt x="65309" y="36087"/>
                    </a:lnTo>
                    <a:lnTo>
                      <a:pt x="65396" y="35268"/>
                    </a:lnTo>
                    <a:lnTo>
                      <a:pt x="65448" y="34432"/>
                    </a:lnTo>
                    <a:lnTo>
                      <a:pt x="65483" y="33578"/>
                    </a:lnTo>
                    <a:lnTo>
                      <a:pt x="65483" y="32742"/>
                    </a:lnTo>
                    <a:lnTo>
                      <a:pt x="65483" y="31888"/>
                    </a:lnTo>
                    <a:lnTo>
                      <a:pt x="65448" y="31051"/>
                    </a:lnTo>
                    <a:lnTo>
                      <a:pt x="65396" y="30215"/>
                    </a:lnTo>
                    <a:lnTo>
                      <a:pt x="65309" y="29396"/>
                    </a:lnTo>
                    <a:lnTo>
                      <a:pt x="65222" y="28577"/>
                    </a:lnTo>
                    <a:lnTo>
                      <a:pt x="65100" y="27758"/>
                    </a:lnTo>
                    <a:lnTo>
                      <a:pt x="64978" y="26939"/>
                    </a:lnTo>
                    <a:lnTo>
                      <a:pt x="64821" y="26138"/>
                    </a:lnTo>
                    <a:lnTo>
                      <a:pt x="64647" y="25353"/>
                    </a:lnTo>
                    <a:lnTo>
                      <a:pt x="64455" y="24552"/>
                    </a:lnTo>
                    <a:lnTo>
                      <a:pt x="64246" y="23785"/>
                    </a:lnTo>
                    <a:lnTo>
                      <a:pt x="64019" y="23001"/>
                    </a:lnTo>
                    <a:lnTo>
                      <a:pt x="63758" y="22234"/>
                    </a:lnTo>
                    <a:lnTo>
                      <a:pt x="63497" y="21485"/>
                    </a:lnTo>
                    <a:lnTo>
                      <a:pt x="63218" y="20736"/>
                    </a:lnTo>
                    <a:lnTo>
                      <a:pt x="62904" y="20004"/>
                    </a:lnTo>
                    <a:lnTo>
                      <a:pt x="62591" y="19272"/>
                    </a:lnTo>
                    <a:lnTo>
                      <a:pt x="62259" y="18540"/>
                    </a:lnTo>
                    <a:lnTo>
                      <a:pt x="61911" y="17826"/>
                    </a:lnTo>
                    <a:lnTo>
                      <a:pt x="61528" y="17129"/>
                    </a:lnTo>
                    <a:lnTo>
                      <a:pt x="61144" y="16449"/>
                    </a:lnTo>
                    <a:lnTo>
                      <a:pt x="60743" y="15770"/>
                    </a:lnTo>
                    <a:lnTo>
                      <a:pt x="60325" y="15090"/>
                    </a:lnTo>
                    <a:lnTo>
                      <a:pt x="59890" y="14428"/>
                    </a:lnTo>
                    <a:lnTo>
                      <a:pt x="59437" y="13783"/>
                    </a:lnTo>
                    <a:lnTo>
                      <a:pt x="58984" y="13156"/>
                    </a:lnTo>
                    <a:lnTo>
                      <a:pt x="58496" y="12529"/>
                    </a:lnTo>
                    <a:lnTo>
                      <a:pt x="58008" y="11919"/>
                    </a:lnTo>
                    <a:lnTo>
                      <a:pt x="57502" y="11309"/>
                    </a:lnTo>
                    <a:lnTo>
                      <a:pt x="56980" y="10717"/>
                    </a:lnTo>
                    <a:lnTo>
                      <a:pt x="56440" y="10142"/>
                    </a:lnTo>
                    <a:lnTo>
                      <a:pt x="55899" y="9584"/>
                    </a:lnTo>
                    <a:lnTo>
                      <a:pt x="55324" y="9044"/>
                    </a:lnTo>
                    <a:lnTo>
                      <a:pt x="54749" y="8504"/>
                    </a:lnTo>
                    <a:lnTo>
                      <a:pt x="54174" y="7981"/>
                    </a:lnTo>
                    <a:lnTo>
                      <a:pt x="53564" y="7476"/>
                    </a:lnTo>
                    <a:lnTo>
                      <a:pt x="52955" y="6988"/>
                    </a:lnTo>
                    <a:lnTo>
                      <a:pt x="52327" y="6500"/>
                    </a:lnTo>
                    <a:lnTo>
                      <a:pt x="51700" y="6047"/>
                    </a:lnTo>
                    <a:lnTo>
                      <a:pt x="51055" y="5594"/>
                    </a:lnTo>
                    <a:lnTo>
                      <a:pt x="50393" y="5158"/>
                    </a:lnTo>
                    <a:lnTo>
                      <a:pt x="49714" y="4740"/>
                    </a:lnTo>
                    <a:lnTo>
                      <a:pt x="49034" y="4339"/>
                    </a:lnTo>
                    <a:lnTo>
                      <a:pt x="48354" y="3956"/>
                    </a:lnTo>
                    <a:lnTo>
                      <a:pt x="47640" y="3572"/>
                    </a:lnTo>
                    <a:lnTo>
                      <a:pt x="46943" y="3224"/>
                    </a:lnTo>
                    <a:lnTo>
                      <a:pt x="46211" y="2893"/>
                    </a:lnTo>
                    <a:lnTo>
                      <a:pt x="45479" y="2579"/>
                    </a:lnTo>
                    <a:lnTo>
                      <a:pt x="44747" y="2266"/>
                    </a:lnTo>
                    <a:lnTo>
                      <a:pt x="43998" y="1987"/>
                    </a:lnTo>
                    <a:lnTo>
                      <a:pt x="43249" y="1725"/>
                    </a:lnTo>
                    <a:lnTo>
                      <a:pt x="42482" y="1464"/>
                    </a:lnTo>
                    <a:lnTo>
                      <a:pt x="41698" y="1238"/>
                    </a:lnTo>
                    <a:lnTo>
                      <a:pt x="40931" y="1028"/>
                    </a:lnTo>
                    <a:lnTo>
                      <a:pt x="40130" y="837"/>
                    </a:lnTo>
                    <a:lnTo>
                      <a:pt x="39346" y="662"/>
                    </a:lnTo>
                    <a:lnTo>
                      <a:pt x="38544" y="506"/>
                    </a:lnTo>
                    <a:lnTo>
                      <a:pt x="37725" y="366"/>
                    </a:lnTo>
                    <a:lnTo>
                      <a:pt x="36906" y="262"/>
                    </a:lnTo>
                    <a:lnTo>
                      <a:pt x="36087" y="175"/>
                    </a:lnTo>
                    <a:lnTo>
                      <a:pt x="35268" y="87"/>
                    </a:lnTo>
                    <a:lnTo>
                      <a:pt x="34432" y="35"/>
                    </a:lnTo>
                    <a:lnTo>
                      <a:pt x="33578" y="0"/>
                    </a:lnTo>
                    <a:close/>
                  </a:path>
                </a:pathLst>
              </a:custGeom>
              <a:solidFill>
                <a:srgbClr val="FFFFFF">
                  <a:alpha val="46930"/>
                </a:srgbClr>
              </a:solidFill>
              <a:ln>
                <a:noFill/>
              </a:ln>
              <a:scene3d>
                <a:camera prst="orthographicFront"/>
                <a:lightRig rig="threePt" dir="t"/>
              </a:scene3d>
              <a:sp3d/>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2" name="Google Shape;1292;p28"/>
              <p:cNvSpPr/>
              <p:nvPr/>
            </p:nvSpPr>
            <p:spPr>
              <a:xfrm>
                <a:off x="4461347" y="2195738"/>
                <a:ext cx="334369" cy="443012"/>
              </a:xfrm>
              <a:custGeom>
                <a:avLst/>
                <a:gdLst/>
                <a:ahLst/>
                <a:cxnLst/>
                <a:rect l="l" t="t" r="r" b="b"/>
                <a:pathLst>
                  <a:path w="26225" h="34746" extrusionOk="0">
                    <a:moveTo>
                      <a:pt x="0" y="0"/>
                    </a:moveTo>
                    <a:lnTo>
                      <a:pt x="0" y="34745"/>
                    </a:lnTo>
                    <a:lnTo>
                      <a:pt x="26225" y="17373"/>
                    </a:lnTo>
                    <a:lnTo>
                      <a:pt x="0" y="0"/>
                    </a:lnTo>
                    <a:close/>
                  </a:path>
                </a:pathLst>
              </a:custGeom>
              <a:solidFill>
                <a:schemeClr val="lt1"/>
              </a:solidFill>
              <a:ln>
                <a:noFill/>
              </a:ln>
              <a:scene3d>
                <a:camera prst="orthographicFront"/>
                <a:lightRig rig="threePt" dir="t"/>
              </a:scene3d>
              <a:sp3d/>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 name="Google Shape;580;p41">
            <a:extLst>
              <a:ext uri="{FF2B5EF4-FFF2-40B4-BE49-F238E27FC236}">
                <a16:creationId xmlns:a16="http://schemas.microsoft.com/office/drawing/2014/main" id="{181F02EE-C15C-8898-C165-38EF630C60CE}"/>
              </a:ext>
            </a:extLst>
          </p:cNvPr>
          <p:cNvSpPr txBox="1">
            <a:spLocks/>
          </p:cNvSpPr>
          <p:nvPr/>
        </p:nvSpPr>
        <p:spPr>
          <a:xfrm>
            <a:off x="2109066" y="496959"/>
            <a:ext cx="4925735" cy="4868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9pPr>
          </a:lstStyle>
          <a:p>
            <a:pPr rtl="1"/>
            <a:r>
              <a:rPr lang="ar-SA" sz="4000" b="1" dirty="0">
                <a:solidFill>
                  <a:srgbClr val="000000"/>
                </a:solidFill>
                <a:latin typeface="Calibri" panose="020F0502020204030204" pitchFamily="34" charset="0"/>
                <a:cs typeface="Calibri" panose="020F0502020204030204" pitchFamily="34" charset="0"/>
              </a:rPr>
              <a:t>لنطبق معًا </a:t>
            </a:r>
            <a:endParaRPr lang="en-US" sz="2800" b="1"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4162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054" name="Picture 6" descr="36 3D Online Exam Illustrations - Free in PNG, BLEND, GLTF - IconScout">
            <a:extLst>
              <a:ext uri="{FF2B5EF4-FFF2-40B4-BE49-F238E27FC236}">
                <a16:creationId xmlns:a16="http://schemas.microsoft.com/office/drawing/2014/main" id="{A14E74EC-26FB-A066-5E54-EFFF390C7C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05"/>
          <a:stretch/>
        </p:blipFill>
        <p:spPr bwMode="auto">
          <a:xfrm>
            <a:off x="6010274" y="2012972"/>
            <a:ext cx="4214417" cy="3409927"/>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رة 3" descr="صورة تحتوي على نص&#10;&#10;تم إنشاء الوصف تلقائياً">
            <a:extLst>
              <a:ext uri="{FF2B5EF4-FFF2-40B4-BE49-F238E27FC236}">
                <a16:creationId xmlns:a16="http://schemas.microsoft.com/office/drawing/2014/main" id="{524B3BBE-6CAC-CE8B-FF65-4277DC7B2E40}"/>
              </a:ext>
            </a:extLst>
          </p:cNvPr>
          <p:cNvPicPr>
            <a:picLocks noChangeAspect="1"/>
          </p:cNvPicPr>
          <p:nvPr/>
        </p:nvPicPr>
        <p:blipFill>
          <a:blip r:embed="rId3"/>
          <a:stretch>
            <a:fillRect/>
          </a:stretch>
        </p:blipFill>
        <p:spPr>
          <a:xfrm>
            <a:off x="523425" y="551180"/>
            <a:ext cx="6125025" cy="3316212"/>
          </a:xfrm>
          <a:prstGeom prst="rect">
            <a:avLst/>
          </a:prstGeom>
        </p:spPr>
      </p:pic>
    </p:spTree>
    <p:extLst>
      <p:ext uri="{BB962C8B-B14F-4D97-AF65-F5344CB8AC3E}">
        <p14:creationId xmlns:p14="http://schemas.microsoft.com/office/powerpoint/2010/main" val="930562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054" name="Picture 6" descr="36 3D Online Exam Illustrations - Free in PNG, BLEND, GLTF - IconScout">
            <a:extLst>
              <a:ext uri="{FF2B5EF4-FFF2-40B4-BE49-F238E27FC236}">
                <a16:creationId xmlns:a16="http://schemas.microsoft.com/office/drawing/2014/main" id="{A14E74EC-26FB-A066-5E54-EFFF390C7C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05"/>
          <a:stretch/>
        </p:blipFill>
        <p:spPr bwMode="auto">
          <a:xfrm>
            <a:off x="6010274" y="2012972"/>
            <a:ext cx="4214417" cy="3409927"/>
          </a:xfrm>
          <a:prstGeom prst="rect">
            <a:avLst/>
          </a:prstGeom>
          <a:noFill/>
          <a:extLst>
            <a:ext uri="{909E8E84-426E-40DD-AFC4-6F175D3DCCD1}">
              <a14:hiddenFill xmlns:a14="http://schemas.microsoft.com/office/drawing/2010/main">
                <a:solidFill>
                  <a:srgbClr val="FFFFFF"/>
                </a:solidFill>
              </a14:hiddenFill>
            </a:ext>
          </a:extLst>
        </p:spPr>
      </p:pic>
      <p:pic>
        <p:nvPicPr>
          <p:cNvPr id="5" name="صورة 4">
            <a:extLst>
              <a:ext uri="{FF2B5EF4-FFF2-40B4-BE49-F238E27FC236}">
                <a16:creationId xmlns:a16="http://schemas.microsoft.com/office/drawing/2014/main" id="{7F28457E-1D06-88AC-B4AF-D6F927D0560E}"/>
              </a:ext>
            </a:extLst>
          </p:cNvPr>
          <p:cNvPicPr>
            <a:picLocks noChangeAspect="1"/>
          </p:cNvPicPr>
          <p:nvPr/>
        </p:nvPicPr>
        <p:blipFill>
          <a:blip r:embed="rId3"/>
          <a:stretch>
            <a:fillRect/>
          </a:stretch>
        </p:blipFill>
        <p:spPr>
          <a:xfrm>
            <a:off x="599610" y="741534"/>
            <a:ext cx="6172666" cy="3068697"/>
          </a:xfrm>
          <a:prstGeom prst="rect">
            <a:avLst/>
          </a:prstGeom>
        </p:spPr>
      </p:pic>
    </p:spTree>
    <p:extLst>
      <p:ext uri="{BB962C8B-B14F-4D97-AF65-F5344CB8AC3E}">
        <p14:creationId xmlns:p14="http://schemas.microsoft.com/office/powerpoint/2010/main" val="4250243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054" name="Picture 6" descr="36 3D Online Exam Illustrations - Free in PNG, BLEND, GLTF - IconScout">
            <a:extLst>
              <a:ext uri="{FF2B5EF4-FFF2-40B4-BE49-F238E27FC236}">
                <a16:creationId xmlns:a16="http://schemas.microsoft.com/office/drawing/2014/main" id="{A14E74EC-26FB-A066-5E54-EFFF390C7C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05"/>
          <a:stretch/>
        </p:blipFill>
        <p:spPr bwMode="auto">
          <a:xfrm>
            <a:off x="6010274" y="2012972"/>
            <a:ext cx="4214417" cy="3409927"/>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رة 3" descr="صورة تحتوي على منضدة&#10;&#10;تم إنشاء الوصف تلقائياً">
            <a:extLst>
              <a:ext uri="{FF2B5EF4-FFF2-40B4-BE49-F238E27FC236}">
                <a16:creationId xmlns:a16="http://schemas.microsoft.com/office/drawing/2014/main" id="{7CE2A9C1-20D6-5763-76D5-22CA031E437B}"/>
              </a:ext>
            </a:extLst>
          </p:cNvPr>
          <p:cNvPicPr>
            <a:picLocks noChangeAspect="1"/>
          </p:cNvPicPr>
          <p:nvPr/>
        </p:nvPicPr>
        <p:blipFill>
          <a:blip r:embed="rId3"/>
          <a:stretch>
            <a:fillRect/>
          </a:stretch>
        </p:blipFill>
        <p:spPr>
          <a:xfrm>
            <a:off x="461521" y="473710"/>
            <a:ext cx="5874510" cy="4196078"/>
          </a:xfrm>
          <a:prstGeom prst="rect">
            <a:avLst/>
          </a:prstGeom>
        </p:spPr>
      </p:pic>
    </p:spTree>
    <p:extLst>
      <p:ext uri="{BB962C8B-B14F-4D97-AF65-F5344CB8AC3E}">
        <p14:creationId xmlns:p14="http://schemas.microsoft.com/office/powerpoint/2010/main" val="25609746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pic>
        <p:nvPicPr>
          <p:cNvPr id="2054" name="Picture 6" descr="36 3D Online Exam Illustrations - Free in PNG, BLEND, GLTF - IconScout">
            <a:extLst>
              <a:ext uri="{FF2B5EF4-FFF2-40B4-BE49-F238E27FC236}">
                <a16:creationId xmlns:a16="http://schemas.microsoft.com/office/drawing/2014/main" id="{A14E74EC-26FB-A066-5E54-EFFF390C7C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05"/>
          <a:stretch/>
        </p:blipFill>
        <p:spPr bwMode="auto">
          <a:xfrm>
            <a:off x="4984354" y="1165225"/>
            <a:ext cx="5297488"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a:hlinkClick r:id="rId3"/>
            <a:extLst>
              <a:ext uri="{FF2B5EF4-FFF2-40B4-BE49-F238E27FC236}">
                <a16:creationId xmlns:a16="http://schemas.microsoft.com/office/drawing/2014/main" id="{63E6BF32-AE94-2A1F-20BE-1426F8C937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0464" y="696725"/>
            <a:ext cx="2330451" cy="233045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hlinkClick r:id="rId5"/>
            <a:extLst>
              <a:ext uri="{FF2B5EF4-FFF2-40B4-BE49-F238E27FC236}">
                <a16:creationId xmlns:a16="http://schemas.microsoft.com/office/drawing/2014/main" id="{AEFD51C2-9BEB-9DF3-A22E-188F2E3BCE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822" y="1861950"/>
            <a:ext cx="2330451" cy="233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0382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171FF">
            <a:alpha val="45000"/>
          </a:srgbClr>
        </a:solidFill>
        <a:effectLst/>
      </p:bgPr>
    </p:bg>
    <p:spTree>
      <p:nvGrpSpPr>
        <p:cNvPr id="1" name="Shape 1178"/>
        <p:cNvGrpSpPr/>
        <p:nvPr/>
      </p:nvGrpSpPr>
      <p:grpSpPr>
        <a:xfrm>
          <a:off x="0" y="0"/>
          <a:ext cx="0" cy="0"/>
          <a:chOff x="0" y="0"/>
          <a:chExt cx="0" cy="0"/>
        </a:xfrm>
      </p:grpSpPr>
      <p:grpSp>
        <p:nvGrpSpPr>
          <p:cNvPr id="1181" name="Google Shape;1181;p37"/>
          <p:cNvGrpSpPr/>
          <p:nvPr/>
        </p:nvGrpSpPr>
        <p:grpSpPr>
          <a:xfrm>
            <a:off x="2219701" y="3107500"/>
            <a:ext cx="3652430" cy="1578545"/>
            <a:chOff x="2219701" y="3107500"/>
            <a:chExt cx="3652430" cy="1578545"/>
          </a:xfrm>
        </p:grpSpPr>
        <p:grpSp>
          <p:nvGrpSpPr>
            <p:cNvPr id="1182" name="Google Shape;1182;p37"/>
            <p:cNvGrpSpPr/>
            <p:nvPr/>
          </p:nvGrpSpPr>
          <p:grpSpPr>
            <a:xfrm>
              <a:off x="2283750" y="3107500"/>
              <a:ext cx="2735550" cy="1565675"/>
              <a:chOff x="-3408650" y="2495350"/>
              <a:chExt cx="2735550" cy="1565675"/>
            </a:xfrm>
          </p:grpSpPr>
          <p:sp>
            <p:nvSpPr>
              <p:cNvPr id="1183" name="Google Shape;1183;p37"/>
              <p:cNvSpPr/>
              <p:nvPr/>
            </p:nvSpPr>
            <p:spPr>
              <a:xfrm>
                <a:off x="-1902125" y="4016775"/>
                <a:ext cx="240850" cy="39275"/>
              </a:xfrm>
              <a:custGeom>
                <a:avLst/>
                <a:gdLst/>
                <a:ahLst/>
                <a:cxnLst/>
                <a:rect l="l" t="t" r="r" b="b"/>
                <a:pathLst>
                  <a:path w="9634" h="1571" extrusionOk="0">
                    <a:moveTo>
                      <a:pt x="9466" y="0"/>
                    </a:moveTo>
                    <a:cubicBezTo>
                      <a:pt x="8911" y="0"/>
                      <a:pt x="7068" y="289"/>
                      <a:pt x="4755" y="649"/>
                    </a:cubicBezTo>
                    <a:cubicBezTo>
                      <a:pt x="2166" y="1048"/>
                      <a:pt x="1" y="1471"/>
                      <a:pt x="100" y="1570"/>
                    </a:cubicBezTo>
                    <a:cubicBezTo>
                      <a:pt x="100" y="1570"/>
                      <a:pt x="2166" y="1272"/>
                      <a:pt x="4879" y="849"/>
                    </a:cubicBezTo>
                    <a:cubicBezTo>
                      <a:pt x="7468" y="425"/>
                      <a:pt x="9634" y="27"/>
                      <a:pt x="9634" y="27"/>
                    </a:cubicBezTo>
                    <a:cubicBezTo>
                      <a:pt x="9619" y="9"/>
                      <a:pt x="9562" y="0"/>
                      <a:pt x="9466" y="0"/>
                    </a:cubicBezTo>
                    <a:close/>
                  </a:path>
                </a:pathLst>
              </a:custGeom>
              <a:solidFill>
                <a:srgbClr val="EBEBE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37"/>
              <p:cNvSpPr/>
              <p:nvPr/>
            </p:nvSpPr>
            <p:spPr>
              <a:xfrm>
                <a:off x="-2044625" y="3892100"/>
                <a:ext cx="285025" cy="26425"/>
              </a:xfrm>
              <a:custGeom>
                <a:avLst/>
                <a:gdLst/>
                <a:ahLst/>
                <a:cxnLst/>
                <a:rect l="l" t="t" r="r" b="b"/>
                <a:pathLst>
                  <a:path w="11401" h="1057" extrusionOk="0">
                    <a:moveTo>
                      <a:pt x="11126" y="1"/>
                    </a:moveTo>
                    <a:cubicBezTo>
                      <a:pt x="10381" y="1"/>
                      <a:pt x="8211" y="193"/>
                      <a:pt x="5701" y="434"/>
                    </a:cubicBezTo>
                    <a:cubicBezTo>
                      <a:pt x="2589" y="658"/>
                      <a:pt x="1" y="957"/>
                      <a:pt x="1" y="1057"/>
                    </a:cubicBezTo>
                    <a:cubicBezTo>
                      <a:pt x="1" y="1057"/>
                      <a:pt x="2589" y="857"/>
                      <a:pt x="5701" y="658"/>
                    </a:cubicBezTo>
                    <a:cubicBezTo>
                      <a:pt x="8812" y="335"/>
                      <a:pt x="11401" y="136"/>
                      <a:pt x="11401" y="36"/>
                    </a:cubicBezTo>
                    <a:cubicBezTo>
                      <a:pt x="11401" y="12"/>
                      <a:pt x="11304" y="1"/>
                      <a:pt x="11126" y="1"/>
                    </a:cubicBezTo>
                    <a:close/>
                  </a:path>
                </a:pathLst>
              </a:custGeom>
              <a:solidFill>
                <a:srgbClr val="EBEBE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37"/>
              <p:cNvSpPr/>
              <p:nvPr/>
            </p:nvSpPr>
            <p:spPr>
              <a:xfrm>
                <a:off x="-2146050" y="3764325"/>
                <a:ext cx="230900" cy="14175"/>
              </a:xfrm>
              <a:custGeom>
                <a:avLst/>
                <a:gdLst/>
                <a:ahLst/>
                <a:cxnLst/>
                <a:rect l="l" t="t" r="r" b="b"/>
                <a:pathLst>
                  <a:path w="9236" h="567" extrusionOk="0">
                    <a:moveTo>
                      <a:pt x="8743" y="0"/>
                    </a:moveTo>
                    <a:cubicBezTo>
                      <a:pt x="8433" y="0"/>
                      <a:pt x="8157" y="44"/>
                      <a:pt x="7891" y="44"/>
                    </a:cubicBezTo>
                    <a:cubicBezTo>
                      <a:pt x="7045" y="169"/>
                      <a:pt x="5925" y="268"/>
                      <a:pt x="4680" y="268"/>
                    </a:cubicBezTo>
                    <a:cubicBezTo>
                      <a:pt x="3311" y="368"/>
                      <a:pt x="2191" y="368"/>
                      <a:pt x="1345" y="467"/>
                    </a:cubicBezTo>
                    <a:lnTo>
                      <a:pt x="1" y="467"/>
                    </a:lnTo>
                    <a:cubicBezTo>
                      <a:pt x="523" y="567"/>
                      <a:pt x="946" y="567"/>
                      <a:pt x="1345" y="567"/>
                    </a:cubicBezTo>
                    <a:cubicBezTo>
                      <a:pt x="2191" y="567"/>
                      <a:pt x="3435" y="567"/>
                      <a:pt x="4680" y="467"/>
                    </a:cubicBezTo>
                    <a:cubicBezTo>
                      <a:pt x="5925" y="467"/>
                      <a:pt x="7045" y="368"/>
                      <a:pt x="7891" y="268"/>
                    </a:cubicBezTo>
                    <a:cubicBezTo>
                      <a:pt x="8289" y="169"/>
                      <a:pt x="8812" y="169"/>
                      <a:pt x="9235" y="44"/>
                    </a:cubicBezTo>
                    <a:cubicBezTo>
                      <a:pt x="9061" y="11"/>
                      <a:pt x="8898" y="0"/>
                      <a:pt x="8743" y="0"/>
                    </a:cubicBezTo>
                    <a:close/>
                  </a:path>
                </a:pathLst>
              </a:custGeom>
              <a:solidFill>
                <a:srgbClr val="EBEBE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37"/>
              <p:cNvSpPr/>
              <p:nvPr/>
            </p:nvSpPr>
            <p:spPr>
              <a:xfrm>
                <a:off x="-2252450" y="3623550"/>
                <a:ext cx="248925" cy="11000"/>
              </a:xfrm>
              <a:custGeom>
                <a:avLst/>
                <a:gdLst/>
                <a:ahLst/>
                <a:cxnLst/>
                <a:rect l="l" t="t" r="r" b="b"/>
                <a:pathLst>
                  <a:path w="9957" h="440" extrusionOk="0">
                    <a:moveTo>
                      <a:pt x="1481" y="0"/>
                    </a:moveTo>
                    <a:cubicBezTo>
                      <a:pt x="573" y="0"/>
                      <a:pt x="0" y="25"/>
                      <a:pt x="0" y="75"/>
                    </a:cubicBezTo>
                    <a:cubicBezTo>
                      <a:pt x="0" y="75"/>
                      <a:pt x="2191" y="199"/>
                      <a:pt x="4978" y="299"/>
                    </a:cubicBezTo>
                    <a:cubicBezTo>
                      <a:pt x="6897" y="369"/>
                      <a:pt x="8591" y="440"/>
                      <a:pt x="9419" y="440"/>
                    </a:cubicBezTo>
                    <a:cubicBezTo>
                      <a:pt x="9762" y="440"/>
                      <a:pt x="9957" y="428"/>
                      <a:pt x="9957" y="398"/>
                    </a:cubicBezTo>
                    <a:cubicBezTo>
                      <a:pt x="9957" y="398"/>
                      <a:pt x="7691" y="199"/>
                      <a:pt x="4978" y="75"/>
                    </a:cubicBezTo>
                    <a:cubicBezTo>
                      <a:pt x="3634" y="25"/>
                      <a:pt x="2390" y="0"/>
                      <a:pt x="1481" y="0"/>
                    </a:cubicBezTo>
                    <a:close/>
                  </a:path>
                </a:pathLst>
              </a:custGeom>
              <a:solidFill>
                <a:srgbClr val="EBEBE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37"/>
              <p:cNvSpPr/>
              <p:nvPr/>
            </p:nvSpPr>
            <p:spPr>
              <a:xfrm>
                <a:off x="-1622100" y="3257650"/>
                <a:ext cx="59775" cy="14975"/>
              </a:xfrm>
              <a:custGeom>
                <a:avLst/>
                <a:gdLst/>
                <a:ahLst/>
                <a:cxnLst/>
                <a:rect l="l" t="t" r="r" b="b"/>
                <a:pathLst>
                  <a:path w="2391" h="599" extrusionOk="0">
                    <a:moveTo>
                      <a:pt x="1" y="0"/>
                    </a:moveTo>
                    <a:cubicBezTo>
                      <a:pt x="538" y="389"/>
                      <a:pt x="1130" y="599"/>
                      <a:pt x="1746" y="599"/>
                    </a:cubicBezTo>
                    <a:cubicBezTo>
                      <a:pt x="1958" y="599"/>
                      <a:pt x="2174" y="574"/>
                      <a:pt x="2390" y="523"/>
                    </a:cubicBezTo>
                    <a:cubicBezTo>
                      <a:pt x="1967" y="523"/>
                      <a:pt x="1544" y="398"/>
                      <a:pt x="1146" y="398"/>
                    </a:cubicBezTo>
                    <a:cubicBezTo>
                      <a:pt x="822" y="299"/>
                      <a:pt x="399" y="199"/>
                      <a:pt x="1" y="0"/>
                    </a:cubicBez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37"/>
              <p:cNvSpPr/>
              <p:nvPr/>
            </p:nvSpPr>
            <p:spPr>
              <a:xfrm>
                <a:off x="-2913325" y="2580600"/>
                <a:ext cx="131950" cy="266725"/>
              </a:xfrm>
              <a:custGeom>
                <a:avLst/>
                <a:gdLst/>
                <a:ahLst/>
                <a:cxnLst/>
                <a:rect l="l" t="t" r="r" b="b"/>
                <a:pathLst>
                  <a:path w="5278" h="10669" extrusionOk="0">
                    <a:moveTo>
                      <a:pt x="3311" y="1"/>
                    </a:moveTo>
                    <a:cubicBezTo>
                      <a:pt x="2589" y="623"/>
                      <a:pt x="2490" y="1768"/>
                      <a:pt x="2589" y="2813"/>
                    </a:cubicBezTo>
                    <a:cubicBezTo>
                      <a:pt x="2589" y="3734"/>
                      <a:pt x="2589" y="4879"/>
                      <a:pt x="1868" y="5601"/>
                    </a:cubicBezTo>
                    <a:cubicBezTo>
                      <a:pt x="1345" y="6124"/>
                      <a:pt x="299" y="6323"/>
                      <a:pt x="100" y="7169"/>
                    </a:cubicBezTo>
                    <a:cubicBezTo>
                      <a:pt x="1" y="7568"/>
                      <a:pt x="200" y="7991"/>
                      <a:pt x="523" y="8190"/>
                    </a:cubicBezTo>
                    <a:cubicBezTo>
                      <a:pt x="641" y="8278"/>
                      <a:pt x="778" y="8316"/>
                      <a:pt x="919" y="8316"/>
                    </a:cubicBezTo>
                    <a:cubicBezTo>
                      <a:pt x="1136" y="8316"/>
                      <a:pt x="1363" y="8226"/>
                      <a:pt x="1544" y="8090"/>
                    </a:cubicBezTo>
                    <a:lnTo>
                      <a:pt x="1544" y="8090"/>
                    </a:lnTo>
                    <a:cubicBezTo>
                      <a:pt x="1345" y="8713"/>
                      <a:pt x="1444" y="9434"/>
                      <a:pt x="1967" y="9957"/>
                    </a:cubicBezTo>
                    <a:cubicBezTo>
                      <a:pt x="2156" y="10110"/>
                      <a:pt x="2409" y="10181"/>
                      <a:pt x="2662" y="10181"/>
                    </a:cubicBezTo>
                    <a:cubicBezTo>
                      <a:pt x="3083" y="10181"/>
                      <a:pt x="3503" y="9982"/>
                      <a:pt x="3617" y="9627"/>
                    </a:cubicBezTo>
                    <a:lnTo>
                      <a:pt x="3617" y="9627"/>
                    </a:lnTo>
                    <a:cubicBezTo>
                      <a:pt x="3536" y="10014"/>
                      <a:pt x="3757" y="10485"/>
                      <a:pt x="4133" y="10579"/>
                    </a:cubicBezTo>
                    <a:cubicBezTo>
                      <a:pt x="4248" y="10640"/>
                      <a:pt x="4371" y="10668"/>
                      <a:pt x="4491" y="10668"/>
                    </a:cubicBezTo>
                    <a:cubicBezTo>
                      <a:pt x="4809" y="10668"/>
                      <a:pt x="5106" y="10471"/>
                      <a:pt x="5178" y="10181"/>
                    </a:cubicBezTo>
                    <a:cubicBezTo>
                      <a:pt x="5278" y="10057"/>
                      <a:pt x="5278" y="9957"/>
                      <a:pt x="5278" y="9857"/>
                    </a:cubicBezTo>
                    <a:lnTo>
                      <a:pt x="3311" y="1"/>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37"/>
              <p:cNvSpPr/>
              <p:nvPr/>
            </p:nvSpPr>
            <p:spPr>
              <a:xfrm>
                <a:off x="-2713575" y="2570650"/>
                <a:ext cx="230275" cy="242400"/>
              </a:xfrm>
              <a:custGeom>
                <a:avLst/>
                <a:gdLst/>
                <a:ahLst/>
                <a:cxnLst/>
                <a:rect l="l" t="t" r="r" b="b"/>
                <a:pathLst>
                  <a:path w="9211" h="9696" extrusionOk="0">
                    <a:moveTo>
                      <a:pt x="1" y="0"/>
                    </a:moveTo>
                    <a:lnTo>
                      <a:pt x="5800" y="9011"/>
                    </a:lnTo>
                    <a:cubicBezTo>
                      <a:pt x="5957" y="9423"/>
                      <a:pt x="6315" y="9695"/>
                      <a:pt x="6715" y="9695"/>
                    </a:cubicBezTo>
                    <a:cubicBezTo>
                      <a:pt x="6823" y="9695"/>
                      <a:pt x="6934" y="9676"/>
                      <a:pt x="7045" y="9633"/>
                    </a:cubicBezTo>
                    <a:cubicBezTo>
                      <a:pt x="7568" y="9434"/>
                      <a:pt x="7866" y="8911"/>
                      <a:pt x="7667" y="8389"/>
                    </a:cubicBezTo>
                    <a:cubicBezTo>
                      <a:pt x="7568" y="7966"/>
                      <a:pt x="7145" y="7667"/>
                      <a:pt x="7145" y="7244"/>
                    </a:cubicBezTo>
                    <a:cubicBezTo>
                      <a:pt x="7145" y="6845"/>
                      <a:pt x="7568" y="6422"/>
                      <a:pt x="8090" y="6323"/>
                    </a:cubicBezTo>
                    <a:cubicBezTo>
                      <a:pt x="8489" y="6099"/>
                      <a:pt x="9111" y="5800"/>
                      <a:pt x="9111" y="5277"/>
                    </a:cubicBezTo>
                    <a:cubicBezTo>
                      <a:pt x="9211" y="4854"/>
                      <a:pt x="8812" y="4456"/>
                      <a:pt x="8489" y="4132"/>
                    </a:cubicBezTo>
                    <a:cubicBezTo>
                      <a:pt x="8090" y="3734"/>
                      <a:pt x="7767" y="3211"/>
                      <a:pt x="8090" y="2788"/>
                    </a:cubicBezTo>
                    <a:cubicBezTo>
                      <a:pt x="8190" y="2589"/>
                      <a:pt x="8389" y="2489"/>
                      <a:pt x="8588" y="2265"/>
                    </a:cubicBezTo>
                    <a:cubicBezTo>
                      <a:pt x="8912" y="1867"/>
                      <a:pt x="8812" y="1245"/>
                      <a:pt x="8389" y="822"/>
                    </a:cubicBezTo>
                    <a:cubicBezTo>
                      <a:pt x="7995" y="578"/>
                      <a:pt x="7601" y="461"/>
                      <a:pt x="7218" y="461"/>
                    </a:cubicBezTo>
                    <a:cubicBezTo>
                      <a:pt x="7093" y="461"/>
                      <a:pt x="6968" y="474"/>
                      <a:pt x="6846" y="498"/>
                    </a:cubicBezTo>
                    <a:cubicBezTo>
                      <a:pt x="6323" y="623"/>
                      <a:pt x="5701" y="722"/>
                      <a:pt x="5178" y="921"/>
                    </a:cubicBezTo>
                    <a:cubicBezTo>
                      <a:pt x="4711" y="1033"/>
                      <a:pt x="4237" y="1086"/>
                      <a:pt x="3763" y="1086"/>
                    </a:cubicBezTo>
                    <a:cubicBezTo>
                      <a:pt x="2446" y="1086"/>
                      <a:pt x="1136" y="678"/>
                      <a:pt x="1"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37"/>
              <p:cNvSpPr/>
              <p:nvPr/>
            </p:nvSpPr>
            <p:spPr>
              <a:xfrm>
                <a:off x="-2819975" y="2563025"/>
                <a:ext cx="282525" cy="490375"/>
              </a:xfrm>
              <a:custGeom>
                <a:avLst/>
                <a:gdLst/>
                <a:ahLst/>
                <a:cxnLst/>
                <a:rect l="l" t="t" r="r" b="b"/>
                <a:pathLst>
                  <a:path w="11301" h="19615" extrusionOk="0">
                    <a:moveTo>
                      <a:pt x="6895" y="0"/>
                    </a:moveTo>
                    <a:cubicBezTo>
                      <a:pt x="4556" y="0"/>
                      <a:pt x="2224" y="831"/>
                      <a:pt x="399" y="2371"/>
                    </a:cubicBezTo>
                    <a:lnTo>
                      <a:pt x="0" y="2794"/>
                    </a:lnTo>
                    <a:lnTo>
                      <a:pt x="1444" y="16261"/>
                    </a:lnTo>
                    <a:cubicBezTo>
                      <a:pt x="1631" y="18222"/>
                      <a:pt x="3198" y="19614"/>
                      <a:pt x="5118" y="19614"/>
                    </a:cubicBezTo>
                    <a:cubicBezTo>
                      <a:pt x="5244" y="19614"/>
                      <a:pt x="5372" y="19608"/>
                      <a:pt x="5501" y="19596"/>
                    </a:cubicBezTo>
                    <a:lnTo>
                      <a:pt x="5601" y="19596"/>
                    </a:lnTo>
                    <a:cubicBezTo>
                      <a:pt x="7567" y="19372"/>
                      <a:pt x="9011" y="17505"/>
                      <a:pt x="8712" y="15539"/>
                    </a:cubicBezTo>
                    <a:cubicBezTo>
                      <a:pt x="8613" y="14394"/>
                      <a:pt x="8613" y="13373"/>
                      <a:pt x="8613" y="13373"/>
                    </a:cubicBezTo>
                    <a:cubicBezTo>
                      <a:pt x="8613" y="13373"/>
                      <a:pt x="11301" y="12850"/>
                      <a:pt x="11201" y="10038"/>
                    </a:cubicBezTo>
                    <a:cubicBezTo>
                      <a:pt x="11102" y="7150"/>
                      <a:pt x="10256" y="604"/>
                      <a:pt x="10256" y="604"/>
                    </a:cubicBezTo>
                    <a:cubicBezTo>
                      <a:pt x="9172" y="197"/>
                      <a:pt x="8032" y="0"/>
                      <a:pt x="6895" y="0"/>
                    </a:cubicBezTo>
                    <a:close/>
                  </a:path>
                </a:pathLst>
              </a:custGeom>
              <a:solidFill>
                <a:srgbClr val="B788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37"/>
              <p:cNvSpPr/>
              <p:nvPr/>
            </p:nvSpPr>
            <p:spPr>
              <a:xfrm>
                <a:off x="-2698000" y="2876175"/>
                <a:ext cx="93350" cy="43150"/>
              </a:xfrm>
              <a:custGeom>
                <a:avLst/>
                <a:gdLst/>
                <a:ahLst/>
                <a:cxnLst/>
                <a:rect l="l" t="t" r="r" b="b"/>
                <a:pathLst>
                  <a:path w="3734" h="1726" extrusionOk="0">
                    <a:moveTo>
                      <a:pt x="0" y="1"/>
                    </a:moveTo>
                    <a:lnTo>
                      <a:pt x="0" y="1"/>
                    </a:lnTo>
                    <a:cubicBezTo>
                      <a:pt x="0" y="1"/>
                      <a:pt x="760" y="1725"/>
                      <a:pt x="3006" y="1725"/>
                    </a:cubicBezTo>
                    <a:cubicBezTo>
                      <a:pt x="3233" y="1725"/>
                      <a:pt x="3475" y="1707"/>
                      <a:pt x="3734" y="1669"/>
                    </a:cubicBezTo>
                    <a:lnTo>
                      <a:pt x="3734" y="847"/>
                    </a:lnTo>
                    <a:cubicBezTo>
                      <a:pt x="3570" y="859"/>
                      <a:pt x="3408" y="865"/>
                      <a:pt x="3247" y="865"/>
                    </a:cubicBezTo>
                    <a:cubicBezTo>
                      <a:pt x="2068" y="865"/>
                      <a:pt x="986" y="549"/>
                      <a:pt x="0" y="1"/>
                    </a:cubicBezTo>
                    <a:close/>
                  </a:path>
                </a:pathLst>
              </a:custGeom>
              <a:solidFill>
                <a:srgbClr val="B788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37"/>
              <p:cNvSpPr/>
              <p:nvPr/>
            </p:nvSpPr>
            <p:spPr>
              <a:xfrm>
                <a:off x="-2852725" y="2703500"/>
                <a:ext cx="53300" cy="74250"/>
              </a:xfrm>
              <a:custGeom>
                <a:avLst/>
                <a:gdLst/>
                <a:ahLst/>
                <a:cxnLst/>
                <a:rect l="l" t="t" r="r" b="b"/>
                <a:pathLst>
                  <a:path w="2132" h="2970" extrusionOk="0">
                    <a:moveTo>
                      <a:pt x="1354" y="1"/>
                    </a:moveTo>
                    <a:cubicBezTo>
                      <a:pt x="781" y="1"/>
                      <a:pt x="1" y="226"/>
                      <a:pt x="66" y="1531"/>
                    </a:cubicBezTo>
                    <a:cubicBezTo>
                      <a:pt x="188" y="2736"/>
                      <a:pt x="935" y="2969"/>
                      <a:pt x="1496" y="2969"/>
                    </a:cubicBezTo>
                    <a:cubicBezTo>
                      <a:pt x="1851" y="2969"/>
                      <a:pt x="2132" y="2876"/>
                      <a:pt x="2132" y="2876"/>
                    </a:cubicBezTo>
                    <a:cubicBezTo>
                      <a:pt x="2132" y="2776"/>
                      <a:pt x="1933" y="63"/>
                      <a:pt x="1933" y="63"/>
                    </a:cubicBezTo>
                    <a:cubicBezTo>
                      <a:pt x="1898" y="63"/>
                      <a:pt x="1655" y="1"/>
                      <a:pt x="1354" y="1"/>
                    </a:cubicBezTo>
                    <a:close/>
                  </a:path>
                </a:pathLst>
              </a:custGeom>
              <a:solidFill>
                <a:srgbClr val="B788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37"/>
              <p:cNvSpPr/>
              <p:nvPr/>
            </p:nvSpPr>
            <p:spPr>
              <a:xfrm>
                <a:off x="-2838025" y="2719500"/>
                <a:ext cx="23050" cy="42825"/>
              </a:xfrm>
              <a:custGeom>
                <a:avLst/>
                <a:gdLst/>
                <a:ahLst/>
                <a:cxnLst/>
                <a:rect l="l" t="t" r="r" b="b"/>
                <a:pathLst>
                  <a:path w="922" h="1713" extrusionOk="0">
                    <a:moveTo>
                      <a:pt x="623" y="145"/>
                    </a:moveTo>
                    <a:lnTo>
                      <a:pt x="623" y="269"/>
                    </a:lnTo>
                    <a:cubicBezTo>
                      <a:pt x="722" y="269"/>
                      <a:pt x="722" y="269"/>
                      <a:pt x="623" y="145"/>
                    </a:cubicBezTo>
                    <a:close/>
                    <a:moveTo>
                      <a:pt x="922" y="1514"/>
                    </a:moveTo>
                    <a:lnTo>
                      <a:pt x="822" y="1613"/>
                    </a:lnTo>
                    <a:cubicBezTo>
                      <a:pt x="922" y="1613"/>
                      <a:pt x="922" y="1514"/>
                      <a:pt x="922" y="1514"/>
                    </a:cubicBezTo>
                    <a:close/>
                    <a:moveTo>
                      <a:pt x="425" y="1"/>
                    </a:moveTo>
                    <a:cubicBezTo>
                      <a:pt x="410" y="1"/>
                      <a:pt x="399" y="12"/>
                      <a:pt x="399" y="45"/>
                    </a:cubicBezTo>
                    <a:cubicBezTo>
                      <a:pt x="200" y="45"/>
                      <a:pt x="100" y="145"/>
                      <a:pt x="1" y="369"/>
                    </a:cubicBezTo>
                    <a:lnTo>
                      <a:pt x="1" y="891"/>
                    </a:lnTo>
                    <a:cubicBezTo>
                      <a:pt x="1" y="1290"/>
                      <a:pt x="200" y="1613"/>
                      <a:pt x="498" y="1713"/>
                    </a:cubicBezTo>
                    <a:cubicBezTo>
                      <a:pt x="623" y="1713"/>
                      <a:pt x="722" y="1713"/>
                      <a:pt x="822" y="1613"/>
                    </a:cubicBezTo>
                    <a:lnTo>
                      <a:pt x="623" y="1613"/>
                    </a:lnTo>
                    <a:cubicBezTo>
                      <a:pt x="299" y="1514"/>
                      <a:pt x="100" y="1190"/>
                      <a:pt x="100" y="891"/>
                    </a:cubicBezTo>
                    <a:cubicBezTo>
                      <a:pt x="100" y="667"/>
                      <a:pt x="100" y="568"/>
                      <a:pt x="200" y="369"/>
                    </a:cubicBezTo>
                    <a:cubicBezTo>
                      <a:pt x="200" y="269"/>
                      <a:pt x="299" y="145"/>
                      <a:pt x="399" y="145"/>
                    </a:cubicBezTo>
                    <a:cubicBezTo>
                      <a:pt x="432" y="111"/>
                      <a:pt x="468" y="100"/>
                      <a:pt x="501" y="100"/>
                    </a:cubicBezTo>
                    <a:cubicBezTo>
                      <a:pt x="568" y="100"/>
                      <a:pt x="623" y="145"/>
                      <a:pt x="623" y="145"/>
                    </a:cubicBezTo>
                    <a:cubicBezTo>
                      <a:pt x="623" y="145"/>
                      <a:pt x="623" y="45"/>
                      <a:pt x="498" y="45"/>
                    </a:cubicBezTo>
                    <a:cubicBezTo>
                      <a:pt x="498" y="45"/>
                      <a:pt x="454" y="1"/>
                      <a:pt x="425" y="1"/>
                    </a:cubicBezTo>
                    <a:close/>
                  </a:path>
                </a:pathLst>
              </a:custGeom>
              <a:solidFill>
                <a:srgbClr val="AA65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37"/>
              <p:cNvSpPr/>
              <p:nvPr/>
            </p:nvSpPr>
            <p:spPr>
              <a:xfrm>
                <a:off x="-2586625" y="2682025"/>
                <a:ext cx="20575" cy="18075"/>
              </a:xfrm>
              <a:custGeom>
                <a:avLst/>
                <a:gdLst/>
                <a:ahLst/>
                <a:cxnLst/>
                <a:rect l="l" t="t" r="r" b="b"/>
                <a:pathLst>
                  <a:path w="823" h="723" extrusionOk="0">
                    <a:moveTo>
                      <a:pt x="399" y="1"/>
                    </a:moveTo>
                    <a:cubicBezTo>
                      <a:pt x="100" y="1"/>
                      <a:pt x="1" y="200"/>
                      <a:pt x="1" y="399"/>
                    </a:cubicBezTo>
                    <a:cubicBezTo>
                      <a:pt x="1" y="623"/>
                      <a:pt x="200" y="723"/>
                      <a:pt x="399" y="723"/>
                    </a:cubicBezTo>
                    <a:cubicBezTo>
                      <a:pt x="623" y="723"/>
                      <a:pt x="822" y="524"/>
                      <a:pt x="822" y="300"/>
                    </a:cubicBezTo>
                    <a:cubicBezTo>
                      <a:pt x="722" y="100"/>
                      <a:pt x="623" y="1"/>
                      <a:pt x="399"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37"/>
              <p:cNvSpPr/>
              <p:nvPr/>
            </p:nvSpPr>
            <p:spPr>
              <a:xfrm>
                <a:off x="-2610275" y="2668975"/>
                <a:ext cx="41725" cy="13075"/>
              </a:xfrm>
              <a:custGeom>
                <a:avLst/>
                <a:gdLst/>
                <a:ahLst/>
                <a:cxnLst/>
                <a:rect l="l" t="t" r="r" b="b"/>
                <a:pathLst>
                  <a:path w="1669" h="523" extrusionOk="0">
                    <a:moveTo>
                      <a:pt x="847" y="0"/>
                    </a:moveTo>
                    <a:cubicBezTo>
                      <a:pt x="623" y="100"/>
                      <a:pt x="424" y="100"/>
                      <a:pt x="225" y="299"/>
                    </a:cubicBezTo>
                    <a:cubicBezTo>
                      <a:pt x="1" y="423"/>
                      <a:pt x="1" y="423"/>
                      <a:pt x="1" y="523"/>
                    </a:cubicBezTo>
                    <a:cubicBezTo>
                      <a:pt x="100" y="523"/>
                      <a:pt x="424" y="299"/>
                      <a:pt x="847" y="299"/>
                    </a:cubicBezTo>
                    <a:cubicBezTo>
                      <a:pt x="1173" y="299"/>
                      <a:pt x="1449" y="449"/>
                      <a:pt x="1593" y="449"/>
                    </a:cubicBezTo>
                    <a:cubicBezTo>
                      <a:pt x="1625" y="449"/>
                      <a:pt x="1650" y="441"/>
                      <a:pt x="1668" y="423"/>
                    </a:cubicBezTo>
                    <a:cubicBezTo>
                      <a:pt x="1668" y="423"/>
                      <a:pt x="1668" y="299"/>
                      <a:pt x="1469" y="199"/>
                    </a:cubicBezTo>
                    <a:cubicBezTo>
                      <a:pt x="1245" y="100"/>
                      <a:pt x="1046" y="0"/>
                      <a:pt x="847"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37"/>
              <p:cNvSpPr/>
              <p:nvPr/>
            </p:nvSpPr>
            <p:spPr>
              <a:xfrm>
                <a:off x="-2695525" y="2692000"/>
                <a:ext cx="20575" cy="18675"/>
              </a:xfrm>
              <a:custGeom>
                <a:avLst/>
                <a:gdLst/>
                <a:ahLst/>
                <a:cxnLst/>
                <a:rect l="l" t="t" r="r" b="b"/>
                <a:pathLst>
                  <a:path w="823" h="747" extrusionOk="0">
                    <a:moveTo>
                      <a:pt x="299" y="0"/>
                    </a:moveTo>
                    <a:cubicBezTo>
                      <a:pt x="100" y="0"/>
                      <a:pt x="1" y="224"/>
                      <a:pt x="1" y="423"/>
                    </a:cubicBezTo>
                    <a:cubicBezTo>
                      <a:pt x="1" y="622"/>
                      <a:pt x="200" y="747"/>
                      <a:pt x="399" y="747"/>
                    </a:cubicBezTo>
                    <a:cubicBezTo>
                      <a:pt x="623" y="747"/>
                      <a:pt x="822" y="523"/>
                      <a:pt x="822" y="324"/>
                    </a:cubicBezTo>
                    <a:cubicBezTo>
                      <a:pt x="722" y="125"/>
                      <a:pt x="623" y="0"/>
                      <a:pt x="29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37"/>
              <p:cNvSpPr/>
              <p:nvPr/>
            </p:nvSpPr>
            <p:spPr>
              <a:xfrm>
                <a:off x="-2719175" y="2676425"/>
                <a:ext cx="44225" cy="13100"/>
              </a:xfrm>
              <a:custGeom>
                <a:avLst/>
                <a:gdLst/>
                <a:ahLst/>
                <a:cxnLst/>
                <a:rect l="l" t="t" r="r" b="b"/>
                <a:pathLst>
                  <a:path w="1769" h="524" extrusionOk="0">
                    <a:moveTo>
                      <a:pt x="947" y="1"/>
                    </a:moveTo>
                    <a:cubicBezTo>
                      <a:pt x="623" y="1"/>
                      <a:pt x="424" y="125"/>
                      <a:pt x="225" y="225"/>
                    </a:cubicBezTo>
                    <a:cubicBezTo>
                      <a:pt x="100" y="424"/>
                      <a:pt x="1" y="424"/>
                      <a:pt x="100" y="524"/>
                    </a:cubicBezTo>
                    <a:cubicBezTo>
                      <a:pt x="100" y="524"/>
                      <a:pt x="424" y="324"/>
                      <a:pt x="947" y="324"/>
                    </a:cubicBezTo>
                    <a:cubicBezTo>
                      <a:pt x="1005" y="310"/>
                      <a:pt x="1062" y="304"/>
                      <a:pt x="1116" y="304"/>
                    </a:cubicBezTo>
                    <a:cubicBezTo>
                      <a:pt x="1378" y="304"/>
                      <a:pt x="1585" y="445"/>
                      <a:pt x="1648" y="445"/>
                    </a:cubicBezTo>
                    <a:cubicBezTo>
                      <a:pt x="1662" y="445"/>
                      <a:pt x="1668" y="439"/>
                      <a:pt x="1668" y="424"/>
                    </a:cubicBezTo>
                    <a:cubicBezTo>
                      <a:pt x="1768" y="424"/>
                      <a:pt x="1668" y="324"/>
                      <a:pt x="1569" y="225"/>
                    </a:cubicBezTo>
                    <a:cubicBezTo>
                      <a:pt x="1345" y="125"/>
                      <a:pt x="1146" y="1"/>
                      <a:pt x="94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37"/>
              <p:cNvSpPr/>
              <p:nvPr/>
            </p:nvSpPr>
            <p:spPr>
              <a:xfrm>
                <a:off x="-2641375" y="2676425"/>
                <a:ext cx="36725" cy="90875"/>
              </a:xfrm>
              <a:custGeom>
                <a:avLst/>
                <a:gdLst/>
                <a:ahLst/>
                <a:cxnLst/>
                <a:rect l="l" t="t" r="r" b="b"/>
                <a:pathLst>
                  <a:path w="1469" h="3635" extrusionOk="0">
                    <a:moveTo>
                      <a:pt x="0" y="1"/>
                    </a:moveTo>
                    <a:lnTo>
                      <a:pt x="0" y="1"/>
                    </a:lnTo>
                    <a:cubicBezTo>
                      <a:pt x="224" y="748"/>
                      <a:pt x="523" y="1469"/>
                      <a:pt x="846" y="2191"/>
                    </a:cubicBezTo>
                    <a:cubicBezTo>
                      <a:pt x="946" y="2390"/>
                      <a:pt x="1046" y="2714"/>
                      <a:pt x="1145" y="3013"/>
                    </a:cubicBezTo>
                    <a:cubicBezTo>
                      <a:pt x="1245" y="3112"/>
                      <a:pt x="1245" y="3237"/>
                      <a:pt x="1245" y="3336"/>
                    </a:cubicBezTo>
                    <a:cubicBezTo>
                      <a:pt x="1245" y="3436"/>
                      <a:pt x="1145" y="3436"/>
                      <a:pt x="1046" y="3436"/>
                    </a:cubicBezTo>
                    <a:cubicBezTo>
                      <a:pt x="846" y="3436"/>
                      <a:pt x="622" y="3535"/>
                      <a:pt x="324" y="3635"/>
                    </a:cubicBezTo>
                    <a:cubicBezTo>
                      <a:pt x="622" y="3635"/>
                      <a:pt x="846" y="3635"/>
                      <a:pt x="1046" y="3535"/>
                    </a:cubicBezTo>
                    <a:lnTo>
                      <a:pt x="1245" y="3535"/>
                    </a:lnTo>
                    <a:cubicBezTo>
                      <a:pt x="1344" y="3535"/>
                      <a:pt x="1469" y="3436"/>
                      <a:pt x="1469" y="3336"/>
                    </a:cubicBezTo>
                    <a:cubicBezTo>
                      <a:pt x="1469" y="3237"/>
                      <a:pt x="1469" y="3013"/>
                      <a:pt x="1344" y="2913"/>
                    </a:cubicBezTo>
                    <a:lnTo>
                      <a:pt x="1046" y="2092"/>
                    </a:lnTo>
                    <a:cubicBezTo>
                      <a:pt x="722" y="1370"/>
                      <a:pt x="324" y="623"/>
                      <a:pt x="0"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37"/>
              <p:cNvSpPr/>
              <p:nvPr/>
            </p:nvSpPr>
            <p:spPr>
              <a:xfrm>
                <a:off x="-2666900" y="2775375"/>
                <a:ext cx="38600" cy="31150"/>
              </a:xfrm>
              <a:custGeom>
                <a:avLst/>
                <a:gdLst/>
                <a:ahLst/>
                <a:cxnLst/>
                <a:rect l="l" t="t" r="r" b="b"/>
                <a:pathLst>
                  <a:path w="1544" h="1246" extrusionOk="0">
                    <a:moveTo>
                      <a:pt x="100" y="1"/>
                    </a:moveTo>
                    <a:cubicBezTo>
                      <a:pt x="100" y="1"/>
                      <a:pt x="1" y="100"/>
                      <a:pt x="1" y="299"/>
                    </a:cubicBezTo>
                    <a:cubicBezTo>
                      <a:pt x="100" y="623"/>
                      <a:pt x="200" y="822"/>
                      <a:pt x="399" y="1021"/>
                    </a:cubicBezTo>
                    <a:cubicBezTo>
                      <a:pt x="722" y="1146"/>
                      <a:pt x="922" y="1245"/>
                      <a:pt x="1245" y="1245"/>
                    </a:cubicBezTo>
                    <a:cubicBezTo>
                      <a:pt x="1444" y="1245"/>
                      <a:pt x="1544" y="1146"/>
                      <a:pt x="1544" y="1146"/>
                    </a:cubicBezTo>
                    <a:cubicBezTo>
                      <a:pt x="1544" y="1021"/>
                      <a:pt x="1021" y="1146"/>
                      <a:pt x="623" y="822"/>
                    </a:cubicBezTo>
                    <a:cubicBezTo>
                      <a:pt x="200" y="523"/>
                      <a:pt x="200" y="1"/>
                      <a:pt x="100"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37"/>
              <p:cNvSpPr/>
              <p:nvPr/>
            </p:nvSpPr>
            <p:spPr>
              <a:xfrm>
                <a:off x="-2612750" y="2650925"/>
                <a:ext cx="39225" cy="11350"/>
              </a:xfrm>
              <a:custGeom>
                <a:avLst/>
                <a:gdLst/>
                <a:ahLst/>
                <a:cxnLst/>
                <a:rect l="l" t="t" r="r" b="b"/>
                <a:pathLst>
                  <a:path w="1569" h="454" extrusionOk="0">
                    <a:moveTo>
                      <a:pt x="822" y="0"/>
                    </a:moveTo>
                    <a:cubicBezTo>
                      <a:pt x="622" y="0"/>
                      <a:pt x="423" y="0"/>
                      <a:pt x="199" y="199"/>
                    </a:cubicBezTo>
                    <a:cubicBezTo>
                      <a:pt x="100" y="299"/>
                      <a:pt x="0" y="299"/>
                      <a:pt x="100" y="399"/>
                    </a:cubicBezTo>
                    <a:cubicBezTo>
                      <a:pt x="100" y="440"/>
                      <a:pt x="136" y="454"/>
                      <a:pt x="198" y="454"/>
                    </a:cubicBezTo>
                    <a:cubicBezTo>
                      <a:pt x="324" y="454"/>
                      <a:pt x="556" y="399"/>
                      <a:pt x="822" y="399"/>
                    </a:cubicBezTo>
                    <a:cubicBezTo>
                      <a:pt x="1037" y="399"/>
                      <a:pt x="1242" y="454"/>
                      <a:pt x="1391" y="454"/>
                    </a:cubicBezTo>
                    <a:cubicBezTo>
                      <a:pt x="1466" y="454"/>
                      <a:pt x="1527" y="440"/>
                      <a:pt x="1568" y="399"/>
                    </a:cubicBezTo>
                    <a:cubicBezTo>
                      <a:pt x="1568" y="299"/>
                      <a:pt x="1568" y="199"/>
                      <a:pt x="1444" y="100"/>
                    </a:cubicBezTo>
                    <a:cubicBezTo>
                      <a:pt x="1245" y="0"/>
                      <a:pt x="1046" y="0"/>
                      <a:pt x="822"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37"/>
              <p:cNvSpPr/>
              <p:nvPr/>
            </p:nvSpPr>
            <p:spPr>
              <a:xfrm>
                <a:off x="-2737225" y="2634750"/>
                <a:ext cx="46700" cy="15575"/>
              </a:xfrm>
              <a:custGeom>
                <a:avLst/>
                <a:gdLst/>
                <a:ahLst/>
                <a:cxnLst/>
                <a:rect l="l" t="t" r="r" b="b"/>
                <a:pathLst>
                  <a:path w="1868" h="623" extrusionOk="0">
                    <a:moveTo>
                      <a:pt x="934" y="0"/>
                    </a:moveTo>
                    <a:cubicBezTo>
                      <a:pt x="673" y="0"/>
                      <a:pt x="412" y="75"/>
                      <a:pt x="200" y="224"/>
                    </a:cubicBezTo>
                    <a:cubicBezTo>
                      <a:pt x="101" y="423"/>
                      <a:pt x="1" y="548"/>
                      <a:pt x="101" y="548"/>
                    </a:cubicBezTo>
                    <a:cubicBezTo>
                      <a:pt x="101" y="598"/>
                      <a:pt x="125" y="622"/>
                      <a:pt x="178" y="622"/>
                    </a:cubicBezTo>
                    <a:cubicBezTo>
                      <a:pt x="231" y="622"/>
                      <a:pt x="312" y="598"/>
                      <a:pt x="424" y="548"/>
                    </a:cubicBezTo>
                    <a:lnTo>
                      <a:pt x="1445" y="548"/>
                    </a:lnTo>
                    <a:cubicBezTo>
                      <a:pt x="1594" y="548"/>
                      <a:pt x="1688" y="592"/>
                      <a:pt x="1734" y="592"/>
                    </a:cubicBezTo>
                    <a:cubicBezTo>
                      <a:pt x="1757" y="592"/>
                      <a:pt x="1768" y="581"/>
                      <a:pt x="1768" y="548"/>
                    </a:cubicBezTo>
                    <a:cubicBezTo>
                      <a:pt x="1868" y="548"/>
                      <a:pt x="1768" y="324"/>
                      <a:pt x="1669" y="224"/>
                    </a:cubicBezTo>
                    <a:cubicBezTo>
                      <a:pt x="1457" y="75"/>
                      <a:pt x="1196" y="0"/>
                      <a:pt x="934"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37"/>
              <p:cNvSpPr/>
              <p:nvPr/>
            </p:nvSpPr>
            <p:spPr>
              <a:xfrm>
                <a:off x="-2841125" y="2553525"/>
                <a:ext cx="93350" cy="203050"/>
              </a:xfrm>
              <a:custGeom>
                <a:avLst/>
                <a:gdLst/>
                <a:ahLst/>
                <a:cxnLst/>
                <a:rect l="l" t="t" r="r" b="b"/>
                <a:pathLst>
                  <a:path w="3734" h="8122" extrusionOk="0">
                    <a:moveTo>
                      <a:pt x="1784" y="0"/>
                    </a:moveTo>
                    <a:cubicBezTo>
                      <a:pt x="1367" y="0"/>
                      <a:pt x="963" y="321"/>
                      <a:pt x="622" y="561"/>
                    </a:cubicBezTo>
                    <a:cubicBezTo>
                      <a:pt x="224" y="984"/>
                      <a:pt x="0" y="1507"/>
                      <a:pt x="125" y="2029"/>
                    </a:cubicBezTo>
                    <a:cubicBezTo>
                      <a:pt x="324" y="4095"/>
                      <a:pt x="946" y="5763"/>
                      <a:pt x="1369" y="7630"/>
                    </a:cubicBezTo>
                    <a:cubicBezTo>
                      <a:pt x="1369" y="7829"/>
                      <a:pt x="1369" y="7929"/>
                      <a:pt x="1469" y="8028"/>
                    </a:cubicBezTo>
                    <a:cubicBezTo>
                      <a:pt x="1528" y="8095"/>
                      <a:pt x="1606" y="8122"/>
                      <a:pt x="1693" y="8122"/>
                    </a:cubicBezTo>
                    <a:cubicBezTo>
                      <a:pt x="1899" y="8122"/>
                      <a:pt x="2150" y="7969"/>
                      <a:pt x="2290" y="7829"/>
                    </a:cubicBezTo>
                    <a:cubicBezTo>
                      <a:pt x="2813" y="7207"/>
                      <a:pt x="3112" y="6385"/>
                      <a:pt x="3112" y="5539"/>
                    </a:cubicBezTo>
                    <a:cubicBezTo>
                      <a:pt x="3112" y="4718"/>
                      <a:pt x="3012" y="3996"/>
                      <a:pt x="3112" y="3174"/>
                    </a:cubicBezTo>
                    <a:lnTo>
                      <a:pt x="3112" y="3050"/>
                    </a:lnTo>
                    <a:cubicBezTo>
                      <a:pt x="3112" y="2428"/>
                      <a:pt x="3336" y="1930"/>
                      <a:pt x="3734" y="1507"/>
                    </a:cubicBezTo>
                    <a:lnTo>
                      <a:pt x="3634" y="1407"/>
                    </a:lnTo>
                    <a:cubicBezTo>
                      <a:pt x="3236" y="1084"/>
                      <a:pt x="2489" y="262"/>
                      <a:pt x="2091" y="63"/>
                    </a:cubicBezTo>
                    <a:cubicBezTo>
                      <a:pt x="1989" y="19"/>
                      <a:pt x="1886" y="0"/>
                      <a:pt x="1784"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37"/>
              <p:cNvSpPr/>
              <p:nvPr/>
            </p:nvSpPr>
            <p:spPr>
              <a:xfrm>
                <a:off x="-2804425" y="2495350"/>
                <a:ext cx="295600" cy="121900"/>
              </a:xfrm>
              <a:custGeom>
                <a:avLst/>
                <a:gdLst/>
                <a:ahLst/>
                <a:cxnLst/>
                <a:rect l="l" t="t" r="r" b="b"/>
                <a:pathLst>
                  <a:path w="11824" h="4876" extrusionOk="0">
                    <a:moveTo>
                      <a:pt x="9534" y="1"/>
                    </a:moveTo>
                    <a:cubicBezTo>
                      <a:pt x="9111" y="1"/>
                      <a:pt x="8713" y="200"/>
                      <a:pt x="8289" y="399"/>
                    </a:cubicBezTo>
                    <a:cubicBezTo>
                      <a:pt x="7991" y="523"/>
                      <a:pt x="7568" y="722"/>
                      <a:pt x="7144" y="822"/>
                    </a:cubicBezTo>
                    <a:cubicBezTo>
                      <a:pt x="6522" y="822"/>
                      <a:pt x="5900" y="722"/>
                      <a:pt x="5278" y="523"/>
                    </a:cubicBezTo>
                    <a:cubicBezTo>
                      <a:pt x="4634" y="367"/>
                      <a:pt x="3783" y="174"/>
                      <a:pt x="3006" y="174"/>
                    </a:cubicBezTo>
                    <a:cubicBezTo>
                      <a:pt x="2672" y="174"/>
                      <a:pt x="2351" y="209"/>
                      <a:pt x="2067" y="299"/>
                    </a:cubicBezTo>
                    <a:cubicBezTo>
                      <a:pt x="1146" y="722"/>
                      <a:pt x="1" y="1967"/>
                      <a:pt x="523" y="2689"/>
                    </a:cubicBezTo>
                    <a:cubicBezTo>
                      <a:pt x="523" y="3112"/>
                      <a:pt x="523" y="3411"/>
                      <a:pt x="623" y="3834"/>
                    </a:cubicBezTo>
                    <a:cubicBezTo>
                      <a:pt x="623" y="4132"/>
                      <a:pt x="922" y="4456"/>
                      <a:pt x="1245" y="4655"/>
                    </a:cubicBezTo>
                    <a:cubicBezTo>
                      <a:pt x="1268" y="4661"/>
                      <a:pt x="1290" y="4664"/>
                      <a:pt x="1312" y="4664"/>
                    </a:cubicBezTo>
                    <a:cubicBezTo>
                      <a:pt x="1681" y="4664"/>
                      <a:pt x="2002" y="3922"/>
                      <a:pt x="2589" y="3734"/>
                    </a:cubicBezTo>
                    <a:cubicBezTo>
                      <a:pt x="2845" y="3602"/>
                      <a:pt x="3151" y="3553"/>
                      <a:pt x="3481" y="3553"/>
                    </a:cubicBezTo>
                    <a:cubicBezTo>
                      <a:pt x="4209" y="3553"/>
                      <a:pt x="5049" y="3796"/>
                      <a:pt x="5701" y="3933"/>
                    </a:cubicBezTo>
                    <a:cubicBezTo>
                      <a:pt x="6522" y="4132"/>
                      <a:pt x="7368" y="4556"/>
                      <a:pt x="8190" y="4755"/>
                    </a:cubicBezTo>
                    <a:cubicBezTo>
                      <a:pt x="8491" y="4837"/>
                      <a:pt x="8809" y="4876"/>
                      <a:pt x="9132" y="4876"/>
                    </a:cubicBezTo>
                    <a:cubicBezTo>
                      <a:pt x="9689" y="4876"/>
                      <a:pt x="10258" y="4760"/>
                      <a:pt x="10779" y="4556"/>
                    </a:cubicBezTo>
                    <a:cubicBezTo>
                      <a:pt x="11102" y="4356"/>
                      <a:pt x="11301" y="4033"/>
                      <a:pt x="11301" y="3734"/>
                    </a:cubicBezTo>
                    <a:cubicBezTo>
                      <a:pt x="11301" y="3544"/>
                      <a:pt x="11155" y="3362"/>
                      <a:pt x="10994" y="3285"/>
                    </a:cubicBezTo>
                    <a:lnTo>
                      <a:pt x="10994" y="3285"/>
                    </a:lnTo>
                    <a:cubicBezTo>
                      <a:pt x="11098" y="3260"/>
                      <a:pt x="11203" y="3210"/>
                      <a:pt x="11301" y="3112"/>
                    </a:cubicBezTo>
                    <a:cubicBezTo>
                      <a:pt x="11724" y="2888"/>
                      <a:pt x="11824" y="2266"/>
                      <a:pt x="11500" y="1867"/>
                    </a:cubicBezTo>
                    <a:cubicBezTo>
                      <a:pt x="11367" y="1584"/>
                      <a:pt x="11044" y="1401"/>
                      <a:pt x="10717" y="1401"/>
                    </a:cubicBezTo>
                    <a:cubicBezTo>
                      <a:pt x="10642" y="1401"/>
                      <a:pt x="10567" y="1411"/>
                      <a:pt x="10494" y="1431"/>
                    </a:cubicBezTo>
                    <a:lnTo>
                      <a:pt x="10494" y="1431"/>
                    </a:lnTo>
                    <a:cubicBezTo>
                      <a:pt x="10703" y="1209"/>
                      <a:pt x="10746" y="857"/>
                      <a:pt x="10579" y="523"/>
                    </a:cubicBezTo>
                    <a:cubicBezTo>
                      <a:pt x="10355" y="200"/>
                      <a:pt x="9957" y="1"/>
                      <a:pt x="9534"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37"/>
              <p:cNvSpPr/>
              <p:nvPr/>
            </p:nvSpPr>
            <p:spPr>
              <a:xfrm>
                <a:off x="-1077600" y="3905425"/>
                <a:ext cx="326725" cy="140050"/>
              </a:xfrm>
              <a:custGeom>
                <a:avLst/>
                <a:gdLst/>
                <a:ahLst/>
                <a:cxnLst/>
                <a:rect l="l" t="t" r="r" b="b"/>
                <a:pathLst>
                  <a:path w="13069" h="5602" extrusionOk="0">
                    <a:moveTo>
                      <a:pt x="299" y="1"/>
                    </a:moveTo>
                    <a:lnTo>
                      <a:pt x="1" y="5601"/>
                    </a:lnTo>
                    <a:lnTo>
                      <a:pt x="13068" y="5502"/>
                    </a:lnTo>
                    <a:lnTo>
                      <a:pt x="12023" y="847"/>
                    </a:lnTo>
                    <a:lnTo>
                      <a:pt x="299" y="1"/>
                    </a:lnTo>
                    <a:close/>
                  </a:path>
                </a:pathLst>
              </a:custGeom>
              <a:solidFill>
                <a:srgbClr val="B788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37"/>
              <p:cNvSpPr/>
              <p:nvPr/>
            </p:nvSpPr>
            <p:spPr>
              <a:xfrm>
                <a:off x="-917050" y="3760450"/>
                <a:ext cx="243950" cy="293100"/>
              </a:xfrm>
              <a:custGeom>
                <a:avLst/>
                <a:gdLst/>
                <a:ahLst/>
                <a:cxnLst/>
                <a:rect l="l" t="t" r="r" b="b"/>
                <a:pathLst>
                  <a:path w="9758" h="11724" extrusionOk="0">
                    <a:moveTo>
                      <a:pt x="9758" y="0"/>
                    </a:moveTo>
                    <a:cubicBezTo>
                      <a:pt x="8613" y="0"/>
                      <a:pt x="6223" y="6024"/>
                      <a:pt x="6223" y="6024"/>
                    </a:cubicBezTo>
                    <a:lnTo>
                      <a:pt x="200" y="5601"/>
                    </a:lnTo>
                    <a:lnTo>
                      <a:pt x="0" y="11525"/>
                    </a:lnTo>
                    <a:lnTo>
                      <a:pt x="9434" y="11724"/>
                    </a:lnTo>
                    <a:lnTo>
                      <a:pt x="9758" y="0"/>
                    </a:ln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37"/>
              <p:cNvSpPr/>
              <p:nvPr/>
            </p:nvSpPr>
            <p:spPr>
              <a:xfrm>
                <a:off x="-779525" y="3986325"/>
                <a:ext cx="26150" cy="23050"/>
              </a:xfrm>
              <a:custGeom>
                <a:avLst/>
                <a:gdLst/>
                <a:ahLst/>
                <a:cxnLst/>
                <a:rect l="l" t="t" r="r" b="b"/>
                <a:pathLst>
                  <a:path w="1046" h="922" extrusionOk="0">
                    <a:moveTo>
                      <a:pt x="424" y="1"/>
                    </a:moveTo>
                    <a:cubicBezTo>
                      <a:pt x="200" y="100"/>
                      <a:pt x="0" y="399"/>
                      <a:pt x="100" y="623"/>
                    </a:cubicBezTo>
                    <a:cubicBezTo>
                      <a:pt x="100" y="822"/>
                      <a:pt x="424" y="922"/>
                      <a:pt x="623" y="922"/>
                    </a:cubicBezTo>
                    <a:cubicBezTo>
                      <a:pt x="822" y="922"/>
                      <a:pt x="1046" y="623"/>
                      <a:pt x="921" y="399"/>
                    </a:cubicBezTo>
                    <a:cubicBezTo>
                      <a:pt x="921" y="200"/>
                      <a:pt x="623" y="1"/>
                      <a:pt x="424" y="1"/>
                    </a:cubicBez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37"/>
              <p:cNvSpPr/>
              <p:nvPr/>
            </p:nvSpPr>
            <p:spPr>
              <a:xfrm>
                <a:off x="-704225" y="3760125"/>
                <a:ext cx="31125" cy="293425"/>
              </a:xfrm>
              <a:custGeom>
                <a:avLst/>
                <a:gdLst/>
                <a:ahLst/>
                <a:cxnLst/>
                <a:rect l="l" t="t" r="r" b="b"/>
                <a:pathLst>
                  <a:path w="1245" h="11737" extrusionOk="0">
                    <a:moveTo>
                      <a:pt x="1161" y="1"/>
                    </a:moveTo>
                    <a:cubicBezTo>
                      <a:pt x="872" y="1"/>
                      <a:pt x="623" y="436"/>
                      <a:pt x="623" y="436"/>
                    </a:cubicBezTo>
                    <a:lnTo>
                      <a:pt x="0" y="11637"/>
                    </a:lnTo>
                    <a:lnTo>
                      <a:pt x="921" y="11737"/>
                    </a:lnTo>
                    <a:lnTo>
                      <a:pt x="1245" y="13"/>
                    </a:lnTo>
                    <a:cubicBezTo>
                      <a:pt x="1217" y="5"/>
                      <a:pt x="1189" y="1"/>
                      <a:pt x="1161" y="1"/>
                    </a:cubicBez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37"/>
              <p:cNvSpPr/>
              <p:nvPr/>
            </p:nvSpPr>
            <p:spPr>
              <a:xfrm>
                <a:off x="-766450" y="3905425"/>
                <a:ext cx="20550" cy="27100"/>
              </a:xfrm>
              <a:custGeom>
                <a:avLst/>
                <a:gdLst/>
                <a:ahLst/>
                <a:cxnLst/>
                <a:rect l="l" t="t" r="r" b="b"/>
                <a:pathLst>
                  <a:path w="822" h="1084" extrusionOk="0">
                    <a:moveTo>
                      <a:pt x="100" y="1"/>
                    </a:moveTo>
                    <a:cubicBezTo>
                      <a:pt x="100" y="1"/>
                      <a:pt x="0" y="324"/>
                      <a:pt x="199" y="748"/>
                    </a:cubicBezTo>
                    <a:cubicBezTo>
                      <a:pt x="349" y="972"/>
                      <a:pt x="568" y="1084"/>
                      <a:pt x="668" y="1084"/>
                    </a:cubicBezTo>
                    <a:cubicBezTo>
                      <a:pt x="702" y="1084"/>
                      <a:pt x="722" y="1071"/>
                      <a:pt x="722" y="1046"/>
                    </a:cubicBezTo>
                    <a:cubicBezTo>
                      <a:pt x="822" y="1046"/>
                      <a:pt x="523" y="847"/>
                      <a:pt x="398" y="623"/>
                    </a:cubicBezTo>
                    <a:cubicBezTo>
                      <a:pt x="199" y="324"/>
                      <a:pt x="199" y="1"/>
                      <a:pt x="100"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37"/>
              <p:cNvSpPr/>
              <p:nvPr/>
            </p:nvSpPr>
            <p:spPr>
              <a:xfrm>
                <a:off x="-750900" y="3874325"/>
                <a:ext cx="23050" cy="21175"/>
              </a:xfrm>
              <a:custGeom>
                <a:avLst/>
                <a:gdLst/>
                <a:ahLst/>
                <a:cxnLst/>
                <a:rect l="l" t="t" r="r" b="b"/>
                <a:pathLst>
                  <a:path w="922" h="847" extrusionOk="0">
                    <a:moveTo>
                      <a:pt x="100" y="0"/>
                    </a:moveTo>
                    <a:cubicBezTo>
                      <a:pt x="0" y="0"/>
                      <a:pt x="0" y="324"/>
                      <a:pt x="299" y="623"/>
                    </a:cubicBezTo>
                    <a:cubicBezTo>
                      <a:pt x="623" y="847"/>
                      <a:pt x="921" y="847"/>
                      <a:pt x="921" y="847"/>
                    </a:cubicBezTo>
                    <a:cubicBezTo>
                      <a:pt x="921" y="747"/>
                      <a:pt x="722" y="623"/>
                      <a:pt x="399" y="523"/>
                    </a:cubicBezTo>
                    <a:cubicBezTo>
                      <a:pt x="200" y="324"/>
                      <a:pt x="100" y="0"/>
                      <a:pt x="10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37"/>
              <p:cNvSpPr/>
              <p:nvPr/>
            </p:nvSpPr>
            <p:spPr>
              <a:xfrm>
                <a:off x="-737825" y="3846325"/>
                <a:ext cx="25525" cy="13850"/>
              </a:xfrm>
              <a:custGeom>
                <a:avLst/>
                <a:gdLst/>
                <a:ahLst/>
                <a:cxnLst/>
                <a:rect l="l" t="t" r="r" b="b"/>
                <a:pathLst>
                  <a:path w="1021" h="554" extrusionOk="0">
                    <a:moveTo>
                      <a:pt x="100" y="0"/>
                    </a:moveTo>
                    <a:lnTo>
                      <a:pt x="100" y="0"/>
                    </a:lnTo>
                    <a:cubicBezTo>
                      <a:pt x="0" y="100"/>
                      <a:pt x="100" y="299"/>
                      <a:pt x="398" y="498"/>
                    </a:cubicBezTo>
                    <a:cubicBezTo>
                      <a:pt x="506" y="539"/>
                      <a:pt x="611" y="553"/>
                      <a:pt x="704" y="553"/>
                    </a:cubicBezTo>
                    <a:cubicBezTo>
                      <a:pt x="888" y="553"/>
                      <a:pt x="1021" y="498"/>
                      <a:pt x="1021" y="498"/>
                    </a:cubicBezTo>
                    <a:cubicBezTo>
                      <a:pt x="1021" y="398"/>
                      <a:pt x="822" y="398"/>
                      <a:pt x="498" y="299"/>
                    </a:cubicBezTo>
                    <a:cubicBezTo>
                      <a:pt x="299" y="199"/>
                      <a:pt x="100" y="0"/>
                      <a:pt x="10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37"/>
              <p:cNvSpPr/>
              <p:nvPr/>
            </p:nvSpPr>
            <p:spPr>
              <a:xfrm>
                <a:off x="-803175" y="3907875"/>
                <a:ext cx="8125" cy="29375"/>
              </a:xfrm>
              <a:custGeom>
                <a:avLst/>
                <a:gdLst/>
                <a:ahLst/>
                <a:cxnLst/>
                <a:rect l="l" t="t" r="r" b="b"/>
                <a:pathLst>
                  <a:path w="325" h="1175" extrusionOk="0">
                    <a:moveTo>
                      <a:pt x="179" y="0"/>
                    </a:moveTo>
                    <a:cubicBezTo>
                      <a:pt x="91" y="0"/>
                      <a:pt x="1" y="289"/>
                      <a:pt x="1" y="650"/>
                    </a:cubicBezTo>
                    <a:cubicBezTo>
                      <a:pt x="1" y="903"/>
                      <a:pt x="162" y="1175"/>
                      <a:pt x="211" y="1175"/>
                    </a:cubicBezTo>
                    <a:cubicBezTo>
                      <a:pt x="219" y="1175"/>
                      <a:pt x="225" y="1166"/>
                      <a:pt x="225" y="1147"/>
                    </a:cubicBezTo>
                    <a:cubicBezTo>
                      <a:pt x="324" y="1147"/>
                      <a:pt x="225" y="948"/>
                      <a:pt x="225" y="525"/>
                    </a:cubicBezTo>
                    <a:lnTo>
                      <a:pt x="225" y="27"/>
                    </a:lnTo>
                    <a:cubicBezTo>
                      <a:pt x="210" y="9"/>
                      <a:pt x="195" y="0"/>
                      <a:pt x="17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37"/>
              <p:cNvSpPr/>
              <p:nvPr/>
            </p:nvSpPr>
            <p:spPr>
              <a:xfrm>
                <a:off x="-852325" y="3905425"/>
                <a:ext cx="26150" cy="43600"/>
              </a:xfrm>
              <a:custGeom>
                <a:avLst/>
                <a:gdLst/>
                <a:ahLst/>
                <a:cxnLst/>
                <a:rect l="l" t="t" r="r" b="b"/>
                <a:pathLst>
                  <a:path w="1046" h="1744" extrusionOk="0">
                    <a:moveTo>
                      <a:pt x="875" y="182"/>
                    </a:moveTo>
                    <a:cubicBezTo>
                      <a:pt x="834" y="297"/>
                      <a:pt x="807" y="387"/>
                      <a:pt x="722" y="524"/>
                    </a:cubicBezTo>
                    <a:cubicBezTo>
                      <a:pt x="722" y="748"/>
                      <a:pt x="622" y="947"/>
                      <a:pt x="523" y="1146"/>
                    </a:cubicBezTo>
                    <a:cubicBezTo>
                      <a:pt x="523" y="1245"/>
                      <a:pt x="423" y="1370"/>
                      <a:pt x="324" y="1469"/>
                    </a:cubicBezTo>
                    <a:lnTo>
                      <a:pt x="224" y="1569"/>
                    </a:lnTo>
                    <a:cubicBezTo>
                      <a:pt x="100" y="1569"/>
                      <a:pt x="100" y="1370"/>
                      <a:pt x="224" y="1245"/>
                    </a:cubicBezTo>
                    <a:cubicBezTo>
                      <a:pt x="224" y="1146"/>
                      <a:pt x="224" y="1046"/>
                      <a:pt x="324" y="947"/>
                    </a:cubicBezTo>
                    <a:cubicBezTo>
                      <a:pt x="423" y="748"/>
                      <a:pt x="523" y="623"/>
                      <a:pt x="622" y="424"/>
                    </a:cubicBezTo>
                    <a:cubicBezTo>
                      <a:pt x="715" y="342"/>
                      <a:pt x="803" y="256"/>
                      <a:pt x="875" y="182"/>
                    </a:cubicBezTo>
                    <a:close/>
                    <a:moveTo>
                      <a:pt x="946" y="1"/>
                    </a:moveTo>
                    <a:cubicBezTo>
                      <a:pt x="942" y="11"/>
                      <a:pt x="937" y="21"/>
                      <a:pt x="933" y="30"/>
                    </a:cubicBezTo>
                    <a:lnTo>
                      <a:pt x="933" y="30"/>
                    </a:lnTo>
                    <a:cubicBezTo>
                      <a:pt x="820" y="78"/>
                      <a:pt x="665" y="182"/>
                      <a:pt x="523" y="324"/>
                    </a:cubicBezTo>
                    <a:cubicBezTo>
                      <a:pt x="324" y="524"/>
                      <a:pt x="224" y="748"/>
                      <a:pt x="100" y="847"/>
                    </a:cubicBezTo>
                    <a:cubicBezTo>
                      <a:pt x="100" y="1046"/>
                      <a:pt x="0" y="1146"/>
                      <a:pt x="0" y="1245"/>
                    </a:cubicBezTo>
                    <a:lnTo>
                      <a:pt x="0" y="1469"/>
                    </a:lnTo>
                    <a:cubicBezTo>
                      <a:pt x="0" y="1569"/>
                      <a:pt x="0" y="1668"/>
                      <a:pt x="100" y="1668"/>
                    </a:cubicBezTo>
                    <a:cubicBezTo>
                      <a:pt x="162" y="1718"/>
                      <a:pt x="218" y="1743"/>
                      <a:pt x="271" y="1743"/>
                    </a:cubicBezTo>
                    <a:cubicBezTo>
                      <a:pt x="324" y="1743"/>
                      <a:pt x="374" y="1718"/>
                      <a:pt x="423" y="1668"/>
                    </a:cubicBezTo>
                    <a:lnTo>
                      <a:pt x="523" y="1569"/>
                    </a:lnTo>
                    <a:cubicBezTo>
                      <a:pt x="622" y="1469"/>
                      <a:pt x="622" y="1370"/>
                      <a:pt x="722" y="1245"/>
                    </a:cubicBezTo>
                    <a:cubicBezTo>
                      <a:pt x="846" y="1046"/>
                      <a:pt x="946" y="847"/>
                      <a:pt x="946" y="623"/>
                    </a:cubicBezTo>
                    <a:cubicBezTo>
                      <a:pt x="1034" y="447"/>
                      <a:pt x="1044" y="270"/>
                      <a:pt x="976" y="76"/>
                    </a:cubicBezTo>
                    <a:lnTo>
                      <a:pt x="976" y="76"/>
                    </a:lnTo>
                    <a:cubicBezTo>
                      <a:pt x="1020" y="30"/>
                      <a:pt x="1046" y="1"/>
                      <a:pt x="1046" y="1"/>
                    </a:cubicBezTo>
                    <a:cubicBezTo>
                      <a:pt x="1022" y="1"/>
                      <a:pt x="991" y="8"/>
                      <a:pt x="955" y="21"/>
                    </a:cubicBezTo>
                    <a:lnTo>
                      <a:pt x="955" y="21"/>
                    </a:lnTo>
                    <a:cubicBezTo>
                      <a:pt x="952" y="15"/>
                      <a:pt x="949" y="8"/>
                      <a:pt x="946"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37"/>
              <p:cNvSpPr/>
              <p:nvPr/>
            </p:nvSpPr>
            <p:spPr>
              <a:xfrm>
                <a:off x="-872875" y="3887375"/>
                <a:ext cx="46700" cy="23675"/>
              </a:xfrm>
              <a:custGeom>
                <a:avLst/>
                <a:gdLst/>
                <a:ahLst/>
                <a:cxnLst/>
                <a:rect l="l" t="t" r="r" b="b"/>
                <a:pathLst>
                  <a:path w="1868" h="947" extrusionOk="0">
                    <a:moveTo>
                      <a:pt x="424" y="1"/>
                    </a:moveTo>
                    <a:cubicBezTo>
                      <a:pt x="299" y="1"/>
                      <a:pt x="200" y="1"/>
                      <a:pt x="200" y="101"/>
                    </a:cubicBezTo>
                    <a:cubicBezTo>
                      <a:pt x="100" y="101"/>
                      <a:pt x="1" y="225"/>
                      <a:pt x="1" y="325"/>
                    </a:cubicBezTo>
                    <a:cubicBezTo>
                      <a:pt x="1" y="524"/>
                      <a:pt x="100" y="623"/>
                      <a:pt x="299" y="723"/>
                    </a:cubicBezTo>
                    <a:cubicBezTo>
                      <a:pt x="623" y="847"/>
                      <a:pt x="922" y="947"/>
                      <a:pt x="1245" y="947"/>
                    </a:cubicBezTo>
                    <a:cubicBezTo>
                      <a:pt x="1444" y="947"/>
                      <a:pt x="1668" y="947"/>
                      <a:pt x="1868" y="847"/>
                    </a:cubicBezTo>
                    <a:cubicBezTo>
                      <a:pt x="1868" y="806"/>
                      <a:pt x="1845" y="792"/>
                      <a:pt x="1804" y="792"/>
                    </a:cubicBezTo>
                    <a:cubicBezTo>
                      <a:pt x="1721" y="792"/>
                      <a:pt x="1561" y="847"/>
                      <a:pt x="1345" y="847"/>
                    </a:cubicBezTo>
                    <a:cubicBezTo>
                      <a:pt x="1146" y="723"/>
                      <a:pt x="922" y="723"/>
                      <a:pt x="723" y="623"/>
                    </a:cubicBezTo>
                    <a:cubicBezTo>
                      <a:pt x="623" y="623"/>
                      <a:pt x="523" y="524"/>
                      <a:pt x="424" y="524"/>
                    </a:cubicBezTo>
                    <a:lnTo>
                      <a:pt x="200" y="325"/>
                    </a:lnTo>
                    <a:cubicBezTo>
                      <a:pt x="200" y="225"/>
                      <a:pt x="299" y="225"/>
                      <a:pt x="424" y="225"/>
                    </a:cubicBezTo>
                    <a:cubicBezTo>
                      <a:pt x="507" y="191"/>
                      <a:pt x="591" y="175"/>
                      <a:pt x="677" y="175"/>
                    </a:cubicBezTo>
                    <a:cubicBezTo>
                      <a:pt x="900" y="175"/>
                      <a:pt x="1129" y="280"/>
                      <a:pt x="1345" y="424"/>
                    </a:cubicBezTo>
                    <a:cubicBezTo>
                      <a:pt x="1668" y="623"/>
                      <a:pt x="1768" y="723"/>
                      <a:pt x="1768" y="723"/>
                    </a:cubicBezTo>
                    <a:cubicBezTo>
                      <a:pt x="1768" y="723"/>
                      <a:pt x="1668" y="524"/>
                      <a:pt x="1444" y="325"/>
                    </a:cubicBezTo>
                    <a:cubicBezTo>
                      <a:pt x="1245" y="101"/>
                      <a:pt x="1046" y="1"/>
                      <a:pt x="822"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37"/>
              <p:cNvSpPr/>
              <p:nvPr/>
            </p:nvSpPr>
            <p:spPr>
              <a:xfrm>
                <a:off x="-3408650" y="3965175"/>
                <a:ext cx="303075" cy="95850"/>
              </a:xfrm>
              <a:custGeom>
                <a:avLst/>
                <a:gdLst/>
                <a:ahLst/>
                <a:cxnLst/>
                <a:rect l="l" t="t" r="r" b="b"/>
                <a:pathLst>
                  <a:path w="12123" h="3834" extrusionOk="0">
                    <a:moveTo>
                      <a:pt x="7667" y="0"/>
                    </a:moveTo>
                    <a:lnTo>
                      <a:pt x="7144" y="2713"/>
                    </a:lnTo>
                    <a:cubicBezTo>
                      <a:pt x="6850" y="2707"/>
                      <a:pt x="6568" y="2704"/>
                      <a:pt x="6296" y="2704"/>
                    </a:cubicBezTo>
                    <a:cubicBezTo>
                      <a:pt x="1299" y="2704"/>
                      <a:pt x="0" y="3734"/>
                      <a:pt x="0" y="3734"/>
                    </a:cubicBezTo>
                    <a:lnTo>
                      <a:pt x="11102" y="3834"/>
                    </a:lnTo>
                    <a:lnTo>
                      <a:pt x="12122" y="0"/>
                    </a:lnTo>
                    <a:close/>
                  </a:path>
                </a:pathLst>
              </a:custGeom>
              <a:solidFill>
                <a:srgbClr val="B788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37"/>
              <p:cNvSpPr/>
              <p:nvPr/>
            </p:nvSpPr>
            <p:spPr>
              <a:xfrm>
                <a:off x="-1894650" y="2899025"/>
                <a:ext cx="257025" cy="221125"/>
              </a:xfrm>
              <a:custGeom>
                <a:avLst/>
                <a:gdLst/>
                <a:ahLst/>
                <a:cxnLst/>
                <a:rect l="l" t="t" r="r" b="b"/>
                <a:pathLst>
                  <a:path w="10281" h="8845" extrusionOk="0">
                    <a:moveTo>
                      <a:pt x="2220" y="1"/>
                    </a:moveTo>
                    <a:cubicBezTo>
                      <a:pt x="1993" y="1"/>
                      <a:pt x="1796" y="253"/>
                      <a:pt x="1867" y="555"/>
                    </a:cubicBezTo>
                    <a:cubicBezTo>
                      <a:pt x="1867" y="954"/>
                      <a:pt x="1867" y="1476"/>
                      <a:pt x="1768" y="1900"/>
                    </a:cubicBezTo>
                    <a:cubicBezTo>
                      <a:pt x="1668" y="2298"/>
                      <a:pt x="1569" y="2621"/>
                      <a:pt x="1469" y="2920"/>
                    </a:cubicBezTo>
                    <a:cubicBezTo>
                      <a:pt x="1146" y="3667"/>
                      <a:pt x="623" y="4289"/>
                      <a:pt x="1" y="4787"/>
                    </a:cubicBezTo>
                    <a:lnTo>
                      <a:pt x="3336" y="8844"/>
                    </a:lnTo>
                    <a:lnTo>
                      <a:pt x="3734" y="8521"/>
                    </a:lnTo>
                    <a:cubicBezTo>
                      <a:pt x="5501" y="7401"/>
                      <a:pt x="7070" y="6977"/>
                      <a:pt x="7991" y="6455"/>
                    </a:cubicBezTo>
                    <a:cubicBezTo>
                      <a:pt x="9658" y="5409"/>
                      <a:pt x="9658" y="5310"/>
                      <a:pt x="9434" y="5111"/>
                    </a:cubicBezTo>
                    <a:cubicBezTo>
                      <a:pt x="9391" y="5067"/>
                      <a:pt x="9327" y="5047"/>
                      <a:pt x="9248" y="5047"/>
                    </a:cubicBezTo>
                    <a:cubicBezTo>
                      <a:pt x="8964" y="5047"/>
                      <a:pt x="8477" y="5302"/>
                      <a:pt x="7991" y="5633"/>
                    </a:cubicBezTo>
                    <a:cubicBezTo>
                      <a:pt x="7487" y="5842"/>
                      <a:pt x="6984" y="6111"/>
                      <a:pt x="6793" y="6111"/>
                    </a:cubicBezTo>
                    <a:cubicBezTo>
                      <a:pt x="6710" y="6111"/>
                      <a:pt x="6686" y="6060"/>
                      <a:pt x="6746" y="5932"/>
                    </a:cubicBezTo>
                    <a:cubicBezTo>
                      <a:pt x="7070" y="5210"/>
                      <a:pt x="10281" y="3766"/>
                      <a:pt x="9857" y="3244"/>
                    </a:cubicBezTo>
                    <a:cubicBezTo>
                      <a:pt x="9795" y="3170"/>
                      <a:pt x="9701" y="3137"/>
                      <a:pt x="9583" y="3137"/>
                    </a:cubicBezTo>
                    <a:cubicBezTo>
                      <a:pt x="8707" y="3137"/>
                      <a:pt x="6520" y="4935"/>
                      <a:pt x="6323" y="5111"/>
                    </a:cubicBezTo>
                    <a:cubicBezTo>
                      <a:pt x="6282" y="5124"/>
                      <a:pt x="6243" y="5130"/>
                      <a:pt x="6207" y="5130"/>
                    </a:cubicBezTo>
                    <a:cubicBezTo>
                      <a:pt x="5977" y="5130"/>
                      <a:pt x="5852" y="4881"/>
                      <a:pt x="6024" y="4687"/>
                    </a:cubicBezTo>
                    <a:cubicBezTo>
                      <a:pt x="6323" y="4488"/>
                      <a:pt x="9857" y="2198"/>
                      <a:pt x="9235" y="1576"/>
                    </a:cubicBezTo>
                    <a:cubicBezTo>
                      <a:pt x="9177" y="1518"/>
                      <a:pt x="9111" y="1495"/>
                      <a:pt x="9042" y="1495"/>
                    </a:cubicBezTo>
                    <a:cubicBezTo>
                      <a:pt x="8754" y="1495"/>
                      <a:pt x="8414" y="1900"/>
                      <a:pt x="8414" y="1900"/>
                    </a:cubicBezTo>
                    <a:cubicBezTo>
                      <a:pt x="8414" y="1900"/>
                      <a:pt x="5684" y="3996"/>
                      <a:pt x="5154" y="3996"/>
                    </a:cubicBezTo>
                    <a:cubicBezTo>
                      <a:pt x="5118" y="3996"/>
                      <a:pt x="5093" y="3986"/>
                      <a:pt x="5078" y="3966"/>
                    </a:cubicBezTo>
                    <a:cubicBezTo>
                      <a:pt x="4780" y="3667"/>
                      <a:pt x="6547" y="2198"/>
                      <a:pt x="7169" y="1676"/>
                    </a:cubicBezTo>
                    <a:cubicBezTo>
                      <a:pt x="7891" y="1277"/>
                      <a:pt x="7891" y="755"/>
                      <a:pt x="7468" y="655"/>
                    </a:cubicBezTo>
                    <a:cubicBezTo>
                      <a:pt x="7169" y="655"/>
                      <a:pt x="5203" y="1900"/>
                      <a:pt x="4680" y="2422"/>
                    </a:cubicBezTo>
                    <a:cubicBezTo>
                      <a:pt x="4255" y="2694"/>
                      <a:pt x="3344" y="3360"/>
                      <a:pt x="2911" y="3360"/>
                    </a:cubicBezTo>
                    <a:cubicBezTo>
                      <a:pt x="2709" y="3360"/>
                      <a:pt x="2611" y="3216"/>
                      <a:pt x="2714" y="2821"/>
                    </a:cubicBezTo>
                    <a:cubicBezTo>
                      <a:pt x="3012" y="1476"/>
                      <a:pt x="2813" y="331"/>
                      <a:pt x="2490" y="132"/>
                    </a:cubicBezTo>
                    <a:cubicBezTo>
                      <a:pt x="2405" y="40"/>
                      <a:pt x="2310" y="1"/>
                      <a:pt x="2220" y="1"/>
                    </a:cubicBezTo>
                    <a:close/>
                  </a:path>
                </a:pathLst>
              </a:custGeom>
              <a:solidFill>
                <a:srgbClr val="B788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37"/>
              <p:cNvSpPr/>
              <p:nvPr/>
            </p:nvSpPr>
            <p:spPr>
              <a:xfrm>
                <a:off x="-3281700" y="2956450"/>
                <a:ext cx="1486025" cy="1070975"/>
              </a:xfrm>
              <a:custGeom>
                <a:avLst/>
                <a:gdLst/>
                <a:ahLst/>
                <a:cxnLst/>
                <a:rect l="l" t="t" r="r" b="b"/>
                <a:pathLst>
                  <a:path w="59441" h="42839" extrusionOk="0">
                    <a:moveTo>
                      <a:pt x="27281" y="1"/>
                    </a:moveTo>
                    <a:cubicBezTo>
                      <a:pt x="26909" y="1770"/>
                      <a:pt x="25444" y="2860"/>
                      <a:pt x="23733" y="2860"/>
                    </a:cubicBezTo>
                    <a:cubicBezTo>
                      <a:pt x="23037" y="2860"/>
                      <a:pt x="22301" y="2680"/>
                      <a:pt x="21581" y="2291"/>
                    </a:cubicBezTo>
                    <a:cubicBezTo>
                      <a:pt x="20013" y="1146"/>
                      <a:pt x="20237" y="1046"/>
                      <a:pt x="19814" y="125"/>
                    </a:cubicBezTo>
                    <a:lnTo>
                      <a:pt x="18569" y="125"/>
                    </a:lnTo>
                    <a:cubicBezTo>
                      <a:pt x="15458" y="225"/>
                      <a:pt x="12645" y="1768"/>
                      <a:pt x="10903" y="4357"/>
                    </a:cubicBezTo>
                    <a:cubicBezTo>
                      <a:pt x="9957" y="5726"/>
                      <a:pt x="9334" y="7269"/>
                      <a:pt x="8911" y="8837"/>
                    </a:cubicBezTo>
                    <a:lnTo>
                      <a:pt x="0" y="42540"/>
                    </a:lnTo>
                    <a:lnTo>
                      <a:pt x="7468" y="42838"/>
                    </a:lnTo>
                    <a:lnTo>
                      <a:pt x="15557" y="17947"/>
                    </a:lnTo>
                    <a:lnTo>
                      <a:pt x="22502" y="33828"/>
                    </a:lnTo>
                    <a:cubicBezTo>
                      <a:pt x="23048" y="34996"/>
                      <a:pt x="24137" y="35694"/>
                      <a:pt x="25314" y="35694"/>
                    </a:cubicBezTo>
                    <a:cubicBezTo>
                      <a:pt x="25692" y="35694"/>
                      <a:pt x="26078" y="35622"/>
                      <a:pt x="26459" y="35471"/>
                    </a:cubicBezTo>
                    <a:lnTo>
                      <a:pt x="34425" y="30816"/>
                    </a:lnTo>
                    <a:cubicBezTo>
                      <a:pt x="35570" y="30094"/>
                      <a:pt x="36515" y="29148"/>
                      <a:pt x="37237" y="28128"/>
                    </a:cubicBezTo>
                    <a:lnTo>
                      <a:pt x="40548" y="23249"/>
                    </a:lnTo>
                    <a:lnTo>
                      <a:pt x="36615" y="20237"/>
                    </a:lnTo>
                    <a:lnTo>
                      <a:pt x="35669" y="16802"/>
                    </a:lnTo>
                    <a:lnTo>
                      <a:pt x="35794" y="16802"/>
                    </a:lnTo>
                    <a:cubicBezTo>
                      <a:pt x="37299" y="18482"/>
                      <a:pt x="39384" y="19349"/>
                      <a:pt x="41474" y="19349"/>
                    </a:cubicBezTo>
                    <a:cubicBezTo>
                      <a:pt x="43255" y="19349"/>
                      <a:pt x="45040" y="18719"/>
                      <a:pt x="46472" y="17425"/>
                    </a:cubicBezTo>
                    <a:lnTo>
                      <a:pt x="59440" y="6970"/>
                    </a:lnTo>
                    <a:lnTo>
                      <a:pt x="55283" y="2191"/>
                    </a:lnTo>
                    <a:lnTo>
                      <a:pt x="41693" y="11426"/>
                    </a:lnTo>
                    <a:lnTo>
                      <a:pt x="35470" y="5502"/>
                    </a:lnTo>
                    <a:cubicBezTo>
                      <a:pt x="33927" y="4058"/>
                      <a:pt x="32259" y="2490"/>
                      <a:pt x="30392" y="1669"/>
                    </a:cubicBezTo>
                    <a:lnTo>
                      <a:pt x="27281" y="1"/>
                    </a:ln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37"/>
              <p:cNvSpPr/>
              <p:nvPr/>
            </p:nvSpPr>
            <p:spPr>
              <a:xfrm>
                <a:off x="-2781400" y="2967050"/>
                <a:ext cx="26175" cy="36100"/>
              </a:xfrm>
              <a:custGeom>
                <a:avLst/>
                <a:gdLst/>
                <a:ahLst/>
                <a:cxnLst/>
                <a:rect l="l" t="t" r="r" b="b"/>
                <a:pathLst>
                  <a:path w="1047" h="1444" extrusionOk="0">
                    <a:moveTo>
                      <a:pt x="1" y="0"/>
                    </a:moveTo>
                    <a:cubicBezTo>
                      <a:pt x="225" y="523"/>
                      <a:pt x="225" y="821"/>
                      <a:pt x="1046" y="1444"/>
                    </a:cubicBezTo>
                    <a:cubicBezTo>
                      <a:pt x="623" y="1045"/>
                      <a:pt x="225" y="523"/>
                      <a:pt x="1" y="0"/>
                    </a:cubicBezTo>
                    <a:close/>
                  </a:path>
                </a:pathLst>
              </a:custGeom>
              <a:solidFill>
                <a:srgbClr val="6E52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37"/>
              <p:cNvSpPr/>
              <p:nvPr/>
            </p:nvSpPr>
            <p:spPr>
              <a:xfrm>
                <a:off x="-2104350" y="3286275"/>
                <a:ext cx="116375" cy="93350"/>
              </a:xfrm>
              <a:custGeom>
                <a:avLst/>
                <a:gdLst/>
                <a:ahLst/>
                <a:cxnLst/>
                <a:rect l="l" t="t" r="r" b="b"/>
                <a:pathLst>
                  <a:path w="4655" h="3734" extrusionOk="0">
                    <a:moveTo>
                      <a:pt x="4655" y="0"/>
                    </a:moveTo>
                    <a:lnTo>
                      <a:pt x="0" y="3734"/>
                    </a:lnTo>
                    <a:lnTo>
                      <a:pt x="0" y="3734"/>
                    </a:lnTo>
                    <a:lnTo>
                      <a:pt x="4655" y="0"/>
                    </a:lnTo>
                    <a:close/>
                  </a:path>
                </a:pathLst>
              </a:custGeom>
              <a:solidFill>
                <a:srgbClr val="899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37"/>
              <p:cNvSpPr/>
              <p:nvPr/>
            </p:nvSpPr>
            <p:spPr>
              <a:xfrm>
                <a:off x="-1982400" y="3133175"/>
                <a:ext cx="186725" cy="147525"/>
              </a:xfrm>
              <a:custGeom>
                <a:avLst/>
                <a:gdLst/>
                <a:ahLst/>
                <a:cxnLst/>
                <a:rect l="l" t="t" r="r" b="b"/>
                <a:pathLst>
                  <a:path w="7469" h="5901" extrusionOk="0">
                    <a:moveTo>
                      <a:pt x="2366" y="4033"/>
                    </a:moveTo>
                    <a:lnTo>
                      <a:pt x="1" y="5900"/>
                    </a:lnTo>
                    <a:lnTo>
                      <a:pt x="1" y="5900"/>
                    </a:lnTo>
                    <a:lnTo>
                      <a:pt x="2366" y="4033"/>
                    </a:lnTo>
                    <a:lnTo>
                      <a:pt x="2366" y="4033"/>
                    </a:lnTo>
                    <a:close/>
                    <a:moveTo>
                      <a:pt x="7468" y="1"/>
                    </a:moveTo>
                    <a:lnTo>
                      <a:pt x="2490" y="3934"/>
                    </a:lnTo>
                    <a:lnTo>
                      <a:pt x="2490" y="3934"/>
                    </a:lnTo>
                    <a:lnTo>
                      <a:pt x="7468" y="1"/>
                    </a:lnTo>
                    <a:close/>
                  </a:path>
                </a:pathLst>
              </a:custGeom>
              <a:solidFill>
                <a:srgbClr val="96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37"/>
              <p:cNvSpPr/>
              <p:nvPr/>
            </p:nvSpPr>
            <p:spPr>
              <a:xfrm>
                <a:off x="-1988000" y="3280675"/>
                <a:ext cx="5625" cy="5625"/>
              </a:xfrm>
              <a:custGeom>
                <a:avLst/>
                <a:gdLst/>
                <a:ahLst/>
                <a:cxnLst/>
                <a:rect l="l" t="t" r="r" b="b"/>
                <a:pathLst>
                  <a:path w="225" h="225" extrusionOk="0">
                    <a:moveTo>
                      <a:pt x="225" y="0"/>
                    </a:moveTo>
                    <a:lnTo>
                      <a:pt x="1" y="224"/>
                    </a:lnTo>
                    <a:lnTo>
                      <a:pt x="1" y="224"/>
                    </a:lnTo>
                    <a:lnTo>
                      <a:pt x="225" y="0"/>
                    </a:lnTo>
                    <a:close/>
                  </a:path>
                </a:pathLst>
              </a:custGeom>
              <a:solidFill>
                <a:srgbClr val="171E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37"/>
              <p:cNvSpPr/>
              <p:nvPr/>
            </p:nvSpPr>
            <p:spPr>
              <a:xfrm>
                <a:off x="-1923275" y="3231500"/>
                <a:ext cx="3125" cy="2525"/>
              </a:xfrm>
              <a:custGeom>
                <a:avLst/>
                <a:gdLst/>
                <a:ahLst/>
                <a:cxnLst/>
                <a:rect l="l" t="t" r="r" b="b"/>
                <a:pathLst>
                  <a:path w="125" h="101" extrusionOk="0">
                    <a:moveTo>
                      <a:pt x="125" y="1"/>
                    </a:moveTo>
                    <a:lnTo>
                      <a:pt x="1" y="100"/>
                    </a:lnTo>
                    <a:lnTo>
                      <a:pt x="1" y="100"/>
                    </a:lnTo>
                    <a:lnTo>
                      <a:pt x="125" y="1"/>
                    </a:lnTo>
                    <a:close/>
                  </a:path>
                </a:pathLst>
              </a:custGeom>
              <a:solidFill>
                <a:srgbClr val="171E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37"/>
              <p:cNvSpPr/>
              <p:nvPr/>
            </p:nvSpPr>
            <p:spPr>
              <a:xfrm>
                <a:off x="-2119925" y="3384575"/>
                <a:ext cx="10000" cy="7500"/>
              </a:xfrm>
              <a:custGeom>
                <a:avLst/>
                <a:gdLst/>
                <a:ahLst/>
                <a:cxnLst/>
                <a:rect l="l" t="t" r="r" b="b"/>
                <a:pathLst>
                  <a:path w="400" h="300" extrusionOk="0">
                    <a:moveTo>
                      <a:pt x="399" y="1"/>
                    </a:moveTo>
                    <a:lnTo>
                      <a:pt x="1" y="300"/>
                    </a:lnTo>
                    <a:close/>
                  </a:path>
                </a:pathLst>
              </a:custGeom>
              <a:solidFill>
                <a:srgbClr val="899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37"/>
              <p:cNvSpPr/>
              <p:nvPr/>
            </p:nvSpPr>
            <p:spPr>
              <a:xfrm>
                <a:off x="-2109950" y="3379600"/>
                <a:ext cx="5625" cy="5000"/>
              </a:xfrm>
              <a:custGeom>
                <a:avLst/>
                <a:gdLst/>
                <a:ahLst/>
                <a:cxnLst/>
                <a:rect l="l" t="t" r="r" b="b"/>
                <a:pathLst>
                  <a:path w="225" h="200" extrusionOk="0">
                    <a:moveTo>
                      <a:pt x="224" y="1"/>
                    </a:moveTo>
                    <a:lnTo>
                      <a:pt x="224" y="1"/>
                    </a:lnTo>
                    <a:lnTo>
                      <a:pt x="0" y="200"/>
                    </a:lnTo>
                    <a:lnTo>
                      <a:pt x="0" y="200"/>
                    </a:lnTo>
                    <a:close/>
                  </a:path>
                </a:pathLst>
              </a:custGeom>
              <a:solidFill>
                <a:srgbClr val="171E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37"/>
              <p:cNvSpPr/>
              <p:nvPr/>
            </p:nvSpPr>
            <p:spPr>
              <a:xfrm>
                <a:off x="-2389975" y="3376500"/>
                <a:ext cx="8100" cy="5625"/>
              </a:xfrm>
              <a:custGeom>
                <a:avLst/>
                <a:gdLst/>
                <a:ahLst/>
                <a:cxnLst/>
                <a:rect l="l" t="t" r="r" b="b"/>
                <a:pathLst>
                  <a:path w="324" h="225" extrusionOk="0">
                    <a:moveTo>
                      <a:pt x="0" y="0"/>
                    </a:moveTo>
                    <a:cubicBezTo>
                      <a:pt x="46" y="0"/>
                      <a:pt x="88" y="17"/>
                      <a:pt x="129" y="43"/>
                    </a:cubicBezTo>
                    <a:lnTo>
                      <a:pt x="129" y="43"/>
                    </a:lnTo>
                    <a:cubicBezTo>
                      <a:pt x="126" y="30"/>
                      <a:pt x="125" y="15"/>
                      <a:pt x="125" y="0"/>
                    </a:cubicBezTo>
                    <a:close/>
                    <a:moveTo>
                      <a:pt x="129" y="43"/>
                    </a:moveTo>
                    <a:cubicBezTo>
                      <a:pt x="148" y="147"/>
                      <a:pt x="236" y="224"/>
                      <a:pt x="324" y="224"/>
                    </a:cubicBezTo>
                    <a:cubicBezTo>
                      <a:pt x="261" y="161"/>
                      <a:pt x="198" y="89"/>
                      <a:pt x="129" y="43"/>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37"/>
              <p:cNvSpPr/>
              <p:nvPr/>
            </p:nvSpPr>
            <p:spPr>
              <a:xfrm>
                <a:off x="-2381900" y="3382100"/>
                <a:ext cx="217825" cy="59750"/>
              </a:xfrm>
              <a:custGeom>
                <a:avLst/>
                <a:gdLst/>
                <a:ahLst/>
                <a:cxnLst/>
                <a:rect l="l" t="t" r="r" b="b"/>
                <a:pathLst>
                  <a:path w="8713" h="2390" extrusionOk="0">
                    <a:moveTo>
                      <a:pt x="1" y="0"/>
                    </a:moveTo>
                    <a:lnTo>
                      <a:pt x="1" y="0"/>
                    </a:lnTo>
                    <a:cubicBezTo>
                      <a:pt x="1444" y="1544"/>
                      <a:pt x="3411" y="2390"/>
                      <a:pt x="5402" y="2390"/>
                    </a:cubicBezTo>
                    <a:cubicBezTo>
                      <a:pt x="6522" y="2390"/>
                      <a:pt x="7667" y="2066"/>
                      <a:pt x="8713" y="1544"/>
                    </a:cubicBezTo>
                    <a:cubicBezTo>
                      <a:pt x="7667" y="2066"/>
                      <a:pt x="6522" y="2390"/>
                      <a:pt x="5402" y="2390"/>
                    </a:cubicBezTo>
                    <a:cubicBezTo>
                      <a:pt x="3411" y="2390"/>
                      <a:pt x="1444" y="1544"/>
                      <a:pt x="1" y="0"/>
                    </a:cubicBezTo>
                    <a:close/>
                  </a:path>
                </a:pathLst>
              </a:custGeom>
              <a:solidFill>
                <a:srgbClr val="899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37"/>
              <p:cNvSpPr/>
              <p:nvPr/>
            </p:nvSpPr>
            <p:spPr>
              <a:xfrm>
                <a:off x="-2892775" y="3405125"/>
                <a:ext cx="191675" cy="422550"/>
              </a:xfrm>
              <a:custGeom>
                <a:avLst/>
                <a:gdLst/>
                <a:ahLst/>
                <a:cxnLst/>
                <a:rect l="l" t="t" r="r" b="b"/>
                <a:pathLst>
                  <a:path w="7667" h="16902" extrusionOk="0">
                    <a:moveTo>
                      <a:pt x="1767" y="4058"/>
                    </a:moveTo>
                    <a:lnTo>
                      <a:pt x="6945" y="15881"/>
                    </a:lnTo>
                    <a:cubicBezTo>
                      <a:pt x="7169" y="16279"/>
                      <a:pt x="7368" y="16603"/>
                      <a:pt x="7667" y="16901"/>
                    </a:cubicBezTo>
                    <a:cubicBezTo>
                      <a:pt x="7368" y="16603"/>
                      <a:pt x="7169" y="16279"/>
                      <a:pt x="6945" y="15881"/>
                    </a:cubicBezTo>
                    <a:lnTo>
                      <a:pt x="1767" y="4058"/>
                    </a:lnTo>
                    <a:lnTo>
                      <a:pt x="1767" y="4058"/>
                    </a:lnTo>
                    <a:close/>
                    <a:moveTo>
                      <a:pt x="0" y="0"/>
                    </a:moveTo>
                    <a:lnTo>
                      <a:pt x="0" y="0"/>
                    </a:lnTo>
                    <a:lnTo>
                      <a:pt x="1668" y="3834"/>
                    </a:lnTo>
                    <a:lnTo>
                      <a:pt x="1668" y="3834"/>
                    </a:ln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37"/>
              <p:cNvSpPr/>
              <p:nvPr/>
            </p:nvSpPr>
            <p:spPr>
              <a:xfrm>
                <a:off x="-2851100" y="3500950"/>
                <a:ext cx="2525" cy="5625"/>
              </a:xfrm>
              <a:custGeom>
                <a:avLst/>
                <a:gdLst/>
                <a:ahLst/>
                <a:cxnLst/>
                <a:rect l="l" t="t" r="r" b="b"/>
                <a:pathLst>
                  <a:path w="101" h="225" extrusionOk="0">
                    <a:moveTo>
                      <a:pt x="1" y="1"/>
                    </a:moveTo>
                    <a:lnTo>
                      <a:pt x="1" y="1"/>
                    </a:lnTo>
                    <a:lnTo>
                      <a:pt x="100" y="225"/>
                    </a:lnTo>
                    <a:lnTo>
                      <a:pt x="100" y="225"/>
                    </a:lnTo>
                    <a:close/>
                  </a:path>
                </a:pathLst>
              </a:custGeom>
              <a:solidFill>
                <a:srgbClr val="171E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37"/>
              <p:cNvSpPr/>
              <p:nvPr/>
            </p:nvSpPr>
            <p:spPr>
              <a:xfrm>
                <a:off x="-2164100" y="3420675"/>
                <a:ext cx="2525" cy="25"/>
              </a:xfrm>
              <a:custGeom>
                <a:avLst/>
                <a:gdLst/>
                <a:ahLst/>
                <a:cxnLst/>
                <a:rect l="l" t="t" r="r" b="b"/>
                <a:pathLst>
                  <a:path w="101" h="1" extrusionOk="0">
                    <a:moveTo>
                      <a:pt x="1" y="1"/>
                    </a:moveTo>
                    <a:lnTo>
                      <a:pt x="1" y="1"/>
                    </a:lnTo>
                    <a:lnTo>
                      <a:pt x="1" y="1"/>
                    </a:lnTo>
                    <a:close/>
                    <a:moveTo>
                      <a:pt x="1" y="1"/>
                    </a:moveTo>
                    <a:lnTo>
                      <a:pt x="1" y="1"/>
                    </a:lnTo>
                    <a:lnTo>
                      <a:pt x="1" y="1"/>
                    </a:lnTo>
                    <a:close/>
                    <a:moveTo>
                      <a:pt x="100" y="1"/>
                    </a:moveTo>
                    <a:lnTo>
                      <a:pt x="100" y="1"/>
                    </a:lnTo>
                    <a:close/>
                  </a:path>
                </a:pathLst>
              </a:custGeom>
              <a:solidFill>
                <a:srgbClr val="899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37"/>
              <p:cNvSpPr/>
              <p:nvPr/>
            </p:nvSpPr>
            <p:spPr>
              <a:xfrm>
                <a:off x="-2291050" y="3519625"/>
                <a:ext cx="23050" cy="18075"/>
              </a:xfrm>
              <a:custGeom>
                <a:avLst/>
                <a:gdLst/>
                <a:ahLst/>
                <a:cxnLst/>
                <a:rect l="l" t="t" r="r" b="b"/>
                <a:pathLst>
                  <a:path w="922" h="723" extrusionOk="0">
                    <a:moveTo>
                      <a:pt x="1" y="0"/>
                    </a:moveTo>
                    <a:lnTo>
                      <a:pt x="1" y="0"/>
                    </a:lnTo>
                    <a:lnTo>
                      <a:pt x="922" y="722"/>
                    </a:lnTo>
                    <a:lnTo>
                      <a:pt x="922" y="722"/>
                    </a:ln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37"/>
              <p:cNvSpPr/>
              <p:nvPr/>
            </p:nvSpPr>
            <p:spPr>
              <a:xfrm>
                <a:off x="-2366325" y="3462375"/>
                <a:ext cx="75300" cy="57275"/>
              </a:xfrm>
              <a:custGeom>
                <a:avLst/>
                <a:gdLst/>
                <a:ahLst/>
                <a:cxnLst/>
                <a:rect l="l" t="t" r="r" b="b"/>
                <a:pathLst>
                  <a:path w="3012" h="2291" extrusionOk="0">
                    <a:moveTo>
                      <a:pt x="0" y="0"/>
                    </a:moveTo>
                    <a:lnTo>
                      <a:pt x="0" y="0"/>
                    </a:lnTo>
                    <a:lnTo>
                      <a:pt x="3012" y="2290"/>
                    </a:lnTo>
                    <a:lnTo>
                      <a:pt x="3012" y="2290"/>
                    </a:lnTo>
                    <a:close/>
                  </a:path>
                </a:pathLst>
              </a:custGeom>
              <a:solidFill>
                <a:srgbClr val="899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37"/>
              <p:cNvSpPr/>
              <p:nvPr/>
            </p:nvSpPr>
            <p:spPr>
              <a:xfrm>
                <a:off x="-3095025" y="3651550"/>
                <a:ext cx="122000" cy="375875"/>
              </a:xfrm>
              <a:custGeom>
                <a:avLst/>
                <a:gdLst/>
                <a:ahLst/>
                <a:cxnLst/>
                <a:rect l="l" t="t" r="r" b="b"/>
                <a:pathLst>
                  <a:path w="4880" h="15035" extrusionOk="0">
                    <a:moveTo>
                      <a:pt x="4879" y="0"/>
                    </a:moveTo>
                    <a:lnTo>
                      <a:pt x="1" y="15034"/>
                    </a:lnTo>
                    <a:lnTo>
                      <a:pt x="1" y="15034"/>
                    </a:ln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37"/>
              <p:cNvSpPr/>
              <p:nvPr/>
            </p:nvSpPr>
            <p:spPr>
              <a:xfrm>
                <a:off x="-3281700" y="2956450"/>
                <a:ext cx="1486025" cy="1070975"/>
              </a:xfrm>
              <a:custGeom>
                <a:avLst/>
                <a:gdLst/>
                <a:ahLst/>
                <a:cxnLst/>
                <a:rect l="l" t="t" r="r" b="b"/>
                <a:pathLst>
                  <a:path w="59441" h="42839" extrusionOk="0">
                    <a:moveTo>
                      <a:pt x="27281" y="1"/>
                    </a:moveTo>
                    <a:cubicBezTo>
                      <a:pt x="26858" y="1768"/>
                      <a:pt x="25414" y="2913"/>
                      <a:pt x="23746" y="2913"/>
                    </a:cubicBezTo>
                    <a:cubicBezTo>
                      <a:pt x="23025" y="2913"/>
                      <a:pt x="22303" y="2714"/>
                      <a:pt x="21581" y="2291"/>
                    </a:cubicBezTo>
                    <a:cubicBezTo>
                      <a:pt x="21481" y="2191"/>
                      <a:pt x="21257" y="2092"/>
                      <a:pt x="21058" y="1868"/>
                    </a:cubicBezTo>
                    <a:cubicBezTo>
                      <a:pt x="20237" y="1245"/>
                      <a:pt x="20237" y="947"/>
                      <a:pt x="20013" y="424"/>
                    </a:cubicBezTo>
                    <a:cubicBezTo>
                      <a:pt x="19913" y="324"/>
                      <a:pt x="19913" y="225"/>
                      <a:pt x="19814" y="125"/>
                    </a:cubicBezTo>
                    <a:lnTo>
                      <a:pt x="18569" y="125"/>
                    </a:lnTo>
                    <a:cubicBezTo>
                      <a:pt x="15458" y="225"/>
                      <a:pt x="12645" y="1768"/>
                      <a:pt x="10903" y="4357"/>
                    </a:cubicBezTo>
                    <a:cubicBezTo>
                      <a:pt x="9957" y="5726"/>
                      <a:pt x="9334" y="7269"/>
                      <a:pt x="8911" y="8837"/>
                    </a:cubicBezTo>
                    <a:lnTo>
                      <a:pt x="0" y="42540"/>
                    </a:lnTo>
                    <a:lnTo>
                      <a:pt x="7468" y="42838"/>
                    </a:lnTo>
                    <a:lnTo>
                      <a:pt x="12346" y="27804"/>
                    </a:lnTo>
                    <a:lnTo>
                      <a:pt x="15557" y="17947"/>
                    </a:lnTo>
                    <a:lnTo>
                      <a:pt x="17225" y="21781"/>
                    </a:lnTo>
                    <a:lnTo>
                      <a:pt x="17324" y="22005"/>
                    </a:lnTo>
                    <a:lnTo>
                      <a:pt x="22502" y="33828"/>
                    </a:lnTo>
                    <a:cubicBezTo>
                      <a:pt x="22726" y="34226"/>
                      <a:pt x="22925" y="34550"/>
                      <a:pt x="23224" y="34848"/>
                    </a:cubicBezTo>
                    <a:cubicBezTo>
                      <a:pt x="23846" y="35371"/>
                      <a:pt x="24593" y="35695"/>
                      <a:pt x="25414" y="35695"/>
                    </a:cubicBezTo>
                    <a:cubicBezTo>
                      <a:pt x="25713" y="35695"/>
                      <a:pt x="26136" y="35595"/>
                      <a:pt x="26459" y="35471"/>
                    </a:cubicBezTo>
                    <a:lnTo>
                      <a:pt x="34425" y="30816"/>
                    </a:lnTo>
                    <a:cubicBezTo>
                      <a:pt x="35570" y="30094"/>
                      <a:pt x="36515" y="29148"/>
                      <a:pt x="37237" y="28128"/>
                    </a:cubicBezTo>
                    <a:lnTo>
                      <a:pt x="40548" y="23249"/>
                    </a:lnTo>
                    <a:lnTo>
                      <a:pt x="39627" y="22527"/>
                    </a:lnTo>
                    <a:lnTo>
                      <a:pt x="36615" y="20237"/>
                    </a:lnTo>
                    <a:lnTo>
                      <a:pt x="35669" y="16802"/>
                    </a:lnTo>
                    <a:lnTo>
                      <a:pt x="35794" y="16802"/>
                    </a:lnTo>
                    <a:cubicBezTo>
                      <a:pt x="35794" y="16927"/>
                      <a:pt x="35893" y="17026"/>
                      <a:pt x="35993" y="17026"/>
                    </a:cubicBezTo>
                    <a:cubicBezTo>
                      <a:pt x="37436" y="18570"/>
                      <a:pt x="39403" y="19416"/>
                      <a:pt x="41394" y="19416"/>
                    </a:cubicBezTo>
                    <a:cubicBezTo>
                      <a:pt x="42514" y="19416"/>
                      <a:pt x="43659" y="19092"/>
                      <a:pt x="44705" y="18570"/>
                    </a:cubicBezTo>
                    <a:lnTo>
                      <a:pt x="44804" y="18570"/>
                    </a:lnTo>
                    <a:cubicBezTo>
                      <a:pt x="45327" y="18271"/>
                      <a:pt x="45850" y="17947"/>
                      <a:pt x="46372" y="17549"/>
                    </a:cubicBezTo>
                    <a:lnTo>
                      <a:pt x="46472" y="17425"/>
                    </a:lnTo>
                    <a:lnTo>
                      <a:pt x="46870" y="17126"/>
                    </a:lnTo>
                    <a:lnTo>
                      <a:pt x="47094" y="16927"/>
                    </a:lnTo>
                    <a:lnTo>
                      <a:pt x="51749" y="13193"/>
                    </a:lnTo>
                    <a:lnTo>
                      <a:pt x="51973" y="12969"/>
                    </a:lnTo>
                    <a:lnTo>
                      <a:pt x="54338" y="11102"/>
                    </a:lnTo>
                    <a:lnTo>
                      <a:pt x="54462" y="11003"/>
                    </a:lnTo>
                    <a:lnTo>
                      <a:pt x="59440" y="7070"/>
                    </a:lnTo>
                    <a:lnTo>
                      <a:pt x="55283" y="2191"/>
                    </a:lnTo>
                    <a:lnTo>
                      <a:pt x="41693" y="11426"/>
                    </a:lnTo>
                    <a:lnTo>
                      <a:pt x="35470" y="5502"/>
                    </a:lnTo>
                    <a:cubicBezTo>
                      <a:pt x="33927" y="4158"/>
                      <a:pt x="32259" y="2490"/>
                      <a:pt x="30392" y="1669"/>
                    </a:cubicBezTo>
                    <a:lnTo>
                      <a:pt x="27281" y="1"/>
                    </a:ln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37"/>
              <p:cNvSpPr/>
              <p:nvPr/>
            </p:nvSpPr>
            <p:spPr>
              <a:xfrm>
                <a:off x="-2459675" y="3096475"/>
                <a:ext cx="93375" cy="368400"/>
              </a:xfrm>
              <a:custGeom>
                <a:avLst/>
                <a:gdLst/>
                <a:ahLst/>
                <a:cxnLst/>
                <a:rect l="l" t="t" r="r" b="b"/>
                <a:pathLst>
                  <a:path w="3735" h="14736" extrusionOk="0">
                    <a:moveTo>
                      <a:pt x="0" y="0"/>
                    </a:moveTo>
                    <a:cubicBezTo>
                      <a:pt x="0" y="224"/>
                      <a:pt x="0" y="423"/>
                      <a:pt x="100" y="623"/>
                    </a:cubicBezTo>
                    <a:cubicBezTo>
                      <a:pt x="100" y="946"/>
                      <a:pt x="200" y="1568"/>
                      <a:pt x="424" y="2191"/>
                    </a:cubicBezTo>
                    <a:cubicBezTo>
                      <a:pt x="623" y="3535"/>
                      <a:pt x="1046" y="5402"/>
                      <a:pt x="1544" y="7468"/>
                    </a:cubicBezTo>
                    <a:cubicBezTo>
                      <a:pt x="2066" y="9459"/>
                      <a:pt x="2589" y="11326"/>
                      <a:pt x="3012" y="12670"/>
                    </a:cubicBezTo>
                    <a:cubicBezTo>
                      <a:pt x="3211" y="13292"/>
                      <a:pt x="3410" y="13815"/>
                      <a:pt x="3535" y="14213"/>
                    </a:cubicBezTo>
                    <a:cubicBezTo>
                      <a:pt x="3634" y="14313"/>
                      <a:pt x="3734" y="14537"/>
                      <a:pt x="3734" y="14736"/>
                    </a:cubicBezTo>
                    <a:cubicBezTo>
                      <a:pt x="3734" y="14537"/>
                      <a:pt x="3734" y="14313"/>
                      <a:pt x="3634" y="14114"/>
                    </a:cubicBezTo>
                    <a:cubicBezTo>
                      <a:pt x="3535" y="13815"/>
                      <a:pt x="3311" y="13193"/>
                      <a:pt x="3211" y="12570"/>
                    </a:cubicBezTo>
                    <a:cubicBezTo>
                      <a:pt x="2788" y="11326"/>
                      <a:pt x="2290" y="9459"/>
                      <a:pt x="1768" y="7368"/>
                    </a:cubicBezTo>
                    <a:cubicBezTo>
                      <a:pt x="1245" y="5402"/>
                      <a:pt x="822" y="3535"/>
                      <a:pt x="523" y="2191"/>
                    </a:cubicBezTo>
                    <a:cubicBezTo>
                      <a:pt x="299" y="1568"/>
                      <a:pt x="200" y="946"/>
                      <a:pt x="100" y="523"/>
                    </a:cubicBezTo>
                    <a:cubicBezTo>
                      <a:pt x="100" y="423"/>
                      <a:pt x="100" y="224"/>
                      <a:pt x="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37"/>
              <p:cNvSpPr/>
              <p:nvPr/>
            </p:nvSpPr>
            <p:spPr>
              <a:xfrm>
                <a:off x="-2895275" y="3224050"/>
                <a:ext cx="64750" cy="183575"/>
              </a:xfrm>
              <a:custGeom>
                <a:avLst/>
                <a:gdLst/>
                <a:ahLst/>
                <a:cxnLst/>
                <a:rect l="l" t="t" r="r" b="b"/>
                <a:pathLst>
                  <a:path w="2590" h="7343" extrusionOk="0">
                    <a:moveTo>
                      <a:pt x="2589" y="0"/>
                    </a:moveTo>
                    <a:cubicBezTo>
                      <a:pt x="2390" y="299"/>
                      <a:pt x="2291" y="622"/>
                      <a:pt x="2166" y="1021"/>
                    </a:cubicBezTo>
                    <a:cubicBezTo>
                      <a:pt x="1867" y="1643"/>
                      <a:pt x="1544" y="2589"/>
                      <a:pt x="1146" y="3609"/>
                    </a:cubicBezTo>
                    <a:cubicBezTo>
                      <a:pt x="822" y="4655"/>
                      <a:pt x="523" y="5601"/>
                      <a:pt x="299" y="6223"/>
                    </a:cubicBezTo>
                    <a:cubicBezTo>
                      <a:pt x="200" y="6621"/>
                      <a:pt x="100" y="6945"/>
                      <a:pt x="1" y="7343"/>
                    </a:cubicBezTo>
                    <a:cubicBezTo>
                      <a:pt x="200" y="7044"/>
                      <a:pt x="299" y="6621"/>
                      <a:pt x="424" y="6322"/>
                    </a:cubicBezTo>
                    <a:cubicBezTo>
                      <a:pt x="722" y="5601"/>
                      <a:pt x="1046" y="4655"/>
                      <a:pt x="1345" y="3734"/>
                    </a:cubicBezTo>
                    <a:cubicBezTo>
                      <a:pt x="1768" y="2688"/>
                      <a:pt x="2067" y="1742"/>
                      <a:pt x="2291" y="1021"/>
                    </a:cubicBezTo>
                    <a:cubicBezTo>
                      <a:pt x="2390" y="722"/>
                      <a:pt x="2490" y="299"/>
                      <a:pt x="258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37"/>
              <p:cNvSpPr/>
              <p:nvPr/>
            </p:nvSpPr>
            <p:spPr>
              <a:xfrm>
                <a:off x="-2659425" y="3317375"/>
                <a:ext cx="207250" cy="347250"/>
              </a:xfrm>
              <a:custGeom>
                <a:avLst/>
                <a:gdLst/>
                <a:ahLst/>
                <a:cxnLst/>
                <a:rect l="l" t="t" r="r" b="b"/>
                <a:pathLst>
                  <a:path w="8290" h="13890" extrusionOk="0">
                    <a:moveTo>
                      <a:pt x="7667" y="1"/>
                    </a:moveTo>
                    <a:cubicBezTo>
                      <a:pt x="7667" y="200"/>
                      <a:pt x="7791" y="399"/>
                      <a:pt x="7791" y="623"/>
                    </a:cubicBezTo>
                    <a:cubicBezTo>
                      <a:pt x="7891" y="1245"/>
                      <a:pt x="7990" y="1868"/>
                      <a:pt x="7990" y="2490"/>
                    </a:cubicBezTo>
                    <a:cubicBezTo>
                      <a:pt x="8090" y="6721"/>
                      <a:pt x="5924" y="10679"/>
                      <a:pt x="2290" y="12845"/>
                    </a:cubicBezTo>
                    <a:cubicBezTo>
                      <a:pt x="1768" y="13168"/>
                      <a:pt x="1145" y="13467"/>
                      <a:pt x="623" y="13691"/>
                    </a:cubicBezTo>
                    <a:cubicBezTo>
                      <a:pt x="1245" y="13467"/>
                      <a:pt x="1768" y="13268"/>
                      <a:pt x="2390" y="12944"/>
                    </a:cubicBezTo>
                    <a:cubicBezTo>
                      <a:pt x="6024" y="10779"/>
                      <a:pt x="8289" y="6846"/>
                      <a:pt x="8090" y="2490"/>
                    </a:cubicBezTo>
                    <a:cubicBezTo>
                      <a:pt x="8090" y="1868"/>
                      <a:pt x="7990" y="1245"/>
                      <a:pt x="7891" y="623"/>
                    </a:cubicBezTo>
                    <a:cubicBezTo>
                      <a:pt x="7791" y="399"/>
                      <a:pt x="7791" y="299"/>
                      <a:pt x="7791" y="200"/>
                    </a:cubicBezTo>
                    <a:cubicBezTo>
                      <a:pt x="7791" y="100"/>
                      <a:pt x="7667" y="1"/>
                      <a:pt x="7667" y="1"/>
                    </a:cubicBezTo>
                    <a:close/>
                    <a:moveTo>
                      <a:pt x="623" y="13691"/>
                    </a:moveTo>
                    <a:cubicBezTo>
                      <a:pt x="423" y="13691"/>
                      <a:pt x="199" y="13790"/>
                      <a:pt x="0" y="13890"/>
                    </a:cubicBezTo>
                    <a:lnTo>
                      <a:pt x="199" y="13890"/>
                    </a:lnTo>
                    <a:cubicBezTo>
                      <a:pt x="324" y="13890"/>
                      <a:pt x="423" y="13790"/>
                      <a:pt x="623" y="1369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37"/>
              <p:cNvSpPr/>
              <p:nvPr/>
            </p:nvSpPr>
            <p:spPr>
              <a:xfrm>
                <a:off x="-2254950" y="3236475"/>
                <a:ext cx="15575" cy="106450"/>
              </a:xfrm>
              <a:custGeom>
                <a:avLst/>
                <a:gdLst/>
                <a:ahLst/>
                <a:cxnLst/>
                <a:rect l="l" t="t" r="r" b="b"/>
                <a:pathLst>
                  <a:path w="623" h="4258" extrusionOk="0">
                    <a:moveTo>
                      <a:pt x="623" y="1"/>
                    </a:moveTo>
                    <a:lnTo>
                      <a:pt x="623" y="1"/>
                    </a:lnTo>
                    <a:cubicBezTo>
                      <a:pt x="100" y="1370"/>
                      <a:pt x="1" y="2814"/>
                      <a:pt x="623" y="4257"/>
                    </a:cubicBezTo>
                    <a:cubicBezTo>
                      <a:pt x="424" y="3535"/>
                      <a:pt x="424" y="2814"/>
                      <a:pt x="424" y="2092"/>
                    </a:cubicBezTo>
                    <a:cubicBezTo>
                      <a:pt x="424" y="1370"/>
                      <a:pt x="523" y="623"/>
                      <a:pt x="623"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37"/>
              <p:cNvSpPr/>
              <p:nvPr/>
            </p:nvSpPr>
            <p:spPr>
              <a:xfrm>
                <a:off x="-2241875" y="3234000"/>
                <a:ext cx="28650" cy="95850"/>
              </a:xfrm>
              <a:custGeom>
                <a:avLst/>
                <a:gdLst/>
                <a:ahLst/>
                <a:cxnLst/>
                <a:rect l="l" t="t" r="r" b="b"/>
                <a:pathLst>
                  <a:path w="1146" h="3834" extrusionOk="0">
                    <a:moveTo>
                      <a:pt x="199" y="0"/>
                    </a:moveTo>
                    <a:lnTo>
                      <a:pt x="199" y="0"/>
                    </a:lnTo>
                    <a:cubicBezTo>
                      <a:pt x="0" y="1344"/>
                      <a:pt x="299" y="2813"/>
                      <a:pt x="1145" y="3834"/>
                    </a:cubicBezTo>
                    <a:cubicBezTo>
                      <a:pt x="822" y="3336"/>
                      <a:pt x="623" y="2589"/>
                      <a:pt x="423" y="1967"/>
                    </a:cubicBezTo>
                    <a:cubicBezTo>
                      <a:pt x="299" y="1344"/>
                      <a:pt x="199" y="623"/>
                      <a:pt x="19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37"/>
              <p:cNvSpPr/>
              <p:nvPr/>
            </p:nvSpPr>
            <p:spPr>
              <a:xfrm>
                <a:off x="-2786375" y="2956450"/>
                <a:ext cx="186700" cy="72850"/>
              </a:xfrm>
              <a:custGeom>
                <a:avLst/>
                <a:gdLst/>
                <a:ahLst/>
                <a:cxnLst/>
                <a:rect l="l" t="t" r="r" b="b"/>
                <a:pathLst>
                  <a:path w="7468" h="2914" extrusionOk="0">
                    <a:moveTo>
                      <a:pt x="1" y="1"/>
                    </a:moveTo>
                    <a:cubicBezTo>
                      <a:pt x="1" y="225"/>
                      <a:pt x="1" y="324"/>
                      <a:pt x="100" y="424"/>
                    </a:cubicBezTo>
                    <a:cubicBezTo>
                      <a:pt x="200" y="748"/>
                      <a:pt x="424" y="1146"/>
                      <a:pt x="623" y="1370"/>
                    </a:cubicBezTo>
                    <a:cubicBezTo>
                      <a:pt x="922" y="1868"/>
                      <a:pt x="1345" y="2191"/>
                      <a:pt x="1867" y="2490"/>
                    </a:cubicBezTo>
                    <a:cubicBezTo>
                      <a:pt x="2490" y="2814"/>
                      <a:pt x="3112" y="2913"/>
                      <a:pt x="3734" y="2913"/>
                    </a:cubicBezTo>
                    <a:cubicBezTo>
                      <a:pt x="4456" y="2913"/>
                      <a:pt x="5078" y="2814"/>
                      <a:pt x="5701" y="2490"/>
                    </a:cubicBezTo>
                    <a:cubicBezTo>
                      <a:pt x="6223" y="2191"/>
                      <a:pt x="6646" y="1868"/>
                      <a:pt x="6945" y="1370"/>
                    </a:cubicBezTo>
                    <a:cubicBezTo>
                      <a:pt x="7144" y="1046"/>
                      <a:pt x="7269" y="748"/>
                      <a:pt x="7368" y="424"/>
                    </a:cubicBezTo>
                    <a:cubicBezTo>
                      <a:pt x="7368" y="324"/>
                      <a:pt x="7468" y="125"/>
                      <a:pt x="7468" y="1"/>
                    </a:cubicBezTo>
                    <a:lnTo>
                      <a:pt x="7468" y="1"/>
                    </a:lnTo>
                    <a:cubicBezTo>
                      <a:pt x="7269" y="424"/>
                      <a:pt x="7045" y="947"/>
                      <a:pt x="6746" y="1245"/>
                    </a:cubicBezTo>
                    <a:cubicBezTo>
                      <a:pt x="6422" y="1669"/>
                      <a:pt x="6024" y="2092"/>
                      <a:pt x="5601" y="2291"/>
                    </a:cubicBezTo>
                    <a:cubicBezTo>
                      <a:pt x="4979" y="2614"/>
                      <a:pt x="4356" y="2714"/>
                      <a:pt x="3734" y="2714"/>
                    </a:cubicBezTo>
                    <a:cubicBezTo>
                      <a:pt x="3112" y="2714"/>
                      <a:pt x="2490" y="2614"/>
                      <a:pt x="1967" y="2291"/>
                    </a:cubicBezTo>
                    <a:cubicBezTo>
                      <a:pt x="1444" y="1992"/>
                      <a:pt x="1046" y="1669"/>
                      <a:pt x="722" y="1245"/>
                    </a:cubicBezTo>
                    <a:cubicBezTo>
                      <a:pt x="424" y="947"/>
                      <a:pt x="200" y="524"/>
                      <a:pt x="1"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37"/>
              <p:cNvSpPr/>
              <p:nvPr/>
            </p:nvSpPr>
            <p:spPr>
              <a:xfrm>
                <a:off x="-3030300" y="3067775"/>
                <a:ext cx="606750" cy="32425"/>
              </a:xfrm>
              <a:custGeom>
                <a:avLst/>
                <a:gdLst/>
                <a:ahLst/>
                <a:cxnLst/>
                <a:rect l="l" t="t" r="r" b="b"/>
                <a:pathLst>
                  <a:path w="24270" h="1297" extrusionOk="0">
                    <a:moveTo>
                      <a:pt x="23916" y="1"/>
                    </a:moveTo>
                    <a:cubicBezTo>
                      <a:pt x="22615" y="1"/>
                      <a:pt x="17875" y="272"/>
                      <a:pt x="12147" y="526"/>
                    </a:cubicBezTo>
                    <a:cubicBezTo>
                      <a:pt x="5501" y="850"/>
                      <a:pt x="0" y="1148"/>
                      <a:pt x="0" y="1273"/>
                    </a:cubicBezTo>
                    <a:cubicBezTo>
                      <a:pt x="0" y="1289"/>
                      <a:pt x="141" y="1296"/>
                      <a:pt x="404" y="1296"/>
                    </a:cubicBezTo>
                    <a:cubicBezTo>
                      <a:pt x="1787" y="1296"/>
                      <a:pt x="6563" y="1085"/>
                      <a:pt x="12147" y="750"/>
                    </a:cubicBezTo>
                    <a:cubicBezTo>
                      <a:pt x="18893" y="427"/>
                      <a:pt x="24269" y="128"/>
                      <a:pt x="24269" y="28"/>
                    </a:cubicBezTo>
                    <a:cubicBezTo>
                      <a:pt x="24269" y="9"/>
                      <a:pt x="24147" y="1"/>
                      <a:pt x="23916" y="1"/>
                    </a:cubicBezTo>
                    <a:close/>
                  </a:path>
                </a:pathLst>
              </a:custGeom>
              <a:solidFill>
                <a:srgbClr val="FAF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37"/>
              <p:cNvSpPr/>
              <p:nvPr/>
            </p:nvSpPr>
            <p:spPr>
              <a:xfrm>
                <a:off x="-3128625" y="3438725"/>
                <a:ext cx="220300" cy="11625"/>
              </a:xfrm>
              <a:custGeom>
                <a:avLst/>
                <a:gdLst/>
                <a:ahLst/>
                <a:cxnLst/>
                <a:rect l="l" t="t" r="r" b="b"/>
                <a:pathLst>
                  <a:path w="8812" h="465" extrusionOk="0">
                    <a:moveTo>
                      <a:pt x="0" y="0"/>
                    </a:moveTo>
                    <a:cubicBezTo>
                      <a:pt x="1444" y="224"/>
                      <a:pt x="2913" y="324"/>
                      <a:pt x="4356" y="324"/>
                    </a:cubicBezTo>
                    <a:cubicBezTo>
                      <a:pt x="6116" y="394"/>
                      <a:pt x="7615" y="465"/>
                      <a:pt x="8342" y="465"/>
                    </a:cubicBezTo>
                    <a:cubicBezTo>
                      <a:pt x="8643" y="465"/>
                      <a:pt x="8812" y="453"/>
                      <a:pt x="8812" y="424"/>
                    </a:cubicBezTo>
                    <a:cubicBezTo>
                      <a:pt x="7368" y="324"/>
                      <a:pt x="5800" y="224"/>
                      <a:pt x="4356" y="125"/>
                    </a:cubicBezTo>
                    <a:cubicBezTo>
                      <a:pt x="1967" y="0"/>
                      <a:pt x="0" y="0"/>
                      <a:pt x="0" y="0"/>
                    </a:cubicBezTo>
                    <a:close/>
                  </a:path>
                </a:pathLst>
              </a:custGeom>
              <a:solidFill>
                <a:srgbClr val="FAF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37"/>
              <p:cNvSpPr/>
              <p:nvPr/>
            </p:nvSpPr>
            <p:spPr>
              <a:xfrm>
                <a:off x="-2853575" y="3353475"/>
                <a:ext cx="398900" cy="131950"/>
              </a:xfrm>
              <a:custGeom>
                <a:avLst/>
                <a:gdLst/>
                <a:ahLst/>
                <a:cxnLst/>
                <a:rect l="l" t="t" r="r" b="b"/>
                <a:pathLst>
                  <a:path w="15956" h="5278" extrusionOk="0">
                    <a:moveTo>
                      <a:pt x="15956" y="0"/>
                    </a:moveTo>
                    <a:cubicBezTo>
                      <a:pt x="15955" y="0"/>
                      <a:pt x="12321" y="1046"/>
                      <a:pt x="7965" y="2489"/>
                    </a:cubicBezTo>
                    <a:cubicBezTo>
                      <a:pt x="3510" y="3933"/>
                      <a:pt x="0" y="5178"/>
                      <a:pt x="0" y="5277"/>
                    </a:cubicBezTo>
                    <a:cubicBezTo>
                      <a:pt x="0" y="5277"/>
                      <a:pt x="3610" y="4157"/>
                      <a:pt x="7965" y="2689"/>
                    </a:cubicBezTo>
                    <a:cubicBezTo>
                      <a:pt x="12446" y="1344"/>
                      <a:pt x="15956" y="100"/>
                      <a:pt x="15956" y="0"/>
                    </a:cubicBezTo>
                    <a:close/>
                  </a:path>
                </a:pathLst>
              </a:custGeom>
              <a:solidFill>
                <a:srgbClr val="FAF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37"/>
              <p:cNvSpPr/>
              <p:nvPr/>
            </p:nvSpPr>
            <p:spPr>
              <a:xfrm>
                <a:off x="-2454700" y="3350975"/>
                <a:ext cx="52300" cy="25550"/>
              </a:xfrm>
              <a:custGeom>
                <a:avLst/>
                <a:gdLst/>
                <a:ahLst/>
                <a:cxnLst/>
                <a:rect l="l" t="t" r="r" b="b"/>
                <a:pathLst>
                  <a:path w="2092" h="1022" extrusionOk="0">
                    <a:moveTo>
                      <a:pt x="2091" y="1"/>
                    </a:moveTo>
                    <a:cubicBezTo>
                      <a:pt x="1768" y="1"/>
                      <a:pt x="1345" y="200"/>
                      <a:pt x="1046" y="399"/>
                    </a:cubicBezTo>
                    <a:cubicBezTo>
                      <a:pt x="623" y="524"/>
                      <a:pt x="324" y="723"/>
                      <a:pt x="1" y="1021"/>
                    </a:cubicBezTo>
                    <a:cubicBezTo>
                      <a:pt x="424" y="922"/>
                      <a:pt x="722" y="723"/>
                      <a:pt x="1146" y="623"/>
                    </a:cubicBezTo>
                    <a:cubicBezTo>
                      <a:pt x="1469" y="399"/>
                      <a:pt x="1867" y="200"/>
                      <a:pt x="2091" y="1"/>
                    </a:cubicBezTo>
                    <a:close/>
                  </a:path>
                </a:pathLst>
              </a:custGeom>
              <a:solidFill>
                <a:srgbClr val="FAF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37"/>
              <p:cNvSpPr/>
              <p:nvPr/>
            </p:nvSpPr>
            <p:spPr>
              <a:xfrm>
                <a:off x="-2415500" y="3169275"/>
                <a:ext cx="98350" cy="103950"/>
              </a:xfrm>
              <a:custGeom>
                <a:avLst/>
                <a:gdLst/>
                <a:ahLst/>
                <a:cxnLst/>
                <a:rect l="l" t="t" r="r" b="b"/>
                <a:pathLst>
                  <a:path w="3934" h="4158" extrusionOk="0">
                    <a:moveTo>
                      <a:pt x="3933" y="1"/>
                    </a:moveTo>
                    <a:lnTo>
                      <a:pt x="3933" y="1"/>
                    </a:lnTo>
                    <a:cubicBezTo>
                      <a:pt x="3212" y="623"/>
                      <a:pt x="2490" y="1245"/>
                      <a:pt x="1867" y="1967"/>
                    </a:cubicBezTo>
                    <a:cubicBezTo>
                      <a:pt x="1146" y="2589"/>
                      <a:pt x="523" y="3311"/>
                      <a:pt x="1" y="4157"/>
                    </a:cubicBezTo>
                    <a:cubicBezTo>
                      <a:pt x="723" y="3535"/>
                      <a:pt x="1345" y="2813"/>
                      <a:pt x="2067" y="2067"/>
                    </a:cubicBezTo>
                    <a:cubicBezTo>
                      <a:pt x="2689" y="1444"/>
                      <a:pt x="3411" y="722"/>
                      <a:pt x="3933" y="1"/>
                    </a:cubicBezTo>
                    <a:close/>
                  </a:path>
                </a:pathLst>
              </a:custGeom>
              <a:solidFill>
                <a:srgbClr val="FAF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37"/>
              <p:cNvSpPr/>
              <p:nvPr/>
            </p:nvSpPr>
            <p:spPr>
              <a:xfrm>
                <a:off x="-3208900" y="3748750"/>
                <a:ext cx="199775" cy="10250"/>
              </a:xfrm>
              <a:custGeom>
                <a:avLst/>
                <a:gdLst/>
                <a:ahLst/>
                <a:cxnLst/>
                <a:rect l="l" t="t" r="r" b="b"/>
                <a:pathLst>
                  <a:path w="7991" h="410" extrusionOk="0">
                    <a:moveTo>
                      <a:pt x="1345" y="1"/>
                    </a:moveTo>
                    <a:cubicBezTo>
                      <a:pt x="897" y="1"/>
                      <a:pt x="449" y="12"/>
                      <a:pt x="0" y="45"/>
                    </a:cubicBezTo>
                    <a:cubicBezTo>
                      <a:pt x="1345" y="169"/>
                      <a:pt x="2689" y="269"/>
                      <a:pt x="4033" y="269"/>
                    </a:cubicBezTo>
                    <a:cubicBezTo>
                      <a:pt x="4983" y="339"/>
                      <a:pt x="5946" y="410"/>
                      <a:pt x="6869" y="410"/>
                    </a:cubicBezTo>
                    <a:cubicBezTo>
                      <a:pt x="7251" y="410"/>
                      <a:pt x="7626" y="398"/>
                      <a:pt x="7991" y="369"/>
                    </a:cubicBezTo>
                    <a:cubicBezTo>
                      <a:pt x="6746" y="169"/>
                      <a:pt x="5377" y="169"/>
                      <a:pt x="4033" y="45"/>
                    </a:cubicBezTo>
                    <a:cubicBezTo>
                      <a:pt x="3137" y="45"/>
                      <a:pt x="2241" y="1"/>
                      <a:pt x="1345" y="1"/>
                    </a:cubicBezTo>
                    <a:close/>
                  </a:path>
                </a:pathLst>
              </a:custGeom>
              <a:solidFill>
                <a:srgbClr val="FAF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37"/>
              <p:cNvSpPr/>
              <p:nvPr/>
            </p:nvSpPr>
            <p:spPr>
              <a:xfrm>
                <a:off x="-2734725" y="3522100"/>
                <a:ext cx="438100" cy="227775"/>
              </a:xfrm>
              <a:custGeom>
                <a:avLst/>
                <a:gdLst/>
                <a:ahLst/>
                <a:cxnLst/>
                <a:rect l="l" t="t" r="r" b="b"/>
                <a:pathLst>
                  <a:path w="17524" h="9111" extrusionOk="0">
                    <a:moveTo>
                      <a:pt x="17524" y="1"/>
                    </a:moveTo>
                    <a:lnTo>
                      <a:pt x="17424" y="100"/>
                    </a:lnTo>
                    <a:lnTo>
                      <a:pt x="17026" y="524"/>
                    </a:lnTo>
                    <a:cubicBezTo>
                      <a:pt x="16802" y="723"/>
                      <a:pt x="16603" y="822"/>
                      <a:pt x="16279" y="1146"/>
                    </a:cubicBezTo>
                    <a:cubicBezTo>
                      <a:pt x="15981" y="1345"/>
                      <a:pt x="15657" y="1644"/>
                      <a:pt x="15358" y="1868"/>
                    </a:cubicBezTo>
                    <a:cubicBezTo>
                      <a:pt x="14636" y="2490"/>
                      <a:pt x="13790" y="3112"/>
                      <a:pt x="12770" y="3735"/>
                    </a:cubicBezTo>
                    <a:cubicBezTo>
                      <a:pt x="11724" y="4456"/>
                      <a:pt x="10579" y="5079"/>
                      <a:pt x="9434" y="5701"/>
                    </a:cubicBezTo>
                    <a:cubicBezTo>
                      <a:pt x="8314" y="6323"/>
                      <a:pt x="7070" y="6846"/>
                      <a:pt x="5825" y="7369"/>
                    </a:cubicBezTo>
                    <a:cubicBezTo>
                      <a:pt x="4780" y="7767"/>
                      <a:pt x="3734" y="8090"/>
                      <a:pt x="2813" y="8389"/>
                    </a:cubicBezTo>
                    <a:cubicBezTo>
                      <a:pt x="2390" y="8489"/>
                      <a:pt x="1967" y="8613"/>
                      <a:pt x="1668" y="8713"/>
                    </a:cubicBezTo>
                    <a:cubicBezTo>
                      <a:pt x="1345" y="8812"/>
                      <a:pt x="1046" y="8812"/>
                      <a:pt x="722" y="8912"/>
                    </a:cubicBezTo>
                    <a:lnTo>
                      <a:pt x="225" y="9011"/>
                    </a:lnTo>
                    <a:cubicBezTo>
                      <a:pt x="100" y="9011"/>
                      <a:pt x="100" y="9011"/>
                      <a:pt x="1" y="9111"/>
                    </a:cubicBezTo>
                    <a:lnTo>
                      <a:pt x="225" y="9111"/>
                    </a:lnTo>
                    <a:lnTo>
                      <a:pt x="722" y="9011"/>
                    </a:lnTo>
                    <a:cubicBezTo>
                      <a:pt x="1046" y="8912"/>
                      <a:pt x="1345" y="8912"/>
                      <a:pt x="1668" y="8812"/>
                    </a:cubicBezTo>
                    <a:cubicBezTo>
                      <a:pt x="2091" y="8713"/>
                      <a:pt x="2390" y="8613"/>
                      <a:pt x="2913" y="8489"/>
                    </a:cubicBezTo>
                    <a:cubicBezTo>
                      <a:pt x="3958" y="8290"/>
                      <a:pt x="4879" y="7866"/>
                      <a:pt x="5925" y="7568"/>
                    </a:cubicBezTo>
                    <a:cubicBezTo>
                      <a:pt x="8414" y="6622"/>
                      <a:pt x="10679" y="5377"/>
                      <a:pt x="12869" y="3934"/>
                    </a:cubicBezTo>
                    <a:cubicBezTo>
                      <a:pt x="13790" y="3311"/>
                      <a:pt x="14636" y="2689"/>
                      <a:pt x="15458" y="2067"/>
                    </a:cubicBezTo>
                    <a:cubicBezTo>
                      <a:pt x="15781" y="1768"/>
                      <a:pt x="16080" y="1445"/>
                      <a:pt x="16404" y="1245"/>
                    </a:cubicBezTo>
                    <a:cubicBezTo>
                      <a:pt x="16603" y="1021"/>
                      <a:pt x="16802" y="723"/>
                      <a:pt x="17026" y="623"/>
                    </a:cubicBezTo>
                    <a:lnTo>
                      <a:pt x="17424" y="200"/>
                    </a:lnTo>
                    <a:cubicBezTo>
                      <a:pt x="17524" y="100"/>
                      <a:pt x="17524" y="1"/>
                      <a:pt x="17524" y="1"/>
                    </a:cubicBezTo>
                    <a:close/>
                  </a:path>
                </a:pathLst>
              </a:custGeom>
              <a:solidFill>
                <a:srgbClr val="FAF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37"/>
              <p:cNvSpPr/>
              <p:nvPr/>
            </p:nvSpPr>
            <p:spPr>
              <a:xfrm>
                <a:off x="-2094400" y="3143150"/>
                <a:ext cx="57275" cy="127575"/>
              </a:xfrm>
              <a:custGeom>
                <a:avLst/>
                <a:gdLst/>
                <a:ahLst/>
                <a:cxnLst/>
                <a:rect l="l" t="t" r="r" b="b"/>
                <a:pathLst>
                  <a:path w="2291" h="5103" extrusionOk="0">
                    <a:moveTo>
                      <a:pt x="125" y="0"/>
                    </a:moveTo>
                    <a:lnTo>
                      <a:pt x="125" y="0"/>
                    </a:lnTo>
                    <a:cubicBezTo>
                      <a:pt x="0" y="125"/>
                      <a:pt x="623" y="1145"/>
                      <a:pt x="1245" y="2489"/>
                    </a:cubicBezTo>
                    <a:cubicBezTo>
                      <a:pt x="1867" y="3858"/>
                      <a:pt x="2290" y="5103"/>
                      <a:pt x="2290" y="5103"/>
                    </a:cubicBezTo>
                    <a:cubicBezTo>
                      <a:pt x="2290" y="4779"/>
                      <a:pt x="2191" y="4481"/>
                      <a:pt x="2091" y="4257"/>
                    </a:cubicBezTo>
                    <a:cubicBezTo>
                      <a:pt x="1992" y="3634"/>
                      <a:pt x="1668" y="3012"/>
                      <a:pt x="1469" y="2390"/>
                    </a:cubicBezTo>
                    <a:cubicBezTo>
                      <a:pt x="1145" y="1767"/>
                      <a:pt x="847" y="1245"/>
                      <a:pt x="523" y="622"/>
                    </a:cubicBezTo>
                    <a:cubicBezTo>
                      <a:pt x="424" y="423"/>
                      <a:pt x="224" y="224"/>
                      <a:pt x="125" y="0"/>
                    </a:cubicBezTo>
                    <a:close/>
                  </a:path>
                </a:pathLst>
              </a:custGeom>
              <a:solidFill>
                <a:srgbClr val="FAF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37"/>
              <p:cNvSpPr/>
              <p:nvPr/>
            </p:nvSpPr>
            <p:spPr>
              <a:xfrm>
                <a:off x="-2646350" y="3061400"/>
                <a:ext cx="1791550" cy="999625"/>
              </a:xfrm>
              <a:custGeom>
                <a:avLst/>
                <a:gdLst/>
                <a:ahLst/>
                <a:cxnLst/>
                <a:rect l="l" t="t" r="r" b="b"/>
                <a:pathLst>
                  <a:path w="71662" h="39985" extrusionOk="0">
                    <a:moveTo>
                      <a:pt x="34026" y="14073"/>
                    </a:moveTo>
                    <a:lnTo>
                      <a:pt x="39502" y="29406"/>
                    </a:lnTo>
                    <a:lnTo>
                      <a:pt x="38382" y="29306"/>
                    </a:lnTo>
                    <a:lnTo>
                      <a:pt x="24157" y="27768"/>
                    </a:lnTo>
                    <a:lnTo>
                      <a:pt x="24157" y="27768"/>
                    </a:lnTo>
                    <a:lnTo>
                      <a:pt x="34026" y="14073"/>
                    </a:lnTo>
                    <a:close/>
                    <a:moveTo>
                      <a:pt x="34556" y="1"/>
                    </a:moveTo>
                    <a:cubicBezTo>
                      <a:pt x="33617" y="1"/>
                      <a:pt x="32665" y="155"/>
                      <a:pt x="31736" y="482"/>
                    </a:cubicBezTo>
                    <a:cubicBezTo>
                      <a:pt x="30492" y="1005"/>
                      <a:pt x="29247" y="1727"/>
                      <a:pt x="28301" y="2772"/>
                    </a:cubicBezTo>
                    <a:lnTo>
                      <a:pt x="15134" y="19051"/>
                    </a:lnTo>
                    <a:lnTo>
                      <a:pt x="12246" y="22984"/>
                    </a:lnTo>
                    <a:cubicBezTo>
                      <a:pt x="11201" y="24552"/>
                      <a:pt x="9857" y="25797"/>
                      <a:pt x="8289" y="26718"/>
                    </a:cubicBezTo>
                    <a:lnTo>
                      <a:pt x="0" y="31497"/>
                    </a:lnTo>
                    <a:lnTo>
                      <a:pt x="2489" y="35131"/>
                    </a:lnTo>
                    <a:cubicBezTo>
                      <a:pt x="4655" y="38118"/>
                      <a:pt x="8090" y="39985"/>
                      <a:pt x="11823" y="39985"/>
                    </a:cubicBezTo>
                    <a:lnTo>
                      <a:pt x="71662" y="39885"/>
                    </a:lnTo>
                    <a:lnTo>
                      <a:pt x="71562" y="32418"/>
                    </a:lnTo>
                    <a:lnTo>
                      <a:pt x="50828" y="30451"/>
                    </a:lnTo>
                    <a:lnTo>
                      <a:pt x="42738" y="5759"/>
                    </a:lnTo>
                    <a:cubicBezTo>
                      <a:pt x="41497" y="2233"/>
                      <a:pt x="38119" y="1"/>
                      <a:pt x="34556"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37"/>
              <p:cNvSpPr/>
              <p:nvPr/>
            </p:nvSpPr>
            <p:spPr>
              <a:xfrm>
                <a:off x="-2317175" y="3667100"/>
                <a:ext cx="951475" cy="158075"/>
              </a:xfrm>
              <a:custGeom>
                <a:avLst/>
                <a:gdLst/>
                <a:ahLst/>
                <a:cxnLst/>
                <a:rect l="l" t="t" r="r" b="b"/>
                <a:pathLst>
                  <a:path w="38059" h="6323" extrusionOk="0">
                    <a:moveTo>
                      <a:pt x="0" y="0"/>
                    </a:moveTo>
                    <a:cubicBezTo>
                      <a:pt x="42" y="89"/>
                      <a:pt x="89" y="181"/>
                      <a:pt x="140" y="275"/>
                    </a:cubicBezTo>
                    <a:lnTo>
                      <a:pt x="140" y="275"/>
                    </a:lnTo>
                    <a:cubicBezTo>
                      <a:pt x="94" y="149"/>
                      <a:pt x="75" y="75"/>
                      <a:pt x="0" y="0"/>
                    </a:cubicBezTo>
                    <a:close/>
                    <a:moveTo>
                      <a:pt x="140" y="275"/>
                    </a:moveTo>
                    <a:cubicBezTo>
                      <a:pt x="155" y="318"/>
                      <a:pt x="174" y="367"/>
                      <a:pt x="200" y="424"/>
                    </a:cubicBezTo>
                    <a:cubicBezTo>
                      <a:pt x="324" y="722"/>
                      <a:pt x="623" y="1046"/>
                      <a:pt x="822" y="1345"/>
                    </a:cubicBezTo>
                    <a:cubicBezTo>
                      <a:pt x="1245" y="1768"/>
                      <a:pt x="1768" y="2191"/>
                      <a:pt x="2290" y="2490"/>
                    </a:cubicBezTo>
                    <a:cubicBezTo>
                      <a:pt x="3012" y="2813"/>
                      <a:pt x="3734" y="3112"/>
                      <a:pt x="4556" y="3211"/>
                    </a:cubicBezTo>
                    <a:cubicBezTo>
                      <a:pt x="5501" y="3435"/>
                      <a:pt x="6547" y="3635"/>
                      <a:pt x="7468" y="3734"/>
                    </a:cubicBezTo>
                    <a:cubicBezTo>
                      <a:pt x="8513" y="3834"/>
                      <a:pt x="9658" y="3933"/>
                      <a:pt x="10778" y="4058"/>
                    </a:cubicBezTo>
                    <a:lnTo>
                      <a:pt x="18470" y="4680"/>
                    </a:lnTo>
                    <a:lnTo>
                      <a:pt x="32458" y="5925"/>
                    </a:lnTo>
                    <a:lnTo>
                      <a:pt x="36615" y="6223"/>
                    </a:lnTo>
                    <a:lnTo>
                      <a:pt x="37760" y="6323"/>
                    </a:lnTo>
                    <a:lnTo>
                      <a:pt x="38059" y="6323"/>
                    </a:lnTo>
                    <a:lnTo>
                      <a:pt x="37760" y="6223"/>
                    </a:lnTo>
                    <a:lnTo>
                      <a:pt x="36615" y="6124"/>
                    </a:lnTo>
                    <a:lnTo>
                      <a:pt x="32359" y="5800"/>
                    </a:lnTo>
                    <a:lnTo>
                      <a:pt x="18470" y="4556"/>
                    </a:lnTo>
                    <a:lnTo>
                      <a:pt x="10778" y="3834"/>
                    </a:lnTo>
                    <a:cubicBezTo>
                      <a:pt x="9658" y="3734"/>
                      <a:pt x="8513" y="3734"/>
                      <a:pt x="7468" y="3635"/>
                    </a:cubicBezTo>
                    <a:cubicBezTo>
                      <a:pt x="6547" y="3535"/>
                      <a:pt x="5501" y="3311"/>
                      <a:pt x="4556" y="3112"/>
                    </a:cubicBezTo>
                    <a:cubicBezTo>
                      <a:pt x="3734" y="3012"/>
                      <a:pt x="3012" y="2689"/>
                      <a:pt x="2290" y="2390"/>
                    </a:cubicBezTo>
                    <a:cubicBezTo>
                      <a:pt x="1768" y="2066"/>
                      <a:pt x="1245" y="1768"/>
                      <a:pt x="822" y="1245"/>
                    </a:cubicBezTo>
                    <a:cubicBezTo>
                      <a:pt x="585" y="1009"/>
                      <a:pt x="333" y="632"/>
                      <a:pt x="140" y="275"/>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37"/>
              <p:cNvSpPr/>
              <p:nvPr/>
            </p:nvSpPr>
            <p:spPr>
              <a:xfrm>
                <a:off x="-1801300" y="3265100"/>
                <a:ext cx="28650" cy="148125"/>
              </a:xfrm>
              <a:custGeom>
                <a:avLst/>
                <a:gdLst/>
                <a:ahLst/>
                <a:cxnLst/>
                <a:rect l="l" t="t" r="r" b="b"/>
                <a:pathLst>
                  <a:path w="1146" h="5925" extrusionOk="0">
                    <a:moveTo>
                      <a:pt x="1145" y="1"/>
                    </a:moveTo>
                    <a:cubicBezTo>
                      <a:pt x="946" y="225"/>
                      <a:pt x="846" y="524"/>
                      <a:pt x="722" y="847"/>
                    </a:cubicBezTo>
                    <a:cubicBezTo>
                      <a:pt x="523" y="1469"/>
                      <a:pt x="324" y="2191"/>
                      <a:pt x="224" y="2913"/>
                    </a:cubicBezTo>
                    <a:cubicBezTo>
                      <a:pt x="100" y="3635"/>
                      <a:pt x="0" y="4357"/>
                      <a:pt x="100" y="4979"/>
                    </a:cubicBezTo>
                    <a:cubicBezTo>
                      <a:pt x="100" y="5303"/>
                      <a:pt x="100" y="5601"/>
                      <a:pt x="224" y="5925"/>
                    </a:cubicBezTo>
                    <a:lnTo>
                      <a:pt x="224" y="4979"/>
                    </a:lnTo>
                    <a:cubicBezTo>
                      <a:pt x="224" y="3635"/>
                      <a:pt x="423" y="2191"/>
                      <a:pt x="846" y="847"/>
                    </a:cubicBezTo>
                    <a:cubicBezTo>
                      <a:pt x="946" y="524"/>
                      <a:pt x="1046" y="324"/>
                      <a:pt x="1145" y="1"/>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37"/>
              <p:cNvSpPr/>
              <p:nvPr/>
            </p:nvSpPr>
            <p:spPr>
              <a:xfrm>
                <a:off x="-1834900" y="3319875"/>
                <a:ext cx="41700" cy="95850"/>
              </a:xfrm>
              <a:custGeom>
                <a:avLst/>
                <a:gdLst/>
                <a:ahLst/>
                <a:cxnLst/>
                <a:rect l="l" t="t" r="r" b="b"/>
                <a:pathLst>
                  <a:path w="1668" h="3834" extrusionOk="0">
                    <a:moveTo>
                      <a:pt x="0" y="0"/>
                    </a:moveTo>
                    <a:cubicBezTo>
                      <a:pt x="0" y="722"/>
                      <a:pt x="100" y="1444"/>
                      <a:pt x="423" y="2066"/>
                    </a:cubicBezTo>
                    <a:cubicBezTo>
                      <a:pt x="722" y="2688"/>
                      <a:pt x="1045" y="3311"/>
                      <a:pt x="1568" y="3833"/>
                    </a:cubicBezTo>
                    <a:cubicBezTo>
                      <a:pt x="1668" y="3734"/>
                      <a:pt x="1045" y="3012"/>
                      <a:pt x="622" y="1967"/>
                    </a:cubicBezTo>
                    <a:cubicBezTo>
                      <a:pt x="324" y="1344"/>
                      <a:pt x="100" y="623"/>
                      <a:pt x="0" y="0"/>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37"/>
              <p:cNvSpPr/>
              <p:nvPr/>
            </p:nvSpPr>
            <p:spPr>
              <a:xfrm>
                <a:off x="-917050" y="3929075"/>
                <a:ext cx="18075" cy="131950"/>
              </a:xfrm>
              <a:custGeom>
                <a:avLst/>
                <a:gdLst/>
                <a:ahLst/>
                <a:cxnLst/>
                <a:rect l="l" t="t" r="r" b="b"/>
                <a:pathLst>
                  <a:path w="723" h="5278" extrusionOk="0">
                    <a:moveTo>
                      <a:pt x="722" y="1"/>
                    </a:moveTo>
                    <a:cubicBezTo>
                      <a:pt x="623" y="200"/>
                      <a:pt x="523" y="424"/>
                      <a:pt x="424" y="722"/>
                    </a:cubicBezTo>
                    <a:cubicBezTo>
                      <a:pt x="200" y="1345"/>
                      <a:pt x="100" y="1967"/>
                      <a:pt x="0" y="2589"/>
                    </a:cubicBezTo>
                    <a:cubicBezTo>
                      <a:pt x="0" y="3212"/>
                      <a:pt x="0" y="3834"/>
                      <a:pt x="100" y="4456"/>
                    </a:cubicBezTo>
                    <a:cubicBezTo>
                      <a:pt x="100" y="4780"/>
                      <a:pt x="200" y="4979"/>
                      <a:pt x="324" y="5278"/>
                    </a:cubicBezTo>
                    <a:cubicBezTo>
                      <a:pt x="200" y="4357"/>
                      <a:pt x="200" y="3535"/>
                      <a:pt x="200" y="2589"/>
                    </a:cubicBezTo>
                    <a:cubicBezTo>
                      <a:pt x="324" y="1668"/>
                      <a:pt x="523" y="822"/>
                      <a:pt x="722" y="1"/>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52" name="Google Shape;1252;p37"/>
            <p:cNvSpPr/>
            <p:nvPr/>
          </p:nvSpPr>
          <p:spPr>
            <a:xfrm>
              <a:off x="2219701" y="4674795"/>
              <a:ext cx="3652430" cy="11250"/>
            </a:xfrm>
            <a:custGeom>
              <a:avLst/>
              <a:gdLst/>
              <a:ahLst/>
              <a:cxnLst/>
              <a:rect l="l" t="t" r="r" b="b"/>
              <a:pathLst>
                <a:path w="204790" h="217" extrusionOk="0">
                  <a:moveTo>
                    <a:pt x="102436" y="0"/>
                  </a:moveTo>
                  <a:cubicBezTo>
                    <a:pt x="45876" y="0"/>
                    <a:pt x="1" y="0"/>
                    <a:pt x="1" y="108"/>
                  </a:cubicBezTo>
                  <a:cubicBezTo>
                    <a:pt x="1" y="108"/>
                    <a:pt x="45876" y="217"/>
                    <a:pt x="102436" y="217"/>
                  </a:cubicBezTo>
                  <a:cubicBezTo>
                    <a:pt x="159023" y="217"/>
                    <a:pt x="204790" y="108"/>
                    <a:pt x="204790" y="108"/>
                  </a:cubicBezTo>
                  <a:cubicBezTo>
                    <a:pt x="204790" y="0"/>
                    <a:pt x="159023" y="0"/>
                    <a:pt x="1024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Google Shape;1356;p66">
            <a:extLst>
              <a:ext uri="{FF2B5EF4-FFF2-40B4-BE49-F238E27FC236}">
                <a16:creationId xmlns:a16="http://schemas.microsoft.com/office/drawing/2014/main" id="{27C478D6-7E4D-B724-6621-2DB8A6D6E652}"/>
              </a:ext>
            </a:extLst>
          </p:cNvPr>
          <p:cNvSpPr txBox="1">
            <a:spLocks noGrp="1"/>
          </p:cNvSpPr>
          <p:nvPr>
            <p:ph type="title"/>
          </p:nvPr>
        </p:nvSpPr>
        <p:spPr>
          <a:xfrm>
            <a:off x="1750481" y="1511915"/>
            <a:ext cx="5813700" cy="150038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5400" dirty="0">
                <a:solidFill>
                  <a:schemeClr val="bg1"/>
                </a:solidFill>
                <a:latin typeface="Calibri" panose="020F0502020204030204" pitchFamily="34" charset="0"/>
                <a:cs typeface="Calibri" panose="020F0502020204030204" pitchFamily="34" charset="0"/>
              </a:rPr>
              <a:t>نهاية الدرس </a:t>
            </a:r>
            <a:br>
              <a:rPr lang="ar-SA" sz="5400" dirty="0">
                <a:solidFill>
                  <a:schemeClr val="bg1"/>
                </a:solidFill>
                <a:latin typeface="Calibri" panose="020F0502020204030204" pitchFamily="34" charset="0"/>
                <a:cs typeface="Calibri" panose="020F0502020204030204" pitchFamily="34" charset="0"/>
              </a:rPr>
            </a:br>
            <a:r>
              <a:rPr lang="ar-SA" sz="2800" b="0" dirty="0">
                <a:solidFill>
                  <a:schemeClr val="bg1"/>
                </a:solidFill>
                <a:latin typeface="Calibri" panose="020F0502020204030204" pitchFamily="34" charset="0"/>
                <a:cs typeface="Calibri" panose="020F0502020204030204" pitchFamily="34" charset="0"/>
              </a:rPr>
              <a:t>ماذا تعلمنا اليوم </a:t>
            </a:r>
            <a:endParaRPr sz="5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9478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Google Shape;46;p15">
            <a:extLst>
              <a:ext uri="{FF2B5EF4-FFF2-40B4-BE49-F238E27FC236}">
                <a16:creationId xmlns:a16="http://schemas.microsoft.com/office/drawing/2014/main" id="{E7DEC534-30F3-2053-34BA-43950CD27C90}"/>
              </a:ext>
            </a:extLst>
          </p:cNvPr>
          <p:cNvSpPr/>
          <p:nvPr/>
        </p:nvSpPr>
        <p:spPr>
          <a:xfrm>
            <a:off x="2637799" y="1021818"/>
            <a:ext cx="7124875" cy="4662675"/>
          </a:xfrm>
          <a:custGeom>
            <a:avLst/>
            <a:gdLst/>
            <a:ahLst/>
            <a:cxnLst/>
            <a:rect l="l" t="t" r="r" b="b"/>
            <a:pathLst>
              <a:path w="284995" h="186507" extrusionOk="0">
                <a:moveTo>
                  <a:pt x="799" y="168485"/>
                </a:moveTo>
                <a:cubicBezTo>
                  <a:pt x="1655" y="161448"/>
                  <a:pt x="18298" y="146041"/>
                  <a:pt x="43024" y="136531"/>
                </a:cubicBezTo>
                <a:cubicBezTo>
                  <a:pt x="67751" y="127021"/>
                  <a:pt x="124907" y="127401"/>
                  <a:pt x="149158" y="111424"/>
                </a:cubicBezTo>
                <a:cubicBezTo>
                  <a:pt x="173409" y="95447"/>
                  <a:pt x="175501" y="58167"/>
                  <a:pt x="188530" y="40668"/>
                </a:cubicBezTo>
                <a:cubicBezTo>
                  <a:pt x="201559" y="23169"/>
                  <a:pt x="214397" y="10331"/>
                  <a:pt x="227331" y="6432"/>
                </a:cubicBezTo>
                <a:cubicBezTo>
                  <a:pt x="240265" y="2533"/>
                  <a:pt x="259570" y="-10401"/>
                  <a:pt x="266132" y="17273"/>
                </a:cubicBezTo>
                <a:cubicBezTo>
                  <a:pt x="272694" y="44948"/>
                  <a:pt x="304744" y="145565"/>
                  <a:pt x="266703" y="172479"/>
                </a:cubicBezTo>
                <a:cubicBezTo>
                  <a:pt x="228663" y="199393"/>
                  <a:pt x="82206" y="179422"/>
                  <a:pt x="37889" y="178756"/>
                </a:cubicBezTo>
                <a:cubicBezTo>
                  <a:pt x="-6428" y="178090"/>
                  <a:pt x="-57" y="175523"/>
                  <a:pt x="799" y="168485"/>
                </a:cubicBezTo>
                <a:close/>
              </a:path>
            </a:pathLst>
          </a:custGeom>
          <a:solidFill>
            <a:srgbClr val="6171FF">
              <a:alpha val="12549"/>
            </a:srgbClr>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89" name="مجموعة 188">
            <a:extLst>
              <a:ext uri="{FF2B5EF4-FFF2-40B4-BE49-F238E27FC236}">
                <a16:creationId xmlns:a16="http://schemas.microsoft.com/office/drawing/2014/main" id="{540909BA-93B8-8F89-9379-05F65CEC5822}"/>
              </a:ext>
            </a:extLst>
          </p:cNvPr>
          <p:cNvGrpSpPr/>
          <p:nvPr/>
        </p:nvGrpSpPr>
        <p:grpSpPr>
          <a:xfrm>
            <a:off x="1394011" y="93578"/>
            <a:ext cx="6355977" cy="4526038"/>
            <a:chOff x="1846729" y="-756999"/>
            <a:chExt cx="6202350" cy="6045038"/>
          </a:xfrm>
        </p:grpSpPr>
        <p:sp>
          <p:nvSpPr>
            <p:cNvPr id="4" name="Google Shape;2907;p61">
              <a:extLst>
                <a:ext uri="{FF2B5EF4-FFF2-40B4-BE49-F238E27FC236}">
                  <a16:creationId xmlns:a16="http://schemas.microsoft.com/office/drawing/2014/main" id="{F9F3BD7E-44B7-83CC-829E-5F29CCD63307}"/>
                </a:ext>
              </a:extLst>
            </p:cNvPr>
            <p:cNvSpPr/>
            <p:nvPr/>
          </p:nvSpPr>
          <p:spPr>
            <a:xfrm>
              <a:off x="1846729" y="-756999"/>
              <a:ext cx="6202350" cy="6045038"/>
            </a:xfrm>
            <a:custGeom>
              <a:avLst/>
              <a:gdLst/>
              <a:ahLst/>
              <a:cxnLst/>
              <a:rect l="l" t="t" r="r" b="b"/>
              <a:pathLst>
                <a:path w="102668" h="100064" extrusionOk="0">
                  <a:moveTo>
                    <a:pt x="52635" y="1"/>
                  </a:moveTo>
                  <a:cubicBezTo>
                    <a:pt x="51397" y="1"/>
                    <a:pt x="50362" y="973"/>
                    <a:pt x="50362" y="2211"/>
                  </a:cubicBezTo>
                  <a:cubicBezTo>
                    <a:pt x="50362" y="2932"/>
                    <a:pt x="50754" y="3590"/>
                    <a:pt x="51271" y="4045"/>
                  </a:cubicBezTo>
                  <a:lnTo>
                    <a:pt x="48654" y="13904"/>
                  </a:lnTo>
                  <a:cubicBezTo>
                    <a:pt x="48315" y="13860"/>
                    <a:pt x="47967" y="13839"/>
                    <a:pt x="47605" y="13839"/>
                  </a:cubicBezTo>
                  <a:cubicBezTo>
                    <a:pt x="46927" y="13839"/>
                    <a:pt x="46200" y="13912"/>
                    <a:pt x="45394" y="14045"/>
                  </a:cubicBezTo>
                  <a:cubicBezTo>
                    <a:pt x="43309" y="14437"/>
                    <a:pt x="41600" y="15017"/>
                    <a:pt x="40237" y="15738"/>
                  </a:cubicBezTo>
                  <a:lnTo>
                    <a:pt x="37102" y="11224"/>
                  </a:lnTo>
                  <a:cubicBezTo>
                    <a:pt x="37353" y="10910"/>
                    <a:pt x="37556" y="10440"/>
                    <a:pt x="37556" y="9923"/>
                  </a:cubicBezTo>
                  <a:cubicBezTo>
                    <a:pt x="37556" y="8684"/>
                    <a:pt x="36506" y="7697"/>
                    <a:pt x="35331" y="7697"/>
                  </a:cubicBezTo>
                  <a:cubicBezTo>
                    <a:pt x="34092" y="7697"/>
                    <a:pt x="33042" y="8684"/>
                    <a:pt x="33042" y="9923"/>
                  </a:cubicBezTo>
                  <a:cubicBezTo>
                    <a:pt x="33042" y="11161"/>
                    <a:pt x="34092" y="12148"/>
                    <a:pt x="35331" y="12148"/>
                  </a:cubicBezTo>
                  <a:cubicBezTo>
                    <a:pt x="35534" y="12148"/>
                    <a:pt x="35785" y="12148"/>
                    <a:pt x="35989" y="12086"/>
                  </a:cubicBezTo>
                  <a:lnTo>
                    <a:pt x="39061" y="16459"/>
                  </a:lnTo>
                  <a:cubicBezTo>
                    <a:pt x="35393" y="18810"/>
                    <a:pt x="34610" y="22196"/>
                    <a:pt x="34422" y="24233"/>
                  </a:cubicBezTo>
                  <a:cubicBezTo>
                    <a:pt x="26381" y="26255"/>
                    <a:pt x="18622" y="28606"/>
                    <a:pt x="12869" y="31208"/>
                  </a:cubicBezTo>
                  <a:cubicBezTo>
                    <a:pt x="2085" y="35989"/>
                    <a:pt x="1" y="40817"/>
                    <a:pt x="722" y="45394"/>
                  </a:cubicBezTo>
                  <a:cubicBezTo>
                    <a:pt x="1176" y="48779"/>
                    <a:pt x="4123" y="75880"/>
                    <a:pt x="7509" y="82745"/>
                  </a:cubicBezTo>
                  <a:cubicBezTo>
                    <a:pt x="10910" y="89470"/>
                    <a:pt x="13261" y="90583"/>
                    <a:pt x="20973" y="91633"/>
                  </a:cubicBezTo>
                  <a:cubicBezTo>
                    <a:pt x="20315" y="94564"/>
                    <a:pt x="19264" y="99862"/>
                    <a:pt x="20252" y="100050"/>
                  </a:cubicBezTo>
                  <a:cubicBezTo>
                    <a:pt x="20281" y="100059"/>
                    <a:pt x="20310" y="100063"/>
                    <a:pt x="20341" y="100063"/>
                  </a:cubicBezTo>
                  <a:cubicBezTo>
                    <a:pt x="21427" y="100063"/>
                    <a:pt x="23870" y="94555"/>
                    <a:pt x="24892" y="92025"/>
                  </a:cubicBezTo>
                  <a:cubicBezTo>
                    <a:pt x="31890" y="92705"/>
                    <a:pt x="44223" y="93446"/>
                    <a:pt x="54411" y="93446"/>
                  </a:cubicBezTo>
                  <a:cubicBezTo>
                    <a:pt x="59716" y="93446"/>
                    <a:pt x="64440" y="93245"/>
                    <a:pt x="67526" y="92730"/>
                  </a:cubicBezTo>
                  <a:cubicBezTo>
                    <a:pt x="70018" y="92275"/>
                    <a:pt x="72165" y="91946"/>
                    <a:pt x="74125" y="91633"/>
                  </a:cubicBezTo>
                  <a:cubicBezTo>
                    <a:pt x="75151" y="94054"/>
                    <a:pt x="77736" y="99667"/>
                    <a:pt x="78818" y="99667"/>
                  </a:cubicBezTo>
                  <a:cubicBezTo>
                    <a:pt x="78843" y="99667"/>
                    <a:pt x="78866" y="99664"/>
                    <a:pt x="78890" y="99658"/>
                  </a:cubicBezTo>
                  <a:cubicBezTo>
                    <a:pt x="79940" y="99392"/>
                    <a:pt x="78639" y="93655"/>
                    <a:pt x="77980" y="90849"/>
                  </a:cubicBezTo>
                  <a:cubicBezTo>
                    <a:pt x="81633" y="89862"/>
                    <a:pt x="84376" y="88498"/>
                    <a:pt x="87260" y="85363"/>
                  </a:cubicBezTo>
                  <a:cubicBezTo>
                    <a:pt x="92213" y="79877"/>
                    <a:pt x="102668" y="52760"/>
                    <a:pt x="101821" y="33434"/>
                  </a:cubicBezTo>
                  <a:cubicBezTo>
                    <a:pt x="101197" y="20125"/>
                    <a:pt x="90352" y="17392"/>
                    <a:pt x="79683" y="17392"/>
                  </a:cubicBezTo>
                  <a:cubicBezTo>
                    <a:pt x="74809" y="17392"/>
                    <a:pt x="69971" y="17962"/>
                    <a:pt x="66162" y="18355"/>
                  </a:cubicBezTo>
                  <a:cubicBezTo>
                    <a:pt x="63544" y="18606"/>
                    <a:pt x="60347" y="18998"/>
                    <a:pt x="56695" y="19594"/>
                  </a:cubicBezTo>
                  <a:cubicBezTo>
                    <a:pt x="55707" y="17634"/>
                    <a:pt x="53685" y="14954"/>
                    <a:pt x="50033" y="14108"/>
                  </a:cubicBezTo>
                  <a:lnTo>
                    <a:pt x="52572" y="4437"/>
                  </a:lnTo>
                  <a:lnTo>
                    <a:pt x="52635" y="4437"/>
                  </a:lnTo>
                  <a:cubicBezTo>
                    <a:pt x="53811" y="4437"/>
                    <a:pt x="54861" y="3465"/>
                    <a:pt x="54861" y="2211"/>
                  </a:cubicBezTo>
                  <a:cubicBezTo>
                    <a:pt x="54861" y="973"/>
                    <a:pt x="53811" y="1"/>
                    <a:pt x="52635" y="1"/>
                  </a:cubicBezTo>
                  <a:close/>
                </a:path>
              </a:pathLst>
            </a:custGeom>
            <a:solidFill>
              <a:srgbClr val="617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2908;p61">
              <a:extLst>
                <a:ext uri="{FF2B5EF4-FFF2-40B4-BE49-F238E27FC236}">
                  <a16:creationId xmlns:a16="http://schemas.microsoft.com/office/drawing/2014/main" id="{685420F4-DC9A-5C56-A427-440AED579B1B}"/>
                </a:ext>
              </a:extLst>
            </p:cNvPr>
            <p:cNvSpPr/>
            <p:nvPr/>
          </p:nvSpPr>
          <p:spPr>
            <a:xfrm>
              <a:off x="2070647" y="616315"/>
              <a:ext cx="5731855" cy="4018755"/>
            </a:xfrm>
            <a:custGeom>
              <a:avLst/>
              <a:gdLst/>
              <a:ahLst/>
              <a:cxnLst/>
              <a:rect l="l" t="t" r="r" b="b"/>
              <a:pathLst>
                <a:path w="77119" h="63370" extrusionOk="0">
                  <a:moveTo>
                    <a:pt x="58572" y="1"/>
                  </a:moveTo>
                  <a:cubicBezTo>
                    <a:pt x="57567" y="1"/>
                    <a:pt x="56603" y="36"/>
                    <a:pt x="55707" y="87"/>
                  </a:cubicBezTo>
                  <a:cubicBezTo>
                    <a:pt x="34484" y="1326"/>
                    <a:pt x="17164" y="6608"/>
                    <a:pt x="17164" y="6608"/>
                  </a:cubicBezTo>
                  <a:cubicBezTo>
                    <a:pt x="9076" y="9351"/>
                    <a:pt x="1" y="13269"/>
                    <a:pt x="706" y="20981"/>
                  </a:cubicBezTo>
                  <a:cubicBezTo>
                    <a:pt x="1364" y="28693"/>
                    <a:pt x="3778" y="49979"/>
                    <a:pt x="7900" y="56123"/>
                  </a:cubicBezTo>
                  <a:cubicBezTo>
                    <a:pt x="12007" y="62330"/>
                    <a:pt x="16647" y="61938"/>
                    <a:pt x="20769" y="62455"/>
                  </a:cubicBezTo>
                  <a:cubicBezTo>
                    <a:pt x="22910" y="62725"/>
                    <a:pt x="31906" y="63370"/>
                    <a:pt x="41044" y="63370"/>
                  </a:cubicBezTo>
                  <a:cubicBezTo>
                    <a:pt x="49435" y="63370"/>
                    <a:pt x="57945" y="62826"/>
                    <a:pt x="61381" y="60951"/>
                  </a:cubicBezTo>
                  <a:cubicBezTo>
                    <a:pt x="68576" y="56969"/>
                    <a:pt x="77118" y="29602"/>
                    <a:pt x="76930" y="15041"/>
                  </a:cubicBezTo>
                  <a:cubicBezTo>
                    <a:pt x="76819" y="2130"/>
                    <a:pt x="66432" y="1"/>
                    <a:pt x="58572"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2" name="Google Shape;1094;p35">
            <a:extLst>
              <a:ext uri="{FF2B5EF4-FFF2-40B4-BE49-F238E27FC236}">
                <a16:creationId xmlns:a16="http://schemas.microsoft.com/office/drawing/2014/main" id="{5726D047-182C-210E-3EA0-5295B5ECEC9B}"/>
              </a:ext>
            </a:extLst>
          </p:cNvPr>
          <p:cNvGrpSpPr/>
          <p:nvPr/>
        </p:nvGrpSpPr>
        <p:grpSpPr>
          <a:xfrm>
            <a:off x="59305" y="1900519"/>
            <a:ext cx="4026122" cy="3275110"/>
            <a:chOff x="655825" y="1593051"/>
            <a:chExt cx="4030779" cy="3278898"/>
          </a:xfrm>
        </p:grpSpPr>
        <p:sp>
          <p:nvSpPr>
            <p:cNvPr id="193" name="Google Shape;1095;p35">
              <a:extLst>
                <a:ext uri="{FF2B5EF4-FFF2-40B4-BE49-F238E27FC236}">
                  <a16:creationId xmlns:a16="http://schemas.microsoft.com/office/drawing/2014/main" id="{0BCA23C6-9D80-3EBE-1258-BDEE009F5119}"/>
                </a:ext>
              </a:extLst>
            </p:cNvPr>
            <p:cNvSpPr/>
            <p:nvPr/>
          </p:nvSpPr>
          <p:spPr>
            <a:xfrm>
              <a:off x="2108329" y="1666890"/>
              <a:ext cx="1478227" cy="1495798"/>
            </a:xfrm>
            <a:custGeom>
              <a:avLst/>
              <a:gdLst/>
              <a:ahLst/>
              <a:cxnLst/>
              <a:rect l="l" t="t" r="r" b="b"/>
              <a:pathLst>
                <a:path w="75632" h="76531" extrusionOk="0">
                  <a:moveTo>
                    <a:pt x="71350" y="0"/>
                  </a:moveTo>
                  <a:lnTo>
                    <a:pt x="1" y="70977"/>
                  </a:lnTo>
                  <a:lnTo>
                    <a:pt x="5181" y="76530"/>
                  </a:lnTo>
                  <a:cubicBezTo>
                    <a:pt x="5181" y="76530"/>
                    <a:pt x="68403" y="13960"/>
                    <a:pt x="75631" y="4002"/>
                  </a:cubicBezTo>
                  <a:lnTo>
                    <a:pt x="71350" y="0"/>
                  </a:ln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096;p35">
              <a:extLst>
                <a:ext uri="{FF2B5EF4-FFF2-40B4-BE49-F238E27FC236}">
                  <a16:creationId xmlns:a16="http://schemas.microsoft.com/office/drawing/2014/main" id="{3A300EA0-6571-0B84-171A-5351F5FD276B}"/>
                </a:ext>
              </a:extLst>
            </p:cNvPr>
            <p:cNvSpPr/>
            <p:nvPr/>
          </p:nvSpPr>
          <p:spPr>
            <a:xfrm>
              <a:off x="1800349" y="2595211"/>
              <a:ext cx="777911" cy="825131"/>
            </a:xfrm>
            <a:custGeom>
              <a:avLst/>
              <a:gdLst/>
              <a:ahLst/>
              <a:cxnLst/>
              <a:rect l="l" t="t" r="r" b="b"/>
              <a:pathLst>
                <a:path w="39801" h="42217" extrusionOk="0">
                  <a:moveTo>
                    <a:pt x="39031" y="1"/>
                  </a:moveTo>
                  <a:cubicBezTo>
                    <a:pt x="37760" y="1"/>
                    <a:pt x="30464" y="6806"/>
                    <a:pt x="24569" y="11846"/>
                  </a:cubicBezTo>
                  <a:cubicBezTo>
                    <a:pt x="19016" y="16624"/>
                    <a:pt x="403" y="33685"/>
                    <a:pt x="0" y="40386"/>
                  </a:cubicBezTo>
                  <a:cubicBezTo>
                    <a:pt x="0" y="41317"/>
                    <a:pt x="651" y="42092"/>
                    <a:pt x="1551" y="42216"/>
                  </a:cubicBezTo>
                  <a:lnTo>
                    <a:pt x="1675" y="42216"/>
                  </a:lnTo>
                  <a:cubicBezTo>
                    <a:pt x="4529" y="42216"/>
                    <a:pt x="12160" y="41162"/>
                    <a:pt x="23018" y="29932"/>
                  </a:cubicBezTo>
                  <a:lnTo>
                    <a:pt x="32573" y="21401"/>
                  </a:lnTo>
                  <a:lnTo>
                    <a:pt x="25345" y="14297"/>
                  </a:lnTo>
                  <a:cubicBezTo>
                    <a:pt x="25345" y="14297"/>
                    <a:pt x="39801" y="834"/>
                    <a:pt x="39180" y="58"/>
                  </a:cubicBezTo>
                  <a:cubicBezTo>
                    <a:pt x="39148" y="19"/>
                    <a:pt x="39098" y="1"/>
                    <a:pt x="39031" y="1"/>
                  </a:cubicBez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097;p35">
              <a:extLst>
                <a:ext uri="{FF2B5EF4-FFF2-40B4-BE49-F238E27FC236}">
                  <a16:creationId xmlns:a16="http://schemas.microsoft.com/office/drawing/2014/main" id="{B693EA61-99E1-C9DE-8865-9D8322312D80}"/>
                </a:ext>
              </a:extLst>
            </p:cNvPr>
            <p:cNvSpPr/>
            <p:nvPr/>
          </p:nvSpPr>
          <p:spPr>
            <a:xfrm>
              <a:off x="2295681" y="2599373"/>
              <a:ext cx="270444" cy="275272"/>
            </a:xfrm>
            <a:custGeom>
              <a:avLst/>
              <a:gdLst/>
              <a:ahLst/>
              <a:cxnLst/>
              <a:rect l="l" t="t" r="r" b="b"/>
              <a:pathLst>
                <a:path w="13837" h="14084" extrusionOk="0">
                  <a:moveTo>
                    <a:pt x="13836" y="0"/>
                  </a:moveTo>
                  <a:cubicBezTo>
                    <a:pt x="13803" y="183"/>
                    <a:pt x="13585" y="519"/>
                    <a:pt x="13227" y="969"/>
                  </a:cubicBezTo>
                  <a:lnTo>
                    <a:pt x="13227" y="969"/>
                  </a:lnTo>
                  <a:cubicBezTo>
                    <a:pt x="13598" y="508"/>
                    <a:pt x="13817" y="170"/>
                    <a:pt x="13836" y="0"/>
                  </a:cubicBezTo>
                  <a:close/>
                  <a:moveTo>
                    <a:pt x="13227" y="969"/>
                  </a:moveTo>
                  <a:cubicBezTo>
                    <a:pt x="10552" y="4298"/>
                    <a:pt x="1" y="14084"/>
                    <a:pt x="1" y="14084"/>
                  </a:cubicBezTo>
                  <a:cubicBezTo>
                    <a:pt x="1" y="14084"/>
                    <a:pt x="10547" y="4334"/>
                    <a:pt x="13227" y="969"/>
                  </a:cubicBezTo>
                  <a:close/>
                </a:path>
              </a:pathLst>
            </a:custGeom>
            <a:solidFill>
              <a:srgbClr val="B3B3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098;p35">
              <a:extLst>
                <a:ext uri="{FF2B5EF4-FFF2-40B4-BE49-F238E27FC236}">
                  <a16:creationId xmlns:a16="http://schemas.microsoft.com/office/drawing/2014/main" id="{E69C361D-FCAA-C48C-CBDE-FD6E849797E7}"/>
                </a:ext>
              </a:extLst>
            </p:cNvPr>
            <p:cNvSpPr/>
            <p:nvPr/>
          </p:nvSpPr>
          <p:spPr>
            <a:xfrm>
              <a:off x="1802773" y="2596344"/>
              <a:ext cx="763369" cy="823998"/>
            </a:xfrm>
            <a:custGeom>
              <a:avLst/>
              <a:gdLst/>
              <a:ahLst/>
              <a:cxnLst/>
              <a:rect l="l" t="t" r="r" b="b"/>
              <a:pathLst>
                <a:path w="39057" h="42159" extrusionOk="0">
                  <a:moveTo>
                    <a:pt x="38901" y="0"/>
                  </a:moveTo>
                  <a:cubicBezTo>
                    <a:pt x="38405" y="0"/>
                    <a:pt x="36729" y="1179"/>
                    <a:pt x="34651" y="2978"/>
                  </a:cubicBezTo>
                  <a:cubicBezTo>
                    <a:pt x="31673" y="5305"/>
                    <a:pt x="27795" y="8810"/>
                    <a:pt x="24445" y="11788"/>
                  </a:cubicBezTo>
                  <a:cubicBezTo>
                    <a:pt x="24321" y="11912"/>
                    <a:pt x="24042" y="12161"/>
                    <a:pt x="23794" y="12285"/>
                  </a:cubicBezTo>
                  <a:cubicBezTo>
                    <a:pt x="23545" y="12564"/>
                    <a:pt x="23266" y="12812"/>
                    <a:pt x="22894" y="13060"/>
                  </a:cubicBezTo>
                  <a:cubicBezTo>
                    <a:pt x="22894" y="13184"/>
                    <a:pt x="22770" y="13184"/>
                    <a:pt x="22770" y="13339"/>
                  </a:cubicBezTo>
                  <a:lnTo>
                    <a:pt x="29998" y="20164"/>
                  </a:lnTo>
                  <a:lnTo>
                    <a:pt x="20443" y="28850"/>
                  </a:lnTo>
                  <a:cubicBezTo>
                    <a:pt x="10609" y="39056"/>
                    <a:pt x="3381" y="40855"/>
                    <a:pt x="0" y="41104"/>
                  </a:cubicBezTo>
                  <a:cubicBezTo>
                    <a:pt x="279" y="41631"/>
                    <a:pt x="652" y="41879"/>
                    <a:pt x="1055" y="42034"/>
                  </a:cubicBezTo>
                  <a:cubicBezTo>
                    <a:pt x="1179" y="42158"/>
                    <a:pt x="1303" y="42158"/>
                    <a:pt x="1427" y="42158"/>
                  </a:cubicBezTo>
                  <a:lnTo>
                    <a:pt x="1675" y="42158"/>
                  </a:lnTo>
                  <a:cubicBezTo>
                    <a:pt x="4653" y="42158"/>
                    <a:pt x="12285" y="40855"/>
                    <a:pt x="22894" y="29874"/>
                  </a:cubicBezTo>
                  <a:lnTo>
                    <a:pt x="32449" y="21343"/>
                  </a:lnTo>
                  <a:lnTo>
                    <a:pt x="25221" y="14239"/>
                  </a:lnTo>
                  <a:cubicBezTo>
                    <a:pt x="25221" y="14239"/>
                    <a:pt x="38777" y="1706"/>
                    <a:pt x="39056" y="155"/>
                  </a:cubicBezTo>
                  <a:lnTo>
                    <a:pt x="39056" y="0"/>
                  </a:lnTo>
                  <a:close/>
                </a:path>
              </a:pathLst>
            </a:custGeom>
            <a:solidFill>
              <a:srgbClr val="B7CC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099;p35">
              <a:extLst>
                <a:ext uri="{FF2B5EF4-FFF2-40B4-BE49-F238E27FC236}">
                  <a16:creationId xmlns:a16="http://schemas.microsoft.com/office/drawing/2014/main" id="{6E32CF51-9142-4E4B-66A3-339527FAFFEA}"/>
                </a:ext>
              </a:extLst>
            </p:cNvPr>
            <p:cNvSpPr/>
            <p:nvPr/>
          </p:nvSpPr>
          <p:spPr>
            <a:xfrm>
              <a:off x="2416935" y="1823304"/>
              <a:ext cx="1015597" cy="1018627"/>
            </a:xfrm>
            <a:custGeom>
              <a:avLst/>
              <a:gdLst/>
              <a:ahLst/>
              <a:cxnLst/>
              <a:rect l="l" t="t" r="r" b="b"/>
              <a:pathLst>
                <a:path w="51962" h="52117" extrusionOk="0">
                  <a:moveTo>
                    <a:pt x="49759" y="1"/>
                  </a:moveTo>
                  <a:lnTo>
                    <a:pt x="1" y="49914"/>
                  </a:lnTo>
                  <a:lnTo>
                    <a:pt x="2048" y="52117"/>
                  </a:lnTo>
                  <a:lnTo>
                    <a:pt x="51962" y="1955"/>
                  </a:lnTo>
                  <a:lnTo>
                    <a:pt x="49759" y="1"/>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100;p35">
              <a:extLst>
                <a:ext uri="{FF2B5EF4-FFF2-40B4-BE49-F238E27FC236}">
                  <a16:creationId xmlns:a16="http://schemas.microsoft.com/office/drawing/2014/main" id="{AB36BB79-D412-1F04-46AC-CAB98F9EB0CC}"/>
                </a:ext>
              </a:extLst>
            </p:cNvPr>
            <p:cNvSpPr/>
            <p:nvPr/>
          </p:nvSpPr>
          <p:spPr>
            <a:xfrm>
              <a:off x="3384595" y="1593051"/>
              <a:ext cx="292862" cy="268490"/>
            </a:xfrm>
            <a:custGeom>
              <a:avLst/>
              <a:gdLst/>
              <a:ahLst/>
              <a:cxnLst/>
              <a:rect l="l" t="t" r="r" b="b"/>
              <a:pathLst>
                <a:path w="14984" h="13737" extrusionOk="0">
                  <a:moveTo>
                    <a:pt x="13488" y="1"/>
                  </a:moveTo>
                  <a:cubicBezTo>
                    <a:pt x="11871" y="1"/>
                    <a:pt x="6049" y="3778"/>
                    <a:pt x="6049" y="3778"/>
                  </a:cubicBezTo>
                  <a:lnTo>
                    <a:pt x="7228" y="5081"/>
                  </a:lnTo>
                  <a:lnTo>
                    <a:pt x="0" y="12061"/>
                  </a:lnTo>
                  <a:lnTo>
                    <a:pt x="2451" y="13736"/>
                  </a:lnTo>
                  <a:lnTo>
                    <a:pt x="9027" y="6756"/>
                  </a:lnTo>
                  <a:lnTo>
                    <a:pt x="10330" y="7904"/>
                  </a:lnTo>
                  <a:cubicBezTo>
                    <a:pt x="10330" y="7904"/>
                    <a:pt x="14983" y="428"/>
                    <a:pt x="13681" y="25"/>
                  </a:cubicBezTo>
                  <a:cubicBezTo>
                    <a:pt x="13626" y="9"/>
                    <a:pt x="13561" y="1"/>
                    <a:pt x="13488" y="1"/>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101;p35">
              <a:extLst>
                <a:ext uri="{FF2B5EF4-FFF2-40B4-BE49-F238E27FC236}">
                  <a16:creationId xmlns:a16="http://schemas.microsoft.com/office/drawing/2014/main" id="{340A84A5-5C3D-79D8-7809-536BA90F2B1D}"/>
                </a:ext>
              </a:extLst>
            </p:cNvPr>
            <p:cNvSpPr/>
            <p:nvPr/>
          </p:nvSpPr>
          <p:spPr>
            <a:xfrm>
              <a:off x="2547901" y="1868901"/>
              <a:ext cx="275897" cy="540849"/>
            </a:xfrm>
            <a:custGeom>
              <a:avLst/>
              <a:gdLst/>
              <a:ahLst/>
              <a:cxnLst/>
              <a:rect l="l" t="t" r="r" b="b"/>
              <a:pathLst>
                <a:path w="14116" h="27672" extrusionOk="0">
                  <a:moveTo>
                    <a:pt x="8086" y="1"/>
                  </a:moveTo>
                  <a:cubicBezTo>
                    <a:pt x="5460" y="1"/>
                    <a:pt x="2847" y="793"/>
                    <a:pt x="652" y="2321"/>
                  </a:cubicBezTo>
                  <a:lnTo>
                    <a:pt x="0" y="2724"/>
                  </a:lnTo>
                  <a:lnTo>
                    <a:pt x="280" y="23136"/>
                  </a:lnTo>
                  <a:cubicBezTo>
                    <a:pt x="280" y="25463"/>
                    <a:pt x="2079" y="27541"/>
                    <a:pt x="4530" y="27665"/>
                  </a:cubicBezTo>
                  <a:cubicBezTo>
                    <a:pt x="4614" y="27670"/>
                    <a:pt x="4699" y="27672"/>
                    <a:pt x="4783" y="27672"/>
                  </a:cubicBezTo>
                  <a:cubicBezTo>
                    <a:pt x="7275" y="27672"/>
                    <a:pt x="9312" y="25906"/>
                    <a:pt x="9462" y="23416"/>
                  </a:cubicBezTo>
                  <a:lnTo>
                    <a:pt x="9586" y="23260"/>
                  </a:lnTo>
                  <a:cubicBezTo>
                    <a:pt x="9586" y="20686"/>
                    <a:pt x="9710" y="18111"/>
                    <a:pt x="9710" y="18111"/>
                  </a:cubicBezTo>
                  <a:cubicBezTo>
                    <a:pt x="9710" y="18111"/>
                    <a:pt x="13588" y="17708"/>
                    <a:pt x="13836" y="13954"/>
                  </a:cubicBezTo>
                  <a:cubicBezTo>
                    <a:pt x="14115" y="10231"/>
                    <a:pt x="13960" y="1421"/>
                    <a:pt x="13960" y="1421"/>
                  </a:cubicBezTo>
                  <a:cubicBezTo>
                    <a:pt x="12116" y="466"/>
                    <a:pt x="10098" y="1"/>
                    <a:pt x="8086" y="1"/>
                  </a:cubicBez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1102;p35">
              <a:extLst>
                <a:ext uri="{FF2B5EF4-FFF2-40B4-BE49-F238E27FC236}">
                  <a16:creationId xmlns:a16="http://schemas.microsoft.com/office/drawing/2014/main" id="{C65EEA16-2B36-D260-7F68-81EDC0401368}"/>
                </a:ext>
              </a:extLst>
            </p:cNvPr>
            <p:cNvSpPr/>
            <p:nvPr/>
          </p:nvSpPr>
          <p:spPr>
            <a:xfrm>
              <a:off x="2495151" y="1796860"/>
              <a:ext cx="457177" cy="466754"/>
            </a:xfrm>
            <a:custGeom>
              <a:avLst/>
              <a:gdLst/>
              <a:ahLst/>
              <a:cxnLst/>
              <a:rect l="l" t="t" r="r" b="b"/>
              <a:pathLst>
                <a:path w="23391" h="23881" extrusionOk="0">
                  <a:moveTo>
                    <a:pt x="8712" y="0"/>
                  </a:moveTo>
                  <a:cubicBezTo>
                    <a:pt x="8179" y="0"/>
                    <a:pt x="7644" y="30"/>
                    <a:pt x="7105" y="82"/>
                  </a:cubicBezTo>
                  <a:lnTo>
                    <a:pt x="7105" y="206"/>
                  </a:lnTo>
                  <a:cubicBezTo>
                    <a:pt x="7017" y="201"/>
                    <a:pt x="6930" y="199"/>
                    <a:pt x="6842" y="199"/>
                  </a:cubicBezTo>
                  <a:cubicBezTo>
                    <a:pt x="4614" y="199"/>
                    <a:pt x="2537" y="1701"/>
                    <a:pt x="1552" y="3432"/>
                  </a:cubicBezTo>
                  <a:cubicBezTo>
                    <a:pt x="528" y="5231"/>
                    <a:pt x="249" y="7434"/>
                    <a:pt x="125" y="9512"/>
                  </a:cubicBezTo>
                  <a:cubicBezTo>
                    <a:pt x="1" y="13638"/>
                    <a:pt x="125" y="17795"/>
                    <a:pt x="528" y="21921"/>
                  </a:cubicBezTo>
                  <a:cubicBezTo>
                    <a:pt x="373" y="22169"/>
                    <a:pt x="528" y="22572"/>
                    <a:pt x="776" y="22697"/>
                  </a:cubicBezTo>
                  <a:cubicBezTo>
                    <a:pt x="1024" y="22945"/>
                    <a:pt x="1303" y="23069"/>
                    <a:pt x="1676" y="23069"/>
                  </a:cubicBezTo>
                  <a:cubicBezTo>
                    <a:pt x="5369" y="23617"/>
                    <a:pt x="9062" y="23880"/>
                    <a:pt x="12738" y="23880"/>
                  </a:cubicBezTo>
                  <a:cubicBezTo>
                    <a:pt x="16132" y="23880"/>
                    <a:pt x="19512" y="23656"/>
                    <a:pt x="22863" y="23224"/>
                  </a:cubicBezTo>
                  <a:cubicBezTo>
                    <a:pt x="23391" y="22293"/>
                    <a:pt x="22615" y="21270"/>
                    <a:pt x="21964" y="20742"/>
                  </a:cubicBezTo>
                  <a:cubicBezTo>
                    <a:pt x="21188" y="20122"/>
                    <a:pt x="20289" y="19470"/>
                    <a:pt x="20040" y="18571"/>
                  </a:cubicBezTo>
                  <a:cubicBezTo>
                    <a:pt x="19513" y="17144"/>
                    <a:pt x="20940" y="15593"/>
                    <a:pt x="20413" y="14290"/>
                  </a:cubicBezTo>
                  <a:cubicBezTo>
                    <a:pt x="20040" y="13266"/>
                    <a:pt x="18613" y="12739"/>
                    <a:pt x="18210" y="11715"/>
                  </a:cubicBezTo>
                  <a:cubicBezTo>
                    <a:pt x="17311" y="9885"/>
                    <a:pt x="19389" y="7837"/>
                    <a:pt x="18489" y="6286"/>
                  </a:cubicBezTo>
                  <a:cubicBezTo>
                    <a:pt x="18086" y="5387"/>
                    <a:pt x="16938" y="4983"/>
                    <a:pt x="16163" y="4208"/>
                  </a:cubicBezTo>
                  <a:cubicBezTo>
                    <a:pt x="15511" y="3556"/>
                    <a:pt x="15263" y="2781"/>
                    <a:pt x="14736" y="2005"/>
                  </a:cubicBezTo>
                  <a:cubicBezTo>
                    <a:pt x="13836" y="981"/>
                    <a:pt x="12409" y="330"/>
                    <a:pt x="10982" y="206"/>
                  </a:cubicBezTo>
                  <a:cubicBezTo>
                    <a:pt x="10219" y="61"/>
                    <a:pt x="9466" y="0"/>
                    <a:pt x="8712" y="0"/>
                  </a:cubicBez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1" name="Google Shape;1103;p35">
              <a:extLst>
                <a:ext uri="{FF2B5EF4-FFF2-40B4-BE49-F238E27FC236}">
                  <a16:creationId xmlns:a16="http://schemas.microsoft.com/office/drawing/2014/main" id="{95DEC9CA-B7C6-3835-60D7-320A275C8D45}"/>
                </a:ext>
              </a:extLst>
            </p:cNvPr>
            <p:cNvSpPr/>
            <p:nvPr/>
          </p:nvSpPr>
          <p:spPr>
            <a:xfrm>
              <a:off x="2381168" y="1883931"/>
              <a:ext cx="252854" cy="369264"/>
            </a:xfrm>
            <a:custGeom>
              <a:avLst/>
              <a:gdLst/>
              <a:ahLst/>
              <a:cxnLst/>
              <a:rect l="l" t="t" r="r" b="b"/>
              <a:pathLst>
                <a:path w="12937" h="18893" extrusionOk="0">
                  <a:moveTo>
                    <a:pt x="7508" y="1"/>
                  </a:moveTo>
                  <a:cubicBezTo>
                    <a:pt x="6484" y="528"/>
                    <a:pt x="6081" y="1707"/>
                    <a:pt x="5957" y="2731"/>
                  </a:cubicBezTo>
                  <a:cubicBezTo>
                    <a:pt x="5709" y="3754"/>
                    <a:pt x="5833" y="4933"/>
                    <a:pt x="5305" y="5957"/>
                  </a:cubicBezTo>
                  <a:cubicBezTo>
                    <a:pt x="4933" y="6981"/>
                    <a:pt x="3878" y="7756"/>
                    <a:pt x="3630" y="8935"/>
                  </a:cubicBezTo>
                  <a:cubicBezTo>
                    <a:pt x="3258" y="10486"/>
                    <a:pt x="4282" y="12161"/>
                    <a:pt x="3382" y="13464"/>
                  </a:cubicBezTo>
                  <a:cubicBezTo>
                    <a:pt x="2855" y="14240"/>
                    <a:pt x="1707" y="14364"/>
                    <a:pt x="1055" y="15139"/>
                  </a:cubicBezTo>
                  <a:cubicBezTo>
                    <a:pt x="1" y="16039"/>
                    <a:pt x="156" y="17590"/>
                    <a:pt x="280" y="18893"/>
                  </a:cubicBezTo>
                  <a:lnTo>
                    <a:pt x="12937" y="18769"/>
                  </a:lnTo>
                  <a:lnTo>
                    <a:pt x="7508" y="1"/>
                  </a:ln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1104;p35">
              <a:extLst>
                <a:ext uri="{FF2B5EF4-FFF2-40B4-BE49-F238E27FC236}">
                  <a16:creationId xmlns:a16="http://schemas.microsoft.com/office/drawing/2014/main" id="{5A393DF0-2EF8-E4B9-43ED-947CB97EE7BD}"/>
                </a:ext>
              </a:extLst>
            </p:cNvPr>
            <p:cNvSpPr/>
            <p:nvPr/>
          </p:nvSpPr>
          <p:spPr>
            <a:xfrm>
              <a:off x="2330842" y="1784293"/>
              <a:ext cx="262568" cy="224513"/>
            </a:xfrm>
            <a:custGeom>
              <a:avLst/>
              <a:gdLst/>
              <a:ahLst/>
              <a:cxnLst/>
              <a:rect l="l" t="t" r="r" b="b"/>
              <a:pathLst>
                <a:path w="13434" h="11487" extrusionOk="0">
                  <a:moveTo>
                    <a:pt x="9073" y="1"/>
                  </a:moveTo>
                  <a:cubicBezTo>
                    <a:pt x="8815" y="1"/>
                    <a:pt x="8552" y="24"/>
                    <a:pt x="8284" y="73"/>
                  </a:cubicBezTo>
                  <a:cubicBezTo>
                    <a:pt x="7880" y="73"/>
                    <a:pt x="7384" y="322"/>
                    <a:pt x="6981" y="601"/>
                  </a:cubicBezTo>
                  <a:cubicBezTo>
                    <a:pt x="5057" y="1749"/>
                    <a:pt x="4282" y="4727"/>
                    <a:pt x="1955" y="5502"/>
                  </a:cubicBezTo>
                  <a:cubicBezTo>
                    <a:pt x="1428" y="5626"/>
                    <a:pt x="652" y="5626"/>
                    <a:pt x="404" y="6278"/>
                  </a:cubicBezTo>
                  <a:cubicBezTo>
                    <a:pt x="1" y="6805"/>
                    <a:pt x="404" y="7581"/>
                    <a:pt x="1024" y="7829"/>
                  </a:cubicBezTo>
                  <a:cubicBezTo>
                    <a:pt x="1406" y="7974"/>
                    <a:pt x="1788" y="8034"/>
                    <a:pt x="2169" y="8034"/>
                  </a:cubicBezTo>
                  <a:cubicBezTo>
                    <a:pt x="2267" y="8034"/>
                    <a:pt x="2365" y="8030"/>
                    <a:pt x="2463" y="8023"/>
                  </a:cubicBezTo>
                  <a:lnTo>
                    <a:pt x="2463" y="8023"/>
                  </a:lnTo>
                  <a:cubicBezTo>
                    <a:pt x="1972" y="8169"/>
                    <a:pt x="1646" y="8543"/>
                    <a:pt x="1552" y="9132"/>
                  </a:cubicBezTo>
                  <a:lnTo>
                    <a:pt x="1552" y="9380"/>
                  </a:lnTo>
                  <a:cubicBezTo>
                    <a:pt x="1771" y="10064"/>
                    <a:pt x="2400" y="10555"/>
                    <a:pt x="3077" y="10555"/>
                  </a:cubicBezTo>
                  <a:cubicBezTo>
                    <a:pt x="3168" y="10555"/>
                    <a:pt x="3260" y="10546"/>
                    <a:pt x="3351" y="10528"/>
                  </a:cubicBezTo>
                  <a:cubicBezTo>
                    <a:pt x="4127" y="10279"/>
                    <a:pt x="4654" y="9752"/>
                    <a:pt x="4902" y="8977"/>
                  </a:cubicBezTo>
                  <a:lnTo>
                    <a:pt x="4902" y="8977"/>
                  </a:lnTo>
                  <a:cubicBezTo>
                    <a:pt x="4654" y="9752"/>
                    <a:pt x="4406" y="10683"/>
                    <a:pt x="4127" y="11458"/>
                  </a:cubicBezTo>
                  <a:cubicBezTo>
                    <a:pt x="4246" y="11477"/>
                    <a:pt x="4364" y="11487"/>
                    <a:pt x="4481" y="11487"/>
                  </a:cubicBezTo>
                  <a:cubicBezTo>
                    <a:pt x="5876" y="11487"/>
                    <a:pt x="7050" y="10170"/>
                    <a:pt x="7880" y="8852"/>
                  </a:cubicBezTo>
                  <a:cubicBezTo>
                    <a:pt x="8656" y="7425"/>
                    <a:pt x="9431" y="5874"/>
                    <a:pt x="10858" y="5254"/>
                  </a:cubicBezTo>
                  <a:cubicBezTo>
                    <a:pt x="11510" y="4975"/>
                    <a:pt x="12285" y="4975"/>
                    <a:pt x="12813" y="4478"/>
                  </a:cubicBezTo>
                  <a:cubicBezTo>
                    <a:pt x="13433" y="4075"/>
                    <a:pt x="13433" y="3051"/>
                    <a:pt x="12813" y="2772"/>
                  </a:cubicBezTo>
                  <a:lnTo>
                    <a:pt x="12813" y="3176"/>
                  </a:lnTo>
                  <a:cubicBezTo>
                    <a:pt x="12458" y="1241"/>
                    <a:pt x="10932" y="1"/>
                    <a:pt x="9073" y="1"/>
                  </a:cubicBez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1105;p35">
              <a:extLst>
                <a:ext uri="{FF2B5EF4-FFF2-40B4-BE49-F238E27FC236}">
                  <a16:creationId xmlns:a16="http://schemas.microsoft.com/office/drawing/2014/main" id="{2974E6E8-6597-A119-A4DC-33CA92BE048F}"/>
                </a:ext>
              </a:extLst>
            </p:cNvPr>
            <p:cNvSpPr/>
            <p:nvPr/>
          </p:nvSpPr>
          <p:spPr>
            <a:xfrm>
              <a:off x="2566097" y="1846347"/>
              <a:ext cx="50328" cy="72786"/>
            </a:xfrm>
            <a:custGeom>
              <a:avLst/>
              <a:gdLst/>
              <a:ahLst/>
              <a:cxnLst/>
              <a:rect l="l" t="t" r="r" b="b"/>
              <a:pathLst>
                <a:path w="2575" h="3724" extrusionOk="0">
                  <a:moveTo>
                    <a:pt x="1396" y="1"/>
                  </a:moveTo>
                  <a:cubicBezTo>
                    <a:pt x="1396" y="1"/>
                    <a:pt x="1675" y="249"/>
                    <a:pt x="1799" y="652"/>
                  </a:cubicBezTo>
                  <a:cubicBezTo>
                    <a:pt x="1923" y="652"/>
                    <a:pt x="1923" y="776"/>
                    <a:pt x="1923" y="900"/>
                  </a:cubicBezTo>
                  <a:cubicBezTo>
                    <a:pt x="2327" y="1924"/>
                    <a:pt x="1799" y="3103"/>
                    <a:pt x="776" y="3351"/>
                  </a:cubicBezTo>
                  <a:cubicBezTo>
                    <a:pt x="372" y="3630"/>
                    <a:pt x="0" y="3630"/>
                    <a:pt x="0" y="3630"/>
                  </a:cubicBezTo>
                  <a:cubicBezTo>
                    <a:pt x="124" y="3692"/>
                    <a:pt x="248" y="3723"/>
                    <a:pt x="376" y="3723"/>
                  </a:cubicBezTo>
                  <a:cubicBezTo>
                    <a:pt x="504" y="3723"/>
                    <a:pt x="636" y="3692"/>
                    <a:pt x="776" y="3630"/>
                  </a:cubicBezTo>
                  <a:cubicBezTo>
                    <a:pt x="1024" y="3475"/>
                    <a:pt x="1148" y="3475"/>
                    <a:pt x="1396" y="3351"/>
                  </a:cubicBezTo>
                  <a:cubicBezTo>
                    <a:pt x="2327" y="2699"/>
                    <a:pt x="2575" y="1428"/>
                    <a:pt x="2048" y="528"/>
                  </a:cubicBezTo>
                  <a:cubicBezTo>
                    <a:pt x="1799" y="125"/>
                    <a:pt x="1396" y="1"/>
                    <a:pt x="1396"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1106;p35">
              <a:extLst>
                <a:ext uri="{FF2B5EF4-FFF2-40B4-BE49-F238E27FC236}">
                  <a16:creationId xmlns:a16="http://schemas.microsoft.com/office/drawing/2014/main" id="{5FEBC11F-F238-E0F3-F033-BA967D13DBAC}"/>
                </a:ext>
              </a:extLst>
            </p:cNvPr>
            <p:cNvSpPr/>
            <p:nvPr/>
          </p:nvSpPr>
          <p:spPr>
            <a:xfrm>
              <a:off x="2863777" y="4150281"/>
              <a:ext cx="293488" cy="636639"/>
            </a:xfrm>
            <a:custGeom>
              <a:avLst/>
              <a:gdLst/>
              <a:ahLst/>
              <a:cxnLst/>
              <a:rect l="l" t="t" r="r" b="b"/>
              <a:pathLst>
                <a:path w="15016" h="32573" extrusionOk="0">
                  <a:moveTo>
                    <a:pt x="11261" y="0"/>
                  </a:moveTo>
                  <a:lnTo>
                    <a:pt x="1" y="2575"/>
                  </a:lnTo>
                  <a:lnTo>
                    <a:pt x="6484" y="32573"/>
                  </a:lnTo>
                  <a:lnTo>
                    <a:pt x="15015" y="32324"/>
                  </a:lnTo>
                  <a:lnTo>
                    <a:pt x="11261" y="0"/>
                  </a:ln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1107;p35">
              <a:extLst>
                <a:ext uri="{FF2B5EF4-FFF2-40B4-BE49-F238E27FC236}">
                  <a16:creationId xmlns:a16="http://schemas.microsoft.com/office/drawing/2014/main" id="{503F1B5E-3875-65CC-3635-18F792B532B0}"/>
                </a:ext>
              </a:extLst>
            </p:cNvPr>
            <p:cNvSpPr/>
            <p:nvPr/>
          </p:nvSpPr>
          <p:spPr>
            <a:xfrm>
              <a:off x="2156838" y="2569060"/>
              <a:ext cx="249824" cy="310453"/>
            </a:xfrm>
            <a:custGeom>
              <a:avLst/>
              <a:gdLst/>
              <a:ahLst/>
              <a:cxnLst/>
              <a:rect l="l" t="t" r="r" b="b"/>
              <a:pathLst>
                <a:path w="12782" h="15884" extrusionOk="0">
                  <a:moveTo>
                    <a:pt x="5553" y="0"/>
                  </a:moveTo>
                  <a:cubicBezTo>
                    <a:pt x="5553" y="0"/>
                    <a:pt x="5429" y="248"/>
                    <a:pt x="5150" y="496"/>
                  </a:cubicBezTo>
                  <a:cubicBezTo>
                    <a:pt x="3878" y="2699"/>
                    <a:pt x="1" y="10578"/>
                    <a:pt x="3227" y="15883"/>
                  </a:cubicBezTo>
                  <a:lnTo>
                    <a:pt x="11354" y="8655"/>
                  </a:lnTo>
                  <a:lnTo>
                    <a:pt x="12781" y="5429"/>
                  </a:lnTo>
                  <a:lnTo>
                    <a:pt x="5553" y="0"/>
                  </a:ln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1108;p35">
              <a:extLst>
                <a:ext uri="{FF2B5EF4-FFF2-40B4-BE49-F238E27FC236}">
                  <a16:creationId xmlns:a16="http://schemas.microsoft.com/office/drawing/2014/main" id="{56676C4A-BC4B-2201-E340-AD165219644E}"/>
                </a:ext>
              </a:extLst>
            </p:cNvPr>
            <p:cNvSpPr/>
            <p:nvPr/>
          </p:nvSpPr>
          <p:spPr>
            <a:xfrm>
              <a:off x="2302952" y="3728298"/>
              <a:ext cx="290458" cy="1038621"/>
            </a:xfrm>
            <a:custGeom>
              <a:avLst/>
              <a:gdLst/>
              <a:ahLst/>
              <a:cxnLst/>
              <a:rect l="l" t="t" r="r" b="b"/>
              <a:pathLst>
                <a:path w="14861" h="53140" extrusionOk="0">
                  <a:moveTo>
                    <a:pt x="2855" y="0"/>
                  </a:moveTo>
                  <a:lnTo>
                    <a:pt x="1" y="51186"/>
                  </a:lnTo>
                  <a:lnTo>
                    <a:pt x="8532" y="53140"/>
                  </a:lnTo>
                  <a:lnTo>
                    <a:pt x="14860" y="1024"/>
                  </a:lnTo>
                  <a:lnTo>
                    <a:pt x="2855" y="0"/>
                  </a:ln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1109;p35">
              <a:extLst>
                <a:ext uri="{FF2B5EF4-FFF2-40B4-BE49-F238E27FC236}">
                  <a16:creationId xmlns:a16="http://schemas.microsoft.com/office/drawing/2014/main" id="{8701E9DA-1AE5-088B-5141-5F85AD0AAB4F}"/>
                </a:ext>
              </a:extLst>
            </p:cNvPr>
            <p:cNvSpPr/>
            <p:nvPr/>
          </p:nvSpPr>
          <p:spPr>
            <a:xfrm>
              <a:off x="2229602" y="2253164"/>
              <a:ext cx="856736" cy="793097"/>
            </a:xfrm>
            <a:custGeom>
              <a:avLst/>
              <a:gdLst/>
              <a:ahLst/>
              <a:cxnLst/>
              <a:rect l="l" t="t" r="r" b="b"/>
              <a:pathLst>
                <a:path w="43834" h="40578" extrusionOk="0">
                  <a:moveTo>
                    <a:pt x="41507" y="1"/>
                  </a:moveTo>
                  <a:cubicBezTo>
                    <a:pt x="36078" y="901"/>
                    <a:pt x="26896" y="2048"/>
                    <a:pt x="26896" y="2048"/>
                  </a:cubicBezTo>
                  <a:lnTo>
                    <a:pt x="15139" y="2048"/>
                  </a:lnTo>
                  <a:cubicBezTo>
                    <a:pt x="12564" y="2048"/>
                    <a:pt x="10082" y="2979"/>
                    <a:pt x="8159" y="4654"/>
                  </a:cubicBezTo>
                  <a:cubicBezTo>
                    <a:pt x="7631" y="5026"/>
                    <a:pt x="3102" y="10983"/>
                    <a:pt x="0" y="16939"/>
                  </a:cubicBezTo>
                  <a:lnTo>
                    <a:pt x="9462" y="23763"/>
                  </a:lnTo>
                  <a:lnTo>
                    <a:pt x="11013" y="21065"/>
                  </a:lnTo>
                  <a:lnTo>
                    <a:pt x="11013" y="21189"/>
                  </a:lnTo>
                  <a:cubicBezTo>
                    <a:pt x="11137" y="22088"/>
                    <a:pt x="11509" y="23763"/>
                    <a:pt x="11633" y="24694"/>
                  </a:cubicBezTo>
                  <a:cubicBezTo>
                    <a:pt x="12409" y="27641"/>
                    <a:pt x="12812" y="31674"/>
                    <a:pt x="11261" y="34249"/>
                  </a:cubicBezTo>
                  <a:cubicBezTo>
                    <a:pt x="11261" y="34249"/>
                    <a:pt x="9183" y="37351"/>
                    <a:pt x="9183" y="40577"/>
                  </a:cubicBezTo>
                  <a:lnTo>
                    <a:pt x="36450" y="40329"/>
                  </a:lnTo>
                  <a:lnTo>
                    <a:pt x="35551" y="37351"/>
                  </a:lnTo>
                  <a:cubicBezTo>
                    <a:pt x="35551" y="37351"/>
                    <a:pt x="32976" y="28572"/>
                    <a:pt x="32976" y="28417"/>
                  </a:cubicBezTo>
                  <a:lnTo>
                    <a:pt x="31301" y="23143"/>
                  </a:lnTo>
                  <a:lnTo>
                    <a:pt x="31952" y="13961"/>
                  </a:lnTo>
                  <a:lnTo>
                    <a:pt x="43834" y="11107"/>
                  </a:lnTo>
                  <a:lnTo>
                    <a:pt x="41507" y="1"/>
                  </a:lnTo>
                  <a:close/>
                </a:path>
              </a:pathLst>
            </a:custGeom>
            <a:solidFill>
              <a:srgbClr val="455A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1110;p35">
              <a:extLst>
                <a:ext uri="{FF2B5EF4-FFF2-40B4-BE49-F238E27FC236}">
                  <a16:creationId xmlns:a16="http://schemas.microsoft.com/office/drawing/2014/main" id="{0DE3517F-54B4-15E1-F9B4-93D4FBD4E162}"/>
                </a:ext>
              </a:extLst>
            </p:cNvPr>
            <p:cNvSpPr/>
            <p:nvPr/>
          </p:nvSpPr>
          <p:spPr>
            <a:xfrm>
              <a:off x="2350855" y="2281054"/>
              <a:ext cx="694864" cy="143030"/>
            </a:xfrm>
            <a:custGeom>
              <a:avLst/>
              <a:gdLst/>
              <a:ahLst/>
              <a:cxnLst/>
              <a:rect l="l" t="t" r="r" b="b"/>
              <a:pathLst>
                <a:path w="35552" h="7318" extrusionOk="0">
                  <a:moveTo>
                    <a:pt x="35427" y="1"/>
                  </a:moveTo>
                  <a:cubicBezTo>
                    <a:pt x="35303" y="1"/>
                    <a:pt x="35303" y="125"/>
                    <a:pt x="35179" y="125"/>
                  </a:cubicBezTo>
                  <a:cubicBezTo>
                    <a:pt x="34900" y="249"/>
                    <a:pt x="34527" y="497"/>
                    <a:pt x="34279" y="776"/>
                  </a:cubicBezTo>
                  <a:cubicBezTo>
                    <a:pt x="34651" y="497"/>
                    <a:pt x="35055" y="249"/>
                    <a:pt x="35551" y="1"/>
                  </a:cubicBezTo>
                  <a:close/>
                  <a:moveTo>
                    <a:pt x="0" y="5554"/>
                  </a:moveTo>
                  <a:lnTo>
                    <a:pt x="0" y="5554"/>
                  </a:lnTo>
                  <a:cubicBezTo>
                    <a:pt x="1" y="5554"/>
                    <a:pt x="42" y="5593"/>
                    <a:pt x="129" y="5658"/>
                  </a:cubicBezTo>
                  <a:lnTo>
                    <a:pt x="129" y="5658"/>
                  </a:lnTo>
                  <a:cubicBezTo>
                    <a:pt x="99" y="5633"/>
                    <a:pt x="62" y="5603"/>
                    <a:pt x="0" y="5554"/>
                  </a:cubicBezTo>
                  <a:close/>
                  <a:moveTo>
                    <a:pt x="129" y="5658"/>
                  </a:moveTo>
                  <a:cubicBezTo>
                    <a:pt x="175" y="5697"/>
                    <a:pt x="205" y="5727"/>
                    <a:pt x="280" y="5802"/>
                  </a:cubicBezTo>
                  <a:cubicBezTo>
                    <a:pt x="652" y="6050"/>
                    <a:pt x="931" y="6205"/>
                    <a:pt x="1303" y="6329"/>
                  </a:cubicBezTo>
                  <a:cubicBezTo>
                    <a:pt x="694" y="6056"/>
                    <a:pt x="312" y="5797"/>
                    <a:pt x="129" y="5658"/>
                  </a:cubicBezTo>
                  <a:close/>
                  <a:moveTo>
                    <a:pt x="34279" y="776"/>
                  </a:moveTo>
                  <a:lnTo>
                    <a:pt x="34279" y="776"/>
                  </a:lnTo>
                  <a:cubicBezTo>
                    <a:pt x="33752" y="1149"/>
                    <a:pt x="33349" y="1552"/>
                    <a:pt x="32976" y="1924"/>
                  </a:cubicBezTo>
                  <a:cubicBezTo>
                    <a:pt x="32449" y="2576"/>
                    <a:pt x="31797" y="3103"/>
                    <a:pt x="31177" y="3475"/>
                  </a:cubicBezTo>
                  <a:cubicBezTo>
                    <a:pt x="29626" y="4778"/>
                    <a:pt x="27672" y="5430"/>
                    <a:pt x="25593" y="5554"/>
                  </a:cubicBezTo>
                  <a:cubicBezTo>
                    <a:pt x="25291" y="5586"/>
                    <a:pt x="24979" y="5602"/>
                    <a:pt x="24661" y="5602"/>
                  </a:cubicBezTo>
                  <a:cubicBezTo>
                    <a:pt x="23771" y="5602"/>
                    <a:pt x="22841" y="5480"/>
                    <a:pt x="21995" y="5275"/>
                  </a:cubicBezTo>
                  <a:cubicBezTo>
                    <a:pt x="20816" y="4902"/>
                    <a:pt x="19668" y="4375"/>
                    <a:pt x="18365" y="4003"/>
                  </a:cubicBezTo>
                  <a:cubicBezTo>
                    <a:pt x="17714" y="3724"/>
                    <a:pt x="17062" y="3724"/>
                    <a:pt x="16442" y="3599"/>
                  </a:cubicBezTo>
                  <a:cubicBezTo>
                    <a:pt x="15790" y="3599"/>
                    <a:pt x="15015" y="3724"/>
                    <a:pt x="14488" y="3879"/>
                  </a:cubicBezTo>
                  <a:cubicBezTo>
                    <a:pt x="13185" y="4251"/>
                    <a:pt x="12161" y="4654"/>
                    <a:pt x="11013" y="5275"/>
                  </a:cubicBezTo>
                  <a:cubicBezTo>
                    <a:pt x="10082" y="5802"/>
                    <a:pt x="9059" y="6205"/>
                    <a:pt x="8035" y="6577"/>
                  </a:cubicBezTo>
                  <a:cubicBezTo>
                    <a:pt x="7056" y="6922"/>
                    <a:pt x="6052" y="7089"/>
                    <a:pt x="5045" y="7089"/>
                  </a:cubicBezTo>
                  <a:cubicBezTo>
                    <a:pt x="3788" y="7089"/>
                    <a:pt x="2527" y="6829"/>
                    <a:pt x="1303" y="6329"/>
                  </a:cubicBezTo>
                  <a:lnTo>
                    <a:pt x="1303" y="6329"/>
                  </a:lnTo>
                  <a:cubicBezTo>
                    <a:pt x="2511" y="6996"/>
                    <a:pt x="3886" y="7318"/>
                    <a:pt x="5259" y="7318"/>
                  </a:cubicBezTo>
                  <a:cubicBezTo>
                    <a:pt x="6248" y="7318"/>
                    <a:pt x="7236" y="7151"/>
                    <a:pt x="8159" y="6826"/>
                  </a:cubicBezTo>
                  <a:cubicBezTo>
                    <a:pt x="9183" y="6453"/>
                    <a:pt x="10238" y="5926"/>
                    <a:pt x="11137" y="5430"/>
                  </a:cubicBezTo>
                  <a:cubicBezTo>
                    <a:pt x="12161" y="4902"/>
                    <a:pt x="13340" y="4499"/>
                    <a:pt x="14488" y="4127"/>
                  </a:cubicBezTo>
                  <a:cubicBezTo>
                    <a:pt x="15139" y="4003"/>
                    <a:pt x="15790" y="3879"/>
                    <a:pt x="16287" y="3879"/>
                  </a:cubicBezTo>
                  <a:cubicBezTo>
                    <a:pt x="16938" y="4003"/>
                    <a:pt x="17590" y="4003"/>
                    <a:pt x="18241" y="4251"/>
                  </a:cubicBezTo>
                  <a:cubicBezTo>
                    <a:pt x="19544" y="4654"/>
                    <a:pt x="20692" y="5151"/>
                    <a:pt x="21995" y="5554"/>
                  </a:cubicBezTo>
                  <a:cubicBezTo>
                    <a:pt x="22835" y="5735"/>
                    <a:pt x="23692" y="5851"/>
                    <a:pt x="24590" y="5851"/>
                  </a:cubicBezTo>
                  <a:cubicBezTo>
                    <a:pt x="24918" y="5851"/>
                    <a:pt x="25252" y="5835"/>
                    <a:pt x="25593" y="5802"/>
                  </a:cubicBezTo>
                  <a:cubicBezTo>
                    <a:pt x="27672" y="5678"/>
                    <a:pt x="29626" y="4902"/>
                    <a:pt x="31301" y="3724"/>
                  </a:cubicBezTo>
                  <a:cubicBezTo>
                    <a:pt x="31953" y="3227"/>
                    <a:pt x="32573" y="2700"/>
                    <a:pt x="33100" y="2048"/>
                  </a:cubicBezTo>
                  <a:cubicBezTo>
                    <a:pt x="33504" y="1552"/>
                    <a:pt x="33876" y="1149"/>
                    <a:pt x="34279" y="776"/>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1111;p35">
              <a:extLst>
                <a:ext uri="{FF2B5EF4-FFF2-40B4-BE49-F238E27FC236}">
                  <a16:creationId xmlns:a16="http://schemas.microsoft.com/office/drawing/2014/main" id="{4A7BD3B6-BA19-2EEF-7B7D-6E6D2BDD72D6}"/>
                </a:ext>
              </a:extLst>
            </p:cNvPr>
            <p:cNvSpPr/>
            <p:nvPr/>
          </p:nvSpPr>
          <p:spPr>
            <a:xfrm>
              <a:off x="2293258" y="2475071"/>
              <a:ext cx="548120" cy="127687"/>
            </a:xfrm>
            <a:custGeom>
              <a:avLst/>
              <a:gdLst/>
              <a:ahLst/>
              <a:cxnLst/>
              <a:rect l="l" t="t" r="r" b="b"/>
              <a:pathLst>
                <a:path w="28044" h="6533" extrusionOk="0">
                  <a:moveTo>
                    <a:pt x="1" y="1"/>
                  </a:moveTo>
                  <a:cubicBezTo>
                    <a:pt x="125" y="156"/>
                    <a:pt x="125" y="280"/>
                    <a:pt x="249" y="280"/>
                  </a:cubicBezTo>
                  <a:cubicBezTo>
                    <a:pt x="125" y="156"/>
                    <a:pt x="125" y="156"/>
                    <a:pt x="1" y="1"/>
                  </a:cubicBezTo>
                  <a:close/>
                  <a:moveTo>
                    <a:pt x="249" y="280"/>
                  </a:moveTo>
                  <a:cubicBezTo>
                    <a:pt x="249" y="528"/>
                    <a:pt x="497" y="776"/>
                    <a:pt x="621" y="1180"/>
                  </a:cubicBezTo>
                  <a:cubicBezTo>
                    <a:pt x="1272" y="2079"/>
                    <a:pt x="1924" y="3103"/>
                    <a:pt x="2699" y="3878"/>
                  </a:cubicBezTo>
                  <a:cubicBezTo>
                    <a:pt x="3227" y="4530"/>
                    <a:pt x="3878" y="5057"/>
                    <a:pt x="4499" y="5430"/>
                  </a:cubicBezTo>
                  <a:cubicBezTo>
                    <a:pt x="5274" y="5957"/>
                    <a:pt x="6205" y="6360"/>
                    <a:pt x="7104" y="6484"/>
                  </a:cubicBezTo>
                  <a:cubicBezTo>
                    <a:pt x="7374" y="6517"/>
                    <a:pt x="7643" y="6532"/>
                    <a:pt x="7913" y="6532"/>
                  </a:cubicBezTo>
                  <a:cubicBezTo>
                    <a:pt x="8669" y="6532"/>
                    <a:pt x="9429" y="6411"/>
                    <a:pt x="10207" y="6205"/>
                  </a:cubicBezTo>
                  <a:cubicBezTo>
                    <a:pt x="11230" y="5957"/>
                    <a:pt x="12254" y="5585"/>
                    <a:pt x="13185" y="5181"/>
                  </a:cubicBezTo>
                  <a:cubicBezTo>
                    <a:pt x="15232" y="4282"/>
                    <a:pt x="17186" y="3506"/>
                    <a:pt x="19110" y="3382"/>
                  </a:cubicBezTo>
                  <a:cubicBezTo>
                    <a:pt x="20009" y="3382"/>
                    <a:pt x="20940" y="3506"/>
                    <a:pt x="21715" y="3878"/>
                  </a:cubicBezTo>
                  <a:cubicBezTo>
                    <a:pt x="22491" y="4282"/>
                    <a:pt x="23111" y="4654"/>
                    <a:pt x="23763" y="5057"/>
                  </a:cubicBezTo>
                  <a:cubicBezTo>
                    <a:pt x="24290" y="5430"/>
                    <a:pt x="24818" y="5833"/>
                    <a:pt x="25438" y="5957"/>
                  </a:cubicBezTo>
                  <a:cubicBezTo>
                    <a:pt x="25965" y="6081"/>
                    <a:pt x="26493" y="6081"/>
                    <a:pt x="26989" y="6081"/>
                  </a:cubicBezTo>
                  <a:cubicBezTo>
                    <a:pt x="27268" y="5957"/>
                    <a:pt x="27641" y="5833"/>
                    <a:pt x="27920" y="5709"/>
                  </a:cubicBezTo>
                  <a:cubicBezTo>
                    <a:pt x="27920" y="5585"/>
                    <a:pt x="28044" y="5585"/>
                    <a:pt x="28044" y="5430"/>
                  </a:cubicBezTo>
                  <a:lnTo>
                    <a:pt x="28044" y="5430"/>
                  </a:lnTo>
                  <a:cubicBezTo>
                    <a:pt x="27765" y="5709"/>
                    <a:pt x="27392" y="5833"/>
                    <a:pt x="26989" y="5957"/>
                  </a:cubicBezTo>
                  <a:cubicBezTo>
                    <a:pt x="26493" y="5957"/>
                    <a:pt x="25965" y="5957"/>
                    <a:pt x="25593" y="5833"/>
                  </a:cubicBezTo>
                  <a:cubicBezTo>
                    <a:pt x="24942" y="5585"/>
                    <a:pt x="24414" y="5305"/>
                    <a:pt x="23763" y="4933"/>
                  </a:cubicBezTo>
                  <a:cubicBezTo>
                    <a:pt x="23267" y="4406"/>
                    <a:pt x="22491" y="4034"/>
                    <a:pt x="21840" y="3630"/>
                  </a:cubicBezTo>
                  <a:cubicBezTo>
                    <a:pt x="20940" y="3258"/>
                    <a:pt x="20009" y="3103"/>
                    <a:pt x="19110" y="3103"/>
                  </a:cubicBezTo>
                  <a:cubicBezTo>
                    <a:pt x="17186" y="3258"/>
                    <a:pt x="15108" y="4034"/>
                    <a:pt x="13029" y="4933"/>
                  </a:cubicBezTo>
                  <a:cubicBezTo>
                    <a:pt x="12130" y="5305"/>
                    <a:pt x="11106" y="5709"/>
                    <a:pt x="10082" y="5957"/>
                  </a:cubicBezTo>
                  <a:cubicBezTo>
                    <a:pt x="9152" y="6205"/>
                    <a:pt x="8128" y="6205"/>
                    <a:pt x="7104" y="6205"/>
                  </a:cubicBezTo>
                  <a:cubicBezTo>
                    <a:pt x="6205" y="6081"/>
                    <a:pt x="5429" y="5709"/>
                    <a:pt x="4654" y="5305"/>
                  </a:cubicBezTo>
                  <a:cubicBezTo>
                    <a:pt x="4002" y="4809"/>
                    <a:pt x="3351" y="4406"/>
                    <a:pt x="2823" y="3754"/>
                  </a:cubicBezTo>
                  <a:cubicBezTo>
                    <a:pt x="2048" y="2979"/>
                    <a:pt x="1396" y="2079"/>
                    <a:pt x="776" y="1056"/>
                  </a:cubicBezTo>
                  <a:lnTo>
                    <a:pt x="249" y="280"/>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1112;p35">
              <a:extLst>
                <a:ext uri="{FF2B5EF4-FFF2-40B4-BE49-F238E27FC236}">
                  <a16:creationId xmlns:a16="http://schemas.microsoft.com/office/drawing/2014/main" id="{720985C4-2B78-630C-ACAA-C97C988EDAA8}"/>
                </a:ext>
              </a:extLst>
            </p:cNvPr>
            <p:cNvSpPr/>
            <p:nvPr/>
          </p:nvSpPr>
          <p:spPr>
            <a:xfrm>
              <a:off x="2472108" y="2719787"/>
              <a:ext cx="378978" cy="59632"/>
            </a:xfrm>
            <a:custGeom>
              <a:avLst/>
              <a:gdLst/>
              <a:ahLst/>
              <a:cxnLst/>
              <a:rect l="l" t="t" r="r" b="b"/>
              <a:pathLst>
                <a:path w="19390" h="3051" extrusionOk="0">
                  <a:moveTo>
                    <a:pt x="19389" y="1719"/>
                  </a:moveTo>
                  <a:cubicBezTo>
                    <a:pt x="19383" y="1719"/>
                    <a:pt x="19377" y="1719"/>
                    <a:pt x="19371" y="1720"/>
                  </a:cubicBezTo>
                  <a:lnTo>
                    <a:pt x="19371" y="1720"/>
                  </a:lnTo>
                  <a:cubicBezTo>
                    <a:pt x="19382" y="1719"/>
                    <a:pt x="19389" y="1719"/>
                    <a:pt x="19389" y="1719"/>
                  </a:cubicBezTo>
                  <a:close/>
                  <a:moveTo>
                    <a:pt x="19371" y="1720"/>
                  </a:moveTo>
                  <a:cubicBezTo>
                    <a:pt x="19351" y="1724"/>
                    <a:pt x="19319" y="1732"/>
                    <a:pt x="19296" y="1757"/>
                  </a:cubicBezTo>
                  <a:lnTo>
                    <a:pt x="19296" y="1757"/>
                  </a:lnTo>
                  <a:cubicBezTo>
                    <a:pt x="19323" y="1738"/>
                    <a:pt x="19347" y="1725"/>
                    <a:pt x="19371" y="1720"/>
                  </a:cubicBezTo>
                  <a:close/>
                  <a:moveTo>
                    <a:pt x="292" y="2348"/>
                  </a:moveTo>
                  <a:cubicBezTo>
                    <a:pt x="191" y="2436"/>
                    <a:pt x="93" y="2526"/>
                    <a:pt x="1" y="2618"/>
                  </a:cubicBezTo>
                  <a:lnTo>
                    <a:pt x="156" y="2494"/>
                  </a:lnTo>
                  <a:cubicBezTo>
                    <a:pt x="201" y="2449"/>
                    <a:pt x="247" y="2399"/>
                    <a:pt x="292" y="2348"/>
                  </a:cubicBezTo>
                  <a:close/>
                  <a:moveTo>
                    <a:pt x="6438" y="1"/>
                  </a:moveTo>
                  <a:cubicBezTo>
                    <a:pt x="6191" y="1"/>
                    <a:pt x="5947" y="14"/>
                    <a:pt x="5709" y="44"/>
                  </a:cubicBezTo>
                  <a:cubicBezTo>
                    <a:pt x="4530" y="44"/>
                    <a:pt x="3382" y="292"/>
                    <a:pt x="2327" y="819"/>
                  </a:cubicBezTo>
                  <a:cubicBezTo>
                    <a:pt x="1707" y="1191"/>
                    <a:pt x="1056" y="1595"/>
                    <a:pt x="528" y="2091"/>
                  </a:cubicBezTo>
                  <a:cubicBezTo>
                    <a:pt x="450" y="2170"/>
                    <a:pt x="371" y="2261"/>
                    <a:pt x="292" y="2348"/>
                  </a:cubicBezTo>
                  <a:lnTo>
                    <a:pt x="292" y="2348"/>
                  </a:lnTo>
                  <a:cubicBezTo>
                    <a:pt x="908" y="1818"/>
                    <a:pt x="1684" y="1369"/>
                    <a:pt x="2482" y="943"/>
                  </a:cubicBezTo>
                  <a:cubicBezTo>
                    <a:pt x="3506" y="540"/>
                    <a:pt x="4530" y="292"/>
                    <a:pt x="5709" y="292"/>
                  </a:cubicBezTo>
                  <a:cubicBezTo>
                    <a:pt x="5925" y="271"/>
                    <a:pt x="6143" y="260"/>
                    <a:pt x="6361" y="260"/>
                  </a:cubicBezTo>
                  <a:cubicBezTo>
                    <a:pt x="7424" y="260"/>
                    <a:pt x="8505" y="506"/>
                    <a:pt x="9586" y="943"/>
                  </a:cubicBezTo>
                  <a:cubicBezTo>
                    <a:pt x="10858" y="1595"/>
                    <a:pt x="12161" y="2215"/>
                    <a:pt x="13340" y="2618"/>
                  </a:cubicBezTo>
                  <a:cubicBezTo>
                    <a:pt x="14097" y="2894"/>
                    <a:pt x="14923" y="3050"/>
                    <a:pt x="15778" y="3050"/>
                  </a:cubicBezTo>
                  <a:cubicBezTo>
                    <a:pt x="16079" y="3050"/>
                    <a:pt x="16384" y="3031"/>
                    <a:pt x="16690" y="2991"/>
                  </a:cubicBezTo>
                  <a:cubicBezTo>
                    <a:pt x="17342" y="2991"/>
                    <a:pt x="18117" y="2742"/>
                    <a:pt x="18769" y="2215"/>
                  </a:cubicBezTo>
                  <a:cubicBezTo>
                    <a:pt x="18893" y="2215"/>
                    <a:pt x="19017" y="1967"/>
                    <a:pt x="19265" y="1843"/>
                  </a:cubicBezTo>
                  <a:cubicBezTo>
                    <a:pt x="19265" y="1803"/>
                    <a:pt x="19278" y="1776"/>
                    <a:pt x="19296" y="1757"/>
                  </a:cubicBezTo>
                  <a:lnTo>
                    <a:pt x="19296" y="1757"/>
                  </a:lnTo>
                  <a:cubicBezTo>
                    <a:pt x="19184" y="1836"/>
                    <a:pt x="19016" y="2026"/>
                    <a:pt x="18614" y="2215"/>
                  </a:cubicBezTo>
                  <a:cubicBezTo>
                    <a:pt x="18117" y="2618"/>
                    <a:pt x="17342" y="2742"/>
                    <a:pt x="16566" y="2866"/>
                  </a:cubicBezTo>
                  <a:cubicBezTo>
                    <a:pt x="15512" y="2866"/>
                    <a:pt x="14364" y="2742"/>
                    <a:pt x="13464" y="2370"/>
                  </a:cubicBezTo>
                  <a:cubicBezTo>
                    <a:pt x="12285" y="1967"/>
                    <a:pt x="11013" y="1315"/>
                    <a:pt x="9710" y="664"/>
                  </a:cubicBezTo>
                  <a:cubicBezTo>
                    <a:pt x="8652" y="261"/>
                    <a:pt x="7511" y="1"/>
                    <a:pt x="6438"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1113;p35">
              <a:extLst>
                <a:ext uri="{FF2B5EF4-FFF2-40B4-BE49-F238E27FC236}">
                  <a16:creationId xmlns:a16="http://schemas.microsoft.com/office/drawing/2014/main" id="{8E0EE178-3589-F072-0B50-2A95762C0B8F}"/>
                </a:ext>
              </a:extLst>
            </p:cNvPr>
            <p:cNvSpPr/>
            <p:nvPr/>
          </p:nvSpPr>
          <p:spPr>
            <a:xfrm>
              <a:off x="2462414" y="2891308"/>
              <a:ext cx="444453" cy="56700"/>
            </a:xfrm>
            <a:custGeom>
              <a:avLst/>
              <a:gdLst/>
              <a:ahLst/>
              <a:cxnLst/>
              <a:rect l="l" t="t" r="r" b="b"/>
              <a:pathLst>
                <a:path w="22740" h="2901" extrusionOk="0">
                  <a:moveTo>
                    <a:pt x="18560" y="0"/>
                  </a:moveTo>
                  <a:cubicBezTo>
                    <a:pt x="17626" y="0"/>
                    <a:pt x="16737" y="140"/>
                    <a:pt x="15759" y="419"/>
                  </a:cubicBezTo>
                  <a:cubicBezTo>
                    <a:pt x="14332" y="822"/>
                    <a:pt x="12905" y="1349"/>
                    <a:pt x="11354" y="1846"/>
                  </a:cubicBezTo>
                  <a:cubicBezTo>
                    <a:pt x="9958" y="2373"/>
                    <a:pt x="8407" y="2621"/>
                    <a:pt x="6856" y="2621"/>
                  </a:cubicBezTo>
                  <a:cubicBezTo>
                    <a:pt x="4778" y="2621"/>
                    <a:pt x="2699" y="2125"/>
                    <a:pt x="776" y="1070"/>
                  </a:cubicBezTo>
                  <a:cubicBezTo>
                    <a:pt x="249" y="822"/>
                    <a:pt x="1" y="698"/>
                    <a:pt x="0" y="698"/>
                  </a:cubicBezTo>
                  <a:lnTo>
                    <a:pt x="0" y="698"/>
                  </a:lnTo>
                  <a:lnTo>
                    <a:pt x="125" y="822"/>
                  </a:lnTo>
                  <a:cubicBezTo>
                    <a:pt x="249" y="946"/>
                    <a:pt x="497" y="1070"/>
                    <a:pt x="776" y="1194"/>
                  </a:cubicBezTo>
                  <a:cubicBezTo>
                    <a:pt x="1552" y="1598"/>
                    <a:pt x="2327" y="1970"/>
                    <a:pt x="3103" y="2249"/>
                  </a:cubicBezTo>
                  <a:cubicBezTo>
                    <a:pt x="4250" y="2621"/>
                    <a:pt x="5553" y="2901"/>
                    <a:pt x="6856" y="2901"/>
                  </a:cubicBezTo>
                  <a:cubicBezTo>
                    <a:pt x="8407" y="2901"/>
                    <a:pt x="9958" y="2621"/>
                    <a:pt x="11354" y="2125"/>
                  </a:cubicBezTo>
                  <a:cubicBezTo>
                    <a:pt x="13060" y="1598"/>
                    <a:pt x="14456" y="1070"/>
                    <a:pt x="15759" y="698"/>
                  </a:cubicBezTo>
                  <a:cubicBezTo>
                    <a:pt x="16741" y="394"/>
                    <a:pt x="17635" y="249"/>
                    <a:pt x="18574" y="249"/>
                  </a:cubicBezTo>
                  <a:cubicBezTo>
                    <a:pt x="18881" y="249"/>
                    <a:pt x="19192" y="264"/>
                    <a:pt x="19513" y="295"/>
                  </a:cubicBezTo>
                  <a:cubicBezTo>
                    <a:pt x="20413" y="295"/>
                    <a:pt x="21188" y="574"/>
                    <a:pt x="21964" y="946"/>
                  </a:cubicBezTo>
                  <a:cubicBezTo>
                    <a:pt x="22491" y="1194"/>
                    <a:pt x="22739" y="1349"/>
                    <a:pt x="22739" y="1349"/>
                  </a:cubicBezTo>
                  <a:lnTo>
                    <a:pt x="22615" y="1194"/>
                  </a:lnTo>
                  <a:cubicBezTo>
                    <a:pt x="22367" y="1070"/>
                    <a:pt x="22212" y="946"/>
                    <a:pt x="21964" y="822"/>
                  </a:cubicBezTo>
                  <a:cubicBezTo>
                    <a:pt x="21188" y="419"/>
                    <a:pt x="20413" y="171"/>
                    <a:pt x="19513" y="47"/>
                  </a:cubicBezTo>
                  <a:cubicBezTo>
                    <a:pt x="19187" y="16"/>
                    <a:pt x="18871" y="0"/>
                    <a:pt x="1856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1114;p35">
              <a:extLst>
                <a:ext uri="{FF2B5EF4-FFF2-40B4-BE49-F238E27FC236}">
                  <a16:creationId xmlns:a16="http://schemas.microsoft.com/office/drawing/2014/main" id="{2B81F05F-A143-51AF-4466-7ADF7FDA79DA}"/>
                </a:ext>
              </a:extLst>
            </p:cNvPr>
            <p:cNvSpPr/>
            <p:nvPr/>
          </p:nvSpPr>
          <p:spPr>
            <a:xfrm>
              <a:off x="2308405" y="3026204"/>
              <a:ext cx="790654" cy="1176863"/>
            </a:xfrm>
            <a:custGeom>
              <a:avLst/>
              <a:gdLst/>
              <a:ahLst/>
              <a:cxnLst/>
              <a:rect l="l" t="t" r="r" b="b"/>
              <a:pathLst>
                <a:path w="40453" h="60213" extrusionOk="0">
                  <a:moveTo>
                    <a:pt x="5275" y="0"/>
                  </a:moveTo>
                  <a:lnTo>
                    <a:pt x="1" y="59717"/>
                  </a:lnTo>
                  <a:lnTo>
                    <a:pt x="12906" y="59841"/>
                  </a:lnTo>
                  <a:lnTo>
                    <a:pt x="19234" y="11882"/>
                  </a:lnTo>
                  <a:lnTo>
                    <a:pt x="27641" y="60213"/>
                  </a:lnTo>
                  <a:lnTo>
                    <a:pt x="40453" y="57886"/>
                  </a:lnTo>
                  <a:lnTo>
                    <a:pt x="32574" y="497"/>
                  </a:lnTo>
                  <a:lnTo>
                    <a:pt x="5275" y="0"/>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1115;p35">
              <a:extLst>
                <a:ext uri="{FF2B5EF4-FFF2-40B4-BE49-F238E27FC236}">
                  <a16:creationId xmlns:a16="http://schemas.microsoft.com/office/drawing/2014/main" id="{353A1941-8B07-2AF9-140C-D59ADE52014F}"/>
                </a:ext>
              </a:extLst>
            </p:cNvPr>
            <p:cNvSpPr/>
            <p:nvPr/>
          </p:nvSpPr>
          <p:spPr>
            <a:xfrm>
              <a:off x="2480004" y="3228098"/>
              <a:ext cx="386229" cy="45872"/>
            </a:xfrm>
            <a:custGeom>
              <a:avLst/>
              <a:gdLst/>
              <a:ahLst/>
              <a:cxnLst/>
              <a:rect l="l" t="t" r="r" b="b"/>
              <a:pathLst>
                <a:path w="19761" h="2347" extrusionOk="0">
                  <a:moveTo>
                    <a:pt x="19761" y="0"/>
                  </a:moveTo>
                  <a:lnTo>
                    <a:pt x="19761" y="0"/>
                  </a:lnTo>
                  <a:cubicBezTo>
                    <a:pt x="19760" y="1"/>
                    <a:pt x="15262" y="404"/>
                    <a:pt x="9834" y="1024"/>
                  </a:cubicBezTo>
                  <a:cubicBezTo>
                    <a:pt x="4405" y="1676"/>
                    <a:pt x="0" y="2327"/>
                    <a:pt x="0" y="2327"/>
                  </a:cubicBezTo>
                  <a:cubicBezTo>
                    <a:pt x="0" y="2340"/>
                    <a:pt x="48" y="2346"/>
                    <a:pt x="139" y="2346"/>
                  </a:cubicBezTo>
                  <a:cubicBezTo>
                    <a:pt x="928" y="2346"/>
                    <a:pt x="4970" y="1887"/>
                    <a:pt x="9834" y="1303"/>
                  </a:cubicBezTo>
                  <a:cubicBezTo>
                    <a:pt x="15387" y="652"/>
                    <a:pt x="19761" y="125"/>
                    <a:pt x="19761" y="0"/>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1116;p35">
              <a:extLst>
                <a:ext uri="{FF2B5EF4-FFF2-40B4-BE49-F238E27FC236}">
                  <a16:creationId xmlns:a16="http://schemas.microsoft.com/office/drawing/2014/main" id="{8E55533D-BE46-67CF-E6A6-778B1EBE7646}"/>
                </a:ext>
              </a:extLst>
            </p:cNvPr>
            <p:cNvSpPr/>
            <p:nvPr/>
          </p:nvSpPr>
          <p:spPr>
            <a:xfrm>
              <a:off x="2990503" y="4782035"/>
              <a:ext cx="351067" cy="67450"/>
            </a:xfrm>
            <a:custGeom>
              <a:avLst/>
              <a:gdLst/>
              <a:ahLst/>
              <a:cxnLst/>
              <a:rect l="l" t="t" r="r" b="b"/>
              <a:pathLst>
                <a:path w="17962" h="3451" extrusionOk="0">
                  <a:moveTo>
                    <a:pt x="9679" y="0"/>
                  </a:moveTo>
                  <a:lnTo>
                    <a:pt x="0" y="249"/>
                  </a:lnTo>
                  <a:lnTo>
                    <a:pt x="124" y="3351"/>
                  </a:lnTo>
                  <a:lnTo>
                    <a:pt x="621" y="3351"/>
                  </a:lnTo>
                  <a:cubicBezTo>
                    <a:pt x="1713" y="3400"/>
                    <a:pt x="4105" y="3450"/>
                    <a:pt x="6698" y="3450"/>
                  </a:cubicBezTo>
                  <a:cubicBezTo>
                    <a:pt x="10587" y="3450"/>
                    <a:pt x="14928" y="3338"/>
                    <a:pt x="16007" y="2948"/>
                  </a:cubicBezTo>
                  <a:cubicBezTo>
                    <a:pt x="17962" y="2451"/>
                    <a:pt x="9679" y="900"/>
                    <a:pt x="9679" y="900"/>
                  </a:cubicBezTo>
                  <a:lnTo>
                    <a:pt x="9679" y="0"/>
                  </a:ln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1117;p35">
              <a:extLst>
                <a:ext uri="{FF2B5EF4-FFF2-40B4-BE49-F238E27FC236}">
                  <a16:creationId xmlns:a16="http://schemas.microsoft.com/office/drawing/2014/main" id="{09EF1DE0-BBD6-DBE5-A269-246FA96689C1}"/>
                </a:ext>
              </a:extLst>
            </p:cNvPr>
            <p:cNvSpPr/>
            <p:nvPr/>
          </p:nvSpPr>
          <p:spPr>
            <a:xfrm>
              <a:off x="2990503" y="4797201"/>
              <a:ext cx="20" cy="12137"/>
            </a:xfrm>
            <a:custGeom>
              <a:avLst/>
              <a:gdLst/>
              <a:ahLst/>
              <a:cxnLst/>
              <a:rect l="l" t="t" r="r" b="b"/>
              <a:pathLst>
                <a:path w="1" h="621" extrusionOk="0">
                  <a:moveTo>
                    <a:pt x="0" y="0"/>
                  </a:moveTo>
                  <a:lnTo>
                    <a:pt x="0" y="0"/>
                  </a:lnTo>
                  <a:lnTo>
                    <a:pt x="0" y="62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1118;p35">
              <a:extLst>
                <a:ext uri="{FF2B5EF4-FFF2-40B4-BE49-F238E27FC236}">
                  <a16:creationId xmlns:a16="http://schemas.microsoft.com/office/drawing/2014/main" id="{EBE6B49F-0F18-ECED-BC71-9447254AB645}"/>
                </a:ext>
              </a:extLst>
            </p:cNvPr>
            <p:cNvSpPr/>
            <p:nvPr/>
          </p:nvSpPr>
          <p:spPr>
            <a:xfrm>
              <a:off x="2990503" y="4797201"/>
              <a:ext cx="70342" cy="47905"/>
            </a:xfrm>
            <a:custGeom>
              <a:avLst/>
              <a:gdLst/>
              <a:ahLst/>
              <a:cxnLst/>
              <a:rect l="l" t="t" r="r" b="b"/>
              <a:pathLst>
                <a:path w="3599" h="2451" extrusionOk="0">
                  <a:moveTo>
                    <a:pt x="0" y="0"/>
                  </a:moveTo>
                  <a:lnTo>
                    <a:pt x="0" y="620"/>
                  </a:lnTo>
                  <a:lnTo>
                    <a:pt x="124" y="2451"/>
                  </a:lnTo>
                  <a:lnTo>
                    <a:pt x="3599" y="2327"/>
                  </a:lnTo>
                  <a:cubicBezTo>
                    <a:pt x="3350" y="1675"/>
                    <a:pt x="2947" y="1024"/>
                    <a:pt x="2327" y="496"/>
                  </a:cubicBezTo>
                  <a:cubicBezTo>
                    <a:pt x="1675" y="124"/>
                    <a:pt x="1024" y="0"/>
                    <a:pt x="372" y="0"/>
                  </a:cubicBezTo>
                  <a:close/>
                </a:path>
              </a:pathLst>
            </a:custGeom>
            <a:solidFill>
              <a:srgbClr val="F5FF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1119;p35">
              <a:extLst>
                <a:ext uri="{FF2B5EF4-FFF2-40B4-BE49-F238E27FC236}">
                  <a16:creationId xmlns:a16="http://schemas.microsoft.com/office/drawing/2014/main" id="{68F2015B-058A-1FDB-2886-9EE4B920D770}"/>
                </a:ext>
              </a:extLst>
            </p:cNvPr>
            <p:cNvSpPr/>
            <p:nvPr/>
          </p:nvSpPr>
          <p:spPr>
            <a:xfrm>
              <a:off x="2992926" y="4834785"/>
              <a:ext cx="318329" cy="15167"/>
            </a:xfrm>
            <a:custGeom>
              <a:avLst/>
              <a:gdLst/>
              <a:ahLst/>
              <a:cxnLst/>
              <a:rect l="l" t="t" r="r" b="b"/>
              <a:pathLst>
                <a:path w="16287" h="776" extrusionOk="0">
                  <a:moveTo>
                    <a:pt x="16162" y="0"/>
                  </a:moveTo>
                  <a:lnTo>
                    <a:pt x="16162" y="0"/>
                  </a:lnTo>
                  <a:cubicBezTo>
                    <a:pt x="16286" y="124"/>
                    <a:pt x="16162" y="249"/>
                    <a:pt x="15883" y="249"/>
                  </a:cubicBezTo>
                  <a:lnTo>
                    <a:pt x="16286" y="249"/>
                  </a:lnTo>
                  <a:cubicBezTo>
                    <a:pt x="16286" y="124"/>
                    <a:pt x="16286" y="124"/>
                    <a:pt x="16162" y="0"/>
                  </a:cubicBezTo>
                  <a:close/>
                  <a:moveTo>
                    <a:pt x="0" y="652"/>
                  </a:moveTo>
                  <a:cubicBezTo>
                    <a:pt x="1272" y="776"/>
                    <a:pt x="2978" y="776"/>
                    <a:pt x="4778" y="776"/>
                  </a:cubicBezTo>
                  <a:cubicBezTo>
                    <a:pt x="4939" y="776"/>
                    <a:pt x="5102" y="776"/>
                    <a:pt x="5265" y="776"/>
                  </a:cubicBezTo>
                  <a:lnTo>
                    <a:pt x="5265" y="776"/>
                  </a:lnTo>
                  <a:cubicBezTo>
                    <a:pt x="5441" y="776"/>
                    <a:pt x="5620" y="776"/>
                    <a:pt x="5801" y="776"/>
                  </a:cubicBezTo>
                  <a:cubicBezTo>
                    <a:pt x="7476" y="776"/>
                    <a:pt x="9307" y="776"/>
                    <a:pt x="10982" y="652"/>
                  </a:cubicBezTo>
                  <a:lnTo>
                    <a:pt x="10982" y="652"/>
                  </a:lnTo>
                  <a:cubicBezTo>
                    <a:pt x="9180" y="766"/>
                    <a:pt x="7193" y="775"/>
                    <a:pt x="5265" y="776"/>
                  </a:cubicBezTo>
                  <a:lnTo>
                    <a:pt x="5265" y="776"/>
                  </a:lnTo>
                  <a:cubicBezTo>
                    <a:pt x="3180" y="775"/>
                    <a:pt x="1469" y="766"/>
                    <a:pt x="497" y="652"/>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1120;p35">
              <a:extLst>
                <a:ext uri="{FF2B5EF4-FFF2-40B4-BE49-F238E27FC236}">
                  <a16:creationId xmlns:a16="http://schemas.microsoft.com/office/drawing/2014/main" id="{2C92428D-8930-2706-C723-6E9C8AAFC85E}"/>
                </a:ext>
              </a:extLst>
            </p:cNvPr>
            <p:cNvSpPr/>
            <p:nvPr/>
          </p:nvSpPr>
          <p:spPr>
            <a:xfrm>
              <a:off x="3293635" y="4839632"/>
              <a:ext cx="12157" cy="3049"/>
            </a:xfrm>
            <a:custGeom>
              <a:avLst/>
              <a:gdLst/>
              <a:ahLst/>
              <a:cxnLst/>
              <a:rect l="l" t="t" r="r" b="b"/>
              <a:pathLst>
                <a:path w="622" h="156" extrusionOk="0">
                  <a:moveTo>
                    <a:pt x="497" y="1"/>
                  </a:moveTo>
                  <a:cubicBezTo>
                    <a:pt x="373" y="156"/>
                    <a:pt x="249" y="156"/>
                    <a:pt x="1" y="156"/>
                  </a:cubicBezTo>
                  <a:cubicBezTo>
                    <a:pt x="249" y="156"/>
                    <a:pt x="497" y="156"/>
                    <a:pt x="621" y="1"/>
                  </a:cubicBezTo>
                  <a:close/>
                </a:path>
              </a:pathLst>
            </a:custGeom>
            <a:solidFill>
              <a:srgbClr val="A8A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1121;p35">
              <a:extLst>
                <a:ext uri="{FF2B5EF4-FFF2-40B4-BE49-F238E27FC236}">
                  <a16:creationId xmlns:a16="http://schemas.microsoft.com/office/drawing/2014/main" id="{C0AF0F26-9701-7B02-F32D-A2276C99DAD5}"/>
                </a:ext>
              </a:extLst>
            </p:cNvPr>
            <p:cNvSpPr/>
            <p:nvPr/>
          </p:nvSpPr>
          <p:spPr>
            <a:xfrm>
              <a:off x="2992926" y="4817195"/>
              <a:ext cx="318329" cy="32757"/>
            </a:xfrm>
            <a:custGeom>
              <a:avLst/>
              <a:gdLst/>
              <a:ahLst/>
              <a:cxnLst/>
              <a:rect l="l" t="t" r="r" b="b"/>
              <a:pathLst>
                <a:path w="16287" h="1676" extrusionOk="0">
                  <a:moveTo>
                    <a:pt x="13681" y="1"/>
                  </a:moveTo>
                  <a:cubicBezTo>
                    <a:pt x="13060" y="1"/>
                    <a:pt x="12781" y="1149"/>
                    <a:pt x="12781" y="1149"/>
                  </a:cubicBezTo>
                  <a:lnTo>
                    <a:pt x="3475" y="1304"/>
                  </a:lnTo>
                  <a:lnTo>
                    <a:pt x="3475" y="1428"/>
                  </a:lnTo>
                  <a:lnTo>
                    <a:pt x="0" y="1428"/>
                  </a:lnTo>
                  <a:lnTo>
                    <a:pt x="0" y="1552"/>
                  </a:lnTo>
                  <a:lnTo>
                    <a:pt x="497" y="1552"/>
                  </a:lnTo>
                  <a:cubicBezTo>
                    <a:pt x="1551" y="1676"/>
                    <a:pt x="3475" y="1676"/>
                    <a:pt x="5801" y="1676"/>
                  </a:cubicBezTo>
                  <a:cubicBezTo>
                    <a:pt x="7476" y="1676"/>
                    <a:pt x="9307" y="1676"/>
                    <a:pt x="10982" y="1552"/>
                  </a:cubicBezTo>
                  <a:cubicBezTo>
                    <a:pt x="12905" y="1552"/>
                    <a:pt x="14456" y="1428"/>
                    <a:pt x="15387" y="1304"/>
                  </a:cubicBezTo>
                  <a:cubicBezTo>
                    <a:pt x="15635" y="1304"/>
                    <a:pt x="15759" y="1304"/>
                    <a:pt x="15883" y="1149"/>
                  </a:cubicBezTo>
                  <a:cubicBezTo>
                    <a:pt x="16162" y="1149"/>
                    <a:pt x="16286" y="1024"/>
                    <a:pt x="16162" y="900"/>
                  </a:cubicBezTo>
                  <a:cubicBezTo>
                    <a:pt x="15759" y="528"/>
                    <a:pt x="13681" y="1"/>
                    <a:pt x="13681" y="1"/>
                  </a:cubicBezTo>
                  <a:close/>
                </a:path>
              </a:pathLst>
            </a:custGeom>
            <a:solidFill>
              <a:srgbClr val="F5FF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1122;p35">
              <a:extLst>
                <a:ext uri="{FF2B5EF4-FFF2-40B4-BE49-F238E27FC236}">
                  <a16:creationId xmlns:a16="http://schemas.microsoft.com/office/drawing/2014/main" id="{82FAAF4A-25DF-AD9C-2227-11524AD1D200}"/>
                </a:ext>
              </a:extLst>
            </p:cNvPr>
            <p:cNvSpPr/>
            <p:nvPr/>
          </p:nvSpPr>
          <p:spPr>
            <a:xfrm>
              <a:off x="3035963" y="4837208"/>
              <a:ext cx="260124" cy="7896"/>
            </a:xfrm>
            <a:custGeom>
              <a:avLst/>
              <a:gdLst/>
              <a:ahLst/>
              <a:cxnLst/>
              <a:rect l="l" t="t" r="r" b="b"/>
              <a:pathLst>
                <a:path w="13309" h="404" extrusionOk="0">
                  <a:moveTo>
                    <a:pt x="11634" y="0"/>
                  </a:moveTo>
                  <a:cubicBezTo>
                    <a:pt x="10083" y="125"/>
                    <a:pt x="8128" y="125"/>
                    <a:pt x="5802" y="280"/>
                  </a:cubicBezTo>
                  <a:cubicBezTo>
                    <a:pt x="3475" y="280"/>
                    <a:pt x="1552" y="404"/>
                    <a:pt x="1" y="404"/>
                  </a:cubicBezTo>
                  <a:lnTo>
                    <a:pt x="5802" y="404"/>
                  </a:lnTo>
                  <a:cubicBezTo>
                    <a:pt x="8128" y="280"/>
                    <a:pt x="10083" y="280"/>
                    <a:pt x="11634" y="125"/>
                  </a:cubicBezTo>
                  <a:lnTo>
                    <a:pt x="13309" y="0"/>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1123;p35">
              <a:extLst>
                <a:ext uri="{FF2B5EF4-FFF2-40B4-BE49-F238E27FC236}">
                  <a16:creationId xmlns:a16="http://schemas.microsoft.com/office/drawing/2014/main" id="{AE9EC6BB-A3DB-6BAF-5AE6-F7FC15EDE2FE}"/>
                </a:ext>
              </a:extLst>
            </p:cNvPr>
            <p:cNvSpPr/>
            <p:nvPr/>
          </p:nvSpPr>
          <p:spPr>
            <a:xfrm>
              <a:off x="3242722" y="4814771"/>
              <a:ext cx="17590" cy="27910"/>
            </a:xfrm>
            <a:custGeom>
              <a:avLst/>
              <a:gdLst/>
              <a:ahLst/>
              <a:cxnLst/>
              <a:rect l="l" t="t" r="r" b="b"/>
              <a:pathLst>
                <a:path w="900" h="1428" extrusionOk="0">
                  <a:moveTo>
                    <a:pt x="900" y="1"/>
                  </a:moveTo>
                  <a:lnTo>
                    <a:pt x="900" y="1"/>
                  </a:lnTo>
                  <a:cubicBezTo>
                    <a:pt x="651" y="125"/>
                    <a:pt x="403" y="249"/>
                    <a:pt x="279" y="652"/>
                  </a:cubicBezTo>
                  <a:cubicBezTo>
                    <a:pt x="0" y="776"/>
                    <a:pt x="0" y="1148"/>
                    <a:pt x="0" y="1428"/>
                  </a:cubicBezTo>
                  <a:cubicBezTo>
                    <a:pt x="124" y="1148"/>
                    <a:pt x="279" y="900"/>
                    <a:pt x="403" y="652"/>
                  </a:cubicBezTo>
                  <a:cubicBezTo>
                    <a:pt x="527" y="373"/>
                    <a:pt x="651" y="125"/>
                    <a:pt x="900"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1124;p35">
              <a:extLst>
                <a:ext uri="{FF2B5EF4-FFF2-40B4-BE49-F238E27FC236}">
                  <a16:creationId xmlns:a16="http://schemas.microsoft.com/office/drawing/2014/main" id="{B48818D6-B276-504D-50EF-061664284FB3}"/>
                </a:ext>
              </a:extLst>
            </p:cNvPr>
            <p:cNvSpPr/>
            <p:nvPr/>
          </p:nvSpPr>
          <p:spPr>
            <a:xfrm>
              <a:off x="3187549" y="4802048"/>
              <a:ext cx="9714" cy="15167"/>
            </a:xfrm>
            <a:custGeom>
              <a:avLst/>
              <a:gdLst/>
              <a:ahLst/>
              <a:cxnLst/>
              <a:rect l="l" t="t" r="r" b="b"/>
              <a:pathLst>
                <a:path w="497" h="776" extrusionOk="0">
                  <a:moveTo>
                    <a:pt x="496" y="0"/>
                  </a:moveTo>
                  <a:lnTo>
                    <a:pt x="496" y="0"/>
                  </a:lnTo>
                  <a:cubicBezTo>
                    <a:pt x="496" y="0"/>
                    <a:pt x="248" y="124"/>
                    <a:pt x="124" y="372"/>
                  </a:cubicBezTo>
                  <a:cubicBezTo>
                    <a:pt x="0" y="652"/>
                    <a:pt x="0" y="776"/>
                    <a:pt x="0" y="776"/>
                  </a:cubicBezTo>
                  <a:cubicBezTo>
                    <a:pt x="0" y="776"/>
                    <a:pt x="124" y="652"/>
                    <a:pt x="248" y="528"/>
                  </a:cubicBezTo>
                  <a:cubicBezTo>
                    <a:pt x="372" y="248"/>
                    <a:pt x="496" y="0"/>
                    <a:pt x="496"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1125;p35">
              <a:extLst>
                <a:ext uri="{FF2B5EF4-FFF2-40B4-BE49-F238E27FC236}">
                  <a16:creationId xmlns:a16="http://schemas.microsoft.com/office/drawing/2014/main" id="{77E2ABD0-2F6A-CC73-8B1A-669440652416}"/>
                </a:ext>
              </a:extLst>
            </p:cNvPr>
            <p:cNvSpPr/>
            <p:nvPr/>
          </p:nvSpPr>
          <p:spPr>
            <a:xfrm>
              <a:off x="3172382" y="4799625"/>
              <a:ext cx="12137" cy="9714"/>
            </a:xfrm>
            <a:custGeom>
              <a:avLst/>
              <a:gdLst/>
              <a:ahLst/>
              <a:cxnLst/>
              <a:rect l="l" t="t" r="r" b="b"/>
              <a:pathLst>
                <a:path w="621" h="497" extrusionOk="0">
                  <a:moveTo>
                    <a:pt x="497" y="0"/>
                  </a:moveTo>
                  <a:cubicBezTo>
                    <a:pt x="497" y="0"/>
                    <a:pt x="373" y="124"/>
                    <a:pt x="249" y="248"/>
                  </a:cubicBezTo>
                  <a:cubicBezTo>
                    <a:pt x="125" y="372"/>
                    <a:pt x="1" y="496"/>
                    <a:pt x="1" y="496"/>
                  </a:cubicBezTo>
                  <a:cubicBezTo>
                    <a:pt x="1" y="496"/>
                    <a:pt x="125" y="496"/>
                    <a:pt x="249" y="372"/>
                  </a:cubicBezTo>
                  <a:cubicBezTo>
                    <a:pt x="497" y="248"/>
                    <a:pt x="621" y="124"/>
                    <a:pt x="497"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1126;p35">
              <a:extLst>
                <a:ext uri="{FF2B5EF4-FFF2-40B4-BE49-F238E27FC236}">
                  <a16:creationId xmlns:a16="http://schemas.microsoft.com/office/drawing/2014/main" id="{CA14E6FE-6457-765D-9431-312E5B78E088}"/>
                </a:ext>
              </a:extLst>
            </p:cNvPr>
            <p:cNvSpPr/>
            <p:nvPr/>
          </p:nvSpPr>
          <p:spPr>
            <a:xfrm>
              <a:off x="3162082" y="4792334"/>
              <a:ext cx="20014" cy="3186"/>
            </a:xfrm>
            <a:custGeom>
              <a:avLst/>
              <a:gdLst/>
              <a:ahLst/>
              <a:cxnLst/>
              <a:rect l="l" t="t" r="r" b="b"/>
              <a:pathLst>
                <a:path w="1024" h="163" extrusionOk="0">
                  <a:moveTo>
                    <a:pt x="294" y="39"/>
                  </a:moveTo>
                  <a:cubicBezTo>
                    <a:pt x="166" y="39"/>
                    <a:pt x="83" y="94"/>
                    <a:pt x="0" y="94"/>
                  </a:cubicBezTo>
                  <a:cubicBezTo>
                    <a:pt x="83" y="94"/>
                    <a:pt x="166" y="163"/>
                    <a:pt x="294" y="163"/>
                  </a:cubicBezTo>
                  <a:cubicBezTo>
                    <a:pt x="359" y="163"/>
                    <a:pt x="434" y="146"/>
                    <a:pt x="528" y="94"/>
                  </a:cubicBezTo>
                  <a:cubicBezTo>
                    <a:pt x="434" y="53"/>
                    <a:pt x="359" y="39"/>
                    <a:pt x="294" y="39"/>
                  </a:cubicBezTo>
                  <a:close/>
                  <a:moveTo>
                    <a:pt x="729" y="1"/>
                  </a:moveTo>
                  <a:cubicBezTo>
                    <a:pt x="652" y="1"/>
                    <a:pt x="590" y="32"/>
                    <a:pt x="528" y="94"/>
                  </a:cubicBezTo>
                  <a:cubicBezTo>
                    <a:pt x="569" y="146"/>
                    <a:pt x="610" y="163"/>
                    <a:pt x="656" y="163"/>
                  </a:cubicBezTo>
                  <a:cubicBezTo>
                    <a:pt x="748" y="163"/>
                    <a:pt x="858" y="94"/>
                    <a:pt x="1024" y="94"/>
                  </a:cubicBezTo>
                  <a:cubicBezTo>
                    <a:pt x="900" y="32"/>
                    <a:pt x="807" y="1"/>
                    <a:pt x="729"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1127;p35">
              <a:extLst>
                <a:ext uri="{FF2B5EF4-FFF2-40B4-BE49-F238E27FC236}">
                  <a16:creationId xmlns:a16="http://schemas.microsoft.com/office/drawing/2014/main" id="{E375ADE0-CC63-D67E-5BBF-C1FF63BFAE86}"/>
                </a:ext>
              </a:extLst>
            </p:cNvPr>
            <p:cNvSpPr/>
            <p:nvPr/>
          </p:nvSpPr>
          <p:spPr>
            <a:xfrm>
              <a:off x="3157235" y="4782035"/>
              <a:ext cx="22438" cy="4046"/>
            </a:xfrm>
            <a:custGeom>
              <a:avLst/>
              <a:gdLst/>
              <a:ahLst/>
              <a:cxnLst/>
              <a:rect l="l" t="t" r="r" b="b"/>
              <a:pathLst>
                <a:path w="1148" h="207" extrusionOk="0">
                  <a:moveTo>
                    <a:pt x="0" y="0"/>
                  </a:moveTo>
                  <a:cubicBezTo>
                    <a:pt x="218" y="146"/>
                    <a:pt x="447" y="206"/>
                    <a:pt x="674" y="206"/>
                  </a:cubicBezTo>
                  <a:cubicBezTo>
                    <a:pt x="834" y="206"/>
                    <a:pt x="994" y="176"/>
                    <a:pt x="1148" y="125"/>
                  </a:cubicBezTo>
                  <a:lnTo>
                    <a:pt x="620" y="125"/>
                  </a:lnTo>
                  <a:cubicBezTo>
                    <a:pt x="372" y="125"/>
                    <a:pt x="248" y="0"/>
                    <a:pt x="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1128;p35">
              <a:extLst>
                <a:ext uri="{FF2B5EF4-FFF2-40B4-BE49-F238E27FC236}">
                  <a16:creationId xmlns:a16="http://schemas.microsoft.com/office/drawing/2014/main" id="{A148289D-8303-2684-434F-101DEB42435D}"/>
                </a:ext>
              </a:extLst>
            </p:cNvPr>
            <p:cNvSpPr/>
            <p:nvPr/>
          </p:nvSpPr>
          <p:spPr>
            <a:xfrm>
              <a:off x="3192396" y="4786784"/>
              <a:ext cx="35181" cy="17708"/>
            </a:xfrm>
            <a:custGeom>
              <a:avLst/>
              <a:gdLst/>
              <a:ahLst/>
              <a:cxnLst/>
              <a:rect l="l" t="t" r="r" b="b"/>
              <a:pathLst>
                <a:path w="1800" h="906" extrusionOk="0">
                  <a:moveTo>
                    <a:pt x="1204" y="1"/>
                  </a:moveTo>
                  <a:cubicBezTo>
                    <a:pt x="888" y="1"/>
                    <a:pt x="553" y="138"/>
                    <a:pt x="373" y="378"/>
                  </a:cubicBezTo>
                  <a:cubicBezTo>
                    <a:pt x="528" y="254"/>
                    <a:pt x="776" y="130"/>
                    <a:pt x="900" y="130"/>
                  </a:cubicBezTo>
                  <a:cubicBezTo>
                    <a:pt x="1024" y="68"/>
                    <a:pt x="1156" y="37"/>
                    <a:pt x="1288" y="37"/>
                  </a:cubicBezTo>
                  <a:cubicBezTo>
                    <a:pt x="1419" y="37"/>
                    <a:pt x="1551" y="68"/>
                    <a:pt x="1675" y="130"/>
                  </a:cubicBezTo>
                  <a:cubicBezTo>
                    <a:pt x="1544" y="42"/>
                    <a:pt x="1377" y="1"/>
                    <a:pt x="1204" y="1"/>
                  </a:cubicBezTo>
                  <a:close/>
                  <a:moveTo>
                    <a:pt x="1675" y="130"/>
                  </a:moveTo>
                  <a:cubicBezTo>
                    <a:pt x="1800" y="254"/>
                    <a:pt x="1675" y="254"/>
                    <a:pt x="1675" y="378"/>
                  </a:cubicBezTo>
                  <a:cubicBezTo>
                    <a:pt x="1551" y="378"/>
                    <a:pt x="1427" y="533"/>
                    <a:pt x="1303" y="533"/>
                  </a:cubicBezTo>
                  <a:cubicBezTo>
                    <a:pt x="1024" y="657"/>
                    <a:pt x="900" y="657"/>
                    <a:pt x="652" y="657"/>
                  </a:cubicBezTo>
                  <a:cubicBezTo>
                    <a:pt x="478" y="711"/>
                    <a:pt x="333" y="741"/>
                    <a:pt x="224" y="758"/>
                  </a:cubicBezTo>
                  <a:lnTo>
                    <a:pt x="224" y="758"/>
                  </a:lnTo>
                  <a:cubicBezTo>
                    <a:pt x="266" y="667"/>
                    <a:pt x="295" y="553"/>
                    <a:pt x="373" y="378"/>
                  </a:cubicBezTo>
                  <a:lnTo>
                    <a:pt x="373" y="378"/>
                  </a:lnTo>
                  <a:cubicBezTo>
                    <a:pt x="251" y="529"/>
                    <a:pt x="130" y="651"/>
                    <a:pt x="125" y="772"/>
                  </a:cubicBezTo>
                  <a:lnTo>
                    <a:pt x="125" y="772"/>
                  </a:lnTo>
                  <a:cubicBezTo>
                    <a:pt x="44" y="781"/>
                    <a:pt x="0" y="781"/>
                    <a:pt x="0" y="781"/>
                  </a:cubicBezTo>
                  <a:lnTo>
                    <a:pt x="124" y="781"/>
                  </a:lnTo>
                  <a:lnTo>
                    <a:pt x="124" y="905"/>
                  </a:lnTo>
                  <a:cubicBezTo>
                    <a:pt x="164" y="866"/>
                    <a:pt x="191" y="826"/>
                    <a:pt x="213" y="781"/>
                  </a:cubicBezTo>
                  <a:lnTo>
                    <a:pt x="652" y="781"/>
                  </a:lnTo>
                  <a:cubicBezTo>
                    <a:pt x="900" y="781"/>
                    <a:pt x="1148" y="657"/>
                    <a:pt x="1303" y="657"/>
                  </a:cubicBezTo>
                  <a:cubicBezTo>
                    <a:pt x="1427" y="657"/>
                    <a:pt x="1551" y="533"/>
                    <a:pt x="1675" y="533"/>
                  </a:cubicBezTo>
                  <a:cubicBezTo>
                    <a:pt x="1800" y="378"/>
                    <a:pt x="1800" y="378"/>
                    <a:pt x="1800" y="254"/>
                  </a:cubicBezTo>
                  <a:cubicBezTo>
                    <a:pt x="1800" y="254"/>
                    <a:pt x="1800" y="130"/>
                    <a:pt x="1675" y="13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1129;p35">
              <a:extLst>
                <a:ext uri="{FF2B5EF4-FFF2-40B4-BE49-F238E27FC236}">
                  <a16:creationId xmlns:a16="http://schemas.microsoft.com/office/drawing/2014/main" id="{FC139E9C-A9AA-9861-DF92-967C430E2D8E}"/>
                </a:ext>
              </a:extLst>
            </p:cNvPr>
            <p:cNvSpPr/>
            <p:nvPr/>
          </p:nvSpPr>
          <p:spPr>
            <a:xfrm>
              <a:off x="3179653" y="4782035"/>
              <a:ext cx="17610" cy="20034"/>
            </a:xfrm>
            <a:custGeom>
              <a:avLst/>
              <a:gdLst/>
              <a:ahLst/>
              <a:cxnLst/>
              <a:rect l="l" t="t" r="r" b="b"/>
              <a:pathLst>
                <a:path w="901" h="1025" extrusionOk="0">
                  <a:moveTo>
                    <a:pt x="249" y="0"/>
                  </a:moveTo>
                  <a:cubicBezTo>
                    <a:pt x="125" y="0"/>
                    <a:pt x="1" y="125"/>
                    <a:pt x="1" y="249"/>
                  </a:cubicBezTo>
                  <a:cubicBezTo>
                    <a:pt x="1" y="373"/>
                    <a:pt x="125" y="373"/>
                    <a:pt x="125" y="497"/>
                  </a:cubicBezTo>
                  <a:cubicBezTo>
                    <a:pt x="249" y="621"/>
                    <a:pt x="404" y="776"/>
                    <a:pt x="404" y="900"/>
                  </a:cubicBezTo>
                  <a:cubicBezTo>
                    <a:pt x="528" y="900"/>
                    <a:pt x="652" y="1024"/>
                    <a:pt x="776" y="1024"/>
                  </a:cubicBezTo>
                  <a:cubicBezTo>
                    <a:pt x="776" y="1024"/>
                    <a:pt x="652" y="900"/>
                    <a:pt x="528" y="776"/>
                  </a:cubicBezTo>
                  <a:cubicBezTo>
                    <a:pt x="404" y="621"/>
                    <a:pt x="249" y="497"/>
                    <a:pt x="249" y="373"/>
                  </a:cubicBezTo>
                  <a:cubicBezTo>
                    <a:pt x="125" y="373"/>
                    <a:pt x="125" y="125"/>
                    <a:pt x="249" y="125"/>
                  </a:cubicBezTo>
                  <a:cubicBezTo>
                    <a:pt x="404" y="125"/>
                    <a:pt x="528" y="125"/>
                    <a:pt x="652" y="249"/>
                  </a:cubicBezTo>
                  <a:cubicBezTo>
                    <a:pt x="776" y="373"/>
                    <a:pt x="776" y="497"/>
                    <a:pt x="776" y="621"/>
                  </a:cubicBezTo>
                  <a:cubicBezTo>
                    <a:pt x="900" y="776"/>
                    <a:pt x="900" y="900"/>
                    <a:pt x="900" y="1024"/>
                  </a:cubicBezTo>
                  <a:lnTo>
                    <a:pt x="900" y="621"/>
                  </a:lnTo>
                  <a:cubicBezTo>
                    <a:pt x="900" y="497"/>
                    <a:pt x="776" y="373"/>
                    <a:pt x="776" y="249"/>
                  </a:cubicBezTo>
                  <a:cubicBezTo>
                    <a:pt x="652" y="125"/>
                    <a:pt x="404" y="0"/>
                    <a:pt x="24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1130;p35">
              <a:extLst>
                <a:ext uri="{FF2B5EF4-FFF2-40B4-BE49-F238E27FC236}">
                  <a16:creationId xmlns:a16="http://schemas.microsoft.com/office/drawing/2014/main" id="{BAEAA70B-6504-F6AA-C82A-298981AB8250}"/>
                </a:ext>
              </a:extLst>
            </p:cNvPr>
            <p:cNvSpPr/>
            <p:nvPr/>
          </p:nvSpPr>
          <p:spPr>
            <a:xfrm>
              <a:off x="2990503" y="4794152"/>
              <a:ext cx="70342" cy="50954"/>
            </a:xfrm>
            <a:custGeom>
              <a:avLst/>
              <a:gdLst/>
              <a:ahLst/>
              <a:cxnLst/>
              <a:rect l="l" t="t" r="r" b="b"/>
              <a:pathLst>
                <a:path w="3599" h="2607" extrusionOk="0">
                  <a:moveTo>
                    <a:pt x="248" y="1"/>
                  </a:moveTo>
                  <a:cubicBezTo>
                    <a:pt x="248" y="1"/>
                    <a:pt x="124" y="156"/>
                    <a:pt x="0" y="156"/>
                  </a:cubicBezTo>
                  <a:lnTo>
                    <a:pt x="776" y="156"/>
                  </a:lnTo>
                  <a:cubicBezTo>
                    <a:pt x="1272" y="156"/>
                    <a:pt x="1923" y="404"/>
                    <a:pt x="2327" y="652"/>
                  </a:cubicBezTo>
                  <a:cubicBezTo>
                    <a:pt x="2823" y="932"/>
                    <a:pt x="3226" y="1428"/>
                    <a:pt x="3350" y="1955"/>
                  </a:cubicBezTo>
                  <a:cubicBezTo>
                    <a:pt x="3475" y="2079"/>
                    <a:pt x="3475" y="2328"/>
                    <a:pt x="3599" y="2607"/>
                  </a:cubicBezTo>
                  <a:lnTo>
                    <a:pt x="3599" y="2328"/>
                  </a:lnTo>
                  <a:cubicBezTo>
                    <a:pt x="3599" y="2203"/>
                    <a:pt x="3475" y="2079"/>
                    <a:pt x="3475" y="1955"/>
                  </a:cubicBezTo>
                  <a:cubicBezTo>
                    <a:pt x="3226" y="1304"/>
                    <a:pt x="2823" y="932"/>
                    <a:pt x="2451" y="528"/>
                  </a:cubicBezTo>
                  <a:cubicBezTo>
                    <a:pt x="1923" y="280"/>
                    <a:pt x="1396" y="1"/>
                    <a:pt x="776"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1131;p35">
              <a:extLst>
                <a:ext uri="{FF2B5EF4-FFF2-40B4-BE49-F238E27FC236}">
                  <a16:creationId xmlns:a16="http://schemas.microsoft.com/office/drawing/2014/main" id="{FCD67FA9-9F96-AFAE-E367-1E1C5E5C2BEA}"/>
                </a:ext>
              </a:extLst>
            </p:cNvPr>
            <p:cNvSpPr/>
            <p:nvPr/>
          </p:nvSpPr>
          <p:spPr>
            <a:xfrm>
              <a:off x="3012920" y="4804472"/>
              <a:ext cx="10339" cy="4867"/>
            </a:xfrm>
            <a:custGeom>
              <a:avLst/>
              <a:gdLst/>
              <a:ahLst/>
              <a:cxnLst/>
              <a:rect l="l" t="t" r="r" b="b"/>
              <a:pathLst>
                <a:path w="529" h="249" extrusionOk="0">
                  <a:moveTo>
                    <a:pt x="1" y="0"/>
                  </a:moveTo>
                  <a:cubicBezTo>
                    <a:pt x="1" y="124"/>
                    <a:pt x="125" y="124"/>
                    <a:pt x="249" y="124"/>
                  </a:cubicBezTo>
                  <a:cubicBezTo>
                    <a:pt x="404" y="124"/>
                    <a:pt x="528" y="248"/>
                    <a:pt x="528" y="248"/>
                  </a:cubicBezTo>
                  <a:cubicBezTo>
                    <a:pt x="528" y="248"/>
                    <a:pt x="404" y="124"/>
                    <a:pt x="24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1132;p35">
              <a:extLst>
                <a:ext uri="{FF2B5EF4-FFF2-40B4-BE49-F238E27FC236}">
                  <a16:creationId xmlns:a16="http://schemas.microsoft.com/office/drawing/2014/main" id="{BB5956FE-93F3-686A-679C-E9BA7E891B32}"/>
                </a:ext>
              </a:extLst>
            </p:cNvPr>
            <p:cNvSpPr/>
            <p:nvPr/>
          </p:nvSpPr>
          <p:spPr>
            <a:xfrm>
              <a:off x="2997773" y="4802048"/>
              <a:ext cx="4867" cy="2443"/>
            </a:xfrm>
            <a:custGeom>
              <a:avLst/>
              <a:gdLst/>
              <a:ahLst/>
              <a:cxnLst/>
              <a:rect l="l" t="t" r="r" b="b"/>
              <a:pathLst>
                <a:path w="249" h="125" extrusionOk="0">
                  <a:moveTo>
                    <a:pt x="0" y="0"/>
                  </a:moveTo>
                  <a:cubicBezTo>
                    <a:pt x="0" y="0"/>
                    <a:pt x="0" y="124"/>
                    <a:pt x="124" y="124"/>
                  </a:cubicBezTo>
                  <a:lnTo>
                    <a:pt x="249" y="124"/>
                  </a:lnTo>
                  <a:cubicBezTo>
                    <a:pt x="249" y="124"/>
                    <a:pt x="249" y="0"/>
                    <a:pt x="124"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1133;p35">
              <a:extLst>
                <a:ext uri="{FF2B5EF4-FFF2-40B4-BE49-F238E27FC236}">
                  <a16:creationId xmlns:a16="http://schemas.microsoft.com/office/drawing/2014/main" id="{1FAE4B40-9DD3-A302-0825-A9C57BCDFBD4}"/>
                </a:ext>
              </a:extLst>
            </p:cNvPr>
            <p:cNvSpPr/>
            <p:nvPr/>
          </p:nvSpPr>
          <p:spPr>
            <a:xfrm>
              <a:off x="2270215" y="4718378"/>
              <a:ext cx="199496" cy="124306"/>
            </a:xfrm>
            <a:custGeom>
              <a:avLst/>
              <a:gdLst/>
              <a:ahLst/>
              <a:cxnLst/>
              <a:rect l="l" t="t" r="r" b="b"/>
              <a:pathLst>
                <a:path w="10207" h="6360" extrusionOk="0">
                  <a:moveTo>
                    <a:pt x="1428" y="0"/>
                  </a:moveTo>
                  <a:lnTo>
                    <a:pt x="1" y="6360"/>
                  </a:lnTo>
                  <a:lnTo>
                    <a:pt x="9710" y="6360"/>
                  </a:lnTo>
                  <a:lnTo>
                    <a:pt x="10207" y="2203"/>
                  </a:lnTo>
                  <a:lnTo>
                    <a:pt x="1428" y="0"/>
                  </a:ln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1134;p35">
              <a:extLst>
                <a:ext uri="{FF2B5EF4-FFF2-40B4-BE49-F238E27FC236}">
                  <a16:creationId xmlns:a16="http://schemas.microsoft.com/office/drawing/2014/main" id="{F4EACDBC-D49A-3AE9-8173-5C60548E5C4D}"/>
                </a:ext>
              </a:extLst>
            </p:cNvPr>
            <p:cNvSpPr/>
            <p:nvPr/>
          </p:nvSpPr>
          <p:spPr>
            <a:xfrm>
              <a:off x="2275062" y="4818544"/>
              <a:ext cx="189801" cy="8991"/>
            </a:xfrm>
            <a:custGeom>
              <a:avLst/>
              <a:gdLst/>
              <a:ahLst/>
              <a:cxnLst/>
              <a:rect l="l" t="t" r="r" b="b"/>
              <a:pathLst>
                <a:path w="9711" h="460" extrusionOk="0">
                  <a:moveTo>
                    <a:pt x="1010" y="1"/>
                  </a:moveTo>
                  <a:cubicBezTo>
                    <a:pt x="704" y="1"/>
                    <a:pt x="352" y="56"/>
                    <a:pt x="1" y="56"/>
                  </a:cubicBezTo>
                  <a:cubicBezTo>
                    <a:pt x="528" y="180"/>
                    <a:pt x="1056" y="180"/>
                    <a:pt x="1428" y="180"/>
                  </a:cubicBezTo>
                  <a:lnTo>
                    <a:pt x="4933" y="304"/>
                  </a:lnTo>
                  <a:cubicBezTo>
                    <a:pt x="6205" y="459"/>
                    <a:pt x="7384" y="459"/>
                    <a:pt x="8284" y="459"/>
                  </a:cubicBezTo>
                  <a:cubicBezTo>
                    <a:pt x="8811" y="459"/>
                    <a:pt x="9183" y="459"/>
                    <a:pt x="9711" y="304"/>
                  </a:cubicBezTo>
                  <a:cubicBezTo>
                    <a:pt x="9183" y="180"/>
                    <a:pt x="8811" y="180"/>
                    <a:pt x="8284" y="180"/>
                  </a:cubicBezTo>
                  <a:lnTo>
                    <a:pt x="4933" y="56"/>
                  </a:lnTo>
                  <a:lnTo>
                    <a:pt x="1428" y="56"/>
                  </a:lnTo>
                  <a:cubicBezTo>
                    <a:pt x="1304" y="14"/>
                    <a:pt x="1162" y="1"/>
                    <a:pt x="1010"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1135;p35">
              <a:extLst>
                <a:ext uri="{FF2B5EF4-FFF2-40B4-BE49-F238E27FC236}">
                  <a16:creationId xmlns:a16="http://schemas.microsoft.com/office/drawing/2014/main" id="{812E874A-52FC-419A-FA21-47D1F2ABB267}"/>
                </a:ext>
              </a:extLst>
            </p:cNvPr>
            <p:cNvSpPr/>
            <p:nvPr/>
          </p:nvSpPr>
          <p:spPr>
            <a:xfrm>
              <a:off x="2376321" y="4743845"/>
              <a:ext cx="10320" cy="80643"/>
            </a:xfrm>
            <a:custGeom>
              <a:avLst/>
              <a:gdLst/>
              <a:ahLst/>
              <a:cxnLst/>
              <a:rect l="l" t="t" r="r" b="b"/>
              <a:pathLst>
                <a:path w="528" h="4126" extrusionOk="0">
                  <a:moveTo>
                    <a:pt x="404" y="0"/>
                  </a:moveTo>
                  <a:cubicBezTo>
                    <a:pt x="249" y="652"/>
                    <a:pt x="124" y="1303"/>
                    <a:pt x="124" y="2079"/>
                  </a:cubicBezTo>
                  <a:cubicBezTo>
                    <a:pt x="0" y="2730"/>
                    <a:pt x="0" y="3350"/>
                    <a:pt x="124" y="4126"/>
                  </a:cubicBezTo>
                  <a:cubicBezTo>
                    <a:pt x="249" y="3506"/>
                    <a:pt x="404" y="2730"/>
                    <a:pt x="404" y="2079"/>
                  </a:cubicBezTo>
                  <a:cubicBezTo>
                    <a:pt x="528" y="1427"/>
                    <a:pt x="528" y="652"/>
                    <a:pt x="404"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1136;p35">
              <a:extLst>
                <a:ext uri="{FF2B5EF4-FFF2-40B4-BE49-F238E27FC236}">
                  <a16:creationId xmlns:a16="http://schemas.microsoft.com/office/drawing/2014/main" id="{9E42134C-BBEE-0C2F-62BB-234FA0045C67}"/>
                </a:ext>
              </a:extLst>
            </p:cNvPr>
            <p:cNvSpPr/>
            <p:nvPr/>
          </p:nvSpPr>
          <p:spPr>
            <a:xfrm>
              <a:off x="2822851" y="4824465"/>
              <a:ext cx="20" cy="18216"/>
            </a:xfrm>
            <a:custGeom>
              <a:avLst/>
              <a:gdLst/>
              <a:ahLst/>
              <a:cxnLst/>
              <a:rect l="l" t="t" r="r" b="b"/>
              <a:pathLst>
                <a:path w="1" h="932" extrusionOk="0">
                  <a:moveTo>
                    <a:pt x="0" y="1"/>
                  </a:moveTo>
                  <a:lnTo>
                    <a:pt x="0" y="1"/>
                  </a:lnTo>
                  <a:lnTo>
                    <a:pt x="0" y="932"/>
                  </a:lnTo>
                  <a:lnTo>
                    <a:pt x="0" y="932"/>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1137;p35">
              <a:extLst>
                <a:ext uri="{FF2B5EF4-FFF2-40B4-BE49-F238E27FC236}">
                  <a16:creationId xmlns:a16="http://schemas.microsoft.com/office/drawing/2014/main" id="{83B2DA8A-FE37-37B6-6264-E6DDEA4C8AF3}"/>
                </a:ext>
              </a:extLst>
            </p:cNvPr>
            <p:cNvSpPr/>
            <p:nvPr/>
          </p:nvSpPr>
          <p:spPr>
            <a:xfrm>
              <a:off x="2820427" y="4842661"/>
              <a:ext cx="2443" cy="20"/>
            </a:xfrm>
            <a:custGeom>
              <a:avLst/>
              <a:gdLst/>
              <a:ahLst/>
              <a:cxnLst/>
              <a:rect l="l" t="t" r="r" b="b"/>
              <a:pathLst>
                <a:path w="125" h="1" extrusionOk="0">
                  <a:moveTo>
                    <a:pt x="124" y="1"/>
                  </a:moveTo>
                  <a:lnTo>
                    <a:pt x="124" y="1"/>
                  </a:lnTo>
                  <a:lnTo>
                    <a:pt x="0" y="1"/>
                  </a:lnTo>
                  <a:close/>
                </a:path>
              </a:pathLst>
            </a:custGeom>
            <a:solidFill>
              <a:srgbClr val="A8A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1138;p35">
              <a:extLst>
                <a:ext uri="{FF2B5EF4-FFF2-40B4-BE49-F238E27FC236}">
                  <a16:creationId xmlns:a16="http://schemas.microsoft.com/office/drawing/2014/main" id="{B88E7842-E53D-5403-0993-6D9F7FB412F0}"/>
                </a:ext>
              </a:extLst>
            </p:cNvPr>
            <p:cNvSpPr/>
            <p:nvPr/>
          </p:nvSpPr>
          <p:spPr>
            <a:xfrm>
              <a:off x="2270215" y="4819618"/>
              <a:ext cx="192225" cy="23063"/>
            </a:xfrm>
            <a:custGeom>
              <a:avLst/>
              <a:gdLst/>
              <a:ahLst/>
              <a:cxnLst/>
              <a:rect l="l" t="t" r="r" b="b"/>
              <a:pathLst>
                <a:path w="9835" h="1180" extrusionOk="0">
                  <a:moveTo>
                    <a:pt x="249" y="1"/>
                  </a:moveTo>
                  <a:lnTo>
                    <a:pt x="1" y="1180"/>
                  </a:lnTo>
                  <a:lnTo>
                    <a:pt x="9834" y="1180"/>
                  </a:lnTo>
                  <a:lnTo>
                    <a:pt x="9834" y="249"/>
                  </a:lnTo>
                  <a:cubicBezTo>
                    <a:pt x="9555" y="249"/>
                    <a:pt x="9183" y="404"/>
                    <a:pt x="8935" y="404"/>
                  </a:cubicBezTo>
                  <a:lnTo>
                    <a:pt x="8532" y="404"/>
                  </a:lnTo>
                  <a:cubicBezTo>
                    <a:pt x="7632" y="404"/>
                    <a:pt x="6453" y="404"/>
                    <a:pt x="5181" y="249"/>
                  </a:cubicBezTo>
                  <a:lnTo>
                    <a:pt x="1676" y="125"/>
                  </a:lnTo>
                  <a:cubicBezTo>
                    <a:pt x="1179" y="125"/>
                    <a:pt x="776" y="125"/>
                    <a:pt x="404" y="1"/>
                  </a:cubicBezTo>
                  <a:close/>
                </a:path>
              </a:pathLst>
            </a:custGeom>
            <a:solidFill>
              <a:srgbClr val="F5FF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1139;p35">
              <a:extLst>
                <a:ext uri="{FF2B5EF4-FFF2-40B4-BE49-F238E27FC236}">
                  <a16:creationId xmlns:a16="http://schemas.microsoft.com/office/drawing/2014/main" id="{05F58F63-217B-2D98-13B1-F94D3BC573AB}"/>
                </a:ext>
              </a:extLst>
            </p:cNvPr>
            <p:cNvSpPr/>
            <p:nvPr/>
          </p:nvSpPr>
          <p:spPr>
            <a:xfrm>
              <a:off x="2278092" y="4819618"/>
              <a:ext cx="184348" cy="7916"/>
            </a:xfrm>
            <a:custGeom>
              <a:avLst/>
              <a:gdLst/>
              <a:ahLst/>
              <a:cxnLst/>
              <a:rect l="l" t="t" r="r" b="b"/>
              <a:pathLst>
                <a:path w="9432" h="405" extrusionOk="0">
                  <a:moveTo>
                    <a:pt x="1" y="1"/>
                  </a:moveTo>
                  <a:cubicBezTo>
                    <a:pt x="373" y="125"/>
                    <a:pt x="776" y="125"/>
                    <a:pt x="1273" y="125"/>
                  </a:cubicBezTo>
                  <a:lnTo>
                    <a:pt x="4778" y="249"/>
                  </a:lnTo>
                  <a:cubicBezTo>
                    <a:pt x="6050" y="404"/>
                    <a:pt x="7229" y="404"/>
                    <a:pt x="8129" y="404"/>
                  </a:cubicBezTo>
                  <a:lnTo>
                    <a:pt x="8532" y="404"/>
                  </a:lnTo>
                  <a:cubicBezTo>
                    <a:pt x="8780" y="404"/>
                    <a:pt x="9152" y="249"/>
                    <a:pt x="9431" y="249"/>
                  </a:cubicBezTo>
                  <a:lnTo>
                    <a:pt x="5150" y="125"/>
                  </a:lnTo>
                  <a:lnTo>
                    <a:pt x="1" y="1"/>
                  </a:lnTo>
                  <a:close/>
                </a:path>
              </a:pathLst>
            </a:custGeom>
            <a:solidFill>
              <a:srgbClr val="A8A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1140;p35">
              <a:extLst>
                <a:ext uri="{FF2B5EF4-FFF2-40B4-BE49-F238E27FC236}">
                  <a16:creationId xmlns:a16="http://schemas.microsoft.com/office/drawing/2014/main" id="{35903B00-0AEB-57E7-9D85-0321D06B7964}"/>
                </a:ext>
              </a:extLst>
            </p:cNvPr>
            <p:cNvSpPr/>
            <p:nvPr/>
          </p:nvSpPr>
          <p:spPr>
            <a:xfrm>
              <a:off x="2739182" y="4822042"/>
              <a:ext cx="20" cy="2443"/>
            </a:xfrm>
            <a:custGeom>
              <a:avLst/>
              <a:gdLst/>
              <a:ahLst/>
              <a:cxnLst/>
              <a:rect l="l" t="t" r="r" b="b"/>
              <a:pathLst>
                <a:path w="1" h="125" extrusionOk="0">
                  <a:moveTo>
                    <a:pt x="0" y="1"/>
                  </a:moveTo>
                  <a:lnTo>
                    <a:pt x="0" y="125"/>
                  </a:lnTo>
                  <a:lnTo>
                    <a:pt x="0" y="1"/>
                  </a:lnTo>
                  <a:close/>
                </a:path>
              </a:pathLst>
            </a:custGeom>
            <a:solidFill>
              <a:srgbClr val="A8A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1141;p35">
              <a:extLst>
                <a:ext uri="{FF2B5EF4-FFF2-40B4-BE49-F238E27FC236}">
                  <a16:creationId xmlns:a16="http://schemas.microsoft.com/office/drawing/2014/main" id="{6594A780-E2DC-AF0A-5C82-164636E3FEEE}"/>
                </a:ext>
              </a:extLst>
            </p:cNvPr>
            <p:cNvSpPr/>
            <p:nvPr/>
          </p:nvSpPr>
          <p:spPr>
            <a:xfrm>
              <a:off x="3045676" y="1842301"/>
              <a:ext cx="457177" cy="590376"/>
            </a:xfrm>
            <a:custGeom>
              <a:avLst/>
              <a:gdLst/>
              <a:ahLst/>
              <a:cxnLst/>
              <a:rect l="l" t="t" r="r" b="b"/>
              <a:pathLst>
                <a:path w="23391" h="30206" extrusionOk="0">
                  <a:moveTo>
                    <a:pt x="18046" y="0"/>
                  </a:moveTo>
                  <a:cubicBezTo>
                    <a:pt x="17993" y="0"/>
                    <a:pt x="17961" y="64"/>
                    <a:pt x="17961" y="208"/>
                  </a:cubicBezTo>
                  <a:cubicBezTo>
                    <a:pt x="17961" y="859"/>
                    <a:pt x="17589" y="4613"/>
                    <a:pt x="17589" y="4613"/>
                  </a:cubicBezTo>
                  <a:lnTo>
                    <a:pt x="10206" y="17393"/>
                  </a:lnTo>
                  <a:cubicBezTo>
                    <a:pt x="9182" y="19472"/>
                    <a:pt x="7383" y="20620"/>
                    <a:pt x="5956" y="20899"/>
                  </a:cubicBezTo>
                  <a:lnTo>
                    <a:pt x="0" y="22171"/>
                  </a:lnTo>
                  <a:lnTo>
                    <a:pt x="1675" y="30205"/>
                  </a:lnTo>
                  <a:lnTo>
                    <a:pt x="10082" y="28127"/>
                  </a:lnTo>
                  <a:cubicBezTo>
                    <a:pt x="12285" y="27600"/>
                    <a:pt x="14084" y="26048"/>
                    <a:pt x="15014" y="24001"/>
                  </a:cubicBezTo>
                  <a:lnTo>
                    <a:pt x="21994" y="7063"/>
                  </a:lnTo>
                  <a:cubicBezTo>
                    <a:pt x="22491" y="6009"/>
                    <a:pt x="22894" y="4861"/>
                    <a:pt x="23142" y="3837"/>
                  </a:cubicBezTo>
                  <a:cubicBezTo>
                    <a:pt x="23390" y="2782"/>
                    <a:pt x="23142" y="1883"/>
                    <a:pt x="22491" y="1107"/>
                  </a:cubicBezTo>
                  <a:lnTo>
                    <a:pt x="19016" y="2410"/>
                  </a:lnTo>
                  <a:cubicBezTo>
                    <a:pt x="18915" y="1247"/>
                    <a:pt x="18278" y="0"/>
                    <a:pt x="18046" y="0"/>
                  </a:cubicBez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1142;p35">
              <a:extLst>
                <a:ext uri="{FF2B5EF4-FFF2-40B4-BE49-F238E27FC236}">
                  <a16:creationId xmlns:a16="http://schemas.microsoft.com/office/drawing/2014/main" id="{155ED680-DA64-51D1-D057-C43404F3B016}"/>
                </a:ext>
              </a:extLst>
            </p:cNvPr>
            <p:cNvSpPr/>
            <p:nvPr/>
          </p:nvSpPr>
          <p:spPr>
            <a:xfrm>
              <a:off x="655825" y="4839200"/>
              <a:ext cx="4030779" cy="32750"/>
            </a:xfrm>
            <a:custGeom>
              <a:avLst/>
              <a:gdLst/>
              <a:ahLst/>
              <a:cxnLst/>
              <a:rect l="l" t="t" r="r" b="b"/>
              <a:pathLst>
                <a:path w="204790" h="217" extrusionOk="0">
                  <a:moveTo>
                    <a:pt x="102436" y="0"/>
                  </a:moveTo>
                  <a:cubicBezTo>
                    <a:pt x="45876" y="0"/>
                    <a:pt x="1" y="0"/>
                    <a:pt x="1" y="108"/>
                  </a:cubicBezTo>
                  <a:cubicBezTo>
                    <a:pt x="1" y="108"/>
                    <a:pt x="45876" y="217"/>
                    <a:pt x="102436" y="217"/>
                  </a:cubicBezTo>
                  <a:cubicBezTo>
                    <a:pt x="159023" y="217"/>
                    <a:pt x="204790" y="108"/>
                    <a:pt x="204790" y="108"/>
                  </a:cubicBezTo>
                  <a:cubicBezTo>
                    <a:pt x="204790" y="0"/>
                    <a:pt x="159023" y="0"/>
                    <a:pt x="1024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 name="Google Shape;580;p41">
            <a:extLst>
              <a:ext uri="{FF2B5EF4-FFF2-40B4-BE49-F238E27FC236}">
                <a16:creationId xmlns:a16="http://schemas.microsoft.com/office/drawing/2014/main" id="{8AEA45C5-609E-BEE3-2C3D-174520A578AA}"/>
              </a:ext>
            </a:extLst>
          </p:cNvPr>
          <p:cNvSpPr txBox="1">
            <a:spLocks/>
          </p:cNvSpPr>
          <p:nvPr/>
        </p:nvSpPr>
        <p:spPr>
          <a:xfrm>
            <a:off x="2354458" y="1750777"/>
            <a:ext cx="4925735" cy="1671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9pPr>
          </a:lstStyle>
          <a:p>
            <a:pPr marL="0" marR="0" lvl="0" indent="0" algn="ctr" defTabSz="914400" rtl="1" eaLnBrk="1" fontAlgn="auto" latinLnBrk="0" hangingPunct="1">
              <a:lnSpc>
                <a:spcPct val="100000"/>
              </a:lnSpc>
              <a:spcBef>
                <a:spcPts val="0"/>
              </a:spcBef>
              <a:spcAft>
                <a:spcPts val="0"/>
              </a:spcAft>
              <a:buClr>
                <a:srgbClr val="000000"/>
              </a:buClr>
              <a:buSzPts val="3600"/>
              <a:buFont typeface="Fira Sans Extra Condensed SemiBold"/>
              <a:buNone/>
              <a:tabLst/>
              <a:defRPr/>
            </a:pPr>
            <a:r>
              <a:rPr kumimoji="0" lang="ar-SA"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Fira Sans Extra Condensed SemiBold"/>
              </a:rPr>
              <a:t>الدرس الثاني  </a:t>
            </a:r>
            <a:br>
              <a:rPr kumimoji="0" lang="ar-SA" sz="35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Fira Sans Extra Condensed SemiBold"/>
              </a:rPr>
            </a:br>
            <a:br>
              <a:rPr lang="ar-SA" dirty="0"/>
            </a:br>
            <a:r>
              <a:rPr kumimoji="0" lang="ar-SA" sz="2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Fira Sans Extra Condensed SemiBold"/>
              </a:rPr>
              <a:t>  البحث عن الوسائط المتعددة وإنشاء وتحرير مقاطع الفيديو.</a:t>
            </a:r>
            <a:endParaRPr kumimoji="0" lang="en-US" sz="4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Fira Sans Extra Condensed SemiBold"/>
            </a:endParaRPr>
          </a:p>
        </p:txBody>
      </p:sp>
    </p:spTree>
    <p:extLst>
      <p:ext uri="{BB962C8B-B14F-4D97-AF65-F5344CB8AC3E}">
        <p14:creationId xmlns:p14="http://schemas.microsoft.com/office/powerpoint/2010/main" val="31126324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Google Shape;46;p15">
            <a:extLst>
              <a:ext uri="{FF2B5EF4-FFF2-40B4-BE49-F238E27FC236}">
                <a16:creationId xmlns:a16="http://schemas.microsoft.com/office/drawing/2014/main" id="{E7DEC534-30F3-2053-34BA-43950CD27C90}"/>
              </a:ext>
            </a:extLst>
          </p:cNvPr>
          <p:cNvSpPr/>
          <p:nvPr/>
        </p:nvSpPr>
        <p:spPr>
          <a:xfrm>
            <a:off x="2637799" y="1021818"/>
            <a:ext cx="7124875" cy="4662675"/>
          </a:xfrm>
          <a:custGeom>
            <a:avLst/>
            <a:gdLst/>
            <a:ahLst/>
            <a:cxnLst/>
            <a:rect l="l" t="t" r="r" b="b"/>
            <a:pathLst>
              <a:path w="284995" h="186507" extrusionOk="0">
                <a:moveTo>
                  <a:pt x="799" y="168485"/>
                </a:moveTo>
                <a:cubicBezTo>
                  <a:pt x="1655" y="161448"/>
                  <a:pt x="18298" y="146041"/>
                  <a:pt x="43024" y="136531"/>
                </a:cubicBezTo>
                <a:cubicBezTo>
                  <a:pt x="67751" y="127021"/>
                  <a:pt x="124907" y="127401"/>
                  <a:pt x="149158" y="111424"/>
                </a:cubicBezTo>
                <a:cubicBezTo>
                  <a:pt x="173409" y="95447"/>
                  <a:pt x="175501" y="58167"/>
                  <a:pt x="188530" y="40668"/>
                </a:cubicBezTo>
                <a:cubicBezTo>
                  <a:pt x="201559" y="23169"/>
                  <a:pt x="214397" y="10331"/>
                  <a:pt x="227331" y="6432"/>
                </a:cubicBezTo>
                <a:cubicBezTo>
                  <a:pt x="240265" y="2533"/>
                  <a:pt x="259570" y="-10401"/>
                  <a:pt x="266132" y="17273"/>
                </a:cubicBezTo>
                <a:cubicBezTo>
                  <a:pt x="272694" y="44948"/>
                  <a:pt x="304744" y="145565"/>
                  <a:pt x="266703" y="172479"/>
                </a:cubicBezTo>
                <a:cubicBezTo>
                  <a:pt x="228663" y="199393"/>
                  <a:pt x="82206" y="179422"/>
                  <a:pt x="37889" y="178756"/>
                </a:cubicBezTo>
                <a:cubicBezTo>
                  <a:pt x="-6428" y="178090"/>
                  <a:pt x="-57" y="175523"/>
                  <a:pt x="799" y="168485"/>
                </a:cubicBezTo>
                <a:close/>
              </a:path>
            </a:pathLst>
          </a:custGeom>
          <a:solidFill>
            <a:srgbClr val="6171FF">
              <a:alpha val="12549"/>
            </a:srgbClr>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189" name="مجموعة 188">
            <a:extLst>
              <a:ext uri="{FF2B5EF4-FFF2-40B4-BE49-F238E27FC236}">
                <a16:creationId xmlns:a16="http://schemas.microsoft.com/office/drawing/2014/main" id="{540909BA-93B8-8F89-9379-05F65CEC5822}"/>
              </a:ext>
            </a:extLst>
          </p:cNvPr>
          <p:cNvGrpSpPr/>
          <p:nvPr/>
        </p:nvGrpSpPr>
        <p:grpSpPr>
          <a:xfrm>
            <a:off x="939625" y="93577"/>
            <a:ext cx="7124875" cy="4920809"/>
            <a:chOff x="1846729" y="-756999"/>
            <a:chExt cx="6202350" cy="6045038"/>
          </a:xfrm>
        </p:grpSpPr>
        <p:sp>
          <p:nvSpPr>
            <p:cNvPr id="4" name="Google Shape;2907;p61">
              <a:extLst>
                <a:ext uri="{FF2B5EF4-FFF2-40B4-BE49-F238E27FC236}">
                  <a16:creationId xmlns:a16="http://schemas.microsoft.com/office/drawing/2014/main" id="{F9F3BD7E-44B7-83CC-829E-5F29CCD63307}"/>
                </a:ext>
              </a:extLst>
            </p:cNvPr>
            <p:cNvSpPr/>
            <p:nvPr/>
          </p:nvSpPr>
          <p:spPr>
            <a:xfrm>
              <a:off x="1846729" y="-756999"/>
              <a:ext cx="6202350" cy="6045038"/>
            </a:xfrm>
            <a:custGeom>
              <a:avLst/>
              <a:gdLst/>
              <a:ahLst/>
              <a:cxnLst/>
              <a:rect l="l" t="t" r="r" b="b"/>
              <a:pathLst>
                <a:path w="102668" h="100064" extrusionOk="0">
                  <a:moveTo>
                    <a:pt x="52635" y="1"/>
                  </a:moveTo>
                  <a:cubicBezTo>
                    <a:pt x="51397" y="1"/>
                    <a:pt x="50362" y="973"/>
                    <a:pt x="50362" y="2211"/>
                  </a:cubicBezTo>
                  <a:cubicBezTo>
                    <a:pt x="50362" y="2932"/>
                    <a:pt x="50754" y="3590"/>
                    <a:pt x="51271" y="4045"/>
                  </a:cubicBezTo>
                  <a:lnTo>
                    <a:pt x="48654" y="13904"/>
                  </a:lnTo>
                  <a:cubicBezTo>
                    <a:pt x="48315" y="13860"/>
                    <a:pt x="47967" y="13839"/>
                    <a:pt x="47605" y="13839"/>
                  </a:cubicBezTo>
                  <a:cubicBezTo>
                    <a:pt x="46927" y="13839"/>
                    <a:pt x="46200" y="13912"/>
                    <a:pt x="45394" y="14045"/>
                  </a:cubicBezTo>
                  <a:cubicBezTo>
                    <a:pt x="43309" y="14437"/>
                    <a:pt x="41600" y="15017"/>
                    <a:pt x="40237" y="15738"/>
                  </a:cubicBezTo>
                  <a:lnTo>
                    <a:pt x="37102" y="11224"/>
                  </a:lnTo>
                  <a:cubicBezTo>
                    <a:pt x="37353" y="10910"/>
                    <a:pt x="37556" y="10440"/>
                    <a:pt x="37556" y="9923"/>
                  </a:cubicBezTo>
                  <a:cubicBezTo>
                    <a:pt x="37556" y="8684"/>
                    <a:pt x="36506" y="7697"/>
                    <a:pt x="35331" y="7697"/>
                  </a:cubicBezTo>
                  <a:cubicBezTo>
                    <a:pt x="34092" y="7697"/>
                    <a:pt x="33042" y="8684"/>
                    <a:pt x="33042" y="9923"/>
                  </a:cubicBezTo>
                  <a:cubicBezTo>
                    <a:pt x="33042" y="11161"/>
                    <a:pt x="34092" y="12148"/>
                    <a:pt x="35331" y="12148"/>
                  </a:cubicBezTo>
                  <a:cubicBezTo>
                    <a:pt x="35534" y="12148"/>
                    <a:pt x="35785" y="12148"/>
                    <a:pt x="35989" y="12086"/>
                  </a:cubicBezTo>
                  <a:lnTo>
                    <a:pt x="39061" y="16459"/>
                  </a:lnTo>
                  <a:cubicBezTo>
                    <a:pt x="35393" y="18810"/>
                    <a:pt x="34610" y="22196"/>
                    <a:pt x="34422" y="24233"/>
                  </a:cubicBezTo>
                  <a:cubicBezTo>
                    <a:pt x="26381" y="26255"/>
                    <a:pt x="18622" y="28606"/>
                    <a:pt x="12869" y="31208"/>
                  </a:cubicBezTo>
                  <a:cubicBezTo>
                    <a:pt x="2085" y="35989"/>
                    <a:pt x="1" y="40817"/>
                    <a:pt x="722" y="45394"/>
                  </a:cubicBezTo>
                  <a:cubicBezTo>
                    <a:pt x="1176" y="48779"/>
                    <a:pt x="4123" y="75880"/>
                    <a:pt x="7509" y="82745"/>
                  </a:cubicBezTo>
                  <a:cubicBezTo>
                    <a:pt x="10910" y="89470"/>
                    <a:pt x="13261" y="90583"/>
                    <a:pt x="20973" y="91633"/>
                  </a:cubicBezTo>
                  <a:cubicBezTo>
                    <a:pt x="20315" y="94564"/>
                    <a:pt x="19264" y="99862"/>
                    <a:pt x="20252" y="100050"/>
                  </a:cubicBezTo>
                  <a:cubicBezTo>
                    <a:pt x="20281" y="100059"/>
                    <a:pt x="20310" y="100063"/>
                    <a:pt x="20341" y="100063"/>
                  </a:cubicBezTo>
                  <a:cubicBezTo>
                    <a:pt x="21427" y="100063"/>
                    <a:pt x="23870" y="94555"/>
                    <a:pt x="24892" y="92025"/>
                  </a:cubicBezTo>
                  <a:cubicBezTo>
                    <a:pt x="31890" y="92705"/>
                    <a:pt x="44223" y="93446"/>
                    <a:pt x="54411" y="93446"/>
                  </a:cubicBezTo>
                  <a:cubicBezTo>
                    <a:pt x="59716" y="93446"/>
                    <a:pt x="64440" y="93245"/>
                    <a:pt x="67526" y="92730"/>
                  </a:cubicBezTo>
                  <a:cubicBezTo>
                    <a:pt x="70018" y="92275"/>
                    <a:pt x="72165" y="91946"/>
                    <a:pt x="74125" y="91633"/>
                  </a:cubicBezTo>
                  <a:cubicBezTo>
                    <a:pt x="75151" y="94054"/>
                    <a:pt x="77736" y="99667"/>
                    <a:pt x="78818" y="99667"/>
                  </a:cubicBezTo>
                  <a:cubicBezTo>
                    <a:pt x="78843" y="99667"/>
                    <a:pt x="78866" y="99664"/>
                    <a:pt x="78890" y="99658"/>
                  </a:cubicBezTo>
                  <a:cubicBezTo>
                    <a:pt x="79940" y="99392"/>
                    <a:pt x="78639" y="93655"/>
                    <a:pt x="77980" y="90849"/>
                  </a:cubicBezTo>
                  <a:cubicBezTo>
                    <a:pt x="81633" y="89862"/>
                    <a:pt x="84376" y="88498"/>
                    <a:pt x="87260" y="85363"/>
                  </a:cubicBezTo>
                  <a:cubicBezTo>
                    <a:pt x="92213" y="79877"/>
                    <a:pt x="102668" y="52760"/>
                    <a:pt x="101821" y="33434"/>
                  </a:cubicBezTo>
                  <a:cubicBezTo>
                    <a:pt x="101197" y="20125"/>
                    <a:pt x="90352" y="17392"/>
                    <a:pt x="79683" y="17392"/>
                  </a:cubicBezTo>
                  <a:cubicBezTo>
                    <a:pt x="74809" y="17392"/>
                    <a:pt x="69971" y="17962"/>
                    <a:pt x="66162" y="18355"/>
                  </a:cubicBezTo>
                  <a:cubicBezTo>
                    <a:pt x="63544" y="18606"/>
                    <a:pt x="60347" y="18998"/>
                    <a:pt x="56695" y="19594"/>
                  </a:cubicBezTo>
                  <a:cubicBezTo>
                    <a:pt x="55707" y="17634"/>
                    <a:pt x="53685" y="14954"/>
                    <a:pt x="50033" y="14108"/>
                  </a:cubicBezTo>
                  <a:lnTo>
                    <a:pt x="52572" y="4437"/>
                  </a:lnTo>
                  <a:lnTo>
                    <a:pt x="52635" y="4437"/>
                  </a:lnTo>
                  <a:cubicBezTo>
                    <a:pt x="53811" y="4437"/>
                    <a:pt x="54861" y="3465"/>
                    <a:pt x="54861" y="2211"/>
                  </a:cubicBezTo>
                  <a:cubicBezTo>
                    <a:pt x="54861" y="973"/>
                    <a:pt x="53811" y="1"/>
                    <a:pt x="52635" y="1"/>
                  </a:cubicBezTo>
                  <a:close/>
                </a:path>
              </a:pathLst>
            </a:custGeom>
            <a:solidFill>
              <a:srgbClr val="617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2908;p61">
              <a:extLst>
                <a:ext uri="{FF2B5EF4-FFF2-40B4-BE49-F238E27FC236}">
                  <a16:creationId xmlns:a16="http://schemas.microsoft.com/office/drawing/2014/main" id="{685420F4-DC9A-5C56-A427-440AED579B1B}"/>
                </a:ext>
              </a:extLst>
            </p:cNvPr>
            <p:cNvSpPr/>
            <p:nvPr/>
          </p:nvSpPr>
          <p:spPr>
            <a:xfrm>
              <a:off x="2070647" y="616315"/>
              <a:ext cx="5731855" cy="4018755"/>
            </a:xfrm>
            <a:custGeom>
              <a:avLst/>
              <a:gdLst/>
              <a:ahLst/>
              <a:cxnLst/>
              <a:rect l="l" t="t" r="r" b="b"/>
              <a:pathLst>
                <a:path w="77119" h="63370" extrusionOk="0">
                  <a:moveTo>
                    <a:pt x="58572" y="1"/>
                  </a:moveTo>
                  <a:cubicBezTo>
                    <a:pt x="57567" y="1"/>
                    <a:pt x="56603" y="36"/>
                    <a:pt x="55707" y="87"/>
                  </a:cubicBezTo>
                  <a:cubicBezTo>
                    <a:pt x="34484" y="1326"/>
                    <a:pt x="17164" y="6608"/>
                    <a:pt x="17164" y="6608"/>
                  </a:cubicBezTo>
                  <a:cubicBezTo>
                    <a:pt x="9076" y="9351"/>
                    <a:pt x="1" y="13269"/>
                    <a:pt x="706" y="20981"/>
                  </a:cubicBezTo>
                  <a:cubicBezTo>
                    <a:pt x="1364" y="28693"/>
                    <a:pt x="3778" y="49979"/>
                    <a:pt x="7900" y="56123"/>
                  </a:cubicBezTo>
                  <a:cubicBezTo>
                    <a:pt x="12007" y="62330"/>
                    <a:pt x="16647" y="61938"/>
                    <a:pt x="20769" y="62455"/>
                  </a:cubicBezTo>
                  <a:cubicBezTo>
                    <a:pt x="22910" y="62725"/>
                    <a:pt x="31906" y="63370"/>
                    <a:pt x="41044" y="63370"/>
                  </a:cubicBezTo>
                  <a:cubicBezTo>
                    <a:pt x="49435" y="63370"/>
                    <a:pt x="57945" y="62826"/>
                    <a:pt x="61381" y="60951"/>
                  </a:cubicBezTo>
                  <a:cubicBezTo>
                    <a:pt x="68576" y="56969"/>
                    <a:pt x="77118" y="29602"/>
                    <a:pt x="76930" y="15041"/>
                  </a:cubicBezTo>
                  <a:cubicBezTo>
                    <a:pt x="76819" y="2130"/>
                    <a:pt x="66432" y="1"/>
                    <a:pt x="58572"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2" name="Google Shape;1094;p35">
            <a:extLst>
              <a:ext uri="{FF2B5EF4-FFF2-40B4-BE49-F238E27FC236}">
                <a16:creationId xmlns:a16="http://schemas.microsoft.com/office/drawing/2014/main" id="{5726D047-182C-210E-3EA0-5295B5ECEC9B}"/>
              </a:ext>
            </a:extLst>
          </p:cNvPr>
          <p:cNvGrpSpPr/>
          <p:nvPr/>
        </p:nvGrpSpPr>
        <p:grpSpPr>
          <a:xfrm>
            <a:off x="-226351" y="1930917"/>
            <a:ext cx="4026122" cy="3275110"/>
            <a:chOff x="655825" y="1593051"/>
            <a:chExt cx="4030779" cy="3278898"/>
          </a:xfrm>
        </p:grpSpPr>
        <p:sp>
          <p:nvSpPr>
            <p:cNvPr id="193" name="Google Shape;1095;p35">
              <a:extLst>
                <a:ext uri="{FF2B5EF4-FFF2-40B4-BE49-F238E27FC236}">
                  <a16:creationId xmlns:a16="http://schemas.microsoft.com/office/drawing/2014/main" id="{0BCA23C6-9D80-3EBE-1258-BDEE009F5119}"/>
                </a:ext>
              </a:extLst>
            </p:cNvPr>
            <p:cNvSpPr/>
            <p:nvPr/>
          </p:nvSpPr>
          <p:spPr>
            <a:xfrm>
              <a:off x="2108329" y="1666890"/>
              <a:ext cx="1478227" cy="1495798"/>
            </a:xfrm>
            <a:custGeom>
              <a:avLst/>
              <a:gdLst/>
              <a:ahLst/>
              <a:cxnLst/>
              <a:rect l="l" t="t" r="r" b="b"/>
              <a:pathLst>
                <a:path w="75632" h="76531" extrusionOk="0">
                  <a:moveTo>
                    <a:pt x="71350" y="0"/>
                  </a:moveTo>
                  <a:lnTo>
                    <a:pt x="1" y="70977"/>
                  </a:lnTo>
                  <a:lnTo>
                    <a:pt x="5181" y="76530"/>
                  </a:lnTo>
                  <a:cubicBezTo>
                    <a:pt x="5181" y="76530"/>
                    <a:pt x="68403" y="13960"/>
                    <a:pt x="75631" y="4002"/>
                  </a:cubicBezTo>
                  <a:lnTo>
                    <a:pt x="71350" y="0"/>
                  </a:ln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096;p35">
              <a:extLst>
                <a:ext uri="{FF2B5EF4-FFF2-40B4-BE49-F238E27FC236}">
                  <a16:creationId xmlns:a16="http://schemas.microsoft.com/office/drawing/2014/main" id="{3A300EA0-6571-0B84-171A-5351F5FD276B}"/>
                </a:ext>
              </a:extLst>
            </p:cNvPr>
            <p:cNvSpPr/>
            <p:nvPr/>
          </p:nvSpPr>
          <p:spPr>
            <a:xfrm>
              <a:off x="1800349" y="2595211"/>
              <a:ext cx="777911" cy="825131"/>
            </a:xfrm>
            <a:custGeom>
              <a:avLst/>
              <a:gdLst/>
              <a:ahLst/>
              <a:cxnLst/>
              <a:rect l="l" t="t" r="r" b="b"/>
              <a:pathLst>
                <a:path w="39801" h="42217" extrusionOk="0">
                  <a:moveTo>
                    <a:pt x="39031" y="1"/>
                  </a:moveTo>
                  <a:cubicBezTo>
                    <a:pt x="37760" y="1"/>
                    <a:pt x="30464" y="6806"/>
                    <a:pt x="24569" y="11846"/>
                  </a:cubicBezTo>
                  <a:cubicBezTo>
                    <a:pt x="19016" y="16624"/>
                    <a:pt x="403" y="33685"/>
                    <a:pt x="0" y="40386"/>
                  </a:cubicBezTo>
                  <a:cubicBezTo>
                    <a:pt x="0" y="41317"/>
                    <a:pt x="651" y="42092"/>
                    <a:pt x="1551" y="42216"/>
                  </a:cubicBezTo>
                  <a:lnTo>
                    <a:pt x="1675" y="42216"/>
                  </a:lnTo>
                  <a:cubicBezTo>
                    <a:pt x="4529" y="42216"/>
                    <a:pt x="12160" y="41162"/>
                    <a:pt x="23018" y="29932"/>
                  </a:cubicBezTo>
                  <a:lnTo>
                    <a:pt x="32573" y="21401"/>
                  </a:lnTo>
                  <a:lnTo>
                    <a:pt x="25345" y="14297"/>
                  </a:lnTo>
                  <a:cubicBezTo>
                    <a:pt x="25345" y="14297"/>
                    <a:pt x="39801" y="834"/>
                    <a:pt x="39180" y="58"/>
                  </a:cubicBezTo>
                  <a:cubicBezTo>
                    <a:pt x="39148" y="19"/>
                    <a:pt x="39098" y="1"/>
                    <a:pt x="39031" y="1"/>
                  </a:cubicBez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097;p35">
              <a:extLst>
                <a:ext uri="{FF2B5EF4-FFF2-40B4-BE49-F238E27FC236}">
                  <a16:creationId xmlns:a16="http://schemas.microsoft.com/office/drawing/2014/main" id="{B693EA61-99E1-C9DE-8865-9D8322312D80}"/>
                </a:ext>
              </a:extLst>
            </p:cNvPr>
            <p:cNvSpPr/>
            <p:nvPr/>
          </p:nvSpPr>
          <p:spPr>
            <a:xfrm>
              <a:off x="2295681" y="2599373"/>
              <a:ext cx="270444" cy="275272"/>
            </a:xfrm>
            <a:custGeom>
              <a:avLst/>
              <a:gdLst/>
              <a:ahLst/>
              <a:cxnLst/>
              <a:rect l="l" t="t" r="r" b="b"/>
              <a:pathLst>
                <a:path w="13837" h="14084" extrusionOk="0">
                  <a:moveTo>
                    <a:pt x="13836" y="0"/>
                  </a:moveTo>
                  <a:cubicBezTo>
                    <a:pt x="13803" y="183"/>
                    <a:pt x="13585" y="519"/>
                    <a:pt x="13227" y="969"/>
                  </a:cubicBezTo>
                  <a:lnTo>
                    <a:pt x="13227" y="969"/>
                  </a:lnTo>
                  <a:cubicBezTo>
                    <a:pt x="13598" y="508"/>
                    <a:pt x="13817" y="170"/>
                    <a:pt x="13836" y="0"/>
                  </a:cubicBezTo>
                  <a:close/>
                  <a:moveTo>
                    <a:pt x="13227" y="969"/>
                  </a:moveTo>
                  <a:cubicBezTo>
                    <a:pt x="10552" y="4298"/>
                    <a:pt x="1" y="14084"/>
                    <a:pt x="1" y="14084"/>
                  </a:cubicBezTo>
                  <a:cubicBezTo>
                    <a:pt x="1" y="14084"/>
                    <a:pt x="10547" y="4334"/>
                    <a:pt x="13227" y="969"/>
                  </a:cubicBezTo>
                  <a:close/>
                </a:path>
              </a:pathLst>
            </a:custGeom>
            <a:solidFill>
              <a:srgbClr val="B3B3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098;p35">
              <a:extLst>
                <a:ext uri="{FF2B5EF4-FFF2-40B4-BE49-F238E27FC236}">
                  <a16:creationId xmlns:a16="http://schemas.microsoft.com/office/drawing/2014/main" id="{E69C361D-FCAA-C48C-CBDE-FD6E849797E7}"/>
                </a:ext>
              </a:extLst>
            </p:cNvPr>
            <p:cNvSpPr/>
            <p:nvPr/>
          </p:nvSpPr>
          <p:spPr>
            <a:xfrm>
              <a:off x="1802773" y="2596344"/>
              <a:ext cx="763369" cy="823998"/>
            </a:xfrm>
            <a:custGeom>
              <a:avLst/>
              <a:gdLst/>
              <a:ahLst/>
              <a:cxnLst/>
              <a:rect l="l" t="t" r="r" b="b"/>
              <a:pathLst>
                <a:path w="39057" h="42159" extrusionOk="0">
                  <a:moveTo>
                    <a:pt x="38901" y="0"/>
                  </a:moveTo>
                  <a:cubicBezTo>
                    <a:pt x="38405" y="0"/>
                    <a:pt x="36729" y="1179"/>
                    <a:pt x="34651" y="2978"/>
                  </a:cubicBezTo>
                  <a:cubicBezTo>
                    <a:pt x="31673" y="5305"/>
                    <a:pt x="27795" y="8810"/>
                    <a:pt x="24445" y="11788"/>
                  </a:cubicBezTo>
                  <a:cubicBezTo>
                    <a:pt x="24321" y="11912"/>
                    <a:pt x="24042" y="12161"/>
                    <a:pt x="23794" y="12285"/>
                  </a:cubicBezTo>
                  <a:cubicBezTo>
                    <a:pt x="23545" y="12564"/>
                    <a:pt x="23266" y="12812"/>
                    <a:pt x="22894" y="13060"/>
                  </a:cubicBezTo>
                  <a:cubicBezTo>
                    <a:pt x="22894" y="13184"/>
                    <a:pt x="22770" y="13184"/>
                    <a:pt x="22770" y="13339"/>
                  </a:cubicBezTo>
                  <a:lnTo>
                    <a:pt x="29998" y="20164"/>
                  </a:lnTo>
                  <a:lnTo>
                    <a:pt x="20443" y="28850"/>
                  </a:lnTo>
                  <a:cubicBezTo>
                    <a:pt x="10609" y="39056"/>
                    <a:pt x="3381" y="40855"/>
                    <a:pt x="0" y="41104"/>
                  </a:cubicBezTo>
                  <a:cubicBezTo>
                    <a:pt x="279" y="41631"/>
                    <a:pt x="652" y="41879"/>
                    <a:pt x="1055" y="42034"/>
                  </a:cubicBezTo>
                  <a:cubicBezTo>
                    <a:pt x="1179" y="42158"/>
                    <a:pt x="1303" y="42158"/>
                    <a:pt x="1427" y="42158"/>
                  </a:cubicBezTo>
                  <a:lnTo>
                    <a:pt x="1675" y="42158"/>
                  </a:lnTo>
                  <a:cubicBezTo>
                    <a:pt x="4653" y="42158"/>
                    <a:pt x="12285" y="40855"/>
                    <a:pt x="22894" y="29874"/>
                  </a:cubicBezTo>
                  <a:lnTo>
                    <a:pt x="32449" y="21343"/>
                  </a:lnTo>
                  <a:lnTo>
                    <a:pt x="25221" y="14239"/>
                  </a:lnTo>
                  <a:cubicBezTo>
                    <a:pt x="25221" y="14239"/>
                    <a:pt x="38777" y="1706"/>
                    <a:pt x="39056" y="155"/>
                  </a:cubicBezTo>
                  <a:lnTo>
                    <a:pt x="39056" y="0"/>
                  </a:lnTo>
                  <a:close/>
                </a:path>
              </a:pathLst>
            </a:custGeom>
            <a:solidFill>
              <a:srgbClr val="B7CC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099;p35">
              <a:extLst>
                <a:ext uri="{FF2B5EF4-FFF2-40B4-BE49-F238E27FC236}">
                  <a16:creationId xmlns:a16="http://schemas.microsoft.com/office/drawing/2014/main" id="{6E32CF51-9142-4E4B-66A3-339527FAFFEA}"/>
                </a:ext>
              </a:extLst>
            </p:cNvPr>
            <p:cNvSpPr/>
            <p:nvPr/>
          </p:nvSpPr>
          <p:spPr>
            <a:xfrm>
              <a:off x="2416935" y="1823304"/>
              <a:ext cx="1015597" cy="1018627"/>
            </a:xfrm>
            <a:custGeom>
              <a:avLst/>
              <a:gdLst/>
              <a:ahLst/>
              <a:cxnLst/>
              <a:rect l="l" t="t" r="r" b="b"/>
              <a:pathLst>
                <a:path w="51962" h="52117" extrusionOk="0">
                  <a:moveTo>
                    <a:pt x="49759" y="1"/>
                  </a:moveTo>
                  <a:lnTo>
                    <a:pt x="1" y="49914"/>
                  </a:lnTo>
                  <a:lnTo>
                    <a:pt x="2048" y="52117"/>
                  </a:lnTo>
                  <a:lnTo>
                    <a:pt x="51962" y="1955"/>
                  </a:lnTo>
                  <a:lnTo>
                    <a:pt x="49759" y="1"/>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100;p35">
              <a:extLst>
                <a:ext uri="{FF2B5EF4-FFF2-40B4-BE49-F238E27FC236}">
                  <a16:creationId xmlns:a16="http://schemas.microsoft.com/office/drawing/2014/main" id="{AB36BB79-D412-1F04-46AC-CAB98F9EB0CC}"/>
                </a:ext>
              </a:extLst>
            </p:cNvPr>
            <p:cNvSpPr/>
            <p:nvPr/>
          </p:nvSpPr>
          <p:spPr>
            <a:xfrm>
              <a:off x="3384595" y="1593051"/>
              <a:ext cx="292862" cy="268490"/>
            </a:xfrm>
            <a:custGeom>
              <a:avLst/>
              <a:gdLst/>
              <a:ahLst/>
              <a:cxnLst/>
              <a:rect l="l" t="t" r="r" b="b"/>
              <a:pathLst>
                <a:path w="14984" h="13737" extrusionOk="0">
                  <a:moveTo>
                    <a:pt x="13488" y="1"/>
                  </a:moveTo>
                  <a:cubicBezTo>
                    <a:pt x="11871" y="1"/>
                    <a:pt x="6049" y="3778"/>
                    <a:pt x="6049" y="3778"/>
                  </a:cubicBezTo>
                  <a:lnTo>
                    <a:pt x="7228" y="5081"/>
                  </a:lnTo>
                  <a:lnTo>
                    <a:pt x="0" y="12061"/>
                  </a:lnTo>
                  <a:lnTo>
                    <a:pt x="2451" y="13736"/>
                  </a:lnTo>
                  <a:lnTo>
                    <a:pt x="9027" y="6756"/>
                  </a:lnTo>
                  <a:lnTo>
                    <a:pt x="10330" y="7904"/>
                  </a:lnTo>
                  <a:cubicBezTo>
                    <a:pt x="10330" y="7904"/>
                    <a:pt x="14983" y="428"/>
                    <a:pt x="13681" y="25"/>
                  </a:cubicBezTo>
                  <a:cubicBezTo>
                    <a:pt x="13626" y="9"/>
                    <a:pt x="13561" y="1"/>
                    <a:pt x="13488" y="1"/>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101;p35">
              <a:extLst>
                <a:ext uri="{FF2B5EF4-FFF2-40B4-BE49-F238E27FC236}">
                  <a16:creationId xmlns:a16="http://schemas.microsoft.com/office/drawing/2014/main" id="{340A84A5-5C3D-79D8-7809-536BA90F2B1D}"/>
                </a:ext>
              </a:extLst>
            </p:cNvPr>
            <p:cNvSpPr/>
            <p:nvPr/>
          </p:nvSpPr>
          <p:spPr>
            <a:xfrm>
              <a:off x="2547901" y="1868901"/>
              <a:ext cx="275897" cy="540849"/>
            </a:xfrm>
            <a:custGeom>
              <a:avLst/>
              <a:gdLst/>
              <a:ahLst/>
              <a:cxnLst/>
              <a:rect l="l" t="t" r="r" b="b"/>
              <a:pathLst>
                <a:path w="14116" h="27672" extrusionOk="0">
                  <a:moveTo>
                    <a:pt x="8086" y="1"/>
                  </a:moveTo>
                  <a:cubicBezTo>
                    <a:pt x="5460" y="1"/>
                    <a:pt x="2847" y="793"/>
                    <a:pt x="652" y="2321"/>
                  </a:cubicBezTo>
                  <a:lnTo>
                    <a:pt x="0" y="2724"/>
                  </a:lnTo>
                  <a:lnTo>
                    <a:pt x="280" y="23136"/>
                  </a:lnTo>
                  <a:cubicBezTo>
                    <a:pt x="280" y="25463"/>
                    <a:pt x="2079" y="27541"/>
                    <a:pt x="4530" y="27665"/>
                  </a:cubicBezTo>
                  <a:cubicBezTo>
                    <a:pt x="4614" y="27670"/>
                    <a:pt x="4699" y="27672"/>
                    <a:pt x="4783" y="27672"/>
                  </a:cubicBezTo>
                  <a:cubicBezTo>
                    <a:pt x="7275" y="27672"/>
                    <a:pt x="9312" y="25906"/>
                    <a:pt x="9462" y="23416"/>
                  </a:cubicBezTo>
                  <a:lnTo>
                    <a:pt x="9586" y="23260"/>
                  </a:lnTo>
                  <a:cubicBezTo>
                    <a:pt x="9586" y="20686"/>
                    <a:pt x="9710" y="18111"/>
                    <a:pt x="9710" y="18111"/>
                  </a:cubicBezTo>
                  <a:cubicBezTo>
                    <a:pt x="9710" y="18111"/>
                    <a:pt x="13588" y="17708"/>
                    <a:pt x="13836" y="13954"/>
                  </a:cubicBezTo>
                  <a:cubicBezTo>
                    <a:pt x="14115" y="10231"/>
                    <a:pt x="13960" y="1421"/>
                    <a:pt x="13960" y="1421"/>
                  </a:cubicBezTo>
                  <a:cubicBezTo>
                    <a:pt x="12116" y="466"/>
                    <a:pt x="10098" y="1"/>
                    <a:pt x="8086" y="1"/>
                  </a:cubicBez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1102;p35">
              <a:extLst>
                <a:ext uri="{FF2B5EF4-FFF2-40B4-BE49-F238E27FC236}">
                  <a16:creationId xmlns:a16="http://schemas.microsoft.com/office/drawing/2014/main" id="{C65EEA16-2B36-D260-7F68-81EDC0401368}"/>
                </a:ext>
              </a:extLst>
            </p:cNvPr>
            <p:cNvSpPr/>
            <p:nvPr/>
          </p:nvSpPr>
          <p:spPr>
            <a:xfrm>
              <a:off x="2495151" y="1796860"/>
              <a:ext cx="457177" cy="466754"/>
            </a:xfrm>
            <a:custGeom>
              <a:avLst/>
              <a:gdLst/>
              <a:ahLst/>
              <a:cxnLst/>
              <a:rect l="l" t="t" r="r" b="b"/>
              <a:pathLst>
                <a:path w="23391" h="23881" extrusionOk="0">
                  <a:moveTo>
                    <a:pt x="8712" y="0"/>
                  </a:moveTo>
                  <a:cubicBezTo>
                    <a:pt x="8179" y="0"/>
                    <a:pt x="7644" y="30"/>
                    <a:pt x="7105" y="82"/>
                  </a:cubicBezTo>
                  <a:lnTo>
                    <a:pt x="7105" y="206"/>
                  </a:lnTo>
                  <a:cubicBezTo>
                    <a:pt x="7017" y="201"/>
                    <a:pt x="6930" y="199"/>
                    <a:pt x="6842" y="199"/>
                  </a:cubicBezTo>
                  <a:cubicBezTo>
                    <a:pt x="4614" y="199"/>
                    <a:pt x="2537" y="1701"/>
                    <a:pt x="1552" y="3432"/>
                  </a:cubicBezTo>
                  <a:cubicBezTo>
                    <a:pt x="528" y="5231"/>
                    <a:pt x="249" y="7434"/>
                    <a:pt x="125" y="9512"/>
                  </a:cubicBezTo>
                  <a:cubicBezTo>
                    <a:pt x="1" y="13638"/>
                    <a:pt x="125" y="17795"/>
                    <a:pt x="528" y="21921"/>
                  </a:cubicBezTo>
                  <a:cubicBezTo>
                    <a:pt x="373" y="22169"/>
                    <a:pt x="528" y="22572"/>
                    <a:pt x="776" y="22697"/>
                  </a:cubicBezTo>
                  <a:cubicBezTo>
                    <a:pt x="1024" y="22945"/>
                    <a:pt x="1303" y="23069"/>
                    <a:pt x="1676" y="23069"/>
                  </a:cubicBezTo>
                  <a:cubicBezTo>
                    <a:pt x="5369" y="23617"/>
                    <a:pt x="9062" y="23880"/>
                    <a:pt x="12738" y="23880"/>
                  </a:cubicBezTo>
                  <a:cubicBezTo>
                    <a:pt x="16132" y="23880"/>
                    <a:pt x="19512" y="23656"/>
                    <a:pt x="22863" y="23224"/>
                  </a:cubicBezTo>
                  <a:cubicBezTo>
                    <a:pt x="23391" y="22293"/>
                    <a:pt x="22615" y="21270"/>
                    <a:pt x="21964" y="20742"/>
                  </a:cubicBezTo>
                  <a:cubicBezTo>
                    <a:pt x="21188" y="20122"/>
                    <a:pt x="20289" y="19470"/>
                    <a:pt x="20040" y="18571"/>
                  </a:cubicBezTo>
                  <a:cubicBezTo>
                    <a:pt x="19513" y="17144"/>
                    <a:pt x="20940" y="15593"/>
                    <a:pt x="20413" y="14290"/>
                  </a:cubicBezTo>
                  <a:cubicBezTo>
                    <a:pt x="20040" y="13266"/>
                    <a:pt x="18613" y="12739"/>
                    <a:pt x="18210" y="11715"/>
                  </a:cubicBezTo>
                  <a:cubicBezTo>
                    <a:pt x="17311" y="9885"/>
                    <a:pt x="19389" y="7837"/>
                    <a:pt x="18489" y="6286"/>
                  </a:cubicBezTo>
                  <a:cubicBezTo>
                    <a:pt x="18086" y="5387"/>
                    <a:pt x="16938" y="4983"/>
                    <a:pt x="16163" y="4208"/>
                  </a:cubicBezTo>
                  <a:cubicBezTo>
                    <a:pt x="15511" y="3556"/>
                    <a:pt x="15263" y="2781"/>
                    <a:pt x="14736" y="2005"/>
                  </a:cubicBezTo>
                  <a:cubicBezTo>
                    <a:pt x="13836" y="981"/>
                    <a:pt x="12409" y="330"/>
                    <a:pt x="10982" y="206"/>
                  </a:cubicBezTo>
                  <a:cubicBezTo>
                    <a:pt x="10219" y="61"/>
                    <a:pt x="9466" y="0"/>
                    <a:pt x="8712" y="0"/>
                  </a:cubicBez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1" name="Google Shape;1103;p35">
              <a:extLst>
                <a:ext uri="{FF2B5EF4-FFF2-40B4-BE49-F238E27FC236}">
                  <a16:creationId xmlns:a16="http://schemas.microsoft.com/office/drawing/2014/main" id="{95DEC9CA-B7C6-3835-60D7-320A275C8D45}"/>
                </a:ext>
              </a:extLst>
            </p:cNvPr>
            <p:cNvSpPr/>
            <p:nvPr/>
          </p:nvSpPr>
          <p:spPr>
            <a:xfrm>
              <a:off x="2381168" y="1883931"/>
              <a:ext cx="252854" cy="369264"/>
            </a:xfrm>
            <a:custGeom>
              <a:avLst/>
              <a:gdLst/>
              <a:ahLst/>
              <a:cxnLst/>
              <a:rect l="l" t="t" r="r" b="b"/>
              <a:pathLst>
                <a:path w="12937" h="18893" extrusionOk="0">
                  <a:moveTo>
                    <a:pt x="7508" y="1"/>
                  </a:moveTo>
                  <a:cubicBezTo>
                    <a:pt x="6484" y="528"/>
                    <a:pt x="6081" y="1707"/>
                    <a:pt x="5957" y="2731"/>
                  </a:cubicBezTo>
                  <a:cubicBezTo>
                    <a:pt x="5709" y="3754"/>
                    <a:pt x="5833" y="4933"/>
                    <a:pt x="5305" y="5957"/>
                  </a:cubicBezTo>
                  <a:cubicBezTo>
                    <a:pt x="4933" y="6981"/>
                    <a:pt x="3878" y="7756"/>
                    <a:pt x="3630" y="8935"/>
                  </a:cubicBezTo>
                  <a:cubicBezTo>
                    <a:pt x="3258" y="10486"/>
                    <a:pt x="4282" y="12161"/>
                    <a:pt x="3382" y="13464"/>
                  </a:cubicBezTo>
                  <a:cubicBezTo>
                    <a:pt x="2855" y="14240"/>
                    <a:pt x="1707" y="14364"/>
                    <a:pt x="1055" y="15139"/>
                  </a:cubicBezTo>
                  <a:cubicBezTo>
                    <a:pt x="1" y="16039"/>
                    <a:pt x="156" y="17590"/>
                    <a:pt x="280" y="18893"/>
                  </a:cubicBezTo>
                  <a:lnTo>
                    <a:pt x="12937" y="18769"/>
                  </a:lnTo>
                  <a:lnTo>
                    <a:pt x="7508" y="1"/>
                  </a:ln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1104;p35">
              <a:extLst>
                <a:ext uri="{FF2B5EF4-FFF2-40B4-BE49-F238E27FC236}">
                  <a16:creationId xmlns:a16="http://schemas.microsoft.com/office/drawing/2014/main" id="{5A393DF0-2EF8-E4B9-43ED-947CB97EE7BD}"/>
                </a:ext>
              </a:extLst>
            </p:cNvPr>
            <p:cNvSpPr/>
            <p:nvPr/>
          </p:nvSpPr>
          <p:spPr>
            <a:xfrm>
              <a:off x="2330842" y="1784293"/>
              <a:ext cx="262568" cy="224513"/>
            </a:xfrm>
            <a:custGeom>
              <a:avLst/>
              <a:gdLst/>
              <a:ahLst/>
              <a:cxnLst/>
              <a:rect l="l" t="t" r="r" b="b"/>
              <a:pathLst>
                <a:path w="13434" h="11487" extrusionOk="0">
                  <a:moveTo>
                    <a:pt x="9073" y="1"/>
                  </a:moveTo>
                  <a:cubicBezTo>
                    <a:pt x="8815" y="1"/>
                    <a:pt x="8552" y="24"/>
                    <a:pt x="8284" y="73"/>
                  </a:cubicBezTo>
                  <a:cubicBezTo>
                    <a:pt x="7880" y="73"/>
                    <a:pt x="7384" y="322"/>
                    <a:pt x="6981" y="601"/>
                  </a:cubicBezTo>
                  <a:cubicBezTo>
                    <a:pt x="5057" y="1749"/>
                    <a:pt x="4282" y="4727"/>
                    <a:pt x="1955" y="5502"/>
                  </a:cubicBezTo>
                  <a:cubicBezTo>
                    <a:pt x="1428" y="5626"/>
                    <a:pt x="652" y="5626"/>
                    <a:pt x="404" y="6278"/>
                  </a:cubicBezTo>
                  <a:cubicBezTo>
                    <a:pt x="1" y="6805"/>
                    <a:pt x="404" y="7581"/>
                    <a:pt x="1024" y="7829"/>
                  </a:cubicBezTo>
                  <a:cubicBezTo>
                    <a:pt x="1406" y="7974"/>
                    <a:pt x="1788" y="8034"/>
                    <a:pt x="2169" y="8034"/>
                  </a:cubicBezTo>
                  <a:cubicBezTo>
                    <a:pt x="2267" y="8034"/>
                    <a:pt x="2365" y="8030"/>
                    <a:pt x="2463" y="8023"/>
                  </a:cubicBezTo>
                  <a:lnTo>
                    <a:pt x="2463" y="8023"/>
                  </a:lnTo>
                  <a:cubicBezTo>
                    <a:pt x="1972" y="8169"/>
                    <a:pt x="1646" y="8543"/>
                    <a:pt x="1552" y="9132"/>
                  </a:cubicBezTo>
                  <a:lnTo>
                    <a:pt x="1552" y="9380"/>
                  </a:lnTo>
                  <a:cubicBezTo>
                    <a:pt x="1771" y="10064"/>
                    <a:pt x="2400" y="10555"/>
                    <a:pt x="3077" y="10555"/>
                  </a:cubicBezTo>
                  <a:cubicBezTo>
                    <a:pt x="3168" y="10555"/>
                    <a:pt x="3260" y="10546"/>
                    <a:pt x="3351" y="10528"/>
                  </a:cubicBezTo>
                  <a:cubicBezTo>
                    <a:pt x="4127" y="10279"/>
                    <a:pt x="4654" y="9752"/>
                    <a:pt x="4902" y="8977"/>
                  </a:cubicBezTo>
                  <a:lnTo>
                    <a:pt x="4902" y="8977"/>
                  </a:lnTo>
                  <a:cubicBezTo>
                    <a:pt x="4654" y="9752"/>
                    <a:pt x="4406" y="10683"/>
                    <a:pt x="4127" y="11458"/>
                  </a:cubicBezTo>
                  <a:cubicBezTo>
                    <a:pt x="4246" y="11477"/>
                    <a:pt x="4364" y="11487"/>
                    <a:pt x="4481" y="11487"/>
                  </a:cubicBezTo>
                  <a:cubicBezTo>
                    <a:pt x="5876" y="11487"/>
                    <a:pt x="7050" y="10170"/>
                    <a:pt x="7880" y="8852"/>
                  </a:cubicBezTo>
                  <a:cubicBezTo>
                    <a:pt x="8656" y="7425"/>
                    <a:pt x="9431" y="5874"/>
                    <a:pt x="10858" y="5254"/>
                  </a:cubicBezTo>
                  <a:cubicBezTo>
                    <a:pt x="11510" y="4975"/>
                    <a:pt x="12285" y="4975"/>
                    <a:pt x="12813" y="4478"/>
                  </a:cubicBezTo>
                  <a:cubicBezTo>
                    <a:pt x="13433" y="4075"/>
                    <a:pt x="13433" y="3051"/>
                    <a:pt x="12813" y="2772"/>
                  </a:cubicBezTo>
                  <a:lnTo>
                    <a:pt x="12813" y="3176"/>
                  </a:lnTo>
                  <a:cubicBezTo>
                    <a:pt x="12458" y="1241"/>
                    <a:pt x="10932" y="1"/>
                    <a:pt x="9073" y="1"/>
                  </a:cubicBez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1105;p35">
              <a:extLst>
                <a:ext uri="{FF2B5EF4-FFF2-40B4-BE49-F238E27FC236}">
                  <a16:creationId xmlns:a16="http://schemas.microsoft.com/office/drawing/2014/main" id="{2974E6E8-6597-A119-A4DC-33CA92BE048F}"/>
                </a:ext>
              </a:extLst>
            </p:cNvPr>
            <p:cNvSpPr/>
            <p:nvPr/>
          </p:nvSpPr>
          <p:spPr>
            <a:xfrm>
              <a:off x="2566097" y="1846347"/>
              <a:ext cx="50328" cy="72786"/>
            </a:xfrm>
            <a:custGeom>
              <a:avLst/>
              <a:gdLst/>
              <a:ahLst/>
              <a:cxnLst/>
              <a:rect l="l" t="t" r="r" b="b"/>
              <a:pathLst>
                <a:path w="2575" h="3724" extrusionOk="0">
                  <a:moveTo>
                    <a:pt x="1396" y="1"/>
                  </a:moveTo>
                  <a:cubicBezTo>
                    <a:pt x="1396" y="1"/>
                    <a:pt x="1675" y="249"/>
                    <a:pt x="1799" y="652"/>
                  </a:cubicBezTo>
                  <a:cubicBezTo>
                    <a:pt x="1923" y="652"/>
                    <a:pt x="1923" y="776"/>
                    <a:pt x="1923" y="900"/>
                  </a:cubicBezTo>
                  <a:cubicBezTo>
                    <a:pt x="2327" y="1924"/>
                    <a:pt x="1799" y="3103"/>
                    <a:pt x="776" y="3351"/>
                  </a:cubicBezTo>
                  <a:cubicBezTo>
                    <a:pt x="372" y="3630"/>
                    <a:pt x="0" y="3630"/>
                    <a:pt x="0" y="3630"/>
                  </a:cubicBezTo>
                  <a:cubicBezTo>
                    <a:pt x="124" y="3692"/>
                    <a:pt x="248" y="3723"/>
                    <a:pt x="376" y="3723"/>
                  </a:cubicBezTo>
                  <a:cubicBezTo>
                    <a:pt x="504" y="3723"/>
                    <a:pt x="636" y="3692"/>
                    <a:pt x="776" y="3630"/>
                  </a:cubicBezTo>
                  <a:cubicBezTo>
                    <a:pt x="1024" y="3475"/>
                    <a:pt x="1148" y="3475"/>
                    <a:pt x="1396" y="3351"/>
                  </a:cubicBezTo>
                  <a:cubicBezTo>
                    <a:pt x="2327" y="2699"/>
                    <a:pt x="2575" y="1428"/>
                    <a:pt x="2048" y="528"/>
                  </a:cubicBezTo>
                  <a:cubicBezTo>
                    <a:pt x="1799" y="125"/>
                    <a:pt x="1396" y="1"/>
                    <a:pt x="1396"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1106;p35">
              <a:extLst>
                <a:ext uri="{FF2B5EF4-FFF2-40B4-BE49-F238E27FC236}">
                  <a16:creationId xmlns:a16="http://schemas.microsoft.com/office/drawing/2014/main" id="{5FEBC11F-F238-E0F3-F033-BA967D13DBAC}"/>
                </a:ext>
              </a:extLst>
            </p:cNvPr>
            <p:cNvSpPr/>
            <p:nvPr/>
          </p:nvSpPr>
          <p:spPr>
            <a:xfrm>
              <a:off x="2863777" y="4150281"/>
              <a:ext cx="293488" cy="636639"/>
            </a:xfrm>
            <a:custGeom>
              <a:avLst/>
              <a:gdLst/>
              <a:ahLst/>
              <a:cxnLst/>
              <a:rect l="l" t="t" r="r" b="b"/>
              <a:pathLst>
                <a:path w="15016" h="32573" extrusionOk="0">
                  <a:moveTo>
                    <a:pt x="11261" y="0"/>
                  </a:moveTo>
                  <a:lnTo>
                    <a:pt x="1" y="2575"/>
                  </a:lnTo>
                  <a:lnTo>
                    <a:pt x="6484" y="32573"/>
                  </a:lnTo>
                  <a:lnTo>
                    <a:pt x="15015" y="32324"/>
                  </a:lnTo>
                  <a:lnTo>
                    <a:pt x="11261" y="0"/>
                  </a:ln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1107;p35">
              <a:extLst>
                <a:ext uri="{FF2B5EF4-FFF2-40B4-BE49-F238E27FC236}">
                  <a16:creationId xmlns:a16="http://schemas.microsoft.com/office/drawing/2014/main" id="{503F1B5E-3875-65CC-3635-18F792B532B0}"/>
                </a:ext>
              </a:extLst>
            </p:cNvPr>
            <p:cNvSpPr/>
            <p:nvPr/>
          </p:nvSpPr>
          <p:spPr>
            <a:xfrm>
              <a:off x="2156838" y="2569060"/>
              <a:ext cx="249824" cy="310453"/>
            </a:xfrm>
            <a:custGeom>
              <a:avLst/>
              <a:gdLst/>
              <a:ahLst/>
              <a:cxnLst/>
              <a:rect l="l" t="t" r="r" b="b"/>
              <a:pathLst>
                <a:path w="12782" h="15884" extrusionOk="0">
                  <a:moveTo>
                    <a:pt x="5553" y="0"/>
                  </a:moveTo>
                  <a:cubicBezTo>
                    <a:pt x="5553" y="0"/>
                    <a:pt x="5429" y="248"/>
                    <a:pt x="5150" y="496"/>
                  </a:cubicBezTo>
                  <a:cubicBezTo>
                    <a:pt x="3878" y="2699"/>
                    <a:pt x="1" y="10578"/>
                    <a:pt x="3227" y="15883"/>
                  </a:cubicBezTo>
                  <a:lnTo>
                    <a:pt x="11354" y="8655"/>
                  </a:lnTo>
                  <a:lnTo>
                    <a:pt x="12781" y="5429"/>
                  </a:lnTo>
                  <a:lnTo>
                    <a:pt x="5553" y="0"/>
                  </a:ln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1108;p35">
              <a:extLst>
                <a:ext uri="{FF2B5EF4-FFF2-40B4-BE49-F238E27FC236}">
                  <a16:creationId xmlns:a16="http://schemas.microsoft.com/office/drawing/2014/main" id="{56676C4A-BC4B-2201-E340-AD165219644E}"/>
                </a:ext>
              </a:extLst>
            </p:cNvPr>
            <p:cNvSpPr/>
            <p:nvPr/>
          </p:nvSpPr>
          <p:spPr>
            <a:xfrm>
              <a:off x="2302952" y="3728298"/>
              <a:ext cx="290458" cy="1038621"/>
            </a:xfrm>
            <a:custGeom>
              <a:avLst/>
              <a:gdLst/>
              <a:ahLst/>
              <a:cxnLst/>
              <a:rect l="l" t="t" r="r" b="b"/>
              <a:pathLst>
                <a:path w="14861" h="53140" extrusionOk="0">
                  <a:moveTo>
                    <a:pt x="2855" y="0"/>
                  </a:moveTo>
                  <a:lnTo>
                    <a:pt x="1" y="51186"/>
                  </a:lnTo>
                  <a:lnTo>
                    <a:pt x="8532" y="53140"/>
                  </a:lnTo>
                  <a:lnTo>
                    <a:pt x="14860" y="1024"/>
                  </a:lnTo>
                  <a:lnTo>
                    <a:pt x="2855" y="0"/>
                  </a:ln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1109;p35">
              <a:extLst>
                <a:ext uri="{FF2B5EF4-FFF2-40B4-BE49-F238E27FC236}">
                  <a16:creationId xmlns:a16="http://schemas.microsoft.com/office/drawing/2014/main" id="{8701E9DA-1AE5-088B-5141-5F85AD0AAB4F}"/>
                </a:ext>
              </a:extLst>
            </p:cNvPr>
            <p:cNvSpPr/>
            <p:nvPr/>
          </p:nvSpPr>
          <p:spPr>
            <a:xfrm>
              <a:off x="2229602" y="2253164"/>
              <a:ext cx="856736" cy="793097"/>
            </a:xfrm>
            <a:custGeom>
              <a:avLst/>
              <a:gdLst/>
              <a:ahLst/>
              <a:cxnLst/>
              <a:rect l="l" t="t" r="r" b="b"/>
              <a:pathLst>
                <a:path w="43834" h="40578" extrusionOk="0">
                  <a:moveTo>
                    <a:pt x="41507" y="1"/>
                  </a:moveTo>
                  <a:cubicBezTo>
                    <a:pt x="36078" y="901"/>
                    <a:pt x="26896" y="2048"/>
                    <a:pt x="26896" y="2048"/>
                  </a:cubicBezTo>
                  <a:lnTo>
                    <a:pt x="15139" y="2048"/>
                  </a:lnTo>
                  <a:cubicBezTo>
                    <a:pt x="12564" y="2048"/>
                    <a:pt x="10082" y="2979"/>
                    <a:pt x="8159" y="4654"/>
                  </a:cubicBezTo>
                  <a:cubicBezTo>
                    <a:pt x="7631" y="5026"/>
                    <a:pt x="3102" y="10983"/>
                    <a:pt x="0" y="16939"/>
                  </a:cubicBezTo>
                  <a:lnTo>
                    <a:pt x="9462" y="23763"/>
                  </a:lnTo>
                  <a:lnTo>
                    <a:pt x="11013" y="21065"/>
                  </a:lnTo>
                  <a:lnTo>
                    <a:pt x="11013" y="21189"/>
                  </a:lnTo>
                  <a:cubicBezTo>
                    <a:pt x="11137" y="22088"/>
                    <a:pt x="11509" y="23763"/>
                    <a:pt x="11633" y="24694"/>
                  </a:cubicBezTo>
                  <a:cubicBezTo>
                    <a:pt x="12409" y="27641"/>
                    <a:pt x="12812" y="31674"/>
                    <a:pt x="11261" y="34249"/>
                  </a:cubicBezTo>
                  <a:cubicBezTo>
                    <a:pt x="11261" y="34249"/>
                    <a:pt x="9183" y="37351"/>
                    <a:pt x="9183" y="40577"/>
                  </a:cubicBezTo>
                  <a:lnTo>
                    <a:pt x="36450" y="40329"/>
                  </a:lnTo>
                  <a:lnTo>
                    <a:pt x="35551" y="37351"/>
                  </a:lnTo>
                  <a:cubicBezTo>
                    <a:pt x="35551" y="37351"/>
                    <a:pt x="32976" y="28572"/>
                    <a:pt x="32976" y="28417"/>
                  </a:cubicBezTo>
                  <a:lnTo>
                    <a:pt x="31301" y="23143"/>
                  </a:lnTo>
                  <a:lnTo>
                    <a:pt x="31952" y="13961"/>
                  </a:lnTo>
                  <a:lnTo>
                    <a:pt x="43834" y="11107"/>
                  </a:lnTo>
                  <a:lnTo>
                    <a:pt x="41507" y="1"/>
                  </a:lnTo>
                  <a:close/>
                </a:path>
              </a:pathLst>
            </a:custGeom>
            <a:solidFill>
              <a:srgbClr val="455A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1110;p35">
              <a:extLst>
                <a:ext uri="{FF2B5EF4-FFF2-40B4-BE49-F238E27FC236}">
                  <a16:creationId xmlns:a16="http://schemas.microsoft.com/office/drawing/2014/main" id="{0DE3517F-54B4-15E1-F9B4-93D4FBD4E162}"/>
                </a:ext>
              </a:extLst>
            </p:cNvPr>
            <p:cNvSpPr/>
            <p:nvPr/>
          </p:nvSpPr>
          <p:spPr>
            <a:xfrm>
              <a:off x="2350855" y="2281054"/>
              <a:ext cx="694864" cy="143030"/>
            </a:xfrm>
            <a:custGeom>
              <a:avLst/>
              <a:gdLst/>
              <a:ahLst/>
              <a:cxnLst/>
              <a:rect l="l" t="t" r="r" b="b"/>
              <a:pathLst>
                <a:path w="35552" h="7318" extrusionOk="0">
                  <a:moveTo>
                    <a:pt x="35427" y="1"/>
                  </a:moveTo>
                  <a:cubicBezTo>
                    <a:pt x="35303" y="1"/>
                    <a:pt x="35303" y="125"/>
                    <a:pt x="35179" y="125"/>
                  </a:cubicBezTo>
                  <a:cubicBezTo>
                    <a:pt x="34900" y="249"/>
                    <a:pt x="34527" y="497"/>
                    <a:pt x="34279" y="776"/>
                  </a:cubicBezTo>
                  <a:cubicBezTo>
                    <a:pt x="34651" y="497"/>
                    <a:pt x="35055" y="249"/>
                    <a:pt x="35551" y="1"/>
                  </a:cubicBezTo>
                  <a:close/>
                  <a:moveTo>
                    <a:pt x="0" y="5554"/>
                  </a:moveTo>
                  <a:lnTo>
                    <a:pt x="0" y="5554"/>
                  </a:lnTo>
                  <a:cubicBezTo>
                    <a:pt x="1" y="5554"/>
                    <a:pt x="42" y="5593"/>
                    <a:pt x="129" y="5658"/>
                  </a:cubicBezTo>
                  <a:lnTo>
                    <a:pt x="129" y="5658"/>
                  </a:lnTo>
                  <a:cubicBezTo>
                    <a:pt x="99" y="5633"/>
                    <a:pt x="62" y="5603"/>
                    <a:pt x="0" y="5554"/>
                  </a:cubicBezTo>
                  <a:close/>
                  <a:moveTo>
                    <a:pt x="129" y="5658"/>
                  </a:moveTo>
                  <a:cubicBezTo>
                    <a:pt x="175" y="5697"/>
                    <a:pt x="205" y="5727"/>
                    <a:pt x="280" y="5802"/>
                  </a:cubicBezTo>
                  <a:cubicBezTo>
                    <a:pt x="652" y="6050"/>
                    <a:pt x="931" y="6205"/>
                    <a:pt x="1303" y="6329"/>
                  </a:cubicBezTo>
                  <a:cubicBezTo>
                    <a:pt x="694" y="6056"/>
                    <a:pt x="312" y="5797"/>
                    <a:pt x="129" y="5658"/>
                  </a:cubicBezTo>
                  <a:close/>
                  <a:moveTo>
                    <a:pt x="34279" y="776"/>
                  </a:moveTo>
                  <a:lnTo>
                    <a:pt x="34279" y="776"/>
                  </a:lnTo>
                  <a:cubicBezTo>
                    <a:pt x="33752" y="1149"/>
                    <a:pt x="33349" y="1552"/>
                    <a:pt x="32976" y="1924"/>
                  </a:cubicBezTo>
                  <a:cubicBezTo>
                    <a:pt x="32449" y="2576"/>
                    <a:pt x="31797" y="3103"/>
                    <a:pt x="31177" y="3475"/>
                  </a:cubicBezTo>
                  <a:cubicBezTo>
                    <a:pt x="29626" y="4778"/>
                    <a:pt x="27672" y="5430"/>
                    <a:pt x="25593" y="5554"/>
                  </a:cubicBezTo>
                  <a:cubicBezTo>
                    <a:pt x="25291" y="5586"/>
                    <a:pt x="24979" y="5602"/>
                    <a:pt x="24661" y="5602"/>
                  </a:cubicBezTo>
                  <a:cubicBezTo>
                    <a:pt x="23771" y="5602"/>
                    <a:pt x="22841" y="5480"/>
                    <a:pt x="21995" y="5275"/>
                  </a:cubicBezTo>
                  <a:cubicBezTo>
                    <a:pt x="20816" y="4902"/>
                    <a:pt x="19668" y="4375"/>
                    <a:pt x="18365" y="4003"/>
                  </a:cubicBezTo>
                  <a:cubicBezTo>
                    <a:pt x="17714" y="3724"/>
                    <a:pt x="17062" y="3724"/>
                    <a:pt x="16442" y="3599"/>
                  </a:cubicBezTo>
                  <a:cubicBezTo>
                    <a:pt x="15790" y="3599"/>
                    <a:pt x="15015" y="3724"/>
                    <a:pt x="14488" y="3879"/>
                  </a:cubicBezTo>
                  <a:cubicBezTo>
                    <a:pt x="13185" y="4251"/>
                    <a:pt x="12161" y="4654"/>
                    <a:pt x="11013" y="5275"/>
                  </a:cubicBezTo>
                  <a:cubicBezTo>
                    <a:pt x="10082" y="5802"/>
                    <a:pt x="9059" y="6205"/>
                    <a:pt x="8035" y="6577"/>
                  </a:cubicBezTo>
                  <a:cubicBezTo>
                    <a:pt x="7056" y="6922"/>
                    <a:pt x="6052" y="7089"/>
                    <a:pt x="5045" y="7089"/>
                  </a:cubicBezTo>
                  <a:cubicBezTo>
                    <a:pt x="3788" y="7089"/>
                    <a:pt x="2527" y="6829"/>
                    <a:pt x="1303" y="6329"/>
                  </a:cubicBezTo>
                  <a:lnTo>
                    <a:pt x="1303" y="6329"/>
                  </a:lnTo>
                  <a:cubicBezTo>
                    <a:pt x="2511" y="6996"/>
                    <a:pt x="3886" y="7318"/>
                    <a:pt x="5259" y="7318"/>
                  </a:cubicBezTo>
                  <a:cubicBezTo>
                    <a:pt x="6248" y="7318"/>
                    <a:pt x="7236" y="7151"/>
                    <a:pt x="8159" y="6826"/>
                  </a:cubicBezTo>
                  <a:cubicBezTo>
                    <a:pt x="9183" y="6453"/>
                    <a:pt x="10238" y="5926"/>
                    <a:pt x="11137" y="5430"/>
                  </a:cubicBezTo>
                  <a:cubicBezTo>
                    <a:pt x="12161" y="4902"/>
                    <a:pt x="13340" y="4499"/>
                    <a:pt x="14488" y="4127"/>
                  </a:cubicBezTo>
                  <a:cubicBezTo>
                    <a:pt x="15139" y="4003"/>
                    <a:pt x="15790" y="3879"/>
                    <a:pt x="16287" y="3879"/>
                  </a:cubicBezTo>
                  <a:cubicBezTo>
                    <a:pt x="16938" y="4003"/>
                    <a:pt x="17590" y="4003"/>
                    <a:pt x="18241" y="4251"/>
                  </a:cubicBezTo>
                  <a:cubicBezTo>
                    <a:pt x="19544" y="4654"/>
                    <a:pt x="20692" y="5151"/>
                    <a:pt x="21995" y="5554"/>
                  </a:cubicBezTo>
                  <a:cubicBezTo>
                    <a:pt x="22835" y="5735"/>
                    <a:pt x="23692" y="5851"/>
                    <a:pt x="24590" y="5851"/>
                  </a:cubicBezTo>
                  <a:cubicBezTo>
                    <a:pt x="24918" y="5851"/>
                    <a:pt x="25252" y="5835"/>
                    <a:pt x="25593" y="5802"/>
                  </a:cubicBezTo>
                  <a:cubicBezTo>
                    <a:pt x="27672" y="5678"/>
                    <a:pt x="29626" y="4902"/>
                    <a:pt x="31301" y="3724"/>
                  </a:cubicBezTo>
                  <a:cubicBezTo>
                    <a:pt x="31953" y="3227"/>
                    <a:pt x="32573" y="2700"/>
                    <a:pt x="33100" y="2048"/>
                  </a:cubicBezTo>
                  <a:cubicBezTo>
                    <a:pt x="33504" y="1552"/>
                    <a:pt x="33876" y="1149"/>
                    <a:pt x="34279" y="776"/>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1111;p35">
              <a:extLst>
                <a:ext uri="{FF2B5EF4-FFF2-40B4-BE49-F238E27FC236}">
                  <a16:creationId xmlns:a16="http://schemas.microsoft.com/office/drawing/2014/main" id="{4A7BD3B6-BA19-2EEF-7B7D-6E6D2BDD72D6}"/>
                </a:ext>
              </a:extLst>
            </p:cNvPr>
            <p:cNvSpPr/>
            <p:nvPr/>
          </p:nvSpPr>
          <p:spPr>
            <a:xfrm>
              <a:off x="2293258" y="2475071"/>
              <a:ext cx="548120" cy="127687"/>
            </a:xfrm>
            <a:custGeom>
              <a:avLst/>
              <a:gdLst/>
              <a:ahLst/>
              <a:cxnLst/>
              <a:rect l="l" t="t" r="r" b="b"/>
              <a:pathLst>
                <a:path w="28044" h="6533" extrusionOk="0">
                  <a:moveTo>
                    <a:pt x="1" y="1"/>
                  </a:moveTo>
                  <a:cubicBezTo>
                    <a:pt x="125" y="156"/>
                    <a:pt x="125" y="280"/>
                    <a:pt x="249" y="280"/>
                  </a:cubicBezTo>
                  <a:cubicBezTo>
                    <a:pt x="125" y="156"/>
                    <a:pt x="125" y="156"/>
                    <a:pt x="1" y="1"/>
                  </a:cubicBezTo>
                  <a:close/>
                  <a:moveTo>
                    <a:pt x="249" y="280"/>
                  </a:moveTo>
                  <a:cubicBezTo>
                    <a:pt x="249" y="528"/>
                    <a:pt x="497" y="776"/>
                    <a:pt x="621" y="1180"/>
                  </a:cubicBezTo>
                  <a:cubicBezTo>
                    <a:pt x="1272" y="2079"/>
                    <a:pt x="1924" y="3103"/>
                    <a:pt x="2699" y="3878"/>
                  </a:cubicBezTo>
                  <a:cubicBezTo>
                    <a:pt x="3227" y="4530"/>
                    <a:pt x="3878" y="5057"/>
                    <a:pt x="4499" y="5430"/>
                  </a:cubicBezTo>
                  <a:cubicBezTo>
                    <a:pt x="5274" y="5957"/>
                    <a:pt x="6205" y="6360"/>
                    <a:pt x="7104" y="6484"/>
                  </a:cubicBezTo>
                  <a:cubicBezTo>
                    <a:pt x="7374" y="6517"/>
                    <a:pt x="7643" y="6532"/>
                    <a:pt x="7913" y="6532"/>
                  </a:cubicBezTo>
                  <a:cubicBezTo>
                    <a:pt x="8669" y="6532"/>
                    <a:pt x="9429" y="6411"/>
                    <a:pt x="10207" y="6205"/>
                  </a:cubicBezTo>
                  <a:cubicBezTo>
                    <a:pt x="11230" y="5957"/>
                    <a:pt x="12254" y="5585"/>
                    <a:pt x="13185" y="5181"/>
                  </a:cubicBezTo>
                  <a:cubicBezTo>
                    <a:pt x="15232" y="4282"/>
                    <a:pt x="17186" y="3506"/>
                    <a:pt x="19110" y="3382"/>
                  </a:cubicBezTo>
                  <a:cubicBezTo>
                    <a:pt x="20009" y="3382"/>
                    <a:pt x="20940" y="3506"/>
                    <a:pt x="21715" y="3878"/>
                  </a:cubicBezTo>
                  <a:cubicBezTo>
                    <a:pt x="22491" y="4282"/>
                    <a:pt x="23111" y="4654"/>
                    <a:pt x="23763" y="5057"/>
                  </a:cubicBezTo>
                  <a:cubicBezTo>
                    <a:pt x="24290" y="5430"/>
                    <a:pt x="24818" y="5833"/>
                    <a:pt x="25438" y="5957"/>
                  </a:cubicBezTo>
                  <a:cubicBezTo>
                    <a:pt x="25965" y="6081"/>
                    <a:pt x="26493" y="6081"/>
                    <a:pt x="26989" y="6081"/>
                  </a:cubicBezTo>
                  <a:cubicBezTo>
                    <a:pt x="27268" y="5957"/>
                    <a:pt x="27641" y="5833"/>
                    <a:pt x="27920" y="5709"/>
                  </a:cubicBezTo>
                  <a:cubicBezTo>
                    <a:pt x="27920" y="5585"/>
                    <a:pt x="28044" y="5585"/>
                    <a:pt x="28044" y="5430"/>
                  </a:cubicBezTo>
                  <a:lnTo>
                    <a:pt x="28044" y="5430"/>
                  </a:lnTo>
                  <a:cubicBezTo>
                    <a:pt x="27765" y="5709"/>
                    <a:pt x="27392" y="5833"/>
                    <a:pt x="26989" y="5957"/>
                  </a:cubicBezTo>
                  <a:cubicBezTo>
                    <a:pt x="26493" y="5957"/>
                    <a:pt x="25965" y="5957"/>
                    <a:pt x="25593" y="5833"/>
                  </a:cubicBezTo>
                  <a:cubicBezTo>
                    <a:pt x="24942" y="5585"/>
                    <a:pt x="24414" y="5305"/>
                    <a:pt x="23763" y="4933"/>
                  </a:cubicBezTo>
                  <a:cubicBezTo>
                    <a:pt x="23267" y="4406"/>
                    <a:pt x="22491" y="4034"/>
                    <a:pt x="21840" y="3630"/>
                  </a:cubicBezTo>
                  <a:cubicBezTo>
                    <a:pt x="20940" y="3258"/>
                    <a:pt x="20009" y="3103"/>
                    <a:pt x="19110" y="3103"/>
                  </a:cubicBezTo>
                  <a:cubicBezTo>
                    <a:pt x="17186" y="3258"/>
                    <a:pt x="15108" y="4034"/>
                    <a:pt x="13029" y="4933"/>
                  </a:cubicBezTo>
                  <a:cubicBezTo>
                    <a:pt x="12130" y="5305"/>
                    <a:pt x="11106" y="5709"/>
                    <a:pt x="10082" y="5957"/>
                  </a:cubicBezTo>
                  <a:cubicBezTo>
                    <a:pt x="9152" y="6205"/>
                    <a:pt x="8128" y="6205"/>
                    <a:pt x="7104" y="6205"/>
                  </a:cubicBezTo>
                  <a:cubicBezTo>
                    <a:pt x="6205" y="6081"/>
                    <a:pt x="5429" y="5709"/>
                    <a:pt x="4654" y="5305"/>
                  </a:cubicBezTo>
                  <a:cubicBezTo>
                    <a:pt x="4002" y="4809"/>
                    <a:pt x="3351" y="4406"/>
                    <a:pt x="2823" y="3754"/>
                  </a:cubicBezTo>
                  <a:cubicBezTo>
                    <a:pt x="2048" y="2979"/>
                    <a:pt x="1396" y="2079"/>
                    <a:pt x="776" y="1056"/>
                  </a:cubicBezTo>
                  <a:lnTo>
                    <a:pt x="249" y="280"/>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1112;p35">
              <a:extLst>
                <a:ext uri="{FF2B5EF4-FFF2-40B4-BE49-F238E27FC236}">
                  <a16:creationId xmlns:a16="http://schemas.microsoft.com/office/drawing/2014/main" id="{720985C4-2B78-630C-ACAA-C97C988EDAA8}"/>
                </a:ext>
              </a:extLst>
            </p:cNvPr>
            <p:cNvSpPr/>
            <p:nvPr/>
          </p:nvSpPr>
          <p:spPr>
            <a:xfrm>
              <a:off x="2472108" y="2719787"/>
              <a:ext cx="378978" cy="59632"/>
            </a:xfrm>
            <a:custGeom>
              <a:avLst/>
              <a:gdLst/>
              <a:ahLst/>
              <a:cxnLst/>
              <a:rect l="l" t="t" r="r" b="b"/>
              <a:pathLst>
                <a:path w="19390" h="3051" extrusionOk="0">
                  <a:moveTo>
                    <a:pt x="19389" y="1719"/>
                  </a:moveTo>
                  <a:cubicBezTo>
                    <a:pt x="19383" y="1719"/>
                    <a:pt x="19377" y="1719"/>
                    <a:pt x="19371" y="1720"/>
                  </a:cubicBezTo>
                  <a:lnTo>
                    <a:pt x="19371" y="1720"/>
                  </a:lnTo>
                  <a:cubicBezTo>
                    <a:pt x="19382" y="1719"/>
                    <a:pt x="19389" y="1719"/>
                    <a:pt x="19389" y="1719"/>
                  </a:cubicBezTo>
                  <a:close/>
                  <a:moveTo>
                    <a:pt x="19371" y="1720"/>
                  </a:moveTo>
                  <a:cubicBezTo>
                    <a:pt x="19351" y="1724"/>
                    <a:pt x="19319" y="1732"/>
                    <a:pt x="19296" y="1757"/>
                  </a:cubicBezTo>
                  <a:lnTo>
                    <a:pt x="19296" y="1757"/>
                  </a:lnTo>
                  <a:cubicBezTo>
                    <a:pt x="19323" y="1738"/>
                    <a:pt x="19347" y="1725"/>
                    <a:pt x="19371" y="1720"/>
                  </a:cubicBezTo>
                  <a:close/>
                  <a:moveTo>
                    <a:pt x="292" y="2348"/>
                  </a:moveTo>
                  <a:cubicBezTo>
                    <a:pt x="191" y="2436"/>
                    <a:pt x="93" y="2526"/>
                    <a:pt x="1" y="2618"/>
                  </a:cubicBezTo>
                  <a:lnTo>
                    <a:pt x="156" y="2494"/>
                  </a:lnTo>
                  <a:cubicBezTo>
                    <a:pt x="201" y="2449"/>
                    <a:pt x="247" y="2399"/>
                    <a:pt x="292" y="2348"/>
                  </a:cubicBezTo>
                  <a:close/>
                  <a:moveTo>
                    <a:pt x="6438" y="1"/>
                  </a:moveTo>
                  <a:cubicBezTo>
                    <a:pt x="6191" y="1"/>
                    <a:pt x="5947" y="14"/>
                    <a:pt x="5709" y="44"/>
                  </a:cubicBezTo>
                  <a:cubicBezTo>
                    <a:pt x="4530" y="44"/>
                    <a:pt x="3382" y="292"/>
                    <a:pt x="2327" y="819"/>
                  </a:cubicBezTo>
                  <a:cubicBezTo>
                    <a:pt x="1707" y="1191"/>
                    <a:pt x="1056" y="1595"/>
                    <a:pt x="528" y="2091"/>
                  </a:cubicBezTo>
                  <a:cubicBezTo>
                    <a:pt x="450" y="2170"/>
                    <a:pt x="371" y="2261"/>
                    <a:pt x="292" y="2348"/>
                  </a:cubicBezTo>
                  <a:lnTo>
                    <a:pt x="292" y="2348"/>
                  </a:lnTo>
                  <a:cubicBezTo>
                    <a:pt x="908" y="1818"/>
                    <a:pt x="1684" y="1369"/>
                    <a:pt x="2482" y="943"/>
                  </a:cubicBezTo>
                  <a:cubicBezTo>
                    <a:pt x="3506" y="540"/>
                    <a:pt x="4530" y="292"/>
                    <a:pt x="5709" y="292"/>
                  </a:cubicBezTo>
                  <a:cubicBezTo>
                    <a:pt x="5925" y="271"/>
                    <a:pt x="6143" y="260"/>
                    <a:pt x="6361" y="260"/>
                  </a:cubicBezTo>
                  <a:cubicBezTo>
                    <a:pt x="7424" y="260"/>
                    <a:pt x="8505" y="506"/>
                    <a:pt x="9586" y="943"/>
                  </a:cubicBezTo>
                  <a:cubicBezTo>
                    <a:pt x="10858" y="1595"/>
                    <a:pt x="12161" y="2215"/>
                    <a:pt x="13340" y="2618"/>
                  </a:cubicBezTo>
                  <a:cubicBezTo>
                    <a:pt x="14097" y="2894"/>
                    <a:pt x="14923" y="3050"/>
                    <a:pt x="15778" y="3050"/>
                  </a:cubicBezTo>
                  <a:cubicBezTo>
                    <a:pt x="16079" y="3050"/>
                    <a:pt x="16384" y="3031"/>
                    <a:pt x="16690" y="2991"/>
                  </a:cubicBezTo>
                  <a:cubicBezTo>
                    <a:pt x="17342" y="2991"/>
                    <a:pt x="18117" y="2742"/>
                    <a:pt x="18769" y="2215"/>
                  </a:cubicBezTo>
                  <a:cubicBezTo>
                    <a:pt x="18893" y="2215"/>
                    <a:pt x="19017" y="1967"/>
                    <a:pt x="19265" y="1843"/>
                  </a:cubicBezTo>
                  <a:cubicBezTo>
                    <a:pt x="19265" y="1803"/>
                    <a:pt x="19278" y="1776"/>
                    <a:pt x="19296" y="1757"/>
                  </a:cubicBezTo>
                  <a:lnTo>
                    <a:pt x="19296" y="1757"/>
                  </a:lnTo>
                  <a:cubicBezTo>
                    <a:pt x="19184" y="1836"/>
                    <a:pt x="19016" y="2026"/>
                    <a:pt x="18614" y="2215"/>
                  </a:cubicBezTo>
                  <a:cubicBezTo>
                    <a:pt x="18117" y="2618"/>
                    <a:pt x="17342" y="2742"/>
                    <a:pt x="16566" y="2866"/>
                  </a:cubicBezTo>
                  <a:cubicBezTo>
                    <a:pt x="15512" y="2866"/>
                    <a:pt x="14364" y="2742"/>
                    <a:pt x="13464" y="2370"/>
                  </a:cubicBezTo>
                  <a:cubicBezTo>
                    <a:pt x="12285" y="1967"/>
                    <a:pt x="11013" y="1315"/>
                    <a:pt x="9710" y="664"/>
                  </a:cubicBezTo>
                  <a:cubicBezTo>
                    <a:pt x="8652" y="261"/>
                    <a:pt x="7511" y="1"/>
                    <a:pt x="6438"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1113;p35">
              <a:extLst>
                <a:ext uri="{FF2B5EF4-FFF2-40B4-BE49-F238E27FC236}">
                  <a16:creationId xmlns:a16="http://schemas.microsoft.com/office/drawing/2014/main" id="{8E0EE178-3589-F072-0B50-2A95762C0B8F}"/>
                </a:ext>
              </a:extLst>
            </p:cNvPr>
            <p:cNvSpPr/>
            <p:nvPr/>
          </p:nvSpPr>
          <p:spPr>
            <a:xfrm>
              <a:off x="2462414" y="2891308"/>
              <a:ext cx="444453" cy="56700"/>
            </a:xfrm>
            <a:custGeom>
              <a:avLst/>
              <a:gdLst/>
              <a:ahLst/>
              <a:cxnLst/>
              <a:rect l="l" t="t" r="r" b="b"/>
              <a:pathLst>
                <a:path w="22740" h="2901" extrusionOk="0">
                  <a:moveTo>
                    <a:pt x="18560" y="0"/>
                  </a:moveTo>
                  <a:cubicBezTo>
                    <a:pt x="17626" y="0"/>
                    <a:pt x="16737" y="140"/>
                    <a:pt x="15759" y="419"/>
                  </a:cubicBezTo>
                  <a:cubicBezTo>
                    <a:pt x="14332" y="822"/>
                    <a:pt x="12905" y="1349"/>
                    <a:pt x="11354" y="1846"/>
                  </a:cubicBezTo>
                  <a:cubicBezTo>
                    <a:pt x="9958" y="2373"/>
                    <a:pt x="8407" y="2621"/>
                    <a:pt x="6856" y="2621"/>
                  </a:cubicBezTo>
                  <a:cubicBezTo>
                    <a:pt x="4778" y="2621"/>
                    <a:pt x="2699" y="2125"/>
                    <a:pt x="776" y="1070"/>
                  </a:cubicBezTo>
                  <a:cubicBezTo>
                    <a:pt x="249" y="822"/>
                    <a:pt x="1" y="698"/>
                    <a:pt x="0" y="698"/>
                  </a:cubicBezTo>
                  <a:lnTo>
                    <a:pt x="0" y="698"/>
                  </a:lnTo>
                  <a:lnTo>
                    <a:pt x="125" y="822"/>
                  </a:lnTo>
                  <a:cubicBezTo>
                    <a:pt x="249" y="946"/>
                    <a:pt x="497" y="1070"/>
                    <a:pt x="776" y="1194"/>
                  </a:cubicBezTo>
                  <a:cubicBezTo>
                    <a:pt x="1552" y="1598"/>
                    <a:pt x="2327" y="1970"/>
                    <a:pt x="3103" y="2249"/>
                  </a:cubicBezTo>
                  <a:cubicBezTo>
                    <a:pt x="4250" y="2621"/>
                    <a:pt x="5553" y="2901"/>
                    <a:pt x="6856" y="2901"/>
                  </a:cubicBezTo>
                  <a:cubicBezTo>
                    <a:pt x="8407" y="2901"/>
                    <a:pt x="9958" y="2621"/>
                    <a:pt x="11354" y="2125"/>
                  </a:cubicBezTo>
                  <a:cubicBezTo>
                    <a:pt x="13060" y="1598"/>
                    <a:pt x="14456" y="1070"/>
                    <a:pt x="15759" y="698"/>
                  </a:cubicBezTo>
                  <a:cubicBezTo>
                    <a:pt x="16741" y="394"/>
                    <a:pt x="17635" y="249"/>
                    <a:pt x="18574" y="249"/>
                  </a:cubicBezTo>
                  <a:cubicBezTo>
                    <a:pt x="18881" y="249"/>
                    <a:pt x="19192" y="264"/>
                    <a:pt x="19513" y="295"/>
                  </a:cubicBezTo>
                  <a:cubicBezTo>
                    <a:pt x="20413" y="295"/>
                    <a:pt x="21188" y="574"/>
                    <a:pt x="21964" y="946"/>
                  </a:cubicBezTo>
                  <a:cubicBezTo>
                    <a:pt x="22491" y="1194"/>
                    <a:pt x="22739" y="1349"/>
                    <a:pt x="22739" y="1349"/>
                  </a:cubicBezTo>
                  <a:lnTo>
                    <a:pt x="22615" y="1194"/>
                  </a:lnTo>
                  <a:cubicBezTo>
                    <a:pt x="22367" y="1070"/>
                    <a:pt x="22212" y="946"/>
                    <a:pt x="21964" y="822"/>
                  </a:cubicBezTo>
                  <a:cubicBezTo>
                    <a:pt x="21188" y="419"/>
                    <a:pt x="20413" y="171"/>
                    <a:pt x="19513" y="47"/>
                  </a:cubicBezTo>
                  <a:cubicBezTo>
                    <a:pt x="19187" y="16"/>
                    <a:pt x="18871" y="0"/>
                    <a:pt x="1856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1114;p35">
              <a:extLst>
                <a:ext uri="{FF2B5EF4-FFF2-40B4-BE49-F238E27FC236}">
                  <a16:creationId xmlns:a16="http://schemas.microsoft.com/office/drawing/2014/main" id="{2B81F05F-A143-51AF-4466-7ADF7FDA79DA}"/>
                </a:ext>
              </a:extLst>
            </p:cNvPr>
            <p:cNvSpPr/>
            <p:nvPr/>
          </p:nvSpPr>
          <p:spPr>
            <a:xfrm>
              <a:off x="2308405" y="3026204"/>
              <a:ext cx="790654" cy="1176863"/>
            </a:xfrm>
            <a:custGeom>
              <a:avLst/>
              <a:gdLst/>
              <a:ahLst/>
              <a:cxnLst/>
              <a:rect l="l" t="t" r="r" b="b"/>
              <a:pathLst>
                <a:path w="40453" h="60213" extrusionOk="0">
                  <a:moveTo>
                    <a:pt x="5275" y="0"/>
                  </a:moveTo>
                  <a:lnTo>
                    <a:pt x="1" y="59717"/>
                  </a:lnTo>
                  <a:lnTo>
                    <a:pt x="12906" y="59841"/>
                  </a:lnTo>
                  <a:lnTo>
                    <a:pt x="19234" y="11882"/>
                  </a:lnTo>
                  <a:lnTo>
                    <a:pt x="27641" y="60213"/>
                  </a:lnTo>
                  <a:lnTo>
                    <a:pt x="40453" y="57886"/>
                  </a:lnTo>
                  <a:lnTo>
                    <a:pt x="32574" y="497"/>
                  </a:lnTo>
                  <a:lnTo>
                    <a:pt x="5275" y="0"/>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1115;p35">
              <a:extLst>
                <a:ext uri="{FF2B5EF4-FFF2-40B4-BE49-F238E27FC236}">
                  <a16:creationId xmlns:a16="http://schemas.microsoft.com/office/drawing/2014/main" id="{353A1941-8B07-2AF9-140C-D59ADE52014F}"/>
                </a:ext>
              </a:extLst>
            </p:cNvPr>
            <p:cNvSpPr/>
            <p:nvPr/>
          </p:nvSpPr>
          <p:spPr>
            <a:xfrm>
              <a:off x="2480004" y="3228098"/>
              <a:ext cx="386229" cy="45872"/>
            </a:xfrm>
            <a:custGeom>
              <a:avLst/>
              <a:gdLst/>
              <a:ahLst/>
              <a:cxnLst/>
              <a:rect l="l" t="t" r="r" b="b"/>
              <a:pathLst>
                <a:path w="19761" h="2347" extrusionOk="0">
                  <a:moveTo>
                    <a:pt x="19761" y="0"/>
                  </a:moveTo>
                  <a:lnTo>
                    <a:pt x="19761" y="0"/>
                  </a:lnTo>
                  <a:cubicBezTo>
                    <a:pt x="19760" y="1"/>
                    <a:pt x="15262" y="404"/>
                    <a:pt x="9834" y="1024"/>
                  </a:cubicBezTo>
                  <a:cubicBezTo>
                    <a:pt x="4405" y="1676"/>
                    <a:pt x="0" y="2327"/>
                    <a:pt x="0" y="2327"/>
                  </a:cubicBezTo>
                  <a:cubicBezTo>
                    <a:pt x="0" y="2340"/>
                    <a:pt x="48" y="2346"/>
                    <a:pt x="139" y="2346"/>
                  </a:cubicBezTo>
                  <a:cubicBezTo>
                    <a:pt x="928" y="2346"/>
                    <a:pt x="4970" y="1887"/>
                    <a:pt x="9834" y="1303"/>
                  </a:cubicBezTo>
                  <a:cubicBezTo>
                    <a:pt x="15387" y="652"/>
                    <a:pt x="19761" y="125"/>
                    <a:pt x="19761" y="0"/>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1116;p35">
              <a:extLst>
                <a:ext uri="{FF2B5EF4-FFF2-40B4-BE49-F238E27FC236}">
                  <a16:creationId xmlns:a16="http://schemas.microsoft.com/office/drawing/2014/main" id="{8E55533D-BE46-67CF-E6A6-778B1EBE7646}"/>
                </a:ext>
              </a:extLst>
            </p:cNvPr>
            <p:cNvSpPr/>
            <p:nvPr/>
          </p:nvSpPr>
          <p:spPr>
            <a:xfrm>
              <a:off x="2990503" y="4782035"/>
              <a:ext cx="351067" cy="67450"/>
            </a:xfrm>
            <a:custGeom>
              <a:avLst/>
              <a:gdLst/>
              <a:ahLst/>
              <a:cxnLst/>
              <a:rect l="l" t="t" r="r" b="b"/>
              <a:pathLst>
                <a:path w="17962" h="3451" extrusionOk="0">
                  <a:moveTo>
                    <a:pt x="9679" y="0"/>
                  </a:moveTo>
                  <a:lnTo>
                    <a:pt x="0" y="249"/>
                  </a:lnTo>
                  <a:lnTo>
                    <a:pt x="124" y="3351"/>
                  </a:lnTo>
                  <a:lnTo>
                    <a:pt x="621" y="3351"/>
                  </a:lnTo>
                  <a:cubicBezTo>
                    <a:pt x="1713" y="3400"/>
                    <a:pt x="4105" y="3450"/>
                    <a:pt x="6698" y="3450"/>
                  </a:cubicBezTo>
                  <a:cubicBezTo>
                    <a:pt x="10587" y="3450"/>
                    <a:pt x="14928" y="3338"/>
                    <a:pt x="16007" y="2948"/>
                  </a:cubicBezTo>
                  <a:cubicBezTo>
                    <a:pt x="17962" y="2451"/>
                    <a:pt x="9679" y="900"/>
                    <a:pt x="9679" y="900"/>
                  </a:cubicBezTo>
                  <a:lnTo>
                    <a:pt x="9679" y="0"/>
                  </a:ln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1117;p35">
              <a:extLst>
                <a:ext uri="{FF2B5EF4-FFF2-40B4-BE49-F238E27FC236}">
                  <a16:creationId xmlns:a16="http://schemas.microsoft.com/office/drawing/2014/main" id="{09EF1DE0-BBD6-DBE5-A269-246FA96689C1}"/>
                </a:ext>
              </a:extLst>
            </p:cNvPr>
            <p:cNvSpPr/>
            <p:nvPr/>
          </p:nvSpPr>
          <p:spPr>
            <a:xfrm>
              <a:off x="2990503" y="4797201"/>
              <a:ext cx="20" cy="12137"/>
            </a:xfrm>
            <a:custGeom>
              <a:avLst/>
              <a:gdLst/>
              <a:ahLst/>
              <a:cxnLst/>
              <a:rect l="l" t="t" r="r" b="b"/>
              <a:pathLst>
                <a:path w="1" h="621" extrusionOk="0">
                  <a:moveTo>
                    <a:pt x="0" y="0"/>
                  </a:moveTo>
                  <a:lnTo>
                    <a:pt x="0" y="0"/>
                  </a:lnTo>
                  <a:lnTo>
                    <a:pt x="0" y="62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1118;p35">
              <a:extLst>
                <a:ext uri="{FF2B5EF4-FFF2-40B4-BE49-F238E27FC236}">
                  <a16:creationId xmlns:a16="http://schemas.microsoft.com/office/drawing/2014/main" id="{EBE6B49F-0F18-ECED-BC71-9447254AB645}"/>
                </a:ext>
              </a:extLst>
            </p:cNvPr>
            <p:cNvSpPr/>
            <p:nvPr/>
          </p:nvSpPr>
          <p:spPr>
            <a:xfrm>
              <a:off x="2990503" y="4797201"/>
              <a:ext cx="70342" cy="47905"/>
            </a:xfrm>
            <a:custGeom>
              <a:avLst/>
              <a:gdLst/>
              <a:ahLst/>
              <a:cxnLst/>
              <a:rect l="l" t="t" r="r" b="b"/>
              <a:pathLst>
                <a:path w="3599" h="2451" extrusionOk="0">
                  <a:moveTo>
                    <a:pt x="0" y="0"/>
                  </a:moveTo>
                  <a:lnTo>
                    <a:pt x="0" y="620"/>
                  </a:lnTo>
                  <a:lnTo>
                    <a:pt x="124" y="2451"/>
                  </a:lnTo>
                  <a:lnTo>
                    <a:pt x="3599" y="2327"/>
                  </a:lnTo>
                  <a:cubicBezTo>
                    <a:pt x="3350" y="1675"/>
                    <a:pt x="2947" y="1024"/>
                    <a:pt x="2327" y="496"/>
                  </a:cubicBezTo>
                  <a:cubicBezTo>
                    <a:pt x="1675" y="124"/>
                    <a:pt x="1024" y="0"/>
                    <a:pt x="372" y="0"/>
                  </a:cubicBezTo>
                  <a:close/>
                </a:path>
              </a:pathLst>
            </a:custGeom>
            <a:solidFill>
              <a:srgbClr val="F5FF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1119;p35">
              <a:extLst>
                <a:ext uri="{FF2B5EF4-FFF2-40B4-BE49-F238E27FC236}">
                  <a16:creationId xmlns:a16="http://schemas.microsoft.com/office/drawing/2014/main" id="{68F2015B-058A-1FDB-2886-9EE4B920D770}"/>
                </a:ext>
              </a:extLst>
            </p:cNvPr>
            <p:cNvSpPr/>
            <p:nvPr/>
          </p:nvSpPr>
          <p:spPr>
            <a:xfrm>
              <a:off x="2992926" y="4834785"/>
              <a:ext cx="318329" cy="15167"/>
            </a:xfrm>
            <a:custGeom>
              <a:avLst/>
              <a:gdLst/>
              <a:ahLst/>
              <a:cxnLst/>
              <a:rect l="l" t="t" r="r" b="b"/>
              <a:pathLst>
                <a:path w="16287" h="776" extrusionOk="0">
                  <a:moveTo>
                    <a:pt x="16162" y="0"/>
                  </a:moveTo>
                  <a:lnTo>
                    <a:pt x="16162" y="0"/>
                  </a:lnTo>
                  <a:cubicBezTo>
                    <a:pt x="16286" y="124"/>
                    <a:pt x="16162" y="249"/>
                    <a:pt x="15883" y="249"/>
                  </a:cubicBezTo>
                  <a:lnTo>
                    <a:pt x="16286" y="249"/>
                  </a:lnTo>
                  <a:cubicBezTo>
                    <a:pt x="16286" y="124"/>
                    <a:pt x="16286" y="124"/>
                    <a:pt x="16162" y="0"/>
                  </a:cubicBezTo>
                  <a:close/>
                  <a:moveTo>
                    <a:pt x="0" y="652"/>
                  </a:moveTo>
                  <a:cubicBezTo>
                    <a:pt x="1272" y="776"/>
                    <a:pt x="2978" y="776"/>
                    <a:pt x="4778" y="776"/>
                  </a:cubicBezTo>
                  <a:cubicBezTo>
                    <a:pt x="4939" y="776"/>
                    <a:pt x="5102" y="776"/>
                    <a:pt x="5265" y="776"/>
                  </a:cubicBezTo>
                  <a:lnTo>
                    <a:pt x="5265" y="776"/>
                  </a:lnTo>
                  <a:cubicBezTo>
                    <a:pt x="5441" y="776"/>
                    <a:pt x="5620" y="776"/>
                    <a:pt x="5801" y="776"/>
                  </a:cubicBezTo>
                  <a:cubicBezTo>
                    <a:pt x="7476" y="776"/>
                    <a:pt x="9307" y="776"/>
                    <a:pt x="10982" y="652"/>
                  </a:cubicBezTo>
                  <a:lnTo>
                    <a:pt x="10982" y="652"/>
                  </a:lnTo>
                  <a:cubicBezTo>
                    <a:pt x="9180" y="766"/>
                    <a:pt x="7193" y="775"/>
                    <a:pt x="5265" y="776"/>
                  </a:cubicBezTo>
                  <a:lnTo>
                    <a:pt x="5265" y="776"/>
                  </a:lnTo>
                  <a:cubicBezTo>
                    <a:pt x="3180" y="775"/>
                    <a:pt x="1469" y="766"/>
                    <a:pt x="497" y="652"/>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1120;p35">
              <a:extLst>
                <a:ext uri="{FF2B5EF4-FFF2-40B4-BE49-F238E27FC236}">
                  <a16:creationId xmlns:a16="http://schemas.microsoft.com/office/drawing/2014/main" id="{2C92428D-8930-2706-C723-6E9C8AAFC85E}"/>
                </a:ext>
              </a:extLst>
            </p:cNvPr>
            <p:cNvSpPr/>
            <p:nvPr/>
          </p:nvSpPr>
          <p:spPr>
            <a:xfrm>
              <a:off x="3293635" y="4839632"/>
              <a:ext cx="12157" cy="3049"/>
            </a:xfrm>
            <a:custGeom>
              <a:avLst/>
              <a:gdLst/>
              <a:ahLst/>
              <a:cxnLst/>
              <a:rect l="l" t="t" r="r" b="b"/>
              <a:pathLst>
                <a:path w="622" h="156" extrusionOk="0">
                  <a:moveTo>
                    <a:pt x="497" y="1"/>
                  </a:moveTo>
                  <a:cubicBezTo>
                    <a:pt x="373" y="156"/>
                    <a:pt x="249" y="156"/>
                    <a:pt x="1" y="156"/>
                  </a:cubicBezTo>
                  <a:cubicBezTo>
                    <a:pt x="249" y="156"/>
                    <a:pt x="497" y="156"/>
                    <a:pt x="621" y="1"/>
                  </a:cubicBezTo>
                  <a:close/>
                </a:path>
              </a:pathLst>
            </a:custGeom>
            <a:solidFill>
              <a:srgbClr val="A8A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1121;p35">
              <a:extLst>
                <a:ext uri="{FF2B5EF4-FFF2-40B4-BE49-F238E27FC236}">
                  <a16:creationId xmlns:a16="http://schemas.microsoft.com/office/drawing/2014/main" id="{C0AF0F26-9701-7B02-F32D-A2276C99DAD5}"/>
                </a:ext>
              </a:extLst>
            </p:cNvPr>
            <p:cNvSpPr/>
            <p:nvPr/>
          </p:nvSpPr>
          <p:spPr>
            <a:xfrm>
              <a:off x="2992926" y="4817195"/>
              <a:ext cx="318329" cy="32757"/>
            </a:xfrm>
            <a:custGeom>
              <a:avLst/>
              <a:gdLst/>
              <a:ahLst/>
              <a:cxnLst/>
              <a:rect l="l" t="t" r="r" b="b"/>
              <a:pathLst>
                <a:path w="16287" h="1676" extrusionOk="0">
                  <a:moveTo>
                    <a:pt x="13681" y="1"/>
                  </a:moveTo>
                  <a:cubicBezTo>
                    <a:pt x="13060" y="1"/>
                    <a:pt x="12781" y="1149"/>
                    <a:pt x="12781" y="1149"/>
                  </a:cubicBezTo>
                  <a:lnTo>
                    <a:pt x="3475" y="1304"/>
                  </a:lnTo>
                  <a:lnTo>
                    <a:pt x="3475" y="1428"/>
                  </a:lnTo>
                  <a:lnTo>
                    <a:pt x="0" y="1428"/>
                  </a:lnTo>
                  <a:lnTo>
                    <a:pt x="0" y="1552"/>
                  </a:lnTo>
                  <a:lnTo>
                    <a:pt x="497" y="1552"/>
                  </a:lnTo>
                  <a:cubicBezTo>
                    <a:pt x="1551" y="1676"/>
                    <a:pt x="3475" y="1676"/>
                    <a:pt x="5801" y="1676"/>
                  </a:cubicBezTo>
                  <a:cubicBezTo>
                    <a:pt x="7476" y="1676"/>
                    <a:pt x="9307" y="1676"/>
                    <a:pt x="10982" y="1552"/>
                  </a:cubicBezTo>
                  <a:cubicBezTo>
                    <a:pt x="12905" y="1552"/>
                    <a:pt x="14456" y="1428"/>
                    <a:pt x="15387" y="1304"/>
                  </a:cubicBezTo>
                  <a:cubicBezTo>
                    <a:pt x="15635" y="1304"/>
                    <a:pt x="15759" y="1304"/>
                    <a:pt x="15883" y="1149"/>
                  </a:cubicBezTo>
                  <a:cubicBezTo>
                    <a:pt x="16162" y="1149"/>
                    <a:pt x="16286" y="1024"/>
                    <a:pt x="16162" y="900"/>
                  </a:cubicBezTo>
                  <a:cubicBezTo>
                    <a:pt x="15759" y="528"/>
                    <a:pt x="13681" y="1"/>
                    <a:pt x="13681" y="1"/>
                  </a:cubicBezTo>
                  <a:close/>
                </a:path>
              </a:pathLst>
            </a:custGeom>
            <a:solidFill>
              <a:srgbClr val="F5FF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1122;p35">
              <a:extLst>
                <a:ext uri="{FF2B5EF4-FFF2-40B4-BE49-F238E27FC236}">
                  <a16:creationId xmlns:a16="http://schemas.microsoft.com/office/drawing/2014/main" id="{82FAAF4A-25DF-AD9C-2227-11524AD1D200}"/>
                </a:ext>
              </a:extLst>
            </p:cNvPr>
            <p:cNvSpPr/>
            <p:nvPr/>
          </p:nvSpPr>
          <p:spPr>
            <a:xfrm>
              <a:off x="3035963" y="4837208"/>
              <a:ext cx="260124" cy="7896"/>
            </a:xfrm>
            <a:custGeom>
              <a:avLst/>
              <a:gdLst/>
              <a:ahLst/>
              <a:cxnLst/>
              <a:rect l="l" t="t" r="r" b="b"/>
              <a:pathLst>
                <a:path w="13309" h="404" extrusionOk="0">
                  <a:moveTo>
                    <a:pt x="11634" y="0"/>
                  </a:moveTo>
                  <a:cubicBezTo>
                    <a:pt x="10083" y="125"/>
                    <a:pt x="8128" y="125"/>
                    <a:pt x="5802" y="280"/>
                  </a:cubicBezTo>
                  <a:cubicBezTo>
                    <a:pt x="3475" y="280"/>
                    <a:pt x="1552" y="404"/>
                    <a:pt x="1" y="404"/>
                  </a:cubicBezTo>
                  <a:lnTo>
                    <a:pt x="5802" y="404"/>
                  </a:lnTo>
                  <a:cubicBezTo>
                    <a:pt x="8128" y="280"/>
                    <a:pt x="10083" y="280"/>
                    <a:pt x="11634" y="125"/>
                  </a:cubicBezTo>
                  <a:lnTo>
                    <a:pt x="13309" y="0"/>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1123;p35">
              <a:extLst>
                <a:ext uri="{FF2B5EF4-FFF2-40B4-BE49-F238E27FC236}">
                  <a16:creationId xmlns:a16="http://schemas.microsoft.com/office/drawing/2014/main" id="{AE9EC6BB-A3DB-6BAF-5AE6-F7FC15EDE2FE}"/>
                </a:ext>
              </a:extLst>
            </p:cNvPr>
            <p:cNvSpPr/>
            <p:nvPr/>
          </p:nvSpPr>
          <p:spPr>
            <a:xfrm>
              <a:off x="3242722" y="4814771"/>
              <a:ext cx="17590" cy="27910"/>
            </a:xfrm>
            <a:custGeom>
              <a:avLst/>
              <a:gdLst/>
              <a:ahLst/>
              <a:cxnLst/>
              <a:rect l="l" t="t" r="r" b="b"/>
              <a:pathLst>
                <a:path w="900" h="1428" extrusionOk="0">
                  <a:moveTo>
                    <a:pt x="900" y="1"/>
                  </a:moveTo>
                  <a:lnTo>
                    <a:pt x="900" y="1"/>
                  </a:lnTo>
                  <a:cubicBezTo>
                    <a:pt x="651" y="125"/>
                    <a:pt x="403" y="249"/>
                    <a:pt x="279" y="652"/>
                  </a:cubicBezTo>
                  <a:cubicBezTo>
                    <a:pt x="0" y="776"/>
                    <a:pt x="0" y="1148"/>
                    <a:pt x="0" y="1428"/>
                  </a:cubicBezTo>
                  <a:cubicBezTo>
                    <a:pt x="124" y="1148"/>
                    <a:pt x="279" y="900"/>
                    <a:pt x="403" y="652"/>
                  </a:cubicBezTo>
                  <a:cubicBezTo>
                    <a:pt x="527" y="373"/>
                    <a:pt x="651" y="125"/>
                    <a:pt x="900"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1124;p35">
              <a:extLst>
                <a:ext uri="{FF2B5EF4-FFF2-40B4-BE49-F238E27FC236}">
                  <a16:creationId xmlns:a16="http://schemas.microsoft.com/office/drawing/2014/main" id="{B48818D6-B276-504D-50EF-061664284FB3}"/>
                </a:ext>
              </a:extLst>
            </p:cNvPr>
            <p:cNvSpPr/>
            <p:nvPr/>
          </p:nvSpPr>
          <p:spPr>
            <a:xfrm>
              <a:off x="3187549" y="4802048"/>
              <a:ext cx="9714" cy="15167"/>
            </a:xfrm>
            <a:custGeom>
              <a:avLst/>
              <a:gdLst/>
              <a:ahLst/>
              <a:cxnLst/>
              <a:rect l="l" t="t" r="r" b="b"/>
              <a:pathLst>
                <a:path w="497" h="776" extrusionOk="0">
                  <a:moveTo>
                    <a:pt x="496" y="0"/>
                  </a:moveTo>
                  <a:lnTo>
                    <a:pt x="496" y="0"/>
                  </a:lnTo>
                  <a:cubicBezTo>
                    <a:pt x="496" y="0"/>
                    <a:pt x="248" y="124"/>
                    <a:pt x="124" y="372"/>
                  </a:cubicBezTo>
                  <a:cubicBezTo>
                    <a:pt x="0" y="652"/>
                    <a:pt x="0" y="776"/>
                    <a:pt x="0" y="776"/>
                  </a:cubicBezTo>
                  <a:cubicBezTo>
                    <a:pt x="0" y="776"/>
                    <a:pt x="124" y="652"/>
                    <a:pt x="248" y="528"/>
                  </a:cubicBezTo>
                  <a:cubicBezTo>
                    <a:pt x="372" y="248"/>
                    <a:pt x="496" y="0"/>
                    <a:pt x="496"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1125;p35">
              <a:extLst>
                <a:ext uri="{FF2B5EF4-FFF2-40B4-BE49-F238E27FC236}">
                  <a16:creationId xmlns:a16="http://schemas.microsoft.com/office/drawing/2014/main" id="{77E2ABD0-2F6A-CC73-8B1A-669440652416}"/>
                </a:ext>
              </a:extLst>
            </p:cNvPr>
            <p:cNvSpPr/>
            <p:nvPr/>
          </p:nvSpPr>
          <p:spPr>
            <a:xfrm>
              <a:off x="3172382" y="4799625"/>
              <a:ext cx="12137" cy="9714"/>
            </a:xfrm>
            <a:custGeom>
              <a:avLst/>
              <a:gdLst/>
              <a:ahLst/>
              <a:cxnLst/>
              <a:rect l="l" t="t" r="r" b="b"/>
              <a:pathLst>
                <a:path w="621" h="497" extrusionOk="0">
                  <a:moveTo>
                    <a:pt x="497" y="0"/>
                  </a:moveTo>
                  <a:cubicBezTo>
                    <a:pt x="497" y="0"/>
                    <a:pt x="373" y="124"/>
                    <a:pt x="249" y="248"/>
                  </a:cubicBezTo>
                  <a:cubicBezTo>
                    <a:pt x="125" y="372"/>
                    <a:pt x="1" y="496"/>
                    <a:pt x="1" y="496"/>
                  </a:cubicBezTo>
                  <a:cubicBezTo>
                    <a:pt x="1" y="496"/>
                    <a:pt x="125" y="496"/>
                    <a:pt x="249" y="372"/>
                  </a:cubicBezTo>
                  <a:cubicBezTo>
                    <a:pt x="497" y="248"/>
                    <a:pt x="621" y="124"/>
                    <a:pt x="497"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1126;p35">
              <a:extLst>
                <a:ext uri="{FF2B5EF4-FFF2-40B4-BE49-F238E27FC236}">
                  <a16:creationId xmlns:a16="http://schemas.microsoft.com/office/drawing/2014/main" id="{CA14E6FE-6457-765D-9431-312E5B78E088}"/>
                </a:ext>
              </a:extLst>
            </p:cNvPr>
            <p:cNvSpPr/>
            <p:nvPr/>
          </p:nvSpPr>
          <p:spPr>
            <a:xfrm>
              <a:off x="3162082" y="4792334"/>
              <a:ext cx="20014" cy="3186"/>
            </a:xfrm>
            <a:custGeom>
              <a:avLst/>
              <a:gdLst/>
              <a:ahLst/>
              <a:cxnLst/>
              <a:rect l="l" t="t" r="r" b="b"/>
              <a:pathLst>
                <a:path w="1024" h="163" extrusionOk="0">
                  <a:moveTo>
                    <a:pt x="294" y="39"/>
                  </a:moveTo>
                  <a:cubicBezTo>
                    <a:pt x="166" y="39"/>
                    <a:pt x="83" y="94"/>
                    <a:pt x="0" y="94"/>
                  </a:cubicBezTo>
                  <a:cubicBezTo>
                    <a:pt x="83" y="94"/>
                    <a:pt x="166" y="163"/>
                    <a:pt x="294" y="163"/>
                  </a:cubicBezTo>
                  <a:cubicBezTo>
                    <a:pt x="359" y="163"/>
                    <a:pt x="434" y="146"/>
                    <a:pt x="528" y="94"/>
                  </a:cubicBezTo>
                  <a:cubicBezTo>
                    <a:pt x="434" y="53"/>
                    <a:pt x="359" y="39"/>
                    <a:pt x="294" y="39"/>
                  </a:cubicBezTo>
                  <a:close/>
                  <a:moveTo>
                    <a:pt x="729" y="1"/>
                  </a:moveTo>
                  <a:cubicBezTo>
                    <a:pt x="652" y="1"/>
                    <a:pt x="590" y="32"/>
                    <a:pt x="528" y="94"/>
                  </a:cubicBezTo>
                  <a:cubicBezTo>
                    <a:pt x="569" y="146"/>
                    <a:pt x="610" y="163"/>
                    <a:pt x="656" y="163"/>
                  </a:cubicBezTo>
                  <a:cubicBezTo>
                    <a:pt x="748" y="163"/>
                    <a:pt x="858" y="94"/>
                    <a:pt x="1024" y="94"/>
                  </a:cubicBezTo>
                  <a:cubicBezTo>
                    <a:pt x="900" y="32"/>
                    <a:pt x="807" y="1"/>
                    <a:pt x="729"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1127;p35">
              <a:extLst>
                <a:ext uri="{FF2B5EF4-FFF2-40B4-BE49-F238E27FC236}">
                  <a16:creationId xmlns:a16="http://schemas.microsoft.com/office/drawing/2014/main" id="{E375ADE0-CC63-D67E-5BBF-C1FF63BFAE86}"/>
                </a:ext>
              </a:extLst>
            </p:cNvPr>
            <p:cNvSpPr/>
            <p:nvPr/>
          </p:nvSpPr>
          <p:spPr>
            <a:xfrm>
              <a:off x="3157235" y="4782035"/>
              <a:ext cx="22438" cy="4046"/>
            </a:xfrm>
            <a:custGeom>
              <a:avLst/>
              <a:gdLst/>
              <a:ahLst/>
              <a:cxnLst/>
              <a:rect l="l" t="t" r="r" b="b"/>
              <a:pathLst>
                <a:path w="1148" h="207" extrusionOk="0">
                  <a:moveTo>
                    <a:pt x="0" y="0"/>
                  </a:moveTo>
                  <a:cubicBezTo>
                    <a:pt x="218" y="146"/>
                    <a:pt x="447" y="206"/>
                    <a:pt x="674" y="206"/>
                  </a:cubicBezTo>
                  <a:cubicBezTo>
                    <a:pt x="834" y="206"/>
                    <a:pt x="994" y="176"/>
                    <a:pt x="1148" y="125"/>
                  </a:cubicBezTo>
                  <a:lnTo>
                    <a:pt x="620" y="125"/>
                  </a:lnTo>
                  <a:cubicBezTo>
                    <a:pt x="372" y="125"/>
                    <a:pt x="248" y="0"/>
                    <a:pt x="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1128;p35">
              <a:extLst>
                <a:ext uri="{FF2B5EF4-FFF2-40B4-BE49-F238E27FC236}">
                  <a16:creationId xmlns:a16="http://schemas.microsoft.com/office/drawing/2014/main" id="{A148289D-8303-2684-434F-101DEB42435D}"/>
                </a:ext>
              </a:extLst>
            </p:cNvPr>
            <p:cNvSpPr/>
            <p:nvPr/>
          </p:nvSpPr>
          <p:spPr>
            <a:xfrm>
              <a:off x="3192396" y="4786784"/>
              <a:ext cx="35181" cy="17708"/>
            </a:xfrm>
            <a:custGeom>
              <a:avLst/>
              <a:gdLst/>
              <a:ahLst/>
              <a:cxnLst/>
              <a:rect l="l" t="t" r="r" b="b"/>
              <a:pathLst>
                <a:path w="1800" h="906" extrusionOk="0">
                  <a:moveTo>
                    <a:pt x="1204" y="1"/>
                  </a:moveTo>
                  <a:cubicBezTo>
                    <a:pt x="888" y="1"/>
                    <a:pt x="553" y="138"/>
                    <a:pt x="373" y="378"/>
                  </a:cubicBezTo>
                  <a:cubicBezTo>
                    <a:pt x="528" y="254"/>
                    <a:pt x="776" y="130"/>
                    <a:pt x="900" y="130"/>
                  </a:cubicBezTo>
                  <a:cubicBezTo>
                    <a:pt x="1024" y="68"/>
                    <a:pt x="1156" y="37"/>
                    <a:pt x="1288" y="37"/>
                  </a:cubicBezTo>
                  <a:cubicBezTo>
                    <a:pt x="1419" y="37"/>
                    <a:pt x="1551" y="68"/>
                    <a:pt x="1675" y="130"/>
                  </a:cubicBezTo>
                  <a:cubicBezTo>
                    <a:pt x="1544" y="42"/>
                    <a:pt x="1377" y="1"/>
                    <a:pt x="1204" y="1"/>
                  </a:cubicBezTo>
                  <a:close/>
                  <a:moveTo>
                    <a:pt x="1675" y="130"/>
                  </a:moveTo>
                  <a:cubicBezTo>
                    <a:pt x="1800" y="254"/>
                    <a:pt x="1675" y="254"/>
                    <a:pt x="1675" y="378"/>
                  </a:cubicBezTo>
                  <a:cubicBezTo>
                    <a:pt x="1551" y="378"/>
                    <a:pt x="1427" y="533"/>
                    <a:pt x="1303" y="533"/>
                  </a:cubicBezTo>
                  <a:cubicBezTo>
                    <a:pt x="1024" y="657"/>
                    <a:pt x="900" y="657"/>
                    <a:pt x="652" y="657"/>
                  </a:cubicBezTo>
                  <a:cubicBezTo>
                    <a:pt x="478" y="711"/>
                    <a:pt x="333" y="741"/>
                    <a:pt x="224" y="758"/>
                  </a:cubicBezTo>
                  <a:lnTo>
                    <a:pt x="224" y="758"/>
                  </a:lnTo>
                  <a:cubicBezTo>
                    <a:pt x="266" y="667"/>
                    <a:pt x="295" y="553"/>
                    <a:pt x="373" y="378"/>
                  </a:cubicBezTo>
                  <a:lnTo>
                    <a:pt x="373" y="378"/>
                  </a:lnTo>
                  <a:cubicBezTo>
                    <a:pt x="251" y="529"/>
                    <a:pt x="130" y="651"/>
                    <a:pt x="125" y="772"/>
                  </a:cubicBezTo>
                  <a:lnTo>
                    <a:pt x="125" y="772"/>
                  </a:lnTo>
                  <a:cubicBezTo>
                    <a:pt x="44" y="781"/>
                    <a:pt x="0" y="781"/>
                    <a:pt x="0" y="781"/>
                  </a:cubicBezTo>
                  <a:lnTo>
                    <a:pt x="124" y="781"/>
                  </a:lnTo>
                  <a:lnTo>
                    <a:pt x="124" y="905"/>
                  </a:lnTo>
                  <a:cubicBezTo>
                    <a:pt x="164" y="866"/>
                    <a:pt x="191" y="826"/>
                    <a:pt x="213" y="781"/>
                  </a:cubicBezTo>
                  <a:lnTo>
                    <a:pt x="652" y="781"/>
                  </a:lnTo>
                  <a:cubicBezTo>
                    <a:pt x="900" y="781"/>
                    <a:pt x="1148" y="657"/>
                    <a:pt x="1303" y="657"/>
                  </a:cubicBezTo>
                  <a:cubicBezTo>
                    <a:pt x="1427" y="657"/>
                    <a:pt x="1551" y="533"/>
                    <a:pt x="1675" y="533"/>
                  </a:cubicBezTo>
                  <a:cubicBezTo>
                    <a:pt x="1800" y="378"/>
                    <a:pt x="1800" y="378"/>
                    <a:pt x="1800" y="254"/>
                  </a:cubicBezTo>
                  <a:cubicBezTo>
                    <a:pt x="1800" y="254"/>
                    <a:pt x="1800" y="130"/>
                    <a:pt x="1675" y="13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1129;p35">
              <a:extLst>
                <a:ext uri="{FF2B5EF4-FFF2-40B4-BE49-F238E27FC236}">
                  <a16:creationId xmlns:a16="http://schemas.microsoft.com/office/drawing/2014/main" id="{FC139E9C-A9AA-9861-DF92-967C430E2D8E}"/>
                </a:ext>
              </a:extLst>
            </p:cNvPr>
            <p:cNvSpPr/>
            <p:nvPr/>
          </p:nvSpPr>
          <p:spPr>
            <a:xfrm>
              <a:off x="3179653" y="4782035"/>
              <a:ext cx="17610" cy="20034"/>
            </a:xfrm>
            <a:custGeom>
              <a:avLst/>
              <a:gdLst/>
              <a:ahLst/>
              <a:cxnLst/>
              <a:rect l="l" t="t" r="r" b="b"/>
              <a:pathLst>
                <a:path w="901" h="1025" extrusionOk="0">
                  <a:moveTo>
                    <a:pt x="249" y="0"/>
                  </a:moveTo>
                  <a:cubicBezTo>
                    <a:pt x="125" y="0"/>
                    <a:pt x="1" y="125"/>
                    <a:pt x="1" y="249"/>
                  </a:cubicBezTo>
                  <a:cubicBezTo>
                    <a:pt x="1" y="373"/>
                    <a:pt x="125" y="373"/>
                    <a:pt x="125" y="497"/>
                  </a:cubicBezTo>
                  <a:cubicBezTo>
                    <a:pt x="249" y="621"/>
                    <a:pt x="404" y="776"/>
                    <a:pt x="404" y="900"/>
                  </a:cubicBezTo>
                  <a:cubicBezTo>
                    <a:pt x="528" y="900"/>
                    <a:pt x="652" y="1024"/>
                    <a:pt x="776" y="1024"/>
                  </a:cubicBezTo>
                  <a:cubicBezTo>
                    <a:pt x="776" y="1024"/>
                    <a:pt x="652" y="900"/>
                    <a:pt x="528" y="776"/>
                  </a:cubicBezTo>
                  <a:cubicBezTo>
                    <a:pt x="404" y="621"/>
                    <a:pt x="249" y="497"/>
                    <a:pt x="249" y="373"/>
                  </a:cubicBezTo>
                  <a:cubicBezTo>
                    <a:pt x="125" y="373"/>
                    <a:pt x="125" y="125"/>
                    <a:pt x="249" y="125"/>
                  </a:cubicBezTo>
                  <a:cubicBezTo>
                    <a:pt x="404" y="125"/>
                    <a:pt x="528" y="125"/>
                    <a:pt x="652" y="249"/>
                  </a:cubicBezTo>
                  <a:cubicBezTo>
                    <a:pt x="776" y="373"/>
                    <a:pt x="776" y="497"/>
                    <a:pt x="776" y="621"/>
                  </a:cubicBezTo>
                  <a:cubicBezTo>
                    <a:pt x="900" y="776"/>
                    <a:pt x="900" y="900"/>
                    <a:pt x="900" y="1024"/>
                  </a:cubicBezTo>
                  <a:lnTo>
                    <a:pt x="900" y="621"/>
                  </a:lnTo>
                  <a:cubicBezTo>
                    <a:pt x="900" y="497"/>
                    <a:pt x="776" y="373"/>
                    <a:pt x="776" y="249"/>
                  </a:cubicBezTo>
                  <a:cubicBezTo>
                    <a:pt x="652" y="125"/>
                    <a:pt x="404" y="0"/>
                    <a:pt x="24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1130;p35">
              <a:extLst>
                <a:ext uri="{FF2B5EF4-FFF2-40B4-BE49-F238E27FC236}">
                  <a16:creationId xmlns:a16="http://schemas.microsoft.com/office/drawing/2014/main" id="{BAEAA70B-6504-F6AA-C82A-298981AB8250}"/>
                </a:ext>
              </a:extLst>
            </p:cNvPr>
            <p:cNvSpPr/>
            <p:nvPr/>
          </p:nvSpPr>
          <p:spPr>
            <a:xfrm>
              <a:off x="2990503" y="4794152"/>
              <a:ext cx="70342" cy="50954"/>
            </a:xfrm>
            <a:custGeom>
              <a:avLst/>
              <a:gdLst/>
              <a:ahLst/>
              <a:cxnLst/>
              <a:rect l="l" t="t" r="r" b="b"/>
              <a:pathLst>
                <a:path w="3599" h="2607" extrusionOk="0">
                  <a:moveTo>
                    <a:pt x="248" y="1"/>
                  </a:moveTo>
                  <a:cubicBezTo>
                    <a:pt x="248" y="1"/>
                    <a:pt x="124" y="156"/>
                    <a:pt x="0" y="156"/>
                  </a:cubicBezTo>
                  <a:lnTo>
                    <a:pt x="776" y="156"/>
                  </a:lnTo>
                  <a:cubicBezTo>
                    <a:pt x="1272" y="156"/>
                    <a:pt x="1923" y="404"/>
                    <a:pt x="2327" y="652"/>
                  </a:cubicBezTo>
                  <a:cubicBezTo>
                    <a:pt x="2823" y="932"/>
                    <a:pt x="3226" y="1428"/>
                    <a:pt x="3350" y="1955"/>
                  </a:cubicBezTo>
                  <a:cubicBezTo>
                    <a:pt x="3475" y="2079"/>
                    <a:pt x="3475" y="2328"/>
                    <a:pt x="3599" y="2607"/>
                  </a:cubicBezTo>
                  <a:lnTo>
                    <a:pt x="3599" y="2328"/>
                  </a:lnTo>
                  <a:cubicBezTo>
                    <a:pt x="3599" y="2203"/>
                    <a:pt x="3475" y="2079"/>
                    <a:pt x="3475" y="1955"/>
                  </a:cubicBezTo>
                  <a:cubicBezTo>
                    <a:pt x="3226" y="1304"/>
                    <a:pt x="2823" y="932"/>
                    <a:pt x="2451" y="528"/>
                  </a:cubicBezTo>
                  <a:cubicBezTo>
                    <a:pt x="1923" y="280"/>
                    <a:pt x="1396" y="1"/>
                    <a:pt x="776"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1131;p35">
              <a:extLst>
                <a:ext uri="{FF2B5EF4-FFF2-40B4-BE49-F238E27FC236}">
                  <a16:creationId xmlns:a16="http://schemas.microsoft.com/office/drawing/2014/main" id="{FCD67FA9-9F96-AFAE-E367-1E1C5E5C2BEA}"/>
                </a:ext>
              </a:extLst>
            </p:cNvPr>
            <p:cNvSpPr/>
            <p:nvPr/>
          </p:nvSpPr>
          <p:spPr>
            <a:xfrm>
              <a:off x="3012920" y="4804472"/>
              <a:ext cx="10339" cy="4867"/>
            </a:xfrm>
            <a:custGeom>
              <a:avLst/>
              <a:gdLst/>
              <a:ahLst/>
              <a:cxnLst/>
              <a:rect l="l" t="t" r="r" b="b"/>
              <a:pathLst>
                <a:path w="529" h="249" extrusionOk="0">
                  <a:moveTo>
                    <a:pt x="1" y="0"/>
                  </a:moveTo>
                  <a:cubicBezTo>
                    <a:pt x="1" y="124"/>
                    <a:pt x="125" y="124"/>
                    <a:pt x="249" y="124"/>
                  </a:cubicBezTo>
                  <a:cubicBezTo>
                    <a:pt x="404" y="124"/>
                    <a:pt x="528" y="248"/>
                    <a:pt x="528" y="248"/>
                  </a:cubicBezTo>
                  <a:cubicBezTo>
                    <a:pt x="528" y="248"/>
                    <a:pt x="404" y="124"/>
                    <a:pt x="24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1132;p35">
              <a:extLst>
                <a:ext uri="{FF2B5EF4-FFF2-40B4-BE49-F238E27FC236}">
                  <a16:creationId xmlns:a16="http://schemas.microsoft.com/office/drawing/2014/main" id="{BB5956FE-93F3-686A-679C-E9BA7E891B32}"/>
                </a:ext>
              </a:extLst>
            </p:cNvPr>
            <p:cNvSpPr/>
            <p:nvPr/>
          </p:nvSpPr>
          <p:spPr>
            <a:xfrm>
              <a:off x="2997773" y="4802048"/>
              <a:ext cx="4867" cy="2443"/>
            </a:xfrm>
            <a:custGeom>
              <a:avLst/>
              <a:gdLst/>
              <a:ahLst/>
              <a:cxnLst/>
              <a:rect l="l" t="t" r="r" b="b"/>
              <a:pathLst>
                <a:path w="249" h="125" extrusionOk="0">
                  <a:moveTo>
                    <a:pt x="0" y="0"/>
                  </a:moveTo>
                  <a:cubicBezTo>
                    <a:pt x="0" y="0"/>
                    <a:pt x="0" y="124"/>
                    <a:pt x="124" y="124"/>
                  </a:cubicBezTo>
                  <a:lnTo>
                    <a:pt x="249" y="124"/>
                  </a:lnTo>
                  <a:cubicBezTo>
                    <a:pt x="249" y="124"/>
                    <a:pt x="249" y="0"/>
                    <a:pt x="124"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1133;p35">
              <a:extLst>
                <a:ext uri="{FF2B5EF4-FFF2-40B4-BE49-F238E27FC236}">
                  <a16:creationId xmlns:a16="http://schemas.microsoft.com/office/drawing/2014/main" id="{1FAE4B40-9DD3-A302-0825-A9C57BCDFBD4}"/>
                </a:ext>
              </a:extLst>
            </p:cNvPr>
            <p:cNvSpPr/>
            <p:nvPr/>
          </p:nvSpPr>
          <p:spPr>
            <a:xfrm>
              <a:off x="2270215" y="4718378"/>
              <a:ext cx="199496" cy="124306"/>
            </a:xfrm>
            <a:custGeom>
              <a:avLst/>
              <a:gdLst/>
              <a:ahLst/>
              <a:cxnLst/>
              <a:rect l="l" t="t" r="r" b="b"/>
              <a:pathLst>
                <a:path w="10207" h="6360" extrusionOk="0">
                  <a:moveTo>
                    <a:pt x="1428" y="0"/>
                  </a:moveTo>
                  <a:lnTo>
                    <a:pt x="1" y="6360"/>
                  </a:lnTo>
                  <a:lnTo>
                    <a:pt x="9710" y="6360"/>
                  </a:lnTo>
                  <a:lnTo>
                    <a:pt x="10207" y="2203"/>
                  </a:lnTo>
                  <a:lnTo>
                    <a:pt x="1428" y="0"/>
                  </a:ln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1134;p35">
              <a:extLst>
                <a:ext uri="{FF2B5EF4-FFF2-40B4-BE49-F238E27FC236}">
                  <a16:creationId xmlns:a16="http://schemas.microsoft.com/office/drawing/2014/main" id="{F4EACDBC-D49A-3AE9-8173-5C60548E5C4D}"/>
                </a:ext>
              </a:extLst>
            </p:cNvPr>
            <p:cNvSpPr/>
            <p:nvPr/>
          </p:nvSpPr>
          <p:spPr>
            <a:xfrm>
              <a:off x="2275062" y="4818544"/>
              <a:ext cx="189801" cy="8991"/>
            </a:xfrm>
            <a:custGeom>
              <a:avLst/>
              <a:gdLst/>
              <a:ahLst/>
              <a:cxnLst/>
              <a:rect l="l" t="t" r="r" b="b"/>
              <a:pathLst>
                <a:path w="9711" h="460" extrusionOk="0">
                  <a:moveTo>
                    <a:pt x="1010" y="1"/>
                  </a:moveTo>
                  <a:cubicBezTo>
                    <a:pt x="704" y="1"/>
                    <a:pt x="352" y="56"/>
                    <a:pt x="1" y="56"/>
                  </a:cubicBezTo>
                  <a:cubicBezTo>
                    <a:pt x="528" y="180"/>
                    <a:pt x="1056" y="180"/>
                    <a:pt x="1428" y="180"/>
                  </a:cubicBezTo>
                  <a:lnTo>
                    <a:pt x="4933" y="304"/>
                  </a:lnTo>
                  <a:cubicBezTo>
                    <a:pt x="6205" y="459"/>
                    <a:pt x="7384" y="459"/>
                    <a:pt x="8284" y="459"/>
                  </a:cubicBezTo>
                  <a:cubicBezTo>
                    <a:pt x="8811" y="459"/>
                    <a:pt x="9183" y="459"/>
                    <a:pt x="9711" y="304"/>
                  </a:cubicBezTo>
                  <a:cubicBezTo>
                    <a:pt x="9183" y="180"/>
                    <a:pt x="8811" y="180"/>
                    <a:pt x="8284" y="180"/>
                  </a:cubicBezTo>
                  <a:lnTo>
                    <a:pt x="4933" y="56"/>
                  </a:lnTo>
                  <a:lnTo>
                    <a:pt x="1428" y="56"/>
                  </a:lnTo>
                  <a:cubicBezTo>
                    <a:pt x="1304" y="14"/>
                    <a:pt x="1162" y="1"/>
                    <a:pt x="1010"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1135;p35">
              <a:extLst>
                <a:ext uri="{FF2B5EF4-FFF2-40B4-BE49-F238E27FC236}">
                  <a16:creationId xmlns:a16="http://schemas.microsoft.com/office/drawing/2014/main" id="{812E874A-52FC-419A-FA21-47D1F2ABB267}"/>
                </a:ext>
              </a:extLst>
            </p:cNvPr>
            <p:cNvSpPr/>
            <p:nvPr/>
          </p:nvSpPr>
          <p:spPr>
            <a:xfrm>
              <a:off x="2376321" y="4743845"/>
              <a:ext cx="10320" cy="80643"/>
            </a:xfrm>
            <a:custGeom>
              <a:avLst/>
              <a:gdLst/>
              <a:ahLst/>
              <a:cxnLst/>
              <a:rect l="l" t="t" r="r" b="b"/>
              <a:pathLst>
                <a:path w="528" h="4126" extrusionOk="0">
                  <a:moveTo>
                    <a:pt x="404" y="0"/>
                  </a:moveTo>
                  <a:cubicBezTo>
                    <a:pt x="249" y="652"/>
                    <a:pt x="124" y="1303"/>
                    <a:pt x="124" y="2079"/>
                  </a:cubicBezTo>
                  <a:cubicBezTo>
                    <a:pt x="0" y="2730"/>
                    <a:pt x="0" y="3350"/>
                    <a:pt x="124" y="4126"/>
                  </a:cubicBezTo>
                  <a:cubicBezTo>
                    <a:pt x="249" y="3506"/>
                    <a:pt x="404" y="2730"/>
                    <a:pt x="404" y="2079"/>
                  </a:cubicBezTo>
                  <a:cubicBezTo>
                    <a:pt x="528" y="1427"/>
                    <a:pt x="528" y="652"/>
                    <a:pt x="404"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1136;p35">
              <a:extLst>
                <a:ext uri="{FF2B5EF4-FFF2-40B4-BE49-F238E27FC236}">
                  <a16:creationId xmlns:a16="http://schemas.microsoft.com/office/drawing/2014/main" id="{9E42134C-BBEE-0C2F-62BB-234FA0045C67}"/>
                </a:ext>
              </a:extLst>
            </p:cNvPr>
            <p:cNvSpPr/>
            <p:nvPr/>
          </p:nvSpPr>
          <p:spPr>
            <a:xfrm>
              <a:off x="2822851" y="4824465"/>
              <a:ext cx="20" cy="18216"/>
            </a:xfrm>
            <a:custGeom>
              <a:avLst/>
              <a:gdLst/>
              <a:ahLst/>
              <a:cxnLst/>
              <a:rect l="l" t="t" r="r" b="b"/>
              <a:pathLst>
                <a:path w="1" h="932" extrusionOk="0">
                  <a:moveTo>
                    <a:pt x="0" y="1"/>
                  </a:moveTo>
                  <a:lnTo>
                    <a:pt x="0" y="1"/>
                  </a:lnTo>
                  <a:lnTo>
                    <a:pt x="0" y="932"/>
                  </a:lnTo>
                  <a:lnTo>
                    <a:pt x="0" y="932"/>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1137;p35">
              <a:extLst>
                <a:ext uri="{FF2B5EF4-FFF2-40B4-BE49-F238E27FC236}">
                  <a16:creationId xmlns:a16="http://schemas.microsoft.com/office/drawing/2014/main" id="{83B2DA8A-FE37-37B6-6264-E6DDEA4C8AF3}"/>
                </a:ext>
              </a:extLst>
            </p:cNvPr>
            <p:cNvSpPr/>
            <p:nvPr/>
          </p:nvSpPr>
          <p:spPr>
            <a:xfrm>
              <a:off x="2820427" y="4842661"/>
              <a:ext cx="2443" cy="20"/>
            </a:xfrm>
            <a:custGeom>
              <a:avLst/>
              <a:gdLst/>
              <a:ahLst/>
              <a:cxnLst/>
              <a:rect l="l" t="t" r="r" b="b"/>
              <a:pathLst>
                <a:path w="125" h="1" extrusionOk="0">
                  <a:moveTo>
                    <a:pt x="124" y="1"/>
                  </a:moveTo>
                  <a:lnTo>
                    <a:pt x="124" y="1"/>
                  </a:lnTo>
                  <a:lnTo>
                    <a:pt x="0" y="1"/>
                  </a:lnTo>
                  <a:close/>
                </a:path>
              </a:pathLst>
            </a:custGeom>
            <a:solidFill>
              <a:srgbClr val="A8A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1138;p35">
              <a:extLst>
                <a:ext uri="{FF2B5EF4-FFF2-40B4-BE49-F238E27FC236}">
                  <a16:creationId xmlns:a16="http://schemas.microsoft.com/office/drawing/2014/main" id="{B88E7842-E53D-5403-0993-6D9F7FB412F0}"/>
                </a:ext>
              </a:extLst>
            </p:cNvPr>
            <p:cNvSpPr/>
            <p:nvPr/>
          </p:nvSpPr>
          <p:spPr>
            <a:xfrm>
              <a:off x="2270215" y="4819618"/>
              <a:ext cx="192225" cy="23063"/>
            </a:xfrm>
            <a:custGeom>
              <a:avLst/>
              <a:gdLst/>
              <a:ahLst/>
              <a:cxnLst/>
              <a:rect l="l" t="t" r="r" b="b"/>
              <a:pathLst>
                <a:path w="9835" h="1180" extrusionOk="0">
                  <a:moveTo>
                    <a:pt x="249" y="1"/>
                  </a:moveTo>
                  <a:lnTo>
                    <a:pt x="1" y="1180"/>
                  </a:lnTo>
                  <a:lnTo>
                    <a:pt x="9834" y="1180"/>
                  </a:lnTo>
                  <a:lnTo>
                    <a:pt x="9834" y="249"/>
                  </a:lnTo>
                  <a:cubicBezTo>
                    <a:pt x="9555" y="249"/>
                    <a:pt x="9183" y="404"/>
                    <a:pt x="8935" y="404"/>
                  </a:cubicBezTo>
                  <a:lnTo>
                    <a:pt x="8532" y="404"/>
                  </a:lnTo>
                  <a:cubicBezTo>
                    <a:pt x="7632" y="404"/>
                    <a:pt x="6453" y="404"/>
                    <a:pt x="5181" y="249"/>
                  </a:cubicBezTo>
                  <a:lnTo>
                    <a:pt x="1676" y="125"/>
                  </a:lnTo>
                  <a:cubicBezTo>
                    <a:pt x="1179" y="125"/>
                    <a:pt x="776" y="125"/>
                    <a:pt x="404" y="1"/>
                  </a:cubicBezTo>
                  <a:close/>
                </a:path>
              </a:pathLst>
            </a:custGeom>
            <a:solidFill>
              <a:srgbClr val="F5FF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1139;p35">
              <a:extLst>
                <a:ext uri="{FF2B5EF4-FFF2-40B4-BE49-F238E27FC236}">
                  <a16:creationId xmlns:a16="http://schemas.microsoft.com/office/drawing/2014/main" id="{05F58F63-217B-2D98-13B1-F94D3BC573AB}"/>
                </a:ext>
              </a:extLst>
            </p:cNvPr>
            <p:cNvSpPr/>
            <p:nvPr/>
          </p:nvSpPr>
          <p:spPr>
            <a:xfrm>
              <a:off x="2278092" y="4819618"/>
              <a:ext cx="184348" cy="7916"/>
            </a:xfrm>
            <a:custGeom>
              <a:avLst/>
              <a:gdLst/>
              <a:ahLst/>
              <a:cxnLst/>
              <a:rect l="l" t="t" r="r" b="b"/>
              <a:pathLst>
                <a:path w="9432" h="405" extrusionOk="0">
                  <a:moveTo>
                    <a:pt x="1" y="1"/>
                  </a:moveTo>
                  <a:cubicBezTo>
                    <a:pt x="373" y="125"/>
                    <a:pt x="776" y="125"/>
                    <a:pt x="1273" y="125"/>
                  </a:cubicBezTo>
                  <a:lnTo>
                    <a:pt x="4778" y="249"/>
                  </a:lnTo>
                  <a:cubicBezTo>
                    <a:pt x="6050" y="404"/>
                    <a:pt x="7229" y="404"/>
                    <a:pt x="8129" y="404"/>
                  </a:cubicBezTo>
                  <a:lnTo>
                    <a:pt x="8532" y="404"/>
                  </a:lnTo>
                  <a:cubicBezTo>
                    <a:pt x="8780" y="404"/>
                    <a:pt x="9152" y="249"/>
                    <a:pt x="9431" y="249"/>
                  </a:cubicBezTo>
                  <a:lnTo>
                    <a:pt x="5150" y="125"/>
                  </a:lnTo>
                  <a:lnTo>
                    <a:pt x="1" y="1"/>
                  </a:lnTo>
                  <a:close/>
                </a:path>
              </a:pathLst>
            </a:custGeom>
            <a:solidFill>
              <a:srgbClr val="A8A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1140;p35">
              <a:extLst>
                <a:ext uri="{FF2B5EF4-FFF2-40B4-BE49-F238E27FC236}">
                  <a16:creationId xmlns:a16="http://schemas.microsoft.com/office/drawing/2014/main" id="{35903B00-0AEB-57E7-9D85-0321D06B7964}"/>
                </a:ext>
              </a:extLst>
            </p:cNvPr>
            <p:cNvSpPr/>
            <p:nvPr/>
          </p:nvSpPr>
          <p:spPr>
            <a:xfrm>
              <a:off x="2739182" y="4822042"/>
              <a:ext cx="20" cy="2443"/>
            </a:xfrm>
            <a:custGeom>
              <a:avLst/>
              <a:gdLst/>
              <a:ahLst/>
              <a:cxnLst/>
              <a:rect l="l" t="t" r="r" b="b"/>
              <a:pathLst>
                <a:path w="1" h="125" extrusionOk="0">
                  <a:moveTo>
                    <a:pt x="0" y="1"/>
                  </a:moveTo>
                  <a:lnTo>
                    <a:pt x="0" y="125"/>
                  </a:lnTo>
                  <a:lnTo>
                    <a:pt x="0" y="1"/>
                  </a:lnTo>
                  <a:close/>
                </a:path>
              </a:pathLst>
            </a:custGeom>
            <a:solidFill>
              <a:srgbClr val="A8A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1141;p35">
              <a:extLst>
                <a:ext uri="{FF2B5EF4-FFF2-40B4-BE49-F238E27FC236}">
                  <a16:creationId xmlns:a16="http://schemas.microsoft.com/office/drawing/2014/main" id="{6594A780-E2DC-AF0A-5C82-164636E3FEEE}"/>
                </a:ext>
              </a:extLst>
            </p:cNvPr>
            <p:cNvSpPr/>
            <p:nvPr/>
          </p:nvSpPr>
          <p:spPr>
            <a:xfrm>
              <a:off x="3045676" y="1842301"/>
              <a:ext cx="457177" cy="590376"/>
            </a:xfrm>
            <a:custGeom>
              <a:avLst/>
              <a:gdLst/>
              <a:ahLst/>
              <a:cxnLst/>
              <a:rect l="l" t="t" r="r" b="b"/>
              <a:pathLst>
                <a:path w="23391" h="30206" extrusionOk="0">
                  <a:moveTo>
                    <a:pt x="18046" y="0"/>
                  </a:moveTo>
                  <a:cubicBezTo>
                    <a:pt x="17993" y="0"/>
                    <a:pt x="17961" y="64"/>
                    <a:pt x="17961" y="208"/>
                  </a:cubicBezTo>
                  <a:cubicBezTo>
                    <a:pt x="17961" y="859"/>
                    <a:pt x="17589" y="4613"/>
                    <a:pt x="17589" y="4613"/>
                  </a:cubicBezTo>
                  <a:lnTo>
                    <a:pt x="10206" y="17393"/>
                  </a:lnTo>
                  <a:cubicBezTo>
                    <a:pt x="9182" y="19472"/>
                    <a:pt x="7383" y="20620"/>
                    <a:pt x="5956" y="20899"/>
                  </a:cubicBezTo>
                  <a:lnTo>
                    <a:pt x="0" y="22171"/>
                  </a:lnTo>
                  <a:lnTo>
                    <a:pt x="1675" y="30205"/>
                  </a:lnTo>
                  <a:lnTo>
                    <a:pt x="10082" y="28127"/>
                  </a:lnTo>
                  <a:cubicBezTo>
                    <a:pt x="12285" y="27600"/>
                    <a:pt x="14084" y="26048"/>
                    <a:pt x="15014" y="24001"/>
                  </a:cubicBezTo>
                  <a:lnTo>
                    <a:pt x="21994" y="7063"/>
                  </a:lnTo>
                  <a:cubicBezTo>
                    <a:pt x="22491" y="6009"/>
                    <a:pt x="22894" y="4861"/>
                    <a:pt x="23142" y="3837"/>
                  </a:cubicBezTo>
                  <a:cubicBezTo>
                    <a:pt x="23390" y="2782"/>
                    <a:pt x="23142" y="1883"/>
                    <a:pt x="22491" y="1107"/>
                  </a:cubicBezTo>
                  <a:lnTo>
                    <a:pt x="19016" y="2410"/>
                  </a:lnTo>
                  <a:cubicBezTo>
                    <a:pt x="18915" y="1247"/>
                    <a:pt x="18278" y="0"/>
                    <a:pt x="18046" y="0"/>
                  </a:cubicBez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1142;p35">
              <a:extLst>
                <a:ext uri="{FF2B5EF4-FFF2-40B4-BE49-F238E27FC236}">
                  <a16:creationId xmlns:a16="http://schemas.microsoft.com/office/drawing/2014/main" id="{155ED680-DA64-51D1-D057-C43404F3B016}"/>
                </a:ext>
              </a:extLst>
            </p:cNvPr>
            <p:cNvSpPr/>
            <p:nvPr/>
          </p:nvSpPr>
          <p:spPr>
            <a:xfrm>
              <a:off x="655825" y="4839200"/>
              <a:ext cx="4030779" cy="32750"/>
            </a:xfrm>
            <a:custGeom>
              <a:avLst/>
              <a:gdLst/>
              <a:ahLst/>
              <a:cxnLst/>
              <a:rect l="l" t="t" r="r" b="b"/>
              <a:pathLst>
                <a:path w="204790" h="217" extrusionOk="0">
                  <a:moveTo>
                    <a:pt x="102436" y="0"/>
                  </a:moveTo>
                  <a:cubicBezTo>
                    <a:pt x="45876" y="0"/>
                    <a:pt x="1" y="0"/>
                    <a:pt x="1" y="108"/>
                  </a:cubicBezTo>
                  <a:cubicBezTo>
                    <a:pt x="1" y="108"/>
                    <a:pt x="45876" y="217"/>
                    <a:pt x="102436" y="217"/>
                  </a:cubicBezTo>
                  <a:cubicBezTo>
                    <a:pt x="159023" y="217"/>
                    <a:pt x="204790" y="108"/>
                    <a:pt x="204790" y="108"/>
                  </a:cubicBezTo>
                  <a:cubicBezTo>
                    <a:pt x="204790" y="0"/>
                    <a:pt x="159023" y="0"/>
                    <a:pt x="1024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 name="Google Shape;580;p41">
            <a:extLst>
              <a:ext uri="{FF2B5EF4-FFF2-40B4-BE49-F238E27FC236}">
                <a16:creationId xmlns:a16="http://schemas.microsoft.com/office/drawing/2014/main" id="{8AEA45C5-609E-BEE3-2C3D-174520A578AA}"/>
              </a:ext>
            </a:extLst>
          </p:cNvPr>
          <p:cNvSpPr txBox="1">
            <a:spLocks/>
          </p:cNvSpPr>
          <p:nvPr/>
        </p:nvSpPr>
        <p:spPr>
          <a:xfrm>
            <a:off x="3114396" y="1396558"/>
            <a:ext cx="4925735" cy="4868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9pPr>
          </a:lstStyle>
          <a:p>
            <a:pPr marL="0" marR="0" lvl="0" indent="0" algn="ctr" defTabSz="914400" rtl="1" eaLnBrk="1" fontAlgn="auto" latinLnBrk="0" hangingPunct="1">
              <a:lnSpc>
                <a:spcPct val="100000"/>
              </a:lnSpc>
              <a:spcBef>
                <a:spcPts val="0"/>
              </a:spcBef>
              <a:spcAft>
                <a:spcPts val="0"/>
              </a:spcAft>
              <a:buClr>
                <a:srgbClr val="000000"/>
              </a:buClr>
              <a:buSzPts val="3600"/>
              <a:buFont typeface="Fira Sans Extra Condensed SemiBold"/>
              <a:buNone/>
              <a:tabLst/>
              <a:defRPr/>
            </a:pPr>
            <a:r>
              <a:rPr kumimoji="0" lang="ar-SA" sz="40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Fira Sans Extra Condensed SemiBold"/>
              </a:rPr>
              <a:t>أهداف الدرس : </a:t>
            </a:r>
            <a:endParaRPr kumimoji="0" lang="en-US" sz="28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Fira Sans Extra Condensed SemiBold"/>
            </a:endParaRPr>
          </a:p>
        </p:txBody>
      </p:sp>
      <p:sp>
        <p:nvSpPr>
          <p:cNvPr id="3" name="مربع نص 2">
            <a:extLst>
              <a:ext uri="{FF2B5EF4-FFF2-40B4-BE49-F238E27FC236}">
                <a16:creationId xmlns:a16="http://schemas.microsoft.com/office/drawing/2014/main" id="{EF0320F2-D6CA-5C9B-4112-4DFC15CD08DC}"/>
              </a:ext>
            </a:extLst>
          </p:cNvPr>
          <p:cNvSpPr txBox="1"/>
          <p:nvPr/>
        </p:nvSpPr>
        <p:spPr>
          <a:xfrm>
            <a:off x="2483998" y="2195744"/>
            <a:ext cx="4797782" cy="18272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457200" indent="-190500" algn="r" rtl="1">
              <a:buClr>
                <a:srgbClr val="E5FF00"/>
              </a:buClr>
              <a:buSzPct val="100000"/>
              <a:buFont typeface="Arial" panose="020B0604020202020204" pitchFamily="34" charset="0"/>
              <a:buChar char="•"/>
              <a:defRPr sz="1600" b="1">
                <a:solidFill>
                  <a:srgbClr val="E5FF00"/>
                </a:solidFill>
                <a:latin typeface="Calibri" panose="020F0502020204030204" pitchFamily="34" charset="0"/>
                <a:ea typeface="Fira Sans Extra Condensed SemiBold"/>
                <a:cs typeface="Calibri" panose="020F0502020204030204" pitchFamily="34" charset="0"/>
              </a:defRPr>
            </a:lvl1pPr>
            <a:lvl2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2pPr>
            <a:lvl3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3pPr>
            <a:lvl4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4pPr>
            <a:lvl5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5pPr>
            <a:lvl6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6pPr>
            <a:lvl7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7pPr>
            <a:lvl8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8pPr>
            <a:lvl9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9pPr>
          </a:lstStyle>
          <a:p>
            <a:pPr>
              <a:buFont typeface="Arial" panose="020B0604020202020204" pitchFamily="34" charset="0"/>
              <a:buChar char="•"/>
            </a:pPr>
            <a:r>
              <a:rPr lang="ar-SA" sz="1400" dirty="0"/>
              <a:t>البحث عن الوسائط المتعددة على الشبكة العنكبوتية، وتنزيلها.</a:t>
            </a:r>
          </a:p>
          <a:p>
            <a:pPr>
              <a:buFont typeface="Arial" panose="020B0604020202020204" pitchFamily="34" charset="0"/>
              <a:buChar char="•"/>
            </a:pPr>
            <a:r>
              <a:rPr lang="ar-SA" sz="1400" dirty="0"/>
              <a:t>إنشاء وتحرير مقاطع الفيديو.</a:t>
            </a:r>
          </a:p>
          <a:p>
            <a:pPr>
              <a:buFont typeface="Arial" panose="020B0604020202020204" pitchFamily="34" charset="0"/>
              <a:buChar char="•"/>
            </a:pPr>
            <a:r>
              <a:rPr lang="ar-SA" sz="1400" dirty="0"/>
              <a:t>إضافة التأثيرات ثلاثية الأبعاد إلى مقاطع الفيديو.</a:t>
            </a:r>
          </a:p>
          <a:p>
            <a:pPr>
              <a:buFont typeface="Arial" panose="020B0604020202020204" pitchFamily="34" charset="0"/>
              <a:buChar char="•"/>
            </a:pPr>
            <a:r>
              <a:rPr lang="ar-SA" sz="1400" dirty="0"/>
              <a:t>إضافة تأثيرات الحركة والأصوات والنصوص إلى الفيديو.</a:t>
            </a:r>
          </a:p>
          <a:p>
            <a:pPr>
              <a:buFont typeface="Arial" panose="020B0604020202020204" pitchFamily="34" charset="0"/>
              <a:buChar char="•"/>
            </a:pPr>
            <a:r>
              <a:rPr lang="ar-SA" sz="1400" dirty="0"/>
              <a:t>إنشاء قصة بالصوت والصورة والفيديو</a:t>
            </a:r>
            <a:r>
              <a:rPr lang="ar-SA" sz="1600" b="0" i="0" dirty="0">
                <a:solidFill>
                  <a:srgbClr val="4F4F4F"/>
                </a:solidFill>
                <a:effectLst/>
                <a:latin typeface="STC-Regular"/>
              </a:rPr>
              <a:t>.</a:t>
            </a:r>
          </a:p>
        </p:txBody>
      </p:sp>
    </p:spTree>
    <p:extLst>
      <p:ext uri="{BB962C8B-B14F-4D97-AF65-F5344CB8AC3E}">
        <p14:creationId xmlns:p14="http://schemas.microsoft.com/office/powerpoint/2010/main" val="1606241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1" name="مربع نص 40">
            <a:extLst>
              <a:ext uri="{FF2B5EF4-FFF2-40B4-BE49-F238E27FC236}">
                <a16:creationId xmlns:a16="http://schemas.microsoft.com/office/drawing/2014/main" id="{61E1303C-7697-D00F-7502-55EFEA64E983}"/>
              </a:ext>
            </a:extLst>
          </p:cNvPr>
          <p:cNvSpPr txBox="1"/>
          <p:nvPr/>
        </p:nvSpPr>
        <p:spPr>
          <a:xfrm>
            <a:off x="1797002" y="396580"/>
            <a:ext cx="5549995" cy="4775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rtl="1">
              <a:buClr>
                <a:schemeClr val="dk1"/>
              </a:buClr>
              <a:buSzPts val="3600"/>
              <a:buFont typeface="Fira Sans Extra Condensed SemiBold"/>
              <a:buNone/>
              <a:defRPr sz="2400" b="1">
                <a:solidFill>
                  <a:srgbClr val="6B6BFF"/>
                </a:solidFill>
                <a:latin typeface="Calibri" panose="020F0502020204030204" pitchFamily="34" charset="0"/>
                <a:ea typeface="Fira Sans Extra Condensed SemiBold"/>
                <a:cs typeface="Calibri" panose="020F0502020204030204" pitchFamily="34" charset="0"/>
              </a:defRPr>
            </a:lvl1pPr>
            <a:lvl2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2pPr>
            <a:lvl3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3pPr>
            <a:lvl4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4pPr>
            <a:lvl5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5pPr>
            <a:lvl6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6pPr>
            <a:lvl7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7pPr>
            <a:lvl8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8pPr>
            <a:lvl9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9pPr>
          </a:lstStyle>
          <a:p>
            <a:r>
              <a:rPr lang="ar-SA" dirty="0"/>
              <a:t>البحث عن الصور في الشبكة العنكبوتية</a:t>
            </a:r>
            <a:endParaRPr lang="ar-SA" i="0" dirty="0">
              <a:effectLst/>
              <a:latin typeface="Arial" panose="020B0604020202020204" pitchFamily="34" charset="0"/>
            </a:endParaRPr>
          </a:p>
        </p:txBody>
      </p:sp>
      <p:pic>
        <p:nvPicPr>
          <p:cNvPr id="2" name="Picture 2" descr="Free PSD | 3d rendering of ui icon">
            <a:extLst>
              <a:ext uri="{FF2B5EF4-FFF2-40B4-BE49-F238E27FC236}">
                <a16:creationId xmlns:a16="http://schemas.microsoft.com/office/drawing/2014/main" id="{9430E952-52FA-AAC4-EAA7-F619A1D6F10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7664" t="18208" r="11404" b="15243"/>
          <a:stretch/>
        </p:blipFill>
        <p:spPr bwMode="auto">
          <a:xfrm>
            <a:off x="6926546" y="3320094"/>
            <a:ext cx="2217454" cy="1823406"/>
          </a:xfrm>
          <a:prstGeom prst="rect">
            <a:avLst/>
          </a:prstGeom>
          <a:noFill/>
          <a:extLst>
            <a:ext uri="{909E8E84-426E-40DD-AFC4-6F175D3DCCD1}">
              <a14:hiddenFill xmlns:a14="http://schemas.microsoft.com/office/drawing/2010/main">
                <a:solidFill>
                  <a:srgbClr val="FFFFFF"/>
                </a:solidFill>
              </a14:hiddenFill>
            </a:ext>
          </a:extLst>
        </p:spPr>
      </p:pic>
      <p:pic>
        <p:nvPicPr>
          <p:cNvPr id="5" name="G5B U2 L2 Google images">
            <a:hlinkClick r:id="" action="ppaction://media"/>
            <a:extLst>
              <a:ext uri="{FF2B5EF4-FFF2-40B4-BE49-F238E27FC236}">
                <a16:creationId xmlns:a16="http://schemas.microsoft.com/office/drawing/2014/main" id="{13FDD799-C64B-40F8-0E97-D852EF79702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47675" y="874179"/>
            <a:ext cx="7077075" cy="3980855"/>
          </a:xfrm>
          <a:prstGeom prst="rect">
            <a:avLst/>
          </a:prstGeom>
        </p:spPr>
      </p:pic>
    </p:spTree>
    <p:extLst>
      <p:ext uri="{BB962C8B-B14F-4D97-AF65-F5344CB8AC3E}">
        <p14:creationId xmlns:p14="http://schemas.microsoft.com/office/powerpoint/2010/main" val="196486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1" name="مربع نص 40">
            <a:extLst>
              <a:ext uri="{FF2B5EF4-FFF2-40B4-BE49-F238E27FC236}">
                <a16:creationId xmlns:a16="http://schemas.microsoft.com/office/drawing/2014/main" id="{61E1303C-7697-D00F-7502-55EFEA64E983}"/>
              </a:ext>
            </a:extLst>
          </p:cNvPr>
          <p:cNvSpPr txBox="1"/>
          <p:nvPr/>
        </p:nvSpPr>
        <p:spPr>
          <a:xfrm>
            <a:off x="1797002" y="244254"/>
            <a:ext cx="5549995" cy="4775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rtl="1">
              <a:buClr>
                <a:schemeClr val="dk1"/>
              </a:buClr>
              <a:buSzPts val="3600"/>
              <a:buFont typeface="Fira Sans Extra Condensed SemiBold"/>
              <a:buNone/>
              <a:defRPr sz="2400" b="1">
                <a:solidFill>
                  <a:srgbClr val="6B6BFF"/>
                </a:solidFill>
                <a:latin typeface="Calibri" panose="020F0502020204030204" pitchFamily="34" charset="0"/>
                <a:ea typeface="Fira Sans Extra Condensed SemiBold"/>
                <a:cs typeface="Calibri" panose="020F0502020204030204" pitchFamily="34" charset="0"/>
              </a:defRPr>
            </a:lvl1pPr>
            <a:lvl2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2pPr>
            <a:lvl3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3pPr>
            <a:lvl4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4pPr>
            <a:lvl5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5pPr>
            <a:lvl6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6pPr>
            <a:lvl7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7pPr>
            <a:lvl8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8pPr>
            <a:lvl9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9pPr>
          </a:lstStyle>
          <a:p>
            <a:r>
              <a:rPr lang="ar-SA" dirty="0"/>
              <a:t>لحفظ الصورة: </a:t>
            </a:r>
            <a:endParaRPr lang="ar-SA" i="0" dirty="0">
              <a:effectLst/>
              <a:latin typeface="Arial" panose="020B0604020202020204" pitchFamily="34" charset="0"/>
            </a:endParaRPr>
          </a:p>
        </p:txBody>
      </p:sp>
      <p:pic>
        <p:nvPicPr>
          <p:cNvPr id="2" name="Picture 2" descr="Free PSD | 3d rendering of ui icon">
            <a:extLst>
              <a:ext uri="{FF2B5EF4-FFF2-40B4-BE49-F238E27FC236}">
                <a16:creationId xmlns:a16="http://schemas.microsoft.com/office/drawing/2014/main" id="{9430E952-52FA-AAC4-EAA7-F619A1D6F10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7664" t="18208" r="11404" b="15243"/>
          <a:stretch/>
        </p:blipFill>
        <p:spPr bwMode="auto">
          <a:xfrm flipH="1">
            <a:off x="0" y="3207927"/>
            <a:ext cx="2217454" cy="1823406"/>
          </a:xfrm>
          <a:prstGeom prst="rect">
            <a:avLst/>
          </a:prstGeom>
          <a:noFill/>
          <a:extLst>
            <a:ext uri="{909E8E84-426E-40DD-AFC4-6F175D3DCCD1}">
              <a14:hiddenFill xmlns:a14="http://schemas.microsoft.com/office/drawing/2010/main">
                <a:solidFill>
                  <a:srgbClr val="FFFFFF"/>
                </a:solidFill>
              </a14:hiddenFill>
            </a:ext>
          </a:extLst>
        </p:spPr>
      </p:pic>
      <p:pic>
        <p:nvPicPr>
          <p:cNvPr id="4" name="G5B U2 L2 Images save">
            <a:hlinkClick r:id="" action="ppaction://media"/>
            <a:extLst>
              <a:ext uri="{FF2B5EF4-FFF2-40B4-BE49-F238E27FC236}">
                <a16:creationId xmlns:a16="http://schemas.microsoft.com/office/drawing/2014/main" id="{DF5C3286-AF34-DD91-9366-4F63E6D0EA1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97002" y="765132"/>
            <a:ext cx="6925001" cy="3895314"/>
          </a:xfrm>
          <a:prstGeom prst="rect">
            <a:avLst/>
          </a:prstGeom>
        </p:spPr>
      </p:pic>
    </p:spTree>
    <p:extLst>
      <p:ext uri="{BB962C8B-B14F-4D97-AF65-F5344CB8AC3E}">
        <p14:creationId xmlns:p14="http://schemas.microsoft.com/office/powerpoint/2010/main" val="420039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Google Shape;46;p15">
            <a:extLst>
              <a:ext uri="{FF2B5EF4-FFF2-40B4-BE49-F238E27FC236}">
                <a16:creationId xmlns:a16="http://schemas.microsoft.com/office/drawing/2014/main" id="{E7DEC534-30F3-2053-34BA-43950CD27C90}"/>
              </a:ext>
            </a:extLst>
          </p:cNvPr>
          <p:cNvSpPr/>
          <p:nvPr/>
        </p:nvSpPr>
        <p:spPr>
          <a:xfrm>
            <a:off x="2637799" y="1021818"/>
            <a:ext cx="7124875" cy="4662675"/>
          </a:xfrm>
          <a:custGeom>
            <a:avLst/>
            <a:gdLst/>
            <a:ahLst/>
            <a:cxnLst/>
            <a:rect l="l" t="t" r="r" b="b"/>
            <a:pathLst>
              <a:path w="284995" h="186507" extrusionOk="0">
                <a:moveTo>
                  <a:pt x="799" y="168485"/>
                </a:moveTo>
                <a:cubicBezTo>
                  <a:pt x="1655" y="161448"/>
                  <a:pt x="18298" y="146041"/>
                  <a:pt x="43024" y="136531"/>
                </a:cubicBezTo>
                <a:cubicBezTo>
                  <a:pt x="67751" y="127021"/>
                  <a:pt x="124907" y="127401"/>
                  <a:pt x="149158" y="111424"/>
                </a:cubicBezTo>
                <a:cubicBezTo>
                  <a:pt x="173409" y="95447"/>
                  <a:pt x="175501" y="58167"/>
                  <a:pt x="188530" y="40668"/>
                </a:cubicBezTo>
                <a:cubicBezTo>
                  <a:pt x="201559" y="23169"/>
                  <a:pt x="214397" y="10331"/>
                  <a:pt x="227331" y="6432"/>
                </a:cubicBezTo>
                <a:cubicBezTo>
                  <a:pt x="240265" y="2533"/>
                  <a:pt x="259570" y="-10401"/>
                  <a:pt x="266132" y="17273"/>
                </a:cubicBezTo>
                <a:cubicBezTo>
                  <a:pt x="272694" y="44948"/>
                  <a:pt x="304744" y="145565"/>
                  <a:pt x="266703" y="172479"/>
                </a:cubicBezTo>
                <a:cubicBezTo>
                  <a:pt x="228663" y="199393"/>
                  <a:pt x="82206" y="179422"/>
                  <a:pt x="37889" y="178756"/>
                </a:cubicBezTo>
                <a:cubicBezTo>
                  <a:pt x="-6428" y="178090"/>
                  <a:pt x="-57" y="175523"/>
                  <a:pt x="799" y="168485"/>
                </a:cubicBezTo>
                <a:close/>
              </a:path>
            </a:pathLst>
          </a:custGeom>
          <a:solidFill>
            <a:srgbClr val="6171FF">
              <a:alpha val="12549"/>
            </a:srgbClr>
          </a:solidFill>
          <a:ln>
            <a:noFill/>
          </a:ln>
        </p:spPr>
        <p:txBody>
          <a:bodyPr/>
          <a:lstStyle/>
          <a:p>
            <a:endParaRPr lang="ar-SA" dirty="0"/>
          </a:p>
        </p:txBody>
      </p:sp>
      <p:grpSp>
        <p:nvGrpSpPr>
          <p:cNvPr id="189" name="مجموعة 188">
            <a:extLst>
              <a:ext uri="{FF2B5EF4-FFF2-40B4-BE49-F238E27FC236}">
                <a16:creationId xmlns:a16="http://schemas.microsoft.com/office/drawing/2014/main" id="{540909BA-93B8-8F89-9379-05F65CEC5822}"/>
              </a:ext>
            </a:extLst>
          </p:cNvPr>
          <p:cNvGrpSpPr/>
          <p:nvPr/>
        </p:nvGrpSpPr>
        <p:grpSpPr>
          <a:xfrm>
            <a:off x="1394011" y="93578"/>
            <a:ext cx="6355977" cy="4526038"/>
            <a:chOff x="1846729" y="-756999"/>
            <a:chExt cx="6202350" cy="6045038"/>
          </a:xfrm>
        </p:grpSpPr>
        <p:sp>
          <p:nvSpPr>
            <p:cNvPr id="4" name="Google Shape;2907;p61">
              <a:extLst>
                <a:ext uri="{FF2B5EF4-FFF2-40B4-BE49-F238E27FC236}">
                  <a16:creationId xmlns:a16="http://schemas.microsoft.com/office/drawing/2014/main" id="{F9F3BD7E-44B7-83CC-829E-5F29CCD63307}"/>
                </a:ext>
              </a:extLst>
            </p:cNvPr>
            <p:cNvSpPr/>
            <p:nvPr/>
          </p:nvSpPr>
          <p:spPr>
            <a:xfrm>
              <a:off x="1846729" y="-756999"/>
              <a:ext cx="6202350" cy="6045038"/>
            </a:xfrm>
            <a:custGeom>
              <a:avLst/>
              <a:gdLst/>
              <a:ahLst/>
              <a:cxnLst/>
              <a:rect l="l" t="t" r="r" b="b"/>
              <a:pathLst>
                <a:path w="102668" h="100064" extrusionOk="0">
                  <a:moveTo>
                    <a:pt x="52635" y="1"/>
                  </a:moveTo>
                  <a:cubicBezTo>
                    <a:pt x="51397" y="1"/>
                    <a:pt x="50362" y="973"/>
                    <a:pt x="50362" y="2211"/>
                  </a:cubicBezTo>
                  <a:cubicBezTo>
                    <a:pt x="50362" y="2932"/>
                    <a:pt x="50754" y="3590"/>
                    <a:pt x="51271" y="4045"/>
                  </a:cubicBezTo>
                  <a:lnTo>
                    <a:pt x="48654" y="13904"/>
                  </a:lnTo>
                  <a:cubicBezTo>
                    <a:pt x="48315" y="13860"/>
                    <a:pt x="47967" y="13839"/>
                    <a:pt x="47605" y="13839"/>
                  </a:cubicBezTo>
                  <a:cubicBezTo>
                    <a:pt x="46927" y="13839"/>
                    <a:pt x="46200" y="13912"/>
                    <a:pt x="45394" y="14045"/>
                  </a:cubicBezTo>
                  <a:cubicBezTo>
                    <a:pt x="43309" y="14437"/>
                    <a:pt x="41600" y="15017"/>
                    <a:pt x="40237" y="15738"/>
                  </a:cubicBezTo>
                  <a:lnTo>
                    <a:pt x="37102" y="11224"/>
                  </a:lnTo>
                  <a:cubicBezTo>
                    <a:pt x="37353" y="10910"/>
                    <a:pt x="37556" y="10440"/>
                    <a:pt x="37556" y="9923"/>
                  </a:cubicBezTo>
                  <a:cubicBezTo>
                    <a:pt x="37556" y="8684"/>
                    <a:pt x="36506" y="7697"/>
                    <a:pt x="35331" y="7697"/>
                  </a:cubicBezTo>
                  <a:cubicBezTo>
                    <a:pt x="34092" y="7697"/>
                    <a:pt x="33042" y="8684"/>
                    <a:pt x="33042" y="9923"/>
                  </a:cubicBezTo>
                  <a:cubicBezTo>
                    <a:pt x="33042" y="11161"/>
                    <a:pt x="34092" y="12148"/>
                    <a:pt x="35331" y="12148"/>
                  </a:cubicBezTo>
                  <a:cubicBezTo>
                    <a:pt x="35534" y="12148"/>
                    <a:pt x="35785" y="12148"/>
                    <a:pt x="35989" y="12086"/>
                  </a:cubicBezTo>
                  <a:lnTo>
                    <a:pt x="39061" y="16459"/>
                  </a:lnTo>
                  <a:cubicBezTo>
                    <a:pt x="35393" y="18810"/>
                    <a:pt x="34610" y="22196"/>
                    <a:pt x="34422" y="24233"/>
                  </a:cubicBezTo>
                  <a:cubicBezTo>
                    <a:pt x="26381" y="26255"/>
                    <a:pt x="18622" y="28606"/>
                    <a:pt x="12869" y="31208"/>
                  </a:cubicBezTo>
                  <a:cubicBezTo>
                    <a:pt x="2085" y="35989"/>
                    <a:pt x="1" y="40817"/>
                    <a:pt x="722" y="45394"/>
                  </a:cubicBezTo>
                  <a:cubicBezTo>
                    <a:pt x="1176" y="48779"/>
                    <a:pt x="4123" y="75880"/>
                    <a:pt x="7509" y="82745"/>
                  </a:cubicBezTo>
                  <a:cubicBezTo>
                    <a:pt x="10910" y="89470"/>
                    <a:pt x="13261" y="90583"/>
                    <a:pt x="20973" y="91633"/>
                  </a:cubicBezTo>
                  <a:cubicBezTo>
                    <a:pt x="20315" y="94564"/>
                    <a:pt x="19264" y="99862"/>
                    <a:pt x="20252" y="100050"/>
                  </a:cubicBezTo>
                  <a:cubicBezTo>
                    <a:pt x="20281" y="100059"/>
                    <a:pt x="20310" y="100063"/>
                    <a:pt x="20341" y="100063"/>
                  </a:cubicBezTo>
                  <a:cubicBezTo>
                    <a:pt x="21427" y="100063"/>
                    <a:pt x="23870" y="94555"/>
                    <a:pt x="24892" y="92025"/>
                  </a:cubicBezTo>
                  <a:cubicBezTo>
                    <a:pt x="31890" y="92705"/>
                    <a:pt x="44223" y="93446"/>
                    <a:pt x="54411" y="93446"/>
                  </a:cubicBezTo>
                  <a:cubicBezTo>
                    <a:pt x="59716" y="93446"/>
                    <a:pt x="64440" y="93245"/>
                    <a:pt x="67526" y="92730"/>
                  </a:cubicBezTo>
                  <a:cubicBezTo>
                    <a:pt x="70018" y="92275"/>
                    <a:pt x="72165" y="91946"/>
                    <a:pt x="74125" y="91633"/>
                  </a:cubicBezTo>
                  <a:cubicBezTo>
                    <a:pt x="75151" y="94054"/>
                    <a:pt x="77736" y="99667"/>
                    <a:pt x="78818" y="99667"/>
                  </a:cubicBezTo>
                  <a:cubicBezTo>
                    <a:pt x="78843" y="99667"/>
                    <a:pt x="78866" y="99664"/>
                    <a:pt x="78890" y="99658"/>
                  </a:cubicBezTo>
                  <a:cubicBezTo>
                    <a:pt x="79940" y="99392"/>
                    <a:pt x="78639" y="93655"/>
                    <a:pt x="77980" y="90849"/>
                  </a:cubicBezTo>
                  <a:cubicBezTo>
                    <a:pt x="81633" y="89862"/>
                    <a:pt x="84376" y="88498"/>
                    <a:pt x="87260" y="85363"/>
                  </a:cubicBezTo>
                  <a:cubicBezTo>
                    <a:pt x="92213" y="79877"/>
                    <a:pt x="102668" y="52760"/>
                    <a:pt x="101821" y="33434"/>
                  </a:cubicBezTo>
                  <a:cubicBezTo>
                    <a:pt x="101197" y="20125"/>
                    <a:pt x="90352" y="17392"/>
                    <a:pt x="79683" y="17392"/>
                  </a:cubicBezTo>
                  <a:cubicBezTo>
                    <a:pt x="74809" y="17392"/>
                    <a:pt x="69971" y="17962"/>
                    <a:pt x="66162" y="18355"/>
                  </a:cubicBezTo>
                  <a:cubicBezTo>
                    <a:pt x="63544" y="18606"/>
                    <a:pt x="60347" y="18998"/>
                    <a:pt x="56695" y="19594"/>
                  </a:cubicBezTo>
                  <a:cubicBezTo>
                    <a:pt x="55707" y="17634"/>
                    <a:pt x="53685" y="14954"/>
                    <a:pt x="50033" y="14108"/>
                  </a:cubicBezTo>
                  <a:lnTo>
                    <a:pt x="52572" y="4437"/>
                  </a:lnTo>
                  <a:lnTo>
                    <a:pt x="52635" y="4437"/>
                  </a:lnTo>
                  <a:cubicBezTo>
                    <a:pt x="53811" y="4437"/>
                    <a:pt x="54861" y="3465"/>
                    <a:pt x="54861" y="2211"/>
                  </a:cubicBezTo>
                  <a:cubicBezTo>
                    <a:pt x="54861" y="973"/>
                    <a:pt x="53811" y="1"/>
                    <a:pt x="52635" y="1"/>
                  </a:cubicBezTo>
                  <a:close/>
                </a:path>
              </a:pathLst>
            </a:custGeom>
            <a:solidFill>
              <a:srgbClr val="6171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2908;p61">
              <a:extLst>
                <a:ext uri="{FF2B5EF4-FFF2-40B4-BE49-F238E27FC236}">
                  <a16:creationId xmlns:a16="http://schemas.microsoft.com/office/drawing/2014/main" id="{685420F4-DC9A-5C56-A427-440AED579B1B}"/>
                </a:ext>
              </a:extLst>
            </p:cNvPr>
            <p:cNvSpPr/>
            <p:nvPr/>
          </p:nvSpPr>
          <p:spPr>
            <a:xfrm>
              <a:off x="2070647" y="616315"/>
              <a:ext cx="5731855" cy="4018755"/>
            </a:xfrm>
            <a:custGeom>
              <a:avLst/>
              <a:gdLst/>
              <a:ahLst/>
              <a:cxnLst/>
              <a:rect l="l" t="t" r="r" b="b"/>
              <a:pathLst>
                <a:path w="77119" h="63370" extrusionOk="0">
                  <a:moveTo>
                    <a:pt x="58572" y="1"/>
                  </a:moveTo>
                  <a:cubicBezTo>
                    <a:pt x="57567" y="1"/>
                    <a:pt x="56603" y="36"/>
                    <a:pt x="55707" y="87"/>
                  </a:cubicBezTo>
                  <a:cubicBezTo>
                    <a:pt x="34484" y="1326"/>
                    <a:pt x="17164" y="6608"/>
                    <a:pt x="17164" y="6608"/>
                  </a:cubicBezTo>
                  <a:cubicBezTo>
                    <a:pt x="9076" y="9351"/>
                    <a:pt x="1" y="13269"/>
                    <a:pt x="706" y="20981"/>
                  </a:cubicBezTo>
                  <a:cubicBezTo>
                    <a:pt x="1364" y="28693"/>
                    <a:pt x="3778" y="49979"/>
                    <a:pt x="7900" y="56123"/>
                  </a:cubicBezTo>
                  <a:cubicBezTo>
                    <a:pt x="12007" y="62330"/>
                    <a:pt x="16647" y="61938"/>
                    <a:pt x="20769" y="62455"/>
                  </a:cubicBezTo>
                  <a:cubicBezTo>
                    <a:pt x="22910" y="62725"/>
                    <a:pt x="31906" y="63370"/>
                    <a:pt x="41044" y="63370"/>
                  </a:cubicBezTo>
                  <a:cubicBezTo>
                    <a:pt x="49435" y="63370"/>
                    <a:pt x="57945" y="62826"/>
                    <a:pt x="61381" y="60951"/>
                  </a:cubicBezTo>
                  <a:cubicBezTo>
                    <a:pt x="68576" y="56969"/>
                    <a:pt x="77118" y="29602"/>
                    <a:pt x="76930" y="15041"/>
                  </a:cubicBezTo>
                  <a:cubicBezTo>
                    <a:pt x="76819" y="2130"/>
                    <a:pt x="66432" y="1"/>
                    <a:pt x="58572"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2" name="Google Shape;1094;p35">
            <a:extLst>
              <a:ext uri="{FF2B5EF4-FFF2-40B4-BE49-F238E27FC236}">
                <a16:creationId xmlns:a16="http://schemas.microsoft.com/office/drawing/2014/main" id="{5726D047-182C-210E-3EA0-5295B5ECEC9B}"/>
              </a:ext>
            </a:extLst>
          </p:cNvPr>
          <p:cNvGrpSpPr/>
          <p:nvPr/>
        </p:nvGrpSpPr>
        <p:grpSpPr>
          <a:xfrm>
            <a:off x="59305" y="1900519"/>
            <a:ext cx="4026122" cy="3275110"/>
            <a:chOff x="655825" y="1593051"/>
            <a:chExt cx="4030779" cy="3278898"/>
          </a:xfrm>
        </p:grpSpPr>
        <p:sp>
          <p:nvSpPr>
            <p:cNvPr id="193" name="Google Shape;1095;p35">
              <a:extLst>
                <a:ext uri="{FF2B5EF4-FFF2-40B4-BE49-F238E27FC236}">
                  <a16:creationId xmlns:a16="http://schemas.microsoft.com/office/drawing/2014/main" id="{0BCA23C6-9D80-3EBE-1258-BDEE009F5119}"/>
                </a:ext>
              </a:extLst>
            </p:cNvPr>
            <p:cNvSpPr/>
            <p:nvPr/>
          </p:nvSpPr>
          <p:spPr>
            <a:xfrm>
              <a:off x="2108329" y="1666890"/>
              <a:ext cx="1478227" cy="1495798"/>
            </a:xfrm>
            <a:custGeom>
              <a:avLst/>
              <a:gdLst/>
              <a:ahLst/>
              <a:cxnLst/>
              <a:rect l="l" t="t" r="r" b="b"/>
              <a:pathLst>
                <a:path w="75632" h="76531" extrusionOk="0">
                  <a:moveTo>
                    <a:pt x="71350" y="0"/>
                  </a:moveTo>
                  <a:lnTo>
                    <a:pt x="1" y="70977"/>
                  </a:lnTo>
                  <a:lnTo>
                    <a:pt x="5181" y="76530"/>
                  </a:lnTo>
                  <a:cubicBezTo>
                    <a:pt x="5181" y="76530"/>
                    <a:pt x="68403" y="13960"/>
                    <a:pt x="75631" y="4002"/>
                  </a:cubicBezTo>
                  <a:lnTo>
                    <a:pt x="71350" y="0"/>
                  </a:ln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096;p35">
              <a:extLst>
                <a:ext uri="{FF2B5EF4-FFF2-40B4-BE49-F238E27FC236}">
                  <a16:creationId xmlns:a16="http://schemas.microsoft.com/office/drawing/2014/main" id="{3A300EA0-6571-0B84-171A-5351F5FD276B}"/>
                </a:ext>
              </a:extLst>
            </p:cNvPr>
            <p:cNvSpPr/>
            <p:nvPr/>
          </p:nvSpPr>
          <p:spPr>
            <a:xfrm>
              <a:off x="1800349" y="2595211"/>
              <a:ext cx="777911" cy="825131"/>
            </a:xfrm>
            <a:custGeom>
              <a:avLst/>
              <a:gdLst/>
              <a:ahLst/>
              <a:cxnLst/>
              <a:rect l="l" t="t" r="r" b="b"/>
              <a:pathLst>
                <a:path w="39801" h="42217" extrusionOk="0">
                  <a:moveTo>
                    <a:pt x="39031" y="1"/>
                  </a:moveTo>
                  <a:cubicBezTo>
                    <a:pt x="37760" y="1"/>
                    <a:pt x="30464" y="6806"/>
                    <a:pt x="24569" y="11846"/>
                  </a:cubicBezTo>
                  <a:cubicBezTo>
                    <a:pt x="19016" y="16624"/>
                    <a:pt x="403" y="33685"/>
                    <a:pt x="0" y="40386"/>
                  </a:cubicBezTo>
                  <a:cubicBezTo>
                    <a:pt x="0" y="41317"/>
                    <a:pt x="651" y="42092"/>
                    <a:pt x="1551" y="42216"/>
                  </a:cubicBezTo>
                  <a:lnTo>
                    <a:pt x="1675" y="42216"/>
                  </a:lnTo>
                  <a:cubicBezTo>
                    <a:pt x="4529" y="42216"/>
                    <a:pt x="12160" y="41162"/>
                    <a:pt x="23018" y="29932"/>
                  </a:cubicBezTo>
                  <a:lnTo>
                    <a:pt x="32573" y="21401"/>
                  </a:lnTo>
                  <a:lnTo>
                    <a:pt x="25345" y="14297"/>
                  </a:lnTo>
                  <a:cubicBezTo>
                    <a:pt x="25345" y="14297"/>
                    <a:pt x="39801" y="834"/>
                    <a:pt x="39180" y="58"/>
                  </a:cubicBezTo>
                  <a:cubicBezTo>
                    <a:pt x="39148" y="19"/>
                    <a:pt x="39098" y="1"/>
                    <a:pt x="39031" y="1"/>
                  </a:cubicBez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097;p35">
              <a:extLst>
                <a:ext uri="{FF2B5EF4-FFF2-40B4-BE49-F238E27FC236}">
                  <a16:creationId xmlns:a16="http://schemas.microsoft.com/office/drawing/2014/main" id="{B693EA61-99E1-C9DE-8865-9D8322312D80}"/>
                </a:ext>
              </a:extLst>
            </p:cNvPr>
            <p:cNvSpPr/>
            <p:nvPr/>
          </p:nvSpPr>
          <p:spPr>
            <a:xfrm>
              <a:off x="2295681" y="2599373"/>
              <a:ext cx="270444" cy="275272"/>
            </a:xfrm>
            <a:custGeom>
              <a:avLst/>
              <a:gdLst/>
              <a:ahLst/>
              <a:cxnLst/>
              <a:rect l="l" t="t" r="r" b="b"/>
              <a:pathLst>
                <a:path w="13837" h="14084" extrusionOk="0">
                  <a:moveTo>
                    <a:pt x="13836" y="0"/>
                  </a:moveTo>
                  <a:cubicBezTo>
                    <a:pt x="13803" y="183"/>
                    <a:pt x="13585" y="519"/>
                    <a:pt x="13227" y="969"/>
                  </a:cubicBezTo>
                  <a:lnTo>
                    <a:pt x="13227" y="969"/>
                  </a:lnTo>
                  <a:cubicBezTo>
                    <a:pt x="13598" y="508"/>
                    <a:pt x="13817" y="170"/>
                    <a:pt x="13836" y="0"/>
                  </a:cubicBezTo>
                  <a:close/>
                  <a:moveTo>
                    <a:pt x="13227" y="969"/>
                  </a:moveTo>
                  <a:cubicBezTo>
                    <a:pt x="10552" y="4298"/>
                    <a:pt x="1" y="14084"/>
                    <a:pt x="1" y="14084"/>
                  </a:cubicBezTo>
                  <a:cubicBezTo>
                    <a:pt x="1" y="14084"/>
                    <a:pt x="10547" y="4334"/>
                    <a:pt x="13227" y="969"/>
                  </a:cubicBezTo>
                  <a:close/>
                </a:path>
              </a:pathLst>
            </a:custGeom>
            <a:solidFill>
              <a:srgbClr val="B3B3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098;p35">
              <a:extLst>
                <a:ext uri="{FF2B5EF4-FFF2-40B4-BE49-F238E27FC236}">
                  <a16:creationId xmlns:a16="http://schemas.microsoft.com/office/drawing/2014/main" id="{E69C361D-FCAA-C48C-CBDE-FD6E849797E7}"/>
                </a:ext>
              </a:extLst>
            </p:cNvPr>
            <p:cNvSpPr/>
            <p:nvPr/>
          </p:nvSpPr>
          <p:spPr>
            <a:xfrm>
              <a:off x="1802773" y="2596344"/>
              <a:ext cx="763369" cy="823998"/>
            </a:xfrm>
            <a:custGeom>
              <a:avLst/>
              <a:gdLst/>
              <a:ahLst/>
              <a:cxnLst/>
              <a:rect l="l" t="t" r="r" b="b"/>
              <a:pathLst>
                <a:path w="39057" h="42159" extrusionOk="0">
                  <a:moveTo>
                    <a:pt x="38901" y="0"/>
                  </a:moveTo>
                  <a:cubicBezTo>
                    <a:pt x="38405" y="0"/>
                    <a:pt x="36729" y="1179"/>
                    <a:pt x="34651" y="2978"/>
                  </a:cubicBezTo>
                  <a:cubicBezTo>
                    <a:pt x="31673" y="5305"/>
                    <a:pt x="27795" y="8810"/>
                    <a:pt x="24445" y="11788"/>
                  </a:cubicBezTo>
                  <a:cubicBezTo>
                    <a:pt x="24321" y="11912"/>
                    <a:pt x="24042" y="12161"/>
                    <a:pt x="23794" y="12285"/>
                  </a:cubicBezTo>
                  <a:cubicBezTo>
                    <a:pt x="23545" y="12564"/>
                    <a:pt x="23266" y="12812"/>
                    <a:pt x="22894" y="13060"/>
                  </a:cubicBezTo>
                  <a:cubicBezTo>
                    <a:pt x="22894" y="13184"/>
                    <a:pt x="22770" y="13184"/>
                    <a:pt x="22770" y="13339"/>
                  </a:cubicBezTo>
                  <a:lnTo>
                    <a:pt x="29998" y="20164"/>
                  </a:lnTo>
                  <a:lnTo>
                    <a:pt x="20443" y="28850"/>
                  </a:lnTo>
                  <a:cubicBezTo>
                    <a:pt x="10609" y="39056"/>
                    <a:pt x="3381" y="40855"/>
                    <a:pt x="0" y="41104"/>
                  </a:cubicBezTo>
                  <a:cubicBezTo>
                    <a:pt x="279" y="41631"/>
                    <a:pt x="652" y="41879"/>
                    <a:pt x="1055" y="42034"/>
                  </a:cubicBezTo>
                  <a:cubicBezTo>
                    <a:pt x="1179" y="42158"/>
                    <a:pt x="1303" y="42158"/>
                    <a:pt x="1427" y="42158"/>
                  </a:cubicBezTo>
                  <a:lnTo>
                    <a:pt x="1675" y="42158"/>
                  </a:lnTo>
                  <a:cubicBezTo>
                    <a:pt x="4653" y="42158"/>
                    <a:pt x="12285" y="40855"/>
                    <a:pt x="22894" y="29874"/>
                  </a:cubicBezTo>
                  <a:lnTo>
                    <a:pt x="32449" y="21343"/>
                  </a:lnTo>
                  <a:lnTo>
                    <a:pt x="25221" y="14239"/>
                  </a:lnTo>
                  <a:cubicBezTo>
                    <a:pt x="25221" y="14239"/>
                    <a:pt x="38777" y="1706"/>
                    <a:pt x="39056" y="155"/>
                  </a:cubicBezTo>
                  <a:lnTo>
                    <a:pt x="39056" y="0"/>
                  </a:lnTo>
                  <a:close/>
                </a:path>
              </a:pathLst>
            </a:custGeom>
            <a:solidFill>
              <a:srgbClr val="B7CC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099;p35">
              <a:extLst>
                <a:ext uri="{FF2B5EF4-FFF2-40B4-BE49-F238E27FC236}">
                  <a16:creationId xmlns:a16="http://schemas.microsoft.com/office/drawing/2014/main" id="{6E32CF51-9142-4E4B-66A3-339527FAFFEA}"/>
                </a:ext>
              </a:extLst>
            </p:cNvPr>
            <p:cNvSpPr/>
            <p:nvPr/>
          </p:nvSpPr>
          <p:spPr>
            <a:xfrm>
              <a:off x="2416935" y="1823304"/>
              <a:ext cx="1015597" cy="1018627"/>
            </a:xfrm>
            <a:custGeom>
              <a:avLst/>
              <a:gdLst/>
              <a:ahLst/>
              <a:cxnLst/>
              <a:rect l="l" t="t" r="r" b="b"/>
              <a:pathLst>
                <a:path w="51962" h="52117" extrusionOk="0">
                  <a:moveTo>
                    <a:pt x="49759" y="1"/>
                  </a:moveTo>
                  <a:lnTo>
                    <a:pt x="1" y="49914"/>
                  </a:lnTo>
                  <a:lnTo>
                    <a:pt x="2048" y="52117"/>
                  </a:lnTo>
                  <a:lnTo>
                    <a:pt x="51962" y="1955"/>
                  </a:lnTo>
                  <a:lnTo>
                    <a:pt x="49759" y="1"/>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100;p35">
              <a:extLst>
                <a:ext uri="{FF2B5EF4-FFF2-40B4-BE49-F238E27FC236}">
                  <a16:creationId xmlns:a16="http://schemas.microsoft.com/office/drawing/2014/main" id="{AB36BB79-D412-1F04-46AC-CAB98F9EB0CC}"/>
                </a:ext>
              </a:extLst>
            </p:cNvPr>
            <p:cNvSpPr/>
            <p:nvPr/>
          </p:nvSpPr>
          <p:spPr>
            <a:xfrm>
              <a:off x="3384595" y="1593051"/>
              <a:ext cx="292862" cy="268490"/>
            </a:xfrm>
            <a:custGeom>
              <a:avLst/>
              <a:gdLst/>
              <a:ahLst/>
              <a:cxnLst/>
              <a:rect l="l" t="t" r="r" b="b"/>
              <a:pathLst>
                <a:path w="14984" h="13737" extrusionOk="0">
                  <a:moveTo>
                    <a:pt x="13488" y="1"/>
                  </a:moveTo>
                  <a:cubicBezTo>
                    <a:pt x="11871" y="1"/>
                    <a:pt x="6049" y="3778"/>
                    <a:pt x="6049" y="3778"/>
                  </a:cubicBezTo>
                  <a:lnTo>
                    <a:pt x="7228" y="5081"/>
                  </a:lnTo>
                  <a:lnTo>
                    <a:pt x="0" y="12061"/>
                  </a:lnTo>
                  <a:lnTo>
                    <a:pt x="2451" y="13736"/>
                  </a:lnTo>
                  <a:lnTo>
                    <a:pt x="9027" y="6756"/>
                  </a:lnTo>
                  <a:lnTo>
                    <a:pt x="10330" y="7904"/>
                  </a:lnTo>
                  <a:cubicBezTo>
                    <a:pt x="10330" y="7904"/>
                    <a:pt x="14983" y="428"/>
                    <a:pt x="13681" y="25"/>
                  </a:cubicBezTo>
                  <a:cubicBezTo>
                    <a:pt x="13626" y="9"/>
                    <a:pt x="13561" y="1"/>
                    <a:pt x="13488" y="1"/>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101;p35">
              <a:extLst>
                <a:ext uri="{FF2B5EF4-FFF2-40B4-BE49-F238E27FC236}">
                  <a16:creationId xmlns:a16="http://schemas.microsoft.com/office/drawing/2014/main" id="{340A84A5-5C3D-79D8-7809-536BA90F2B1D}"/>
                </a:ext>
              </a:extLst>
            </p:cNvPr>
            <p:cNvSpPr/>
            <p:nvPr/>
          </p:nvSpPr>
          <p:spPr>
            <a:xfrm>
              <a:off x="2547901" y="1868901"/>
              <a:ext cx="275897" cy="540849"/>
            </a:xfrm>
            <a:custGeom>
              <a:avLst/>
              <a:gdLst/>
              <a:ahLst/>
              <a:cxnLst/>
              <a:rect l="l" t="t" r="r" b="b"/>
              <a:pathLst>
                <a:path w="14116" h="27672" extrusionOk="0">
                  <a:moveTo>
                    <a:pt x="8086" y="1"/>
                  </a:moveTo>
                  <a:cubicBezTo>
                    <a:pt x="5460" y="1"/>
                    <a:pt x="2847" y="793"/>
                    <a:pt x="652" y="2321"/>
                  </a:cubicBezTo>
                  <a:lnTo>
                    <a:pt x="0" y="2724"/>
                  </a:lnTo>
                  <a:lnTo>
                    <a:pt x="280" y="23136"/>
                  </a:lnTo>
                  <a:cubicBezTo>
                    <a:pt x="280" y="25463"/>
                    <a:pt x="2079" y="27541"/>
                    <a:pt x="4530" y="27665"/>
                  </a:cubicBezTo>
                  <a:cubicBezTo>
                    <a:pt x="4614" y="27670"/>
                    <a:pt x="4699" y="27672"/>
                    <a:pt x="4783" y="27672"/>
                  </a:cubicBezTo>
                  <a:cubicBezTo>
                    <a:pt x="7275" y="27672"/>
                    <a:pt x="9312" y="25906"/>
                    <a:pt x="9462" y="23416"/>
                  </a:cubicBezTo>
                  <a:lnTo>
                    <a:pt x="9586" y="23260"/>
                  </a:lnTo>
                  <a:cubicBezTo>
                    <a:pt x="9586" y="20686"/>
                    <a:pt x="9710" y="18111"/>
                    <a:pt x="9710" y="18111"/>
                  </a:cubicBezTo>
                  <a:cubicBezTo>
                    <a:pt x="9710" y="18111"/>
                    <a:pt x="13588" y="17708"/>
                    <a:pt x="13836" y="13954"/>
                  </a:cubicBezTo>
                  <a:cubicBezTo>
                    <a:pt x="14115" y="10231"/>
                    <a:pt x="13960" y="1421"/>
                    <a:pt x="13960" y="1421"/>
                  </a:cubicBezTo>
                  <a:cubicBezTo>
                    <a:pt x="12116" y="466"/>
                    <a:pt x="10098" y="1"/>
                    <a:pt x="8086" y="1"/>
                  </a:cubicBez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1102;p35">
              <a:extLst>
                <a:ext uri="{FF2B5EF4-FFF2-40B4-BE49-F238E27FC236}">
                  <a16:creationId xmlns:a16="http://schemas.microsoft.com/office/drawing/2014/main" id="{C65EEA16-2B36-D260-7F68-81EDC0401368}"/>
                </a:ext>
              </a:extLst>
            </p:cNvPr>
            <p:cNvSpPr/>
            <p:nvPr/>
          </p:nvSpPr>
          <p:spPr>
            <a:xfrm>
              <a:off x="2495151" y="1796860"/>
              <a:ext cx="457177" cy="466754"/>
            </a:xfrm>
            <a:custGeom>
              <a:avLst/>
              <a:gdLst/>
              <a:ahLst/>
              <a:cxnLst/>
              <a:rect l="l" t="t" r="r" b="b"/>
              <a:pathLst>
                <a:path w="23391" h="23881" extrusionOk="0">
                  <a:moveTo>
                    <a:pt x="8712" y="0"/>
                  </a:moveTo>
                  <a:cubicBezTo>
                    <a:pt x="8179" y="0"/>
                    <a:pt x="7644" y="30"/>
                    <a:pt x="7105" y="82"/>
                  </a:cubicBezTo>
                  <a:lnTo>
                    <a:pt x="7105" y="206"/>
                  </a:lnTo>
                  <a:cubicBezTo>
                    <a:pt x="7017" y="201"/>
                    <a:pt x="6930" y="199"/>
                    <a:pt x="6842" y="199"/>
                  </a:cubicBezTo>
                  <a:cubicBezTo>
                    <a:pt x="4614" y="199"/>
                    <a:pt x="2537" y="1701"/>
                    <a:pt x="1552" y="3432"/>
                  </a:cubicBezTo>
                  <a:cubicBezTo>
                    <a:pt x="528" y="5231"/>
                    <a:pt x="249" y="7434"/>
                    <a:pt x="125" y="9512"/>
                  </a:cubicBezTo>
                  <a:cubicBezTo>
                    <a:pt x="1" y="13638"/>
                    <a:pt x="125" y="17795"/>
                    <a:pt x="528" y="21921"/>
                  </a:cubicBezTo>
                  <a:cubicBezTo>
                    <a:pt x="373" y="22169"/>
                    <a:pt x="528" y="22572"/>
                    <a:pt x="776" y="22697"/>
                  </a:cubicBezTo>
                  <a:cubicBezTo>
                    <a:pt x="1024" y="22945"/>
                    <a:pt x="1303" y="23069"/>
                    <a:pt x="1676" y="23069"/>
                  </a:cubicBezTo>
                  <a:cubicBezTo>
                    <a:pt x="5369" y="23617"/>
                    <a:pt x="9062" y="23880"/>
                    <a:pt x="12738" y="23880"/>
                  </a:cubicBezTo>
                  <a:cubicBezTo>
                    <a:pt x="16132" y="23880"/>
                    <a:pt x="19512" y="23656"/>
                    <a:pt x="22863" y="23224"/>
                  </a:cubicBezTo>
                  <a:cubicBezTo>
                    <a:pt x="23391" y="22293"/>
                    <a:pt x="22615" y="21270"/>
                    <a:pt x="21964" y="20742"/>
                  </a:cubicBezTo>
                  <a:cubicBezTo>
                    <a:pt x="21188" y="20122"/>
                    <a:pt x="20289" y="19470"/>
                    <a:pt x="20040" y="18571"/>
                  </a:cubicBezTo>
                  <a:cubicBezTo>
                    <a:pt x="19513" y="17144"/>
                    <a:pt x="20940" y="15593"/>
                    <a:pt x="20413" y="14290"/>
                  </a:cubicBezTo>
                  <a:cubicBezTo>
                    <a:pt x="20040" y="13266"/>
                    <a:pt x="18613" y="12739"/>
                    <a:pt x="18210" y="11715"/>
                  </a:cubicBezTo>
                  <a:cubicBezTo>
                    <a:pt x="17311" y="9885"/>
                    <a:pt x="19389" y="7837"/>
                    <a:pt x="18489" y="6286"/>
                  </a:cubicBezTo>
                  <a:cubicBezTo>
                    <a:pt x="18086" y="5387"/>
                    <a:pt x="16938" y="4983"/>
                    <a:pt x="16163" y="4208"/>
                  </a:cubicBezTo>
                  <a:cubicBezTo>
                    <a:pt x="15511" y="3556"/>
                    <a:pt x="15263" y="2781"/>
                    <a:pt x="14736" y="2005"/>
                  </a:cubicBezTo>
                  <a:cubicBezTo>
                    <a:pt x="13836" y="981"/>
                    <a:pt x="12409" y="330"/>
                    <a:pt x="10982" y="206"/>
                  </a:cubicBezTo>
                  <a:cubicBezTo>
                    <a:pt x="10219" y="61"/>
                    <a:pt x="9466" y="0"/>
                    <a:pt x="8712" y="0"/>
                  </a:cubicBez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01" name="Google Shape;1103;p35">
              <a:extLst>
                <a:ext uri="{FF2B5EF4-FFF2-40B4-BE49-F238E27FC236}">
                  <a16:creationId xmlns:a16="http://schemas.microsoft.com/office/drawing/2014/main" id="{95DEC9CA-B7C6-3835-60D7-320A275C8D45}"/>
                </a:ext>
              </a:extLst>
            </p:cNvPr>
            <p:cNvSpPr/>
            <p:nvPr/>
          </p:nvSpPr>
          <p:spPr>
            <a:xfrm>
              <a:off x="2381168" y="1883931"/>
              <a:ext cx="252854" cy="369264"/>
            </a:xfrm>
            <a:custGeom>
              <a:avLst/>
              <a:gdLst/>
              <a:ahLst/>
              <a:cxnLst/>
              <a:rect l="l" t="t" r="r" b="b"/>
              <a:pathLst>
                <a:path w="12937" h="18893" extrusionOk="0">
                  <a:moveTo>
                    <a:pt x="7508" y="1"/>
                  </a:moveTo>
                  <a:cubicBezTo>
                    <a:pt x="6484" y="528"/>
                    <a:pt x="6081" y="1707"/>
                    <a:pt x="5957" y="2731"/>
                  </a:cubicBezTo>
                  <a:cubicBezTo>
                    <a:pt x="5709" y="3754"/>
                    <a:pt x="5833" y="4933"/>
                    <a:pt x="5305" y="5957"/>
                  </a:cubicBezTo>
                  <a:cubicBezTo>
                    <a:pt x="4933" y="6981"/>
                    <a:pt x="3878" y="7756"/>
                    <a:pt x="3630" y="8935"/>
                  </a:cubicBezTo>
                  <a:cubicBezTo>
                    <a:pt x="3258" y="10486"/>
                    <a:pt x="4282" y="12161"/>
                    <a:pt x="3382" y="13464"/>
                  </a:cubicBezTo>
                  <a:cubicBezTo>
                    <a:pt x="2855" y="14240"/>
                    <a:pt x="1707" y="14364"/>
                    <a:pt x="1055" y="15139"/>
                  </a:cubicBezTo>
                  <a:cubicBezTo>
                    <a:pt x="1" y="16039"/>
                    <a:pt x="156" y="17590"/>
                    <a:pt x="280" y="18893"/>
                  </a:cubicBezTo>
                  <a:lnTo>
                    <a:pt x="12937" y="18769"/>
                  </a:lnTo>
                  <a:lnTo>
                    <a:pt x="7508" y="1"/>
                  </a:ln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1104;p35">
              <a:extLst>
                <a:ext uri="{FF2B5EF4-FFF2-40B4-BE49-F238E27FC236}">
                  <a16:creationId xmlns:a16="http://schemas.microsoft.com/office/drawing/2014/main" id="{5A393DF0-2EF8-E4B9-43ED-947CB97EE7BD}"/>
                </a:ext>
              </a:extLst>
            </p:cNvPr>
            <p:cNvSpPr/>
            <p:nvPr/>
          </p:nvSpPr>
          <p:spPr>
            <a:xfrm>
              <a:off x="2330842" y="1784293"/>
              <a:ext cx="262568" cy="224513"/>
            </a:xfrm>
            <a:custGeom>
              <a:avLst/>
              <a:gdLst/>
              <a:ahLst/>
              <a:cxnLst/>
              <a:rect l="l" t="t" r="r" b="b"/>
              <a:pathLst>
                <a:path w="13434" h="11487" extrusionOk="0">
                  <a:moveTo>
                    <a:pt x="9073" y="1"/>
                  </a:moveTo>
                  <a:cubicBezTo>
                    <a:pt x="8815" y="1"/>
                    <a:pt x="8552" y="24"/>
                    <a:pt x="8284" y="73"/>
                  </a:cubicBezTo>
                  <a:cubicBezTo>
                    <a:pt x="7880" y="73"/>
                    <a:pt x="7384" y="322"/>
                    <a:pt x="6981" y="601"/>
                  </a:cubicBezTo>
                  <a:cubicBezTo>
                    <a:pt x="5057" y="1749"/>
                    <a:pt x="4282" y="4727"/>
                    <a:pt x="1955" y="5502"/>
                  </a:cubicBezTo>
                  <a:cubicBezTo>
                    <a:pt x="1428" y="5626"/>
                    <a:pt x="652" y="5626"/>
                    <a:pt x="404" y="6278"/>
                  </a:cubicBezTo>
                  <a:cubicBezTo>
                    <a:pt x="1" y="6805"/>
                    <a:pt x="404" y="7581"/>
                    <a:pt x="1024" y="7829"/>
                  </a:cubicBezTo>
                  <a:cubicBezTo>
                    <a:pt x="1406" y="7974"/>
                    <a:pt x="1788" y="8034"/>
                    <a:pt x="2169" y="8034"/>
                  </a:cubicBezTo>
                  <a:cubicBezTo>
                    <a:pt x="2267" y="8034"/>
                    <a:pt x="2365" y="8030"/>
                    <a:pt x="2463" y="8023"/>
                  </a:cubicBezTo>
                  <a:lnTo>
                    <a:pt x="2463" y="8023"/>
                  </a:lnTo>
                  <a:cubicBezTo>
                    <a:pt x="1972" y="8169"/>
                    <a:pt x="1646" y="8543"/>
                    <a:pt x="1552" y="9132"/>
                  </a:cubicBezTo>
                  <a:lnTo>
                    <a:pt x="1552" y="9380"/>
                  </a:lnTo>
                  <a:cubicBezTo>
                    <a:pt x="1771" y="10064"/>
                    <a:pt x="2400" y="10555"/>
                    <a:pt x="3077" y="10555"/>
                  </a:cubicBezTo>
                  <a:cubicBezTo>
                    <a:pt x="3168" y="10555"/>
                    <a:pt x="3260" y="10546"/>
                    <a:pt x="3351" y="10528"/>
                  </a:cubicBezTo>
                  <a:cubicBezTo>
                    <a:pt x="4127" y="10279"/>
                    <a:pt x="4654" y="9752"/>
                    <a:pt x="4902" y="8977"/>
                  </a:cubicBezTo>
                  <a:lnTo>
                    <a:pt x="4902" y="8977"/>
                  </a:lnTo>
                  <a:cubicBezTo>
                    <a:pt x="4654" y="9752"/>
                    <a:pt x="4406" y="10683"/>
                    <a:pt x="4127" y="11458"/>
                  </a:cubicBezTo>
                  <a:cubicBezTo>
                    <a:pt x="4246" y="11477"/>
                    <a:pt x="4364" y="11487"/>
                    <a:pt x="4481" y="11487"/>
                  </a:cubicBezTo>
                  <a:cubicBezTo>
                    <a:pt x="5876" y="11487"/>
                    <a:pt x="7050" y="10170"/>
                    <a:pt x="7880" y="8852"/>
                  </a:cubicBezTo>
                  <a:cubicBezTo>
                    <a:pt x="8656" y="7425"/>
                    <a:pt x="9431" y="5874"/>
                    <a:pt x="10858" y="5254"/>
                  </a:cubicBezTo>
                  <a:cubicBezTo>
                    <a:pt x="11510" y="4975"/>
                    <a:pt x="12285" y="4975"/>
                    <a:pt x="12813" y="4478"/>
                  </a:cubicBezTo>
                  <a:cubicBezTo>
                    <a:pt x="13433" y="4075"/>
                    <a:pt x="13433" y="3051"/>
                    <a:pt x="12813" y="2772"/>
                  </a:cubicBezTo>
                  <a:lnTo>
                    <a:pt x="12813" y="3176"/>
                  </a:lnTo>
                  <a:cubicBezTo>
                    <a:pt x="12458" y="1241"/>
                    <a:pt x="10932" y="1"/>
                    <a:pt x="9073" y="1"/>
                  </a:cubicBez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1105;p35">
              <a:extLst>
                <a:ext uri="{FF2B5EF4-FFF2-40B4-BE49-F238E27FC236}">
                  <a16:creationId xmlns:a16="http://schemas.microsoft.com/office/drawing/2014/main" id="{2974E6E8-6597-A119-A4DC-33CA92BE048F}"/>
                </a:ext>
              </a:extLst>
            </p:cNvPr>
            <p:cNvSpPr/>
            <p:nvPr/>
          </p:nvSpPr>
          <p:spPr>
            <a:xfrm>
              <a:off x="2566097" y="1846347"/>
              <a:ext cx="50328" cy="72786"/>
            </a:xfrm>
            <a:custGeom>
              <a:avLst/>
              <a:gdLst/>
              <a:ahLst/>
              <a:cxnLst/>
              <a:rect l="l" t="t" r="r" b="b"/>
              <a:pathLst>
                <a:path w="2575" h="3724" extrusionOk="0">
                  <a:moveTo>
                    <a:pt x="1396" y="1"/>
                  </a:moveTo>
                  <a:cubicBezTo>
                    <a:pt x="1396" y="1"/>
                    <a:pt x="1675" y="249"/>
                    <a:pt x="1799" y="652"/>
                  </a:cubicBezTo>
                  <a:cubicBezTo>
                    <a:pt x="1923" y="652"/>
                    <a:pt x="1923" y="776"/>
                    <a:pt x="1923" y="900"/>
                  </a:cubicBezTo>
                  <a:cubicBezTo>
                    <a:pt x="2327" y="1924"/>
                    <a:pt x="1799" y="3103"/>
                    <a:pt x="776" y="3351"/>
                  </a:cubicBezTo>
                  <a:cubicBezTo>
                    <a:pt x="372" y="3630"/>
                    <a:pt x="0" y="3630"/>
                    <a:pt x="0" y="3630"/>
                  </a:cubicBezTo>
                  <a:cubicBezTo>
                    <a:pt x="124" y="3692"/>
                    <a:pt x="248" y="3723"/>
                    <a:pt x="376" y="3723"/>
                  </a:cubicBezTo>
                  <a:cubicBezTo>
                    <a:pt x="504" y="3723"/>
                    <a:pt x="636" y="3692"/>
                    <a:pt x="776" y="3630"/>
                  </a:cubicBezTo>
                  <a:cubicBezTo>
                    <a:pt x="1024" y="3475"/>
                    <a:pt x="1148" y="3475"/>
                    <a:pt x="1396" y="3351"/>
                  </a:cubicBezTo>
                  <a:cubicBezTo>
                    <a:pt x="2327" y="2699"/>
                    <a:pt x="2575" y="1428"/>
                    <a:pt x="2048" y="528"/>
                  </a:cubicBezTo>
                  <a:cubicBezTo>
                    <a:pt x="1799" y="125"/>
                    <a:pt x="1396" y="1"/>
                    <a:pt x="1396"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1106;p35">
              <a:extLst>
                <a:ext uri="{FF2B5EF4-FFF2-40B4-BE49-F238E27FC236}">
                  <a16:creationId xmlns:a16="http://schemas.microsoft.com/office/drawing/2014/main" id="{5FEBC11F-F238-E0F3-F033-BA967D13DBAC}"/>
                </a:ext>
              </a:extLst>
            </p:cNvPr>
            <p:cNvSpPr/>
            <p:nvPr/>
          </p:nvSpPr>
          <p:spPr>
            <a:xfrm>
              <a:off x="2863777" y="4150281"/>
              <a:ext cx="293488" cy="636639"/>
            </a:xfrm>
            <a:custGeom>
              <a:avLst/>
              <a:gdLst/>
              <a:ahLst/>
              <a:cxnLst/>
              <a:rect l="l" t="t" r="r" b="b"/>
              <a:pathLst>
                <a:path w="15016" h="32573" extrusionOk="0">
                  <a:moveTo>
                    <a:pt x="11261" y="0"/>
                  </a:moveTo>
                  <a:lnTo>
                    <a:pt x="1" y="2575"/>
                  </a:lnTo>
                  <a:lnTo>
                    <a:pt x="6484" y="32573"/>
                  </a:lnTo>
                  <a:lnTo>
                    <a:pt x="15015" y="32324"/>
                  </a:lnTo>
                  <a:lnTo>
                    <a:pt x="11261" y="0"/>
                  </a:ln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1107;p35">
              <a:extLst>
                <a:ext uri="{FF2B5EF4-FFF2-40B4-BE49-F238E27FC236}">
                  <a16:creationId xmlns:a16="http://schemas.microsoft.com/office/drawing/2014/main" id="{503F1B5E-3875-65CC-3635-18F792B532B0}"/>
                </a:ext>
              </a:extLst>
            </p:cNvPr>
            <p:cNvSpPr/>
            <p:nvPr/>
          </p:nvSpPr>
          <p:spPr>
            <a:xfrm>
              <a:off x="2156838" y="2569060"/>
              <a:ext cx="249824" cy="310453"/>
            </a:xfrm>
            <a:custGeom>
              <a:avLst/>
              <a:gdLst/>
              <a:ahLst/>
              <a:cxnLst/>
              <a:rect l="l" t="t" r="r" b="b"/>
              <a:pathLst>
                <a:path w="12782" h="15884" extrusionOk="0">
                  <a:moveTo>
                    <a:pt x="5553" y="0"/>
                  </a:moveTo>
                  <a:cubicBezTo>
                    <a:pt x="5553" y="0"/>
                    <a:pt x="5429" y="248"/>
                    <a:pt x="5150" y="496"/>
                  </a:cubicBezTo>
                  <a:cubicBezTo>
                    <a:pt x="3878" y="2699"/>
                    <a:pt x="1" y="10578"/>
                    <a:pt x="3227" y="15883"/>
                  </a:cubicBezTo>
                  <a:lnTo>
                    <a:pt x="11354" y="8655"/>
                  </a:lnTo>
                  <a:lnTo>
                    <a:pt x="12781" y="5429"/>
                  </a:lnTo>
                  <a:lnTo>
                    <a:pt x="5553" y="0"/>
                  </a:ln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1108;p35">
              <a:extLst>
                <a:ext uri="{FF2B5EF4-FFF2-40B4-BE49-F238E27FC236}">
                  <a16:creationId xmlns:a16="http://schemas.microsoft.com/office/drawing/2014/main" id="{56676C4A-BC4B-2201-E340-AD165219644E}"/>
                </a:ext>
              </a:extLst>
            </p:cNvPr>
            <p:cNvSpPr/>
            <p:nvPr/>
          </p:nvSpPr>
          <p:spPr>
            <a:xfrm>
              <a:off x="2302952" y="3728298"/>
              <a:ext cx="290458" cy="1038621"/>
            </a:xfrm>
            <a:custGeom>
              <a:avLst/>
              <a:gdLst/>
              <a:ahLst/>
              <a:cxnLst/>
              <a:rect l="l" t="t" r="r" b="b"/>
              <a:pathLst>
                <a:path w="14861" h="53140" extrusionOk="0">
                  <a:moveTo>
                    <a:pt x="2855" y="0"/>
                  </a:moveTo>
                  <a:lnTo>
                    <a:pt x="1" y="51186"/>
                  </a:lnTo>
                  <a:lnTo>
                    <a:pt x="8532" y="53140"/>
                  </a:lnTo>
                  <a:lnTo>
                    <a:pt x="14860" y="1024"/>
                  </a:lnTo>
                  <a:lnTo>
                    <a:pt x="2855" y="0"/>
                  </a:ln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1109;p35">
              <a:extLst>
                <a:ext uri="{FF2B5EF4-FFF2-40B4-BE49-F238E27FC236}">
                  <a16:creationId xmlns:a16="http://schemas.microsoft.com/office/drawing/2014/main" id="{8701E9DA-1AE5-088B-5141-5F85AD0AAB4F}"/>
                </a:ext>
              </a:extLst>
            </p:cNvPr>
            <p:cNvSpPr/>
            <p:nvPr/>
          </p:nvSpPr>
          <p:spPr>
            <a:xfrm>
              <a:off x="2229602" y="2253164"/>
              <a:ext cx="856736" cy="793097"/>
            </a:xfrm>
            <a:custGeom>
              <a:avLst/>
              <a:gdLst/>
              <a:ahLst/>
              <a:cxnLst/>
              <a:rect l="l" t="t" r="r" b="b"/>
              <a:pathLst>
                <a:path w="43834" h="40578" extrusionOk="0">
                  <a:moveTo>
                    <a:pt x="41507" y="1"/>
                  </a:moveTo>
                  <a:cubicBezTo>
                    <a:pt x="36078" y="901"/>
                    <a:pt x="26896" y="2048"/>
                    <a:pt x="26896" y="2048"/>
                  </a:cubicBezTo>
                  <a:lnTo>
                    <a:pt x="15139" y="2048"/>
                  </a:lnTo>
                  <a:cubicBezTo>
                    <a:pt x="12564" y="2048"/>
                    <a:pt x="10082" y="2979"/>
                    <a:pt x="8159" y="4654"/>
                  </a:cubicBezTo>
                  <a:cubicBezTo>
                    <a:pt x="7631" y="5026"/>
                    <a:pt x="3102" y="10983"/>
                    <a:pt x="0" y="16939"/>
                  </a:cubicBezTo>
                  <a:lnTo>
                    <a:pt x="9462" y="23763"/>
                  </a:lnTo>
                  <a:lnTo>
                    <a:pt x="11013" y="21065"/>
                  </a:lnTo>
                  <a:lnTo>
                    <a:pt x="11013" y="21189"/>
                  </a:lnTo>
                  <a:cubicBezTo>
                    <a:pt x="11137" y="22088"/>
                    <a:pt x="11509" y="23763"/>
                    <a:pt x="11633" y="24694"/>
                  </a:cubicBezTo>
                  <a:cubicBezTo>
                    <a:pt x="12409" y="27641"/>
                    <a:pt x="12812" y="31674"/>
                    <a:pt x="11261" y="34249"/>
                  </a:cubicBezTo>
                  <a:cubicBezTo>
                    <a:pt x="11261" y="34249"/>
                    <a:pt x="9183" y="37351"/>
                    <a:pt x="9183" y="40577"/>
                  </a:cubicBezTo>
                  <a:lnTo>
                    <a:pt x="36450" y="40329"/>
                  </a:lnTo>
                  <a:lnTo>
                    <a:pt x="35551" y="37351"/>
                  </a:lnTo>
                  <a:cubicBezTo>
                    <a:pt x="35551" y="37351"/>
                    <a:pt x="32976" y="28572"/>
                    <a:pt x="32976" y="28417"/>
                  </a:cubicBezTo>
                  <a:lnTo>
                    <a:pt x="31301" y="23143"/>
                  </a:lnTo>
                  <a:lnTo>
                    <a:pt x="31952" y="13961"/>
                  </a:lnTo>
                  <a:lnTo>
                    <a:pt x="43834" y="11107"/>
                  </a:lnTo>
                  <a:lnTo>
                    <a:pt x="41507" y="1"/>
                  </a:lnTo>
                  <a:close/>
                </a:path>
              </a:pathLst>
            </a:custGeom>
            <a:solidFill>
              <a:srgbClr val="455A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1110;p35">
              <a:extLst>
                <a:ext uri="{FF2B5EF4-FFF2-40B4-BE49-F238E27FC236}">
                  <a16:creationId xmlns:a16="http://schemas.microsoft.com/office/drawing/2014/main" id="{0DE3517F-54B4-15E1-F9B4-93D4FBD4E162}"/>
                </a:ext>
              </a:extLst>
            </p:cNvPr>
            <p:cNvSpPr/>
            <p:nvPr/>
          </p:nvSpPr>
          <p:spPr>
            <a:xfrm>
              <a:off x="2350855" y="2281054"/>
              <a:ext cx="694864" cy="143030"/>
            </a:xfrm>
            <a:custGeom>
              <a:avLst/>
              <a:gdLst/>
              <a:ahLst/>
              <a:cxnLst/>
              <a:rect l="l" t="t" r="r" b="b"/>
              <a:pathLst>
                <a:path w="35552" h="7318" extrusionOk="0">
                  <a:moveTo>
                    <a:pt x="35427" y="1"/>
                  </a:moveTo>
                  <a:cubicBezTo>
                    <a:pt x="35303" y="1"/>
                    <a:pt x="35303" y="125"/>
                    <a:pt x="35179" y="125"/>
                  </a:cubicBezTo>
                  <a:cubicBezTo>
                    <a:pt x="34900" y="249"/>
                    <a:pt x="34527" y="497"/>
                    <a:pt x="34279" y="776"/>
                  </a:cubicBezTo>
                  <a:cubicBezTo>
                    <a:pt x="34651" y="497"/>
                    <a:pt x="35055" y="249"/>
                    <a:pt x="35551" y="1"/>
                  </a:cubicBezTo>
                  <a:close/>
                  <a:moveTo>
                    <a:pt x="0" y="5554"/>
                  </a:moveTo>
                  <a:lnTo>
                    <a:pt x="0" y="5554"/>
                  </a:lnTo>
                  <a:cubicBezTo>
                    <a:pt x="1" y="5554"/>
                    <a:pt x="42" y="5593"/>
                    <a:pt x="129" y="5658"/>
                  </a:cubicBezTo>
                  <a:lnTo>
                    <a:pt x="129" y="5658"/>
                  </a:lnTo>
                  <a:cubicBezTo>
                    <a:pt x="99" y="5633"/>
                    <a:pt x="62" y="5603"/>
                    <a:pt x="0" y="5554"/>
                  </a:cubicBezTo>
                  <a:close/>
                  <a:moveTo>
                    <a:pt x="129" y="5658"/>
                  </a:moveTo>
                  <a:cubicBezTo>
                    <a:pt x="175" y="5697"/>
                    <a:pt x="205" y="5727"/>
                    <a:pt x="280" y="5802"/>
                  </a:cubicBezTo>
                  <a:cubicBezTo>
                    <a:pt x="652" y="6050"/>
                    <a:pt x="931" y="6205"/>
                    <a:pt x="1303" y="6329"/>
                  </a:cubicBezTo>
                  <a:cubicBezTo>
                    <a:pt x="694" y="6056"/>
                    <a:pt x="312" y="5797"/>
                    <a:pt x="129" y="5658"/>
                  </a:cubicBezTo>
                  <a:close/>
                  <a:moveTo>
                    <a:pt x="34279" y="776"/>
                  </a:moveTo>
                  <a:lnTo>
                    <a:pt x="34279" y="776"/>
                  </a:lnTo>
                  <a:cubicBezTo>
                    <a:pt x="33752" y="1149"/>
                    <a:pt x="33349" y="1552"/>
                    <a:pt x="32976" y="1924"/>
                  </a:cubicBezTo>
                  <a:cubicBezTo>
                    <a:pt x="32449" y="2576"/>
                    <a:pt x="31797" y="3103"/>
                    <a:pt x="31177" y="3475"/>
                  </a:cubicBezTo>
                  <a:cubicBezTo>
                    <a:pt x="29626" y="4778"/>
                    <a:pt x="27672" y="5430"/>
                    <a:pt x="25593" y="5554"/>
                  </a:cubicBezTo>
                  <a:cubicBezTo>
                    <a:pt x="25291" y="5586"/>
                    <a:pt x="24979" y="5602"/>
                    <a:pt x="24661" y="5602"/>
                  </a:cubicBezTo>
                  <a:cubicBezTo>
                    <a:pt x="23771" y="5602"/>
                    <a:pt x="22841" y="5480"/>
                    <a:pt x="21995" y="5275"/>
                  </a:cubicBezTo>
                  <a:cubicBezTo>
                    <a:pt x="20816" y="4902"/>
                    <a:pt x="19668" y="4375"/>
                    <a:pt x="18365" y="4003"/>
                  </a:cubicBezTo>
                  <a:cubicBezTo>
                    <a:pt x="17714" y="3724"/>
                    <a:pt x="17062" y="3724"/>
                    <a:pt x="16442" y="3599"/>
                  </a:cubicBezTo>
                  <a:cubicBezTo>
                    <a:pt x="15790" y="3599"/>
                    <a:pt x="15015" y="3724"/>
                    <a:pt x="14488" y="3879"/>
                  </a:cubicBezTo>
                  <a:cubicBezTo>
                    <a:pt x="13185" y="4251"/>
                    <a:pt x="12161" y="4654"/>
                    <a:pt x="11013" y="5275"/>
                  </a:cubicBezTo>
                  <a:cubicBezTo>
                    <a:pt x="10082" y="5802"/>
                    <a:pt x="9059" y="6205"/>
                    <a:pt x="8035" y="6577"/>
                  </a:cubicBezTo>
                  <a:cubicBezTo>
                    <a:pt x="7056" y="6922"/>
                    <a:pt x="6052" y="7089"/>
                    <a:pt x="5045" y="7089"/>
                  </a:cubicBezTo>
                  <a:cubicBezTo>
                    <a:pt x="3788" y="7089"/>
                    <a:pt x="2527" y="6829"/>
                    <a:pt x="1303" y="6329"/>
                  </a:cubicBezTo>
                  <a:lnTo>
                    <a:pt x="1303" y="6329"/>
                  </a:lnTo>
                  <a:cubicBezTo>
                    <a:pt x="2511" y="6996"/>
                    <a:pt x="3886" y="7318"/>
                    <a:pt x="5259" y="7318"/>
                  </a:cubicBezTo>
                  <a:cubicBezTo>
                    <a:pt x="6248" y="7318"/>
                    <a:pt x="7236" y="7151"/>
                    <a:pt x="8159" y="6826"/>
                  </a:cubicBezTo>
                  <a:cubicBezTo>
                    <a:pt x="9183" y="6453"/>
                    <a:pt x="10238" y="5926"/>
                    <a:pt x="11137" y="5430"/>
                  </a:cubicBezTo>
                  <a:cubicBezTo>
                    <a:pt x="12161" y="4902"/>
                    <a:pt x="13340" y="4499"/>
                    <a:pt x="14488" y="4127"/>
                  </a:cubicBezTo>
                  <a:cubicBezTo>
                    <a:pt x="15139" y="4003"/>
                    <a:pt x="15790" y="3879"/>
                    <a:pt x="16287" y="3879"/>
                  </a:cubicBezTo>
                  <a:cubicBezTo>
                    <a:pt x="16938" y="4003"/>
                    <a:pt x="17590" y="4003"/>
                    <a:pt x="18241" y="4251"/>
                  </a:cubicBezTo>
                  <a:cubicBezTo>
                    <a:pt x="19544" y="4654"/>
                    <a:pt x="20692" y="5151"/>
                    <a:pt x="21995" y="5554"/>
                  </a:cubicBezTo>
                  <a:cubicBezTo>
                    <a:pt x="22835" y="5735"/>
                    <a:pt x="23692" y="5851"/>
                    <a:pt x="24590" y="5851"/>
                  </a:cubicBezTo>
                  <a:cubicBezTo>
                    <a:pt x="24918" y="5851"/>
                    <a:pt x="25252" y="5835"/>
                    <a:pt x="25593" y="5802"/>
                  </a:cubicBezTo>
                  <a:cubicBezTo>
                    <a:pt x="27672" y="5678"/>
                    <a:pt x="29626" y="4902"/>
                    <a:pt x="31301" y="3724"/>
                  </a:cubicBezTo>
                  <a:cubicBezTo>
                    <a:pt x="31953" y="3227"/>
                    <a:pt x="32573" y="2700"/>
                    <a:pt x="33100" y="2048"/>
                  </a:cubicBezTo>
                  <a:cubicBezTo>
                    <a:pt x="33504" y="1552"/>
                    <a:pt x="33876" y="1149"/>
                    <a:pt x="34279" y="776"/>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1111;p35">
              <a:extLst>
                <a:ext uri="{FF2B5EF4-FFF2-40B4-BE49-F238E27FC236}">
                  <a16:creationId xmlns:a16="http://schemas.microsoft.com/office/drawing/2014/main" id="{4A7BD3B6-BA19-2EEF-7B7D-6E6D2BDD72D6}"/>
                </a:ext>
              </a:extLst>
            </p:cNvPr>
            <p:cNvSpPr/>
            <p:nvPr/>
          </p:nvSpPr>
          <p:spPr>
            <a:xfrm>
              <a:off x="2293258" y="2475071"/>
              <a:ext cx="548120" cy="127687"/>
            </a:xfrm>
            <a:custGeom>
              <a:avLst/>
              <a:gdLst/>
              <a:ahLst/>
              <a:cxnLst/>
              <a:rect l="l" t="t" r="r" b="b"/>
              <a:pathLst>
                <a:path w="28044" h="6533" extrusionOk="0">
                  <a:moveTo>
                    <a:pt x="1" y="1"/>
                  </a:moveTo>
                  <a:cubicBezTo>
                    <a:pt x="125" y="156"/>
                    <a:pt x="125" y="280"/>
                    <a:pt x="249" y="280"/>
                  </a:cubicBezTo>
                  <a:cubicBezTo>
                    <a:pt x="125" y="156"/>
                    <a:pt x="125" y="156"/>
                    <a:pt x="1" y="1"/>
                  </a:cubicBezTo>
                  <a:close/>
                  <a:moveTo>
                    <a:pt x="249" y="280"/>
                  </a:moveTo>
                  <a:cubicBezTo>
                    <a:pt x="249" y="528"/>
                    <a:pt x="497" y="776"/>
                    <a:pt x="621" y="1180"/>
                  </a:cubicBezTo>
                  <a:cubicBezTo>
                    <a:pt x="1272" y="2079"/>
                    <a:pt x="1924" y="3103"/>
                    <a:pt x="2699" y="3878"/>
                  </a:cubicBezTo>
                  <a:cubicBezTo>
                    <a:pt x="3227" y="4530"/>
                    <a:pt x="3878" y="5057"/>
                    <a:pt x="4499" y="5430"/>
                  </a:cubicBezTo>
                  <a:cubicBezTo>
                    <a:pt x="5274" y="5957"/>
                    <a:pt x="6205" y="6360"/>
                    <a:pt x="7104" y="6484"/>
                  </a:cubicBezTo>
                  <a:cubicBezTo>
                    <a:pt x="7374" y="6517"/>
                    <a:pt x="7643" y="6532"/>
                    <a:pt x="7913" y="6532"/>
                  </a:cubicBezTo>
                  <a:cubicBezTo>
                    <a:pt x="8669" y="6532"/>
                    <a:pt x="9429" y="6411"/>
                    <a:pt x="10207" y="6205"/>
                  </a:cubicBezTo>
                  <a:cubicBezTo>
                    <a:pt x="11230" y="5957"/>
                    <a:pt x="12254" y="5585"/>
                    <a:pt x="13185" y="5181"/>
                  </a:cubicBezTo>
                  <a:cubicBezTo>
                    <a:pt x="15232" y="4282"/>
                    <a:pt x="17186" y="3506"/>
                    <a:pt x="19110" y="3382"/>
                  </a:cubicBezTo>
                  <a:cubicBezTo>
                    <a:pt x="20009" y="3382"/>
                    <a:pt x="20940" y="3506"/>
                    <a:pt x="21715" y="3878"/>
                  </a:cubicBezTo>
                  <a:cubicBezTo>
                    <a:pt x="22491" y="4282"/>
                    <a:pt x="23111" y="4654"/>
                    <a:pt x="23763" y="5057"/>
                  </a:cubicBezTo>
                  <a:cubicBezTo>
                    <a:pt x="24290" y="5430"/>
                    <a:pt x="24818" y="5833"/>
                    <a:pt x="25438" y="5957"/>
                  </a:cubicBezTo>
                  <a:cubicBezTo>
                    <a:pt x="25965" y="6081"/>
                    <a:pt x="26493" y="6081"/>
                    <a:pt x="26989" y="6081"/>
                  </a:cubicBezTo>
                  <a:cubicBezTo>
                    <a:pt x="27268" y="5957"/>
                    <a:pt x="27641" y="5833"/>
                    <a:pt x="27920" y="5709"/>
                  </a:cubicBezTo>
                  <a:cubicBezTo>
                    <a:pt x="27920" y="5585"/>
                    <a:pt x="28044" y="5585"/>
                    <a:pt x="28044" y="5430"/>
                  </a:cubicBezTo>
                  <a:lnTo>
                    <a:pt x="28044" y="5430"/>
                  </a:lnTo>
                  <a:cubicBezTo>
                    <a:pt x="27765" y="5709"/>
                    <a:pt x="27392" y="5833"/>
                    <a:pt x="26989" y="5957"/>
                  </a:cubicBezTo>
                  <a:cubicBezTo>
                    <a:pt x="26493" y="5957"/>
                    <a:pt x="25965" y="5957"/>
                    <a:pt x="25593" y="5833"/>
                  </a:cubicBezTo>
                  <a:cubicBezTo>
                    <a:pt x="24942" y="5585"/>
                    <a:pt x="24414" y="5305"/>
                    <a:pt x="23763" y="4933"/>
                  </a:cubicBezTo>
                  <a:cubicBezTo>
                    <a:pt x="23267" y="4406"/>
                    <a:pt x="22491" y="4034"/>
                    <a:pt x="21840" y="3630"/>
                  </a:cubicBezTo>
                  <a:cubicBezTo>
                    <a:pt x="20940" y="3258"/>
                    <a:pt x="20009" y="3103"/>
                    <a:pt x="19110" y="3103"/>
                  </a:cubicBezTo>
                  <a:cubicBezTo>
                    <a:pt x="17186" y="3258"/>
                    <a:pt x="15108" y="4034"/>
                    <a:pt x="13029" y="4933"/>
                  </a:cubicBezTo>
                  <a:cubicBezTo>
                    <a:pt x="12130" y="5305"/>
                    <a:pt x="11106" y="5709"/>
                    <a:pt x="10082" y="5957"/>
                  </a:cubicBezTo>
                  <a:cubicBezTo>
                    <a:pt x="9152" y="6205"/>
                    <a:pt x="8128" y="6205"/>
                    <a:pt x="7104" y="6205"/>
                  </a:cubicBezTo>
                  <a:cubicBezTo>
                    <a:pt x="6205" y="6081"/>
                    <a:pt x="5429" y="5709"/>
                    <a:pt x="4654" y="5305"/>
                  </a:cubicBezTo>
                  <a:cubicBezTo>
                    <a:pt x="4002" y="4809"/>
                    <a:pt x="3351" y="4406"/>
                    <a:pt x="2823" y="3754"/>
                  </a:cubicBezTo>
                  <a:cubicBezTo>
                    <a:pt x="2048" y="2979"/>
                    <a:pt x="1396" y="2079"/>
                    <a:pt x="776" y="1056"/>
                  </a:cubicBezTo>
                  <a:lnTo>
                    <a:pt x="249" y="280"/>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1112;p35">
              <a:extLst>
                <a:ext uri="{FF2B5EF4-FFF2-40B4-BE49-F238E27FC236}">
                  <a16:creationId xmlns:a16="http://schemas.microsoft.com/office/drawing/2014/main" id="{720985C4-2B78-630C-ACAA-C97C988EDAA8}"/>
                </a:ext>
              </a:extLst>
            </p:cNvPr>
            <p:cNvSpPr/>
            <p:nvPr/>
          </p:nvSpPr>
          <p:spPr>
            <a:xfrm>
              <a:off x="2472108" y="2719787"/>
              <a:ext cx="378978" cy="59632"/>
            </a:xfrm>
            <a:custGeom>
              <a:avLst/>
              <a:gdLst/>
              <a:ahLst/>
              <a:cxnLst/>
              <a:rect l="l" t="t" r="r" b="b"/>
              <a:pathLst>
                <a:path w="19390" h="3051" extrusionOk="0">
                  <a:moveTo>
                    <a:pt x="19389" y="1719"/>
                  </a:moveTo>
                  <a:cubicBezTo>
                    <a:pt x="19383" y="1719"/>
                    <a:pt x="19377" y="1719"/>
                    <a:pt x="19371" y="1720"/>
                  </a:cubicBezTo>
                  <a:lnTo>
                    <a:pt x="19371" y="1720"/>
                  </a:lnTo>
                  <a:cubicBezTo>
                    <a:pt x="19382" y="1719"/>
                    <a:pt x="19389" y="1719"/>
                    <a:pt x="19389" y="1719"/>
                  </a:cubicBezTo>
                  <a:close/>
                  <a:moveTo>
                    <a:pt x="19371" y="1720"/>
                  </a:moveTo>
                  <a:cubicBezTo>
                    <a:pt x="19351" y="1724"/>
                    <a:pt x="19319" y="1732"/>
                    <a:pt x="19296" y="1757"/>
                  </a:cubicBezTo>
                  <a:lnTo>
                    <a:pt x="19296" y="1757"/>
                  </a:lnTo>
                  <a:cubicBezTo>
                    <a:pt x="19323" y="1738"/>
                    <a:pt x="19347" y="1725"/>
                    <a:pt x="19371" y="1720"/>
                  </a:cubicBezTo>
                  <a:close/>
                  <a:moveTo>
                    <a:pt x="292" y="2348"/>
                  </a:moveTo>
                  <a:cubicBezTo>
                    <a:pt x="191" y="2436"/>
                    <a:pt x="93" y="2526"/>
                    <a:pt x="1" y="2618"/>
                  </a:cubicBezTo>
                  <a:lnTo>
                    <a:pt x="156" y="2494"/>
                  </a:lnTo>
                  <a:cubicBezTo>
                    <a:pt x="201" y="2449"/>
                    <a:pt x="247" y="2399"/>
                    <a:pt x="292" y="2348"/>
                  </a:cubicBezTo>
                  <a:close/>
                  <a:moveTo>
                    <a:pt x="6438" y="1"/>
                  </a:moveTo>
                  <a:cubicBezTo>
                    <a:pt x="6191" y="1"/>
                    <a:pt x="5947" y="14"/>
                    <a:pt x="5709" y="44"/>
                  </a:cubicBezTo>
                  <a:cubicBezTo>
                    <a:pt x="4530" y="44"/>
                    <a:pt x="3382" y="292"/>
                    <a:pt x="2327" y="819"/>
                  </a:cubicBezTo>
                  <a:cubicBezTo>
                    <a:pt x="1707" y="1191"/>
                    <a:pt x="1056" y="1595"/>
                    <a:pt x="528" y="2091"/>
                  </a:cubicBezTo>
                  <a:cubicBezTo>
                    <a:pt x="450" y="2170"/>
                    <a:pt x="371" y="2261"/>
                    <a:pt x="292" y="2348"/>
                  </a:cubicBezTo>
                  <a:lnTo>
                    <a:pt x="292" y="2348"/>
                  </a:lnTo>
                  <a:cubicBezTo>
                    <a:pt x="908" y="1818"/>
                    <a:pt x="1684" y="1369"/>
                    <a:pt x="2482" y="943"/>
                  </a:cubicBezTo>
                  <a:cubicBezTo>
                    <a:pt x="3506" y="540"/>
                    <a:pt x="4530" y="292"/>
                    <a:pt x="5709" y="292"/>
                  </a:cubicBezTo>
                  <a:cubicBezTo>
                    <a:pt x="5925" y="271"/>
                    <a:pt x="6143" y="260"/>
                    <a:pt x="6361" y="260"/>
                  </a:cubicBezTo>
                  <a:cubicBezTo>
                    <a:pt x="7424" y="260"/>
                    <a:pt x="8505" y="506"/>
                    <a:pt x="9586" y="943"/>
                  </a:cubicBezTo>
                  <a:cubicBezTo>
                    <a:pt x="10858" y="1595"/>
                    <a:pt x="12161" y="2215"/>
                    <a:pt x="13340" y="2618"/>
                  </a:cubicBezTo>
                  <a:cubicBezTo>
                    <a:pt x="14097" y="2894"/>
                    <a:pt x="14923" y="3050"/>
                    <a:pt x="15778" y="3050"/>
                  </a:cubicBezTo>
                  <a:cubicBezTo>
                    <a:pt x="16079" y="3050"/>
                    <a:pt x="16384" y="3031"/>
                    <a:pt x="16690" y="2991"/>
                  </a:cubicBezTo>
                  <a:cubicBezTo>
                    <a:pt x="17342" y="2991"/>
                    <a:pt x="18117" y="2742"/>
                    <a:pt x="18769" y="2215"/>
                  </a:cubicBezTo>
                  <a:cubicBezTo>
                    <a:pt x="18893" y="2215"/>
                    <a:pt x="19017" y="1967"/>
                    <a:pt x="19265" y="1843"/>
                  </a:cubicBezTo>
                  <a:cubicBezTo>
                    <a:pt x="19265" y="1803"/>
                    <a:pt x="19278" y="1776"/>
                    <a:pt x="19296" y="1757"/>
                  </a:cubicBezTo>
                  <a:lnTo>
                    <a:pt x="19296" y="1757"/>
                  </a:lnTo>
                  <a:cubicBezTo>
                    <a:pt x="19184" y="1836"/>
                    <a:pt x="19016" y="2026"/>
                    <a:pt x="18614" y="2215"/>
                  </a:cubicBezTo>
                  <a:cubicBezTo>
                    <a:pt x="18117" y="2618"/>
                    <a:pt x="17342" y="2742"/>
                    <a:pt x="16566" y="2866"/>
                  </a:cubicBezTo>
                  <a:cubicBezTo>
                    <a:pt x="15512" y="2866"/>
                    <a:pt x="14364" y="2742"/>
                    <a:pt x="13464" y="2370"/>
                  </a:cubicBezTo>
                  <a:cubicBezTo>
                    <a:pt x="12285" y="1967"/>
                    <a:pt x="11013" y="1315"/>
                    <a:pt x="9710" y="664"/>
                  </a:cubicBezTo>
                  <a:cubicBezTo>
                    <a:pt x="8652" y="261"/>
                    <a:pt x="7511" y="1"/>
                    <a:pt x="6438"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1113;p35">
              <a:extLst>
                <a:ext uri="{FF2B5EF4-FFF2-40B4-BE49-F238E27FC236}">
                  <a16:creationId xmlns:a16="http://schemas.microsoft.com/office/drawing/2014/main" id="{8E0EE178-3589-F072-0B50-2A95762C0B8F}"/>
                </a:ext>
              </a:extLst>
            </p:cNvPr>
            <p:cNvSpPr/>
            <p:nvPr/>
          </p:nvSpPr>
          <p:spPr>
            <a:xfrm>
              <a:off x="2462414" y="2891308"/>
              <a:ext cx="444453" cy="56700"/>
            </a:xfrm>
            <a:custGeom>
              <a:avLst/>
              <a:gdLst/>
              <a:ahLst/>
              <a:cxnLst/>
              <a:rect l="l" t="t" r="r" b="b"/>
              <a:pathLst>
                <a:path w="22740" h="2901" extrusionOk="0">
                  <a:moveTo>
                    <a:pt x="18560" y="0"/>
                  </a:moveTo>
                  <a:cubicBezTo>
                    <a:pt x="17626" y="0"/>
                    <a:pt x="16737" y="140"/>
                    <a:pt x="15759" y="419"/>
                  </a:cubicBezTo>
                  <a:cubicBezTo>
                    <a:pt x="14332" y="822"/>
                    <a:pt x="12905" y="1349"/>
                    <a:pt x="11354" y="1846"/>
                  </a:cubicBezTo>
                  <a:cubicBezTo>
                    <a:pt x="9958" y="2373"/>
                    <a:pt x="8407" y="2621"/>
                    <a:pt x="6856" y="2621"/>
                  </a:cubicBezTo>
                  <a:cubicBezTo>
                    <a:pt x="4778" y="2621"/>
                    <a:pt x="2699" y="2125"/>
                    <a:pt x="776" y="1070"/>
                  </a:cubicBezTo>
                  <a:cubicBezTo>
                    <a:pt x="249" y="822"/>
                    <a:pt x="1" y="698"/>
                    <a:pt x="0" y="698"/>
                  </a:cubicBezTo>
                  <a:lnTo>
                    <a:pt x="0" y="698"/>
                  </a:lnTo>
                  <a:lnTo>
                    <a:pt x="125" y="822"/>
                  </a:lnTo>
                  <a:cubicBezTo>
                    <a:pt x="249" y="946"/>
                    <a:pt x="497" y="1070"/>
                    <a:pt x="776" y="1194"/>
                  </a:cubicBezTo>
                  <a:cubicBezTo>
                    <a:pt x="1552" y="1598"/>
                    <a:pt x="2327" y="1970"/>
                    <a:pt x="3103" y="2249"/>
                  </a:cubicBezTo>
                  <a:cubicBezTo>
                    <a:pt x="4250" y="2621"/>
                    <a:pt x="5553" y="2901"/>
                    <a:pt x="6856" y="2901"/>
                  </a:cubicBezTo>
                  <a:cubicBezTo>
                    <a:pt x="8407" y="2901"/>
                    <a:pt x="9958" y="2621"/>
                    <a:pt x="11354" y="2125"/>
                  </a:cubicBezTo>
                  <a:cubicBezTo>
                    <a:pt x="13060" y="1598"/>
                    <a:pt x="14456" y="1070"/>
                    <a:pt x="15759" y="698"/>
                  </a:cubicBezTo>
                  <a:cubicBezTo>
                    <a:pt x="16741" y="394"/>
                    <a:pt x="17635" y="249"/>
                    <a:pt x="18574" y="249"/>
                  </a:cubicBezTo>
                  <a:cubicBezTo>
                    <a:pt x="18881" y="249"/>
                    <a:pt x="19192" y="264"/>
                    <a:pt x="19513" y="295"/>
                  </a:cubicBezTo>
                  <a:cubicBezTo>
                    <a:pt x="20413" y="295"/>
                    <a:pt x="21188" y="574"/>
                    <a:pt x="21964" y="946"/>
                  </a:cubicBezTo>
                  <a:cubicBezTo>
                    <a:pt x="22491" y="1194"/>
                    <a:pt x="22739" y="1349"/>
                    <a:pt x="22739" y="1349"/>
                  </a:cubicBezTo>
                  <a:lnTo>
                    <a:pt x="22615" y="1194"/>
                  </a:lnTo>
                  <a:cubicBezTo>
                    <a:pt x="22367" y="1070"/>
                    <a:pt x="22212" y="946"/>
                    <a:pt x="21964" y="822"/>
                  </a:cubicBezTo>
                  <a:cubicBezTo>
                    <a:pt x="21188" y="419"/>
                    <a:pt x="20413" y="171"/>
                    <a:pt x="19513" y="47"/>
                  </a:cubicBezTo>
                  <a:cubicBezTo>
                    <a:pt x="19187" y="16"/>
                    <a:pt x="18871" y="0"/>
                    <a:pt x="1856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1114;p35">
              <a:extLst>
                <a:ext uri="{FF2B5EF4-FFF2-40B4-BE49-F238E27FC236}">
                  <a16:creationId xmlns:a16="http://schemas.microsoft.com/office/drawing/2014/main" id="{2B81F05F-A143-51AF-4466-7ADF7FDA79DA}"/>
                </a:ext>
              </a:extLst>
            </p:cNvPr>
            <p:cNvSpPr/>
            <p:nvPr/>
          </p:nvSpPr>
          <p:spPr>
            <a:xfrm>
              <a:off x="2308405" y="3026204"/>
              <a:ext cx="790654" cy="1176863"/>
            </a:xfrm>
            <a:custGeom>
              <a:avLst/>
              <a:gdLst/>
              <a:ahLst/>
              <a:cxnLst/>
              <a:rect l="l" t="t" r="r" b="b"/>
              <a:pathLst>
                <a:path w="40453" h="60213" extrusionOk="0">
                  <a:moveTo>
                    <a:pt x="5275" y="0"/>
                  </a:moveTo>
                  <a:lnTo>
                    <a:pt x="1" y="59717"/>
                  </a:lnTo>
                  <a:lnTo>
                    <a:pt x="12906" y="59841"/>
                  </a:lnTo>
                  <a:lnTo>
                    <a:pt x="19234" y="11882"/>
                  </a:lnTo>
                  <a:lnTo>
                    <a:pt x="27641" y="60213"/>
                  </a:lnTo>
                  <a:lnTo>
                    <a:pt x="40453" y="57886"/>
                  </a:lnTo>
                  <a:lnTo>
                    <a:pt x="32574" y="497"/>
                  </a:lnTo>
                  <a:lnTo>
                    <a:pt x="5275" y="0"/>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1115;p35">
              <a:extLst>
                <a:ext uri="{FF2B5EF4-FFF2-40B4-BE49-F238E27FC236}">
                  <a16:creationId xmlns:a16="http://schemas.microsoft.com/office/drawing/2014/main" id="{353A1941-8B07-2AF9-140C-D59ADE52014F}"/>
                </a:ext>
              </a:extLst>
            </p:cNvPr>
            <p:cNvSpPr/>
            <p:nvPr/>
          </p:nvSpPr>
          <p:spPr>
            <a:xfrm>
              <a:off x="2480004" y="3228098"/>
              <a:ext cx="386229" cy="45872"/>
            </a:xfrm>
            <a:custGeom>
              <a:avLst/>
              <a:gdLst/>
              <a:ahLst/>
              <a:cxnLst/>
              <a:rect l="l" t="t" r="r" b="b"/>
              <a:pathLst>
                <a:path w="19761" h="2347" extrusionOk="0">
                  <a:moveTo>
                    <a:pt x="19761" y="0"/>
                  </a:moveTo>
                  <a:lnTo>
                    <a:pt x="19761" y="0"/>
                  </a:lnTo>
                  <a:cubicBezTo>
                    <a:pt x="19760" y="1"/>
                    <a:pt x="15262" y="404"/>
                    <a:pt x="9834" y="1024"/>
                  </a:cubicBezTo>
                  <a:cubicBezTo>
                    <a:pt x="4405" y="1676"/>
                    <a:pt x="0" y="2327"/>
                    <a:pt x="0" y="2327"/>
                  </a:cubicBezTo>
                  <a:cubicBezTo>
                    <a:pt x="0" y="2340"/>
                    <a:pt x="48" y="2346"/>
                    <a:pt x="139" y="2346"/>
                  </a:cubicBezTo>
                  <a:cubicBezTo>
                    <a:pt x="928" y="2346"/>
                    <a:pt x="4970" y="1887"/>
                    <a:pt x="9834" y="1303"/>
                  </a:cubicBezTo>
                  <a:cubicBezTo>
                    <a:pt x="15387" y="652"/>
                    <a:pt x="19761" y="125"/>
                    <a:pt x="19761" y="0"/>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1116;p35">
              <a:extLst>
                <a:ext uri="{FF2B5EF4-FFF2-40B4-BE49-F238E27FC236}">
                  <a16:creationId xmlns:a16="http://schemas.microsoft.com/office/drawing/2014/main" id="{8E55533D-BE46-67CF-E6A6-778B1EBE7646}"/>
                </a:ext>
              </a:extLst>
            </p:cNvPr>
            <p:cNvSpPr/>
            <p:nvPr/>
          </p:nvSpPr>
          <p:spPr>
            <a:xfrm>
              <a:off x="2990503" y="4782035"/>
              <a:ext cx="351067" cy="67450"/>
            </a:xfrm>
            <a:custGeom>
              <a:avLst/>
              <a:gdLst/>
              <a:ahLst/>
              <a:cxnLst/>
              <a:rect l="l" t="t" r="r" b="b"/>
              <a:pathLst>
                <a:path w="17962" h="3451" extrusionOk="0">
                  <a:moveTo>
                    <a:pt x="9679" y="0"/>
                  </a:moveTo>
                  <a:lnTo>
                    <a:pt x="0" y="249"/>
                  </a:lnTo>
                  <a:lnTo>
                    <a:pt x="124" y="3351"/>
                  </a:lnTo>
                  <a:lnTo>
                    <a:pt x="621" y="3351"/>
                  </a:lnTo>
                  <a:cubicBezTo>
                    <a:pt x="1713" y="3400"/>
                    <a:pt x="4105" y="3450"/>
                    <a:pt x="6698" y="3450"/>
                  </a:cubicBezTo>
                  <a:cubicBezTo>
                    <a:pt x="10587" y="3450"/>
                    <a:pt x="14928" y="3338"/>
                    <a:pt x="16007" y="2948"/>
                  </a:cubicBezTo>
                  <a:cubicBezTo>
                    <a:pt x="17962" y="2451"/>
                    <a:pt x="9679" y="900"/>
                    <a:pt x="9679" y="900"/>
                  </a:cubicBezTo>
                  <a:lnTo>
                    <a:pt x="9679" y="0"/>
                  </a:ln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1117;p35">
              <a:extLst>
                <a:ext uri="{FF2B5EF4-FFF2-40B4-BE49-F238E27FC236}">
                  <a16:creationId xmlns:a16="http://schemas.microsoft.com/office/drawing/2014/main" id="{09EF1DE0-BBD6-DBE5-A269-246FA96689C1}"/>
                </a:ext>
              </a:extLst>
            </p:cNvPr>
            <p:cNvSpPr/>
            <p:nvPr/>
          </p:nvSpPr>
          <p:spPr>
            <a:xfrm>
              <a:off x="2990503" y="4797201"/>
              <a:ext cx="20" cy="12137"/>
            </a:xfrm>
            <a:custGeom>
              <a:avLst/>
              <a:gdLst/>
              <a:ahLst/>
              <a:cxnLst/>
              <a:rect l="l" t="t" r="r" b="b"/>
              <a:pathLst>
                <a:path w="1" h="621" extrusionOk="0">
                  <a:moveTo>
                    <a:pt x="0" y="0"/>
                  </a:moveTo>
                  <a:lnTo>
                    <a:pt x="0" y="0"/>
                  </a:lnTo>
                  <a:lnTo>
                    <a:pt x="0" y="62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1118;p35">
              <a:extLst>
                <a:ext uri="{FF2B5EF4-FFF2-40B4-BE49-F238E27FC236}">
                  <a16:creationId xmlns:a16="http://schemas.microsoft.com/office/drawing/2014/main" id="{EBE6B49F-0F18-ECED-BC71-9447254AB645}"/>
                </a:ext>
              </a:extLst>
            </p:cNvPr>
            <p:cNvSpPr/>
            <p:nvPr/>
          </p:nvSpPr>
          <p:spPr>
            <a:xfrm>
              <a:off x="2990503" y="4797201"/>
              <a:ext cx="70342" cy="47905"/>
            </a:xfrm>
            <a:custGeom>
              <a:avLst/>
              <a:gdLst/>
              <a:ahLst/>
              <a:cxnLst/>
              <a:rect l="l" t="t" r="r" b="b"/>
              <a:pathLst>
                <a:path w="3599" h="2451" extrusionOk="0">
                  <a:moveTo>
                    <a:pt x="0" y="0"/>
                  </a:moveTo>
                  <a:lnTo>
                    <a:pt x="0" y="620"/>
                  </a:lnTo>
                  <a:lnTo>
                    <a:pt x="124" y="2451"/>
                  </a:lnTo>
                  <a:lnTo>
                    <a:pt x="3599" y="2327"/>
                  </a:lnTo>
                  <a:cubicBezTo>
                    <a:pt x="3350" y="1675"/>
                    <a:pt x="2947" y="1024"/>
                    <a:pt x="2327" y="496"/>
                  </a:cubicBezTo>
                  <a:cubicBezTo>
                    <a:pt x="1675" y="124"/>
                    <a:pt x="1024" y="0"/>
                    <a:pt x="372" y="0"/>
                  </a:cubicBezTo>
                  <a:close/>
                </a:path>
              </a:pathLst>
            </a:custGeom>
            <a:solidFill>
              <a:srgbClr val="F5FF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1119;p35">
              <a:extLst>
                <a:ext uri="{FF2B5EF4-FFF2-40B4-BE49-F238E27FC236}">
                  <a16:creationId xmlns:a16="http://schemas.microsoft.com/office/drawing/2014/main" id="{68F2015B-058A-1FDB-2886-9EE4B920D770}"/>
                </a:ext>
              </a:extLst>
            </p:cNvPr>
            <p:cNvSpPr/>
            <p:nvPr/>
          </p:nvSpPr>
          <p:spPr>
            <a:xfrm>
              <a:off x="2992926" y="4834785"/>
              <a:ext cx="318329" cy="15167"/>
            </a:xfrm>
            <a:custGeom>
              <a:avLst/>
              <a:gdLst/>
              <a:ahLst/>
              <a:cxnLst/>
              <a:rect l="l" t="t" r="r" b="b"/>
              <a:pathLst>
                <a:path w="16287" h="776" extrusionOk="0">
                  <a:moveTo>
                    <a:pt x="16162" y="0"/>
                  </a:moveTo>
                  <a:lnTo>
                    <a:pt x="16162" y="0"/>
                  </a:lnTo>
                  <a:cubicBezTo>
                    <a:pt x="16286" y="124"/>
                    <a:pt x="16162" y="249"/>
                    <a:pt x="15883" y="249"/>
                  </a:cubicBezTo>
                  <a:lnTo>
                    <a:pt x="16286" y="249"/>
                  </a:lnTo>
                  <a:cubicBezTo>
                    <a:pt x="16286" y="124"/>
                    <a:pt x="16286" y="124"/>
                    <a:pt x="16162" y="0"/>
                  </a:cubicBezTo>
                  <a:close/>
                  <a:moveTo>
                    <a:pt x="0" y="652"/>
                  </a:moveTo>
                  <a:cubicBezTo>
                    <a:pt x="1272" y="776"/>
                    <a:pt x="2978" y="776"/>
                    <a:pt x="4778" y="776"/>
                  </a:cubicBezTo>
                  <a:cubicBezTo>
                    <a:pt x="4939" y="776"/>
                    <a:pt x="5102" y="776"/>
                    <a:pt x="5265" y="776"/>
                  </a:cubicBezTo>
                  <a:lnTo>
                    <a:pt x="5265" y="776"/>
                  </a:lnTo>
                  <a:cubicBezTo>
                    <a:pt x="5441" y="776"/>
                    <a:pt x="5620" y="776"/>
                    <a:pt x="5801" y="776"/>
                  </a:cubicBezTo>
                  <a:cubicBezTo>
                    <a:pt x="7476" y="776"/>
                    <a:pt x="9307" y="776"/>
                    <a:pt x="10982" y="652"/>
                  </a:cubicBezTo>
                  <a:lnTo>
                    <a:pt x="10982" y="652"/>
                  </a:lnTo>
                  <a:cubicBezTo>
                    <a:pt x="9180" y="766"/>
                    <a:pt x="7193" y="775"/>
                    <a:pt x="5265" y="776"/>
                  </a:cubicBezTo>
                  <a:lnTo>
                    <a:pt x="5265" y="776"/>
                  </a:lnTo>
                  <a:cubicBezTo>
                    <a:pt x="3180" y="775"/>
                    <a:pt x="1469" y="766"/>
                    <a:pt x="497" y="652"/>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1120;p35">
              <a:extLst>
                <a:ext uri="{FF2B5EF4-FFF2-40B4-BE49-F238E27FC236}">
                  <a16:creationId xmlns:a16="http://schemas.microsoft.com/office/drawing/2014/main" id="{2C92428D-8930-2706-C723-6E9C8AAFC85E}"/>
                </a:ext>
              </a:extLst>
            </p:cNvPr>
            <p:cNvSpPr/>
            <p:nvPr/>
          </p:nvSpPr>
          <p:spPr>
            <a:xfrm>
              <a:off x="3293635" y="4839632"/>
              <a:ext cx="12157" cy="3049"/>
            </a:xfrm>
            <a:custGeom>
              <a:avLst/>
              <a:gdLst/>
              <a:ahLst/>
              <a:cxnLst/>
              <a:rect l="l" t="t" r="r" b="b"/>
              <a:pathLst>
                <a:path w="622" h="156" extrusionOk="0">
                  <a:moveTo>
                    <a:pt x="497" y="1"/>
                  </a:moveTo>
                  <a:cubicBezTo>
                    <a:pt x="373" y="156"/>
                    <a:pt x="249" y="156"/>
                    <a:pt x="1" y="156"/>
                  </a:cubicBezTo>
                  <a:cubicBezTo>
                    <a:pt x="249" y="156"/>
                    <a:pt x="497" y="156"/>
                    <a:pt x="621" y="1"/>
                  </a:cubicBezTo>
                  <a:close/>
                </a:path>
              </a:pathLst>
            </a:custGeom>
            <a:solidFill>
              <a:srgbClr val="A8A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1121;p35">
              <a:extLst>
                <a:ext uri="{FF2B5EF4-FFF2-40B4-BE49-F238E27FC236}">
                  <a16:creationId xmlns:a16="http://schemas.microsoft.com/office/drawing/2014/main" id="{C0AF0F26-9701-7B02-F32D-A2276C99DAD5}"/>
                </a:ext>
              </a:extLst>
            </p:cNvPr>
            <p:cNvSpPr/>
            <p:nvPr/>
          </p:nvSpPr>
          <p:spPr>
            <a:xfrm>
              <a:off x="2992926" y="4817195"/>
              <a:ext cx="318329" cy="32757"/>
            </a:xfrm>
            <a:custGeom>
              <a:avLst/>
              <a:gdLst/>
              <a:ahLst/>
              <a:cxnLst/>
              <a:rect l="l" t="t" r="r" b="b"/>
              <a:pathLst>
                <a:path w="16287" h="1676" extrusionOk="0">
                  <a:moveTo>
                    <a:pt x="13681" y="1"/>
                  </a:moveTo>
                  <a:cubicBezTo>
                    <a:pt x="13060" y="1"/>
                    <a:pt x="12781" y="1149"/>
                    <a:pt x="12781" y="1149"/>
                  </a:cubicBezTo>
                  <a:lnTo>
                    <a:pt x="3475" y="1304"/>
                  </a:lnTo>
                  <a:lnTo>
                    <a:pt x="3475" y="1428"/>
                  </a:lnTo>
                  <a:lnTo>
                    <a:pt x="0" y="1428"/>
                  </a:lnTo>
                  <a:lnTo>
                    <a:pt x="0" y="1552"/>
                  </a:lnTo>
                  <a:lnTo>
                    <a:pt x="497" y="1552"/>
                  </a:lnTo>
                  <a:cubicBezTo>
                    <a:pt x="1551" y="1676"/>
                    <a:pt x="3475" y="1676"/>
                    <a:pt x="5801" y="1676"/>
                  </a:cubicBezTo>
                  <a:cubicBezTo>
                    <a:pt x="7476" y="1676"/>
                    <a:pt x="9307" y="1676"/>
                    <a:pt x="10982" y="1552"/>
                  </a:cubicBezTo>
                  <a:cubicBezTo>
                    <a:pt x="12905" y="1552"/>
                    <a:pt x="14456" y="1428"/>
                    <a:pt x="15387" y="1304"/>
                  </a:cubicBezTo>
                  <a:cubicBezTo>
                    <a:pt x="15635" y="1304"/>
                    <a:pt x="15759" y="1304"/>
                    <a:pt x="15883" y="1149"/>
                  </a:cubicBezTo>
                  <a:cubicBezTo>
                    <a:pt x="16162" y="1149"/>
                    <a:pt x="16286" y="1024"/>
                    <a:pt x="16162" y="900"/>
                  </a:cubicBezTo>
                  <a:cubicBezTo>
                    <a:pt x="15759" y="528"/>
                    <a:pt x="13681" y="1"/>
                    <a:pt x="13681" y="1"/>
                  </a:cubicBezTo>
                  <a:close/>
                </a:path>
              </a:pathLst>
            </a:custGeom>
            <a:solidFill>
              <a:srgbClr val="F5FF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1122;p35">
              <a:extLst>
                <a:ext uri="{FF2B5EF4-FFF2-40B4-BE49-F238E27FC236}">
                  <a16:creationId xmlns:a16="http://schemas.microsoft.com/office/drawing/2014/main" id="{82FAAF4A-25DF-AD9C-2227-11524AD1D200}"/>
                </a:ext>
              </a:extLst>
            </p:cNvPr>
            <p:cNvSpPr/>
            <p:nvPr/>
          </p:nvSpPr>
          <p:spPr>
            <a:xfrm>
              <a:off x="3035963" y="4837208"/>
              <a:ext cx="260124" cy="7896"/>
            </a:xfrm>
            <a:custGeom>
              <a:avLst/>
              <a:gdLst/>
              <a:ahLst/>
              <a:cxnLst/>
              <a:rect l="l" t="t" r="r" b="b"/>
              <a:pathLst>
                <a:path w="13309" h="404" extrusionOk="0">
                  <a:moveTo>
                    <a:pt x="11634" y="0"/>
                  </a:moveTo>
                  <a:cubicBezTo>
                    <a:pt x="10083" y="125"/>
                    <a:pt x="8128" y="125"/>
                    <a:pt x="5802" y="280"/>
                  </a:cubicBezTo>
                  <a:cubicBezTo>
                    <a:pt x="3475" y="280"/>
                    <a:pt x="1552" y="404"/>
                    <a:pt x="1" y="404"/>
                  </a:cubicBezTo>
                  <a:lnTo>
                    <a:pt x="5802" y="404"/>
                  </a:lnTo>
                  <a:cubicBezTo>
                    <a:pt x="8128" y="280"/>
                    <a:pt x="10083" y="280"/>
                    <a:pt x="11634" y="125"/>
                  </a:cubicBezTo>
                  <a:lnTo>
                    <a:pt x="13309" y="0"/>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1123;p35">
              <a:extLst>
                <a:ext uri="{FF2B5EF4-FFF2-40B4-BE49-F238E27FC236}">
                  <a16:creationId xmlns:a16="http://schemas.microsoft.com/office/drawing/2014/main" id="{AE9EC6BB-A3DB-6BAF-5AE6-F7FC15EDE2FE}"/>
                </a:ext>
              </a:extLst>
            </p:cNvPr>
            <p:cNvSpPr/>
            <p:nvPr/>
          </p:nvSpPr>
          <p:spPr>
            <a:xfrm>
              <a:off x="3242722" y="4814771"/>
              <a:ext cx="17590" cy="27910"/>
            </a:xfrm>
            <a:custGeom>
              <a:avLst/>
              <a:gdLst/>
              <a:ahLst/>
              <a:cxnLst/>
              <a:rect l="l" t="t" r="r" b="b"/>
              <a:pathLst>
                <a:path w="900" h="1428" extrusionOk="0">
                  <a:moveTo>
                    <a:pt x="900" y="1"/>
                  </a:moveTo>
                  <a:lnTo>
                    <a:pt x="900" y="1"/>
                  </a:lnTo>
                  <a:cubicBezTo>
                    <a:pt x="651" y="125"/>
                    <a:pt x="403" y="249"/>
                    <a:pt x="279" y="652"/>
                  </a:cubicBezTo>
                  <a:cubicBezTo>
                    <a:pt x="0" y="776"/>
                    <a:pt x="0" y="1148"/>
                    <a:pt x="0" y="1428"/>
                  </a:cubicBezTo>
                  <a:cubicBezTo>
                    <a:pt x="124" y="1148"/>
                    <a:pt x="279" y="900"/>
                    <a:pt x="403" y="652"/>
                  </a:cubicBezTo>
                  <a:cubicBezTo>
                    <a:pt x="527" y="373"/>
                    <a:pt x="651" y="125"/>
                    <a:pt x="900"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1124;p35">
              <a:extLst>
                <a:ext uri="{FF2B5EF4-FFF2-40B4-BE49-F238E27FC236}">
                  <a16:creationId xmlns:a16="http://schemas.microsoft.com/office/drawing/2014/main" id="{B48818D6-B276-504D-50EF-061664284FB3}"/>
                </a:ext>
              </a:extLst>
            </p:cNvPr>
            <p:cNvSpPr/>
            <p:nvPr/>
          </p:nvSpPr>
          <p:spPr>
            <a:xfrm>
              <a:off x="3187549" y="4802048"/>
              <a:ext cx="9714" cy="15167"/>
            </a:xfrm>
            <a:custGeom>
              <a:avLst/>
              <a:gdLst/>
              <a:ahLst/>
              <a:cxnLst/>
              <a:rect l="l" t="t" r="r" b="b"/>
              <a:pathLst>
                <a:path w="497" h="776" extrusionOk="0">
                  <a:moveTo>
                    <a:pt x="496" y="0"/>
                  </a:moveTo>
                  <a:lnTo>
                    <a:pt x="496" y="0"/>
                  </a:lnTo>
                  <a:cubicBezTo>
                    <a:pt x="496" y="0"/>
                    <a:pt x="248" y="124"/>
                    <a:pt x="124" y="372"/>
                  </a:cubicBezTo>
                  <a:cubicBezTo>
                    <a:pt x="0" y="652"/>
                    <a:pt x="0" y="776"/>
                    <a:pt x="0" y="776"/>
                  </a:cubicBezTo>
                  <a:cubicBezTo>
                    <a:pt x="0" y="776"/>
                    <a:pt x="124" y="652"/>
                    <a:pt x="248" y="528"/>
                  </a:cubicBezTo>
                  <a:cubicBezTo>
                    <a:pt x="372" y="248"/>
                    <a:pt x="496" y="0"/>
                    <a:pt x="496"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1125;p35">
              <a:extLst>
                <a:ext uri="{FF2B5EF4-FFF2-40B4-BE49-F238E27FC236}">
                  <a16:creationId xmlns:a16="http://schemas.microsoft.com/office/drawing/2014/main" id="{77E2ABD0-2F6A-CC73-8B1A-669440652416}"/>
                </a:ext>
              </a:extLst>
            </p:cNvPr>
            <p:cNvSpPr/>
            <p:nvPr/>
          </p:nvSpPr>
          <p:spPr>
            <a:xfrm>
              <a:off x="3172382" y="4799625"/>
              <a:ext cx="12137" cy="9714"/>
            </a:xfrm>
            <a:custGeom>
              <a:avLst/>
              <a:gdLst/>
              <a:ahLst/>
              <a:cxnLst/>
              <a:rect l="l" t="t" r="r" b="b"/>
              <a:pathLst>
                <a:path w="621" h="497" extrusionOk="0">
                  <a:moveTo>
                    <a:pt x="497" y="0"/>
                  </a:moveTo>
                  <a:cubicBezTo>
                    <a:pt x="497" y="0"/>
                    <a:pt x="373" y="124"/>
                    <a:pt x="249" y="248"/>
                  </a:cubicBezTo>
                  <a:cubicBezTo>
                    <a:pt x="125" y="372"/>
                    <a:pt x="1" y="496"/>
                    <a:pt x="1" y="496"/>
                  </a:cubicBezTo>
                  <a:cubicBezTo>
                    <a:pt x="1" y="496"/>
                    <a:pt x="125" y="496"/>
                    <a:pt x="249" y="372"/>
                  </a:cubicBezTo>
                  <a:cubicBezTo>
                    <a:pt x="497" y="248"/>
                    <a:pt x="621" y="124"/>
                    <a:pt x="497"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1126;p35">
              <a:extLst>
                <a:ext uri="{FF2B5EF4-FFF2-40B4-BE49-F238E27FC236}">
                  <a16:creationId xmlns:a16="http://schemas.microsoft.com/office/drawing/2014/main" id="{CA14E6FE-6457-765D-9431-312E5B78E088}"/>
                </a:ext>
              </a:extLst>
            </p:cNvPr>
            <p:cNvSpPr/>
            <p:nvPr/>
          </p:nvSpPr>
          <p:spPr>
            <a:xfrm>
              <a:off x="3162082" y="4792334"/>
              <a:ext cx="20014" cy="3186"/>
            </a:xfrm>
            <a:custGeom>
              <a:avLst/>
              <a:gdLst/>
              <a:ahLst/>
              <a:cxnLst/>
              <a:rect l="l" t="t" r="r" b="b"/>
              <a:pathLst>
                <a:path w="1024" h="163" extrusionOk="0">
                  <a:moveTo>
                    <a:pt x="294" y="39"/>
                  </a:moveTo>
                  <a:cubicBezTo>
                    <a:pt x="166" y="39"/>
                    <a:pt x="83" y="94"/>
                    <a:pt x="0" y="94"/>
                  </a:cubicBezTo>
                  <a:cubicBezTo>
                    <a:pt x="83" y="94"/>
                    <a:pt x="166" y="163"/>
                    <a:pt x="294" y="163"/>
                  </a:cubicBezTo>
                  <a:cubicBezTo>
                    <a:pt x="359" y="163"/>
                    <a:pt x="434" y="146"/>
                    <a:pt x="528" y="94"/>
                  </a:cubicBezTo>
                  <a:cubicBezTo>
                    <a:pt x="434" y="53"/>
                    <a:pt x="359" y="39"/>
                    <a:pt x="294" y="39"/>
                  </a:cubicBezTo>
                  <a:close/>
                  <a:moveTo>
                    <a:pt x="729" y="1"/>
                  </a:moveTo>
                  <a:cubicBezTo>
                    <a:pt x="652" y="1"/>
                    <a:pt x="590" y="32"/>
                    <a:pt x="528" y="94"/>
                  </a:cubicBezTo>
                  <a:cubicBezTo>
                    <a:pt x="569" y="146"/>
                    <a:pt x="610" y="163"/>
                    <a:pt x="656" y="163"/>
                  </a:cubicBezTo>
                  <a:cubicBezTo>
                    <a:pt x="748" y="163"/>
                    <a:pt x="858" y="94"/>
                    <a:pt x="1024" y="94"/>
                  </a:cubicBezTo>
                  <a:cubicBezTo>
                    <a:pt x="900" y="32"/>
                    <a:pt x="807" y="1"/>
                    <a:pt x="729"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1127;p35">
              <a:extLst>
                <a:ext uri="{FF2B5EF4-FFF2-40B4-BE49-F238E27FC236}">
                  <a16:creationId xmlns:a16="http://schemas.microsoft.com/office/drawing/2014/main" id="{E375ADE0-CC63-D67E-5BBF-C1FF63BFAE86}"/>
                </a:ext>
              </a:extLst>
            </p:cNvPr>
            <p:cNvSpPr/>
            <p:nvPr/>
          </p:nvSpPr>
          <p:spPr>
            <a:xfrm>
              <a:off x="3157235" y="4782035"/>
              <a:ext cx="22438" cy="4046"/>
            </a:xfrm>
            <a:custGeom>
              <a:avLst/>
              <a:gdLst/>
              <a:ahLst/>
              <a:cxnLst/>
              <a:rect l="l" t="t" r="r" b="b"/>
              <a:pathLst>
                <a:path w="1148" h="207" extrusionOk="0">
                  <a:moveTo>
                    <a:pt x="0" y="0"/>
                  </a:moveTo>
                  <a:cubicBezTo>
                    <a:pt x="218" y="146"/>
                    <a:pt x="447" y="206"/>
                    <a:pt x="674" y="206"/>
                  </a:cubicBezTo>
                  <a:cubicBezTo>
                    <a:pt x="834" y="206"/>
                    <a:pt x="994" y="176"/>
                    <a:pt x="1148" y="125"/>
                  </a:cubicBezTo>
                  <a:lnTo>
                    <a:pt x="620" y="125"/>
                  </a:lnTo>
                  <a:cubicBezTo>
                    <a:pt x="372" y="125"/>
                    <a:pt x="248" y="0"/>
                    <a:pt x="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1128;p35">
              <a:extLst>
                <a:ext uri="{FF2B5EF4-FFF2-40B4-BE49-F238E27FC236}">
                  <a16:creationId xmlns:a16="http://schemas.microsoft.com/office/drawing/2014/main" id="{A148289D-8303-2684-434F-101DEB42435D}"/>
                </a:ext>
              </a:extLst>
            </p:cNvPr>
            <p:cNvSpPr/>
            <p:nvPr/>
          </p:nvSpPr>
          <p:spPr>
            <a:xfrm>
              <a:off x="3192396" y="4786784"/>
              <a:ext cx="35181" cy="17708"/>
            </a:xfrm>
            <a:custGeom>
              <a:avLst/>
              <a:gdLst/>
              <a:ahLst/>
              <a:cxnLst/>
              <a:rect l="l" t="t" r="r" b="b"/>
              <a:pathLst>
                <a:path w="1800" h="906" extrusionOk="0">
                  <a:moveTo>
                    <a:pt x="1204" y="1"/>
                  </a:moveTo>
                  <a:cubicBezTo>
                    <a:pt x="888" y="1"/>
                    <a:pt x="553" y="138"/>
                    <a:pt x="373" y="378"/>
                  </a:cubicBezTo>
                  <a:cubicBezTo>
                    <a:pt x="528" y="254"/>
                    <a:pt x="776" y="130"/>
                    <a:pt x="900" y="130"/>
                  </a:cubicBezTo>
                  <a:cubicBezTo>
                    <a:pt x="1024" y="68"/>
                    <a:pt x="1156" y="37"/>
                    <a:pt x="1288" y="37"/>
                  </a:cubicBezTo>
                  <a:cubicBezTo>
                    <a:pt x="1419" y="37"/>
                    <a:pt x="1551" y="68"/>
                    <a:pt x="1675" y="130"/>
                  </a:cubicBezTo>
                  <a:cubicBezTo>
                    <a:pt x="1544" y="42"/>
                    <a:pt x="1377" y="1"/>
                    <a:pt x="1204" y="1"/>
                  </a:cubicBezTo>
                  <a:close/>
                  <a:moveTo>
                    <a:pt x="1675" y="130"/>
                  </a:moveTo>
                  <a:cubicBezTo>
                    <a:pt x="1800" y="254"/>
                    <a:pt x="1675" y="254"/>
                    <a:pt x="1675" y="378"/>
                  </a:cubicBezTo>
                  <a:cubicBezTo>
                    <a:pt x="1551" y="378"/>
                    <a:pt x="1427" y="533"/>
                    <a:pt x="1303" y="533"/>
                  </a:cubicBezTo>
                  <a:cubicBezTo>
                    <a:pt x="1024" y="657"/>
                    <a:pt x="900" y="657"/>
                    <a:pt x="652" y="657"/>
                  </a:cubicBezTo>
                  <a:cubicBezTo>
                    <a:pt x="478" y="711"/>
                    <a:pt x="333" y="741"/>
                    <a:pt x="224" y="758"/>
                  </a:cubicBezTo>
                  <a:lnTo>
                    <a:pt x="224" y="758"/>
                  </a:lnTo>
                  <a:cubicBezTo>
                    <a:pt x="266" y="667"/>
                    <a:pt x="295" y="553"/>
                    <a:pt x="373" y="378"/>
                  </a:cubicBezTo>
                  <a:lnTo>
                    <a:pt x="373" y="378"/>
                  </a:lnTo>
                  <a:cubicBezTo>
                    <a:pt x="251" y="529"/>
                    <a:pt x="130" y="651"/>
                    <a:pt x="125" y="772"/>
                  </a:cubicBezTo>
                  <a:lnTo>
                    <a:pt x="125" y="772"/>
                  </a:lnTo>
                  <a:cubicBezTo>
                    <a:pt x="44" y="781"/>
                    <a:pt x="0" y="781"/>
                    <a:pt x="0" y="781"/>
                  </a:cubicBezTo>
                  <a:lnTo>
                    <a:pt x="124" y="781"/>
                  </a:lnTo>
                  <a:lnTo>
                    <a:pt x="124" y="905"/>
                  </a:lnTo>
                  <a:cubicBezTo>
                    <a:pt x="164" y="866"/>
                    <a:pt x="191" y="826"/>
                    <a:pt x="213" y="781"/>
                  </a:cubicBezTo>
                  <a:lnTo>
                    <a:pt x="652" y="781"/>
                  </a:lnTo>
                  <a:cubicBezTo>
                    <a:pt x="900" y="781"/>
                    <a:pt x="1148" y="657"/>
                    <a:pt x="1303" y="657"/>
                  </a:cubicBezTo>
                  <a:cubicBezTo>
                    <a:pt x="1427" y="657"/>
                    <a:pt x="1551" y="533"/>
                    <a:pt x="1675" y="533"/>
                  </a:cubicBezTo>
                  <a:cubicBezTo>
                    <a:pt x="1800" y="378"/>
                    <a:pt x="1800" y="378"/>
                    <a:pt x="1800" y="254"/>
                  </a:cubicBezTo>
                  <a:cubicBezTo>
                    <a:pt x="1800" y="254"/>
                    <a:pt x="1800" y="130"/>
                    <a:pt x="1675" y="13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1129;p35">
              <a:extLst>
                <a:ext uri="{FF2B5EF4-FFF2-40B4-BE49-F238E27FC236}">
                  <a16:creationId xmlns:a16="http://schemas.microsoft.com/office/drawing/2014/main" id="{FC139E9C-A9AA-9861-DF92-967C430E2D8E}"/>
                </a:ext>
              </a:extLst>
            </p:cNvPr>
            <p:cNvSpPr/>
            <p:nvPr/>
          </p:nvSpPr>
          <p:spPr>
            <a:xfrm>
              <a:off x="3179653" y="4782035"/>
              <a:ext cx="17610" cy="20034"/>
            </a:xfrm>
            <a:custGeom>
              <a:avLst/>
              <a:gdLst/>
              <a:ahLst/>
              <a:cxnLst/>
              <a:rect l="l" t="t" r="r" b="b"/>
              <a:pathLst>
                <a:path w="901" h="1025" extrusionOk="0">
                  <a:moveTo>
                    <a:pt x="249" y="0"/>
                  </a:moveTo>
                  <a:cubicBezTo>
                    <a:pt x="125" y="0"/>
                    <a:pt x="1" y="125"/>
                    <a:pt x="1" y="249"/>
                  </a:cubicBezTo>
                  <a:cubicBezTo>
                    <a:pt x="1" y="373"/>
                    <a:pt x="125" y="373"/>
                    <a:pt x="125" y="497"/>
                  </a:cubicBezTo>
                  <a:cubicBezTo>
                    <a:pt x="249" y="621"/>
                    <a:pt x="404" y="776"/>
                    <a:pt x="404" y="900"/>
                  </a:cubicBezTo>
                  <a:cubicBezTo>
                    <a:pt x="528" y="900"/>
                    <a:pt x="652" y="1024"/>
                    <a:pt x="776" y="1024"/>
                  </a:cubicBezTo>
                  <a:cubicBezTo>
                    <a:pt x="776" y="1024"/>
                    <a:pt x="652" y="900"/>
                    <a:pt x="528" y="776"/>
                  </a:cubicBezTo>
                  <a:cubicBezTo>
                    <a:pt x="404" y="621"/>
                    <a:pt x="249" y="497"/>
                    <a:pt x="249" y="373"/>
                  </a:cubicBezTo>
                  <a:cubicBezTo>
                    <a:pt x="125" y="373"/>
                    <a:pt x="125" y="125"/>
                    <a:pt x="249" y="125"/>
                  </a:cubicBezTo>
                  <a:cubicBezTo>
                    <a:pt x="404" y="125"/>
                    <a:pt x="528" y="125"/>
                    <a:pt x="652" y="249"/>
                  </a:cubicBezTo>
                  <a:cubicBezTo>
                    <a:pt x="776" y="373"/>
                    <a:pt x="776" y="497"/>
                    <a:pt x="776" y="621"/>
                  </a:cubicBezTo>
                  <a:cubicBezTo>
                    <a:pt x="900" y="776"/>
                    <a:pt x="900" y="900"/>
                    <a:pt x="900" y="1024"/>
                  </a:cubicBezTo>
                  <a:lnTo>
                    <a:pt x="900" y="621"/>
                  </a:lnTo>
                  <a:cubicBezTo>
                    <a:pt x="900" y="497"/>
                    <a:pt x="776" y="373"/>
                    <a:pt x="776" y="249"/>
                  </a:cubicBezTo>
                  <a:cubicBezTo>
                    <a:pt x="652" y="125"/>
                    <a:pt x="404" y="0"/>
                    <a:pt x="24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1130;p35">
              <a:extLst>
                <a:ext uri="{FF2B5EF4-FFF2-40B4-BE49-F238E27FC236}">
                  <a16:creationId xmlns:a16="http://schemas.microsoft.com/office/drawing/2014/main" id="{BAEAA70B-6504-F6AA-C82A-298981AB8250}"/>
                </a:ext>
              </a:extLst>
            </p:cNvPr>
            <p:cNvSpPr/>
            <p:nvPr/>
          </p:nvSpPr>
          <p:spPr>
            <a:xfrm>
              <a:off x="2990503" y="4794152"/>
              <a:ext cx="70342" cy="50954"/>
            </a:xfrm>
            <a:custGeom>
              <a:avLst/>
              <a:gdLst/>
              <a:ahLst/>
              <a:cxnLst/>
              <a:rect l="l" t="t" r="r" b="b"/>
              <a:pathLst>
                <a:path w="3599" h="2607" extrusionOk="0">
                  <a:moveTo>
                    <a:pt x="248" y="1"/>
                  </a:moveTo>
                  <a:cubicBezTo>
                    <a:pt x="248" y="1"/>
                    <a:pt x="124" y="156"/>
                    <a:pt x="0" y="156"/>
                  </a:cubicBezTo>
                  <a:lnTo>
                    <a:pt x="776" y="156"/>
                  </a:lnTo>
                  <a:cubicBezTo>
                    <a:pt x="1272" y="156"/>
                    <a:pt x="1923" y="404"/>
                    <a:pt x="2327" y="652"/>
                  </a:cubicBezTo>
                  <a:cubicBezTo>
                    <a:pt x="2823" y="932"/>
                    <a:pt x="3226" y="1428"/>
                    <a:pt x="3350" y="1955"/>
                  </a:cubicBezTo>
                  <a:cubicBezTo>
                    <a:pt x="3475" y="2079"/>
                    <a:pt x="3475" y="2328"/>
                    <a:pt x="3599" y="2607"/>
                  </a:cubicBezTo>
                  <a:lnTo>
                    <a:pt x="3599" y="2328"/>
                  </a:lnTo>
                  <a:cubicBezTo>
                    <a:pt x="3599" y="2203"/>
                    <a:pt x="3475" y="2079"/>
                    <a:pt x="3475" y="1955"/>
                  </a:cubicBezTo>
                  <a:cubicBezTo>
                    <a:pt x="3226" y="1304"/>
                    <a:pt x="2823" y="932"/>
                    <a:pt x="2451" y="528"/>
                  </a:cubicBezTo>
                  <a:cubicBezTo>
                    <a:pt x="1923" y="280"/>
                    <a:pt x="1396" y="1"/>
                    <a:pt x="776"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1131;p35">
              <a:extLst>
                <a:ext uri="{FF2B5EF4-FFF2-40B4-BE49-F238E27FC236}">
                  <a16:creationId xmlns:a16="http://schemas.microsoft.com/office/drawing/2014/main" id="{FCD67FA9-9F96-AFAE-E367-1E1C5E5C2BEA}"/>
                </a:ext>
              </a:extLst>
            </p:cNvPr>
            <p:cNvSpPr/>
            <p:nvPr/>
          </p:nvSpPr>
          <p:spPr>
            <a:xfrm>
              <a:off x="3012920" y="4804472"/>
              <a:ext cx="10339" cy="4867"/>
            </a:xfrm>
            <a:custGeom>
              <a:avLst/>
              <a:gdLst/>
              <a:ahLst/>
              <a:cxnLst/>
              <a:rect l="l" t="t" r="r" b="b"/>
              <a:pathLst>
                <a:path w="529" h="249" extrusionOk="0">
                  <a:moveTo>
                    <a:pt x="1" y="0"/>
                  </a:moveTo>
                  <a:cubicBezTo>
                    <a:pt x="1" y="124"/>
                    <a:pt x="125" y="124"/>
                    <a:pt x="249" y="124"/>
                  </a:cubicBezTo>
                  <a:cubicBezTo>
                    <a:pt x="404" y="124"/>
                    <a:pt x="528" y="248"/>
                    <a:pt x="528" y="248"/>
                  </a:cubicBezTo>
                  <a:cubicBezTo>
                    <a:pt x="528" y="248"/>
                    <a:pt x="404" y="124"/>
                    <a:pt x="24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1132;p35">
              <a:extLst>
                <a:ext uri="{FF2B5EF4-FFF2-40B4-BE49-F238E27FC236}">
                  <a16:creationId xmlns:a16="http://schemas.microsoft.com/office/drawing/2014/main" id="{BB5956FE-93F3-686A-679C-E9BA7E891B32}"/>
                </a:ext>
              </a:extLst>
            </p:cNvPr>
            <p:cNvSpPr/>
            <p:nvPr/>
          </p:nvSpPr>
          <p:spPr>
            <a:xfrm>
              <a:off x="2997773" y="4802048"/>
              <a:ext cx="4867" cy="2443"/>
            </a:xfrm>
            <a:custGeom>
              <a:avLst/>
              <a:gdLst/>
              <a:ahLst/>
              <a:cxnLst/>
              <a:rect l="l" t="t" r="r" b="b"/>
              <a:pathLst>
                <a:path w="249" h="125" extrusionOk="0">
                  <a:moveTo>
                    <a:pt x="0" y="0"/>
                  </a:moveTo>
                  <a:cubicBezTo>
                    <a:pt x="0" y="0"/>
                    <a:pt x="0" y="124"/>
                    <a:pt x="124" y="124"/>
                  </a:cubicBezTo>
                  <a:lnTo>
                    <a:pt x="249" y="124"/>
                  </a:lnTo>
                  <a:cubicBezTo>
                    <a:pt x="249" y="124"/>
                    <a:pt x="249" y="0"/>
                    <a:pt x="124"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1133;p35">
              <a:extLst>
                <a:ext uri="{FF2B5EF4-FFF2-40B4-BE49-F238E27FC236}">
                  <a16:creationId xmlns:a16="http://schemas.microsoft.com/office/drawing/2014/main" id="{1FAE4B40-9DD3-A302-0825-A9C57BCDFBD4}"/>
                </a:ext>
              </a:extLst>
            </p:cNvPr>
            <p:cNvSpPr/>
            <p:nvPr/>
          </p:nvSpPr>
          <p:spPr>
            <a:xfrm>
              <a:off x="2270215" y="4718378"/>
              <a:ext cx="199496" cy="124306"/>
            </a:xfrm>
            <a:custGeom>
              <a:avLst/>
              <a:gdLst/>
              <a:ahLst/>
              <a:cxnLst/>
              <a:rect l="l" t="t" r="r" b="b"/>
              <a:pathLst>
                <a:path w="10207" h="6360" extrusionOk="0">
                  <a:moveTo>
                    <a:pt x="1428" y="0"/>
                  </a:moveTo>
                  <a:lnTo>
                    <a:pt x="1" y="6360"/>
                  </a:lnTo>
                  <a:lnTo>
                    <a:pt x="9710" y="6360"/>
                  </a:lnTo>
                  <a:lnTo>
                    <a:pt x="10207" y="2203"/>
                  </a:lnTo>
                  <a:lnTo>
                    <a:pt x="1428" y="0"/>
                  </a:ln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1134;p35">
              <a:extLst>
                <a:ext uri="{FF2B5EF4-FFF2-40B4-BE49-F238E27FC236}">
                  <a16:creationId xmlns:a16="http://schemas.microsoft.com/office/drawing/2014/main" id="{F4EACDBC-D49A-3AE9-8173-5C60548E5C4D}"/>
                </a:ext>
              </a:extLst>
            </p:cNvPr>
            <p:cNvSpPr/>
            <p:nvPr/>
          </p:nvSpPr>
          <p:spPr>
            <a:xfrm>
              <a:off x="2275062" y="4818544"/>
              <a:ext cx="189801" cy="8991"/>
            </a:xfrm>
            <a:custGeom>
              <a:avLst/>
              <a:gdLst/>
              <a:ahLst/>
              <a:cxnLst/>
              <a:rect l="l" t="t" r="r" b="b"/>
              <a:pathLst>
                <a:path w="9711" h="460" extrusionOk="0">
                  <a:moveTo>
                    <a:pt x="1010" y="1"/>
                  </a:moveTo>
                  <a:cubicBezTo>
                    <a:pt x="704" y="1"/>
                    <a:pt x="352" y="56"/>
                    <a:pt x="1" y="56"/>
                  </a:cubicBezTo>
                  <a:cubicBezTo>
                    <a:pt x="528" y="180"/>
                    <a:pt x="1056" y="180"/>
                    <a:pt x="1428" y="180"/>
                  </a:cubicBezTo>
                  <a:lnTo>
                    <a:pt x="4933" y="304"/>
                  </a:lnTo>
                  <a:cubicBezTo>
                    <a:pt x="6205" y="459"/>
                    <a:pt x="7384" y="459"/>
                    <a:pt x="8284" y="459"/>
                  </a:cubicBezTo>
                  <a:cubicBezTo>
                    <a:pt x="8811" y="459"/>
                    <a:pt x="9183" y="459"/>
                    <a:pt x="9711" y="304"/>
                  </a:cubicBezTo>
                  <a:cubicBezTo>
                    <a:pt x="9183" y="180"/>
                    <a:pt x="8811" y="180"/>
                    <a:pt x="8284" y="180"/>
                  </a:cubicBezTo>
                  <a:lnTo>
                    <a:pt x="4933" y="56"/>
                  </a:lnTo>
                  <a:lnTo>
                    <a:pt x="1428" y="56"/>
                  </a:lnTo>
                  <a:cubicBezTo>
                    <a:pt x="1304" y="14"/>
                    <a:pt x="1162" y="1"/>
                    <a:pt x="1010"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1135;p35">
              <a:extLst>
                <a:ext uri="{FF2B5EF4-FFF2-40B4-BE49-F238E27FC236}">
                  <a16:creationId xmlns:a16="http://schemas.microsoft.com/office/drawing/2014/main" id="{812E874A-52FC-419A-FA21-47D1F2ABB267}"/>
                </a:ext>
              </a:extLst>
            </p:cNvPr>
            <p:cNvSpPr/>
            <p:nvPr/>
          </p:nvSpPr>
          <p:spPr>
            <a:xfrm>
              <a:off x="2376321" y="4743845"/>
              <a:ext cx="10320" cy="80643"/>
            </a:xfrm>
            <a:custGeom>
              <a:avLst/>
              <a:gdLst/>
              <a:ahLst/>
              <a:cxnLst/>
              <a:rect l="l" t="t" r="r" b="b"/>
              <a:pathLst>
                <a:path w="528" h="4126" extrusionOk="0">
                  <a:moveTo>
                    <a:pt x="404" y="0"/>
                  </a:moveTo>
                  <a:cubicBezTo>
                    <a:pt x="249" y="652"/>
                    <a:pt x="124" y="1303"/>
                    <a:pt x="124" y="2079"/>
                  </a:cubicBezTo>
                  <a:cubicBezTo>
                    <a:pt x="0" y="2730"/>
                    <a:pt x="0" y="3350"/>
                    <a:pt x="124" y="4126"/>
                  </a:cubicBezTo>
                  <a:cubicBezTo>
                    <a:pt x="249" y="3506"/>
                    <a:pt x="404" y="2730"/>
                    <a:pt x="404" y="2079"/>
                  </a:cubicBezTo>
                  <a:cubicBezTo>
                    <a:pt x="528" y="1427"/>
                    <a:pt x="528" y="652"/>
                    <a:pt x="404"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1136;p35">
              <a:extLst>
                <a:ext uri="{FF2B5EF4-FFF2-40B4-BE49-F238E27FC236}">
                  <a16:creationId xmlns:a16="http://schemas.microsoft.com/office/drawing/2014/main" id="{9E42134C-BBEE-0C2F-62BB-234FA0045C67}"/>
                </a:ext>
              </a:extLst>
            </p:cNvPr>
            <p:cNvSpPr/>
            <p:nvPr/>
          </p:nvSpPr>
          <p:spPr>
            <a:xfrm>
              <a:off x="2822851" y="4824465"/>
              <a:ext cx="20" cy="18216"/>
            </a:xfrm>
            <a:custGeom>
              <a:avLst/>
              <a:gdLst/>
              <a:ahLst/>
              <a:cxnLst/>
              <a:rect l="l" t="t" r="r" b="b"/>
              <a:pathLst>
                <a:path w="1" h="932" extrusionOk="0">
                  <a:moveTo>
                    <a:pt x="0" y="1"/>
                  </a:moveTo>
                  <a:lnTo>
                    <a:pt x="0" y="1"/>
                  </a:lnTo>
                  <a:lnTo>
                    <a:pt x="0" y="932"/>
                  </a:lnTo>
                  <a:lnTo>
                    <a:pt x="0" y="932"/>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1137;p35">
              <a:extLst>
                <a:ext uri="{FF2B5EF4-FFF2-40B4-BE49-F238E27FC236}">
                  <a16:creationId xmlns:a16="http://schemas.microsoft.com/office/drawing/2014/main" id="{83B2DA8A-FE37-37B6-6264-E6DDEA4C8AF3}"/>
                </a:ext>
              </a:extLst>
            </p:cNvPr>
            <p:cNvSpPr/>
            <p:nvPr/>
          </p:nvSpPr>
          <p:spPr>
            <a:xfrm>
              <a:off x="2820427" y="4842661"/>
              <a:ext cx="2443" cy="20"/>
            </a:xfrm>
            <a:custGeom>
              <a:avLst/>
              <a:gdLst/>
              <a:ahLst/>
              <a:cxnLst/>
              <a:rect l="l" t="t" r="r" b="b"/>
              <a:pathLst>
                <a:path w="125" h="1" extrusionOk="0">
                  <a:moveTo>
                    <a:pt x="124" y="1"/>
                  </a:moveTo>
                  <a:lnTo>
                    <a:pt x="124" y="1"/>
                  </a:lnTo>
                  <a:lnTo>
                    <a:pt x="0" y="1"/>
                  </a:lnTo>
                  <a:close/>
                </a:path>
              </a:pathLst>
            </a:custGeom>
            <a:solidFill>
              <a:srgbClr val="A8A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1138;p35">
              <a:extLst>
                <a:ext uri="{FF2B5EF4-FFF2-40B4-BE49-F238E27FC236}">
                  <a16:creationId xmlns:a16="http://schemas.microsoft.com/office/drawing/2014/main" id="{B88E7842-E53D-5403-0993-6D9F7FB412F0}"/>
                </a:ext>
              </a:extLst>
            </p:cNvPr>
            <p:cNvSpPr/>
            <p:nvPr/>
          </p:nvSpPr>
          <p:spPr>
            <a:xfrm>
              <a:off x="2270215" y="4819618"/>
              <a:ext cx="192225" cy="23063"/>
            </a:xfrm>
            <a:custGeom>
              <a:avLst/>
              <a:gdLst/>
              <a:ahLst/>
              <a:cxnLst/>
              <a:rect l="l" t="t" r="r" b="b"/>
              <a:pathLst>
                <a:path w="9835" h="1180" extrusionOk="0">
                  <a:moveTo>
                    <a:pt x="249" y="1"/>
                  </a:moveTo>
                  <a:lnTo>
                    <a:pt x="1" y="1180"/>
                  </a:lnTo>
                  <a:lnTo>
                    <a:pt x="9834" y="1180"/>
                  </a:lnTo>
                  <a:lnTo>
                    <a:pt x="9834" y="249"/>
                  </a:lnTo>
                  <a:cubicBezTo>
                    <a:pt x="9555" y="249"/>
                    <a:pt x="9183" y="404"/>
                    <a:pt x="8935" y="404"/>
                  </a:cubicBezTo>
                  <a:lnTo>
                    <a:pt x="8532" y="404"/>
                  </a:lnTo>
                  <a:cubicBezTo>
                    <a:pt x="7632" y="404"/>
                    <a:pt x="6453" y="404"/>
                    <a:pt x="5181" y="249"/>
                  </a:cubicBezTo>
                  <a:lnTo>
                    <a:pt x="1676" y="125"/>
                  </a:lnTo>
                  <a:cubicBezTo>
                    <a:pt x="1179" y="125"/>
                    <a:pt x="776" y="125"/>
                    <a:pt x="404" y="1"/>
                  </a:cubicBezTo>
                  <a:close/>
                </a:path>
              </a:pathLst>
            </a:custGeom>
            <a:solidFill>
              <a:srgbClr val="F5FF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1139;p35">
              <a:extLst>
                <a:ext uri="{FF2B5EF4-FFF2-40B4-BE49-F238E27FC236}">
                  <a16:creationId xmlns:a16="http://schemas.microsoft.com/office/drawing/2014/main" id="{05F58F63-217B-2D98-13B1-F94D3BC573AB}"/>
                </a:ext>
              </a:extLst>
            </p:cNvPr>
            <p:cNvSpPr/>
            <p:nvPr/>
          </p:nvSpPr>
          <p:spPr>
            <a:xfrm>
              <a:off x="2278092" y="4819618"/>
              <a:ext cx="184348" cy="7916"/>
            </a:xfrm>
            <a:custGeom>
              <a:avLst/>
              <a:gdLst/>
              <a:ahLst/>
              <a:cxnLst/>
              <a:rect l="l" t="t" r="r" b="b"/>
              <a:pathLst>
                <a:path w="9432" h="405" extrusionOk="0">
                  <a:moveTo>
                    <a:pt x="1" y="1"/>
                  </a:moveTo>
                  <a:cubicBezTo>
                    <a:pt x="373" y="125"/>
                    <a:pt x="776" y="125"/>
                    <a:pt x="1273" y="125"/>
                  </a:cubicBezTo>
                  <a:lnTo>
                    <a:pt x="4778" y="249"/>
                  </a:lnTo>
                  <a:cubicBezTo>
                    <a:pt x="6050" y="404"/>
                    <a:pt x="7229" y="404"/>
                    <a:pt x="8129" y="404"/>
                  </a:cubicBezTo>
                  <a:lnTo>
                    <a:pt x="8532" y="404"/>
                  </a:lnTo>
                  <a:cubicBezTo>
                    <a:pt x="8780" y="404"/>
                    <a:pt x="9152" y="249"/>
                    <a:pt x="9431" y="249"/>
                  </a:cubicBezTo>
                  <a:lnTo>
                    <a:pt x="5150" y="125"/>
                  </a:lnTo>
                  <a:lnTo>
                    <a:pt x="1" y="1"/>
                  </a:lnTo>
                  <a:close/>
                </a:path>
              </a:pathLst>
            </a:custGeom>
            <a:solidFill>
              <a:srgbClr val="A8A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1140;p35">
              <a:extLst>
                <a:ext uri="{FF2B5EF4-FFF2-40B4-BE49-F238E27FC236}">
                  <a16:creationId xmlns:a16="http://schemas.microsoft.com/office/drawing/2014/main" id="{35903B00-0AEB-57E7-9D85-0321D06B7964}"/>
                </a:ext>
              </a:extLst>
            </p:cNvPr>
            <p:cNvSpPr/>
            <p:nvPr/>
          </p:nvSpPr>
          <p:spPr>
            <a:xfrm>
              <a:off x="2739182" y="4822042"/>
              <a:ext cx="20" cy="2443"/>
            </a:xfrm>
            <a:custGeom>
              <a:avLst/>
              <a:gdLst/>
              <a:ahLst/>
              <a:cxnLst/>
              <a:rect l="l" t="t" r="r" b="b"/>
              <a:pathLst>
                <a:path w="1" h="125" extrusionOk="0">
                  <a:moveTo>
                    <a:pt x="0" y="1"/>
                  </a:moveTo>
                  <a:lnTo>
                    <a:pt x="0" y="125"/>
                  </a:lnTo>
                  <a:lnTo>
                    <a:pt x="0" y="1"/>
                  </a:lnTo>
                  <a:close/>
                </a:path>
              </a:pathLst>
            </a:custGeom>
            <a:solidFill>
              <a:srgbClr val="A8AD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1141;p35">
              <a:extLst>
                <a:ext uri="{FF2B5EF4-FFF2-40B4-BE49-F238E27FC236}">
                  <a16:creationId xmlns:a16="http://schemas.microsoft.com/office/drawing/2014/main" id="{6594A780-E2DC-AF0A-5C82-164636E3FEEE}"/>
                </a:ext>
              </a:extLst>
            </p:cNvPr>
            <p:cNvSpPr/>
            <p:nvPr/>
          </p:nvSpPr>
          <p:spPr>
            <a:xfrm>
              <a:off x="3045676" y="1842301"/>
              <a:ext cx="457177" cy="590376"/>
            </a:xfrm>
            <a:custGeom>
              <a:avLst/>
              <a:gdLst/>
              <a:ahLst/>
              <a:cxnLst/>
              <a:rect l="l" t="t" r="r" b="b"/>
              <a:pathLst>
                <a:path w="23391" h="30206" extrusionOk="0">
                  <a:moveTo>
                    <a:pt x="18046" y="0"/>
                  </a:moveTo>
                  <a:cubicBezTo>
                    <a:pt x="17993" y="0"/>
                    <a:pt x="17961" y="64"/>
                    <a:pt x="17961" y="208"/>
                  </a:cubicBezTo>
                  <a:cubicBezTo>
                    <a:pt x="17961" y="859"/>
                    <a:pt x="17589" y="4613"/>
                    <a:pt x="17589" y="4613"/>
                  </a:cubicBezTo>
                  <a:lnTo>
                    <a:pt x="10206" y="17393"/>
                  </a:lnTo>
                  <a:cubicBezTo>
                    <a:pt x="9182" y="19472"/>
                    <a:pt x="7383" y="20620"/>
                    <a:pt x="5956" y="20899"/>
                  </a:cubicBezTo>
                  <a:lnTo>
                    <a:pt x="0" y="22171"/>
                  </a:lnTo>
                  <a:lnTo>
                    <a:pt x="1675" y="30205"/>
                  </a:lnTo>
                  <a:lnTo>
                    <a:pt x="10082" y="28127"/>
                  </a:lnTo>
                  <a:cubicBezTo>
                    <a:pt x="12285" y="27600"/>
                    <a:pt x="14084" y="26048"/>
                    <a:pt x="15014" y="24001"/>
                  </a:cubicBezTo>
                  <a:lnTo>
                    <a:pt x="21994" y="7063"/>
                  </a:lnTo>
                  <a:cubicBezTo>
                    <a:pt x="22491" y="6009"/>
                    <a:pt x="22894" y="4861"/>
                    <a:pt x="23142" y="3837"/>
                  </a:cubicBezTo>
                  <a:cubicBezTo>
                    <a:pt x="23390" y="2782"/>
                    <a:pt x="23142" y="1883"/>
                    <a:pt x="22491" y="1107"/>
                  </a:cubicBezTo>
                  <a:lnTo>
                    <a:pt x="19016" y="2410"/>
                  </a:lnTo>
                  <a:cubicBezTo>
                    <a:pt x="18915" y="1247"/>
                    <a:pt x="18278" y="0"/>
                    <a:pt x="18046" y="0"/>
                  </a:cubicBezTo>
                  <a:close/>
                </a:path>
              </a:pathLst>
            </a:custGeom>
            <a:solidFill>
              <a:srgbClr val="FFBE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1142;p35">
              <a:extLst>
                <a:ext uri="{FF2B5EF4-FFF2-40B4-BE49-F238E27FC236}">
                  <a16:creationId xmlns:a16="http://schemas.microsoft.com/office/drawing/2014/main" id="{155ED680-DA64-51D1-D057-C43404F3B016}"/>
                </a:ext>
              </a:extLst>
            </p:cNvPr>
            <p:cNvSpPr/>
            <p:nvPr/>
          </p:nvSpPr>
          <p:spPr>
            <a:xfrm>
              <a:off x="655825" y="4839200"/>
              <a:ext cx="4030779" cy="32750"/>
            </a:xfrm>
            <a:custGeom>
              <a:avLst/>
              <a:gdLst/>
              <a:ahLst/>
              <a:cxnLst/>
              <a:rect l="l" t="t" r="r" b="b"/>
              <a:pathLst>
                <a:path w="204790" h="217" extrusionOk="0">
                  <a:moveTo>
                    <a:pt x="102436" y="0"/>
                  </a:moveTo>
                  <a:cubicBezTo>
                    <a:pt x="45876" y="0"/>
                    <a:pt x="1" y="0"/>
                    <a:pt x="1" y="108"/>
                  </a:cubicBezTo>
                  <a:cubicBezTo>
                    <a:pt x="1" y="108"/>
                    <a:pt x="45876" y="217"/>
                    <a:pt x="102436" y="217"/>
                  </a:cubicBezTo>
                  <a:cubicBezTo>
                    <a:pt x="159023" y="217"/>
                    <a:pt x="204790" y="108"/>
                    <a:pt x="204790" y="108"/>
                  </a:cubicBezTo>
                  <a:cubicBezTo>
                    <a:pt x="204790" y="0"/>
                    <a:pt x="159023" y="0"/>
                    <a:pt x="1024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1" name="Google Shape;580;p41">
            <a:extLst>
              <a:ext uri="{FF2B5EF4-FFF2-40B4-BE49-F238E27FC236}">
                <a16:creationId xmlns:a16="http://schemas.microsoft.com/office/drawing/2014/main" id="{8AEA45C5-609E-BEE3-2C3D-174520A578AA}"/>
              </a:ext>
            </a:extLst>
          </p:cNvPr>
          <p:cNvSpPr txBox="1">
            <a:spLocks/>
          </p:cNvSpPr>
          <p:nvPr/>
        </p:nvSpPr>
        <p:spPr>
          <a:xfrm>
            <a:off x="1732387" y="1485022"/>
            <a:ext cx="4925735" cy="4868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9pPr>
          </a:lstStyle>
          <a:p>
            <a:pPr rtl="1"/>
            <a:r>
              <a:rPr lang="ar-SA" sz="4000" b="1" dirty="0">
                <a:solidFill>
                  <a:schemeClr val="bg1"/>
                </a:solidFill>
                <a:latin typeface="Calibri" panose="020F0502020204030204" pitchFamily="34" charset="0"/>
                <a:cs typeface="Calibri" panose="020F0502020204030204" pitchFamily="34" charset="0"/>
              </a:rPr>
              <a:t>أهداف الدرس : </a:t>
            </a:r>
            <a:endParaRPr lang="en-US" sz="2800" b="1" dirty="0">
              <a:solidFill>
                <a:schemeClr val="bg1"/>
              </a:solidFill>
              <a:latin typeface="Calibri" panose="020F0502020204030204" pitchFamily="34" charset="0"/>
              <a:cs typeface="Calibri" panose="020F0502020204030204" pitchFamily="34" charset="0"/>
            </a:endParaRPr>
          </a:p>
        </p:txBody>
      </p:sp>
      <p:sp>
        <p:nvSpPr>
          <p:cNvPr id="3" name="مربع نص 2">
            <a:extLst>
              <a:ext uri="{FF2B5EF4-FFF2-40B4-BE49-F238E27FC236}">
                <a16:creationId xmlns:a16="http://schemas.microsoft.com/office/drawing/2014/main" id="{EF0320F2-D6CA-5C9B-4112-4DFC15CD08DC}"/>
              </a:ext>
            </a:extLst>
          </p:cNvPr>
          <p:cNvSpPr txBox="1"/>
          <p:nvPr/>
        </p:nvSpPr>
        <p:spPr>
          <a:xfrm>
            <a:off x="2234621" y="2001680"/>
            <a:ext cx="4565823" cy="18272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rtl="1">
              <a:buClr>
                <a:schemeClr val="dk1"/>
              </a:buClr>
              <a:buSzPts val="3600"/>
              <a:buFont typeface="Fira Sans Extra Condensed SemiBold"/>
              <a:buNone/>
              <a:defRPr sz="4000" b="1">
                <a:solidFill>
                  <a:schemeClr val="bg1"/>
                </a:solidFill>
                <a:latin typeface="Calibri" panose="020F0502020204030204" pitchFamily="34" charset="0"/>
                <a:ea typeface="Fira Sans Extra Condensed SemiBold"/>
                <a:cs typeface="Calibri" panose="020F0502020204030204" pitchFamily="34" charset="0"/>
              </a:defRPr>
            </a:lvl1pPr>
            <a:lvl2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2pPr>
            <a:lvl3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3pPr>
            <a:lvl4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4pPr>
            <a:lvl5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5pPr>
            <a:lvl6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6pPr>
            <a:lvl7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7pPr>
            <a:lvl8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8pPr>
            <a:lvl9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9pPr>
          </a:lstStyle>
          <a:p>
            <a:pPr marL="457200" indent="-190500" algn="r">
              <a:buClr>
                <a:srgbClr val="E5FF00"/>
              </a:buClr>
              <a:buSzPct val="100000"/>
              <a:buFont typeface="Arial" panose="020B0604020202020204" pitchFamily="34" charset="0"/>
              <a:buChar char="•"/>
            </a:pPr>
            <a:r>
              <a:rPr lang="ar-SA" sz="1400" dirty="0">
                <a:solidFill>
                  <a:srgbClr val="E5FF00"/>
                </a:solidFill>
              </a:rPr>
              <a:t>التمييز بين أجهزة الالتقاط.</a:t>
            </a:r>
          </a:p>
          <a:p>
            <a:pPr marL="457200" indent="-190500" algn="r">
              <a:buClr>
                <a:srgbClr val="E5FF00"/>
              </a:buClr>
              <a:buSzPct val="100000"/>
              <a:buFont typeface="Arial" panose="020B0604020202020204" pitchFamily="34" charset="0"/>
              <a:buChar char="•"/>
            </a:pPr>
            <a:r>
              <a:rPr lang="ar-SA" sz="1400" dirty="0">
                <a:solidFill>
                  <a:srgbClr val="E5FF00"/>
                </a:solidFill>
              </a:rPr>
              <a:t>نقل البيانات من أجهزة الالتقاط.</a:t>
            </a:r>
          </a:p>
          <a:p>
            <a:pPr marL="457200" indent="-190500" algn="r">
              <a:buClr>
                <a:srgbClr val="E5FF00"/>
              </a:buClr>
              <a:buSzPct val="100000"/>
              <a:buFont typeface="Arial" panose="020B0604020202020204" pitchFamily="34" charset="0"/>
              <a:buChar char="•"/>
            </a:pPr>
            <a:r>
              <a:rPr lang="ar-SA" sz="1400" dirty="0">
                <a:solidFill>
                  <a:srgbClr val="E5FF00"/>
                </a:solidFill>
              </a:rPr>
              <a:t>استخدام أجهزة التقاط الصوت والصور ومقاطع الفيديو.</a:t>
            </a:r>
          </a:p>
          <a:p>
            <a:pPr marL="457200" indent="-190500" algn="r">
              <a:buClr>
                <a:srgbClr val="E5FF00"/>
              </a:buClr>
              <a:buSzPct val="100000"/>
              <a:buFont typeface="Arial" panose="020B0604020202020204" pitchFamily="34" charset="0"/>
              <a:buChar char="•"/>
            </a:pPr>
            <a:r>
              <a:rPr lang="ar-SA" sz="1400" dirty="0">
                <a:solidFill>
                  <a:srgbClr val="E5FF00"/>
                </a:solidFill>
              </a:rPr>
              <a:t>التعرف على وحدات قياس حجم الملفات.</a:t>
            </a:r>
          </a:p>
          <a:p>
            <a:pPr marL="457200" indent="-190500" algn="r">
              <a:buClr>
                <a:srgbClr val="E5FF00"/>
              </a:buClr>
              <a:buSzPct val="100000"/>
              <a:buFont typeface="Arial" panose="020B0604020202020204" pitchFamily="34" charset="0"/>
              <a:buChar char="•"/>
            </a:pPr>
            <a:r>
              <a:rPr lang="ar-SA" sz="1400" dirty="0">
                <a:solidFill>
                  <a:srgbClr val="E5FF00"/>
                </a:solidFill>
              </a:rPr>
              <a:t>تمييز أنواع الملفات.</a:t>
            </a:r>
          </a:p>
          <a:p>
            <a:pPr marL="457200" indent="-190500" algn="r">
              <a:buClr>
                <a:srgbClr val="E5FF00"/>
              </a:buClr>
              <a:buSzPct val="100000"/>
              <a:buFont typeface="Arial" panose="020B0604020202020204" pitchFamily="34" charset="0"/>
              <a:buChar char="•"/>
            </a:pPr>
            <a:r>
              <a:rPr lang="ar-SA" sz="1400" dirty="0">
                <a:solidFill>
                  <a:srgbClr val="E5FF00"/>
                </a:solidFill>
              </a:rPr>
              <a:t>تشغيل المقاطع الصوتية باستخدام جروف ميوزك.</a:t>
            </a:r>
          </a:p>
          <a:p>
            <a:pPr marL="457200" indent="-190500" algn="r">
              <a:buClr>
                <a:srgbClr val="E5FF00"/>
              </a:buClr>
              <a:buSzPct val="100000"/>
              <a:buFont typeface="Arial" panose="020B0604020202020204" pitchFamily="34" charset="0"/>
              <a:buChar char="•"/>
            </a:pPr>
            <a:r>
              <a:rPr lang="ar-SA" sz="1400" dirty="0">
                <a:solidFill>
                  <a:srgbClr val="E5FF00"/>
                </a:solidFill>
              </a:rPr>
              <a:t>تحرير المقاطع الصوتية باستخدام برنامج </a:t>
            </a:r>
            <a:r>
              <a:rPr lang="ar-SA" sz="1400" dirty="0" err="1">
                <a:solidFill>
                  <a:srgbClr val="E5FF00"/>
                </a:solidFill>
              </a:rPr>
              <a:t>أوداسيتي</a:t>
            </a:r>
            <a:r>
              <a:rPr lang="ar-SA" sz="1400" dirty="0">
                <a:solidFill>
                  <a:srgbClr val="E5FF00"/>
                </a:solidFill>
              </a:rPr>
              <a:t>.</a:t>
            </a:r>
          </a:p>
          <a:p>
            <a:pPr marL="457200" indent="-190500" algn="r">
              <a:buClr>
                <a:srgbClr val="E5FF00"/>
              </a:buClr>
              <a:buSzPct val="100000"/>
              <a:buFont typeface="Arial" panose="020B0604020202020204" pitchFamily="34" charset="0"/>
              <a:buChar char="•"/>
            </a:pPr>
            <a:r>
              <a:rPr lang="ar-SA" sz="1400" dirty="0">
                <a:solidFill>
                  <a:srgbClr val="E5FF00"/>
                </a:solidFill>
              </a:rPr>
              <a:t>حفظ وتصدير الملفات الصوتية باستخدام برنامج </a:t>
            </a:r>
            <a:r>
              <a:rPr lang="ar-SA" sz="1400" dirty="0" err="1">
                <a:solidFill>
                  <a:srgbClr val="E5FF00"/>
                </a:solidFill>
              </a:rPr>
              <a:t>أوداسيتي</a:t>
            </a:r>
            <a:r>
              <a:rPr lang="ar-SA" sz="1400" dirty="0">
                <a:solidFill>
                  <a:srgbClr val="E5FF00"/>
                </a:solidFill>
              </a:rPr>
              <a:t>.</a:t>
            </a:r>
          </a:p>
        </p:txBody>
      </p:sp>
    </p:spTree>
    <p:extLst>
      <p:ext uri="{BB962C8B-B14F-4D97-AF65-F5344CB8AC3E}">
        <p14:creationId xmlns:p14="http://schemas.microsoft.com/office/powerpoint/2010/main" val="2281487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1" name="مربع نص 40">
            <a:extLst>
              <a:ext uri="{FF2B5EF4-FFF2-40B4-BE49-F238E27FC236}">
                <a16:creationId xmlns:a16="http://schemas.microsoft.com/office/drawing/2014/main" id="{61E1303C-7697-D00F-7502-55EFEA64E983}"/>
              </a:ext>
            </a:extLst>
          </p:cNvPr>
          <p:cNvSpPr txBox="1"/>
          <p:nvPr/>
        </p:nvSpPr>
        <p:spPr>
          <a:xfrm>
            <a:off x="1596977" y="194582"/>
            <a:ext cx="5549995" cy="4775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rtl="1">
              <a:buClr>
                <a:schemeClr val="dk1"/>
              </a:buClr>
              <a:buSzPts val="3600"/>
              <a:buFont typeface="Fira Sans Extra Condensed SemiBold"/>
              <a:buNone/>
              <a:defRPr sz="2400" b="1">
                <a:solidFill>
                  <a:srgbClr val="6B6BFF"/>
                </a:solidFill>
                <a:latin typeface="Calibri" panose="020F0502020204030204" pitchFamily="34" charset="0"/>
                <a:ea typeface="Fira Sans Extra Condensed SemiBold"/>
                <a:cs typeface="Calibri" panose="020F0502020204030204" pitchFamily="34" charset="0"/>
              </a:defRPr>
            </a:lvl1pPr>
            <a:lvl2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2pPr>
            <a:lvl3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3pPr>
            <a:lvl4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4pPr>
            <a:lvl5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5pPr>
            <a:lvl6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6pPr>
            <a:lvl7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7pPr>
            <a:lvl8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8pPr>
            <a:lvl9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9pPr>
          </a:lstStyle>
          <a:p>
            <a:r>
              <a:rPr lang="ar-SA" dirty="0"/>
              <a:t>البحث عن الفيديو في الشبكة العنكبوتية</a:t>
            </a:r>
            <a:endParaRPr lang="ar-SA" i="0" dirty="0">
              <a:effectLst/>
              <a:latin typeface="Arial" panose="020B0604020202020204" pitchFamily="34" charset="0"/>
            </a:endParaRPr>
          </a:p>
        </p:txBody>
      </p:sp>
      <p:pic>
        <p:nvPicPr>
          <p:cNvPr id="5" name="Google Shape;307;p36">
            <a:extLst>
              <a:ext uri="{FF2B5EF4-FFF2-40B4-BE49-F238E27FC236}">
                <a16:creationId xmlns:a16="http://schemas.microsoft.com/office/drawing/2014/main" id="{BEA42473-9FB2-113E-6765-CC0AEB6A0D4E}"/>
              </a:ext>
            </a:extLst>
          </p:cNvPr>
          <p:cNvPicPr preferRelativeResize="0"/>
          <p:nvPr/>
        </p:nvPicPr>
        <p:blipFill>
          <a:blip r:embed="rId4">
            <a:alphaModFix/>
          </a:blip>
          <a:stretch>
            <a:fillRect/>
          </a:stretch>
        </p:blipFill>
        <p:spPr>
          <a:xfrm rot="20162623">
            <a:off x="88988" y="3408108"/>
            <a:ext cx="1401960" cy="1633149"/>
          </a:xfrm>
          <a:prstGeom prst="rect">
            <a:avLst/>
          </a:prstGeom>
          <a:noFill/>
          <a:ln>
            <a:noFill/>
          </a:ln>
        </p:spPr>
      </p:pic>
      <p:pic>
        <p:nvPicPr>
          <p:cNvPr id="6" name="G5B U2 L2 Google videos">
            <a:hlinkClick r:id="" action="ppaction://media"/>
            <a:extLst>
              <a:ext uri="{FF2B5EF4-FFF2-40B4-BE49-F238E27FC236}">
                <a16:creationId xmlns:a16="http://schemas.microsoft.com/office/drawing/2014/main" id="{F167C08F-4861-685A-E0E9-A22CA78C6A5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71600" y="645653"/>
            <a:ext cx="7419975" cy="4173736"/>
          </a:xfrm>
          <a:prstGeom prst="rect">
            <a:avLst/>
          </a:prstGeom>
        </p:spPr>
      </p:pic>
    </p:spTree>
    <p:extLst>
      <p:ext uri="{BB962C8B-B14F-4D97-AF65-F5344CB8AC3E}">
        <p14:creationId xmlns:p14="http://schemas.microsoft.com/office/powerpoint/2010/main" val="52859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1" name="مربع نص 40">
            <a:extLst>
              <a:ext uri="{FF2B5EF4-FFF2-40B4-BE49-F238E27FC236}">
                <a16:creationId xmlns:a16="http://schemas.microsoft.com/office/drawing/2014/main" id="{61E1303C-7697-D00F-7502-55EFEA64E983}"/>
              </a:ext>
            </a:extLst>
          </p:cNvPr>
          <p:cNvSpPr txBox="1"/>
          <p:nvPr/>
        </p:nvSpPr>
        <p:spPr>
          <a:xfrm>
            <a:off x="1314450" y="254373"/>
            <a:ext cx="6223047" cy="4775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rtl="1">
              <a:buClr>
                <a:schemeClr val="dk1"/>
              </a:buClr>
              <a:buSzPts val="3600"/>
              <a:buFont typeface="Fira Sans Extra Condensed SemiBold"/>
              <a:buNone/>
              <a:defRPr sz="2400" b="1">
                <a:solidFill>
                  <a:srgbClr val="6B6BFF"/>
                </a:solidFill>
                <a:latin typeface="Calibri" panose="020F0502020204030204" pitchFamily="34" charset="0"/>
                <a:ea typeface="Fira Sans Extra Condensed SemiBold"/>
                <a:cs typeface="Calibri" panose="020F0502020204030204" pitchFamily="34" charset="0"/>
              </a:defRPr>
            </a:lvl1pPr>
            <a:lvl2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2pPr>
            <a:lvl3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3pPr>
            <a:lvl4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4pPr>
            <a:lvl5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5pPr>
            <a:lvl6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6pPr>
            <a:lvl7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7pPr>
            <a:lvl8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8pPr>
            <a:lvl9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9pPr>
          </a:lstStyle>
          <a:p>
            <a:r>
              <a:rPr lang="ar-SA" dirty="0"/>
              <a:t>فتح تطبيق صور مايكروسوفت</a:t>
            </a:r>
            <a:r>
              <a:rPr lang="en-US" dirty="0"/>
              <a:t>Microsoft Photos </a:t>
            </a:r>
            <a:r>
              <a:rPr lang="ar-SA" dirty="0"/>
              <a:t> </a:t>
            </a:r>
            <a:endParaRPr lang="ar-SA" i="0" dirty="0">
              <a:effectLst/>
              <a:latin typeface="Arial" panose="020B0604020202020204" pitchFamily="34" charset="0"/>
            </a:endParaRPr>
          </a:p>
        </p:txBody>
      </p:sp>
      <p:pic>
        <p:nvPicPr>
          <p:cNvPr id="2" name="Picture 2" descr="Free PSD | 3d rendering of ui icon">
            <a:extLst>
              <a:ext uri="{FF2B5EF4-FFF2-40B4-BE49-F238E27FC236}">
                <a16:creationId xmlns:a16="http://schemas.microsoft.com/office/drawing/2014/main" id="{94924535-F4FE-59FE-6F08-1FD416D4564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7664" t="18208" r="11404" b="15243"/>
          <a:stretch/>
        </p:blipFill>
        <p:spPr bwMode="auto">
          <a:xfrm>
            <a:off x="6926546" y="3320094"/>
            <a:ext cx="2217454" cy="1823406"/>
          </a:xfrm>
          <a:prstGeom prst="rect">
            <a:avLst/>
          </a:prstGeom>
          <a:noFill/>
          <a:extLst>
            <a:ext uri="{909E8E84-426E-40DD-AFC4-6F175D3DCCD1}">
              <a14:hiddenFill xmlns:a14="http://schemas.microsoft.com/office/drawing/2010/main">
                <a:solidFill>
                  <a:srgbClr val="FFFFFF"/>
                </a:solidFill>
              </a14:hiddenFill>
            </a:ext>
          </a:extLst>
        </p:spPr>
      </p:pic>
      <p:pic>
        <p:nvPicPr>
          <p:cNvPr id="4" name="G5B U2 L2 Open Photos">
            <a:hlinkClick r:id="" action="ppaction://media"/>
            <a:extLst>
              <a:ext uri="{FF2B5EF4-FFF2-40B4-BE49-F238E27FC236}">
                <a16:creationId xmlns:a16="http://schemas.microsoft.com/office/drawing/2014/main" id="{EA60F737-65BD-F971-1313-DD469CC1EE0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0050" y="731972"/>
            <a:ext cx="7277100" cy="4093369"/>
          </a:xfrm>
          <a:prstGeom prst="rect">
            <a:avLst/>
          </a:prstGeom>
        </p:spPr>
      </p:pic>
    </p:spTree>
    <p:extLst>
      <p:ext uri="{BB962C8B-B14F-4D97-AF65-F5344CB8AC3E}">
        <p14:creationId xmlns:p14="http://schemas.microsoft.com/office/powerpoint/2010/main" val="241669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1" name="مربع نص 40">
            <a:extLst>
              <a:ext uri="{FF2B5EF4-FFF2-40B4-BE49-F238E27FC236}">
                <a16:creationId xmlns:a16="http://schemas.microsoft.com/office/drawing/2014/main" id="{61E1303C-7697-D00F-7502-55EFEA64E983}"/>
              </a:ext>
            </a:extLst>
          </p:cNvPr>
          <p:cNvSpPr txBox="1"/>
          <p:nvPr/>
        </p:nvSpPr>
        <p:spPr>
          <a:xfrm>
            <a:off x="1314450" y="254373"/>
            <a:ext cx="6223047" cy="4775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rtl="1">
              <a:buClr>
                <a:schemeClr val="dk1"/>
              </a:buClr>
              <a:buSzPts val="3600"/>
              <a:buFont typeface="Fira Sans Extra Condensed SemiBold"/>
              <a:buNone/>
              <a:defRPr sz="2400" b="1">
                <a:solidFill>
                  <a:srgbClr val="6B6BFF"/>
                </a:solidFill>
                <a:latin typeface="Calibri" panose="020F0502020204030204" pitchFamily="34" charset="0"/>
                <a:ea typeface="Fira Sans Extra Condensed SemiBold"/>
                <a:cs typeface="Calibri" panose="020F0502020204030204" pitchFamily="34" charset="0"/>
              </a:defRPr>
            </a:lvl1pPr>
            <a:lvl2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2pPr>
            <a:lvl3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3pPr>
            <a:lvl4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4pPr>
            <a:lvl5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5pPr>
            <a:lvl6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6pPr>
            <a:lvl7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7pPr>
            <a:lvl8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8pPr>
            <a:lvl9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9pPr>
          </a:lstStyle>
          <a:p>
            <a:r>
              <a:rPr lang="ar-SA" dirty="0"/>
              <a:t>إنشاء وتحرير مقاطع الفيديو</a:t>
            </a:r>
            <a:endParaRPr lang="ar-SA" i="0" dirty="0">
              <a:effectLst/>
              <a:latin typeface="Arial" panose="020B0604020202020204" pitchFamily="34" charset="0"/>
            </a:endParaRPr>
          </a:p>
        </p:txBody>
      </p:sp>
      <p:pic>
        <p:nvPicPr>
          <p:cNvPr id="5" name="Google Shape;307;p36">
            <a:extLst>
              <a:ext uri="{FF2B5EF4-FFF2-40B4-BE49-F238E27FC236}">
                <a16:creationId xmlns:a16="http://schemas.microsoft.com/office/drawing/2014/main" id="{CCAEF241-14D3-3ACF-A841-A003F6F96AB0}"/>
              </a:ext>
            </a:extLst>
          </p:cNvPr>
          <p:cNvPicPr preferRelativeResize="0"/>
          <p:nvPr/>
        </p:nvPicPr>
        <p:blipFill>
          <a:blip r:embed="rId4">
            <a:alphaModFix/>
          </a:blip>
          <a:stretch>
            <a:fillRect/>
          </a:stretch>
        </p:blipFill>
        <p:spPr>
          <a:xfrm rot="20162623">
            <a:off x="88988" y="3408108"/>
            <a:ext cx="1401960" cy="1633149"/>
          </a:xfrm>
          <a:prstGeom prst="rect">
            <a:avLst/>
          </a:prstGeom>
          <a:noFill/>
          <a:ln>
            <a:noFill/>
          </a:ln>
        </p:spPr>
      </p:pic>
      <p:pic>
        <p:nvPicPr>
          <p:cNvPr id="6" name="G5B U2 L2 New video">
            <a:hlinkClick r:id="" action="ppaction://media"/>
            <a:extLst>
              <a:ext uri="{FF2B5EF4-FFF2-40B4-BE49-F238E27FC236}">
                <a16:creationId xmlns:a16="http://schemas.microsoft.com/office/drawing/2014/main" id="{85C7FB34-3BB3-4562-5BC1-E23F980C80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85901" y="731972"/>
            <a:ext cx="7277100" cy="4093369"/>
          </a:xfrm>
          <a:prstGeom prst="rect">
            <a:avLst/>
          </a:prstGeom>
        </p:spPr>
      </p:pic>
    </p:spTree>
    <p:extLst>
      <p:ext uri="{BB962C8B-B14F-4D97-AF65-F5344CB8AC3E}">
        <p14:creationId xmlns:p14="http://schemas.microsoft.com/office/powerpoint/2010/main" val="358239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1" name="مربع نص 40">
            <a:extLst>
              <a:ext uri="{FF2B5EF4-FFF2-40B4-BE49-F238E27FC236}">
                <a16:creationId xmlns:a16="http://schemas.microsoft.com/office/drawing/2014/main" id="{61E1303C-7697-D00F-7502-55EFEA64E983}"/>
              </a:ext>
            </a:extLst>
          </p:cNvPr>
          <p:cNvSpPr txBox="1"/>
          <p:nvPr/>
        </p:nvSpPr>
        <p:spPr>
          <a:xfrm>
            <a:off x="1314450" y="254373"/>
            <a:ext cx="6223047" cy="4775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rtl="1">
              <a:buClr>
                <a:schemeClr val="dk1"/>
              </a:buClr>
              <a:buSzPts val="3600"/>
              <a:buFont typeface="Fira Sans Extra Condensed SemiBold"/>
              <a:buNone/>
              <a:defRPr sz="2400" b="1">
                <a:solidFill>
                  <a:srgbClr val="6B6BFF"/>
                </a:solidFill>
                <a:latin typeface="Calibri" panose="020F0502020204030204" pitchFamily="34" charset="0"/>
                <a:ea typeface="Fira Sans Extra Condensed SemiBold"/>
                <a:cs typeface="Calibri" panose="020F0502020204030204" pitchFamily="34" charset="0"/>
              </a:defRPr>
            </a:lvl1pPr>
            <a:lvl2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2pPr>
            <a:lvl3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3pPr>
            <a:lvl4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4pPr>
            <a:lvl5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5pPr>
            <a:lvl6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6pPr>
            <a:lvl7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7pPr>
            <a:lvl8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8pPr>
            <a:lvl9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9pPr>
          </a:lstStyle>
          <a:p>
            <a:r>
              <a:rPr lang="ar-SA" dirty="0"/>
              <a:t>التأثيرات ثلاثية الأبعاد</a:t>
            </a:r>
            <a:endParaRPr lang="ar-SA" i="0" dirty="0">
              <a:effectLst/>
              <a:latin typeface="Arial" panose="020B0604020202020204" pitchFamily="34" charset="0"/>
            </a:endParaRPr>
          </a:p>
        </p:txBody>
      </p:sp>
      <p:pic>
        <p:nvPicPr>
          <p:cNvPr id="5" name="Google Shape;307;p36">
            <a:extLst>
              <a:ext uri="{FF2B5EF4-FFF2-40B4-BE49-F238E27FC236}">
                <a16:creationId xmlns:a16="http://schemas.microsoft.com/office/drawing/2014/main" id="{CCAEF241-14D3-3ACF-A841-A003F6F96AB0}"/>
              </a:ext>
            </a:extLst>
          </p:cNvPr>
          <p:cNvPicPr preferRelativeResize="0"/>
          <p:nvPr/>
        </p:nvPicPr>
        <p:blipFill>
          <a:blip r:embed="rId4">
            <a:alphaModFix/>
          </a:blip>
          <a:stretch>
            <a:fillRect/>
          </a:stretch>
        </p:blipFill>
        <p:spPr>
          <a:xfrm rot="20162623">
            <a:off x="88988" y="3408108"/>
            <a:ext cx="1401960" cy="1633149"/>
          </a:xfrm>
          <a:prstGeom prst="rect">
            <a:avLst/>
          </a:prstGeom>
          <a:noFill/>
          <a:ln>
            <a:noFill/>
          </a:ln>
        </p:spPr>
      </p:pic>
      <p:pic>
        <p:nvPicPr>
          <p:cNvPr id="2" name="G5B U2 L2 Add 3d effect">
            <a:hlinkClick r:id="" action="ppaction://media"/>
            <a:extLst>
              <a:ext uri="{FF2B5EF4-FFF2-40B4-BE49-F238E27FC236}">
                <a16:creationId xmlns:a16="http://schemas.microsoft.com/office/drawing/2014/main" id="{A9319EBE-B349-B7D2-EE56-11E6AE5D755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04950" y="712966"/>
            <a:ext cx="7305675" cy="4109442"/>
          </a:xfrm>
          <a:prstGeom prst="rect">
            <a:avLst/>
          </a:prstGeom>
        </p:spPr>
      </p:pic>
    </p:spTree>
    <p:extLst>
      <p:ext uri="{BB962C8B-B14F-4D97-AF65-F5344CB8AC3E}">
        <p14:creationId xmlns:p14="http://schemas.microsoft.com/office/powerpoint/2010/main" val="70321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1" name="مربع نص 40">
            <a:extLst>
              <a:ext uri="{FF2B5EF4-FFF2-40B4-BE49-F238E27FC236}">
                <a16:creationId xmlns:a16="http://schemas.microsoft.com/office/drawing/2014/main" id="{61E1303C-7697-D00F-7502-55EFEA64E983}"/>
              </a:ext>
            </a:extLst>
          </p:cNvPr>
          <p:cNvSpPr txBox="1"/>
          <p:nvPr/>
        </p:nvSpPr>
        <p:spPr>
          <a:xfrm>
            <a:off x="1314450" y="254373"/>
            <a:ext cx="6223047" cy="4775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rtl="1">
              <a:buClr>
                <a:schemeClr val="dk1"/>
              </a:buClr>
              <a:buSzPts val="3600"/>
              <a:buFont typeface="Fira Sans Extra Condensed SemiBold"/>
              <a:buNone/>
              <a:defRPr sz="2400" b="1">
                <a:solidFill>
                  <a:srgbClr val="6B6BFF"/>
                </a:solidFill>
                <a:latin typeface="Calibri" panose="020F0502020204030204" pitchFamily="34" charset="0"/>
                <a:ea typeface="Fira Sans Extra Condensed SemiBold"/>
                <a:cs typeface="Calibri" panose="020F0502020204030204" pitchFamily="34" charset="0"/>
              </a:defRPr>
            </a:lvl1pPr>
            <a:lvl2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2pPr>
            <a:lvl3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3pPr>
            <a:lvl4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4pPr>
            <a:lvl5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5pPr>
            <a:lvl6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6pPr>
            <a:lvl7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7pPr>
            <a:lvl8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8pPr>
            <a:lvl9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9pPr>
          </a:lstStyle>
          <a:p>
            <a:r>
              <a:rPr lang="ar-SA" dirty="0"/>
              <a:t>تأثيرات الحركة</a:t>
            </a:r>
            <a:endParaRPr lang="ar-SA" i="0" dirty="0">
              <a:effectLst/>
              <a:latin typeface="Arial" panose="020B0604020202020204" pitchFamily="34" charset="0"/>
            </a:endParaRPr>
          </a:p>
        </p:txBody>
      </p:sp>
      <p:pic>
        <p:nvPicPr>
          <p:cNvPr id="5" name="Google Shape;307;p36">
            <a:extLst>
              <a:ext uri="{FF2B5EF4-FFF2-40B4-BE49-F238E27FC236}">
                <a16:creationId xmlns:a16="http://schemas.microsoft.com/office/drawing/2014/main" id="{CCAEF241-14D3-3ACF-A841-A003F6F96AB0}"/>
              </a:ext>
            </a:extLst>
          </p:cNvPr>
          <p:cNvPicPr preferRelativeResize="0"/>
          <p:nvPr/>
        </p:nvPicPr>
        <p:blipFill>
          <a:blip r:embed="rId4">
            <a:alphaModFix/>
          </a:blip>
          <a:stretch>
            <a:fillRect/>
          </a:stretch>
        </p:blipFill>
        <p:spPr>
          <a:xfrm rot="20162623">
            <a:off x="7664772" y="3422170"/>
            <a:ext cx="1401960" cy="1633149"/>
          </a:xfrm>
          <a:prstGeom prst="rect">
            <a:avLst/>
          </a:prstGeom>
          <a:noFill/>
          <a:ln>
            <a:noFill/>
          </a:ln>
        </p:spPr>
      </p:pic>
      <p:pic>
        <p:nvPicPr>
          <p:cNvPr id="4" name="G5B U2 L2 Add motion">
            <a:hlinkClick r:id="" action="ppaction://media"/>
            <a:extLst>
              <a:ext uri="{FF2B5EF4-FFF2-40B4-BE49-F238E27FC236}">
                <a16:creationId xmlns:a16="http://schemas.microsoft.com/office/drawing/2014/main" id="{B49DB810-F63C-1C04-325B-8F3355A079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850" y="712418"/>
            <a:ext cx="7413672" cy="4170190"/>
          </a:xfrm>
          <a:prstGeom prst="rect">
            <a:avLst/>
          </a:prstGeom>
        </p:spPr>
      </p:pic>
    </p:spTree>
    <p:extLst>
      <p:ext uri="{BB962C8B-B14F-4D97-AF65-F5344CB8AC3E}">
        <p14:creationId xmlns:p14="http://schemas.microsoft.com/office/powerpoint/2010/main" val="359844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1" name="مربع نص 40">
            <a:extLst>
              <a:ext uri="{FF2B5EF4-FFF2-40B4-BE49-F238E27FC236}">
                <a16:creationId xmlns:a16="http://schemas.microsoft.com/office/drawing/2014/main" id="{61E1303C-7697-D00F-7502-55EFEA64E983}"/>
              </a:ext>
            </a:extLst>
          </p:cNvPr>
          <p:cNvSpPr txBox="1"/>
          <p:nvPr/>
        </p:nvSpPr>
        <p:spPr>
          <a:xfrm>
            <a:off x="1314450" y="254373"/>
            <a:ext cx="6223047" cy="4775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rtl="1">
              <a:buClr>
                <a:schemeClr val="dk1"/>
              </a:buClr>
              <a:buSzPts val="3600"/>
              <a:buFont typeface="Fira Sans Extra Condensed SemiBold"/>
              <a:buNone/>
              <a:defRPr sz="2400" b="1">
                <a:solidFill>
                  <a:srgbClr val="6B6BFF"/>
                </a:solidFill>
                <a:latin typeface="Calibri" panose="020F0502020204030204" pitchFamily="34" charset="0"/>
                <a:ea typeface="Fira Sans Extra Condensed SemiBold"/>
                <a:cs typeface="Calibri" panose="020F0502020204030204" pitchFamily="34" charset="0"/>
              </a:defRPr>
            </a:lvl1pPr>
            <a:lvl2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2pPr>
            <a:lvl3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3pPr>
            <a:lvl4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4pPr>
            <a:lvl5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5pPr>
            <a:lvl6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6pPr>
            <a:lvl7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7pPr>
            <a:lvl8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8pPr>
            <a:lvl9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9pPr>
          </a:lstStyle>
          <a:p>
            <a:r>
              <a:rPr lang="ar-SA" dirty="0"/>
              <a:t>إضافة الأصوات للفيديو</a:t>
            </a:r>
            <a:endParaRPr lang="ar-SA" i="0" dirty="0">
              <a:effectLst/>
              <a:latin typeface="Arial" panose="020B0604020202020204" pitchFamily="34" charset="0"/>
            </a:endParaRPr>
          </a:p>
        </p:txBody>
      </p:sp>
      <p:pic>
        <p:nvPicPr>
          <p:cNvPr id="5" name="Google Shape;307;p36">
            <a:extLst>
              <a:ext uri="{FF2B5EF4-FFF2-40B4-BE49-F238E27FC236}">
                <a16:creationId xmlns:a16="http://schemas.microsoft.com/office/drawing/2014/main" id="{CCAEF241-14D3-3ACF-A841-A003F6F96AB0}"/>
              </a:ext>
            </a:extLst>
          </p:cNvPr>
          <p:cNvPicPr preferRelativeResize="0"/>
          <p:nvPr/>
        </p:nvPicPr>
        <p:blipFill>
          <a:blip r:embed="rId4">
            <a:alphaModFix/>
          </a:blip>
          <a:stretch>
            <a:fillRect/>
          </a:stretch>
        </p:blipFill>
        <p:spPr>
          <a:xfrm rot="20162623">
            <a:off x="7664772" y="3422170"/>
            <a:ext cx="1401960" cy="1633149"/>
          </a:xfrm>
          <a:prstGeom prst="rect">
            <a:avLst/>
          </a:prstGeom>
          <a:noFill/>
          <a:ln>
            <a:noFill/>
          </a:ln>
        </p:spPr>
      </p:pic>
      <p:pic>
        <p:nvPicPr>
          <p:cNvPr id="2" name="G5B U2 L2 Add audio">
            <a:hlinkClick r:id="" action="ppaction://media"/>
            <a:extLst>
              <a:ext uri="{FF2B5EF4-FFF2-40B4-BE49-F238E27FC236}">
                <a16:creationId xmlns:a16="http://schemas.microsoft.com/office/drawing/2014/main" id="{FC5544ED-3102-E69C-0431-479E3EBCA75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48127" y="731972"/>
            <a:ext cx="7209973" cy="4055610"/>
          </a:xfrm>
          <a:prstGeom prst="rect">
            <a:avLst/>
          </a:prstGeom>
        </p:spPr>
      </p:pic>
    </p:spTree>
    <p:extLst>
      <p:ext uri="{BB962C8B-B14F-4D97-AF65-F5344CB8AC3E}">
        <p14:creationId xmlns:p14="http://schemas.microsoft.com/office/powerpoint/2010/main" val="392472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41" name="مربع نص 40">
            <a:extLst>
              <a:ext uri="{FF2B5EF4-FFF2-40B4-BE49-F238E27FC236}">
                <a16:creationId xmlns:a16="http://schemas.microsoft.com/office/drawing/2014/main" id="{61E1303C-7697-D00F-7502-55EFEA64E983}"/>
              </a:ext>
            </a:extLst>
          </p:cNvPr>
          <p:cNvSpPr txBox="1"/>
          <p:nvPr/>
        </p:nvSpPr>
        <p:spPr>
          <a:xfrm>
            <a:off x="1314450" y="254373"/>
            <a:ext cx="6223047" cy="4775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rtl="1">
              <a:buClr>
                <a:schemeClr val="dk1"/>
              </a:buClr>
              <a:buSzPts val="3600"/>
              <a:buFont typeface="Fira Sans Extra Condensed SemiBold"/>
              <a:buNone/>
              <a:defRPr sz="2400" b="1">
                <a:solidFill>
                  <a:srgbClr val="6B6BFF"/>
                </a:solidFill>
                <a:latin typeface="Calibri" panose="020F0502020204030204" pitchFamily="34" charset="0"/>
                <a:ea typeface="Fira Sans Extra Condensed SemiBold"/>
                <a:cs typeface="Calibri" panose="020F0502020204030204" pitchFamily="34" charset="0"/>
              </a:defRPr>
            </a:lvl1pPr>
            <a:lvl2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2pPr>
            <a:lvl3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3pPr>
            <a:lvl4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4pPr>
            <a:lvl5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5pPr>
            <a:lvl6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6pPr>
            <a:lvl7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7pPr>
            <a:lvl8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8pPr>
            <a:lvl9pPr algn="ctr">
              <a:buClr>
                <a:schemeClr val="dk1"/>
              </a:buClr>
              <a:buSzPts val="3600"/>
              <a:buFont typeface="Fira Sans Extra Condensed SemiBold"/>
              <a:buNone/>
              <a:defRPr sz="3600">
                <a:solidFill>
                  <a:schemeClr val="dk1"/>
                </a:solidFill>
                <a:latin typeface="Fira Sans Extra Condensed SemiBold"/>
                <a:ea typeface="Fira Sans Extra Condensed SemiBold"/>
                <a:cs typeface="Fira Sans Extra Condensed SemiBold"/>
              </a:defRPr>
            </a:lvl9pPr>
          </a:lstStyle>
          <a:p>
            <a:r>
              <a:rPr lang="ar-SA" dirty="0"/>
              <a:t>إضافة نص للفيديو</a:t>
            </a:r>
            <a:endParaRPr lang="ar-SA" i="0" dirty="0">
              <a:effectLst/>
              <a:latin typeface="Arial" panose="020B0604020202020204" pitchFamily="34" charset="0"/>
            </a:endParaRPr>
          </a:p>
        </p:txBody>
      </p:sp>
      <p:pic>
        <p:nvPicPr>
          <p:cNvPr id="5" name="Google Shape;307;p36">
            <a:extLst>
              <a:ext uri="{FF2B5EF4-FFF2-40B4-BE49-F238E27FC236}">
                <a16:creationId xmlns:a16="http://schemas.microsoft.com/office/drawing/2014/main" id="{CCAEF241-14D3-3ACF-A841-A003F6F96AB0}"/>
              </a:ext>
            </a:extLst>
          </p:cNvPr>
          <p:cNvPicPr preferRelativeResize="0"/>
          <p:nvPr/>
        </p:nvPicPr>
        <p:blipFill>
          <a:blip r:embed="rId4">
            <a:alphaModFix/>
          </a:blip>
          <a:stretch>
            <a:fillRect/>
          </a:stretch>
        </p:blipFill>
        <p:spPr>
          <a:xfrm rot="20162623">
            <a:off x="7664772" y="3422170"/>
            <a:ext cx="1401960" cy="1633149"/>
          </a:xfrm>
          <a:prstGeom prst="rect">
            <a:avLst/>
          </a:prstGeom>
          <a:noFill/>
          <a:ln>
            <a:noFill/>
          </a:ln>
        </p:spPr>
      </p:pic>
      <p:pic>
        <p:nvPicPr>
          <p:cNvPr id="4" name="G5B U2 L2 Add text">
            <a:hlinkClick r:id="" action="ppaction://media"/>
            <a:extLst>
              <a:ext uri="{FF2B5EF4-FFF2-40B4-BE49-F238E27FC236}">
                <a16:creationId xmlns:a16="http://schemas.microsoft.com/office/drawing/2014/main" id="{4E1D7591-F757-AB06-50CA-2E24D790C2B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28626" y="710882"/>
            <a:ext cx="7322608" cy="4118967"/>
          </a:xfrm>
          <a:prstGeom prst="rect">
            <a:avLst/>
          </a:prstGeom>
        </p:spPr>
      </p:pic>
    </p:spTree>
    <p:extLst>
      <p:ext uri="{BB962C8B-B14F-4D97-AF65-F5344CB8AC3E}">
        <p14:creationId xmlns:p14="http://schemas.microsoft.com/office/powerpoint/2010/main" val="157936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8" name="Google Shape;46;p15">
            <a:extLst>
              <a:ext uri="{FF2B5EF4-FFF2-40B4-BE49-F238E27FC236}">
                <a16:creationId xmlns:a16="http://schemas.microsoft.com/office/drawing/2014/main" id="{9527423E-10B5-6DB7-3EF1-BF41998879EE}"/>
              </a:ext>
            </a:extLst>
          </p:cNvPr>
          <p:cNvSpPr/>
          <p:nvPr/>
        </p:nvSpPr>
        <p:spPr>
          <a:xfrm>
            <a:off x="2702113" y="741709"/>
            <a:ext cx="7124875" cy="4662675"/>
          </a:xfrm>
          <a:custGeom>
            <a:avLst/>
            <a:gdLst/>
            <a:ahLst/>
            <a:cxnLst/>
            <a:rect l="l" t="t" r="r" b="b"/>
            <a:pathLst>
              <a:path w="284995" h="186507" extrusionOk="0">
                <a:moveTo>
                  <a:pt x="799" y="168485"/>
                </a:moveTo>
                <a:cubicBezTo>
                  <a:pt x="1655" y="161448"/>
                  <a:pt x="18298" y="146041"/>
                  <a:pt x="43024" y="136531"/>
                </a:cubicBezTo>
                <a:cubicBezTo>
                  <a:pt x="67751" y="127021"/>
                  <a:pt x="124907" y="127401"/>
                  <a:pt x="149158" y="111424"/>
                </a:cubicBezTo>
                <a:cubicBezTo>
                  <a:pt x="173409" y="95447"/>
                  <a:pt x="175501" y="58167"/>
                  <a:pt x="188530" y="40668"/>
                </a:cubicBezTo>
                <a:cubicBezTo>
                  <a:pt x="201559" y="23169"/>
                  <a:pt x="214397" y="10331"/>
                  <a:pt x="227331" y="6432"/>
                </a:cubicBezTo>
                <a:cubicBezTo>
                  <a:pt x="240265" y="2533"/>
                  <a:pt x="259570" y="-10401"/>
                  <a:pt x="266132" y="17273"/>
                </a:cubicBezTo>
                <a:cubicBezTo>
                  <a:pt x="272694" y="44948"/>
                  <a:pt x="304744" y="145565"/>
                  <a:pt x="266703" y="172479"/>
                </a:cubicBezTo>
                <a:cubicBezTo>
                  <a:pt x="228663" y="199393"/>
                  <a:pt x="82206" y="179422"/>
                  <a:pt x="37889" y="178756"/>
                </a:cubicBezTo>
                <a:cubicBezTo>
                  <a:pt x="-6428" y="178090"/>
                  <a:pt x="-57" y="175523"/>
                  <a:pt x="799" y="168485"/>
                </a:cubicBezTo>
                <a:close/>
              </a:path>
            </a:pathLst>
          </a:custGeom>
          <a:solidFill>
            <a:srgbClr val="000000">
              <a:alpha val="12549"/>
            </a:srgbClr>
          </a:solidFill>
          <a:ln>
            <a:noFill/>
          </a:ln>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dirty="0">
              <a:ln>
                <a:noFill/>
              </a:ln>
              <a:solidFill>
                <a:srgbClr val="000000"/>
              </a:solidFill>
              <a:effectLst/>
              <a:uLnTx/>
              <a:uFillTx/>
              <a:latin typeface="Arial"/>
              <a:cs typeface="Arial"/>
              <a:sym typeface="Arial"/>
            </a:endParaRPr>
          </a:p>
        </p:txBody>
      </p:sp>
      <p:grpSp>
        <p:nvGrpSpPr>
          <p:cNvPr id="6" name="مجموعة 5">
            <a:extLst>
              <a:ext uri="{FF2B5EF4-FFF2-40B4-BE49-F238E27FC236}">
                <a16:creationId xmlns:a16="http://schemas.microsoft.com/office/drawing/2014/main" id="{9B2CB08B-737C-47AC-5DF7-042D0E5A0AA1}"/>
              </a:ext>
            </a:extLst>
          </p:cNvPr>
          <p:cNvGrpSpPr/>
          <p:nvPr/>
        </p:nvGrpSpPr>
        <p:grpSpPr>
          <a:xfrm>
            <a:off x="2176939" y="1356600"/>
            <a:ext cx="4790122" cy="3342400"/>
            <a:chOff x="2164938" y="962900"/>
            <a:chExt cx="4814173" cy="3345459"/>
          </a:xfrm>
          <a:effectLst>
            <a:outerShdw blurRad="76200" dir="13500000" sy="23000" kx="1200000" algn="br" rotWithShape="0">
              <a:prstClr val="black">
                <a:alpha val="20000"/>
              </a:prstClr>
            </a:outerShdw>
          </a:effectLst>
        </p:grpSpPr>
        <p:grpSp>
          <p:nvGrpSpPr>
            <p:cNvPr id="1273" name="Google Shape;1273;p28"/>
            <p:cNvGrpSpPr/>
            <p:nvPr/>
          </p:nvGrpSpPr>
          <p:grpSpPr>
            <a:xfrm>
              <a:off x="2164938" y="962900"/>
              <a:ext cx="4814173" cy="3345459"/>
              <a:chOff x="2164938" y="962900"/>
              <a:chExt cx="4814173" cy="3345459"/>
            </a:xfrm>
          </p:grpSpPr>
          <p:sp>
            <p:nvSpPr>
              <p:cNvPr id="1274" name="Google Shape;1274;p28"/>
              <p:cNvSpPr/>
              <p:nvPr/>
            </p:nvSpPr>
            <p:spPr>
              <a:xfrm>
                <a:off x="2164938" y="962900"/>
                <a:ext cx="4814173" cy="3345459"/>
              </a:xfrm>
              <a:custGeom>
                <a:avLst/>
                <a:gdLst/>
                <a:ahLst/>
                <a:cxnLst/>
                <a:rect l="l" t="t" r="r" b="b"/>
                <a:pathLst>
                  <a:path w="285750" h="198573" extrusionOk="0">
                    <a:moveTo>
                      <a:pt x="4652" y="0"/>
                    </a:moveTo>
                    <a:lnTo>
                      <a:pt x="4408" y="17"/>
                    </a:lnTo>
                    <a:lnTo>
                      <a:pt x="4182" y="52"/>
                    </a:lnTo>
                    <a:lnTo>
                      <a:pt x="3938" y="87"/>
                    </a:lnTo>
                    <a:lnTo>
                      <a:pt x="3711" y="139"/>
                    </a:lnTo>
                    <a:lnTo>
                      <a:pt x="3485" y="209"/>
                    </a:lnTo>
                    <a:lnTo>
                      <a:pt x="3258" y="279"/>
                    </a:lnTo>
                    <a:lnTo>
                      <a:pt x="3049" y="366"/>
                    </a:lnTo>
                    <a:lnTo>
                      <a:pt x="2823" y="453"/>
                    </a:lnTo>
                    <a:lnTo>
                      <a:pt x="2614" y="558"/>
                    </a:lnTo>
                    <a:lnTo>
                      <a:pt x="2405" y="680"/>
                    </a:lnTo>
                    <a:lnTo>
                      <a:pt x="2213" y="802"/>
                    </a:lnTo>
                    <a:lnTo>
                      <a:pt x="2021" y="941"/>
                    </a:lnTo>
                    <a:lnTo>
                      <a:pt x="1830" y="1080"/>
                    </a:lnTo>
                    <a:lnTo>
                      <a:pt x="1655" y="1220"/>
                    </a:lnTo>
                    <a:lnTo>
                      <a:pt x="1481" y="1394"/>
                    </a:lnTo>
                    <a:lnTo>
                      <a:pt x="1307" y="1551"/>
                    </a:lnTo>
                    <a:lnTo>
                      <a:pt x="1150" y="1725"/>
                    </a:lnTo>
                    <a:lnTo>
                      <a:pt x="1011" y="1917"/>
                    </a:lnTo>
                    <a:lnTo>
                      <a:pt x="871" y="2108"/>
                    </a:lnTo>
                    <a:lnTo>
                      <a:pt x="732" y="2300"/>
                    </a:lnTo>
                    <a:lnTo>
                      <a:pt x="610" y="2509"/>
                    </a:lnTo>
                    <a:lnTo>
                      <a:pt x="505" y="2718"/>
                    </a:lnTo>
                    <a:lnTo>
                      <a:pt x="401" y="2945"/>
                    </a:lnTo>
                    <a:lnTo>
                      <a:pt x="314" y="3171"/>
                    </a:lnTo>
                    <a:lnTo>
                      <a:pt x="227" y="3398"/>
                    </a:lnTo>
                    <a:lnTo>
                      <a:pt x="157" y="3624"/>
                    </a:lnTo>
                    <a:lnTo>
                      <a:pt x="105" y="3868"/>
                    </a:lnTo>
                    <a:lnTo>
                      <a:pt x="52" y="4130"/>
                    </a:lnTo>
                    <a:lnTo>
                      <a:pt x="17" y="4374"/>
                    </a:lnTo>
                    <a:lnTo>
                      <a:pt x="0" y="4635"/>
                    </a:lnTo>
                    <a:lnTo>
                      <a:pt x="0" y="4896"/>
                    </a:lnTo>
                    <a:lnTo>
                      <a:pt x="0" y="193415"/>
                    </a:lnTo>
                    <a:lnTo>
                      <a:pt x="0" y="193677"/>
                    </a:lnTo>
                    <a:lnTo>
                      <a:pt x="17" y="193938"/>
                    </a:lnTo>
                    <a:lnTo>
                      <a:pt x="52" y="194199"/>
                    </a:lnTo>
                    <a:lnTo>
                      <a:pt x="105" y="194461"/>
                    </a:lnTo>
                    <a:lnTo>
                      <a:pt x="157" y="194705"/>
                    </a:lnTo>
                    <a:lnTo>
                      <a:pt x="227" y="194949"/>
                    </a:lnTo>
                    <a:lnTo>
                      <a:pt x="314" y="195193"/>
                    </a:lnTo>
                    <a:lnTo>
                      <a:pt x="401" y="195419"/>
                    </a:lnTo>
                    <a:lnTo>
                      <a:pt x="505" y="195646"/>
                    </a:lnTo>
                    <a:lnTo>
                      <a:pt x="610" y="195872"/>
                    </a:lnTo>
                    <a:lnTo>
                      <a:pt x="732" y="196081"/>
                    </a:lnTo>
                    <a:lnTo>
                      <a:pt x="871" y="196290"/>
                    </a:lnTo>
                    <a:lnTo>
                      <a:pt x="1011" y="196499"/>
                    </a:lnTo>
                    <a:lnTo>
                      <a:pt x="1150" y="196691"/>
                    </a:lnTo>
                    <a:lnTo>
                      <a:pt x="1307" y="196883"/>
                    </a:lnTo>
                    <a:lnTo>
                      <a:pt x="1481" y="197057"/>
                    </a:lnTo>
                    <a:lnTo>
                      <a:pt x="1655" y="197231"/>
                    </a:lnTo>
                    <a:lnTo>
                      <a:pt x="1830" y="197388"/>
                    </a:lnTo>
                    <a:lnTo>
                      <a:pt x="2021" y="197545"/>
                    </a:lnTo>
                    <a:lnTo>
                      <a:pt x="2213" y="197684"/>
                    </a:lnTo>
                    <a:lnTo>
                      <a:pt x="2405" y="197824"/>
                    </a:lnTo>
                    <a:lnTo>
                      <a:pt x="2614" y="197946"/>
                    </a:lnTo>
                    <a:lnTo>
                      <a:pt x="2823" y="198068"/>
                    </a:lnTo>
                    <a:lnTo>
                      <a:pt x="3049" y="198172"/>
                    </a:lnTo>
                    <a:lnTo>
                      <a:pt x="3258" y="198259"/>
                    </a:lnTo>
                    <a:lnTo>
                      <a:pt x="3485" y="198346"/>
                    </a:lnTo>
                    <a:lnTo>
                      <a:pt x="3711" y="198416"/>
                    </a:lnTo>
                    <a:lnTo>
                      <a:pt x="3938" y="198468"/>
                    </a:lnTo>
                    <a:lnTo>
                      <a:pt x="4182" y="198521"/>
                    </a:lnTo>
                    <a:lnTo>
                      <a:pt x="4408" y="198556"/>
                    </a:lnTo>
                    <a:lnTo>
                      <a:pt x="4652" y="198573"/>
                    </a:lnTo>
                    <a:lnTo>
                      <a:pt x="281551" y="198573"/>
                    </a:lnTo>
                    <a:lnTo>
                      <a:pt x="281795" y="198556"/>
                    </a:lnTo>
                    <a:lnTo>
                      <a:pt x="282021" y="198521"/>
                    </a:lnTo>
                    <a:lnTo>
                      <a:pt x="282248" y="198468"/>
                    </a:lnTo>
                    <a:lnTo>
                      <a:pt x="282457" y="198416"/>
                    </a:lnTo>
                    <a:lnTo>
                      <a:pt x="282683" y="198346"/>
                    </a:lnTo>
                    <a:lnTo>
                      <a:pt x="282892" y="198259"/>
                    </a:lnTo>
                    <a:lnTo>
                      <a:pt x="283084" y="198172"/>
                    </a:lnTo>
                    <a:lnTo>
                      <a:pt x="283293" y="198068"/>
                    </a:lnTo>
                    <a:lnTo>
                      <a:pt x="283485" y="197946"/>
                    </a:lnTo>
                    <a:lnTo>
                      <a:pt x="283659" y="197824"/>
                    </a:lnTo>
                    <a:lnTo>
                      <a:pt x="283851" y="197684"/>
                    </a:lnTo>
                    <a:lnTo>
                      <a:pt x="284025" y="197545"/>
                    </a:lnTo>
                    <a:lnTo>
                      <a:pt x="284182" y="197388"/>
                    </a:lnTo>
                    <a:lnTo>
                      <a:pt x="284339" y="197231"/>
                    </a:lnTo>
                    <a:lnTo>
                      <a:pt x="284495" y="197057"/>
                    </a:lnTo>
                    <a:lnTo>
                      <a:pt x="284635" y="196883"/>
                    </a:lnTo>
                    <a:lnTo>
                      <a:pt x="284774" y="196691"/>
                    </a:lnTo>
                    <a:lnTo>
                      <a:pt x="284896" y="196499"/>
                    </a:lnTo>
                    <a:lnTo>
                      <a:pt x="285018" y="196290"/>
                    </a:lnTo>
                    <a:lnTo>
                      <a:pt x="285123" y="196081"/>
                    </a:lnTo>
                    <a:lnTo>
                      <a:pt x="285227" y="195872"/>
                    </a:lnTo>
                    <a:lnTo>
                      <a:pt x="285332" y="195646"/>
                    </a:lnTo>
                    <a:lnTo>
                      <a:pt x="285419" y="195419"/>
                    </a:lnTo>
                    <a:lnTo>
                      <a:pt x="285489" y="195193"/>
                    </a:lnTo>
                    <a:lnTo>
                      <a:pt x="285558" y="194949"/>
                    </a:lnTo>
                    <a:lnTo>
                      <a:pt x="285611" y="194705"/>
                    </a:lnTo>
                    <a:lnTo>
                      <a:pt x="285663" y="194461"/>
                    </a:lnTo>
                    <a:lnTo>
                      <a:pt x="285698" y="194199"/>
                    </a:lnTo>
                    <a:lnTo>
                      <a:pt x="285715" y="193938"/>
                    </a:lnTo>
                    <a:lnTo>
                      <a:pt x="285733" y="193677"/>
                    </a:lnTo>
                    <a:lnTo>
                      <a:pt x="285750" y="193415"/>
                    </a:lnTo>
                    <a:lnTo>
                      <a:pt x="285750" y="4896"/>
                    </a:lnTo>
                    <a:lnTo>
                      <a:pt x="285733" y="4635"/>
                    </a:lnTo>
                    <a:lnTo>
                      <a:pt x="285715" y="4374"/>
                    </a:lnTo>
                    <a:lnTo>
                      <a:pt x="285698" y="4130"/>
                    </a:lnTo>
                    <a:lnTo>
                      <a:pt x="285663" y="3868"/>
                    </a:lnTo>
                    <a:lnTo>
                      <a:pt x="285611" y="3624"/>
                    </a:lnTo>
                    <a:lnTo>
                      <a:pt x="285558" y="3398"/>
                    </a:lnTo>
                    <a:lnTo>
                      <a:pt x="285489" y="3171"/>
                    </a:lnTo>
                    <a:lnTo>
                      <a:pt x="285419" y="2945"/>
                    </a:lnTo>
                    <a:lnTo>
                      <a:pt x="285332" y="2718"/>
                    </a:lnTo>
                    <a:lnTo>
                      <a:pt x="285227" y="2509"/>
                    </a:lnTo>
                    <a:lnTo>
                      <a:pt x="285123" y="2300"/>
                    </a:lnTo>
                    <a:lnTo>
                      <a:pt x="285018" y="2108"/>
                    </a:lnTo>
                    <a:lnTo>
                      <a:pt x="284896" y="1917"/>
                    </a:lnTo>
                    <a:lnTo>
                      <a:pt x="284774" y="1725"/>
                    </a:lnTo>
                    <a:lnTo>
                      <a:pt x="284635" y="1551"/>
                    </a:lnTo>
                    <a:lnTo>
                      <a:pt x="284495" y="1394"/>
                    </a:lnTo>
                    <a:lnTo>
                      <a:pt x="284339" y="1220"/>
                    </a:lnTo>
                    <a:lnTo>
                      <a:pt x="284182" y="1080"/>
                    </a:lnTo>
                    <a:lnTo>
                      <a:pt x="284025" y="941"/>
                    </a:lnTo>
                    <a:lnTo>
                      <a:pt x="283851" y="802"/>
                    </a:lnTo>
                    <a:lnTo>
                      <a:pt x="283659" y="680"/>
                    </a:lnTo>
                    <a:lnTo>
                      <a:pt x="283485" y="558"/>
                    </a:lnTo>
                    <a:lnTo>
                      <a:pt x="283293" y="453"/>
                    </a:lnTo>
                    <a:lnTo>
                      <a:pt x="283084" y="366"/>
                    </a:lnTo>
                    <a:lnTo>
                      <a:pt x="282892" y="279"/>
                    </a:lnTo>
                    <a:lnTo>
                      <a:pt x="282683" y="209"/>
                    </a:lnTo>
                    <a:lnTo>
                      <a:pt x="282457" y="139"/>
                    </a:lnTo>
                    <a:lnTo>
                      <a:pt x="282248" y="87"/>
                    </a:lnTo>
                    <a:lnTo>
                      <a:pt x="282021" y="52"/>
                    </a:lnTo>
                    <a:lnTo>
                      <a:pt x="281795" y="17"/>
                    </a:lnTo>
                    <a:lnTo>
                      <a:pt x="281551" y="0"/>
                    </a:lnTo>
                    <a:close/>
                  </a:path>
                </a:pathLst>
              </a:custGeom>
              <a:solidFill>
                <a:schemeClr val="dk2"/>
              </a:solidFill>
              <a:ln>
                <a:noFill/>
              </a:ln>
              <a:scene3d>
                <a:camera prst="orthographicFront"/>
                <a:lightRig rig="threePt" dir="t"/>
              </a:scene3d>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28"/>
              <p:cNvSpPr/>
              <p:nvPr/>
            </p:nvSpPr>
            <p:spPr>
              <a:xfrm>
                <a:off x="2376876" y="3843322"/>
                <a:ext cx="4362104" cy="24378"/>
              </a:xfrm>
              <a:custGeom>
                <a:avLst/>
                <a:gdLst/>
                <a:ahLst/>
                <a:cxnLst/>
                <a:rect l="l" t="t" r="r" b="b"/>
                <a:pathLst>
                  <a:path w="258917" h="1447" extrusionOk="0">
                    <a:moveTo>
                      <a:pt x="1" y="0"/>
                    </a:moveTo>
                    <a:lnTo>
                      <a:pt x="1" y="1446"/>
                    </a:lnTo>
                    <a:lnTo>
                      <a:pt x="258916" y="1446"/>
                    </a:lnTo>
                    <a:lnTo>
                      <a:pt x="258916" y="0"/>
                    </a:lnTo>
                    <a:close/>
                  </a:path>
                </a:pathLst>
              </a:custGeom>
              <a:solidFill>
                <a:schemeClr val="lt2"/>
              </a:solidFill>
              <a:ln>
                <a:noFill/>
              </a:ln>
              <a:scene3d>
                <a:camera prst="orthographicFront"/>
                <a:lightRig rig="threePt" dir="t"/>
              </a:scene3d>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28"/>
              <p:cNvSpPr/>
              <p:nvPr/>
            </p:nvSpPr>
            <p:spPr>
              <a:xfrm>
                <a:off x="2376876" y="3843322"/>
                <a:ext cx="1781674" cy="24378"/>
              </a:xfrm>
              <a:custGeom>
                <a:avLst/>
                <a:gdLst/>
                <a:ahLst/>
                <a:cxnLst/>
                <a:rect l="l" t="t" r="r" b="b"/>
                <a:pathLst>
                  <a:path w="105753" h="1447" extrusionOk="0">
                    <a:moveTo>
                      <a:pt x="1" y="0"/>
                    </a:moveTo>
                    <a:lnTo>
                      <a:pt x="1" y="1446"/>
                    </a:lnTo>
                    <a:lnTo>
                      <a:pt x="105752" y="1446"/>
                    </a:lnTo>
                    <a:lnTo>
                      <a:pt x="105752" y="0"/>
                    </a:lnTo>
                    <a:close/>
                  </a:path>
                </a:pathLst>
              </a:custGeom>
              <a:solidFill>
                <a:schemeClr val="accent5"/>
              </a:solidFill>
              <a:ln>
                <a:noFill/>
              </a:ln>
              <a:scene3d>
                <a:camera prst="orthographicFront"/>
                <a:lightRig rig="threePt" dir="t"/>
              </a:scene3d>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28"/>
              <p:cNvSpPr/>
              <p:nvPr/>
            </p:nvSpPr>
            <p:spPr>
              <a:xfrm>
                <a:off x="3212651" y="3978640"/>
                <a:ext cx="115389" cy="162663"/>
              </a:xfrm>
              <a:custGeom>
                <a:avLst/>
                <a:gdLst/>
                <a:ahLst/>
                <a:cxnLst/>
                <a:rect l="l" t="t" r="r" b="b"/>
                <a:pathLst>
                  <a:path w="6849" h="9655" extrusionOk="0">
                    <a:moveTo>
                      <a:pt x="0" y="1"/>
                    </a:moveTo>
                    <a:lnTo>
                      <a:pt x="0" y="9654"/>
                    </a:lnTo>
                    <a:lnTo>
                      <a:pt x="6848" y="4828"/>
                    </a:lnTo>
                    <a:lnTo>
                      <a:pt x="0" y="1"/>
                    </a:lnTo>
                    <a:close/>
                  </a:path>
                </a:pathLst>
              </a:custGeom>
              <a:solidFill>
                <a:srgbClr val="FFFFFF"/>
              </a:solidFill>
              <a:ln>
                <a:noFill/>
              </a:ln>
              <a:scene3d>
                <a:camera prst="orthographicFront"/>
                <a:lightRig rig="threePt" dir="t"/>
              </a:scene3d>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28"/>
              <p:cNvSpPr/>
              <p:nvPr/>
            </p:nvSpPr>
            <p:spPr>
              <a:xfrm>
                <a:off x="3347985" y="3978640"/>
                <a:ext cx="27310" cy="162663"/>
              </a:xfrm>
              <a:custGeom>
                <a:avLst/>
                <a:gdLst/>
                <a:ahLst/>
                <a:cxnLst/>
                <a:rect l="l" t="t" r="r" b="b"/>
                <a:pathLst>
                  <a:path w="1621" h="9655" extrusionOk="0">
                    <a:moveTo>
                      <a:pt x="0" y="1"/>
                    </a:moveTo>
                    <a:lnTo>
                      <a:pt x="0" y="9654"/>
                    </a:lnTo>
                    <a:lnTo>
                      <a:pt x="1621" y="9654"/>
                    </a:lnTo>
                    <a:lnTo>
                      <a:pt x="1621" y="1"/>
                    </a:lnTo>
                    <a:close/>
                  </a:path>
                </a:pathLst>
              </a:custGeom>
              <a:solidFill>
                <a:srgbClr val="FFFFFF"/>
              </a:solidFill>
              <a:ln>
                <a:noFill/>
              </a:ln>
              <a:scene3d>
                <a:camera prst="orthographicFront"/>
                <a:lightRig rig="threePt" dir="t"/>
              </a:scene3d>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28"/>
              <p:cNvSpPr/>
              <p:nvPr/>
            </p:nvSpPr>
            <p:spPr>
              <a:xfrm>
                <a:off x="2884736" y="3978640"/>
                <a:ext cx="115692" cy="162663"/>
              </a:xfrm>
              <a:custGeom>
                <a:avLst/>
                <a:gdLst/>
                <a:ahLst/>
                <a:cxnLst/>
                <a:rect l="l" t="t" r="r" b="b"/>
                <a:pathLst>
                  <a:path w="6867" h="9655" extrusionOk="0">
                    <a:moveTo>
                      <a:pt x="1" y="1"/>
                    </a:moveTo>
                    <a:lnTo>
                      <a:pt x="1" y="9654"/>
                    </a:lnTo>
                    <a:lnTo>
                      <a:pt x="6866" y="4828"/>
                    </a:lnTo>
                    <a:lnTo>
                      <a:pt x="1" y="1"/>
                    </a:lnTo>
                    <a:close/>
                  </a:path>
                </a:pathLst>
              </a:custGeom>
              <a:solidFill>
                <a:srgbClr val="FFFFFF"/>
              </a:solidFill>
              <a:ln>
                <a:noFill/>
              </a:ln>
              <a:scene3d>
                <a:camera prst="orthographicFront"/>
                <a:lightRig rig="threePt" dir="t"/>
              </a:scene3d>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28"/>
              <p:cNvSpPr/>
              <p:nvPr/>
            </p:nvSpPr>
            <p:spPr>
              <a:xfrm>
                <a:off x="2557125" y="3978640"/>
                <a:ext cx="115389" cy="162663"/>
              </a:xfrm>
              <a:custGeom>
                <a:avLst/>
                <a:gdLst/>
                <a:ahLst/>
                <a:cxnLst/>
                <a:rect l="l" t="t" r="r" b="b"/>
                <a:pathLst>
                  <a:path w="6849" h="9655" extrusionOk="0">
                    <a:moveTo>
                      <a:pt x="6849" y="1"/>
                    </a:moveTo>
                    <a:lnTo>
                      <a:pt x="1" y="4828"/>
                    </a:lnTo>
                    <a:lnTo>
                      <a:pt x="6849" y="9654"/>
                    </a:lnTo>
                    <a:lnTo>
                      <a:pt x="6849" y="1"/>
                    </a:lnTo>
                    <a:close/>
                  </a:path>
                </a:pathLst>
              </a:custGeom>
              <a:solidFill>
                <a:srgbClr val="FFFFFF"/>
              </a:solidFill>
              <a:ln>
                <a:noFill/>
              </a:ln>
              <a:scene3d>
                <a:camera prst="orthographicFront"/>
                <a:lightRig rig="threePt" dir="t"/>
              </a:scene3d>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28"/>
              <p:cNvSpPr/>
              <p:nvPr/>
            </p:nvSpPr>
            <p:spPr>
              <a:xfrm>
                <a:off x="2509868" y="3978640"/>
                <a:ext cx="27023" cy="162663"/>
              </a:xfrm>
              <a:custGeom>
                <a:avLst/>
                <a:gdLst/>
                <a:ahLst/>
                <a:cxnLst/>
                <a:rect l="l" t="t" r="r" b="b"/>
                <a:pathLst>
                  <a:path w="1604" h="9655" extrusionOk="0">
                    <a:moveTo>
                      <a:pt x="0" y="1"/>
                    </a:moveTo>
                    <a:lnTo>
                      <a:pt x="0" y="9654"/>
                    </a:lnTo>
                    <a:lnTo>
                      <a:pt x="1603" y="9654"/>
                    </a:lnTo>
                    <a:lnTo>
                      <a:pt x="1603" y="1"/>
                    </a:lnTo>
                    <a:close/>
                  </a:path>
                </a:pathLst>
              </a:custGeom>
              <a:solidFill>
                <a:srgbClr val="FFFFFF"/>
              </a:solidFill>
              <a:ln>
                <a:noFill/>
              </a:ln>
              <a:scene3d>
                <a:camera prst="orthographicFront"/>
                <a:lightRig rig="threePt" dir="t"/>
              </a:scene3d>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28"/>
              <p:cNvSpPr/>
              <p:nvPr/>
            </p:nvSpPr>
            <p:spPr>
              <a:xfrm>
                <a:off x="5735509" y="3950471"/>
                <a:ext cx="211082" cy="206685"/>
              </a:xfrm>
              <a:custGeom>
                <a:avLst/>
                <a:gdLst/>
                <a:ahLst/>
                <a:cxnLst/>
                <a:rect l="l" t="t" r="r" b="b"/>
                <a:pathLst>
                  <a:path w="12529" h="12268" extrusionOk="0">
                    <a:moveTo>
                      <a:pt x="6273" y="4165"/>
                    </a:moveTo>
                    <a:lnTo>
                      <a:pt x="6482" y="4182"/>
                    </a:lnTo>
                    <a:lnTo>
                      <a:pt x="6674" y="4200"/>
                    </a:lnTo>
                    <a:lnTo>
                      <a:pt x="6866" y="4252"/>
                    </a:lnTo>
                    <a:lnTo>
                      <a:pt x="7057" y="4322"/>
                    </a:lnTo>
                    <a:lnTo>
                      <a:pt x="7232" y="4409"/>
                    </a:lnTo>
                    <a:lnTo>
                      <a:pt x="7389" y="4496"/>
                    </a:lnTo>
                    <a:lnTo>
                      <a:pt x="7545" y="4618"/>
                    </a:lnTo>
                    <a:lnTo>
                      <a:pt x="7685" y="4740"/>
                    </a:lnTo>
                    <a:lnTo>
                      <a:pt x="7824" y="4879"/>
                    </a:lnTo>
                    <a:lnTo>
                      <a:pt x="7929" y="5036"/>
                    </a:lnTo>
                    <a:lnTo>
                      <a:pt x="8033" y="5193"/>
                    </a:lnTo>
                    <a:lnTo>
                      <a:pt x="8120" y="5367"/>
                    </a:lnTo>
                    <a:lnTo>
                      <a:pt x="8190" y="5541"/>
                    </a:lnTo>
                    <a:lnTo>
                      <a:pt x="8242" y="5733"/>
                    </a:lnTo>
                    <a:lnTo>
                      <a:pt x="8260" y="5925"/>
                    </a:lnTo>
                    <a:lnTo>
                      <a:pt x="8277" y="6134"/>
                    </a:lnTo>
                    <a:lnTo>
                      <a:pt x="8260" y="6325"/>
                    </a:lnTo>
                    <a:lnTo>
                      <a:pt x="8242" y="6517"/>
                    </a:lnTo>
                    <a:lnTo>
                      <a:pt x="8190" y="6709"/>
                    </a:lnTo>
                    <a:lnTo>
                      <a:pt x="8120" y="6900"/>
                    </a:lnTo>
                    <a:lnTo>
                      <a:pt x="8033" y="7057"/>
                    </a:lnTo>
                    <a:lnTo>
                      <a:pt x="7929" y="7231"/>
                    </a:lnTo>
                    <a:lnTo>
                      <a:pt x="7824" y="7371"/>
                    </a:lnTo>
                    <a:lnTo>
                      <a:pt x="7685" y="7510"/>
                    </a:lnTo>
                    <a:lnTo>
                      <a:pt x="7545" y="7650"/>
                    </a:lnTo>
                    <a:lnTo>
                      <a:pt x="7389" y="7754"/>
                    </a:lnTo>
                    <a:lnTo>
                      <a:pt x="7232" y="7859"/>
                    </a:lnTo>
                    <a:lnTo>
                      <a:pt x="7057" y="7946"/>
                    </a:lnTo>
                    <a:lnTo>
                      <a:pt x="6866" y="7998"/>
                    </a:lnTo>
                    <a:lnTo>
                      <a:pt x="6674" y="8050"/>
                    </a:lnTo>
                    <a:lnTo>
                      <a:pt x="6482" y="8085"/>
                    </a:lnTo>
                    <a:lnTo>
                      <a:pt x="6273" y="8103"/>
                    </a:lnTo>
                    <a:lnTo>
                      <a:pt x="6064" y="8085"/>
                    </a:lnTo>
                    <a:lnTo>
                      <a:pt x="5873" y="8050"/>
                    </a:lnTo>
                    <a:lnTo>
                      <a:pt x="5681" y="7998"/>
                    </a:lnTo>
                    <a:lnTo>
                      <a:pt x="5489" y="7946"/>
                    </a:lnTo>
                    <a:lnTo>
                      <a:pt x="5315" y="7859"/>
                    </a:lnTo>
                    <a:lnTo>
                      <a:pt x="5141" y="7754"/>
                    </a:lnTo>
                    <a:lnTo>
                      <a:pt x="5001" y="7650"/>
                    </a:lnTo>
                    <a:lnTo>
                      <a:pt x="4844" y="7510"/>
                    </a:lnTo>
                    <a:lnTo>
                      <a:pt x="4723" y="7371"/>
                    </a:lnTo>
                    <a:lnTo>
                      <a:pt x="4601" y="7231"/>
                    </a:lnTo>
                    <a:lnTo>
                      <a:pt x="4496" y="7057"/>
                    </a:lnTo>
                    <a:lnTo>
                      <a:pt x="4426" y="6900"/>
                    </a:lnTo>
                    <a:lnTo>
                      <a:pt x="4357" y="6709"/>
                    </a:lnTo>
                    <a:lnTo>
                      <a:pt x="4304" y="6517"/>
                    </a:lnTo>
                    <a:lnTo>
                      <a:pt x="4269" y="6325"/>
                    </a:lnTo>
                    <a:lnTo>
                      <a:pt x="4252" y="6134"/>
                    </a:lnTo>
                    <a:lnTo>
                      <a:pt x="4269" y="5925"/>
                    </a:lnTo>
                    <a:lnTo>
                      <a:pt x="4304" y="5733"/>
                    </a:lnTo>
                    <a:lnTo>
                      <a:pt x="4357" y="5541"/>
                    </a:lnTo>
                    <a:lnTo>
                      <a:pt x="4426" y="5367"/>
                    </a:lnTo>
                    <a:lnTo>
                      <a:pt x="4496" y="5193"/>
                    </a:lnTo>
                    <a:lnTo>
                      <a:pt x="4601" y="5036"/>
                    </a:lnTo>
                    <a:lnTo>
                      <a:pt x="4723" y="4879"/>
                    </a:lnTo>
                    <a:lnTo>
                      <a:pt x="4844" y="4740"/>
                    </a:lnTo>
                    <a:lnTo>
                      <a:pt x="5001" y="4618"/>
                    </a:lnTo>
                    <a:lnTo>
                      <a:pt x="5141" y="4496"/>
                    </a:lnTo>
                    <a:lnTo>
                      <a:pt x="5315" y="4409"/>
                    </a:lnTo>
                    <a:lnTo>
                      <a:pt x="5489" y="4322"/>
                    </a:lnTo>
                    <a:lnTo>
                      <a:pt x="5681" y="4252"/>
                    </a:lnTo>
                    <a:lnTo>
                      <a:pt x="5873" y="4200"/>
                    </a:lnTo>
                    <a:lnTo>
                      <a:pt x="6064" y="4182"/>
                    </a:lnTo>
                    <a:lnTo>
                      <a:pt x="6273" y="4165"/>
                    </a:lnTo>
                    <a:close/>
                    <a:moveTo>
                      <a:pt x="5559" y="0"/>
                    </a:moveTo>
                    <a:lnTo>
                      <a:pt x="5524" y="18"/>
                    </a:lnTo>
                    <a:lnTo>
                      <a:pt x="5489" y="70"/>
                    </a:lnTo>
                    <a:lnTo>
                      <a:pt x="5402" y="262"/>
                    </a:lnTo>
                    <a:lnTo>
                      <a:pt x="5158" y="837"/>
                    </a:lnTo>
                    <a:lnTo>
                      <a:pt x="4827" y="1690"/>
                    </a:lnTo>
                    <a:lnTo>
                      <a:pt x="4060" y="2004"/>
                    </a:lnTo>
                    <a:lnTo>
                      <a:pt x="3207" y="1638"/>
                    </a:lnTo>
                    <a:lnTo>
                      <a:pt x="2614" y="1412"/>
                    </a:lnTo>
                    <a:lnTo>
                      <a:pt x="2405" y="1342"/>
                    </a:lnTo>
                    <a:lnTo>
                      <a:pt x="2300" y="1342"/>
                    </a:lnTo>
                    <a:lnTo>
                      <a:pt x="1325" y="2300"/>
                    </a:lnTo>
                    <a:lnTo>
                      <a:pt x="1325" y="2318"/>
                    </a:lnTo>
                    <a:lnTo>
                      <a:pt x="1342" y="2387"/>
                    </a:lnTo>
                    <a:lnTo>
                      <a:pt x="1412" y="2579"/>
                    </a:lnTo>
                    <a:lnTo>
                      <a:pt x="1656" y="3154"/>
                    </a:lnTo>
                    <a:lnTo>
                      <a:pt x="2039" y="3990"/>
                    </a:lnTo>
                    <a:lnTo>
                      <a:pt x="1725" y="4740"/>
                    </a:lnTo>
                    <a:lnTo>
                      <a:pt x="854" y="5071"/>
                    </a:lnTo>
                    <a:lnTo>
                      <a:pt x="279" y="5332"/>
                    </a:lnTo>
                    <a:lnTo>
                      <a:pt x="70" y="5419"/>
                    </a:lnTo>
                    <a:lnTo>
                      <a:pt x="18" y="5454"/>
                    </a:lnTo>
                    <a:lnTo>
                      <a:pt x="0" y="5489"/>
                    </a:lnTo>
                    <a:lnTo>
                      <a:pt x="0" y="6831"/>
                    </a:lnTo>
                    <a:lnTo>
                      <a:pt x="18" y="6848"/>
                    </a:lnTo>
                    <a:lnTo>
                      <a:pt x="70" y="6883"/>
                    </a:lnTo>
                    <a:lnTo>
                      <a:pt x="279" y="6988"/>
                    </a:lnTo>
                    <a:lnTo>
                      <a:pt x="872" y="7214"/>
                    </a:lnTo>
                    <a:lnTo>
                      <a:pt x="1725" y="7545"/>
                    </a:lnTo>
                    <a:lnTo>
                      <a:pt x="2039" y="8294"/>
                    </a:lnTo>
                    <a:lnTo>
                      <a:pt x="1691" y="9131"/>
                    </a:lnTo>
                    <a:lnTo>
                      <a:pt x="1447" y="9706"/>
                    </a:lnTo>
                    <a:lnTo>
                      <a:pt x="1377" y="9915"/>
                    </a:lnTo>
                    <a:lnTo>
                      <a:pt x="1377" y="9985"/>
                    </a:lnTo>
                    <a:lnTo>
                      <a:pt x="1377" y="10002"/>
                    </a:lnTo>
                    <a:lnTo>
                      <a:pt x="2353" y="10960"/>
                    </a:lnTo>
                    <a:lnTo>
                      <a:pt x="2370" y="10960"/>
                    </a:lnTo>
                    <a:lnTo>
                      <a:pt x="2440" y="10943"/>
                    </a:lnTo>
                    <a:lnTo>
                      <a:pt x="2649" y="10873"/>
                    </a:lnTo>
                    <a:lnTo>
                      <a:pt x="3241" y="10647"/>
                    </a:lnTo>
                    <a:lnTo>
                      <a:pt x="4078" y="10263"/>
                    </a:lnTo>
                    <a:lnTo>
                      <a:pt x="4844" y="10577"/>
                    </a:lnTo>
                    <a:lnTo>
                      <a:pt x="5193" y="11413"/>
                    </a:lnTo>
                    <a:lnTo>
                      <a:pt x="5454" y="12006"/>
                    </a:lnTo>
                    <a:lnTo>
                      <a:pt x="5559" y="12180"/>
                    </a:lnTo>
                    <a:lnTo>
                      <a:pt x="5594" y="12250"/>
                    </a:lnTo>
                    <a:lnTo>
                      <a:pt x="5611" y="12267"/>
                    </a:lnTo>
                    <a:lnTo>
                      <a:pt x="6988" y="12267"/>
                    </a:lnTo>
                    <a:lnTo>
                      <a:pt x="7005" y="12250"/>
                    </a:lnTo>
                    <a:lnTo>
                      <a:pt x="7040" y="12180"/>
                    </a:lnTo>
                    <a:lnTo>
                      <a:pt x="7145" y="12006"/>
                    </a:lnTo>
                    <a:lnTo>
                      <a:pt x="7389" y="11413"/>
                    </a:lnTo>
                    <a:lnTo>
                      <a:pt x="7702" y="10577"/>
                    </a:lnTo>
                    <a:lnTo>
                      <a:pt x="8469" y="10263"/>
                    </a:lnTo>
                    <a:lnTo>
                      <a:pt x="9323" y="10612"/>
                    </a:lnTo>
                    <a:lnTo>
                      <a:pt x="9933" y="10838"/>
                    </a:lnTo>
                    <a:lnTo>
                      <a:pt x="10142" y="10908"/>
                    </a:lnTo>
                    <a:lnTo>
                      <a:pt x="10211" y="10926"/>
                    </a:lnTo>
                    <a:lnTo>
                      <a:pt x="10229" y="10926"/>
                    </a:lnTo>
                    <a:lnTo>
                      <a:pt x="11205" y="9967"/>
                    </a:lnTo>
                    <a:lnTo>
                      <a:pt x="11205" y="9932"/>
                    </a:lnTo>
                    <a:lnTo>
                      <a:pt x="11205" y="9880"/>
                    </a:lnTo>
                    <a:lnTo>
                      <a:pt x="11117" y="9671"/>
                    </a:lnTo>
                    <a:lnTo>
                      <a:pt x="10873" y="9096"/>
                    </a:lnTo>
                    <a:lnTo>
                      <a:pt x="10508" y="8277"/>
                    </a:lnTo>
                    <a:lnTo>
                      <a:pt x="10821" y="7528"/>
                    </a:lnTo>
                    <a:lnTo>
                      <a:pt x="11675" y="7179"/>
                    </a:lnTo>
                    <a:lnTo>
                      <a:pt x="12267" y="6935"/>
                    </a:lnTo>
                    <a:lnTo>
                      <a:pt x="12459" y="6831"/>
                    </a:lnTo>
                    <a:lnTo>
                      <a:pt x="12511" y="6796"/>
                    </a:lnTo>
                    <a:lnTo>
                      <a:pt x="12529" y="6778"/>
                    </a:lnTo>
                    <a:lnTo>
                      <a:pt x="12529" y="5437"/>
                    </a:lnTo>
                    <a:lnTo>
                      <a:pt x="12511" y="5402"/>
                    </a:lnTo>
                    <a:lnTo>
                      <a:pt x="12459" y="5367"/>
                    </a:lnTo>
                    <a:lnTo>
                      <a:pt x="12267" y="5280"/>
                    </a:lnTo>
                    <a:lnTo>
                      <a:pt x="11675" y="5036"/>
                    </a:lnTo>
                    <a:lnTo>
                      <a:pt x="10821" y="4722"/>
                    </a:lnTo>
                    <a:lnTo>
                      <a:pt x="10490" y="3973"/>
                    </a:lnTo>
                    <a:lnTo>
                      <a:pt x="10856" y="3137"/>
                    </a:lnTo>
                    <a:lnTo>
                      <a:pt x="11083" y="2544"/>
                    </a:lnTo>
                    <a:lnTo>
                      <a:pt x="11152" y="2335"/>
                    </a:lnTo>
                    <a:lnTo>
                      <a:pt x="11170" y="2283"/>
                    </a:lnTo>
                    <a:lnTo>
                      <a:pt x="11170" y="2248"/>
                    </a:lnTo>
                    <a:lnTo>
                      <a:pt x="10194" y="1307"/>
                    </a:lnTo>
                    <a:lnTo>
                      <a:pt x="10159" y="1290"/>
                    </a:lnTo>
                    <a:lnTo>
                      <a:pt x="10107" y="1307"/>
                    </a:lnTo>
                    <a:lnTo>
                      <a:pt x="9898" y="1377"/>
                    </a:lnTo>
                    <a:lnTo>
                      <a:pt x="9305" y="1621"/>
                    </a:lnTo>
                    <a:lnTo>
                      <a:pt x="8469" y="1987"/>
                    </a:lnTo>
                    <a:lnTo>
                      <a:pt x="7702" y="1690"/>
                    </a:lnTo>
                    <a:lnTo>
                      <a:pt x="7354" y="837"/>
                    </a:lnTo>
                    <a:lnTo>
                      <a:pt x="7092" y="262"/>
                    </a:lnTo>
                    <a:lnTo>
                      <a:pt x="6988" y="70"/>
                    </a:lnTo>
                    <a:lnTo>
                      <a:pt x="6953" y="18"/>
                    </a:lnTo>
                    <a:lnTo>
                      <a:pt x="6935" y="0"/>
                    </a:lnTo>
                    <a:close/>
                  </a:path>
                </a:pathLst>
              </a:custGeom>
              <a:solidFill>
                <a:srgbClr val="FFFFFF"/>
              </a:solidFill>
              <a:ln>
                <a:noFill/>
              </a:ln>
              <a:scene3d>
                <a:camera prst="orthographicFront"/>
                <a:lightRig rig="threePt" dir="t"/>
              </a:scene3d>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28"/>
              <p:cNvSpPr/>
              <p:nvPr/>
            </p:nvSpPr>
            <p:spPr>
              <a:xfrm>
                <a:off x="6096293" y="3973063"/>
                <a:ext cx="240734" cy="158552"/>
              </a:xfrm>
              <a:custGeom>
                <a:avLst/>
                <a:gdLst/>
                <a:ahLst/>
                <a:cxnLst/>
                <a:rect l="l" t="t" r="r" b="b"/>
                <a:pathLst>
                  <a:path w="14289" h="9411" extrusionOk="0">
                    <a:moveTo>
                      <a:pt x="13243" y="1064"/>
                    </a:moveTo>
                    <a:lnTo>
                      <a:pt x="13243" y="8347"/>
                    </a:lnTo>
                    <a:lnTo>
                      <a:pt x="1046" y="8347"/>
                    </a:lnTo>
                    <a:lnTo>
                      <a:pt x="1046" y="1064"/>
                    </a:lnTo>
                    <a:close/>
                    <a:moveTo>
                      <a:pt x="1" y="1"/>
                    </a:moveTo>
                    <a:lnTo>
                      <a:pt x="1" y="9410"/>
                    </a:lnTo>
                    <a:lnTo>
                      <a:pt x="14289" y="9410"/>
                    </a:lnTo>
                    <a:lnTo>
                      <a:pt x="14289" y="1"/>
                    </a:lnTo>
                    <a:close/>
                  </a:path>
                </a:pathLst>
              </a:custGeom>
              <a:solidFill>
                <a:srgbClr val="FFFFFF"/>
              </a:solidFill>
              <a:ln>
                <a:noFill/>
              </a:ln>
              <a:scene3d>
                <a:camera prst="orthographicFront"/>
                <a:lightRig rig="threePt" dir="t"/>
              </a:scene3d>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8"/>
              <p:cNvSpPr/>
              <p:nvPr/>
            </p:nvSpPr>
            <p:spPr>
              <a:xfrm>
                <a:off x="6595931" y="3956334"/>
                <a:ext cx="78695" cy="78981"/>
              </a:xfrm>
              <a:custGeom>
                <a:avLst/>
                <a:gdLst/>
                <a:ahLst/>
                <a:cxnLst/>
                <a:rect l="l" t="t" r="r" b="b"/>
                <a:pathLst>
                  <a:path w="4671" h="4688" extrusionOk="0">
                    <a:moveTo>
                      <a:pt x="1" y="1"/>
                    </a:moveTo>
                    <a:lnTo>
                      <a:pt x="1" y="1064"/>
                    </a:lnTo>
                    <a:lnTo>
                      <a:pt x="3625" y="1064"/>
                    </a:lnTo>
                    <a:lnTo>
                      <a:pt x="3625" y="4688"/>
                    </a:lnTo>
                    <a:lnTo>
                      <a:pt x="4670" y="4688"/>
                    </a:lnTo>
                    <a:lnTo>
                      <a:pt x="4670" y="1"/>
                    </a:lnTo>
                    <a:close/>
                  </a:path>
                </a:pathLst>
              </a:custGeom>
              <a:solidFill>
                <a:srgbClr val="FFFFFF"/>
              </a:solidFill>
              <a:ln>
                <a:noFill/>
              </a:ln>
              <a:scene3d>
                <a:camera prst="orthographicFront"/>
                <a:lightRig rig="threePt" dir="t"/>
              </a:scene3d>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8"/>
              <p:cNvSpPr/>
              <p:nvPr/>
            </p:nvSpPr>
            <p:spPr>
              <a:xfrm>
                <a:off x="6482617" y="3956334"/>
                <a:ext cx="78981" cy="78981"/>
              </a:xfrm>
              <a:custGeom>
                <a:avLst/>
                <a:gdLst/>
                <a:ahLst/>
                <a:cxnLst/>
                <a:rect l="l" t="t" r="r" b="b"/>
                <a:pathLst>
                  <a:path w="4688" h="4688" extrusionOk="0">
                    <a:moveTo>
                      <a:pt x="1" y="1"/>
                    </a:moveTo>
                    <a:lnTo>
                      <a:pt x="1" y="4688"/>
                    </a:lnTo>
                    <a:lnTo>
                      <a:pt x="1064" y="4688"/>
                    </a:lnTo>
                    <a:lnTo>
                      <a:pt x="1064" y="1064"/>
                    </a:lnTo>
                    <a:lnTo>
                      <a:pt x="4688" y="1064"/>
                    </a:lnTo>
                    <a:lnTo>
                      <a:pt x="4688" y="1"/>
                    </a:lnTo>
                    <a:close/>
                  </a:path>
                </a:pathLst>
              </a:custGeom>
              <a:solidFill>
                <a:srgbClr val="FFFFFF"/>
              </a:solidFill>
              <a:ln>
                <a:noFill/>
              </a:ln>
              <a:scene3d>
                <a:camera prst="orthographicFront"/>
                <a:lightRig rig="threePt" dir="t"/>
              </a:scene3d>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8"/>
              <p:cNvSpPr/>
              <p:nvPr/>
            </p:nvSpPr>
            <p:spPr>
              <a:xfrm>
                <a:off x="6595931" y="4069649"/>
                <a:ext cx="78695" cy="78695"/>
              </a:xfrm>
              <a:custGeom>
                <a:avLst/>
                <a:gdLst/>
                <a:ahLst/>
                <a:cxnLst/>
                <a:rect l="l" t="t" r="r" b="b"/>
                <a:pathLst>
                  <a:path w="4671" h="4671" extrusionOk="0">
                    <a:moveTo>
                      <a:pt x="3625" y="1"/>
                    </a:moveTo>
                    <a:lnTo>
                      <a:pt x="3625" y="3625"/>
                    </a:lnTo>
                    <a:lnTo>
                      <a:pt x="1" y="3625"/>
                    </a:lnTo>
                    <a:lnTo>
                      <a:pt x="1" y="4670"/>
                    </a:lnTo>
                    <a:lnTo>
                      <a:pt x="4670" y="4670"/>
                    </a:lnTo>
                    <a:lnTo>
                      <a:pt x="4670" y="1"/>
                    </a:lnTo>
                    <a:close/>
                  </a:path>
                </a:pathLst>
              </a:custGeom>
              <a:solidFill>
                <a:srgbClr val="FFFFFF"/>
              </a:solidFill>
              <a:ln>
                <a:noFill/>
              </a:ln>
              <a:scene3d>
                <a:camera prst="orthographicFront"/>
                <a:lightRig rig="threePt" dir="t"/>
              </a:scene3d>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28"/>
              <p:cNvSpPr/>
              <p:nvPr/>
            </p:nvSpPr>
            <p:spPr>
              <a:xfrm>
                <a:off x="6482617" y="4069649"/>
                <a:ext cx="78981" cy="78695"/>
              </a:xfrm>
              <a:custGeom>
                <a:avLst/>
                <a:gdLst/>
                <a:ahLst/>
                <a:cxnLst/>
                <a:rect l="l" t="t" r="r" b="b"/>
                <a:pathLst>
                  <a:path w="4688" h="4671" extrusionOk="0">
                    <a:moveTo>
                      <a:pt x="1" y="1"/>
                    </a:moveTo>
                    <a:lnTo>
                      <a:pt x="1" y="4670"/>
                    </a:lnTo>
                    <a:lnTo>
                      <a:pt x="4688" y="4670"/>
                    </a:lnTo>
                    <a:lnTo>
                      <a:pt x="4688" y="3625"/>
                    </a:lnTo>
                    <a:lnTo>
                      <a:pt x="1064" y="3625"/>
                    </a:lnTo>
                    <a:lnTo>
                      <a:pt x="1064" y="1"/>
                    </a:lnTo>
                    <a:close/>
                  </a:path>
                </a:pathLst>
              </a:custGeom>
              <a:solidFill>
                <a:srgbClr val="FFFFFF"/>
              </a:solidFill>
              <a:ln>
                <a:noFill/>
              </a:ln>
              <a:scene3d>
                <a:camera prst="orthographicFront"/>
                <a:lightRig rig="threePt" dir="t"/>
              </a:scene3d>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28"/>
              <p:cNvSpPr/>
              <p:nvPr/>
            </p:nvSpPr>
            <p:spPr>
              <a:xfrm>
                <a:off x="4118275" y="3813081"/>
                <a:ext cx="83682" cy="83682"/>
              </a:xfrm>
              <a:custGeom>
                <a:avLst/>
                <a:gdLst/>
                <a:ahLst/>
                <a:cxnLst/>
                <a:rect l="l" t="t" r="r" b="b"/>
                <a:pathLst>
                  <a:path w="4967" h="4967" extrusionOk="0">
                    <a:moveTo>
                      <a:pt x="2231" y="0"/>
                    </a:moveTo>
                    <a:lnTo>
                      <a:pt x="1987" y="53"/>
                    </a:lnTo>
                    <a:lnTo>
                      <a:pt x="1743" y="105"/>
                    </a:lnTo>
                    <a:lnTo>
                      <a:pt x="1517" y="192"/>
                    </a:lnTo>
                    <a:lnTo>
                      <a:pt x="1308" y="297"/>
                    </a:lnTo>
                    <a:lnTo>
                      <a:pt x="1099" y="419"/>
                    </a:lnTo>
                    <a:lnTo>
                      <a:pt x="907" y="558"/>
                    </a:lnTo>
                    <a:lnTo>
                      <a:pt x="733" y="715"/>
                    </a:lnTo>
                    <a:lnTo>
                      <a:pt x="576" y="906"/>
                    </a:lnTo>
                    <a:lnTo>
                      <a:pt x="419" y="1098"/>
                    </a:lnTo>
                    <a:lnTo>
                      <a:pt x="297" y="1290"/>
                    </a:lnTo>
                    <a:lnTo>
                      <a:pt x="193" y="1516"/>
                    </a:lnTo>
                    <a:lnTo>
                      <a:pt x="105" y="1743"/>
                    </a:lnTo>
                    <a:lnTo>
                      <a:pt x="53" y="1987"/>
                    </a:lnTo>
                    <a:lnTo>
                      <a:pt x="18" y="2231"/>
                    </a:lnTo>
                    <a:lnTo>
                      <a:pt x="1" y="2475"/>
                    </a:lnTo>
                    <a:lnTo>
                      <a:pt x="18" y="2736"/>
                    </a:lnTo>
                    <a:lnTo>
                      <a:pt x="53" y="2980"/>
                    </a:lnTo>
                    <a:lnTo>
                      <a:pt x="105" y="3224"/>
                    </a:lnTo>
                    <a:lnTo>
                      <a:pt x="193" y="3450"/>
                    </a:lnTo>
                    <a:lnTo>
                      <a:pt x="297" y="3660"/>
                    </a:lnTo>
                    <a:lnTo>
                      <a:pt x="419" y="3869"/>
                    </a:lnTo>
                    <a:lnTo>
                      <a:pt x="576" y="4060"/>
                    </a:lnTo>
                    <a:lnTo>
                      <a:pt x="733" y="4235"/>
                    </a:lnTo>
                    <a:lnTo>
                      <a:pt x="907" y="4391"/>
                    </a:lnTo>
                    <a:lnTo>
                      <a:pt x="1099" y="4548"/>
                    </a:lnTo>
                    <a:lnTo>
                      <a:pt x="1308" y="4670"/>
                    </a:lnTo>
                    <a:lnTo>
                      <a:pt x="1517" y="4775"/>
                    </a:lnTo>
                    <a:lnTo>
                      <a:pt x="1743" y="4862"/>
                    </a:lnTo>
                    <a:lnTo>
                      <a:pt x="1987" y="4914"/>
                    </a:lnTo>
                    <a:lnTo>
                      <a:pt x="2231" y="4949"/>
                    </a:lnTo>
                    <a:lnTo>
                      <a:pt x="2493" y="4966"/>
                    </a:lnTo>
                    <a:lnTo>
                      <a:pt x="2737" y="4949"/>
                    </a:lnTo>
                    <a:lnTo>
                      <a:pt x="2981" y="4914"/>
                    </a:lnTo>
                    <a:lnTo>
                      <a:pt x="3225" y="4862"/>
                    </a:lnTo>
                    <a:lnTo>
                      <a:pt x="3451" y="4775"/>
                    </a:lnTo>
                    <a:lnTo>
                      <a:pt x="3678" y="4670"/>
                    </a:lnTo>
                    <a:lnTo>
                      <a:pt x="3869" y="4548"/>
                    </a:lnTo>
                    <a:lnTo>
                      <a:pt x="4061" y="4391"/>
                    </a:lnTo>
                    <a:lnTo>
                      <a:pt x="4253" y="4235"/>
                    </a:lnTo>
                    <a:lnTo>
                      <a:pt x="4409" y="4060"/>
                    </a:lnTo>
                    <a:lnTo>
                      <a:pt x="4549" y="3869"/>
                    </a:lnTo>
                    <a:lnTo>
                      <a:pt x="4671" y="3660"/>
                    </a:lnTo>
                    <a:lnTo>
                      <a:pt x="4775" y="3450"/>
                    </a:lnTo>
                    <a:lnTo>
                      <a:pt x="4862" y="3224"/>
                    </a:lnTo>
                    <a:lnTo>
                      <a:pt x="4915" y="2980"/>
                    </a:lnTo>
                    <a:lnTo>
                      <a:pt x="4967" y="2736"/>
                    </a:lnTo>
                    <a:lnTo>
                      <a:pt x="4967" y="2475"/>
                    </a:lnTo>
                    <a:lnTo>
                      <a:pt x="4967" y="2231"/>
                    </a:lnTo>
                    <a:lnTo>
                      <a:pt x="4915" y="1987"/>
                    </a:lnTo>
                    <a:lnTo>
                      <a:pt x="4862" y="1743"/>
                    </a:lnTo>
                    <a:lnTo>
                      <a:pt x="4775" y="1516"/>
                    </a:lnTo>
                    <a:lnTo>
                      <a:pt x="4671" y="1290"/>
                    </a:lnTo>
                    <a:lnTo>
                      <a:pt x="4549" y="1098"/>
                    </a:lnTo>
                    <a:lnTo>
                      <a:pt x="4409" y="906"/>
                    </a:lnTo>
                    <a:lnTo>
                      <a:pt x="4253" y="715"/>
                    </a:lnTo>
                    <a:lnTo>
                      <a:pt x="4061" y="558"/>
                    </a:lnTo>
                    <a:lnTo>
                      <a:pt x="3869" y="419"/>
                    </a:lnTo>
                    <a:lnTo>
                      <a:pt x="3678" y="297"/>
                    </a:lnTo>
                    <a:lnTo>
                      <a:pt x="3451" y="192"/>
                    </a:lnTo>
                    <a:lnTo>
                      <a:pt x="3225" y="105"/>
                    </a:lnTo>
                    <a:lnTo>
                      <a:pt x="2981" y="53"/>
                    </a:lnTo>
                    <a:lnTo>
                      <a:pt x="2737" y="0"/>
                    </a:lnTo>
                    <a:close/>
                  </a:path>
                </a:pathLst>
              </a:custGeom>
              <a:solidFill>
                <a:schemeClr val="accent5"/>
              </a:solidFill>
              <a:ln>
                <a:noFill/>
              </a:ln>
              <a:scene3d>
                <a:camera prst="orthographicFront"/>
                <a:lightRig rig="threePt" dir="t"/>
              </a:scene3d>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289" name="Google Shape;1289;p28" title="Gráfico">
              <a:hlinkClick r:id="rId3"/>
            </p:cNvPr>
            <p:cNvPicPr preferRelativeResize="0"/>
            <p:nvPr/>
          </p:nvPicPr>
          <p:blipFill>
            <a:blip r:embed="rId4">
              <a:alphaModFix/>
            </a:blip>
            <a:stretch>
              <a:fillRect/>
            </a:stretch>
          </p:blipFill>
          <p:spPr>
            <a:xfrm>
              <a:off x="2328850" y="1030407"/>
              <a:ext cx="4486217" cy="2773598"/>
            </a:xfrm>
            <a:prstGeom prst="rect">
              <a:avLst/>
            </a:prstGeom>
            <a:noFill/>
            <a:ln>
              <a:noFill/>
            </a:ln>
            <a:scene3d>
              <a:camera prst="orthographicFront"/>
              <a:lightRig rig="threePt" dir="t"/>
            </a:scene3d>
            <a:sp3d>
              <a:bevelT w="114300" prst="artDeco"/>
            </a:sp3d>
          </p:spPr>
        </p:pic>
        <p:grpSp>
          <p:nvGrpSpPr>
            <p:cNvPr id="1290" name="Google Shape;1290;p28"/>
            <p:cNvGrpSpPr/>
            <p:nvPr/>
          </p:nvGrpSpPr>
          <p:grpSpPr>
            <a:xfrm>
              <a:off x="4154579" y="1999823"/>
              <a:ext cx="834921" cy="834908"/>
              <a:chOff x="4154579" y="1999823"/>
              <a:chExt cx="834921" cy="834908"/>
            </a:xfrm>
          </p:grpSpPr>
          <p:sp>
            <p:nvSpPr>
              <p:cNvPr id="1291" name="Google Shape;1291;p28"/>
              <p:cNvSpPr/>
              <p:nvPr/>
            </p:nvSpPr>
            <p:spPr>
              <a:xfrm>
                <a:off x="4154579" y="1999823"/>
                <a:ext cx="834921" cy="834908"/>
              </a:xfrm>
              <a:custGeom>
                <a:avLst/>
                <a:gdLst/>
                <a:ahLst/>
                <a:cxnLst/>
                <a:rect l="l" t="t" r="r" b="b"/>
                <a:pathLst>
                  <a:path w="65484" h="65483" extrusionOk="0">
                    <a:moveTo>
                      <a:pt x="31888" y="0"/>
                    </a:moveTo>
                    <a:lnTo>
                      <a:pt x="31052" y="35"/>
                    </a:lnTo>
                    <a:lnTo>
                      <a:pt x="30215" y="87"/>
                    </a:lnTo>
                    <a:lnTo>
                      <a:pt x="29396" y="175"/>
                    </a:lnTo>
                    <a:lnTo>
                      <a:pt x="28577" y="262"/>
                    </a:lnTo>
                    <a:lnTo>
                      <a:pt x="27758" y="366"/>
                    </a:lnTo>
                    <a:lnTo>
                      <a:pt x="26939" y="506"/>
                    </a:lnTo>
                    <a:lnTo>
                      <a:pt x="26138" y="662"/>
                    </a:lnTo>
                    <a:lnTo>
                      <a:pt x="25354" y="837"/>
                    </a:lnTo>
                    <a:lnTo>
                      <a:pt x="24552" y="1028"/>
                    </a:lnTo>
                    <a:lnTo>
                      <a:pt x="23785" y="1238"/>
                    </a:lnTo>
                    <a:lnTo>
                      <a:pt x="23001" y="1464"/>
                    </a:lnTo>
                    <a:lnTo>
                      <a:pt x="22235" y="1725"/>
                    </a:lnTo>
                    <a:lnTo>
                      <a:pt x="21485" y="1987"/>
                    </a:lnTo>
                    <a:lnTo>
                      <a:pt x="20736" y="2266"/>
                    </a:lnTo>
                    <a:lnTo>
                      <a:pt x="20004" y="2579"/>
                    </a:lnTo>
                    <a:lnTo>
                      <a:pt x="19272" y="2893"/>
                    </a:lnTo>
                    <a:lnTo>
                      <a:pt x="18540" y="3224"/>
                    </a:lnTo>
                    <a:lnTo>
                      <a:pt x="17844" y="3572"/>
                    </a:lnTo>
                    <a:lnTo>
                      <a:pt x="17129" y="3956"/>
                    </a:lnTo>
                    <a:lnTo>
                      <a:pt x="16450" y="4339"/>
                    </a:lnTo>
                    <a:lnTo>
                      <a:pt x="15770" y="4740"/>
                    </a:lnTo>
                    <a:lnTo>
                      <a:pt x="15090" y="5158"/>
                    </a:lnTo>
                    <a:lnTo>
                      <a:pt x="14428" y="5594"/>
                    </a:lnTo>
                    <a:lnTo>
                      <a:pt x="13784" y="6047"/>
                    </a:lnTo>
                    <a:lnTo>
                      <a:pt x="13156" y="6500"/>
                    </a:lnTo>
                    <a:lnTo>
                      <a:pt x="12529" y="6988"/>
                    </a:lnTo>
                    <a:lnTo>
                      <a:pt x="11919" y="7476"/>
                    </a:lnTo>
                    <a:lnTo>
                      <a:pt x="11309" y="7981"/>
                    </a:lnTo>
                    <a:lnTo>
                      <a:pt x="10717" y="8504"/>
                    </a:lnTo>
                    <a:lnTo>
                      <a:pt x="10142" y="9044"/>
                    </a:lnTo>
                    <a:lnTo>
                      <a:pt x="9584" y="9584"/>
                    </a:lnTo>
                    <a:lnTo>
                      <a:pt x="9044" y="10142"/>
                    </a:lnTo>
                    <a:lnTo>
                      <a:pt x="8504" y="10717"/>
                    </a:lnTo>
                    <a:lnTo>
                      <a:pt x="7981" y="11309"/>
                    </a:lnTo>
                    <a:lnTo>
                      <a:pt x="7476" y="11919"/>
                    </a:lnTo>
                    <a:lnTo>
                      <a:pt x="6988" y="12529"/>
                    </a:lnTo>
                    <a:lnTo>
                      <a:pt x="6500" y="13156"/>
                    </a:lnTo>
                    <a:lnTo>
                      <a:pt x="6047" y="13783"/>
                    </a:lnTo>
                    <a:lnTo>
                      <a:pt x="5594" y="14428"/>
                    </a:lnTo>
                    <a:lnTo>
                      <a:pt x="5158" y="15090"/>
                    </a:lnTo>
                    <a:lnTo>
                      <a:pt x="4740" y="15770"/>
                    </a:lnTo>
                    <a:lnTo>
                      <a:pt x="4339" y="16449"/>
                    </a:lnTo>
                    <a:lnTo>
                      <a:pt x="3956" y="17129"/>
                    </a:lnTo>
                    <a:lnTo>
                      <a:pt x="3573" y="17826"/>
                    </a:lnTo>
                    <a:lnTo>
                      <a:pt x="3224" y="18540"/>
                    </a:lnTo>
                    <a:lnTo>
                      <a:pt x="2893" y="19272"/>
                    </a:lnTo>
                    <a:lnTo>
                      <a:pt x="2579" y="20004"/>
                    </a:lnTo>
                    <a:lnTo>
                      <a:pt x="2266" y="20736"/>
                    </a:lnTo>
                    <a:lnTo>
                      <a:pt x="1987" y="21485"/>
                    </a:lnTo>
                    <a:lnTo>
                      <a:pt x="1726" y="22234"/>
                    </a:lnTo>
                    <a:lnTo>
                      <a:pt x="1464" y="23001"/>
                    </a:lnTo>
                    <a:lnTo>
                      <a:pt x="1238" y="23785"/>
                    </a:lnTo>
                    <a:lnTo>
                      <a:pt x="1029" y="24552"/>
                    </a:lnTo>
                    <a:lnTo>
                      <a:pt x="837" y="25353"/>
                    </a:lnTo>
                    <a:lnTo>
                      <a:pt x="663" y="26138"/>
                    </a:lnTo>
                    <a:lnTo>
                      <a:pt x="506" y="26939"/>
                    </a:lnTo>
                    <a:lnTo>
                      <a:pt x="366" y="27758"/>
                    </a:lnTo>
                    <a:lnTo>
                      <a:pt x="262" y="28577"/>
                    </a:lnTo>
                    <a:lnTo>
                      <a:pt x="175" y="29396"/>
                    </a:lnTo>
                    <a:lnTo>
                      <a:pt x="88" y="30215"/>
                    </a:lnTo>
                    <a:lnTo>
                      <a:pt x="35" y="31051"/>
                    </a:lnTo>
                    <a:lnTo>
                      <a:pt x="0" y="31888"/>
                    </a:lnTo>
                    <a:lnTo>
                      <a:pt x="0" y="32742"/>
                    </a:lnTo>
                    <a:lnTo>
                      <a:pt x="0" y="33578"/>
                    </a:lnTo>
                    <a:lnTo>
                      <a:pt x="35" y="34432"/>
                    </a:lnTo>
                    <a:lnTo>
                      <a:pt x="88" y="35268"/>
                    </a:lnTo>
                    <a:lnTo>
                      <a:pt x="175" y="36087"/>
                    </a:lnTo>
                    <a:lnTo>
                      <a:pt x="262" y="36906"/>
                    </a:lnTo>
                    <a:lnTo>
                      <a:pt x="366" y="37725"/>
                    </a:lnTo>
                    <a:lnTo>
                      <a:pt x="506" y="38544"/>
                    </a:lnTo>
                    <a:lnTo>
                      <a:pt x="663" y="39346"/>
                    </a:lnTo>
                    <a:lnTo>
                      <a:pt x="837" y="40130"/>
                    </a:lnTo>
                    <a:lnTo>
                      <a:pt x="1029" y="40931"/>
                    </a:lnTo>
                    <a:lnTo>
                      <a:pt x="1238" y="41698"/>
                    </a:lnTo>
                    <a:lnTo>
                      <a:pt x="1464" y="42482"/>
                    </a:lnTo>
                    <a:lnTo>
                      <a:pt x="1726" y="43249"/>
                    </a:lnTo>
                    <a:lnTo>
                      <a:pt x="1987" y="43998"/>
                    </a:lnTo>
                    <a:lnTo>
                      <a:pt x="2266" y="44747"/>
                    </a:lnTo>
                    <a:lnTo>
                      <a:pt x="2579" y="45479"/>
                    </a:lnTo>
                    <a:lnTo>
                      <a:pt x="2893" y="46211"/>
                    </a:lnTo>
                    <a:lnTo>
                      <a:pt x="3224" y="46943"/>
                    </a:lnTo>
                    <a:lnTo>
                      <a:pt x="3573" y="47640"/>
                    </a:lnTo>
                    <a:lnTo>
                      <a:pt x="3956" y="48354"/>
                    </a:lnTo>
                    <a:lnTo>
                      <a:pt x="4339" y="49034"/>
                    </a:lnTo>
                    <a:lnTo>
                      <a:pt x="4740" y="49713"/>
                    </a:lnTo>
                    <a:lnTo>
                      <a:pt x="5158" y="50393"/>
                    </a:lnTo>
                    <a:lnTo>
                      <a:pt x="5594" y="51055"/>
                    </a:lnTo>
                    <a:lnTo>
                      <a:pt x="6047" y="51700"/>
                    </a:lnTo>
                    <a:lnTo>
                      <a:pt x="6500" y="52327"/>
                    </a:lnTo>
                    <a:lnTo>
                      <a:pt x="6988" y="52954"/>
                    </a:lnTo>
                    <a:lnTo>
                      <a:pt x="7476" y="53564"/>
                    </a:lnTo>
                    <a:lnTo>
                      <a:pt x="7981" y="54174"/>
                    </a:lnTo>
                    <a:lnTo>
                      <a:pt x="8504" y="54749"/>
                    </a:lnTo>
                    <a:lnTo>
                      <a:pt x="9044" y="55324"/>
                    </a:lnTo>
                    <a:lnTo>
                      <a:pt x="9584" y="55899"/>
                    </a:lnTo>
                    <a:lnTo>
                      <a:pt x="10142" y="56439"/>
                    </a:lnTo>
                    <a:lnTo>
                      <a:pt x="10717" y="56979"/>
                    </a:lnTo>
                    <a:lnTo>
                      <a:pt x="11309" y="57502"/>
                    </a:lnTo>
                    <a:lnTo>
                      <a:pt x="11919" y="58008"/>
                    </a:lnTo>
                    <a:lnTo>
                      <a:pt x="12529" y="58495"/>
                    </a:lnTo>
                    <a:lnTo>
                      <a:pt x="13156" y="58983"/>
                    </a:lnTo>
                    <a:lnTo>
                      <a:pt x="13784" y="59436"/>
                    </a:lnTo>
                    <a:lnTo>
                      <a:pt x="14428" y="59889"/>
                    </a:lnTo>
                    <a:lnTo>
                      <a:pt x="15090" y="60325"/>
                    </a:lnTo>
                    <a:lnTo>
                      <a:pt x="15770" y="60743"/>
                    </a:lnTo>
                    <a:lnTo>
                      <a:pt x="16450" y="61144"/>
                    </a:lnTo>
                    <a:lnTo>
                      <a:pt x="17129" y="61527"/>
                    </a:lnTo>
                    <a:lnTo>
                      <a:pt x="17844" y="61911"/>
                    </a:lnTo>
                    <a:lnTo>
                      <a:pt x="18540" y="62259"/>
                    </a:lnTo>
                    <a:lnTo>
                      <a:pt x="19272" y="62590"/>
                    </a:lnTo>
                    <a:lnTo>
                      <a:pt x="20004" y="62904"/>
                    </a:lnTo>
                    <a:lnTo>
                      <a:pt x="20736" y="63218"/>
                    </a:lnTo>
                    <a:lnTo>
                      <a:pt x="21485" y="63496"/>
                    </a:lnTo>
                    <a:lnTo>
                      <a:pt x="22235" y="63758"/>
                    </a:lnTo>
                    <a:lnTo>
                      <a:pt x="23001" y="64019"/>
                    </a:lnTo>
                    <a:lnTo>
                      <a:pt x="23785" y="64246"/>
                    </a:lnTo>
                    <a:lnTo>
                      <a:pt x="24552" y="64455"/>
                    </a:lnTo>
                    <a:lnTo>
                      <a:pt x="25354" y="64646"/>
                    </a:lnTo>
                    <a:lnTo>
                      <a:pt x="26138" y="64821"/>
                    </a:lnTo>
                    <a:lnTo>
                      <a:pt x="26939" y="64977"/>
                    </a:lnTo>
                    <a:lnTo>
                      <a:pt x="27758" y="65099"/>
                    </a:lnTo>
                    <a:lnTo>
                      <a:pt x="28577" y="65221"/>
                    </a:lnTo>
                    <a:lnTo>
                      <a:pt x="29396" y="65308"/>
                    </a:lnTo>
                    <a:lnTo>
                      <a:pt x="30215" y="65396"/>
                    </a:lnTo>
                    <a:lnTo>
                      <a:pt x="31052" y="65448"/>
                    </a:lnTo>
                    <a:lnTo>
                      <a:pt x="31888" y="65483"/>
                    </a:lnTo>
                    <a:lnTo>
                      <a:pt x="33578" y="65483"/>
                    </a:lnTo>
                    <a:lnTo>
                      <a:pt x="34432" y="65448"/>
                    </a:lnTo>
                    <a:lnTo>
                      <a:pt x="35268" y="65396"/>
                    </a:lnTo>
                    <a:lnTo>
                      <a:pt x="36087" y="65308"/>
                    </a:lnTo>
                    <a:lnTo>
                      <a:pt x="36906" y="65221"/>
                    </a:lnTo>
                    <a:lnTo>
                      <a:pt x="37725" y="65099"/>
                    </a:lnTo>
                    <a:lnTo>
                      <a:pt x="38544" y="64977"/>
                    </a:lnTo>
                    <a:lnTo>
                      <a:pt x="39346" y="64821"/>
                    </a:lnTo>
                    <a:lnTo>
                      <a:pt x="40130" y="64646"/>
                    </a:lnTo>
                    <a:lnTo>
                      <a:pt x="40931" y="64455"/>
                    </a:lnTo>
                    <a:lnTo>
                      <a:pt x="41698" y="64246"/>
                    </a:lnTo>
                    <a:lnTo>
                      <a:pt x="42482" y="64019"/>
                    </a:lnTo>
                    <a:lnTo>
                      <a:pt x="43249" y="63758"/>
                    </a:lnTo>
                    <a:lnTo>
                      <a:pt x="43998" y="63496"/>
                    </a:lnTo>
                    <a:lnTo>
                      <a:pt x="44747" y="63218"/>
                    </a:lnTo>
                    <a:lnTo>
                      <a:pt x="45479" y="62904"/>
                    </a:lnTo>
                    <a:lnTo>
                      <a:pt x="46211" y="62590"/>
                    </a:lnTo>
                    <a:lnTo>
                      <a:pt x="46943" y="62259"/>
                    </a:lnTo>
                    <a:lnTo>
                      <a:pt x="47640" y="61911"/>
                    </a:lnTo>
                    <a:lnTo>
                      <a:pt x="48354" y="61527"/>
                    </a:lnTo>
                    <a:lnTo>
                      <a:pt x="49034" y="61144"/>
                    </a:lnTo>
                    <a:lnTo>
                      <a:pt x="49714" y="60743"/>
                    </a:lnTo>
                    <a:lnTo>
                      <a:pt x="50393" y="60325"/>
                    </a:lnTo>
                    <a:lnTo>
                      <a:pt x="51055" y="59889"/>
                    </a:lnTo>
                    <a:lnTo>
                      <a:pt x="51700" y="59436"/>
                    </a:lnTo>
                    <a:lnTo>
                      <a:pt x="52327" y="58983"/>
                    </a:lnTo>
                    <a:lnTo>
                      <a:pt x="52955" y="58495"/>
                    </a:lnTo>
                    <a:lnTo>
                      <a:pt x="53564" y="58008"/>
                    </a:lnTo>
                    <a:lnTo>
                      <a:pt x="54174" y="57502"/>
                    </a:lnTo>
                    <a:lnTo>
                      <a:pt x="54749" y="56979"/>
                    </a:lnTo>
                    <a:lnTo>
                      <a:pt x="55324" y="56439"/>
                    </a:lnTo>
                    <a:lnTo>
                      <a:pt x="55899" y="55899"/>
                    </a:lnTo>
                    <a:lnTo>
                      <a:pt x="56440" y="55324"/>
                    </a:lnTo>
                    <a:lnTo>
                      <a:pt x="56980" y="54749"/>
                    </a:lnTo>
                    <a:lnTo>
                      <a:pt x="57502" y="54174"/>
                    </a:lnTo>
                    <a:lnTo>
                      <a:pt x="58008" y="53564"/>
                    </a:lnTo>
                    <a:lnTo>
                      <a:pt x="58496" y="52954"/>
                    </a:lnTo>
                    <a:lnTo>
                      <a:pt x="58984" y="52327"/>
                    </a:lnTo>
                    <a:lnTo>
                      <a:pt x="59437" y="51700"/>
                    </a:lnTo>
                    <a:lnTo>
                      <a:pt x="59890" y="51055"/>
                    </a:lnTo>
                    <a:lnTo>
                      <a:pt x="60325" y="50393"/>
                    </a:lnTo>
                    <a:lnTo>
                      <a:pt x="60743" y="49713"/>
                    </a:lnTo>
                    <a:lnTo>
                      <a:pt x="61144" y="49034"/>
                    </a:lnTo>
                    <a:lnTo>
                      <a:pt x="61528" y="48354"/>
                    </a:lnTo>
                    <a:lnTo>
                      <a:pt x="61911" y="47640"/>
                    </a:lnTo>
                    <a:lnTo>
                      <a:pt x="62259" y="46943"/>
                    </a:lnTo>
                    <a:lnTo>
                      <a:pt x="62591" y="46211"/>
                    </a:lnTo>
                    <a:lnTo>
                      <a:pt x="62904" y="45479"/>
                    </a:lnTo>
                    <a:lnTo>
                      <a:pt x="63218" y="44747"/>
                    </a:lnTo>
                    <a:lnTo>
                      <a:pt x="63497" y="43998"/>
                    </a:lnTo>
                    <a:lnTo>
                      <a:pt x="63758" y="43249"/>
                    </a:lnTo>
                    <a:lnTo>
                      <a:pt x="64019" y="42482"/>
                    </a:lnTo>
                    <a:lnTo>
                      <a:pt x="64246" y="41698"/>
                    </a:lnTo>
                    <a:lnTo>
                      <a:pt x="64455" y="40931"/>
                    </a:lnTo>
                    <a:lnTo>
                      <a:pt x="64647" y="40130"/>
                    </a:lnTo>
                    <a:lnTo>
                      <a:pt x="64821" y="39346"/>
                    </a:lnTo>
                    <a:lnTo>
                      <a:pt x="64978" y="38544"/>
                    </a:lnTo>
                    <a:lnTo>
                      <a:pt x="65100" y="37725"/>
                    </a:lnTo>
                    <a:lnTo>
                      <a:pt x="65222" y="36906"/>
                    </a:lnTo>
                    <a:lnTo>
                      <a:pt x="65309" y="36087"/>
                    </a:lnTo>
                    <a:lnTo>
                      <a:pt x="65396" y="35268"/>
                    </a:lnTo>
                    <a:lnTo>
                      <a:pt x="65448" y="34432"/>
                    </a:lnTo>
                    <a:lnTo>
                      <a:pt x="65483" y="33578"/>
                    </a:lnTo>
                    <a:lnTo>
                      <a:pt x="65483" y="32742"/>
                    </a:lnTo>
                    <a:lnTo>
                      <a:pt x="65483" y="31888"/>
                    </a:lnTo>
                    <a:lnTo>
                      <a:pt x="65448" y="31051"/>
                    </a:lnTo>
                    <a:lnTo>
                      <a:pt x="65396" y="30215"/>
                    </a:lnTo>
                    <a:lnTo>
                      <a:pt x="65309" y="29396"/>
                    </a:lnTo>
                    <a:lnTo>
                      <a:pt x="65222" y="28577"/>
                    </a:lnTo>
                    <a:lnTo>
                      <a:pt x="65100" y="27758"/>
                    </a:lnTo>
                    <a:lnTo>
                      <a:pt x="64978" y="26939"/>
                    </a:lnTo>
                    <a:lnTo>
                      <a:pt x="64821" y="26138"/>
                    </a:lnTo>
                    <a:lnTo>
                      <a:pt x="64647" y="25353"/>
                    </a:lnTo>
                    <a:lnTo>
                      <a:pt x="64455" y="24552"/>
                    </a:lnTo>
                    <a:lnTo>
                      <a:pt x="64246" y="23785"/>
                    </a:lnTo>
                    <a:lnTo>
                      <a:pt x="64019" y="23001"/>
                    </a:lnTo>
                    <a:lnTo>
                      <a:pt x="63758" y="22234"/>
                    </a:lnTo>
                    <a:lnTo>
                      <a:pt x="63497" y="21485"/>
                    </a:lnTo>
                    <a:lnTo>
                      <a:pt x="63218" y="20736"/>
                    </a:lnTo>
                    <a:lnTo>
                      <a:pt x="62904" y="20004"/>
                    </a:lnTo>
                    <a:lnTo>
                      <a:pt x="62591" y="19272"/>
                    </a:lnTo>
                    <a:lnTo>
                      <a:pt x="62259" y="18540"/>
                    </a:lnTo>
                    <a:lnTo>
                      <a:pt x="61911" y="17826"/>
                    </a:lnTo>
                    <a:lnTo>
                      <a:pt x="61528" y="17129"/>
                    </a:lnTo>
                    <a:lnTo>
                      <a:pt x="61144" y="16449"/>
                    </a:lnTo>
                    <a:lnTo>
                      <a:pt x="60743" y="15770"/>
                    </a:lnTo>
                    <a:lnTo>
                      <a:pt x="60325" y="15090"/>
                    </a:lnTo>
                    <a:lnTo>
                      <a:pt x="59890" y="14428"/>
                    </a:lnTo>
                    <a:lnTo>
                      <a:pt x="59437" y="13783"/>
                    </a:lnTo>
                    <a:lnTo>
                      <a:pt x="58984" y="13156"/>
                    </a:lnTo>
                    <a:lnTo>
                      <a:pt x="58496" y="12529"/>
                    </a:lnTo>
                    <a:lnTo>
                      <a:pt x="58008" y="11919"/>
                    </a:lnTo>
                    <a:lnTo>
                      <a:pt x="57502" y="11309"/>
                    </a:lnTo>
                    <a:lnTo>
                      <a:pt x="56980" y="10717"/>
                    </a:lnTo>
                    <a:lnTo>
                      <a:pt x="56440" y="10142"/>
                    </a:lnTo>
                    <a:lnTo>
                      <a:pt x="55899" y="9584"/>
                    </a:lnTo>
                    <a:lnTo>
                      <a:pt x="55324" y="9044"/>
                    </a:lnTo>
                    <a:lnTo>
                      <a:pt x="54749" y="8504"/>
                    </a:lnTo>
                    <a:lnTo>
                      <a:pt x="54174" y="7981"/>
                    </a:lnTo>
                    <a:lnTo>
                      <a:pt x="53564" y="7476"/>
                    </a:lnTo>
                    <a:lnTo>
                      <a:pt x="52955" y="6988"/>
                    </a:lnTo>
                    <a:lnTo>
                      <a:pt x="52327" y="6500"/>
                    </a:lnTo>
                    <a:lnTo>
                      <a:pt x="51700" y="6047"/>
                    </a:lnTo>
                    <a:lnTo>
                      <a:pt x="51055" y="5594"/>
                    </a:lnTo>
                    <a:lnTo>
                      <a:pt x="50393" y="5158"/>
                    </a:lnTo>
                    <a:lnTo>
                      <a:pt x="49714" y="4740"/>
                    </a:lnTo>
                    <a:lnTo>
                      <a:pt x="49034" y="4339"/>
                    </a:lnTo>
                    <a:lnTo>
                      <a:pt x="48354" y="3956"/>
                    </a:lnTo>
                    <a:lnTo>
                      <a:pt x="47640" y="3572"/>
                    </a:lnTo>
                    <a:lnTo>
                      <a:pt x="46943" y="3224"/>
                    </a:lnTo>
                    <a:lnTo>
                      <a:pt x="46211" y="2893"/>
                    </a:lnTo>
                    <a:lnTo>
                      <a:pt x="45479" y="2579"/>
                    </a:lnTo>
                    <a:lnTo>
                      <a:pt x="44747" y="2266"/>
                    </a:lnTo>
                    <a:lnTo>
                      <a:pt x="43998" y="1987"/>
                    </a:lnTo>
                    <a:lnTo>
                      <a:pt x="43249" y="1725"/>
                    </a:lnTo>
                    <a:lnTo>
                      <a:pt x="42482" y="1464"/>
                    </a:lnTo>
                    <a:lnTo>
                      <a:pt x="41698" y="1238"/>
                    </a:lnTo>
                    <a:lnTo>
                      <a:pt x="40931" y="1028"/>
                    </a:lnTo>
                    <a:lnTo>
                      <a:pt x="40130" y="837"/>
                    </a:lnTo>
                    <a:lnTo>
                      <a:pt x="39346" y="662"/>
                    </a:lnTo>
                    <a:lnTo>
                      <a:pt x="38544" y="506"/>
                    </a:lnTo>
                    <a:lnTo>
                      <a:pt x="37725" y="366"/>
                    </a:lnTo>
                    <a:lnTo>
                      <a:pt x="36906" y="262"/>
                    </a:lnTo>
                    <a:lnTo>
                      <a:pt x="36087" y="175"/>
                    </a:lnTo>
                    <a:lnTo>
                      <a:pt x="35268" y="87"/>
                    </a:lnTo>
                    <a:lnTo>
                      <a:pt x="34432" y="35"/>
                    </a:lnTo>
                    <a:lnTo>
                      <a:pt x="33578" y="0"/>
                    </a:lnTo>
                    <a:close/>
                  </a:path>
                </a:pathLst>
              </a:custGeom>
              <a:solidFill>
                <a:srgbClr val="FFFFFF">
                  <a:alpha val="46930"/>
                </a:srgbClr>
              </a:solidFill>
              <a:ln>
                <a:noFill/>
              </a:ln>
              <a:scene3d>
                <a:camera prst="orthographicFront"/>
                <a:lightRig rig="threePt" dir="t"/>
              </a:scene3d>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92" name="Google Shape;1292;p28"/>
              <p:cNvSpPr/>
              <p:nvPr/>
            </p:nvSpPr>
            <p:spPr>
              <a:xfrm>
                <a:off x="4461347" y="2195738"/>
                <a:ext cx="334369" cy="443012"/>
              </a:xfrm>
              <a:custGeom>
                <a:avLst/>
                <a:gdLst/>
                <a:ahLst/>
                <a:cxnLst/>
                <a:rect l="l" t="t" r="r" b="b"/>
                <a:pathLst>
                  <a:path w="26225" h="34746" extrusionOk="0">
                    <a:moveTo>
                      <a:pt x="0" y="0"/>
                    </a:moveTo>
                    <a:lnTo>
                      <a:pt x="0" y="34745"/>
                    </a:lnTo>
                    <a:lnTo>
                      <a:pt x="26225" y="17373"/>
                    </a:lnTo>
                    <a:lnTo>
                      <a:pt x="0" y="0"/>
                    </a:lnTo>
                    <a:close/>
                  </a:path>
                </a:pathLst>
              </a:custGeom>
              <a:solidFill>
                <a:schemeClr val="lt1"/>
              </a:solidFill>
              <a:ln>
                <a:noFill/>
              </a:ln>
              <a:scene3d>
                <a:camera prst="orthographicFront"/>
                <a:lightRig rig="threePt" dir="t"/>
              </a:scene3d>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 name="Google Shape;580;p41">
            <a:extLst>
              <a:ext uri="{FF2B5EF4-FFF2-40B4-BE49-F238E27FC236}">
                <a16:creationId xmlns:a16="http://schemas.microsoft.com/office/drawing/2014/main" id="{181F02EE-C15C-8898-C165-38EF630C60CE}"/>
              </a:ext>
            </a:extLst>
          </p:cNvPr>
          <p:cNvSpPr txBox="1">
            <a:spLocks/>
          </p:cNvSpPr>
          <p:nvPr/>
        </p:nvSpPr>
        <p:spPr>
          <a:xfrm>
            <a:off x="2109066" y="496959"/>
            <a:ext cx="4925735" cy="48683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9pPr>
          </a:lstStyle>
          <a:p>
            <a:pPr marL="0" marR="0" lvl="0" indent="0" algn="ctr" defTabSz="914400" rtl="1" eaLnBrk="1" fontAlgn="auto" latinLnBrk="0" hangingPunct="1">
              <a:lnSpc>
                <a:spcPct val="100000"/>
              </a:lnSpc>
              <a:spcBef>
                <a:spcPts val="0"/>
              </a:spcBef>
              <a:spcAft>
                <a:spcPts val="0"/>
              </a:spcAft>
              <a:buClr>
                <a:srgbClr val="000000"/>
              </a:buClr>
              <a:buSzPts val="3600"/>
              <a:buFont typeface="Fira Sans Extra Condensed SemiBold"/>
              <a:buNone/>
              <a:tabLst/>
              <a:defRPr/>
            </a:pPr>
            <a:r>
              <a:rPr kumimoji="0" lang="ar-SA" sz="4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ira Sans Extra Condensed SemiBold"/>
              </a:rPr>
              <a:t>لنطبق معًا </a:t>
            </a:r>
            <a:endPar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Fira Sans Extra Condensed SemiBold"/>
            </a:endParaRPr>
          </a:p>
        </p:txBody>
      </p:sp>
    </p:spTree>
    <p:extLst>
      <p:ext uri="{BB962C8B-B14F-4D97-AF65-F5344CB8AC3E}">
        <p14:creationId xmlns:p14="http://schemas.microsoft.com/office/powerpoint/2010/main" val="40152731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endParaRPr>
          </a:p>
        </p:txBody>
      </p:sp>
      <p:pic>
        <p:nvPicPr>
          <p:cNvPr id="2054" name="Picture 6" descr="36 3D Online Exam Illustrations - Free in PNG, BLEND, GLTF - IconScout">
            <a:extLst>
              <a:ext uri="{FF2B5EF4-FFF2-40B4-BE49-F238E27FC236}">
                <a16:creationId xmlns:a16="http://schemas.microsoft.com/office/drawing/2014/main" id="{A14E74EC-26FB-A066-5E54-EFFF390C7C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05"/>
          <a:stretch/>
        </p:blipFill>
        <p:spPr bwMode="auto">
          <a:xfrm>
            <a:off x="4984354" y="1165225"/>
            <a:ext cx="5297488" cy="4286250"/>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رة 3" descr="صورة تحتوي على نص&#10;&#10;تم إنشاء الوصف تلقائياً">
            <a:extLst>
              <a:ext uri="{FF2B5EF4-FFF2-40B4-BE49-F238E27FC236}">
                <a16:creationId xmlns:a16="http://schemas.microsoft.com/office/drawing/2014/main" id="{3E712EC0-B493-298B-5025-E4121F200FF5}"/>
              </a:ext>
            </a:extLst>
          </p:cNvPr>
          <p:cNvPicPr>
            <a:picLocks noChangeAspect="1"/>
          </p:cNvPicPr>
          <p:nvPr/>
        </p:nvPicPr>
        <p:blipFill>
          <a:blip r:embed="rId3"/>
          <a:stretch>
            <a:fillRect/>
          </a:stretch>
        </p:blipFill>
        <p:spPr>
          <a:xfrm>
            <a:off x="489698" y="716349"/>
            <a:ext cx="5780634" cy="3369876"/>
          </a:xfrm>
          <a:prstGeom prst="rect">
            <a:avLst/>
          </a:prstGeom>
        </p:spPr>
      </p:pic>
    </p:spTree>
    <p:extLst>
      <p:ext uri="{BB962C8B-B14F-4D97-AF65-F5344CB8AC3E}">
        <p14:creationId xmlns:p14="http://schemas.microsoft.com/office/powerpoint/2010/main" val="11580115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1400" b="0" i="0" u="none" strike="noStrike" kern="0" cap="none" spc="0" normalizeH="0" baseline="0" noProof="0" dirty="0">
              <a:ln>
                <a:noFill/>
              </a:ln>
              <a:solidFill>
                <a:srgbClr val="FFFFFF"/>
              </a:solidFill>
              <a:effectLst/>
              <a:uLnTx/>
              <a:uFillTx/>
              <a:latin typeface="Arial"/>
              <a:ea typeface="+mn-ea"/>
              <a:cs typeface="Arial" panose="020B0604020202020204" pitchFamily="34" charset="0"/>
              <a:sym typeface="Arial"/>
            </a:endParaRPr>
          </a:p>
        </p:txBody>
      </p:sp>
      <p:pic>
        <p:nvPicPr>
          <p:cNvPr id="2054" name="Picture 6" descr="36 3D Online Exam Illustrations - Free in PNG, BLEND, GLTF - IconScout">
            <a:extLst>
              <a:ext uri="{FF2B5EF4-FFF2-40B4-BE49-F238E27FC236}">
                <a16:creationId xmlns:a16="http://schemas.microsoft.com/office/drawing/2014/main" id="{A14E74EC-26FB-A066-5E54-EFFF390C7C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05"/>
          <a:stretch/>
        </p:blipFill>
        <p:spPr bwMode="auto">
          <a:xfrm>
            <a:off x="4984354" y="1165225"/>
            <a:ext cx="5297488"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a:hlinkClick r:id="rId3"/>
            <a:extLst>
              <a:ext uri="{FF2B5EF4-FFF2-40B4-BE49-F238E27FC236}">
                <a16:creationId xmlns:a16="http://schemas.microsoft.com/office/drawing/2014/main" id="{7612C6B8-951E-EFAD-D593-42A0813677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5649" y="771524"/>
            <a:ext cx="2085975" cy="208597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a:hlinkClick r:id="rId5"/>
            <a:extLst>
              <a:ext uri="{FF2B5EF4-FFF2-40B4-BE49-F238E27FC236}">
                <a16:creationId xmlns:a16="http://schemas.microsoft.com/office/drawing/2014/main" id="{A95DCC05-585E-D681-81EA-DAD361022F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5171" y="2085974"/>
            <a:ext cx="2085975" cy="208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93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6" name="مربع نص 5">
            <a:extLst>
              <a:ext uri="{FF2B5EF4-FFF2-40B4-BE49-F238E27FC236}">
                <a16:creationId xmlns:a16="http://schemas.microsoft.com/office/drawing/2014/main" id="{AA1D9120-2589-2089-AF5B-150B59AA8784}"/>
              </a:ext>
            </a:extLst>
          </p:cNvPr>
          <p:cNvSpPr txBox="1"/>
          <p:nvPr/>
        </p:nvSpPr>
        <p:spPr>
          <a:xfrm>
            <a:off x="3281656" y="2297894"/>
            <a:ext cx="5127237" cy="584775"/>
          </a:xfrm>
          <a:prstGeom prst="rect">
            <a:avLst/>
          </a:prstGeom>
          <a:noFill/>
        </p:spPr>
        <p:txBody>
          <a:bodyPr wrap="square" rtlCol="1">
            <a:spAutoFit/>
          </a:bodyPr>
          <a:lstStyle/>
          <a:p>
            <a:pPr algn="r" rtl="1"/>
            <a:r>
              <a:rPr lang="ar-SA" sz="1600" dirty="0">
                <a:solidFill>
                  <a:schemeClr val="tx1"/>
                </a:solidFill>
                <a:latin typeface="Calibri" panose="020F0502020204030204" pitchFamily="34" charset="0"/>
                <a:cs typeface="Calibri" panose="020F0502020204030204" pitchFamily="34" charset="0"/>
                <a:sym typeface="Fira Sans Extra Condensed SemiBold"/>
              </a:rPr>
              <a:t>هي أجهزة تُستخدم لالتقاط الأصوات والصور ومقاطع الفيديو، ويمكن توصيلها بجهاز الحاسب لحفظ ما تلتقطه كملفات وسائط متعددة.</a:t>
            </a:r>
          </a:p>
        </p:txBody>
      </p:sp>
      <p:sp>
        <p:nvSpPr>
          <p:cNvPr id="7" name="Google Shape;580;p41">
            <a:extLst>
              <a:ext uri="{FF2B5EF4-FFF2-40B4-BE49-F238E27FC236}">
                <a16:creationId xmlns:a16="http://schemas.microsoft.com/office/drawing/2014/main" id="{260E670A-1838-6E61-432B-FFBD015B8039}"/>
              </a:ext>
            </a:extLst>
          </p:cNvPr>
          <p:cNvSpPr txBox="1">
            <a:spLocks/>
          </p:cNvSpPr>
          <p:nvPr/>
        </p:nvSpPr>
        <p:spPr>
          <a:xfrm>
            <a:off x="2551205" y="864000"/>
            <a:ext cx="4925735" cy="7365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9pPr>
          </a:lstStyle>
          <a:p>
            <a:pPr rtl="1"/>
            <a:r>
              <a:rPr lang="ar-SA" sz="2400" b="1" dirty="0">
                <a:solidFill>
                  <a:srgbClr val="6B6BFF"/>
                </a:solidFill>
                <a:latin typeface="Calibri" panose="020F0502020204030204" pitchFamily="34" charset="0"/>
                <a:cs typeface="Calibri" panose="020F0502020204030204" pitchFamily="34" charset="0"/>
              </a:rPr>
              <a:t>أجهزة الالتقاط </a:t>
            </a:r>
            <a:endParaRPr lang="en-US" sz="4000" b="1" dirty="0">
              <a:solidFill>
                <a:srgbClr val="6B6BFF"/>
              </a:solidFill>
              <a:latin typeface="Calibri" panose="020F0502020204030204" pitchFamily="34" charset="0"/>
              <a:cs typeface="Calibri" panose="020F0502020204030204" pitchFamily="34" charset="0"/>
            </a:endParaRPr>
          </a:p>
        </p:txBody>
      </p:sp>
      <p:pic>
        <p:nvPicPr>
          <p:cNvPr id="3074" name="Picture 2" descr="Stationery Vector With Computer - Vector Graphics | Full Size PNG Download  | SeekPNG">
            <a:extLst>
              <a:ext uri="{FF2B5EF4-FFF2-40B4-BE49-F238E27FC236}">
                <a16:creationId xmlns:a16="http://schemas.microsoft.com/office/drawing/2014/main" id="{E009090D-F146-7369-E225-6F652CB578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2823"/>
            <a:ext cx="4016188" cy="3409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5636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6171FF">
            <a:alpha val="45000"/>
          </a:srgbClr>
        </a:solidFill>
        <a:effectLst/>
      </p:bgPr>
    </p:bg>
    <p:spTree>
      <p:nvGrpSpPr>
        <p:cNvPr id="1" name="Shape 1178"/>
        <p:cNvGrpSpPr/>
        <p:nvPr/>
      </p:nvGrpSpPr>
      <p:grpSpPr>
        <a:xfrm>
          <a:off x="0" y="0"/>
          <a:ext cx="0" cy="0"/>
          <a:chOff x="0" y="0"/>
          <a:chExt cx="0" cy="0"/>
        </a:xfrm>
      </p:grpSpPr>
      <p:grpSp>
        <p:nvGrpSpPr>
          <p:cNvPr id="1181" name="Google Shape;1181;p37"/>
          <p:cNvGrpSpPr/>
          <p:nvPr/>
        </p:nvGrpSpPr>
        <p:grpSpPr>
          <a:xfrm>
            <a:off x="2219701" y="3107500"/>
            <a:ext cx="3652430" cy="1578545"/>
            <a:chOff x="2219701" y="3107500"/>
            <a:chExt cx="3652430" cy="1578545"/>
          </a:xfrm>
        </p:grpSpPr>
        <p:grpSp>
          <p:nvGrpSpPr>
            <p:cNvPr id="1182" name="Google Shape;1182;p37"/>
            <p:cNvGrpSpPr/>
            <p:nvPr/>
          </p:nvGrpSpPr>
          <p:grpSpPr>
            <a:xfrm>
              <a:off x="2283750" y="3107500"/>
              <a:ext cx="2735550" cy="1565675"/>
              <a:chOff x="-3408650" y="2495350"/>
              <a:chExt cx="2735550" cy="1565675"/>
            </a:xfrm>
          </p:grpSpPr>
          <p:sp>
            <p:nvSpPr>
              <p:cNvPr id="1183" name="Google Shape;1183;p37"/>
              <p:cNvSpPr/>
              <p:nvPr/>
            </p:nvSpPr>
            <p:spPr>
              <a:xfrm>
                <a:off x="-1902125" y="4016775"/>
                <a:ext cx="240850" cy="39275"/>
              </a:xfrm>
              <a:custGeom>
                <a:avLst/>
                <a:gdLst/>
                <a:ahLst/>
                <a:cxnLst/>
                <a:rect l="l" t="t" r="r" b="b"/>
                <a:pathLst>
                  <a:path w="9634" h="1571" extrusionOk="0">
                    <a:moveTo>
                      <a:pt x="9466" y="0"/>
                    </a:moveTo>
                    <a:cubicBezTo>
                      <a:pt x="8911" y="0"/>
                      <a:pt x="7068" y="289"/>
                      <a:pt x="4755" y="649"/>
                    </a:cubicBezTo>
                    <a:cubicBezTo>
                      <a:pt x="2166" y="1048"/>
                      <a:pt x="1" y="1471"/>
                      <a:pt x="100" y="1570"/>
                    </a:cubicBezTo>
                    <a:cubicBezTo>
                      <a:pt x="100" y="1570"/>
                      <a:pt x="2166" y="1272"/>
                      <a:pt x="4879" y="849"/>
                    </a:cubicBezTo>
                    <a:cubicBezTo>
                      <a:pt x="7468" y="425"/>
                      <a:pt x="9634" y="27"/>
                      <a:pt x="9634" y="27"/>
                    </a:cubicBezTo>
                    <a:cubicBezTo>
                      <a:pt x="9619" y="9"/>
                      <a:pt x="9562" y="0"/>
                      <a:pt x="9466" y="0"/>
                    </a:cubicBezTo>
                    <a:close/>
                  </a:path>
                </a:pathLst>
              </a:custGeom>
              <a:solidFill>
                <a:srgbClr val="EBEBE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37"/>
              <p:cNvSpPr/>
              <p:nvPr/>
            </p:nvSpPr>
            <p:spPr>
              <a:xfrm>
                <a:off x="-2044625" y="3892100"/>
                <a:ext cx="285025" cy="26425"/>
              </a:xfrm>
              <a:custGeom>
                <a:avLst/>
                <a:gdLst/>
                <a:ahLst/>
                <a:cxnLst/>
                <a:rect l="l" t="t" r="r" b="b"/>
                <a:pathLst>
                  <a:path w="11401" h="1057" extrusionOk="0">
                    <a:moveTo>
                      <a:pt x="11126" y="1"/>
                    </a:moveTo>
                    <a:cubicBezTo>
                      <a:pt x="10381" y="1"/>
                      <a:pt x="8211" y="193"/>
                      <a:pt x="5701" y="434"/>
                    </a:cubicBezTo>
                    <a:cubicBezTo>
                      <a:pt x="2589" y="658"/>
                      <a:pt x="1" y="957"/>
                      <a:pt x="1" y="1057"/>
                    </a:cubicBezTo>
                    <a:cubicBezTo>
                      <a:pt x="1" y="1057"/>
                      <a:pt x="2589" y="857"/>
                      <a:pt x="5701" y="658"/>
                    </a:cubicBezTo>
                    <a:cubicBezTo>
                      <a:pt x="8812" y="335"/>
                      <a:pt x="11401" y="136"/>
                      <a:pt x="11401" y="36"/>
                    </a:cubicBezTo>
                    <a:cubicBezTo>
                      <a:pt x="11401" y="12"/>
                      <a:pt x="11304" y="1"/>
                      <a:pt x="11126" y="1"/>
                    </a:cubicBezTo>
                    <a:close/>
                  </a:path>
                </a:pathLst>
              </a:custGeom>
              <a:solidFill>
                <a:srgbClr val="EBEBE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37"/>
              <p:cNvSpPr/>
              <p:nvPr/>
            </p:nvSpPr>
            <p:spPr>
              <a:xfrm>
                <a:off x="-2146050" y="3764325"/>
                <a:ext cx="230900" cy="14175"/>
              </a:xfrm>
              <a:custGeom>
                <a:avLst/>
                <a:gdLst/>
                <a:ahLst/>
                <a:cxnLst/>
                <a:rect l="l" t="t" r="r" b="b"/>
                <a:pathLst>
                  <a:path w="9236" h="567" extrusionOk="0">
                    <a:moveTo>
                      <a:pt x="8743" y="0"/>
                    </a:moveTo>
                    <a:cubicBezTo>
                      <a:pt x="8433" y="0"/>
                      <a:pt x="8157" y="44"/>
                      <a:pt x="7891" y="44"/>
                    </a:cubicBezTo>
                    <a:cubicBezTo>
                      <a:pt x="7045" y="169"/>
                      <a:pt x="5925" y="268"/>
                      <a:pt x="4680" y="268"/>
                    </a:cubicBezTo>
                    <a:cubicBezTo>
                      <a:pt x="3311" y="368"/>
                      <a:pt x="2191" y="368"/>
                      <a:pt x="1345" y="467"/>
                    </a:cubicBezTo>
                    <a:lnTo>
                      <a:pt x="1" y="467"/>
                    </a:lnTo>
                    <a:cubicBezTo>
                      <a:pt x="523" y="567"/>
                      <a:pt x="946" y="567"/>
                      <a:pt x="1345" y="567"/>
                    </a:cubicBezTo>
                    <a:cubicBezTo>
                      <a:pt x="2191" y="567"/>
                      <a:pt x="3435" y="567"/>
                      <a:pt x="4680" y="467"/>
                    </a:cubicBezTo>
                    <a:cubicBezTo>
                      <a:pt x="5925" y="467"/>
                      <a:pt x="7045" y="368"/>
                      <a:pt x="7891" y="268"/>
                    </a:cubicBezTo>
                    <a:cubicBezTo>
                      <a:pt x="8289" y="169"/>
                      <a:pt x="8812" y="169"/>
                      <a:pt x="9235" y="44"/>
                    </a:cubicBezTo>
                    <a:cubicBezTo>
                      <a:pt x="9061" y="11"/>
                      <a:pt x="8898" y="0"/>
                      <a:pt x="8743" y="0"/>
                    </a:cubicBezTo>
                    <a:close/>
                  </a:path>
                </a:pathLst>
              </a:custGeom>
              <a:solidFill>
                <a:srgbClr val="EBEBE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37"/>
              <p:cNvSpPr/>
              <p:nvPr/>
            </p:nvSpPr>
            <p:spPr>
              <a:xfrm>
                <a:off x="-2252450" y="3623550"/>
                <a:ext cx="248925" cy="11000"/>
              </a:xfrm>
              <a:custGeom>
                <a:avLst/>
                <a:gdLst/>
                <a:ahLst/>
                <a:cxnLst/>
                <a:rect l="l" t="t" r="r" b="b"/>
                <a:pathLst>
                  <a:path w="9957" h="440" extrusionOk="0">
                    <a:moveTo>
                      <a:pt x="1481" y="0"/>
                    </a:moveTo>
                    <a:cubicBezTo>
                      <a:pt x="573" y="0"/>
                      <a:pt x="0" y="25"/>
                      <a:pt x="0" y="75"/>
                    </a:cubicBezTo>
                    <a:cubicBezTo>
                      <a:pt x="0" y="75"/>
                      <a:pt x="2191" y="199"/>
                      <a:pt x="4978" y="299"/>
                    </a:cubicBezTo>
                    <a:cubicBezTo>
                      <a:pt x="6897" y="369"/>
                      <a:pt x="8591" y="440"/>
                      <a:pt x="9419" y="440"/>
                    </a:cubicBezTo>
                    <a:cubicBezTo>
                      <a:pt x="9762" y="440"/>
                      <a:pt x="9957" y="428"/>
                      <a:pt x="9957" y="398"/>
                    </a:cubicBezTo>
                    <a:cubicBezTo>
                      <a:pt x="9957" y="398"/>
                      <a:pt x="7691" y="199"/>
                      <a:pt x="4978" y="75"/>
                    </a:cubicBezTo>
                    <a:cubicBezTo>
                      <a:pt x="3634" y="25"/>
                      <a:pt x="2390" y="0"/>
                      <a:pt x="1481" y="0"/>
                    </a:cubicBezTo>
                    <a:close/>
                  </a:path>
                </a:pathLst>
              </a:custGeom>
              <a:solidFill>
                <a:srgbClr val="EBEBE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37"/>
              <p:cNvSpPr/>
              <p:nvPr/>
            </p:nvSpPr>
            <p:spPr>
              <a:xfrm>
                <a:off x="-1622100" y="3257650"/>
                <a:ext cx="59775" cy="14975"/>
              </a:xfrm>
              <a:custGeom>
                <a:avLst/>
                <a:gdLst/>
                <a:ahLst/>
                <a:cxnLst/>
                <a:rect l="l" t="t" r="r" b="b"/>
                <a:pathLst>
                  <a:path w="2391" h="599" extrusionOk="0">
                    <a:moveTo>
                      <a:pt x="1" y="0"/>
                    </a:moveTo>
                    <a:cubicBezTo>
                      <a:pt x="538" y="389"/>
                      <a:pt x="1130" y="599"/>
                      <a:pt x="1746" y="599"/>
                    </a:cubicBezTo>
                    <a:cubicBezTo>
                      <a:pt x="1958" y="599"/>
                      <a:pt x="2174" y="574"/>
                      <a:pt x="2390" y="523"/>
                    </a:cubicBezTo>
                    <a:cubicBezTo>
                      <a:pt x="1967" y="523"/>
                      <a:pt x="1544" y="398"/>
                      <a:pt x="1146" y="398"/>
                    </a:cubicBezTo>
                    <a:cubicBezTo>
                      <a:pt x="822" y="299"/>
                      <a:pt x="399" y="199"/>
                      <a:pt x="1" y="0"/>
                    </a:cubicBez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37"/>
              <p:cNvSpPr/>
              <p:nvPr/>
            </p:nvSpPr>
            <p:spPr>
              <a:xfrm>
                <a:off x="-2913325" y="2580600"/>
                <a:ext cx="131950" cy="266725"/>
              </a:xfrm>
              <a:custGeom>
                <a:avLst/>
                <a:gdLst/>
                <a:ahLst/>
                <a:cxnLst/>
                <a:rect l="l" t="t" r="r" b="b"/>
                <a:pathLst>
                  <a:path w="5278" h="10669" extrusionOk="0">
                    <a:moveTo>
                      <a:pt x="3311" y="1"/>
                    </a:moveTo>
                    <a:cubicBezTo>
                      <a:pt x="2589" y="623"/>
                      <a:pt x="2490" y="1768"/>
                      <a:pt x="2589" y="2813"/>
                    </a:cubicBezTo>
                    <a:cubicBezTo>
                      <a:pt x="2589" y="3734"/>
                      <a:pt x="2589" y="4879"/>
                      <a:pt x="1868" y="5601"/>
                    </a:cubicBezTo>
                    <a:cubicBezTo>
                      <a:pt x="1345" y="6124"/>
                      <a:pt x="299" y="6323"/>
                      <a:pt x="100" y="7169"/>
                    </a:cubicBezTo>
                    <a:cubicBezTo>
                      <a:pt x="1" y="7568"/>
                      <a:pt x="200" y="7991"/>
                      <a:pt x="523" y="8190"/>
                    </a:cubicBezTo>
                    <a:cubicBezTo>
                      <a:pt x="641" y="8278"/>
                      <a:pt x="778" y="8316"/>
                      <a:pt x="919" y="8316"/>
                    </a:cubicBezTo>
                    <a:cubicBezTo>
                      <a:pt x="1136" y="8316"/>
                      <a:pt x="1363" y="8226"/>
                      <a:pt x="1544" y="8090"/>
                    </a:cubicBezTo>
                    <a:lnTo>
                      <a:pt x="1544" y="8090"/>
                    </a:lnTo>
                    <a:cubicBezTo>
                      <a:pt x="1345" y="8713"/>
                      <a:pt x="1444" y="9434"/>
                      <a:pt x="1967" y="9957"/>
                    </a:cubicBezTo>
                    <a:cubicBezTo>
                      <a:pt x="2156" y="10110"/>
                      <a:pt x="2409" y="10181"/>
                      <a:pt x="2662" y="10181"/>
                    </a:cubicBezTo>
                    <a:cubicBezTo>
                      <a:pt x="3083" y="10181"/>
                      <a:pt x="3503" y="9982"/>
                      <a:pt x="3617" y="9627"/>
                    </a:cubicBezTo>
                    <a:lnTo>
                      <a:pt x="3617" y="9627"/>
                    </a:lnTo>
                    <a:cubicBezTo>
                      <a:pt x="3536" y="10014"/>
                      <a:pt x="3757" y="10485"/>
                      <a:pt x="4133" y="10579"/>
                    </a:cubicBezTo>
                    <a:cubicBezTo>
                      <a:pt x="4248" y="10640"/>
                      <a:pt x="4371" y="10668"/>
                      <a:pt x="4491" y="10668"/>
                    </a:cubicBezTo>
                    <a:cubicBezTo>
                      <a:pt x="4809" y="10668"/>
                      <a:pt x="5106" y="10471"/>
                      <a:pt x="5178" y="10181"/>
                    </a:cubicBezTo>
                    <a:cubicBezTo>
                      <a:pt x="5278" y="10057"/>
                      <a:pt x="5278" y="9957"/>
                      <a:pt x="5278" y="9857"/>
                    </a:cubicBezTo>
                    <a:lnTo>
                      <a:pt x="3311" y="1"/>
                    </a:ln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37"/>
              <p:cNvSpPr/>
              <p:nvPr/>
            </p:nvSpPr>
            <p:spPr>
              <a:xfrm>
                <a:off x="-2713575" y="2570650"/>
                <a:ext cx="230275" cy="242400"/>
              </a:xfrm>
              <a:custGeom>
                <a:avLst/>
                <a:gdLst/>
                <a:ahLst/>
                <a:cxnLst/>
                <a:rect l="l" t="t" r="r" b="b"/>
                <a:pathLst>
                  <a:path w="9211" h="9696" extrusionOk="0">
                    <a:moveTo>
                      <a:pt x="1" y="0"/>
                    </a:moveTo>
                    <a:lnTo>
                      <a:pt x="5800" y="9011"/>
                    </a:lnTo>
                    <a:cubicBezTo>
                      <a:pt x="5957" y="9423"/>
                      <a:pt x="6315" y="9695"/>
                      <a:pt x="6715" y="9695"/>
                    </a:cubicBezTo>
                    <a:cubicBezTo>
                      <a:pt x="6823" y="9695"/>
                      <a:pt x="6934" y="9676"/>
                      <a:pt x="7045" y="9633"/>
                    </a:cubicBezTo>
                    <a:cubicBezTo>
                      <a:pt x="7568" y="9434"/>
                      <a:pt x="7866" y="8911"/>
                      <a:pt x="7667" y="8389"/>
                    </a:cubicBezTo>
                    <a:cubicBezTo>
                      <a:pt x="7568" y="7966"/>
                      <a:pt x="7145" y="7667"/>
                      <a:pt x="7145" y="7244"/>
                    </a:cubicBezTo>
                    <a:cubicBezTo>
                      <a:pt x="7145" y="6845"/>
                      <a:pt x="7568" y="6422"/>
                      <a:pt x="8090" y="6323"/>
                    </a:cubicBezTo>
                    <a:cubicBezTo>
                      <a:pt x="8489" y="6099"/>
                      <a:pt x="9111" y="5800"/>
                      <a:pt x="9111" y="5277"/>
                    </a:cubicBezTo>
                    <a:cubicBezTo>
                      <a:pt x="9211" y="4854"/>
                      <a:pt x="8812" y="4456"/>
                      <a:pt x="8489" y="4132"/>
                    </a:cubicBezTo>
                    <a:cubicBezTo>
                      <a:pt x="8090" y="3734"/>
                      <a:pt x="7767" y="3211"/>
                      <a:pt x="8090" y="2788"/>
                    </a:cubicBezTo>
                    <a:cubicBezTo>
                      <a:pt x="8190" y="2589"/>
                      <a:pt x="8389" y="2489"/>
                      <a:pt x="8588" y="2265"/>
                    </a:cubicBezTo>
                    <a:cubicBezTo>
                      <a:pt x="8912" y="1867"/>
                      <a:pt x="8812" y="1245"/>
                      <a:pt x="8389" y="822"/>
                    </a:cubicBezTo>
                    <a:cubicBezTo>
                      <a:pt x="7995" y="578"/>
                      <a:pt x="7601" y="461"/>
                      <a:pt x="7218" y="461"/>
                    </a:cubicBezTo>
                    <a:cubicBezTo>
                      <a:pt x="7093" y="461"/>
                      <a:pt x="6968" y="474"/>
                      <a:pt x="6846" y="498"/>
                    </a:cubicBezTo>
                    <a:cubicBezTo>
                      <a:pt x="6323" y="623"/>
                      <a:pt x="5701" y="722"/>
                      <a:pt x="5178" y="921"/>
                    </a:cubicBezTo>
                    <a:cubicBezTo>
                      <a:pt x="4711" y="1033"/>
                      <a:pt x="4237" y="1086"/>
                      <a:pt x="3763" y="1086"/>
                    </a:cubicBezTo>
                    <a:cubicBezTo>
                      <a:pt x="2446" y="1086"/>
                      <a:pt x="1136" y="678"/>
                      <a:pt x="1"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37"/>
              <p:cNvSpPr/>
              <p:nvPr/>
            </p:nvSpPr>
            <p:spPr>
              <a:xfrm>
                <a:off x="-2819975" y="2563025"/>
                <a:ext cx="282525" cy="490375"/>
              </a:xfrm>
              <a:custGeom>
                <a:avLst/>
                <a:gdLst/>
                <a:ahLst/>
                <a:cxnLst/>
                <a:rect l="l" t="t" r="r" b="b"/>
                <a:pathLst>
                  <a:path w="11301" h="19615" extrusionOk="0">
                    <a:moveTo>
                      <a:pt x="6895" y="0"/>
                    </a:moveTo>
                    <a:cubicBezTo>
                      <a:pt x="4556" y="0"/>
                      <a:pt x="2224" y="831"/>
                      <a:pt x="399" y="2371"/>
                    </a:cubicBezTo>
                    <a:lnTo>
                      <a:pt x="0" y="2794"/>
                    </a:lnTo>
                    <a:lnTo>
                      <a:pt x="1444" y="16261"/>
                    </a:lnTo>
                    <a:cubicBezTo>
                      <a:pt x="1631" y="18222"/>
                      <a:pt x="3198" y="19614"/>
                      <a:pt x="5118" y="19614"/>
                    </a:cubicBezTo>
                    <a:cubicBezTo>
                      <a:pt x="5244" y="19614"/>
                      <a:pt x="5372" y="19608"/>
                      <a:pt x="5501" y="19596"/>
                    </a:cubicBezTo>
                    <a:lnTo>
                      <a:pt x="5601" y="19596"/>
                    </a:lnTo>
                    <a:cubicBezTo>
                      <a:pt x="7567" y="19372"/>
                      <a:pt x="9011" y="17505"/>
                      <a:pt x="8712" y="15539"/>
                    </a:cubicBezTo>
                    <a:cubicBezTo>
                      <a:pt x="8613" y="14394"/>
                      <a:pt x="8613" y="13373"/>
                      <a:pt x="8613" y="13373"/>
                    </a:cubicBezTo>
                    <a:cubicBezTo>
                      <a:pt x="8613" y="13373"/>
                      <a:pt x="11301" y="12850"/>
                      <a:pt x="11201" y="10038"/>
                    </a:cubicBezTo>
                    <a:cubicBezTo>
                      <a:pt x="11102" y="7150"/>
                      <a:pt x="10256" y="604"/>
                      <a:pt x="10256" y="604"/>
                    </a:cubicBezTo>
                    <a:cubicBezTo>
                      <a:pt x="9172" y="197"/>
                      <a:pt x="8032" y="0"/>
                      <a:pt x="6895" y="0"/>
                    </a:cubicBezTo>
                    <a:close/>
                  </a:path>
                </a:pathLst>
              </a:custGeom>
              <a:solidFill>
                <a:srgbClr val="B788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37"/>
              <p:cNvSpPr/>
              <p:nvPr/>
            </p:nvSpPr>
            <p:spPr>
              <a:xfrm>
                <a:off x="-2698000" y="2876175"/>
                <a:ext cx="93350" cy="43150"/>
              </a:xfrm>
              <a:custGeom>
                <a:avLst/>
                <a:gdLst/>
                <a:ahLst/>
                <a:cxnLst/>
                <a:rect l="l" t="t" r="r" b="b"/>
                <a:pathLst>
                  <a:path w="3734" h="1726" extrusionOk="0">
                    <a:moveTo>
                      <a:pt x="0" y="1"/>
                    </a:moveTo>
                    <a:lnTo>
                      <a:pt x="0" y="1"/>
                    </a:lnTo>
                    <a:cubicBezTo>
                      <a:pt x="0" y="1"/>
                      <a:pt x="760" y="1725"/>
                      <a:pt x="3006" y="1725"/>
                    </a:cubicBezTo>
                    <a:cubicBezTo>
                      <a:pt x="3233" y="1725"/>
                      <a:pt x="3475" y="1707"/>
                      <a:pt x="3734" y="1669"/>
                    </a:cubicBezTo>
                    <a:lnTo>
                      <a:pt x="3734" y="847"/>
                    </a:lnTo>
                    <a:cubicBezTo>
                      <a:pt x="3570" y="859"/>
                      <a:pt x="3408" y="865"/>
                      <a:pt x="3247" y="865"/>
                    </a:cubicBezTo>
                    <a:cubicBezTo>
                      <a:pt x="2068" y="865"/>
                      <a:pt x="986" y="549"/>
                      <a:pt x="0" y="1"/>
                    </a:cubicBezTo>
                    <a:close/>
                  </a:path>
                </a:pathLst>
              </a:custGeom>
              <a:solidFill>
                <a:srgbClr val="B788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37"/>
              <p:cNvSpPr/>
              <p:nvPr/>
            </p:nvSpPr>
            <p:spPr>
              <a:xfrm>
                <a:off x="-2852725" y="2703500"/>
                <a:ext cx="53300" cy="74250"/>
              </a:xfrm>
              <a:custGeom>
                <a:avLst/>
                <a:gdLst/>
                <a:ahLst/>
                <a:cxnLst/>
                <a:rect l="l" t="t" r="r" b="b"/>
                <a:pathLst>
                  <a:path w="2132" h="2970" extrusionOk="0">
                    <a:moveTo>
                      <a:pt x="1354" y="1"/>
                    </a:moveTo>
                    <a:cubicBezTo>
                      <a:pt x="781" y="1"/>
                      <a:pt x="1" y="226"/>
                      <a:pt x="66" y="1531"/>
                    </a:cubicBezTo>
                    <a:cubicBezTo>
                      <a:pt x="188" y="2736"/>
                      <a:pt x="935" y="2969"/>
                      <a:pt x="1496" y="2969"/>
                    </a:cubicBezTo>
                    <a:cubicBezTo>
                      <a:pt x="1851" y="2969"/>
                      <a:pt x="2132" y="2876"/>
                      <a:pt x="2132" y="2876"/>
                    </a:cubicBezTo>
                    <a:cubicBezTo>
                      <a:pt x="2132" y="2776"/>
                      <a:pt x="1933" y="63"/>
                      <a:pt x="1933" y="63"/>
                    </a:cubicBezTo>
                    <a:cubicBezTo>
                      <a:pt x="1898" y="63"/>
                      <a:pt x="1655" y="1"/>
                      <a:pt x="1354" y="1"/>
                    </a:cubicBezTo>
                    <a:close/>
                  </a:path>
                </a:pathLst>
              </a:custGeom>
              <a:solidFill>
                <a:srgbClr val="B788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37"/>
              <p:cNvSpPr/>
              <p:nvPr/>
            </p:nvSpPr>
            <p:spPr>
              <a:xfrm>
                <a:off x="-2838025" y="2719500"/>
                <a:ext cx="23050" cy="42825"/>
              </a:xfrm>
              <a:custGeom>
                <a:avLst/>
                <a:gdLst/>
                <a:ahLst/>
                <a:cxnLst/>
                <a:rect l="l" t="t" r="r" b="b"/>
                <a:pathLst>
                  <a:path w="922" h="1713" extrusionOk="0">
                    <a:moveTo>
                      <a:pt x="623" y="145"/>
                    </a:moveTo>
                    <a:lnTo>
                      <a:pt x="623" y="269"/>
                    </a:lnTo>
                    <a:cubicBezTo>
                      <a:pt x="722" y="269"/>
                      <a:pt x="722" y="269"/>
                      <a:pt x="623" y="145"/>
                    </a:cubicBezTo>
                    <a:close/>
                    <a:moveTo>
                      <a:pt x="922" y="1514"/>
                    </a:moveTo>
                    <a:lnTo>
                      <a:pt x="822" y="1613"/>
                    </a:lnTo>
                    <a:cubicBezTo>
                      <a:pt x="922" y="1613"/>
                      <a:pt x="922" y="1514"/>
                      <a:pt x="922" y="1514"/>
                    </a:cubicBezTo>
                    <a:close/>
                    <a:moveTo>
                      <a:pt x="425" y="1"/>
                    </a:moveTo>
                    <a:cubicBezTo>
                      <a:pt x="410" y="1"/>
                      <a:pt x="399" y="12"/>
                      <a:pt x="399" y="45"/>
                    </a:cubicBezTo>
                    <a:cubicBezTo>
                      <a:pt x="200" y="45"/>
                      <a:pt x="100" y="145"/>
                      <a:pt x="1" y="369"/>
                    </a:cubicBezTo>
                    <a:lnTo>
                      <a:pt x="1" y="891"/>
                    </a:lnTo>
                    <a:cubicBezTo>
                      <a:pt x="1" y="1290"/>
                      <a:pt x="200" y="1613"/>
                      <a:pt x="498" y="1713"/>
                    </a:cubicBezTo>
                    <a:cubicBezTo>
                      <a:pt x="623" y="1713"/>
                      <a:pt x="722" y="1713"/>
                      <a:pt x="822" y="1613"/>
                    </a:cubicBezTo>
                    <a:lnTo>
                      <a:pt x="623" y="1613"/>
                    </a:lnTo>
                    <a:cubicBezTo>
                      <a:pt x="299" y="1514"/>
                      <a:pt x="100" y="1190"/>
                      <a:pt x="100" y="891"/>
                    </a:cubicBezTo>
                    <a:cubicBezTo>
                      <a:pt x="100" y="667"/>
                      <a:pt x="100" y="568"/>
                      <a:pt x="200" y="369"/>
                    </a:cubicBezTo>
                    <a:cubicBezTo>
                      <a:pt x="200" y="269"/>
                      <a:pt x="299" y="145"/>
                      <a:pt x="399" y="145"/>
                    </a:cubicBezTo>
                    <a:cubicBezTo>
                      <a:pt x="432" y="111"/>
                      <a:pt x="468" y="100"/>
                      <a:pt x="501" y="100"/>
                    </a:cubicBezTo>
                    <a:cubicBezTo>
                      <a:pt x="568" y="100"/>
                      <a:pt x="623" y="145"/>
                      <a:pt x="623" y="145"/>
                    </a:cubicBezTo>
                    <a:cubicBezTo>
                      <a:pt x="623" y="145"/>
                      <a:pt x="623" y="45"/>
                      <a:pt x="498" y="45"/>
                    </a:cubicBezTo>
                    <a:cubicBezTo>
                      <a:pt x="498" y="45"/>
                      <a:pt x="454" y="1"/>
                      <a:pt x="425" y="1"/>
                    </a:cubicBezTo>
                    <a:close/>
                  </a:path>
                </a:pathLst>
              </a:custGeom>
              <a:solidFill>
                <a:srgbClr val="AA65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37"/>
              <p:cNvSpPr/>
              <p:nvPr/>
            </p:nvSpPr>
            <p:spPr>
              <a:xfrm>
                <a:off x="-2586625" y="2682025"/>
                <a:ext cx="20575" cy="18075"/>
              </a:xfrm>
              <a:custGeom>
                <a:avLst/>
                <a:gdLst/>
                <a:ahLst/>
                <a:cxnLst/>
                <a:rect l="l" t="t" r="r" b="b"/>
                <a:pathLst>
                  <a:path w="823" h="723" extrusionOk="0">
                    <a:moveTo>
                      <a:pt x="399" y="1"/>
                    </a:moveTo>
                    <a:cubicBezTo>
                      <a:pt x="100" y="1"/>
                      <a:pt x="1" y="200"/>
                      <a:pt x="1" y="399"/>
                    </a:cubicBezTo>
                    <a:cubicBezTo>
                      <a:pt x="1" y="623"/>
                      <a:pt x="200" y="723"/>
                      <a:pt x="399" y="723"/>
                    </a:cubicBezTo>
                    <a:cubicBezTo>
                      <a:pt x="623" y="723"/>
                      <a:pt x="822" y="524"/>
                      <a:pt x="822" y="300"/>
                    </a:cubicBezTo>
                    <a:cubicBezTo>
                      <a:pt x="722" y="100"/>
                      <a:pt x="623" y="1"/>
                      <a:pt x="399"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37"/>
              <p:cNvSpPr/>
              <p:nvPr/>
            </p:nvSpPr>
            <p:spPr>
              <a:xfrm>
                <a:off x="-2610275" y="2668975"/>
                <a:ext cx="41725" cy="13075"/>
              </a:xfrm>
              <a:custGeom>
                <a:avLst/>
                <a:gdLst/>
                <a:ahLst/>
                <a:cxnLst/>
                <a:rect l="l" t="t" r="r" b="b"/>
                <a:pathLst>
                  <a:path w="1669" h="523" extrusionOk="0">
                    <a:moveTo>
                      <a:pt x="847" y="0"/>
                    </a:moveTo>
                    <a:cubicBezTo>
                      <a:pt x="623" y="100"/>
                      <a:pt x="424" y="100"/>
                      <a:pt x="225" y="299"/>
                    </a:cubicBezTo>
                    <a:cubicBezTo>
                      <a:pt x="1" y="423"/>
                      <a:pt x="1" y="423"/>
                      <a:pt x="1" y="523"/>
                    </a:cubicBezTo>
                    <a:cubicBezTo>
                      <a:pt x="100" y="523"/>
                      <a:pt x="424" y="299"/>
                      <a:pt x="847" y="299"/>
                    </a:cubicBezTo>
                    <a:cubicBezTo>
                      <a:pt x="1173" y="299"/>
                      <a:pt x="1449" y="449"/>
                      <a:pt x="1593" y="449"/>
                    </a:cubicBezTo>
                    <a:cubicBezTo>
                      <a:pt x="1625" y="449"/>
                      <a:pt x="1650" y="441"/>
                      <a:pt x="1668" y="423"/>
                    </a:cubicBezTo>
                    <a:cubicBezTo>
                      <a:pt x="1668" y="423"/>
                      <a:pt x="1668" y="299"/>
                      <a:pt x="1469" y="199"/>
                    </a:cubicBezTo>
                    <a:cubicBezTo>
                      <a:pt x="1245" y="100"/>
                      <a:pt x="1046" y="0"/>
                      <a:pt x="847"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37"/>
              <p:cNvSpPr/>
              <p:nvPr/>
            </p:nvSpPr>
            <p:spPr>
              <a:xfrm>
                <a:off x="-2695525" y="2692000"/>
                <a:ext cx="20575" cy="18675"/>
              </a:xfrm>
              <a:custGeom>
                <a:avLst/>
                <a:gdLst/>
                <a:ahLst/>
                <a:cxnLst/>
                <a:rect l="l" t="t" r="r" b="b"/>
                <a:pathLst>
                  <a:path w="823" h="747" extrusionOk="0">
                    <a:moveTo>
                      <a:pt x="299" y="0"/>
                    </a:moveTo>
                    <a:cubicBezTo>
                      <a:pt x="100" y="0"/>
                      <a:pt x="1" y="224"/>
                      <a:pt x="1" y="423"/>
                    </a:cubicBezTo>
                    <a:cubicBezTo>
                      <a:pt x="1" y="622"/>
                      <a:pt x="200" y="747"/>
                      <a:pt x="399" y="747"/>
                    </a:cubicBezTo>
                    <a:cubicBezTo>
                      <a:pt x="623" y="747"/>
                      <a:pt x="822" y="523"/>
                      <a:pt x="822" y="324"/>
                    </a:cubicBezTo>
                    <a:cubicBezTo>
                      <a:pt x="722" y="125"/>
                      <a:pt x="623" y="0"/>
                      <a:pt x="29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37"/>
              <p:cNvSpPr/>
              <p:nvPr/>
            </p:nvSpPr>
            <p:spPr>
              <a:xfrm>
                <a:off x="-2719175" y="2676425"/>
                <a:ext cx="44225" cy="13100"/>
              </a:xfrm>
              <a:custGeom>
                <a:avLst/>
                <a:gdLst/>
                <a:ahLst/>
                <a:cxnLst/>
                <a:rect l="l" t="t" r="r" b="b"/>
                <a:pathLst>
                  <a:path w="1769" h="524" extrusionOk="0">
                    <a:moveTo>
                      <a:pt x="947" y="1"/>
                    </a:moveTo>
                    <a:cubicBezTo>
                      <a:pt x="623" y="1"/>
                      <a:pt x="424" y="125"/>
                      <a:pt x="225" y="225"/>
                    </a:cubicBezTo>
                    <a:cubicBezTo>
                      <a:pt x="100" y="424"/>
                      <a:pt x="1" y="424"/>
                      <a:pt x="100" y="524"/>
                    </a:cubicBezTo>
                    <a:cubicBezTo>
                      <a:pt x="100" y="524"/>
                      <a:pt x="424" y="324"/>
                      <a:pt x="947" y="324"/>
                    </a:cubicBezTo>
                    <a:cubicBezTo>
                      <a:pt x="1005" y="310"/>
                      <a:pt x="1062" y="304"/>
                      <a:pt x="1116" y="304"/>
                    </a:cubicBezTo>
                    <a:cubicBezTo>
                      <a:pt x="1378" y="304"/>
                      <a:pt x="1585" y="445"/>
                      <a:pt x="1648" y="445"/>
                    </a:cubicBezTo>
                    <a:cubicBezTo>
                      <a:pt x="1662" y="445"/>
                      <a:pt x="1668" y="439"/>
                      <a:pt x="1668" y="424"/>
                    </a:cubicBezTo>
                    <a:cubicBezTo>
                      <a:pt x="1768" y="424"/>
                      <a:pt x="1668" y="324"/>
                      <a:pt x="1569" y="225"/>
                    </a:cubicBezTo>
                    <a:cubicBezTo>
                      <a:pt x="1345" y="125"/>
                      <a:pt x="1146" y="1"/>
                      <a:pt x="947"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37"/>
              <p:cNvSpPr/>
              <p:nvPr/>
            </p:nvSpPr>
            <p:spPr>
              <a:xfrm>
                <a:off x="-2641375" y="2676425"/>
                <a:ext cx="36725" cy="90875"/>
              </a:xfrm>
              <a:custGeom>
                <a:avLst/>
                <a:gdLst/>
                <a:ahLst/>
                <a:cxnLst/>
                <a:rect l="l" t="t" r="r" b="b"/>
                <a:pathLst>
                  <a:path w="1469" h="3635" extrusionOk="0">
                    <a:moveTo>
                      <a:pt x="0" y="1"/>
                    </a:moveTo>
                    <a:lnTo>
                      <a:pt x="0" y="1"/>
                    </a:lnTo>
                    <a:cubicBezTo>
                      <a:pt x="224" y="748"/>
                      <a:pt x="523" y="1469"/>
                      <a:pt x="846" y="2191"/>
                    </a:cubicBezTo>
                    <a:cubicBezTo>
                      <a:pt x="946" y="2390"/>
                      <a:pt x="1046" y="2714"/>
                      <a:pt x="1145" y="3013"/>
                    </a:cubicBezTo>
                    <a:cubicBezTo>
                      <a:pt x="1245" y="3112"/>
                      <a:pt x="1245" y="3237"/>
                      <a:pt x="1245" y="3336"/>
                    </a:cubicBezTo>
                    <a:cubicBezTo>
                      <a:pt x="1245" y="3436"/>
                      <a:pt x="1145" y="3436"/>
                      <a:pt x="1046" y="3436"/>
                    </a:cubicBezTo>
                    <a:cubicBezTo>
                      <a:pt x="846" y="3436"/>
                      <a:pt x="622" y="3535"/>
                      <a:pt x="324" y="3635"/>
                    </a:cubicBezTo>
                    <a:cubicBezTo>
                      <a:pt x="622" y="3635"/>
                      <a:pt x="846" y="3635"/>
                      <a:pt x="1046" y="3535"/>
                    </a:cubicBezTo>
                    <a:lnTo>
                      <a:pt x="1245" y="3535"/>
                    </a:lnTo>
                    <a:cubicBezTo>
                      <a:pt x="1344" y="3535"/>
                      <a:pt x="1469" y="3436"/>
                      <a:pt x="1469" y="3336"/>
                    </a:cubicBezTo>
                    <a:cubicBezTo>
                      <a:pt x="1469" y="3237"/>
                      <a:pt x="1469" y="3013"/>
                      <a:pt x="1344" y="2913"/>
                    </a:cubicBezTo>
                    <a:lnTo>
                      <a:pt x="1046" y="2092"/>
                    </a:lnTo>
                    <a:cubicBezTo>
                      <a:pt x="722" y="1370"/>
                      <a:pt x="324" y="623"/>
                      <a:pt x="0"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37"/>
              <p:cNvSpPr/>
              <p:nvPr/>
            </p:nvSpPr>
            <p:spPr>
              <a:xfrm>
                <a:off x="-2666900" y="2775375"/>
                <a:ext cx="38600" cy="31150"/>
              </a:xfrm>
              <a:custGeom>
                <a:avLst/>
                <a:gdLst/>
                <a:ahLst/>
                <a:cxnLst/>
                <a:rect l="l" t="t" r="r" b="b"/>
                <a:pathLst>
                  <a:path w="1544" h="1246" extrusionOk="0">
                    <a:moveTo>
                      <a:pt x="100" y="1"/>
                    </a:moveTo>
                    <a:cubicBezTo>
                      <a:pt x="100" y="1"/>
                      <a:pt x="1" y="100"/>
                      <a:pt x="1" y="299"/>
                    </a:cubicBezTo>
                    <a:cubicBezTo>
                      <a:pt x="100" y="623"/>
                      <a:pt x="200" y="822"/>
                      <a:pt x="399" y="1021"/>
                    </a:cubicBezTo>
                    <a:cubicBezTo>
                      <a:pt x="722" y="1146"/>
                      <a:pt x="922" y="1245"/>
                      <a:pt x="1245" y="1245"/>
                    </a:cubicBezTo>
                    <a:cubicBezTo>
                      <a:pt x="1444" y="1245"/>
                      <a:pt x="1544" y="1146"/>
                      <a:pt x="1544" y="1146"/>
                    </a:cubicBezTo>
                    <a:cubicBezTo>
                      <a:pt x="1544" y="1021"/>
                      <a:pt x="1021" y="1146"/>
                      <a:pt x="623" y="822"/>
                    </a:cubicBezTo>
                    <a:cubicBezTo>
                      <a:pt x="200" y="523"/>
                      <a:pt x="200" y="1"/>
                      <a:pt x="100"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37"/>
              <p:cNvSpPr/>
              <p:nvPr/>
            </p:nvSpPr>
            <p:spPr>
              <a:xfrm>
                <a:off x="-2612750" y="2650925"/>
                <a:ext cx="39225" cy="11350"/>
              </a:xfrm>
              <a:custGeom>
                <a:avLst/>
                <a:gdLst/>
                <a:ahLst/>
                <a:cxnLst/>
                <a:rect l="l" t="t" r="r" b="b"/>
                <a:pathLst>
                  <a:path w="1569" h="454" extrusionOk="0">
                    <a:moveTo>
                      <a:pt x="822" y="0"/>
                    </a:moveTo>
                    <a:cubicBezTo>
                      <a:pt x="622" y="0"/>
                      <a:pt x="423" y="0"/>
                      <a:pt x="199" y="199"/>
                    </a:cubicBezTo>
                    <a:cubicBezTo>
                      <a:pt x="100" y="299"/>
                      <a:pt x="0" y="299"/>
                      <a:pt x="100" y="399"/>
                    </a:cubicBezTo>
                    <a:cubicBezTo>
                      <a:pt x="100" y="440"/>
                      <a:pt x="136" y="454"/>
                      <a:pt x="198" y="454"/>
                    </a:cubicBezTo>
                    <a:cubicBezTo>
                      <a:pt x="324" y="454"/>
                      <a:pt x="556" y="399"/>
                      <a:pt x="822" y="399"/>
                    </a:cubicBezTo>
                    <a:cubicBezTo>
                      <a:pt x="1037" y="399"/>
                      <a:pt x="1242" y="454"/>
                      <a:pt x="1391" y="454"/>
                    </a:cubicBezTo>
                    <a:cubicBezTo>
                      <a:pt x="1466" y="454"/>
                      <a:pt x="1527" y="440"/>
                      <a:pt x="1568" y="399"/>
                    </a:cubicBezTo>
                    <a:cubicBezTo>
                      <a:pt x="1568" y="299"/>
                      <a:pt x="1568" y="199"/>
                      <a:pt x="1444" y="100"/>
                    </a:cubicBezTo>
                    <a:cubicBezTo>
                      <a:pt x="1245" y="0"/>
                      <a:pt x="1046" y="0"/>
                      <a:pt x="822"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37"/>
              <p:cNvSpPr/>
              <p:nvPr/>
            </p:nvSpPr>
            <p:spPr>
              <a:xfrm>
                <a:off x="-2737225" y="2634750"/>
                <a:ext cx="46700" cy="15575"/>
              </a:xfrm>
              <a:custGeom>
                <a:avLst/>
                <a:gdLst/>
                <a:ahLst/>
                <a:cxnLst/>
                <a:rect l="l" t="t" r="r" b="b"/>
                <a:pathLst>
                  <a:path w="1868" h="623" extrusionOk="0">
                    <a:moveTo>
                      <a:pt x="934" y="0"/>
                    </a:moveTo>
                    <a:cubicBezTo>
                      <a:pt x="673" y="0"/>
                      <a:pt x="412" y="75"/>
                      <a:pt x="200" y="224"/>
                    </a:cubicBezTo>
                    <a:cubicBezTo>
                      <a:pt x="101" y="423"/>
                      <a:pt x="1" y="548"/>
                      <a:pt x="101" y="548"/>
                    </a:cubicBezTo>
                    <a:cubicBezTo>
                      <a:pt x="101" y="598"/>
                      <a:pt x="125" y="622"/>
                      <a:pt x="178" y="622"/>
                    </a:cubicBezTo>
                    <a:cubicBezTo>
                      <a:pt x="231" y="622"/>
                      <a:pt x="312" y="598"/>
                      <a:pt x="424" y="548"/>
                    </a:cubicBezTo>
                    <a:lnTo>
                      <a:pt x="1445" y="548"/>
                    </a:lnTo>
                    <a:cubicBezTo>
                      <a:pt x="1594" y="548"/>
                      <a:pt x="1688" y="592"/>
                      <a:pt x="1734" y="592"/>
                    </a:cubicBezTo>
                    <a:cubicBezTo>
                      <a:pt x="1757" y="592"/>
                      <a:pt x="1768" y="581"/>
                      <a:pt x="1768" y="548"/>
                    </a:cubicBezTo>
                    <a:cubicBezTo>
                      <a:pt x="1868" y="548"/>
                      <a:pt x="1768" y="324"/>
                      <a:pt x="1669" y="224"/>
                    </a:cubicBezTo>
                    <a:cubicBezTo>
                      <a:pt x="1457" y="75"/>
                      <a:pt x="1196" y="0"/>
                      <a:pt x="934"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37"/>
              <p:cNvSpPr/>
              <p:nvPr/>
            </p:nvSpPr>
            <p:spPr>
              <a:xfrm>
                <a:off x="-2841125" y="2553525"/>
                <a:ext cx="93350" cy="203050"/>
              </a:xfrm>
              <a:custGeom>
                <a:avLst/>
                <a:gdLst/>
                <a:ahLst/>
                <a:cxnLst/>
                <a:rect l="l" t="t" r="r" b="b"/>
                <a:pathLst>
                  <a:path w="3734" h="8122" extrusionOk="0">
                    <a:moveTo>
                      <a:pt x="1784" y="0"/>
                    </a:moveTo>
                    <a:cubicBezTo>
                      <a:pt x="1367" y="0"/>
                      <a:pt x="963" y="321"/>
                      <a:pt x="622" y="561"/>
                    </a:cubicBezTo>
                    <a:cubicBezTo>
                      <a:pt x="224" y="984"/>
                      <a:pt x="0" y="1507"/>
                      <a:pt x="125" y="2029"/>
                    </a:cubicBezTo>
                    <a:cubicBezTo>
                      <a:pt x="324" y="4095"/>
                      <a:pt x="946" y="5763"/>
                      <a:pt x="1369" y="7630"/>
                    </a:cubicBezTo>
                    <a:cubicBezTo>
                      <a:pt x="1369" y="7829"/>
                      <a:pt x="1369" y="7929"/>
                      <a:pt x="1469" y="8028"/>
                    </a:cubicBezTo>
                    <a:cubicBezTo>
                      <a:pt x="1528" y="8095"/>
                      <a:pt x="1606" y="8122"/>
                      <a:pt x="1693" y="8122"/>
                    </a:cubicBezTo>
                    <a:cubicBezTo>
                      <a:pt x="1899" y="8122"/>
                      <a:pt x="2150" y="7969"/>
                      <a:pt x="2290" y="7829"/>
                    </a:cubicBezTo>
                    <a:cubicBezTo>
                      <a:pt x="2813" y="7207"/>
                      <a:pt x="3112" y="6385"/>
                      <a:pt x="3112" y="5539"/>
                    </a:cubicBezTo>
                    <a:cubicBezTo>
                      <a:pt x="3112" y="4718"/>
                      <a:pt x="3012" y="3996"/>
                      <a:pt x="3112" y="3174"/>
                    </a:cubicBezTo>
                    <a:lnTo>
                      <a:pt x="3112" y="3050"/>
                    </a:lnTo>
                    <a:cubicBezTo>
                      <a:pt x="3112" y="2428"/>
                      <a:pt x="3336" y="1930"/>
                      <a:pt x="3734" y="1507"/>
                    </a:cubicBezTo>
                    <a:lnTo>
                      <a:pt x="3634" y="1407"/>
                    </a:lnTo>
                    <a:cubicBezTo>
                      <a:pt x="3236" y="1084"/>
                      <a:pt x="2489" y="262"/>
                      <a:pt x="2091" y="63"/>
                    </a:cubicBezTo>
                    <a:cubicBezTo>
                      <a:pt x="1989" y="19"/>
                      <a:pt x="1886" y="0"/>
                      <a:pt x="1784"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37"/>
              <p:cNvSpPr/>
              <p:nvPr/>
            </p:nvSpPr>
            <p:spPr>
              <a:xfrm>
                <a:off x="-2804425" y="2495350"/>
                <a:ext cx="295600" cy="121900"/>
              </a:xfrm>
              <a:custGeom>
                <a:avLst/>
                <a:gdLst/>
                <a:ahLst/>
                <a:cxnLst/>
                <a:rect l="l" t="t" r="r" b="b"/>
                <a:pathLst>
                  <a:path w="11824" h="4876" extrusionOk="0">
                    <a:moveTo>
                      <a:pt x="9534" y="1"/>
                    </a:moveTo>
                    <a:cubicBezTo>
                      <a:pt x="9111" y="1"/>
                      <a:pt x="8713" y="200"/>
                      <a:pt x="8289" y="399"/>
                    </a:cubicBezTo>
                    <a:cubicBezTo>
                      <a:pt x="7991" y="523"/>
                      <a:pt x="7568" y="722"/>
                      <a:pt x="7144" y="822"/>
                    </a:cubicBezTo>
                    <a:cubicBezTo>
                      <a:pt x="6522" y="822"/>
                      <a:pt x="5900" y="722"/>
                      <a:pt x="5278" y="523"/>
                    </a:cubicBezTo>
                    <a:cubicBezTo>
                      <a:pt x="4634" y="367"/>
                      <a:pt x="3783" y="174"/>
                      <a:pt x="3006" y="174"/>
                    </a:cubicBezTo>
                    <a:cubicBezTo>
                      <a:pt x="2672" y="174"/>
                      <a:pt x="2351" y="209"/>
                      <a:pt x="2067" y="299"/>
                    </a:cubicBezTo>
                    <a:cubicBezTo>
                      <a:pt x="1146" y="722"/>
                      <a:pt x="1" y="1967"/>
                      <a:pt x="523" y="2689"/>
                    </a:cubicBezTo>
                    <a:cubicBezTo>
                      <a:pt x="523" y="3112"/>
                      <a:pt x="523" y="3411"/>
                      <a:pt x="623" y="3834"/>
                    </a:cubicBezTo>
                    <a:cubicBezTo>
                      <a:pt x="623" y="4132"/>
                      <a:pt x="922" y="4456"/>
                      <a:pt x="1245" y="4655"/>
                    </a:cubicBezTo>
                    <a:cubicBezTo>
                      <a:pt x="1268" y="4661"/>
                      <a:pt x="1290" y="4664"/>
                      <a:pt x="1312" y="4664"/>
                    </a:cubicBezTo>
                    <a:cubicBezTo>
                      <a:pt x="1681" y="4664"/>
                      <a:pt x="2002" y="3922"/>
                      <a:pt x="2589" y="3734"/>
                    </a:cubicBezTo>
                    <a:cubicBezTo>
                      <a:pt x="2845" y="3602"/>
                      <a:pt x="3151" y="3553"/>
                      <a:pt x="3481" y="3553"/>
                    </a:cubicBezTo>
                    <a:cubicBezTo>
                      <a:pt x="4209" y="3553"/>
                      <a:pt x="5049" y="3796"/>
                      <a:pt x="5701" y="3933"/>
                    </a:cubicBezTo>
                    <a:cubicBezTo>
                      <a:pt x="6522" y="4132"/>
                      <a:pt x="7368" y="4556"/>
                      <a:pt x="8190" y="4755"/>
                    </a:cubicBezTo>
                    <a:cubicBezTo>
                      <a:pt x="8491" y="4837"/>
                      <a:pt x="8809" y="4876"/>
                      <a:pt x="9132" y="4876"/>
                    </a:cubicBezTo>
                    <a:cubicBezTo>
                      <a:pt x="9689" y="4876"/>
                      <a:pt x="10258" y="4760"/>
                      <a:pt x="10779" y="4556"/>
                    </a:cubicBezTo>
                    <a:cubicBezTo>
                      <a:pt x="11102" y="4356"/>
                      <a:pt x="11301" y="4033"/>
                      <a:pt x="11301" y="3734"/>
                    </a:cubicBezTo>
                    <a:cubicBezTo>
                      <a:pt x="11301" y="3544"/>
                      <a:pt x="11155" y="3362"/>
                      <a:pt x="10994" y="3285"/>
                    </a:cubicBezTo>
                    <a:lnTo>
                      <a:pt x="10994" y="3285"/>
                    </a:lnTo>
                    <a:cubicBezTo>
                      <a:pt x="11098" y="3260"/>
                      <a:pt x="11203" y="3210"/>
                      <a:pt x="11301" y="3112"/>
                    </a:cubicBezTo>
                    <a:cubicBezTo>
                      <a:pt x="11724" y="2888"/>
                      <a:pt x="11824" y="2266"/>
                      <a:pt x="11500" y="1867"/>
                    </a:cubicBezTo>
                    <a:cubicBezTo>
                      <a:pt x="11367" y="1584"/>
                      <a:pt x="11044" y="1401"/>
                      <a:pt x="10717" y="1401"/>
                    </a:cubicBezTo>
                    <a:cubicBezTo>
                      <a:pt x="10642" y="1401"/>
                      <a:pt x="10567" y="1411"/>
                      <a:pt x="10494" y="1431"/>
                    </a:cubicBezTo>
                    <a:lnTo>
                      <a:pt x="10494" y="1431"/>
                    </a:lnTo>
                    <a:cubicBezTo>
                      <a:pt x="10703" y="1209"/>
                      <a:pt x="10746" y="857"/>
                      <a:pt x="10579" y="523"/>
                    </a:cubicBezTo>
                    <a:cubicBezTo>
                      <a:pt x="10355" y="200"/>
                      <a:pt x="9957" y="1"/>
                      <a:pt x="9534"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37"/>
              <p:cNvSpPr/>
              <p:nvPr/>
            </p:nvSpPr>
            <p:spPr>
              <a:xfrm>
                <a:off x="-1077600" y="3905425"/>
                <a:ext cx="326725" cy="140050"/>
              </a:xfrm>
              <a:custGeom>
                <a:avLst/>
                <a:gdLst/>
                <a:ahLst/>
                <a:cxnLst/>
                <a:rect l="l" t="t" r="r" b="b"/>
                <a:pathLst>
                  <a:path w="13069" h="5602" extrusionOk="0">
                    <a:moveTo>
                      <a:pt x="299" y="1"/>
                    </a:moveTo>
                    <a:lnTo>
                      <a:pt x="1" y="5601"/>
                    </a:lnTo>
                    <a:lnTo>
                      <a:pt x="13068" y="5502"/>
                    </a:lnTo>
                    <a:lnTo>
                      <a:pt x="12023" y="847"/>
                    </a:lnTo>
                    <a:lnTo>
                      <a:pt x="299" y="1"/>
                    </a:lnTo>
                    <a:close/>
                  </a:path>
                </a:pathLst>
              </a:custGeom>
              <a:solidFill>
                <a:srgbClr val="B788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37"/>
              <p:cNvSpPr/>
              <p:nvPr/>
            </p:nvSpPr>
            <p:spPr>
              <a:xfrm>
                <a:off x="-917050" y="3760450"/>
                <a:ext cx="243950" cy="293100"/>
              </a:xfrm>
              <a:custGeom>
                <a:avLst/>
                <a:gdLst/>
                <a:ahLst/>
                <a:cxnLst/>
                <a:rect l="l" t="t" r="r" b="b"/>
                <a:pathLst>
                  <a:path w="9758" h="11724" extrusionOk="0">
                    <a:moveTo>
                      <a:pt x="9758" y="0"/>
                    </a:moveTo>
                    <a:cubicBezTo>
                      <a:pt x="8613" y="0"/>
                      <a:pt x="6223" y="6024"/>
                      <a:pt x="6223" y="6024"/>
                    </a:cubicBezTo>
                    <a:lnTo>
                      <a:pt x="200" y="5601"/>
                    </a:lnTo>
                    <a:lnTo>
                      <a:pt x="0" y="11525"/>
                    </a:lnTo>
                    <a:lnTo>
                      <a:pt x="9434" y="11724"/>
                    </a:lnTo>
                    <a:lnTo>
                      <a:pt x="9758" y="0"/>
                    </a:ln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37"/>
              <p:cNvSpPr/>
              <p:nvPr/>
            </p:nvSpPr>
            <p:spPr>
              <a:xfrm>
                <a:off x="-779525" y="3986325"/>
                <a:ext cx="26150" cy="23050"/>
              </a:xfrm>
              <a:custGeom>
                <a:avLst/>
                <a:gdLst/>
                <a:ahLst/>
                <a:cxnLst/>
                <a:rect l="l" t="t" r="r" b="b"/>
                <a:pathLst>
                  <a:path w="1046" h="922" extrusionOk="0">
                    <a:moveTo>
                      <a:pt x="424" y="1"/>
                    </a:moveTo>
                    <a:cubicBezTo>
                      <a:pt x="200" y="100"/>
                      <a:pt x="0" y="399"/>
                      <a:pt x="100" y="623"/>
                    </a:cubicBezTo>
                    <a:cubicBezTo>
                      <a:pt x="100" y="822"/>
                      <a:pt x="424" y="922"/>
                      <a:pt x="623" y="922"/>
                    </a:cubicBezTo>
                    <a:cubicBezTo>
                      <a:pt x="822" y="922"/>
                      <a:pt x="1046" y="623"/>
                      <a:pt x="921" y="399"/>
                    </a:cubicBezTo>
                    <a:cubicBezTo>
                      <a:pt x="921" y="200"/>
                      <a:pt x="623" y="1"/>
                      <a:pt x="424" y="1"/>
                    </a:cubicBez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37"/>
              <p:cNvSpPr/>
              <p:nvPr/>
            </p:nvSpPr>
            <p:spPr>
              <a:xfrm>
                <a:off x="-704225" y="3760125"/>
                <a:ext cx="31125" cy="293425"/>
              </a:xfrm>
              <a:custGeom>
                <a:avLst/>
                <a:gdLst/>
                <a:ahLst/>
                <a:cxnLst/>
                <a:rect l="l" t="t" r="r" b="b"/>
                <a:pathLst>
                  <a:path w="1245" h="11737" extrusionOk="0">
                    <a:moveTo>
                      <a:pt x="1161" y="1"/>
                    </a:moveTo>
                    <a:cubicBezTo>
                      <a:pt x="872" y="1"/>
                      <a:pt x="623" y="436"/>
                      <a:pt x="623" y="436"/>
                    </a:cubicBezTo>
                    <a:lnTo>
                      <a:pt x="0" y="11637"/>
                    </a:lnTo>
                    <a:lnTo>
                      <a:pt x="921" y="11737"/>
                    </a:lnTo>
                    <a:lnTo>
                      <a:pt x="1245" y="13"/>
                    </a:lnTo>
                    <a:cubicBezTo>
                      <a:pt x="1217" y="5"/>
                      <a:pt x="1189" y="1"/>
                      <a:pt x="1161" y="1"/>
                    </a:cubicBez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37"/>
              <p:cNvSpPr/>
              <p:nvPr/>
            </p:nvSpPr>
            <p:spPr>
              <a:xfrm>
                <a:off x="-766450" y="3905425"/>
                <a:ext cx="20550" cy="27100"/>
              </a:xfrm>
              <a:custGeom>
                <a:avLst/>
                <a:gdLst/>
                <a:ahLst/>
                <a:cxnLst/>
                <a:rect l="l" t="t" r="r" b="b"/>
                <a:pathLst>
                  <a:path w="822" h="1084" extrusionOk="0">
                    <a:moveTo>
                      <a:pt x="100" y="1"/>
                    </a:moveTo>
                    <a:cubicBezTo>
                      <a:pt x="100" y="1"/>
                      <a:pt x="0" y="324"/>
                      <a:pt x="199" y="748"/>
                    </a:cubicBezTo>
                    <a:cubicBezTo>
                      <a:pt x="349" y="972"/>
                      <a:pt x="568" y="1084"/>
                      <a:pt x="668" y="1084"/>
                    </a:cubicBezTo>
                    <a:cubicBezTo>
                      <a:pt x="702" y="1084"/>
                      <a:pt x="722" y="1071"/>
                      <a:pt x="722" y="1046"/>
                    </a:cubicBezTo>
                    <a:cubicBezTo>
                      <a:pt x="822" y="1046"/>
                      <a:pt x="523" y="847"/>
                      <a:pt x="398" y="623"/>
                    </a:cubicBezTo>
                    <a:cubicBezTo>
                      <a:pt x="199" y="324"/>
                      <a:pt x="199" y="1"/>
                      <a:pt x="100"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37"/>
              <p:cNvSpPr/>
              <p:nvPr/>
            </p:nvSpPr>
            <p:spPr>
              <a:xfrm>
                <a:off x="-750900" y="3874325"/>
                <a:ext cx="23050" cy="21175"/>
              </a:xfrm>
              <a:custGeom>
                <a:avLst/>
                <a:gdLst/>
                <a:ahLst/>
                <a:cxnLst/>
                <a:rect l="l" t="t" r="r" b="b"/>
                <a:pathLst>
                  <a:path w="922" h="847" extrusionOk="0">
                    <a:moveTo>
                      <a:pt x="100" y="0"/>
                    </a:moveTo>
                    <a:cubicBezTo>
                      <a:pt x="0" y="0"/>
                      <a:pt x="0" y="324"/>
                      <a:pt x="299" y="623"/>
                    </a:cubicBezTo>
                    <a:cubicBezTo>
                      <a:pt x="623" y="847"/>
                      <a:pt x="921" y="847"/>
                      <a:pt x="921" y="847"/>
                    </a:cubicBezTo>
                    <a:cubicBezTo>
                      <a:pt x="921" y="747"/>
                      <a:pt x="722" y="623"/>
                      <a:pt x="399" y="523"/>
                    </a:cubicBezTo>
                    <a:cubicBezTo>
                      <a:pt x="200" y="324"/>
                      <a:pt x="100" y="0"/>
                      <a:pt x="10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37"/>
              <p:cNvSpPr/>
              <p:nvPr/>
            </p:nvSpPr>
            <p:spPr>
              <a:xfrm>
                <a:off x="-737825" y="3846325"/>
                <a:ext cx="25525" cy="13850"/>
              </a:xfrm>
              <a:custGeom>
                <a:avLst/>
                <a:gdLst/>
                <a:ahLst/>
                <a:cxnLst/>
                <a:rect l="l" t="t" r="r" b="b"/>
                <a:pathLst>
                  <a:path w="1021" h="554" extrusionOk="0">
                    <a:moveTo>
                      <a:pt x="100" y="0"/>
                    </a:moveTo>
                    <a:lnTo>
                      <a:pt x="100" y="0"/>
                    </a:lnTo>
                    <a:cubicBezTo>
                      <a:pt x="0" y="100"/>
                      <a:pt x="100" y="299"/>
                      <a:pt x="398" y="498"/>
                    </a:cubicBezTo>
                    <a:cubicBezTo>
                      <a:pt x="506" y="539"/>
                      <a:pt x="611" y="553"/>
                      <a:pt x="704" y="553"/>
                    </a:cubicBezTo>
                    <a:cubicBezTo>
                      <a:pt x="888" y="553"/>
                      <a:pt x="1021" y="498"/>
                      <a:pt x="1021" y="498"/>
                    </a:cubicBezTo>
                    <a:cubicBezTo>
                      <a:pt x="1021" y="398"/>
                      <a:pt x="822" y="398"/>
                      <a:pt x="498" y="299"/>
                    </a:cubicBezTo>
                    <a:cubicBezTo>
                      <a:pt x="299" y="199"/>
                      <a:pt x="100" y="0"/>
                      <a:pt x="10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37"/>
              <p:cNvSpPr/>
              <p:nvPr/>
            </p:nvSpPr>
            <p:spPr>
              <a:xfrm>
                <a:off x="-803175" y="3907875"/>
                <a:ext cx="8125" cy="29375"/>
              </a:xfrm>
              <a:custGeom>
                <a:avLst/>
                <a:gdLst/>
                <a:ahLst/>
                <a:cxnLst/>
                <a:rect l="l" t="t" r="r" b="b"/>
                <a:pathLst>
                  <a:path w="325" h="1175" extrusionOk="0">
                    <a:moveTo>
                      <a:pt x="179" y="0"/>
                    </a:moveTo>
                    <a:cubicBezTo>
                      <a:pt x="91" y="0"/>
                      <a:pt x="1" y="289"/>
                      <a:pt x="1" y="650"/>
                    </a:cubicBezTo>
                    <a:cubicBezTo>
                      <a:pt x="1" y="903"/>
                      <a:pt x="162" y="1175"/>
                      <a:pt x="211" y="1175"/>
                    </a:cubicBezTo>
                    <a:cubicBezTo>
                      <a:pt x="219" y="1175"/>
                      <a:pt x="225" y="1166"/>
                      <a:pt x="225" y="1147"/>
                    </a:cubicBezTo>
                    <a:cubicBezTo>
                      <a:pt x="324" y="1147"/>
                      <a:pt x="225" y="948"/>
                      <a:pt x="225" y="525"/>
                    </a:cubicBezTo>
                    <a:lnTo>
                      <a:pt x="225" y="27"/>
                    </a:lnTo>
                    <a:cubicBezTo>
                      <a:pt x="210" y="9"/>
                      <a:pt x="195" y="0"/>
                      <a:pt x="17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37"/>
              <p:cNvSpPr/>
              <p:nvPr/>
            </p:nvSpPr>
            <p:spPr>
              <a:xfrm>
                <a:off x="-852325" y="3905425"/>
                <a:ext cx="26150" cy="43600"/>
              </a:xfrm>
              <a:custGeom>
                <a:avLst/>
                <a:gdLst/>
                <a:ahLst/>
                <a:cxnLst/>
                <a:rect l="l" t="t" r="r" b="b"/>
                <a:pathLst>
                  <a:path w="1046" h="1744" extrusionOk="0">
                    <a:moveTo>
                      <a:pt x="875" y="182"/>
                    </a:moveTo>
                    <a:cubicBezTo>
                      <a:pt x="834" y="297"/>
                      <a:pt x="807" y="387"/>
                      <a:pt x="722" y="524"/>
                    </a:cubicBezTo>
                    <a:cubicBezTo>
                      <a:pt x="722" y="748"/>
                      <a:pt x="622" y="947"/>
                      <a:pt x="523" y="1146"/>
                    </a:cubicBezTo>
                    <a:cubicBezTo>
                      <a:pt x="523" y="1245"/>
                      <a:pt x="423" y="1370"/>
                      <a:pt x="324" y="1469"/>
                    </a:cubicBezTo>
                    <a:lnTo>
                      <a:pt x="224" y="1569"/>
                    </a:lnTo>
                    <a:cubicBezTo>
                      <a:pt x="100" y="1569"/>
                      <a:pt x="100" y="1370"/>
                      <a:pt x="224" y="1245"/>
                    </a:cubicBezTo>
                    <a:cubicBezTo>
                      <a:pt x="224" y="1146"/>
                      <a:pt x="224" y="1046"/>
                      <a:pt x="324" y="947"/>
                    </a:cubicBezTo>
                    <a:cubicBezTo>
                      <a:pt x="423" y="748"/>
                      <a:pt x="523" y="623"/>
                      <a:pt x="622" y="424"/>
                    </a:cubicBezTo>
                    <a:cubicBezTo>
                      <a:pt x="715" y="342"/>
                      <a:pt x="803" y="256"/>
                      <a:pt x="875" y="182"/>
                    </a:cubicBezTo>
                    <a:close/>
                    <a:moveTo>
                      <a:pt x="946" y="1"/>
                    </a:moveTo>
                    <a:cubicBezTo>
                      <a:pt x="942" y="11"/>
                      <a:pt x="937" y="21"/>
                      <a:pt x="933" y="30"/>
                    </a:cubicBezTo>
                    <a:lnTo>
                      <a:pt x="933" y="30"/>
                    </a:lnTo>
                    <a:cubicBezTo>
                      <a:pt x="820" y="78"/>
                      <a:pt x="665" y="182"/>
                      <a:pt x="523" y="324"/>
                    </a:cubicBezTo>
                    <a:cubicBezTo>
                      <a:pt x="324" y="524"/>
                      <a:pt x="224" y="748"/>
                      <a:pt x="100" y="847"/>
                    </a:cubicBezTo>
                    <a:cubicBezTo>
                      <a:pt x="100" y="1046"/>
                      <a:pt x="0" y="1146"/>
                      <a:pt x="0" y="1245"/>
                    </a:cubicBezTo>
                    <a:lnTo>
                      <a:pt x="0" y="1469"/>
                    </a:lnTo>
                    <a:cubicBezTo>
                      <a:pt x="0" y="1569"/>
                      <a:pt x="0" y="1668"/>
                      <a:pt x="100" y="1668"/>
                    </a:cubicBezTo>
                    <a:cubicBezTo>
                      <a:pt x="162" y="1718"/>
                      <a:pt x="218" y="1743"/>
                      <a:pt x="271" y="1743"/>
                    </a:cubicBezTo>
                    <a:cubicBezTo>
                      <a:pt x="324" y="1743"/>
                      <a:pt x="374" y="1718"/>
                      <a:pt x="423" y="1668"/>
                    </a:cubicBezTo>
                    <a:lnTo>
                      <a:pt x="523" y="1569"/>
                    </a:lnTo>
                    <a:cubicBezTo>
                      <a:pt x="622" y="1469"/>
                      <a:pt x="622" y="1370"/>
                      <a:pt x="722" y="1245"/>
                    </a:cubicBezTo>
                    <a:cubicBezTo>
                      <a:pt x="846" y="1046"/>
                      <a:pt x="946" y="847"/>
                      <a:pt x="946" y="623"/>
                    </a:cubicBezTo>
                    <a:cubicBezTo>
                      <a:pt x="1034" y="447"/>
                      <a:pt x="1044" y="270"/>
                      <a:pt x="976" y="76"/>
                    </a:cubicBezTo>
                    <a:lnTo>
                      <a:pt x="976" y="76"/>
                    </a:lnTo>
                    <a:cubicBezTo>
                      <a:pt x="1020" y="30"/>
                      <a:pt x="1046" y="1"/>
                      <a:pt x="1046" y="1"/>
                    </a:cubicBezTo>
                    <a:cubicBezTo>
                      <a:pt x="1022" y="1"/>
                      <a:pt x="991" y="8"/>
                      <a:pt x="955" y="21"/>
                    </a:cubicBezTo>
                    <a:lnTo>
                      <a:pt x="955" y="21"/>
                    </a:lnTo>
                    <a:cubicBezTo>
                      <a:pt x="952" y="15"/>
                      <a:pt x="949" y="8"/>
                      <a:pt x="946"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37"/>
              <p:cNvSpPr/>
              <p:nvPr/>
            </p:nvSpPr>
            <p:spPr>
              <a:xfrm>
                <a:off x="-872875" y="3887375"/>
                <a:ext cx="46700" cy="23675"/>
              </a:xfrm>
              <a:custGeom>
                <a:avLst/>
                <a:gdLst/>
                <a:ahLst/>
                <a:cxnLst/>
                <a:rect l="l" t="t" r="r" b="b"/>
                <a:pathLst>
                  <a:path w="1868" h="947" extrusionOk="0">
                    <a:moveTo>
                      <a:pt x="424" y="1"/>
                    </a:moveTo>
                    <a:cubicBezTo>
                      <a:pt x="299" y="1"/>
                      <a:pt x="200" y="1"/>
                      <a:pt x="200" y="101"/>
                    </a:cubicBezTo>
                    <a:cubicBezTo>
                      <a:pt x="100" y="101"/>
                      <a:pt x="1" y="225"/>
                      <a:pt x="1" y="325"/>
                    </a:cubicBezTo>
                    <a:cubicBezTo>
                      <a:pt x="1" y="524"/>
                      <a:pt x="100" y="623"/>
                      <a:pt x="299" y="723"/>
                    </a:cubicBezTo>
                    <a:cubicBezTo>
                      <a:pt x="623" y="847"/>
                      <a:pt x="922" y="947"/>
                      <a:pt x="1245" y="947"/>
                    </a:cubicBezTo>
                    <a:cubicBezTo>
                      <a:pt x="1444" y="947"/>
                      <a:pt x="1668" y="947"/>
                      <a:pt x="1868" y="847"/>
                    </a:cubicBezTo>
                    <a:cubicBezTo>
                      <a:pt x="1868" y="806"/>
                      <a:pt x="1845" y="792"/>
                      <a:pt x="1804" y="792"/>
                    </a:cubicBezTo>
                    <a:cubicBezTo>
                      <a:pt x="1721" y="792"/>
                      <a:pt x="1561" y="847"/>
                      <a:pt x="1345" y="847"/>
                    </a:cubicBezTo>
                    <a:cubicBezTo>
                      <a:pt x="1146" y="723"/>
                      <a:pt x="922" y="723"/>
                      <a:pt x="723" y="623"/>
                    </a:cubicBezTo>
                    <a:cubicBezTo>
                      <a:pt x="623" y="623"/>
                      <a:pt x="523" y="524"/>
                      <a:pt x="424" y="524"/>
                    </a:cubicBezTo>
                    <a:lnTo>
                      <a:pt x="200" y="325"/>
                    </a:lnTo>
                    <a:cubicBezTo>
                      <a:pt x="200" y="225"/>
                      <a:pt x="299" y="225"/>
                      <a:pt x="424" y="225"/>
                    </a:cubicBezTo>
                    <a:cubicBezTo>
                      <a:pt x="507" y="191"/>
                      <a:pt x="591" y="175"/>
                      <a:pt x="677" y="175"/>
                    </a:cubicBezTo>
                    <a:cubicBezTo>
                      <a:pt x="900" y="175"/>
                      <a:pt x="1129" y="280"/>
                      <a:pt x="1345" y="424"/>
                    </a:cubicBezTo>
                    <a:cubicBezTo>
                      <a:pt x="1668" y="623"/>
                      <a:pt x="1768" y="723"/>
                      <a:pt x="1768" y="723"/>
                    </a:cubicBezTo>
                    <a:cubicBezTo>
                      <a:pt x="1768" y="723"/>
                      <a:pt x="1668" y="524"/>
                      <a:pt x="1444" y="325"/>
                    </a:cubicBezTo>
                    <a:cubicBezTo>
                      <a:pt x="1245" y="101"/>
                      <a:pt x="1046" y="1"/>
                      <a:pt x="822"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37"/>
              <p:cNvSpPr/>
              <p:nvPr/>
            </p:nvSpPr>
            <p:spPr>
              <a:xfrm>
                <a:off x="-3408650" y="3965175"/>
                <a:ext cx="303075" cy="95850"/>
              </a:xfrm>
              <a:custGeom>
                <a:avLst/>
                <a:gdLst/>
                <a:ahLst/>
                <a:cxnLst/>
                <a:rect l="l" t="t" r="r" b="b"/>
                <a:pathLst>
                  <a:path w="12123" h="3834" extrusionOk="0">
                    <a:moveTo>
                      <a:pt x="7667" y="0"/>
                    </a:moveTo>
                    <a:lnTo>
                      <a:pt x="7144" y="2713"/>
                    </a:lnTo>
                    <a:cubicBezTo>
                      <a:pt x="6850" y="2707"/>
                      <a:pt x="6568" y="2704"/>
                      <a:pt x="6296" y="2704"/>
                    </a:cubicBezTo>
                    <a:cubicBezTo>
                      <a:pt x="1299" y="2704"/>
                      <a:pt x="0" y="3734"/>
                      <a:pt x="0" y="3734"/>
                    </a:cubicBezTo>
                    <a:lnTo>
                      <a:pt x="11102" y="3834"/>
                    </a:lnTo>
                    <a:lnTo>
                      <a:pt x="12122" y="0"/>
                    </a:lnTo>
                    <a:close/>
                  </a:path>
                </a:pathLst>
              </a:custGeom>
              <a:solidFill>
                <a:srgbClr val="B788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37"/>
              <p:cNvSpPr/>
              <p:nvPr/>
            </p:nvSpPr>
            <p:spPr>
              <a:xfrm>
                <a:off x="-1894650" y="2899025"/>
                <a:ext cx="257025" cy="221125"/>
              </a:xfrm>
              <a:custGeom>
                <a:avLst/>
                <a:gdLst/>
                <a:ahLst/>
                <a:cxnLst/>
                <a:rect l="l" t="t" r="r" b="b"/>
                <a:pathLst>
                  <a:path w="10281" h="8845" extrusionOk="0">
                    <a:moveTo>
                      <a:pt x="2220" y="1"/>
                    </a:moveTo>
                    <a:cubicBezTo>
                      <a:pt x="1993" y="1"/>
                      <a:pt x="1796" y="253"/>
                      <a:pt x="1867" y="555"/>
                    </a:cubicBezTo>
                    <a:cubicBezTo>
                      <a:pt x="1867" y="954"/>
                      <a:pt x="1867" y="1476"/>
                      <a:pt x="1768" y="1900"/>
                    </a:cubicBezTo>
                    <a:cubicBezTo>
                      <a:pt x="1668" y="2298"/>
                      <a:pt x="1569" y="2621"/>
                      <a:pt x="1469" y="2920"/>
                    </a:cubicBezTo>
                    <a:cubicBezTo>
                      <a:pt x="1146" y="3667"/>
                      <a:pt x="623" y="4289"/>
                      <a:pt x="1" y="4787"/>
                    </a:cubicBezTo>
                    <a:lnTo>
                      <a:pt x="3336" y="8844"/>
                    </a:lnTo>
                    <a:lnTo>
                      <a:pt x="3734" y="8521"/>
                    </a:lnTo>
                    <a:cubicBezTo>
                      <a:pt x="5501" y="7401"/>
                      <a:pt x="7070" y="6977"/>
                      <a:pt x="7991" y="6455"/>
                    </a:cubicBezTo>
                    <a:cubicBezTo>
                      <a:pt x="9658" y="5409"/>
                      <a:pt x="9658" y="5310"/>
                      <a:pt x="9434" y="5111"/>
                    </a:cubicBezTo>
                    <a:cubicBezTo>
                      <a:pt x="9391" y="5067"/>
                      <a:pt x="9327" y="5047"/>
                      <a:pt x="9248" y="5047"/>
                    </a:cubicBezTo>
                    <a:cubicBezTo>
                      <a:pt x="8964" y="5047"/>
                      <a:pt x="8477" y="5302"/>
                      <a:pt x="7991" y="5633"/>
                    </a:cubicBezTo>
                    <a:cubicBezTo>
                      <a:pt x="7487" y="5842"/>
                      <a:pt x="6984" y="6111"/>
                      <a:pt x="6793" y="6111"/>
                    </a:cubicBezTo>
                    <a:cubicBezTo>
                      <a:pt x="6710" y="6111"/>
                      <a:pt x="6686" y="6060"/>
                      <a:pt x="6746" y="5932"/>
                    </a:cubicBezTo>
                    <a:cubicBezTo>
                      <a:pt x="7070" y="5210"/>
                      <a:pt x="10281" y="3766"/>
                      <a:pt x="9857" y="3244"/>
                    </a:cubicBezTo>
                    <a:cubicBezTo>
                      <a:pt x="9795" y="3170"/>
                      <a:pt x="9701" y="3137"/>
                      <a:pt x="9583" y="3137"/>
                    </a:cubicBezTo>
                    <a:cubicBezTo>
                      <a:pt x="8707" y="3137"/>
                      <a:pt x="6520" y="4935"/>
                      <a:pt x="6323" y="5111"/>
                    </a:cubicBezTo>
                    <a:cubicBezTo>
                      <a:pt x="6282" y="5124"/>
                      <a:pt x="6243" y="5130"/>
                      <a:pt x="6207" y="5130"/>
                    </a:cubicBezTo>
                    <a:cubicBezTo>
                      <a:pt x="5977" y="5130"/>
                      <a:pt x="5852" y="4881"/>
                      <a:pt x="6024" y="4687"/>
                    </a:cubicBezTo>
                    <a:cubicBezTo>
                      <a:pt x="6323" y="4488"/>
                      <a:pt x="9857" y="2198"/>
                      <a:pt x="9235" y="1576"/>
                    </a:cubicBezTo>
                    <a:cubicBezTo>
                      <a:pt x="9177" y="1518"/>
                      <a:pt x="9111" y="1495"/>
                      <a:pt x="9042" y="1495"/>
                    </a:cubicBezTo>
                    <a:cubicBezTo>
                      <a:pt x="8754" y="1495"/>
                      <a:pt x="8414" y="1900"/>
                      <a:pt x="8414" y="1900"/>
                    </a:cubicBezTo>
                    <a:cubicBezTo>
                      <a:pt x="8414" y="1900"/>
                      <a:pt x="5684" y="3996"/>
                      <a:pt x="5154" y="3996"/>
                    </a:cubicBezTo>
                    <a:cubicBezTo>
                      <a:pt x="5118" y="3996"/>
                      <a:pt x="5093" y="3986"/>
                      <a:pt x="5078" y="3966"/>
                    </a:cubicBezTo>
                    <a:cubicBezTo>
                      <a:pt x="4780" y="3667"/>
                      <a:pt x="6547" y="2198"/>
                      <a:pt x="7169" y="1676"/>
                    </a:cubicBezTo>
                    <a:cubicBezTo>
                      <a:pt x="7891" y="1277"/>
                      <a:pt x="7891" y="755"/>
                      <a:pt x="7468" y="655"/>
                    </a:cubicBezTo>
                    <a:cubicBezTo>
                      <a:pt x="7169" y="655"/>
                      <a:pt x="5203" y="1900"/>
                      <a:pt x="4680" y="2422"/>
                    </a:cubicBezTo>
                    <a:cubicBezTo>
                      <a:pt x="4255" y="2694"/>
                      <a:pt x="3344" y="3360"/>
                      <a:pt x="2911" y="3360"/>
                    </a:cubicBezTo>
                    <a:cubicBezTo>
                      <a:pt x="2709" y="3360"/>
                      <a:pt x="2611" y="3216"/>
                      <a:pt x="2714" y="2821"/>
                    </a:cubicBezTo>
                    <a:cubicBezTo>
                      <a:pt x="3012" y="1476"/>
                      <a:pt x="2813" y="331"/>
                      <a:pt x="2490" y="132"/>
                    </a:cubicBezTo>
                    <a:cubicBezTo>
                      <a:pt x="2405" y="40"/>
                      <a:pt x="2310" y="1"/>
                      <a:pt x="2220" y="1"/>
                    </a:cubicBezTo>
                    <a:close/>
                  </a:path>
                </a:pathLst>
              </a:custGeom>
              <a:solidFill>
                <a:srgbClr val="B788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37"/>
              <p:cNvSpPr/>
              <p:nvPr/>
            </p:nvSpPr>
            <p:spPr>
              <a:xfrm>
                <a:off x="-3281700" y="2956450"/>
                <a:ext cx="1486025" cy="1070975"/>
              </a:xfrm>
              <a:custGeom>
                <a:avLst/>
                <a:gdLst/>
                <a:ahLst/>
                <a:cxnLst/>
                <a:rect l="l" t="t" r="r" b="b"/>
                <a:pathLst>
                  <a:path w="59441" h="42839" extrusionOk="0">
                    <a:moveTo>
                      <a:pt x="27281" y="1"/>
                    </a:moveTo>
                    <a:cubicBezTo>
                      <a:pt x="26909" y="1770"/>
                      <a:pt x="25444" y="2860"/>
                      <a:pt x="23733" y="2860"/>
                    </a:cubicBezTo>
                    <a:cubicBezTo>
                      <a:pt x="23037" y="2860"/>
                      <a:pt x="22301" y="2680"/>
                      <a:pt x="21581" y="2291"/>
                    </a:cubicBezTo>
                    <a:cubicBezTo>
                      <a:pt x="20013" y="1146"/>
                      <a:pt x="20237" y="1046"/>
                      <a:pt x="19814" y="125"/>
                    </a:cubicBezTo>
                    <a:lnTo>
                      <a:pt x="18569" y="125"/>
                    </a:lnTo>
                    <a:cubicBezTo>
                      <a:pt x="15458" y="225"/>
                      <a:pt x="12645" y="1768"/>
                      <a:pt x="10903" y="4357"/>
                    </a:cubicBezTo>
                    <a:cubicBezTo>
                      <a:pt x="9957" y="5726"/>
                      <a:pt x="9334" y="7269"/>
                      <a:pt x="8911" y="8837"/>
                    </a:cubicBezTo>
                    <a:lnTo>
                      <a:pt x="0" y="42540"/>
                    </a:lnTo>
                    <a:lnTo>
                      <a:pt x="7468" y="42838"/>
                    </a:lnTo>
                    <a:lnTo>
                      <a:pt x="15557" y="17947"/>
                    </a:lnTo>
                    <a:lnTo>
                      <a:pt x="22502" y="33828"/>
                    </a:lnTo>
                    <a:cubicBezTo>
                      <a:pt x="23048" y="34996"/>
                      <a:pt x="24137" y="35694"/>
                      <a:pt x="25314" y="35694"/>
                    </a:cubicBezTo>
                    <a:cubicBezTo>
                      <a:pt x="25692" y="35694"/>
                      <a:pt x="26078" y="35622"/>
                      <a:pt x="26459" y="35471"/>
                    </a:cubicBezTo>
                    <a:lnTo>
                      <a:pt x="34425" y="30816"/>
                    </a:lnTo>
                    <a:cubicBezTo>
                      <a:pt x="35570" y="30094"/>
                      <a:pt x="36515" y="29148"/>
                      <a:pt x="37237" y="28128"/>
                    </a:cubicBezTo>
                    <a:lnTo>
                      <a:pt x="40548" y="23249"/>
                    </a:lnTo>
                    <a:lnTo>
                      <a:pt x="36615" y="20237"/>
                    </a:lnTo>
                    <a:lnTo>
                      <a:pt x="35669" y="16802"/>
                    </a:lnTo>
                    <a:lnTo>
                      <a:pt x="35794" y="16802"/>
                    </a:lnTo>
                    <a:cubicBezTo>
                      <a:pt x="37299" y="18482"/>
                      <a:pt x="39384" y="19349"/>
                      <a:pt x="41474" y="19349"/>
                    </a:cubicBezTo>
                    <a:cubicBezTo>
                      <a:pt x="43255" y="19349"/>
                      <a:pt x="45040" y="18719"/>
                      <a:pt x="46472" y="17425"/>
                    </a:cubicBezTo>
                    <a:lnTo>
                      <a:pt x="59440" y="6970"/>
                    </a:lnTo>
                    <a:lnTo>
                      <a:pt x="55283" y="2191"/>
                    </a:lnTo>
                    <a:lnTo>
                      <a:pt x="41693" y="11426"/>
                    </a:lnTo>
                    <a:lnTo>
                      <a:pt x="35470" y="5502"/>
                    </a:lnTo>
                    <a:cubicBezTo>
                      <a:pt x="33927" y="4058"/>
                      <a:pt x="32259" y="2490"/>
                      <a:pt x="30392" y="1669"/>
                    </a:cubicBezTo>
                    <a:lnTo>
                      <a:pt x="27281" y="1"/>
                    </a:ln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37"/>
              <p:cNvSpPr/>
              <p:nvPr/>
            </p:nvSpPr>
            <p:spPr>
              <a:xfrm>
                <a:off x="-2781400" y="2967050"/>
                <a:ext cx="26175" cy="36100"/>
              </a:xfrm>
              <a:custGeom>
                <a:avLst/>
                <a:gdLst/>
                <a:ahLst/>
                <a:cxnLst/>
                <a:rect l="l" t="t" r="r" b="b"/>
                <a:pathLst>
                  <a:path w="1047" h="1444" extrusionOk="0">
                    <a:moveTo>
                      <a:pt x="1" y="0"/>
                    </a:moveTo>
                    <a:cubicBezTo>
                      <a:pt x="225" y="523"/>
                      <a:pt x="225" y="821"/>
                      <a:pt x="1046" y="1444"/>
                    </a:cubicBezTo>
                    <a:cubicBezTo>
                      <a:pt x="623" y="1045"/>
                      <a:pt x="225" y="523"/>
                      <a:pt x="1" y="0"/>
                    </a:cubicBezTo>
                    <a:close/>
                  </a:path>
                </a:pathLst>
              </a:custGeom>
              <a:solidFill>
                <a:srgbClr val="6E52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37"/>
              <p:cNvSpPr/>
              <p:nvPr/>
            </p:nvSpPr>
            <p:spPr>
              <a:xfrm>
                <a:off x="-2104350" y="3286275"/>
                <a:ext cx="116375" cy="93350"/>
              </a:xfrm>
              <a:custGeom>
                <a:avLst/>
                <a:gdLst/>
                <a:ahLst/>
                <a:cxnLst/>
                <a:rect l="l" t="t" r="r" b="b"/>
                <a:pathLst>
                  <a:path w="4655" h="3734" extrusionOk="0">
                    <a:moveTo>
                      <a:pt x="4655" y="0"/>
                    </a:moveTo>
                    <a:lnTo>
                      <a:pt x="0" y="3734"/>
                    </a:lnTo>
                    <a:lnTo>
                      <a:pt x="0" y="3734"/>
                    </a:lnTo>
                    <a:lnTo>
                      <a:pt x="4655" y="0"/>
                    </a:lnTo>
                    <a:close/>
                  </a:path>
                </a:pathLst>
              </a:custGeom>
              <a:solidFill>
                <a:srgbClr val="899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37"/>
              <p:cNvSpPr/>
              <p:nvPr/>
            </p:nvSpPr>
            <p:spPr>
              <a:xfrm>
                <a:off x="-1982400" y="3133175"/>
                <a:ext cx="186725" cy="147525"/>
              </a:xfrm>
              <a:custGeom>
                <a:avLst/>
                <a:gdLst/>
                <a:ahLst/>
                <a:cxnLst/>
                <a:rect l="l" t="t" r="r" b="b"/>
                <a:pathLst>
                  <a:path w="7469" h="5901" extrusionOk="0">
                    <a:moveTo>
                      <a:pt x="2366" y="4033"/>
                    </a:moveTo>
                    <a:lnTo>
                      <a:pt x="1" y="5900"/>
                    </a:lnTo>
                    <a:lnTo>
                      <a:pt x="1" y="5900"/>
                    </a:lnTo>
                    <a:lnTo>
                      <a:pt x="2366" y="4033"/>
                    </a:lnTo>
                    <a:lnTo>
                      <a:pt x="2366" y="4033"/>
                    </a:lnTo>
                    <a:close/>
                    <a:moveTo>
                      <a:pt x="7468" y="1"/>
                    </a:moveTo>
                    <a:lnTo>
                      <a:pt x="2490" y="3934"/>
                    </a:lnTo>
                    <a:lnTo>
                      <a:pt x="2490" y="3934"/>
                    </a:lnTo>
                    <a:lnTo>
                      <a:pt x="7468" y="1"/>
                    </a:lnTo>
                    <a:close/>
                  </a:path>
                </a:pathLst>
              </a:custGeom>
              <a:solidFill>
                <a:srgbClr val="9696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37"/>
              <p:cNvSpPr/>
              <p:nvPr/>
            </p:nvSpPr>
            <p:spPr>
              <a:xfrm>
                <a:off x="-1988000" y="3280675"/>
                <a:ext cx="5625" cy="5625"/>
              </a:xfrm>
              <a:custGeom>
                <a:avLst/>
                <a:gdLst/>
                <a:ahLst/>
                <a:cxnLst/>
                <a:rect l="l" t="t" r="r" b="b"/>
                <a:pathLst>
                  <a:path w="225" h="225" extrusionOk="0">
                    <a:moveTo>
                      <a:pt x="225" y="0"/>
                    </a:moveTo>
                    <a:lnTo>
                      <a:pt x="1" y="224"/>
                    </a:lnTo>
                    <a:lnTo>
                      <a:pt x="1" y="224"/>
                    </a:lnTo>
                    <a:lnTo>
                      <a:pt x="225" y="0"/>
                    </a:lnTo>
                    <a:close/>
                  </a:path>
                </a:pathLst>
              </a:custGeom>
              <a:solidFill>
                <a:srgbClr val="171E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37"/>
              <p:cNvSpPr/>
              <p:nvPr/>
            </p:nvSpPr>
            <p:spPr>
              <a:xfrm>
                <a:off x="-1923275" y="3231500"/>
                <a:ext cx="3125" cy="2525"/>
              </a:xfrm>
              <a:custGeom>
                <a:avLst/>
                <a:gdLst/>
                <a:ahLst/>
                <a:cxnLst/>
                <a:rect l="l" t="t" r="r" b="b"/>
                <a:pathLst>
                  <a:path w="125" h="101" extrusionOk="0">
                    <a:moveTo>
                      <a:pt x="125" y="1"/>
                    </a:moveTo>
                    <a:lnTo>
                      <a:pt x="1" y="100"/>
                    </a:lnTo>
                    <a:lnTo>
                      <a:pt x="1" y="100"/>
                    </a:lnTo>
                    <a:lnTo>
                      <a:pt x="125" y="1"/>
                    </a:lnTo>
                    <a:close/>
                  </a:path>
                </a:pathLst>
              </a:custGeom>
              <a:solidFill>
                <a:srgbClr val="171E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37"/>
              <p:cNvSpPr/>
              <p:nvPr/>
            </p:nvSpPr>
            <p:spPr>
              <a:xfrm>
                <a:off x="-2119925" y="3384575"/>
                <a:ext cx="10000" cy="7500"/>
              </a:xfrm>
              <a:custGeom>
                <a:avLst/>
                <a:gdLst/>
                <a:ahLst/>
                <a:cxnLst/>
                <a:rect l="l" t="t" r="r" b="b"/>
                <a:pathLst>
                  <a:path w="400" h="300" extrusionOk="0">
                    <a:moveTo>
                      <a:pt x="399" y="1"/>
                    </a:moveTo>
                    <a:lnTo>
                      <a:pt x="1" y="300"/>
                    </a:lnTo>
                    <a:close/>
                  </a:path>
                </a:pathLst>
              </a:custGeom>
              <a:solidFill>
                <a:srgbClr val="899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37"/>
              <p:cNvSpPr/>
              <p:nvPr/>
            </p:nvSpPr>
            <p:spPr>
              <a:xfrm>
                <a:off x="-2109950" y="3379600"/>
                <a:ext cx="5625" cy="5000"/>
              </a:xfrm>
              <a:custGeom>
                <a:avLst/>
                <a:gdLst/>
                <a:ahLst/>
                <a:cxnLst/>
                <a:rect l="l" t="t" r="r" b="b"/>
                <a:pathLst>
                  <a:path w="225" h="200" extrusionOk="0">
                    <a:moveTo>
                      <a:pt x="224" y="1"/>
                    </a:moveTo>
                    <a:lnTo>
                      <a:pt x="224" y="1"/>
                    </a:lnTo>
                    <a:lnTo>
                      <a:pt x="0" y="200"/>
                    </a:lnTo>
                    <a:lnTo>
                      <a:pt x="0" y="200"/>
                    </a:lnTo>
                    <a:close/>
                  </a:path>
                </a:pathLst>
              </a:custGeom>
              <a:solidFill>
                <a:srgbClr val="171E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37"/>
              <p:cNvSpPr/>
              <p:nvPr/>
            </p:nvSpPr>
            <p:spPr>
              <a:xfrm>
                <a:off x="-2389975" y="3376500"/>
                <a:ext cx="8100" cy="5625"/>
              </a:xfrm>
              <a:custGeom>
                <a:avLst/>
                <a:gdLst/>
                <a:ahLst/>
                <a:cxnLst/>
                <a:rect l="l" t="t" r="r" b="b"/>
                <a:pathLst>
                  <a:path w="324" h="225" extrusionOk="0">
                    <a:moveTo>
                      <a:pt x="0" y="0"/>
                    </a:moveTo>
                    <a:cubicBezTo>
                      <a:pt x="46" y="0"/>
                      <a:pt x="88" y="17"/>
                      <a:pt x="129" y="43"/>
                    </a:cubicBezTo>
                    <a:lnTo>
                      <a:pt x="129" y="43"/>
                    </a:lnTo>
                    <a:cubicBezTo>
                      <a:pt x="126" y="30"/>
                      <a:pt x="125" y="15"/>
                      <a:pt x="125" y="0"/>
                    </a:cubicBezTo>
                    <a:close/>
                    <a:moveTo>
                      <a:pt x="129" y="43"/>
                    </a:moveTo>
                    <a:cubicBezTo>
                      <a:pt x="148" y="147"/>
                      <a:pt x="236" y="224"/>
                      <a:pt x="324" y="224"/>
                    </a:cubicBezTo>
                    <a:cubicBezTo>
                      <a:pt x="261" y="161"/>
                      <a:pt x="198" y="89"/>
                      <a:pt x="129" y="43"/>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37"/>
              <p:cNvSpPr/>
              <p:nvPr/>
            </p:nvSpPr>
            <p:spPr>
              <a:xfrm>
                <a:off x="-2381900" y="3382100"/>
                <a:ext cx="217825" cy="59750"/>
              </a:xfrm>
              <a:custGeom>
                <a:avLst/>
                <a:gdLst/>
                <a:ahLst/>
                <a:cxnLst/>
                <a:rect l="l" t="t" r="r" b="b"/>
                <a:pathLst>
                  <a:path w="8713" h="2390" extrusionOk="0">
                    <a:moveTo>
                      <a:pt x="1" y="0"/>
                    </a:moveTo>
                    <a:lnTo>
                      <a:pt x="1" y="0"/>
                    </a:lnTo>
                    <a:cubicBezTo>
                      <a:pt x="1444" y="1544"/>
                      <a:pt x="3411" y="2390"/>
                      <a:pt x="5402" y="2390"/>
                    </a:cubicBezTo>
                    <a:cubicBezTo>
                      <a:pt x="6522" y="2390"/>
                      <a:pt x="7667" y="2066"/>
                      <a:pt x="8713" y="1544"/>
                    </a:cubicBezTo>
                    <a:cubicBezTo>
                      <a:pt x="7667" y="2066"/>
                      <a:pt x="6522" y="2390"/>
                      <a:pt x="5402" y="2390"/>
                    </a:cubicBezTo>
                    <a:cubicBezTo>
                      <a:pt x="3411" y="2390"/>
                      <a:pt x="1444" y="1544"/>
                      <a:pt x="1" y="0"/>
                    </a:cubicBezTo>
                    <a:close/>
                  </a:path>
                </a:pathLst>
              </a:custGeom>
              <a:solidFill>
                <a:srgbClr val="899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37"/>
              <p:cNvSpPr/>
              <p:nvPr/>
            </p:nvSpPr>
            <p:spPr>
              <a:xfrm>
                <a:off x="-2892775" y="3405125"/>
                <a:ext cx="191675" cy="422550"/>
              </a:xfrm>
              <a:custGeom>
                <a:avLst/>
                <a:gdLst/>
                <a:ahLst/>
                <a:cxnLst/>
                <a:rect l="l" t="t" r="r" b="b"/>
                <a:pathLst>
                  <a:path w="7667" h="16902" extrusionOk="0">
                    <a:moveTo>
                      <a:pt x="1767" y="4058"/>
                    </a:moveTo>
                    <a:lnTo>
                      <a:pt x="6945" y="15881"/>
                    </a:lnTo>
                    <a:cubicBezTo>
                      <a:pt x="7169" y="16279"/>
                      <a:pt x="7368" y="16603"/>
                      <a:pt x="7667" y="16901"/>
                    </a:cubicBezTo>
                    <a:cubicBezTo>
                      <a:pt x="7368" y="16603"/>
                      <a:pt x="7169" y="16279"/>
                      <a:pt x="6945" y="15881"/>
                    </a:cubicBezTo>
                    <a:lnTo>
                      <a:pt x="1767" y="4058"/>
                    </a:lnTo>
                    <a:lnTo>
                      <a:pt x="1767" y="4058"/>
                    </a:lnTo>
                    <a:close/>
                    <a:moveTo>
                      <a:pt x="0" y="0"/>
                    </a:moveTo>
                    <a:lnTo>
                      <a:pt x="0" y="0"/>
                    </a:lnTo>
                    <a:lnTo>
                      <a:pt x="1668" y="3834"/>
                    </a:lnTo>
                    <a:lnTo>
                      <a:pt x="1668" y="3834"/>
                    </a:ln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37"/>
              <p:cNvSpPr/>
              <p:nvPr/>
            </p:nvSpPr>
            <p:spPr>
              <a:xfrm>
                <a:off x="-2851100" y="3500950"/>
                <a:ext cx="2525" cy="5625"/>
              </a:xfrm>
              <a:custGeom>
                <a:avLst/>
                <a:gdLst/>
                <a:ahLst/>
                <a:cxnLst/>
                <a:rect l="l" t="t" r="r" b="b"/>
                <a:pathLst>
                  <a:path w="101" h="225" extrusionOk="0">
                    <a:moveTo>
                      <a:pt x="1" y="1"/>
                    </a:moveTo>
                    <a:lnTo>
                      <a:pt x="1" y="1"/>
                    </a:lnTo>
                    <a:lnTo>
                      <a:pt x="100" y="225"/>
                    </a:lnTo>
                    <a:lnTo>
                      <a:pt x="100" y="225"/>
                    </a:lnTo>
                    <a:close/>
                  </a:path>
                </a:pathLst>
              </a:custGeom>
              <a:solidFill>
                <a:srgbClr val="171E2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37"/>
              <p:cNvSpPr/>
              <p:nvPr/>
            </p:nvSpPr>
            <p:spPr>
              <a:xfrm>
                <a:off x="-2164100" y="3420675"/>
                <a:ext cx="2525" cy="25"/>
              </a:xfrm>
              <a:custGeom>
                <a:avLst/>
                <a:gdLst/>
                <a:ahLst/>
                <a:cxnLst/>
                <a:rect l="l" t="t" r="r" b="b"/>
                <a:pathLst>
                  <a:path w="101" h="1" extrusionOk="0">
                    <a:moveTo>
                      <a:pt x="1" y="1"/>
                    </a:moveTo>
                    <a:lnTo>
                      <a:pt x="1" y="1"/>
                    </a:lnTo>
                    <a:lnTo>
                      <a:pt x="1" y="1"/>
                    </a:lnTo>
                    <a:close/>
                    <a:moveTo>
                      <a:pt x="1" y="1"/>
                    </a:moveTo>
                    <a:lnTo>
                      <a:pt x="1" y="1"/>
                    </a:lnTo>
                    <a:lnTo>
                      <a:pt x="1" y="1"/>
                    </a:lnTo>
                    <a:close/>
                    <a:moveTo>
                      <a:pt x="100" y="1"/>
                    </a:moveTo>
                    <a:lnTo>
                      <a:pt x="100" y="1"/>
                    </a:lnTo>
                    <a:close/>
                  </a:path>
                </a:pathLst>
              </a:custGeom>
              <a:solidFill>
                <a:srgbClr val="899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37"/>
              <p:cNvSpPr/>
              <p:nvPr/>
            </p:nvSpPr>
            <p:spPr>
              <a:xfrm>
                <a:off x="-2291050" y="3519625"/>
                <a:ext cx="23050" cy="18075"/>
              </a:xfrm>
              <a:custGeom>
                <a:avLst/>
                <a:gdLst/>
                <a:ahLst/>
                <a:cxnLst/>
                <a:rect l="l" t="t" r="r" b="b"/>
                <a:pathLst>
                  <a:path w="922" h="723" extrusionOk="0">
                    <a:moveTo>
                      <a:pt x="1" y="0"/>
                    </a:moveTo>
                    <a:lnTo>
                      <a:pt x="1" y="0"/>
                    </a:lnTo>
                    <a:lnTo>
                      <a:pt x="922" y="722"/>
                    </a:lnTo>
                    <a:lnTo>
                      <a:pt x="922" y="722"/>
                    </a:ln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37"/>
              <p:cNvSpPr/>
              <p:nvPr/>
            </p:nvSpPr>
            <p:spPr>
              <a:xfrm>
                <a:off x="-2366325" y="3462375"/>
                <a:ext cx="75300" cy="57275"/>
              </a:xfrm>
              <a:custGeom>
                <a:avLst/>
                <a:gdLst/>
                <a:ahLst/>
                <a:cxnLst/>
                <a:rect l="l" t="t" r="r" b="b"/>
                <a:pathLst>
                  <a:path w="3012" h="2291" extrusionOk="0">
                    <a:moveTo>
                      <a:pt x="0" y="0"/>
                    </a:moveTo>
                    <a:lnTo>
                      <a:pt x="0" y="0"/>
                    </a:lnTo>
                    <a:lnTo>
                      <a:pt x="3012" y="2290"/>
                    </a:lnTo>
                    <a:lnTo>
                      <a:pt x="3012" y="2290"/>
                    </a:lnTo>
                    <a:close/>
                  </a:path>
                </a:pathLst>
              </a:custGeom>
              <a:solidFill>
                <a:srgbClr val="8999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37"/>
              <p:cNvSpPr/>
              <p:nvPr/>
            </p:nvSpPr>
            <p:spPr>
              <a:xfrm>
                <a:off x="-3095025" y="3651550"/>
                <a:ext cx="122000" cy="375875"/>
              </a:xfrm>
              <a:custGeom>
                <a:avLst/>
                <a:gdLst/>
                <a:ahLst/>
                <a:cxnLst/>
                <a:rect l="l" t="t" r="r" b="b"/>
                <a:pathLst>
                  <a:path w="4880" h="15035" extrusionOk="0">
                    <a:moveTo>
                      <a:pt x="4879" y="0"/>
                    </a:moveTo>
                    <a:lnTo>
                      <a:pt x="1" y="15034"/>
                    </a:lnTo>
                    <a:lnTo>
                      <a:pt x="1" y="15034"/>
                    </a:ln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37"/>
              <p:cNvSpPr/>
              <p:nvPr/>
            </p:nvSpPr>
            <p:spPr>
              <a:xfrm>
                <a:off x="-3281700" y="2956450"/>
                <a:ext cx="1486025" cy="1070975"/>
              </a:xfrm>
              <a:custGeom>
                <a:avLst/>
                <a:gdLst/>
                <a:ahLst/>
                <a:cxnLst/>
                <a:rect l="l" t="t" r="r" b="b"/>
                <a:pathLst>
                  <a:path w="59441" h="42839" extrusionOk="0">
                    <a:moveTo>
                      <a:pt x="27281" y="1"/>
                    </a:moveTo>
                    <a:cubicBezTo>
                      <a:pt x="26858" y="1768"/>
                      <a:pt x="25414" y="2913"/>
                      <a:pt x="23746" y="2913"/>
                    </a:cubicBezTo>
                    <a:cubicBezTo>
                      <a:pt x="23025" y="2913"/>
                      <a:pt x="22303" y="2714"/>
                      <a:pt x="21581" y="2291"/>
                    </a:cubicBezTo>
                    <a:cubicBezTo>
                      <a:pt x="21481" y="2191"/>
                      <a:pt x="21257" y="2092"/>
                      <a:pt x="21058" y="1868"/>
                    </a:cubicBezTo>
                    <a:cubicBezTo>
                      <a:pt x="20237" y="1245"/>
                      <a:pt x="20237" y="947"/>
                      <a:pt x="20013" y="424"/>
                    </a:cubicBezTo>
                    <a:cubicBezTo>
                      <a:pt x="19913" y="324"/>
                      <a:pt x="19913" y="225"/>
                      <a:pt x="19814" y="125"/>
                    </a:cubicBezTo>
                    <a:lnTo>
                      <a:pt x="18569" y="125"/>
                    </a:lnTo>
                    <a:cubicBezTo>
                      <a:pt x="15458" y="225"/>
                      <a:pt x="12645" y="1768"/>
                      <a:pt x="10903" y="4357"/>
                    </a:cubicBezTo>
                    <a:cubicBezTo>
                      <a:pt x="9957" y="5726"/>
                      <a:pt x="9334" y="7269"/>
                      <a:pt x="8911" y="8837"/>
                    </a:cubicBezTo>
                    <a:lnTo>
                      <a:pt x="0" y="42540"/>
                    </a:lnTo>
                    <a:lnTo>
                      <a:pt x="7468" y="42838"/>
                    </a:lnTo>
                    <a:lnTo>
                      <a:pt x="12346" y="27804"/>
                    </a:lnTo>
                    <a:lnTo>
                      <a:pt x="15557" y="17947"/>
                    </a:lnTo>
                    <a:lnTo>
                      <a:pt x="17225" y="21781"/>
                    </a:lnTo>
                    <a:lnTo>
                      <a:pt x="17324" y="22005"/>
                    </a:lnTo>
                    <a:lnTo>
                      <a:pt x="22502" y="33828"/>
                    </a:lnTo>
                    <a:cubicBezTo>
                      <a:pt x="22726" y="34226"/>
                      <a:pt x="22925" y="34550"/>
                      <a:pt x="23224" y="34848"/>
                    </a:cubicBezTo>
                    <a:cubicBezTo>
                      <a:pt x="23846" y="35371"/>
                      <a:pt x="24593" y="35695"/>
                      <a:pt x="25414" y="35695"/>
                    </a:cubicBezTo>
                    <a:cubicBezTo>
                      <a:pt x="25713" y="35695"/>
                      <a:pt x="26136" y="35595"/>
                      <a:pt x="26459" y="35471"/>
                    </a:cubicBezTo>
                    <a:lnTo>
                      <a:pt x="34425" y="30816"/>
                    </a:lnTo>
                    <a:cubicBezTo>
                      <a:pt x="35570" y="30094"/>
                      <a:pt x="36515" y="29148"/>
                      <a:pt x="37237" y="28128"/>
                    </a:cubicBezTo>
                    <a:lnTo>
                      <a:pt x="40548" y="23249"/>
                    </a:lnTo>
                    <a:lnTo>
                      <a:pt x="39627" y="22527"/>
                    </a:lnTo>
                    <a:lnTo>
                      <a:pt x="36615" y="20237"/>
                    </a:lnTo>
                    <a:lnTo>
                      <a:pt x="35669" y="16802"/>
                    </a:lnTo>
                    <a:lnTo>
                      <a:pt x="35794" y="16802"/>
                    </a:lnTo>
                    <a:cubicBezTo>
                      <a:pt x="35794" y="16927"/>
                      <a:pt x="35893" y="17026"/>
                      <a:pt x="35993" y="17026"/>
                    </a:cubicBezTo>
                    <a:cubicBezTo>
                      <a:pt x="37436" y="18570"/>
                      <a:pt x="39403" y="19416"/>
                      <a:pt x="41394" y="19416"/>
                    </a:cubicBezTo>
                    <a:cubicBezTo>
                      <a:pt x="42514" y="19416"/>
                      <a:pt x="43659" y="19092"/>
                      <a:pt x="44705" y="18570"/>
                    </a:cubicBezTo>
                    <a:lnTo>
                      <a:pt x="44804" y="18570"/>
                    </a:lnTo>
                    <a:cubicBezTo>
                      <a:pt x="45327" y="18271"/>
                      <a:pt x="45850" y="17947"/>
                      <a:pt x="46372" y="17549"/>
                    </a:cubicBezTo>
                    <a:lnTo>
                      <a:pt x="46472" y="17425"/>
                    </a:lnTo>
                    <a:lnTo>
                      <a:pt x="46870" y="17126"/>
                    </a:lnTo>
                    <a:lnTo>
                      <a:pt x="47094" y="16927"/>
                    </a:lnTo>
                    <a:lnTo>
                      <a:pt x="51749" y="13193"/>
                    </a:lnTo>
                    <a:lnTo>
                      <a:pt x="51973" y="12969"/>
                    </a:lnTo>
                    <a:lnTo>
                      <a:pt x="54338" y="11102"/>
                    </a:lnTo>
                    <a:lnTo>
                      <a:pt x="54462" y="11003"/>
                    </a:lnTo>
                    <a:lnTo>
                      <a:pt x="59440" y="7070"/>
                    </a:lnTo>
                    <a:lnTo>
                      <a:pt x="55283" y="2191"/>
                    </a:lnTo>
                    <a:lnTo>
                      <a:pt x="41693" y="11426"/>
                    </a:lnTo>
                    <a:lnTo>
                      <a:pt x="35470" y="5502"/>
                    </a:lnTo>
                    <a:cubicBezTo>
                      <a:pt x="33927" y="4158"/>
                      <a:pt x="32259" y="2490"/>
                      <a:pt x="30392" y="1669"/>
                    </a:cubicBezTo>
                    <a:lnTo>
                      <a:pt x="27281" y="1"/>
                    </a:lnTo>
                    <a:close/>
                  </a:path>
                </a:pathLst>
              </a:custGeom>
              <a:solidFill>
                <a:srgbClr val="E5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37"/>
              <p:cNvSpPr/>
              <p:nvPr/>
            </p:nvSpPr>
            <p:spPr>
              <a:xfrm>
                <a:off x="-2459675" y="3096475"/>
                <a:ext cx="93375" cy="368400"/>
              </a:xfrm>
              <a:custGeom>
                <a:avLst/>
                <a:gdLst/>
                <a:ahLst/>
                <a:cxnLst/>
                <a:rect l="l" t="t" r="r" b="b"/>
                <a:pathLst>
                  <a:path w="3735" h="14736" extrusionOk="0">
                    <a:moveTo>
                      <a:pt x="0" y="0"/>
                    </a:moveTo>
                    <a:cubicBezTo>
                      <a:pt x="0" y="224"/>
                      <a:pt x="0" y="423"/>
                      <a:pt x="100" y="623"/>
                    </a:cubicBezTo>
                    <a:cubicBezTo>
                      <a:pt x="100" y="946"/>
                      <a:pt x="200" y="1568"/>
                      <a:pt x="424" y="2191"/>
                    </a:cubicBezTo>
                    <a:cubicBezTo>
                      <a:pt x="623" y="3535"/>
                      <a:pt x="1046" y="5402"/>
                      <a:pt x="1544" y="7468"/>
                    </a:cubicBezTo>
                    <a:cubicBezTo>
                      <a:pt x="2066" y="9459"/>
                      <a:pt x="2589" y="11326"/>
                      <a:pt x="3012" y="12670"/>
                    </a:cubicBezTo>
                    <a:cubicBezTo>
                      <a:pt x="3211" y="13292"/>
                      <a:pt x="3410" y="13815"/>
                      <a:pt x="3535" y="14213"/>
                    </a:cubicBezTo>
                    <a:cubicBezTo>
                      <a:pt x="3634" y="14313"/>
                      <a:pt x="3734" y="14537"/>
                      <a:pt x="3734" y="14736"/>
                    </a:cubicBezTo>
                    <a:cubicBezTo>
                      <a:pt x="3734" y="14537"/>
                      <a:pt x="3734" y="14313"/>
                      <a:pt x="3634" y="14114"/>
                    </a:cubicBezTo>
                    <a:cubicBezTo>
                      <a:pt x="3535" y="13815"/>
                      <a:pt x="3311" y="13193"/>
                      <a:pt x="3211" y="12570"/>
                    </a:cubicBezTo>
                    <a:cubicBezTo>
                      <a:pt x="2788" y="11326"/>
                      <a:pt x="2290" y="9459"/>
                      <a:pt x="1768" y="7368"/>
                    </a:cubicBezTo>
                    <a:cubicBezTo>
                      <a:pt x="1245" y="5402"/>
                      <a:pt x="822" y="3535"/>
                      <a:pt x="523" y="2191"/>
                    </a:cubicBezTo>
                    <a:cubicBezTo>
                      <a:pt x="299" y="1568"/>
                      <a:pt x="200" y="946"/>
                      <a:pt x="100" y="523"/>
                    </a:cubicBezTo>
                    <a:cubicBezTo>
                      <a:pt x="100" y="423"/>
                      <a:pt x="100" y="224"/>
                      <a:pt x="0"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37"/>
              <p:cNvSpPr/>
              <p:nvPr/>
            </p:nvSpPr>
            <p:spPr>
              <a:xfrm>
                <a:off x="-2895275" y="3224050"/>
                <a:ext cx="64750" cy="183575"/>
              </a:xfrm>
              <a:custGeom>
                <a:avLst/>
                <a:gdLst/>
                <a:ahLst/>
                <a:cxnLst/>
                <a:rect l="l" t="t" r="r" b="b"/>
                <a:pathLst>
                  <a:path w="2590" h="7343" extrusionOk="0">
                    <a:moveTo>
                      <a:pt x="2589" y="0"/>
                    </a:moveTo>
                    <a:cubicBezTo>
                      <a:pt x="2390" y="299"/>
                      <a:pt x="2291" y="622"/>
                      <a:pt x="2166" y="1021"/>
                    </a:cubicBezTo>
                    <a:cubicBezTo>
                      <a:pt x="1867" y="1643"/>
                      <a:pt x="1544" y="2589"/>
                      <a:pt x="1146" y="3609"/>
                    </a:cubicBezTo>
                    <a:cubicBezTo>
                      <a:pt x="822" y="4655"/>
                      <a:pt x="523" y="5601"/>
                      <a:pt x="299" y="6223"/>
                    </a:cubicBezTo>
                    <a:cubicBezTo>
                      <a:pt x="200" y="6621"/>
                      <a:pt x="100" y="6945"/>
                      <a:pt x="1" y="7343"/>
                    </a:cubicBezTo>
                    <a:cubicBezTo>
                      <a:pt x="200" y="7044"/>
                      <a:pt x="299" y="6621"/>
                      <a:pt x="424" y="6322"/>
                    </a:cubicBezTo>
                    <a:cubicBezTo>
                      <a:pt x="722" y="5601"/>
                      <a:pt x="1046" y="4655"/>
                      <a:pt x="1345" y="3734"/>
                    </a:cubicBezTo>
                    <a:cubicBezTo>
                      <a:pt x="1768" y="2688"/>
                      <a:pt x="2067" y="1742"/>
                      <a:pt x="2291" y="1021"/>
                    </a:cubicBezTo>
                    <a:cubicBezTo>
                      <a:pt x="2390" y="722"/>
                      <a:pt x="2490" y="299"/>
                      <a:pt x="258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37"/>
              <p:cNvSpPr/>
              <p:nvPr/>
            </p:nvSpPr>
            <p:spPr>
              <a:xfrm>
                <a:off x="-2659425" y="3317375"/>
                <a:ext cx="207250" cy="347250"/>
              </a:xfrm>
              <a:custGeom>
                <a:avLst/>
                <a:gdLst/>
                <a:ahLst/>
                <a:cxnLst/>
                <a:rect l="l" t="t" r="r" b="b"/>
                <a:pathLst>
                  <a:path w="8290" h="13890" extrusionOk="0">
                    <a:moveTo>
                      <a:pt x="7667" y="1"/>
                    </a:moveTo>
                    <a:cubicBezTo>
                      <a:pt x="7667" y="200"/>
                      <a:pt x="7791" y="399"/>
                      <a:pt x="7791" y="623"/>
                    </a:cubicBezTo>
                    <a:cubicBezTo>
                      <a:pt x="7891" y="1245"/>
                      <a:pt x="7990" y="1868"/>
                      <a:pt x="7990" y="2490"/>
                    </a:cubicBezTo>
                    <a:cubicBezTo>
                      <a:pt x="8090" y="6721"/>
                      <a:pt x="5924" y="10679"/>
                      <a:pt x="2290" y="12845"/>
                    </a:cubicBezTo>
                    <a:cubicBezTo>
                      <a:pt x="1768" y="13168"/>
                      <a:pt x="1145" y="13467"/>
                      <a:pt x="623" y="13691"/>
                    </a:cubicBezTo>
                    <a:cubicBezTo>
                      <a:pt x="1245" y="13467"/>
                      <a:pt x="1768" y="13268"/>
                      <a:pt x="2390" y="12944"/>
                    </a:cubicBezTo>
                    <a:cubicBezTo>
                      <a:pt x="6024" y="10779"/>
                      <a:pt x="8289" y="6846"/>
                      <a:pt x="8090" y="2490"/>
                    </a:cubicBezTo>
                    <a:cubicBezTo>
                      <a:pt x="8090" y="1868"/>
                      <a:pt x="7990" y="1245"/>
                      <a:pt x="7891" y="623"/>
                    </a:cubicBezTo>
                    <a:cubicBezTo>
                      <a:pt x="7791" y="399"/>
                      <a:pt x="7791" y="299"/>
                      <a:pt x="7791" y="200"/>
                    </a:cubicBezTo>
                    <a:cubicBezTo>
                      <a:pt x="7791" y="100"/>
                      <a:pt x="7667" y="1"/>
                      <a:pt x="7667" y="1"/>
                    </a:cubicBezTo>
                    <a:close/>
                    <a:moveTo>
                      <a:pt x="623" y="13691"/>
                    </a:moveTo>
                    <a:cubicBezTo>
                      <a:pt x="423" y="13691"/>
                      <a:pt x="199" y="13790"/>
                      <a:pt x="0" y="13890"/>
                    </a:cubicBezTo>
                    <a:lnTo>
                      <a:pt x="199" y="13890"/>
                    </a:lnTo>
                    <a:cubicBezTo>
                      <a:pt x="324" y="13890"/>
                      <a:pt x="423" y="13790"/>
                      <a:pt x="623" y="1369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37"/>
              <p:cNvSpPr/>
              <p:nvPr/>
            </p:nvSpPr>
            <p:spPr>
              <a:xfrm>
                <a:off x="-2254950" y="3236475"/>
                <a:ext cx="15575" cy="106450"/>
              </a:xfrm>
              <a:custGeom>
                <a:avLst/>
                <a:gdLst/>
                <a:ahLst/>
                <a:cxnLst/>
                <a:rect l="l" t="t" r="r" b="b"/>
                <a:pathLst>
                  <a:path w="623" h="4258" extrusionOk="0">
                    <a:moveTo>
                      <a:pt x="623" y="1"/>
                    </a:moveTo>
                    <a:lnTo>
                      <a:pt x="623" y="1"/>
                    </a:lnTo>
                    <a:cubicBezTo>
                      <a:pt x="100" y="1370"/>
                      <a:pt x="1" y="2814"/>
                      <a:pt x="623" y="4257"/>
                    </a:cubicBezTo>
                    <a:cubicBezTo>
                      <a:pt x="424" y="3535"/>
                      <a:pt x="424" y="2814"/>
                      <a:pt x="424" y="2092"/>
                    </a:cubicBezTo>
                    <a:cubicBezTo>
                      <a:pt x="424" y="1370"/>
                      <a:pt x="523" y="623"/>
                      <a:pt x="623"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37"/>
              <p:cNvSpPr/>
              <p:nvPr/>
            </p:nvSpPr>
            <p:spPr>
              <a:xfrm>
                <a:off x="-2241875" y="3234000"/>
                <a:ext cx="28650" cy="95850"/>
              </a:xfrm>
              <a:custGeom>
                <a:avLst/>
                <a:gdLst/>
                <a:ahLst/>
                <a:cxnLst/>
                <a:rect l="l" t="t" r="r" b="b"/>
                <a:pathLst>
                  <a:path w="1146" h="3834" extrusionOk="0">
                    <a:moveTo>
                      <a:pt x="199" y="0"/>
                    </a:moveTo>
                    <a:lnTo>
                      <a:pt x="199" y="0"/>
                    </a:lnTo>
                    <a:cubicBezTo>
                      <a:pt x="0" y="1344"/>
                      <a:pt x="299" y="2813"/>
                      <a:pt x="1145" y="3834"/>
                    </a:cubicBezTo>
                    <a:cubicBezTo>
                      <a:pt x="822" y="3336"/>
                      <a:pt x="623" y="2589"/>
                      <a:pt x="423" y="1967"/>
                    </a:cubicBezTo>
                    <a:cubicBezTo>
                      <a:pt x="299" y="1344"/>
                      <a:pt x="199" y="623"/>
                      <a:pt x="199" y="0"/>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37"/>
              <p:cNvSpPr/>
              <p:nvPr/>
            </p:nvSpPr>
            <p:spPr>
              <a:xfrm>
                <a:off x="-2786375" y="2956450"/>
                <a:ext cx="186700" cy="72850"/>
              </a:xfrm>
              <a:custGeom>
                <a:avLst/>
                <a:gdLst/>
                <a:ahLst/>
                <a:cxnLst/>
                <a:rect l="l" t="t" r="r" b="b"/>
                <a:pathLst>
                  <a:path w="7468" h="2914" extrusionOk="0">
                    <a:moveTo>
                      <a:pt x="1" y="1"/>
                    </a:moveTo>
                    <a:cubicBezTo>
                      <a:pt x="1" y="225"/>
                      <a:pt x="1" y="324"/>
                      <a:pt x="100" y="424"/>
                    </a:cubicBezTo>
                    <a:cubicBezTo>
                      <a:pt x="200" y="748"/>
                      <a:pt x="424" y="1146"/>
                      <a:pt x="623" y="1370"/>
                    </a:cubicBezTo>
                    <a:cubicBezTo>
                      <a:pt x="922" y="1868"/>
                      <a:pt x="1345" y="2191"/>
                      <a:pt x="1867" y="2490"/>
                    </a:cubicBezTo>
                    <a:cubicBezTo>
                      <a:pt x="2490" y="2814"/>
                      <a:pt x="3112" y="2913"/>
                      <a:pt x="3734" y="2913"/>
                    </a:cubicBezTo>
                    <a:cubicBezTo>
                      <a:pt x="4456" y="2913"/>
                      <a:pt x="5078" y="2814"/>
                      <a:pt x="5701" y="2490"/>
                    </a:cubicBezTo>
                    <a:cubicBezTo>
                      <a:pt x="6223" y="2191"/>
                      <a:pt x="6646" y="1868"/>
                      <a:pt x="6945" y="1370"/>
                    </a:cubicBezTo>
                    <a:cubicBezTo>
                      <a:pt x="7144" y="1046"/>
                      <a:pt x="7269" y="748"/>
                      <a:pt x="7368" y="424"/>
                    </a:cubicBezTo>
                    <a:cubicBezTo>
                      <a:pt x="7368" y="324"/>
                      <a:pt x="7468" y="125"/>
                      <a:pt x="7468" y="1"/>
                    </a:cubicBezTo>
                    <a:lnTo>
                      <a:pt x="7468" y="1"/>
                    </a:lnTo>
                    <a:cubicBezTo>
                      <a:pt x="7269" y="424"/>
                      <a:pt x="7045" y="947"/>
                      <a:pt x="6746" y="1245"/>
                    </a:cubicBezTo>
                    <a:cubicBezTo>
                      <a:pt x="6422" y="1669"/>
                      <a:pt x="6024" y="2092"/>
                      <a:pt x="5601" y="2291"/>
                    </a:cubicBezTo>
                    <a:cubicBezTo>
                      <a:pt x="4979" y="2614"/>
                      <a:pt x="4356" y="2714"/>
                      <a:pt x="3734" y="2714"/>
                    </a:cubicBezTo>
                    <a:cubicBezTo>
                      <a:pt x="3112" y="2714"/>
                      <a:pt x="2490" y="2614"/>
                      <a:pt x="1967" y="2291"/>
                    </a:cubicBezTo>
                    <a:cubicBezTo>
                      <a:pt x="1444" y="1992"/>
                      <a:pt x="1046" y="1669"/>
                      <a:pt x="722" y="1245"/>
                    </a:cubicBezTo>
                    <a:cubicBezTo>
                      <a:pt x="424" y="947"/>
                      <a:pt x="200" y="524"/>
                      <a:pt x="1"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37"/>
              <p:cNvSpPr/>
              <p:nvPr/>
            </p:nvSpPr>
            <p:spPr>
              <a:xfrm>
                <a:off x="-3030300" y="3067775"/>
                <a:ext cx="606750" cy="32425"/>
              </a:xfrm>
              <a:custGeom>
                <a:avLst/>
                <a:gdLst/>
                <a:ahLst/>
                <a:cxnLst/>
                <a:rect l="l" t="t" r="r" b="b"/>
                <a:pathLst>
                  <a:path w="24270" h="1297" extrusionOk="0">
                    <a:moveTo>
                      <a:pt x="23916" y="1"/>
                    </a:moveTo>
                    <a:cubicBezTo>
                      <a:pt x="22615" y="1"/>
                      <a:pt x="17875" y="272"/>
                      <a:pt x="12147" y="526"/>
                    </a:cubicBezTo>
                    <a:cubicBezTo>
                      <a:pt x="5501" y="850"/>
                      <a:pt x="0" y="1148"/>
                      <a:pt x="0" y="1273"/>
                    </a:cubicBezTo>
                    <a:cubicBezTo>
                      <a:pt x="0" y="1289"/>
                      <a:pt x="141" y="1296"/>
                      <a:pt x="404" y="1296"/>
                    </a:cubicBezTo>
                    <a:cubicBezTo>
                      <a:pt x="1787" y="1296"/>
                      <a:pt x="6563" y="1085"/>
                      <a:pt x="12147" y="750"/>
                    </a:cubicBezTo>
                    <a:cubicBezTo>
                      <a:pt x="18893" y="427"/>
                      <a:pt x="24269" y="128"/>
                      <a:pt x="24269" y="28"/>
                    </a:cubicBezTo>
                    <a:cubicBezTo>
                      <a:pt x="24269" y="9"/>
                      <a:pt x="24147" y="1"/>
                      <a:pt x="23916" y="1"/>
                    </a:cubicBezTo>
                    <a:close/>
                  </a:path>
                </a:pathLst>
              </a:custGeom>
              <a:solidFill>
                <a:srgbClr val="FAF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37"/>
              <p:cNvSpPr/>
              <p:nvPr/>
            </p:nvSpPr>
            <p:spPr>
              <a:xfrm>
                <a:off x="-3128625" y="3438725"/>
                <a:ext cx="220300" cy="11625"/>
              </a:xfrm>
              <a:custGeom>
                <a:avLst/>
                <a:gdLst/>
                <a:ahLst/>
                <a:cxnLst/>
                <a:rect l="l" t="t" r="r" b="b"/>
                <a:pathLst>
                  <a:path w="8812" h="465" extrusionOk="0">
                    <a:moveTo>
                      <a:pt x="0" y="0"/>
                    </a:moveTo>
                    <a:cubicBezTo>
                      <a:pt x="1444" y="224"/>
                      <a:pt x="2913" y="324"/>
                      <a:pt x="4356" y="324"/>
                    </a:cubicBezTo>
                    <a:cubicBezTo>
                      <a:pt x="6116" y="394"/>
                      <a:pt x="7615" y="465"/>
                      <a:pt x="8342" y="465"/>
                    </a:cubicBezTo>
                    <a:cubicBezTo>
                      <a:pt x="8643" y="465"/>
                      <a:pt x="8812" y="453"/>
                      <a:pt x="8812" y="424"/>
                    </a:cubicBezTo>
                    <a:cubicBezTo>
                      <a:pt x="7368" y="324"/>
                      <a:pt x="5800" y="224"/>
                      <a:pt x="4356" y="125"/>
                    </a:cubicBezTo>
                    <a:cubicBezTo>
                      <a:pt x="1967" y="0"/>
                      <a:pt x="0" y="0"/>
                      <a:pt x="0" y="0"/>
                    </a:cubicBezTo>
                    <a:close/>
                  </a:path>
                </a:pathLst>
              </a:custGeom>
              <a:solidFill>
                <a:srgbClr val="FAF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37"/>
              <p:cNvSpPr/>
              <p:nvPr/>
            </p:nvSpPr>
            <p:spPr>
              <a:xfrm>
                <a:off x="-2853575" y="3353475"/>
                <a:ext cx="398900" cy="131950"/>
              </a:xfrm>
              <a:custGeom>
                <a:avLst/>
                <a:gdLst/>
                <a:ahLst/>
                <a:cxnLst/>
                <a:rect l="l" t="t" r="r" b="b"/>
                <a:pathLst>
                  <a:path w="15956" h="5278" extrusionOk="0">
                    <a:moveTo>
                      <a:pt x="15956" y="0"/>
                    </a:moveTo>
                    <a:cubicBezTo>
                      <a:pt x="15955" y="0"/>
                      <a:pt x="12321" y="1046"/>
                      <a:pt x="7965" y="2489"/>
                    </a:cubicBezTo>
                    <a:cubicBezTo>
                      <a:pt x="3510" y="3933"/>
                      <a:pt x="0" y="5178"/>
                      <a:pt x="0" y="5277"/>
                    </a:cubicBezTo>
                    <a:cubicBezTo>
                      <a:pt x="0" y="5277"/>
                      <a:pt x="3610" y="4157"/>
                      <a:pt x="7965" y="2689"/>
                    </a:cubicBezTo>
                    <a:cubicBezTo>
                      <a:pt x="12446" y="1344"/>
                      <a:pt x="15956" y="100"/>
                      <a:pt x="15956" y="0"/>
                    </a:cubicBezTo>
                    <a:close/>
                  </a:path>
                </a:pathLst>
              </a:custGeom>
              <a:solidFill>
                <a:srgbClr val="FAF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37"/>
              <p:cNvSpPr/>
              <p:nvPr/>
            </p:nvSpPr>
            <p:spPr>
              <a:xfrm>
                <a:off x="-2454700" y="3350975"/>
                <a:ext cx="52300" cy="25550"/>
              </a:xfrm>
              <a:custGeom>
                <a:avLst/>
                <a:gdLst/>
                <a:ahLst/>
                <a:cxnLst/>
                <a:rect l="l" t="t" r="r" b="b"/>
                <a:pathLst>
                  <a:path w="2092" h="1022" extrusionOk="0">
                    <a:moveTo>
                      <a:pt x="2091" y="1"/>
                    </a:moveTo>
                    <a:cubicBezTo>
                      <a:pt x="1768" y="1"/>
                      <a:pt x="1345" y="200"/>
                      <a:pt x="1046" y="399"/>
                    </a:cubicBezTo>
                    <a:cubicBezTo>
                      <a:pt x="623" y="524"/>
                      <a:pt x="324" y="723"/>
                      <a:pt x="1" y="1021"/>
                    </a:cubicBezTo>
                    <a:cubicBezTo>
                      <a:pt x="424" y="922"/>
                      <a:pt x="722" y="723"/>
                      <a:pt x="1146" y="623"/>
                    </a:cubicBezTo>
                    <a:cubicBezTo>
                      <a:pt x="1469" y="399"/>
                      <a:pt x="1867" y="200"/>
                      <a:pt x="2091" y="1"/>
                    </a:cubicBezTo>
                    <a:close/>
                  </a:path>
                </a:pathLst>
              </a:custGeom>
              <a:solidFill>
                <a:srgbClr val="FAF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37"/>
              <p:cNvSpPr/>
              <p:nvPr/>
            </p:nvSpPr>
            <p:spPr>
              <a:xfrm>
                <a:off x="-2415500" y="3169275"/>
                <a:ext cx="98350" cy="103950"/>
              </a:xfrm>
              <a:custGeom>
                <a:avLst/>
                <a:gdLst/>
                <a:ahLst/>
                <a:cxnLst/>
                <a:rect l="l" t="t" r="r" b="b"/>
                <a:pathLst>
                  <a:path w="3934" h="4158" extrusionOk="0">
                    <a:moveTo>
                      <a:pt x="3933" y="1"/>
                    </a:moveTo>
                    <a:lnTo>
                      <a:pt x="3933" y="1"/>
                    </a:lnTo>
                    <a:cubicBezTo>
                      <a:pt x="3212" y="623"/>
                      <a:pt x="2490" y="1245"/>
                      <a:pt x="1867" y="1967"/>
                    </a:cubicBezTo>
                    <a:cubicBezTo>
                      <a:pt x="1146" y="2589"/>
                      <a:pt x="523" y="3311"/>
                      <a:pt x="1" y="4157"/>
                    </a:cubicBezTo>
                    <a:cubicBezTo>
                      <a:pt x="723" y="3535"/>
                      <a:pt x="1345" y="2813"/>
                      <a:pt x="2067" y="2067"/>
                    </a:cubicBezTo>
                    <a:cubicBezTo>
                      <a:pt x="2689" y="1444"/>
                      <a:pt x="3411" y="722"/>
                      <a:pt x="3933" y="1"/>
                    </a:cubicBezTo>
                    <a:close/>
                  </a:path>
                </a:pathLst>
              </a:custGeom>
              <a:solidFill>
                <a:srgbClr val="FAF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37"/>
              <p:cNvSpPr/>
              <p:nvPr/>
            </p:nvSpPr>
            <p:spPr>
              <a:xfrm>
                <a:off x="-3208900" y="3748750"/>
                <a:ext cx="199775" cy="10250"/>
              </a:xfrm>
              <a:custGeom>
                <a:avLst/>
                <a:gdLst/>
                <a:ahLst/>
                <a:cxnLst/>
                <a:rect l="l" t="t" r="r" b="b"/>
                <a:pathLst>
                  <a:path w="7991" h="410" extrusionOk="0">
                    <a:moveTo>
                      <a:pt x="1345" y="1"/>
                    </a:moveTo>
                    <a:cubicBezTo>
                      <a:pt x="897" y="1"/>
                      <a:pt x="449" y="12"/>
                      <a:pt x="0" y="45"/>
                    </a:cubicBezTo>
                    <a:cubicBezTo>
                      <a:pt x="1345" y="169"/>
                      <a:pt x="2689" y="269"/>
                      <a:pt x="4033" y="269"/>
                    </a:cubicBezTo>
                    <a:cubicBezTo>
                      <a:pt x="4983" y="339"/>
                      <a:pt x="5946" y="410"/>
                      <a:pt x="6869" y="410"/>
                    </a:cubicBezTo>
                    <a:cubicBezTo>
                      <a:pt x="7251" y="410"/>
                      <a:pt x="7626" y="398"/>
                      <a:pt x="7991" y="369"/>
                    </a:cubicBezTo>
                    <a:cubicBezTo>
                      <a:pt x="6746" y="169"/>
                      <a:pt x="5377" y="169"/>
                      <a:pt x="4033" y="45"/>
                    </a:cubicBezTo>
                    <a:cubicBezTo>
                      <a:pt x="3137" y="45"/>
                      <a:pt x="2241" y="1"/>
                      <a:pt x="1345" y="1"/>
                    </a:cubicBezTo>
                    <a:close/>
                  </a:path>
                </a:pathLst>
              </a:custGeom>
              <a:solidFill>
                <a:srgbClr val="FAF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37"/>
              <p:cNvSpPr/>
              <p:nvPr/>
            </p:nvSpPr>
            <p:spPr>
              <a:xfrm>
                <a:off x="-2734725" y="3522100"/>
                <a:ext cx="438100" cy="227775"/>
              </a:xfrm>
              <a:custGeom>
                <a:avLst/>
                <a:gdLst/>
                <a:ahLst/>
                <a:cxnLst/>
                <a:rect l="l" t="t" r="r" b="b"/>
                <a:pathLst>
                  <a:path w="17524" h="9111" extrusionOk="0">
                    <a:moveTo>
                      <a:pt x="17524" y="1"/>
                    </a:moveTo>
                    <a:lnTo>
                      <a:pt x="17424" y="100"/>
                    </a:lnTo>
                    <a:lnTo>
                      <a:pt x="17026" y="524"/>
                    </a:lnTo>
                    <a:cubicBezTo>
                      <a:pt x="16802" y="723"/>
                      <a:pt x="16603" y="822"/>
                      <a:pt x="16279" y="1146"/>
                    </a:cubicBezTo>
                    <a:cubicBezTo>
                      <a:pt x="15981" y="1345"/>
                      <a:pt x="15657" y="1644"/>
                      <a:pt x="15358" y="1868"/>
                    </a:cubicBezTo>
                    <a:cubicBezTo>
                      <a:pt x="14636" y="2490"/>
                      <a:pt x="13790" y="3112"/>
                      <a:pt x="12770" y="3735"/>
                    </a:cubicBezTo>
                    <a:cubicBezTo>
                      <a:pt x="11724" y="4456"/>
                      <a:pt x="10579" y="5079"/>
                      <a:pt x="9434" y="5701"/>
                    </a:cubicBezTo>
                    <a:cubicBezTo>
                      <a:pt x="8314" y="6323"/>
                      <a:pt x="7070" y="6846"/>
                      <a:pt x="5825" y="7369"/>
                    </a:cubicBezTo>
                    <a:cubicBezTo>
                      <a:pt x="4780" y="7767"/>
                      <a:pt x="3734" y="8090"/>
                      <a:pt x="2813" y="8389"/>
                    </a:cubicBezTo>
                    <a:cubicBezTo>
                      <a:pt x="2390" y="8489"/>
                      <a:pt x="1967" y="8613"/>
                      <a:pt x="1668" y="8713"/>
                    </a:cubicBezTo>
                    <a:cubicBezTo>
                      <a:pt x="1345" y="8812"/>
                      <a:pt x="1046" y="8812"/>
                      <a:pt x="722" y="8912"/>
                    </a:cubicBezTo>
                    <a:lnTo>
                      <a:pt x="225" y="9011"/>
                    </a:lnTo>
                    <a:cubicBezTo>
                      <a:pt x="100" y="9011"/>
                      <a:pt x="100" y="9011"/>
                      <a:pt x="1" y="9111"/>
                    </a:cubicBezTo>
                    <a:lnTo>
                      <a:pt x="225" y="9111"/>
                    </a:lnTo>
                    <a:lnTo>
                      <a:pt x="722" y="9011"/>
                    </a:lnTo>
                    <a:cubicBezTo>
                      <a:pt x="1046" y="8912"/>
                      <a:pt x="1345" y="8912"/>
                      <a:pt x="1668" y="8812"/>
                    </a:cubicBezTo>
                    <a:cubicBezTo>
                      <a:pt x="2091" y="8713"/>
                      <a:pt x="2390" y="8613"/>
                      <a:pt x="2913" y="8489"/>
                    </a:cubicBezTo>
                    <a:cubicBezTo>
                      <a:pt x="3958" y="8290"/>
                      <a:pt x="4879" y="7866"/>
                      <a:pt x="5925" y="7568"/>
                    </a:cubicBezTo>
                    <a:cubicBezTo>
                      <a:pt x="8414" y="6622"/>
                      <a:pt x="10679" y="5377"/>
                      <a:pt x="12869" y="3934"/>
                    </a:cubicBezTo>
                    <a:cubicBezTo>
                      <a:pt x="13790" y="3311"/>
                      <a:pt x="14636" y="2689"/>
                      <a:pt x="15458" y="2067"/>
                    </a:cubicBezTo>
                    <a:cubicBezTo>
                      <a:pt x="15781" y="1768"/>
                      <a:pt x="16080" y="1445"/>
                      <a:pt x="16404" y="1245"/>
                    </a:cubicBezTo>
                    <a:cubicBezTo>
                      <a:pt x="16603" y="1021"/>
                      <a:pt x="16802" y="723"/>
                      <a:pt x="17026" y="623"/>
                    </a:cubicBezTo>
                    <a:lnTo>
                      <a:pt x="17424" y="200"/>
                    </a:lnTo>
                    <a:cubicBezTo>
                      <a:pt x="17524" y="100"/>
                      <a:pt x="17524" y="1"/>
                      <a:pt x="17524" y="1"/>
                    </a:cubicBezTo>
                    <a:close/>
                  </a:path>
                </a:pathLst>
              </a:custGeom>
              <a:solidFill>
                <a:srgbClr val="FAF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37"/>
              <p:cNvSpPr/>
              <p:nvPr/>
            </p:nvSpPr>
            <p:spPr>
              <a:xfrm>
                <a:off x="-2094400" y="3143150"/>
                <a:ext cx="57275" cy="127575"/>
              </a:xfrm>
              <a:custGeom>
                <a:avLst/>
                <a:gdLst/>
                <a:ahLst/>
                <a:cxnLst/>
                <a:rect l="l" t="t" r="r" b="b"/>
                <a:pathLst>
                  <a:path w="2291" h="5103" extrusionOk="0">
                    <a:moveTo>
                      <a:pt x="125" y="0"/>
                    </a:moveTo>
                    <a:lnTo>
                      <a:pt x="125" y="0"/>
                    </a:lnTo>
                    <a:cubicBezTo>
                      <a:pt x="0" y="125"/>
                      <a:pt x="623" y="1145"/>
                      <a:pt x="1245" y="2489"/>
                    </a:cubicBezTo>
                    <a:cubicBezTo>
                      <a:pt x="1867" y="3858"/>
                      <a:pt x="2290" y="5103"/>
                      <a:pt x="2290" y="5103"/>
                    </a:cubicBezTo>
                    <a:cubicBezTo>
                      <a:pt x="2290" y="4779"/>
                      <a:pt x="2191" y="4481"/>
                      <a:pt x="2091" y="4257"/>
                    </a:cubicBezTo>
                    <a:cubicBezTo>
                      <a:pt x="1992" y="3634"/>
                      <a:pt x="1668" y="3012"/>
                      <a:pt x="1469" y="2390"/>
                    </a:cubicBezTo>
                    <a:cubicBezTo>
                      <a:pt x="1145" y="1767"/>
                      <a:pt x="847" y="1245"/>
                      <a:pt x="523" y="622"/>
                    </a:cubicBezTo>
                    <a:cubicBezTo>
                      <a:pt x="424" y="423"/>
                      <a:pt x="224" y="224"/>
                      <a:pt x="125" y="0"/>
                    </a:cubicBezTo>
                    <a:close/>
                  </a:path>
                </a:pathLst>
              </a:custGeom>
              <a:solidFill>
                <a:srgbClr val="FAFAF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37"/>
              <p:cNvSpPr/>
              <p:nvPr/>
            </p:nvSpPr>
            <p:spPr>
              <a:xfrm>
                <a:off x="-2646350" y="3061400"/>
                <a:ext cx="1791550" cy="999625"/>
              </a:xfrm>
              <a:custGeom>
                <a:avLst/>
                <a:gdLst/>
                <a:ahLst/>
                <a:cxnLst/>
                <a:rect l="l" t="t" r="r" b="b"/>
                <a:pathLst>
                  <a:path w="71662" h="39985" extrusionOk="0">
                    <a:moveTo>
                      <a:pt x="34026" y="14073"/>
                    </a:moveTo>
                    <a:lnTo>
                      <a:pt x="39502" y="29406"/>
                    </a:lnTo>
                    <a:lnTo>
                      <a:pt x="38382" y="29306"/>
                    </a:lnTo>
                    <a:lnTo>
                      <a:pt x="24157" y="27768"/>
                    </a:lnTo>
                    <a:lnTo>
                      <a:pt x="24157" y="27768"/>
                    </a:lnTo>
                    <a:lnTo>
                      <a:pt x="34026" y="14073"/>
                    </a:lnTo>
                    <a:close/>
                    <a:moveTo>
                      <a:pt x="34556" y="1"/>
                    </a:moveTo>
                    <a:cubicBezTo>
                      <a:pt x="33617" y="1"/>
                      <a:pt x="32665" y="155"/>
                      <a:pt x="31736" y="482"/>
                    </a:cubicBezTo>
                    <a:cubicBezTo>
                      <a:pt x="30492" y="1005"/>
                      <a:pt x="29247" y="1727"/>
                      <a:pt x="28301" y="2772"/>
                    </a:cubicBezTo>
                    <a:lnTo>
                      <a:pt x="15134" y="19051"/>
                    </a:lnTo>
                    <a:lnTo>
                      <a:pt x="12246" y="22984"/>
                    </a:lnTo>
                    <a:cubicBezTo>
                      <a:pt x="11201" y="24552"/>
                      <a:pt x="9857" y="25797"/>
                      <a:pt x="8289" y="26718"/>
                    </a:cubicBezTo>
                    <a:lnTo>
                      <a:pt x="0" y="31497"/>
                    </a:lnTo>
                    <a:lnTo>
                      <a:pt x="2489" y="35131"/>
                    </a:lnTo>
                    <a:cubicBezTo>
                      <a:pt x="4655" y="38118"/>
                      <a:pt x="8090" y="39985"/>
                      <a:pt x="11823" y="39985"/>
                    </a:cubicBezTo>
                    <a:lnTo>
                      <a:pt x="71662" y="39885"/>
                    </a:lnTo>
                    <a:lnTo>
                      <a:pt x="71562" y="32418"/>
                    </a:lnTo>
                    <a:lnTo>
                      <a:pt x="50828" y="30451"/>
                    </a:lnTo>
                    <a:lnTo>
                      <a:pt x="42738" y="5759"/>
                    </a:lnTo>
                    <a:cubicBezTo>
                      <a:pt x="41497" y="2233"/>
                      <a:pt x="38119" y="1"/>
                      <a:pt x="34556" y="1"/>
                    </a:cubicBezTo>
                    <a:close/>
                  </a:path>
                </a:pathLst>
              </a:custGeom>
              <a:solidFill>
                <a:srgbClr val="2632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37"/>
              <p:cNvSpPr/>
              <p:nvPr/>
            </p:nvSpPr>
            <p:spPr>
              <a:xfrm>
                <a:off x="-2317175" y="3667100"/>
                <a:ext cx="951475" cy="158075"/>
              </a:xfrm>
              <a:custGeom>
                <a:avLst/>
                <a:gdLst/>
                <a:ahLst/>
                <a:cxnLst/>
                <a:rect l="l" t="t" r="r" b="b"/>
                <a:pathLst>
                  <a:path w="38059" h="6323" extrusionOk="0">
                    <a:moveTo>
                      <a:pt x="0" y="0"/>
                    </a:moveTo>
                    <a:cubicBezTo>
                      <a:pt x="42" y="89"/>
                      <a:pt x="89" y="181"/>
                      <a:pt x="140" y="275"/>
                    </a:cubicBezTo>
                    <a:lnTo>
                      <a:pt x="140" y="275"/>
                    </a:lnTo>
                    <a:cubicBezTo>
                      <a:pt x="94" y="149"/>
                      <a:pt x="75" y="75"/>
                      <a:pt x="0" y="0"/>
                    </a:cubicBezTo>
                    <a:close/>
                    <a:moveTo>
                      <a:pt x="140" y="275"/>
                    </a:moveTo>
                    <a:cubicBezTo>
                      <a:pt x="155" y="318"/>
                      <a:pt x="174" y="367"/>
                      <a:pt x="200" y="424"/>
                    </a:cubicBezTo>
                    <a:cubicBezTo>
                      <a:pt x="324" y="722"/>
                      <a:pt x="623" y="1046"/>
                      <a:pt x="822" y="1345"/>
                    </a:cubicBezTo>
                    <a:cubicBezTo>
                      <a:pt x="1245" y="1768"/>
                      <a:pt x="1768" y="2191"/>
                      <a:pt x="2290" y="2490"/>
                    </a:cubicBezTo>
                    <a:cubicBezTo>
                      <a:pt x="3012" y="2813"/>
                      <a:pt x="3734" y="3112"/>
                      <a:pt x="4556" y="3211"/>
                    </a:cubicBezTo>
                    <a:cubicBezTo>
                      <a:pt x="5501" y="3435"/>
                      <a:pt x="6547" y="3635"/>
                      <a:pt x="7468" y="3734"/>
                    </a:cubicBezTo>
                    <a:cubicBezTo>
                      <a:pt x="8513" y="3834"/>
                      <a:pt x="9658" y="3933"/>
                      <a:pt x="10778" y="4058"/>
                    </a:cubicBezTo>
                    <a:lnTo>
                      <a:pt x="18470" y="4680"/>
                    </a:lnTo>
                    <a:lnTo>
                      <a:pt x="32458" y="5925"/>
                    </a:lnTo>
                    <a:lnTo>
                      <a:pt x="36615" y="6223"/>
                    </a:lnTo>
                    <a:lnTo>
                      <a:pt x="37760" y="6323"/>
                    </a:lnTo>
                    <a:lnTo>
                      <a:pt x="38059" y="6323"/>
                    </a:lnTo>
                    <a:lnTo>
                      <a:pt x="37760" y="6223"/>
                    </a:lnTo>
                    <a:lnTo>
                      <a:pt x="36615" y="6124"/>
                    </a:lnTo>
                    <a:lnTo>
                      <a:pt x="32359" y="5800"/>
                    </a:lnTo>
                    <a:lnTo>
                      <a:pt x="18470" y="4556"/>
                    </a:lnTo>
                    <a:lnTo>
                      <a:pt x="10778" y="3834"/>
                    </a:lnTo>
                    <a:cubicBezTo>
                      <a:pt x="9658" y="3734"/>
                      <a:pt x="8513" y="3734"/>
                      <a:pt x="7468" y="3635"/>
                    </a:cubicBezTo>
                    <a:cubicBezTo>
                      <a:pt x="6547" y="3535"/>
                      <a:pt x="5501" y="3311"/>
                      <a:pt x="4556" y="3112"/>
                    </a:cubicBezTo>
                    <a:cubicBezTo>
                      <a:pt x="3734" y="3012"/>
                      <a:pt x="3012" y="2689"/>
                      <a:pt x="2290" y="2390"/>
                    </a:cubicBezTo>
                    <a:cubicBezTo>
                      <a:pt x="1768" y="2066"/>
                      <a:pt x="1245" y="1768"/>
                      <a:pt x="822" y="1245"/>
                    </a:cubicBezTo>
                    <a:cubicBezTo>
                      <a:pt x="585" y="1009"/>
                      <a:pt x="333" y="632"/>
                      <a:pt x="140" y="275"/>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37"/>
              <p:cNvSpPr/>
              <p:nvPr/>
            </p:nvSpPr>
            <p:spPr>
              <a:xfrm>
                <a:off x="-1801300" y="3265100"/>
                <a:ext cx="28650" cy="148125"/>
              </a:xfrm>
              <a:custGeom>
                <a:avLst/>
                <a:gdLst/>
                <a:ahLst/>
                <a:cxnLst/>
                <a:rect l="l" t="t" r="r" b="b"/>
                <a:pathLst>
                  <a:path w="1146" h="5925" extrusionOk="0">
                    <a:moveTo>
                      <a:pt x="1145" y="1"/>
                    </a:moveTo>
                    <a:cubicBezTo>
                      <a:pt x="946" y="225"/>
                      <a:pt x="846" y="524"/>
                      <a:pt x="722" y="847"/>
                    </a:cubicBezTo>
                    <a:cubicBezTo>
                      <a:pt x="523" y="1469"/>
                      <a:pt x="324" y="2191"/>
                      <a:pt x="224" y="2913"/>
                    </a:cubicBezTo>
                    <a:cubicBezTo>
                      <a:pt x="100" y="3635"/>
                      <a:pt x="0" y="4357"/>
                      <a:pt x="100" y="4979"/>
                    </a:cubicBezTo>
                    <a:cubicBezTo>
                      <a:pt x="100" y="5303"/>
                      <a:pt x="100" y="5601"/>
                      <a:pt x="224" y="5925"/>
                    </a:cubicBezTo>
                    <a:lnTo>
                      <a:pt x="224" y="4979"/>
                    </a:lnTo>
                    <a:cubicBezTo>
                      <a:pt x="224" y="3635"/>
                      <a:pt x="423" y="2191"/>
                      <a:pt x="846" y="847"/>
                    </a:cubicBezTo>
                    <a:cubicBezTo>
                      <a:pt x="946" y="524"/>
                      <a:pt x="1046" y="324"/>
                      <a:pt x="1145" y="1"/>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37"/>
              <p:cNvSpPr/>
              <p:nvPr/>
            </p:nvSpPr>
            <p:spPr>
              <a:xfrm>
                <a:off x="-1834900" y="3319875"/>
                <a:ext cx="41700" cy="95850"/>
              </a:xfrm>
              <a:custGeom>
                <a:avLst/>
                <a:gdLst/>
                <a:ahLst/>
                <a:cxnLst/>
                <a:rect l="l" t="t" r="r" b="b"/>
                <a:pathLst>
                  <a:path w="1668" h="3834" extrusionOk="0">
                    <a:moveTo>
                      <a:pt x="0" y="0"/>
                    </a:moveTo>
                    <a:cubicBezTo>
                      <a:pt x="0" y="722"/>
                      <a:pt x="100" y="1444"/>
                      <a:pt x="423" y="2066"/>
                    </a:cubicBezTo>
                    <a:cubicBezTo>
                      <a:pt x="722" y="2688"/>
                      <a:pt x="1045" y="3311"/>
                      <a:pt x="1568" y="3833"/>
                    </a:cubicBezTo>
                    <a:cubicBezTo>
                      <a:pt x="1668" y="3734"/>
                      <a:pt x="1045" y="3012"/>
                      <a:pt x="622" y="1967"/>
                    </a:cubicBezTo>
                    <a:cubicBezTo>
                      <a:pt x="324" y="1344"/>
                      <a:pt x="100" y="623"/>
                      <a:pt x="0" y="0"/>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37"/>
              <p:cNvSpPr/>
              <p:nvPr/>
            </p:nvSpPr>
            <p:spPr>
              <a:xfrm>
                <a:off x="-917050" y="3929075"/>
                <a:ext cx="18075" cy="131950"/>
              </a:xfrm>
              <a:custGeom>
                <a:avLst/>
                <a:gdLst/>
                <a:ahLst/>
                <a:cxnLst/>
                <a:rect l="l" t="t" r="r" b="b"/>
                <a:pathLst>
                  <a:path w="723" h="5278" extrusionOk="0">
                    <a:moveTo>
                      <a:pt x="722" y="1"/>
                    </a:moveTo>
                    <a:cubicBezTo>
                      <a:pt x="623" y="200"/>
                      <a:pt x="523" y="424"/>
                      <a:pt x="424" y="722"/>
                    </a:cubicBezTo>
                    <a:cubicBezTo>
                      <a:pt x="200" y="1345"/>
                      <a:pt x="100" y="1967"/>
                      <a:pt x="0" y="2589"/>
                    </a:cubicBezTo>
                    <a:cubicBezTo>
                      <a:pt x="0" y="3212"/>
                      <a:pt x="0" y="3834"/>
                      <a:pt x="100" y="4456"/>
                    </a:cubicBezTo>
                    <a:cubicBezTo>
                      <a:pt x="100" y="4780"/>
                      <a:pt x="200" y="4979"/>
                      <a:pt x="324" y="5278"/>
                    </a:cubicBezTo>
                    <a:cubicBezTo>
                      <a:pt x="200" y="4357"/>
                      <a:pt x="200" y="3535"/>
                      <a:pt x="200" y="2589"/>
                    </a:cubicBezTo>
                    <a:cubicBezTo>
                      <a:pt x="324" y="1668"/>
                      <a:pt x="523" y="822"/>
                      <a:pt x="722" y="1"/>
                    </a:cubicBezTo>
                    <a:close/>
                  </a:path>
                </a:pathLst>
              </a:custGeom>
              <a:solidFill>
                <a:srgbClr val="455A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52" name="Google Shape;1252;p37"/>
            <p:cNvSpPr/>
            <p:nvPr/>
          </p:nvSpPr>
          <p:spPr>
            <a:xfrm>
              <a:off x="2219701" y="4674795"/>
              <a:ext cx="3652430" cy="11250"/>
            </a:xfrm>
            <a:custGeom>
              <a:avLst/>
              <a:gdLst/>
              <a:ahLst/>
              <a:cxnLst/>
              <a:rect l="l" t="t" r="r" b="b"/>
              <a:pathLst>
                <a:path w="204790" h="217" extrusionOk="0">
                  <a:moveTo>
                    <a:pt x="102436" y="0"/>
                  </a:moveTo>
                  <a:cubicBezTo>
                    <a:pt x="45876" y="0"/>
                    <a:pt x="1" y="0"/>
                    <a:pt x="1" y="108"/>
                  </a:cubicBezTo>
                  <a:cubicBezTo>
                    <a:pt x="1" y="108"/>
                    <a:pt x="45876" y="217"/>
                    <a:pt x="102436" y="217"/>
                  </a:cubicBezTo>
                  <a:cubicBezTo>
                    <a:pt x="159023" y="217"/>
                    <a:pt x="204790" y="108"/>
                    <a:pt x="204790" y="108"/>
                  </a:cubicBezTo>
                  <a:cubicBezTo>
                    <a:pt x="204790" y="0"/>
                    <a:pt x="159023" y="0"/>
                    <a:pt x="10243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Google Shape;1356;p66">
            <a:extLst>
              <a:ext uri="{FF2B5EF4-FFF2-40B4-BE49-F238E27FC236}">
                <a16:creationId xmlns:a16="http://schemas.microsoft.com/office/drawing/2014/main" id="{27C478D6-7E4D-B724-6621-2DB8A6D6E652}"/>
              </a:ext>
            </a:extLst>
          </p:cNvPr>
          <p:cNvSpPr txBox="1">
            <a:spLocks noGrp="1"/>
          </p:cNvSpPr>
          <p:nvPr>
            <p:ph type="title"/>
          </p:nvPr>
        </p:nvSpPr>
        <p:spPr>
          <a:xfrm>
            <a:off x="1750481" y="1511915"/>
            <a:ext cx="5813700" cy="150038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SA" sz="5400" dirty="0">
                <a:solidFill>
                  <a:schemeClr val="bg1"/>
                </a:solidFill>
                <a:latin typeface="Calibri" panose="020F0502020204030204" pitchFamily="34" charset="0"/>
                <a:cs typeface="Calibri" panose="020F0502020204030204" pitchFamily="34" charset="0"/>
              </a:rPr>
              <a:t>نهاية الدرس </a:t>
            </a:r>
            <a:br>
              <a:rPr lang="ar-SA" sz="5400" dirty="0">
                <a:solidFill>
                  <a:schemeClr val="bg1"/>
                </a:solidFill>
                <a:latin typeface="Calibri" panose="020F0502020204030204" pitchFamily="34" charset="0"/>
                <a:cs typeface="Calibri" panose="020F0502020204030204" pitchFamily="34" charset="0"/>
              </a:rPr>
            </a:br>
            <a:r>
              <a:rPr lang="ar-SA" sz="2800" b="0" dirty="0">
                <a:solidFill>
                  <a:schemeClr val="bg1"/>
                </a:solidFill>
                <a:latin typeface="Calibri" panose="020F0502020204030204" pitchFamily="34" charset="0"/>
                <a:cs typeface="Calibri" panose="020F0502020204030204" pitchFamily="34" charset="0"/>
              </a:rPr>
              <a:t>ماذا تعلمنا اليوم </a:t>
            </a:r>
            <a:endParaRPr sz="5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03913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b="0" i="0">
                <a:effectLst/>
                <a:latin typeface="Arial" panose="020B0604020202020204" pitchFamily="34" charset="0"/>
              </a:rPr>
              <a:t>مكن استخدام الهاتف المحمول لالتقاط الصور ومقاطع الفيديو </a:t>
            </a:r>
          </a:p>
          <a:p>
            <a:pPr algn="l"/>
            <a:r>
              <a:rPr lang="ar-SA" b="0" i="0">
                <a:effectLst/>
                <a:latin typeface="Arial" panose="020B0604020202020204" pitchFamily="34" charset="0"/>
              </a:rPr>
              <a:t>والصوت ومن ثم إدراجها كملفات رقمية في جهاز الحاسب أو </a:t>
            </a:r>
          </a:p>
          <a:p>
            <a:pPr algn="l"/>
            <a:r>
              <a:rPr lang="ar-SA" b="0" i="0">
                <a:effectLst/>
                <a:latin typeface="Arial" panose="020B0604020202020204" pitchFamily="34" charset="0"/>
              </a:rPr>
              <a:t>طباعتها مباشر</a:t>
            </a:r>
          </a:p>
        </p:txBody>
      </p:sp>
      <p:sp>
        <p:nvSpPr>
          <p:cNvPr id="6" name="مربع نص 5">
            <a:extLst>
              <a:ext uri="{FF2B5EF4-FFF2-40B4-BE49-F238E27FC236}">
                <a16:creationId xmlns:a16="http://schemas.microsoft.com/office/drawing/2014/main" id="{AA1D9120-2589-2089-AF5B-150B59AA8784}"/>
              </a:ext>
            </a:extLst>
          </p:cNvPr>
          <p:cNvSpPr txBox="1"/>
          <p:nvPr/>
        </p:nvSpPr>
        <p:spPr>
          <a:xfrm>
            <a:off x="3308551" y="1706223"/>
            <a:ext cx="5127237" cy="338554"/>
          </a:xfrm>
          <a:prstGeom prst="rect">
            <a:avLst/>
          </a:prstGeom>
          <a:noFill/>
        </p:spPr>
        <p:txBody>
          <a:bodyPr wrap="square" rtlCol="1">
            <a:spAutoFit/>
          </a:bodyPr>
          <a:lstStyle/>
          <a:p>
            <a:pPr algn="r" rtl="1"/>
            <a:r>
              <a:rPr lang="ar-SA" sz="1600" b="1" dirty="0">
                <a:solidFill>
                  <a:schemeClr val="accent5">
                    <a:lumMod val="75000"/>
                  </a:schemeClr>
                </a:solidFill>
                <a:latin typeface="Calibri" panose="020F0502020204030204" pitchFamily="34" charset="0"/>
                <a:cs typeface="Calibri" panose="020F0502020204030204" pitchFamily="34" charset="0"/>
                <a:sym typeface="Fira Sans Extra Condensed SemiBold"/>
              </a:rPr>
              <a:t>الهاتف المحمول </a:t>
            </a:r>
            <a:r>
              <a:rPr lang="en-AE" sz="1600" b="1" dirty="0">
                <a:solidFill>
                  <a:schemeClr val="accent5">
                    <a:lumMod val="75000"/>
                  </a:schemeClr>
                </a:solidFill>
                <a:latin typeface="Calibri" panose="020F0502020204030204" pitchFamily="34" charset="0"/>
                <a:cs typeface="Calibri" panose="020F0502020204030204" pitchFamily="34" charset="0"/>
                <a:sym typeface="Fira Sans Extra Condensed SemiBold"/>
              </a:rPr>
              <a:t>mobile</a:t>
            </a:r>
            <a:endParaRPr lang="ar-SA" sz="1600" b="1" dirty="0">
              <a:solidFill>
                <a:schemeClr val="accent5">
                  <a:lumMod val="75000"/>
                </a:schemeClr>
              </a:solidFill>
              <a:latin typeface="Calibri" panose="020F0502020204030204" pitchFamily="34" charset="0"/>
              <a:cs typeface="Calibri" panose="020F0502020204030204" pitchFamily="34" charset="0"/>
              <a:sym typeface="Fira Sans Extra Condensed SemiBold"/>
            </a:endParaRPr>
          </a:p>
        </p:txBody>
      </p:sp>
      <p:sp>
        <p:nvSpPr>
          <p:cNvPr id="7" name="Google Shape;580;p41">
            <a:extLst>
              <a:ext uri="{FF2B5EF4-FFF2-40B4-BE49-F238E27FC236}">
                <a16:creationId xmlns:a16="http://schemas.microsoft.com/office/drawing/2014/main" id="{260E670A-1838-6E61-432B-FFBD015B8039}"/>
              </a:ext>
            </a:extLst>
          </p:cNvPr>
          <p:cNvSpPr txBox="1">
            <a:spLocks/>
          </p:cNvSpPr>
          <p:nvPr/>
        </p:nvSpPr>
        <p:spPr>
          <a:xfrm>
            <a:off x="1842993" y="442668"/>
            <a:ext cx="4925735" cy="7365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9pPr>
          </a:lstStyle>
          <a:p>
            <a:pPr rtl="1"/>
            <a:r>
              <a:rPr lang="ar-SA" sz="2400" b="1" dirty="0">
                <a:solidFill>
                  <a:srgbClr val="6B6BFF"/>
                </a:solidFill>
                <a:latin typeface="Calibri" panose="020F0502020204030204" pitchFamily="34" charset="0"/>
                <a:cs typeface="Calibri" panose="020F0502020204030204" pitchFamily="34" charset="0"/>
              </a:rPr>
              <a:t>أجهزة الالتقاط </a:t>
            </a:r>
            <a:endParaRPr lang="en-US" sz="4000" b="1" dirty="0">
              <a:solidFill>
                <a:srgbClr val="6B6BFF"/>
              </a:solidFill>
              <a:latin typeface="Calibri" panose="020F0502020204030204" pitchFamily="34" charset="0"/>
              <a:cs typeface="Calibri" panose="020F0502020204030204" pitchFamily="34" charset="0"/>
            </a:endParaRPr>
          </a:p>
        </p:txBody>
      </p:sp>
      <p:sp>
        <p:nvSpPr>
          <p:cNvPr id="4" name="مربع نص 3">
            <a:extLst>
              <a:ext uri="{FF2B5EF4-FFF2-40B4-BE49-F238E27FC236}">
                <a16:creationId xmlns:a16="http://schemas.microsoft.com/office/drawing/2014/main" id="{A17A28A1-4068-1D0B-3B86-37F6B2674F94}"/>
              </a:ext>
            </a:extLst>
          </p:cNvPr>
          <p:cNvSpPr txBox="1"/>
          <p:nvPr/>
        </p:nvSpPr>
        <p:spPr>
          <a:xfrm>
            <a:off x="2043953" y="1986974"/>
            <a:ext cx="6190415" cy="584775"/>
          </a:xfrm>
          <a:prstGeom prst="rect">
            <a:avLst/>
          </a:prstGeom>
          <a:noFill/>
        </p:spPr>
        <p:txBody>
          <a:bodyPr wrap="square" rtlCol="1">
            <a:spAutoFit/>
          </a:bodyPr>
          <a:lstStyle>
            <a:defPPr marR="0" lvl="0" algn="l" rtl="0">
              <a:lnSpc>
                <a:spcPct val="100000"/>
              </a:lnSpc>
              <a:spcBef>
                <a:spcPts val="0"/>
              </a:spcBef>
              <a:spcAft>
                <a:spcPts val="0"/>
              </a:spcAft>
            </a:defPPr>
            <a:lvl1pPr algn="r" rtl="1">
              <a:defRPr sz="1600">
                <a:solidFill>
                  <a:schemeClr val="tx1"/>
                </a:solidFill>
                <a:latin typeface="Calibri" panose="020F0502020204030204" pitchFamily="34" charset="0"/>
                <a:cs typeface="Calibri" panose="020F0502020204030204" pitchFamily="34" charset="0"/>
              </a:defRPr>
            </a:lvl1pPr>
          </a:lstStyle>
          <a:p>
            <a:r>
              <a:rPr lang="ar-SA" dirty="0"/>
              <a:t>يمكن استخدام الهاتف المحمول لالتقاط الصور ومقاطع الفيديو والصوت ومن ثم إدراجها كملفات رقمية في جهاز الحاسب أو  طباعتها مباشر</a:t>
            </a:r>
          </a:p>
        </p:txBody>
      </p:sp>
      <p:pic>
        <p:nvPicPr>
          <p:cNvPr id="4098" name="Picture 2" descr="Premium Vector | 3d vector hand holding mobile phone isolated on pastel  background hand using smartphone with empty screen for mockup mobile  concept showcase 3d display minimal scene with device smartphone">
            <a:extLst>
              <a:ext uri="{FF2B5EF4-FFF2-40B4-BE49-F238E27FC236}">
                <a16:creationId xmlns:a16="http://schemas.microsoft.com/office/drawing/2014/main" id="{D0B30FE7-CF84-1CFD-7B86-378BCE8CFCC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70" b="90780" l="10000" r="90000">
                        <a14:foregroundMark x1="60450" y1="85757" x2="48000" y2="83658"/>
                        <a14:foregroundMark x1="51650" y1="85757" x2="60673" y2="89518"/>
                        <a14:backgroundMark x1="64900" y1="88531" x2="60700" y2="90780"/>
                        <a14:backgroundMark x1="63950" y1="90480" x2="62300" y2="91154"/>
                      </a14:backgroundRemoval>
                    </a14:imgEffect>
                  </a14:imgLayer>
                </a14:imgProps>
              </a:ext>
              <a:ext uri="{28A0092B-C50C-407E-A947-70E740481C1C}">
                <a14:useLocalDpi xmlns:a14="http://schemas.microsoft.com/office/drawing/2010/main" val="0"/>
              </a:ext>
            </a:extLst>
          </a:blip>
          <a:srcRect l="29942" t="9060" r="24994" b="6454"/>
          <a:stretch/>
        </p:blipFill>
        <p:spPr bwMode="auto">
          <a:xfrm>
            <a:off x="444039" y="2151794"/>
            <a:ext cx="2339788" cy="2925627"/>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Google Shape;304;p36">
            <a:extLst>
              <a:ext uri="{FF2B5EF4-FFF2-40B4-BE49-F238E27FC236}">
                <a16:creationId xmlns:a16="http://schemas.microsoft.com/office/drawing/2014/main" id="{CBAA6EAD-0D74-2464-E06D-C678FDC4C4E8}"/>
              </a:ext>
            </a:extLst>
          </p:cNvPr>
          <p:cNvPicPr preferRelativeResize="0"/>
          <p:nvPr/>
        </p:nvPicPr>
        <p:blipFill>
          <a:blip r:embed="rId4">
            <a:alphaModFix/>
          </a:blip>
          <a:stretch>
            <a:fillRect/>
          </a:stretch>
        </p:blipFill>
        <p:spPr>
          <a:xfrm rot="21165171">
            <a:off x="3884744" y="2274176"/>
            <a:ext cx="945765" cy="1247238"/>
          </a:xfrm>
          <a:prstGeom prst="rect">
            <a:avLst/>
          </a:prstGeom>
          <a:noFill/>
          <a:ln>
            <a:noFill/>
          </a:ln>
        </p:spPr>
      </p:pic>
      <p:pic>
        <p:nvPicPr>
          <p:cNvPr id="8" name="Google Shape;305;p36">
            <a:extLst>
              <a:ext uri="{FF2B5EF4-FFF2-40B4-BE49-F238E27FC236}">
                <a16:creationId xmlns:a16="http://schemas.microsoft.com/office/drawing/2014/main" id="{C9CCB6EE-558D-F772-6E82-1D9803F47744}"/>
              </a:ext>
            </a:extLst>
          </p:cNvPr>
          <p:cNvPicPr preferRelativeResize="0"/>
          <p:nvPr/>
        </p:nvPicPr>
        <p:blipFill>
          <a:blip r:embed="rId5">
            <a:alphaModFix/>
          </a:blip>
          <a:stretch>
            <a:fillRect/>
          </a:stretch>
        </p:blipFill>
        <p:spPr>
          <a:xfrm rot="20144659">
            <a:off x="2869704" y="3602300"/>
            <a:ext cx="2098034" cy="1189118"/>
          </a:xfrm>
          <a:prstGeom prst="rect">
            <a:avLst/>
          </a:prstGeom>
          <a:noFill/>
          <a:ln>
            <a:noFill/>
          </a:ln>
        </p:spPr>
      </p:pic>
      <p:pic>
        <p:nvPicPr>
          <p:cNvPr id="9" name="Google Shape;306;p36">
            <a:extLst>
              <a:ext uri="{FF2B5EF4-FFF2-40B4-BE49-F238E27FC236}">
                <a16:creationId xmlns:a16="http://schemas.microsoft.com/office/drawing/2014/main" id="{23592CE7-6F70-2206-ECBD-642C82887900}"/>
              </a:ext>
            </a:extLst>
          </p:cNvPr>
          <p:cNvPicPr preferRelativeResize="0"/>
          <p:nvPr/>
        </p:nvPicPr>
        <p:blipFill>
          <a:blip r:embed="rId6">
            <a:alphaModFix/>
          </a:blip>
          <a:stretch>
            <a:fillRect/>
          </a:stretch>
        </p:blipFill>
        <p:spPr>
          <a:xfrm rot="20144659">
            <a:off x="3115440" y="3772061"/>
            <a:ext cx="1680452" cy="904873"/>
          </a:xfrm>
          <a:prstGeom prst="rect">
            <a:avLst/>
          </a:prstGeom>
          <a:noFill/>
          <a:ln>
            <a:noFill/>
          </a:ln>
        </p:spPr>
      </p:pic>
    </p:spTree>
    <p:extLst>
      <p:ext uri="{BB962C8B-B14F-4D97-AF65-F5344CB8AC3E}">
        <p14:creationId xmlns:p14="http://schemas.microsoft.com/office/powerpoint/2010/main" val="76010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b="0" i="0">
                <a:effectLst/>
                <a:latin typeface="Arial" panose="020B0604020202020204" pitchFamily="34" charset="0"/>
              </a:rPr>
              <a:t>مكن استخدام الهاتف المحمول لالتقاط الصور ومقاطع الفيديو </a:t>
            </a:r>
          </a:p>
          <a:p>
            <a:pPr algn="l"/>
            <a:r>
              <a:rPr lang="ar-SA" b="0" i="0">
                <a:effectLst/>
                <a:latin typeface="Arial" panose="020B0604020202020204" pitchFamily="34" charset="0"/>
              </a:rPr>
              <a:t>والصوت ومن ثم إدراجها كملفات رقمية في جهاز الحاسب أو </a:t>
            </a:r>
          </a:p>
          <a:p>
            <a:pPr algn="l"/>
            <a:r>
              <a:rPr lang="ar-SA" b="0" i="0">
                <a:effectLst/>
                <a:latin typeface="Arial" panose="020B0604020202020204" pitchFamily="34" charset="0"/>
              </a:rPr>
              <a:t>طباعتها مباشر</a:t>
            </a:r>
          </a:p>
        </p:txBody>
      </p:sp>
      <p:sp>
        <p:nvSpPr>
          <p:cNvPr id="6" name="مربع نص 5">
            <a:extLst>
              <a:ext uri="{FF2B5EF4-FFF2-40B4-BE49-F238E27FC236}">
                <a16:creationId xmlns:a16="http://schemas.microsoft.com/office/drawing/2014/main" id="{AA1D9120-2589-2089-AF5B-150B59AA8784}"/>
              </a:ext>
            </a:extLst>
          </p:cNvPr>
          <p:cNvSpPr txBox="1"/>
          <p:nvPr/>
        </p:nvSpPr>
        <p:spPr>
          <a:xfrm>
            <a:off x="3107131" y="1648420"/>
            <a:ext cx="5127237" cy="338554"/>
          </a:xfrm>
          <a:prstGeom prst="rect">
            <a:avLst/>
          </a:prstGeom>
          <a:noFill/>
        </p:spPr>
        <p:txBody>
          <a:bodyPr wrap="square" rtlCol="1">
            <a:spAutoFit/>
          </a:bodyPr>
          <a:lstStyle/>
          <a:p>
            <a:pPr algn="r" rtl="1"/>
            <a:r>
              <a:rPr lang="ar-SA" sz="1600" b="1" dirty="0">
                <a:solidFill>
                  <a:schemeClr val="accent5">
                    <a:lumMod val="75000"/>
                  </a:schemeClr>
                </a:solidFill>
                <a:latin typeface="Calibri" panose="020F0502020204030204" pitchFamily="34" charset="0"/>
                <a:cs typeface="Calibri" panose="020F0502020204030204" pitchFamily="34" charset="0"/>
                <a:sym typeface="Fira Sans Extra Condensed SemiBold"/>
              </a:rPr>
              <a:t>الكاميرا الرقمية </a:t>
            </a:r>
            <a:r>
              <a:rPr lang="en-US" sz="1600" b="1" dirty="0">
                <a:solidFill>
                  <a:schemeClr val="accent5">
                    <a:lumMod val="75000"/>
                  </a:schemeClr>
                </a:solidFill>
                <a:latin typeface="Calibri" panose="020F0502020204030204" pitchFamily="34" charset="0"/>
                <a:cs typeface="Calibri" panose="020F0502020204030204" pitchFamily="34" charset="0"/>
              </a:rPr>
              <a:t>Digital Camera</a:t>
            </a:r>
            <a:r>
              <a:rPr lang="ar-SA" sz="1600" b="1" dirty="0">
                <a:solidFill>
                  <a:schemeClr val="accent5">
                    <a:lumMod val="75000"/>
                  </a:schemeClr>
                </a:solidFill>
                <a:latin typeface="Calibri" panose="020F0502020204030204" pitchFamily="34" charset="0"/>
                <a:cs typeface="Calibri" panose="020F0502020204030204" pitchFamily="34" charset="0"/>
                <a:sym typeface="Fira Sans Extra Condensed SemiBold"/>
              </a:rPr>
              <a:t> </a:t>
            </a:r>
          </a:p>
        </p:txBody>
      </p:sp>
      <p:sp>
        <p:nvSpPr>
          <p:cNvPr id="7" name="Google Shape;580;p41">
            <a:extLst>
              <a:ext uri="{FF2B5EF4-FFF2-40B4-BE49-F238E27FC236}">
                <a16:creationId xmlns:a16="http://schemas.microsoft.com/office/drawing/2014/main" id="{260E670A-1838-6E61-432B-FFBD015B8039}"/>
              </a:ext>
            </a:extLst>
          </p:cNvPr>
          <p:cNvSpPr txBox="1">
            <a:spLocks/>
          </p:cNvSpPr>
          <p:nvPr/>
        </p:nvSpPr>
        <p:spPr>
          <a:xfrm>
            <a:off x="1842993" y="442668"/>
            <a:ext cx="4925735" cy="7365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9pPr>
          </a:lstStyle>
          <a:p>
            <a:pPr rtl="1"/>
            <a:r>
              <a:rPr lang="ar-SA" sz="2400" b="1" dirty="0">
                <a:solidFill>
                  <a:srgbClr val="6B6BFF"/>
                </a:solidFill>
                <a:latin typeface="Calibri" panose="020F0502020204030204" pitchFamily="34" charset="0"/>
                <a:cs typeface="Calibri" panose="020F0502020204030204" pitchFamily="34" charset="0"/>
              </a:rPr>
              <a:t>أجهزة الالتقاط </a:t>
            </a:r>
            <a:endParaRPr lang="en-US" sz="4000" b="1" dirty="0">
              <a:solidFill>
                <a:srgbClr val="6B6BFF"/>
              </a:solidFill>
              <a:latin typeface="Calibri" panose="020F0502020204030204" pitchFamily="34" charset="0"/>
              <a:cs typeface="Calibri" panose="020F0502020204030204" pitchFamily="34" charset="0"/>
            </a:endParaRPr>
          </a:p>
        </p:txBody>
      </p:sp>
      <p:sp>
        <p:nvSpPr>
          <p:cNvPr id="4" name="مربع نص 3">
            <a:extLst>
              <a:ext uri="{FF2B5EF4-FFF2-40B4-BE49-F238E27FC236}">
                <a16:creationId xmlns:a16="http://schemas.microsoft.com/office/drawing/2014/main" id="{A17A28A1-4068-1D0B-3B86-37F6B2674F94}"/>
              </a:ext>
            </a:extLst>
          </p:cNvPr>
          <p:cNvSpPr txBox="1"/>
          <p:nvPr/>
        </p:nvSpPr>
        <p:spPr>
          <a:xfrm>
            <a:off x="412377" y="2058202"/>
            <a:ext cx="7588909" cy="338554"/>
          </a:xfrm>
          <a:prstGeom prst="rect">
            <a:avLst/>
          </a:prstGeom>
          <a:noFill/>
        </p:spPr>
        <p:txBody>
          <a:bodyPr wrap="square" rtlCol="1">
            <a:spAutoFit/>
          </a:bodyPr>
          <a:lstStyle>
            <a:defPPr marR="0" lvl="0" algn="l" rtl="0">
              <a:lnSpc>
                <a:spcPct val="100000"/>
              </a:lnSpc>
              <a:spcBef>
                <a:spcPts val="0"/>
              </a:spcBef>
              <a:spcAft>
                <a:spcPts val="0"/>
              </a:spcAft>
            </a:defPPr>
            <a:lvl1pPr algn="r" rtl="1">
              <a:defRPr sz="1600">
                <a:solidFill>
                  <a:schemeClr val="tx1"/>
                </a:solidFill>
                <a:latin typeface="Calibri" panose="020F0502020204030204" pitchFamily="34" charset="0"/>
                <a:cs typeface="Calibri" panose="020F0502020204030204" pitchFamily="34" charset="0"/>
              </a:defRPr>
            </a:lvl1pPr>
          </a:lstStyle>
          <a:p>
            <a:r>
              <a:rPr lang="ar-SA" dirty="0"/>
              <a:t>جهاز يستخدم لالتقاط الصور ومقاطع الفيديو مع إمكانية تخزينها بشكل رقمي على جهاز الحاسب</a:t>
            </a:r>
            <a:r>
              <a:rPr lang="en-US" dirty="0"/>
              <a:t>.</a:t>
            </a:r>
            <a:endParaRPr lang="ar-SA" dirty="0"/>
          </a:p>
        </p:txBody>
      </p:sp>
      <p:pic>
        <p:nvPicPr>
          <p:cNvPr id="5122" name="Picture 2" descr="Camera 3D ICON FREE - UpLabs">
            <a:extLst>
              <a:ext uri="{FF2B5EF4-FFF2-40B4-BE49-F238E27FC236}">
                <a16:creationId xmlns:a16="http://schemas.microsoft.com/office/drawing/2014/main" id="{EFABA8F2-2B02-2747-3F5D-A82FDF734D9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2833">
                        <a14:foregroundMark x1="89750" y1="38222" x2="92833" y2="62778"/>
                        <a14:foregroundMark x1="92833" y1="62778" x2="91417" y2="69889"/>
                        <a14:foregroundMark x1="67667" y1="52667" x2="58083" y2="46000"/>
                        <a14:backgroundMark x1="87667" y1="84222" x2="80750" y2="83444"/>
                      </a14:backgroundRemoval>
                    </a14:imgEffect>
                  </a14:imgLayer>
                </a14:imgProps>
              </a:ext>
              <a:ext uri="{28A0092B-C50C-407E-A947-70E740481C1C}">
                <a14:useLocalDpi xmlns:a14="http://schemas.microsoft.com/office/drawing/2010/main" val="0"/>
              </a:ext>
            </a:extLst>
          </a:blip>
          <a:srcRect l="39749" t="18531" b="13525"/>
          <a:stretch/>
        </p:blipFill>
        <p:spPr bwMode="auto">
          <a:xfrm flipH="1">
            <a:off x="91156" y="3390992"/>
            <a:ext cx="2139644" cy="1809649"/>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Google Shape;351;p40">
            <a:extLst>
              <a:ext uri="{FF2B5EF4-FFF2-40B4-BE49-F238E27FC236}">
                <a16:creationId xmlns:a16="http://schemas.microsoft.com/office/drawing/2014/main" id="{49398C60-8468-735D-63E1-4D97B08336F7}"/>
              </a:ext>
            </a:extLst>
          </p:cNvPr>
          <p:cNvPicPr preferRelativeResize="0"/>
          <p:nvPr/>
        </p:nvPicPr>
        <p:blipFill>
          <a:blip r:embed="rId4">
            <a:alphaModFix/>
          </a:blip>
          <a:stretch>
            <a:fillRect/>
          </a:stretch>
        </p:blipFill>
        <p:spPr>
          <a:xfrm flipH="1">
            <a:off x="1790232" y="2477267"/>
            <a:ext cx="1560688" cy="1429888"/>
          </a:xfrm>
          <a:prstGeom prst="rect">
            <a:avLst/>
          </a:prstGeom>
          <a:noFill/>
          <a:ln>
            <a:noFill/>
          </a:ln>
        </p:spPr>
      </p:pic>
      <p:pic>
        <p:nvPicPr>
          <p:cNvPr id="5" name="Google Shape;359;p40">
            <a:extLst>
              <a:ext uri="{FF2B5EF4-FFF2-40B4-BE49-F238E27FC236}">
                <a16:creationId xmlns:a16="http://schemas.microsoft.com/office/drawing/2014/main" id="{0552EF00-CD14-D55D-C29C-67D77D1D78ED}"/>
              </a:ext>
            </a:extLst>
          </p:cNvPr>
          <p:cNvPicPr preferRelativeResize="0"/>
          <p:nvPr/>
        </p:nvPicPr>
        <p:blipFill>
          <a:blip r:embed="rId5">
            <a:alphaModFix/>
          </a:blip>
          <a:stretch>
            <a:fillRect/>
          </a:stretch>
        </p:blipFill>
        <p:spPr>
          <a:xfrm rot="434832" flipH="1">
            <a:off x="3113125" y="2526499"/>
            <a:ext cx="966974" cy="1275218"/>
          </a:xfrm>
          <a:prstGeom prst="rect">
            <a:avLst/>
          </a:prstGeom>
          <a:noFill/>
          <a:ln>
            <a:noFill/>
          </a:ln>
        </p:spPr>
      </p:pic>
      <p:pic>
        <p:nvPicPr>
          <p:cNvPr id="8" name="Google Shape;360;p40">
            <a:extLst>
              <a:ext uri="{FF2B5EF4-FFF2-40B4-BE49-F238E27FC236}">
                <a16:creationId xmlns:a16="http://schemas.microsoft.com/office/drawing/2014/main" id="{FDF849E6-BA34-D165-AA29-28101F8DCCBA}"/>
              </a:ext>
            </a:extLst>
          </p:cNvPr>
          <p:cNvPicPr preferRelativeResize="0"/>
          <p:nvPr/>
        </p:nvPicPr>
        <p:blipFill>
          <a:blip r:embed="rId6">
            <a:alphaModFix/>
          </a:blip>
          <a:stretch>
            <a:fillRect/>
          </a:stretch>
        </p:blipFill>
        <p:spPr>
          <a:xfrm>
            <a:off x="1842993" y="3645009"/>
            <a:ext cx="2569166" cy="1433435"/>
          </a:xfrm>
          <a:prstGeom prst="rect">
            <a:avLst/>
          </a:prstGeom>
          <a:noFill/>
          <a:ln>
            <a:noFill/>
          </a:ln>
        </p:spPr>
      </p:pic>
      <p:pic>
        <p:nvPicPr>
          <p:cNvPr id="9" name="Google Shape;361;p40">
            <a:extLst>
              <a:ext uri="{FF2B5EF4-FFF2-40B4-BE49-F238E27FC236}">
                <a16:creationId xmlns:a16="http://schemas.microsoft.com/office/drawing/2014/main" id="{ED9D3066-1518-2E41-2C32-1B1CD299E79A}"/>
              </a:ext>
            </a:extLst>
          </p:cNvPr>
          <p:cNvPicPr preferRelativeResize="0"/>
          <p:nvPr/>
        </p:nvPicPr>
        <p:blipFill rotWithShape="1">
          <a:blip r:embed="rId7">
            <a:alphaModFix/>
          </a:blip>
          <a:srcRect b="8867"/>
          <a:stretch/>
        </p:blipFill>
        <p:spPr>
          <a:xfrm>
            <a:off x="2340127" y="3729283"/>
            <a:ext cx="1560688" cy="971549"/>
          </a:xfrm>
          <a:prstGeom prst="trapezoid">
            <a:avLst>
              <a:gd name="adj" fmla="val 6706"/>
            </a:avLst>
          </a:prstGeom>
          <a:noFill/>
          <a:ln>
            <a:noFill/>
          </a:ln>
        </p:spPr>
      </p:pic>
    </p:spTree>
    <p:extLst>
      <p:ext uri="{BB962C8B-B14F-4D97-AF65-F5344CB8AC3E}">
        <p14:creationId xmlns:p14="http://schemas.microsoft.com/office/powerpoint/2010/main" val="273894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b="0" i="0">
                <a:effectLst/>
                <a:latin typeface="Arial" panose="020B0604020202020204" pitchFamily="34" charset="0"/>
              </a:rPr>
              <a:t>مكن استخدام الهاتف المحمول لالتقاط الصور ومقاطع الفيديو </a:t>
            </a:r>
          </a:p>
          <a:p>
            <a:pPr algn="l"/>
            <a:r>
              <a:rPr lang="ar-SA" b="0" i="0">
                <a:effectLst/>
                <a:latin typeface="Arial" panose="020B0604020202020204" pitchFamily="34" charset="0"/>
              </a:rPr>
              <a:t>والصوت ومن ثم إدراجها كملفات رقمية في جهاز الحاسب أو </a:t>
            </a:r>
          </a:p>
          <a:p>
            <a:pPr algn="l"/>
            <a:r>
              <a:rPr lang="ar-SA" b="0" i="0">
                <a:effectLst/>
                <a:latin typeface="Arial" panose="020B0604020202020204" pitchFamily="34" charset="0"/>
              </a:rPr>
              <a:t>طباعتها مباشر</a:t>
            </a:r>
          </a:p>
        </p:txBody>
      </p:sp>
      <p:sp>
        <p:nvSpPr>
          <p:cNvPr id="6" name="مربع نص 5">
            <a:extLst>
              <a:ext uri="{FF2B5EF4-FFF2-40B4-BE49-F238E27FC236}">
                <a16:creationId xmlns:a16="http://schemas.microsoft.com/office/drawing/2014/main" id="{AA1D9120-2589-2089-AF5B-150B59AA8784}"/>
              </a:ext>
            </a:extLst>
          </p:cNvPr>
          <p:cNvSpPr txBox="1"/>
          <p:nvPr/>
        </p:nvSpPr>
        <p:spPr>
          <a:xfrm>
            <a:off x="3308551" y="1706223"/>
            <a:ext cx="5127237" cy="338554"/>
          </a:xfrm>
          <a:prstGeom prst="rect">
            <a:avLst/>
          </a:prstGeom>
          <a:noFill/>
        </p:spPr>
        <p:txBody>
          <a:bodyPr wrap="square" rtlCol="1">
            <a:spAutoFit/>
          </a:bodyPr>
          <a:lstStyle/>
          <a:p>
            <a:pPr algn="r" rtl="1"/>
            <a:r>
              <a:rPr lang="ar-SA" sz="1600" b="1" dirty="0">
                <a:solidFill>
                  <a:schemeClr val="accent5">
                    <a:lumMod val="75000"/>
                  </a:schemeClr>
                </a:solidFill>
                <a:latin typeface="Calibri" panose="020F0502020204030204" pitchFamily="34" charset="0"/>
                <a:cs typeface="Calibri" panose="020F0502020204030204" pitchFamily="34" charset="0"/>
                <a:sym typeface="Fira Sans Extra Condensed SemiBold"/>
              </a:rPr>
              <a:t>الماسح الضوئي </a:t>
            </a:r>
            <a:r>
              <a:rPr lang="en-US" sz="1600" b="1" dirty="0">
                <a:solidFill>
                  <a:schemeClr val="accent5">
                    <a:lumMod val="75000"/>
                  </a:schemeClr>
                </a:solidFill>
                <a:latin typeface="Calibri" panose="020F0502020204030204" pitchFamily="34" charset="0"/>
                <a:cs typeface="Calibri" panose="020F0502020204030204" pitchFamily="34" charset="0"/>
                <a:sym typeface="Fira Sans Extra Condensed SemiBold"/>
              </a:rPr>
              <a:t>Scanner</a:t>
            </a:r>
            <a:endParaRPr lang="ar-SA" sz="1600" b="1" dirty="0">
              <a:solidFill>
                <a:schemeClr val="accent5">
                  <a:lumMod val="75000"/>
                </a:schemeClr>
              </a:solidFill>
              <a:latin typeface="Calibri" panose="020F0502020204030204" pitchFamily="34" charset="0"/>
              <a:cs typeface="Calibri" panose="020F0502020204030204" pitchFamily="34" charset="0"/>
              <a:sym typeface="Fira Sans Extra Condensed SemiBold"/>
            </a:endParaRPr>
          </a:p>
        </p:txBody>
      </p:sp>
      <p:sp>
        <p:nvSpPr>
          <p:cNvPr id="7" name="Google Shape;580;p41">
            <a:extLst>
              <a:ext uri="{FF2B5EF4-FFF2-40B4-BE49-F238E27FC236}">
                <a16:creationId xmlns:a16="http://schemas.microsoft.com/office/drawing/2014/main" id="{260E670A-1838-6E61-432B-FFBD015B8039}"/>
              </a:ext>
            </a:extLst>
          </p:cNvPr>
          <p:cNvSpPr txBox="1">
            <a:spLocks/>
          </p:cNvSpPr>
          <p:nvPr/>
        </p:nvSpPr>
        <p:spPr>
          <a:xfrm>
            <a:off x="1842993" y="442668"/>
            <a:ext cx="4925735" cy="7365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9pPr>
          </a:lstStyle>
          <a:p>
            <a:pPr rtl="1"/>
            <a:r>
              <a:rPr lang="ar-SA" sz="2400" b="1" dirty="0">
                <a:solidFill>
                  <a:srgbClr val="6B6BFF"/>
                </a:solidFill>
                <a:latin typeface="Calibri" panose="020F0502020204030204" pitchFamily="34" charset="0"/>
                <a:cs typeface="Calibri" panose="020F0502020204030204" pitchFamily="34" charset="0"/>
              </a:rPr>
              <a:t>أجهزة الالتقاط </a:t>
            </a:r>
            <a:endParaRPr lang="en-US" sz="4000" b="1" dirty="0">
              <a:solidFill>
                <a:srgbClr val="6B6BFF"/>
              </a:solidFill>
              <a:latin typeface="Calibri" panose="020F0502020204030204" pitchFamily="34" charset="0"/>
              <a:cs typeface="Calibri" panose="020F0502020204030204" pitchFamily="34" charset="0"/>
            </a:endParaRPr>
          </a:p>
        </p:txBody>
      </p:sp>
      <p:sp>
        <p:nvSpPr>
          <p:cNvPr id="4" name="مربع نص 3">
            <a:extLst>
              <a:ext uri="{FF2B5EF4-FFF2-40B4-BE49-F238E27FC236}">
                <a16:creationId xmlns:a16="http://schemas.microsoft.com/office/drawing/2014/main" id="{A17A28A1-4068-1D0B-3B86-37F6B2674F94}"/>
              </a:ext>
            </a:extLst>
          </p:cNvPr>
          <p:cNvSpPr txBox="1"/>
          <p:nvPr/>
        </p:nvSpPr>
        <p:spPr>
          <a:xfrm>
            <a:off x="645459" y="1986974"/>
            <a:ext cx="7588909" cy="338554"/>
          </a:xfrm>
          <a:prstGeom prst="rect">
            <a:avLst/>
          </a:prstGeom>
          <a:noFill/>
        </p:spPr>
        <p:txBody>
          <a:bodyPr wrap="square" rtlCol="1">
            <a:spAutoFit/>
          </a:bodyPr>
          <a:lstStyle>
            <a:defPPr marR="0" lvl="0" algn="l" rtl="0">
              <a:lnSpc>
                <a:spcPct val="100000"/>
              </a:lnSpc>
              <a:spcBef>
                <a:spcPts val="0"/>
              </a:spcBef>
              <a:spcAft>
                <a:spcPts val="0"/>
              </a:spcAft>
            </a:defPPr>
            <a:lvl1pPr algn="r" rtl="1">
              <a:defRPr sz="1600">
                <a:solidFill>
                  <a:schemeClr val="tx1"/>
                </a:solidFill>
                <a:latin typeface="Calibri" panose="020F0502020204030204" pitchFamily="34" charset="0"/>
                <a:cs typeface="Calibri" panose="020F0502020204030204" pitchFamily="34" charset="0"/>
              </a:defRPr>
            </a:lvl1pPr>
          </a:lstStyle>
          <a:p>
            <a:r>
              <a:rPr lang="ar-SA" dirty="0"/>
              <a:t>جهاز يستخدم في إدخال الصور والرسومات والوثائق في جهاز الحاسب كملفات رقمية لاسترجاعها وتحريره</a:t>
            </a:r>
          </a:p>
        </p:txBody>
      </p:sp>
      <p:pic>
        <p:nvPicPr>
          <p:cNvPr id="6146" name="Picture 2" descr="3d scanner Vector Art Stock Images | Depositphotos">
            <a:extLst>
              <a:ext uri="{FF2B5EF4-FFF2-40B4-BE49-F238E27FC236}">
                <a16:creationId xmlns:a16="http://schemas.microsoft.com/office/drawing/2014/main" id="{944708F3-ADE4-7426-0AC2-5BB79E2699A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06" b="89990" l="7429" r="93939">
                        <a14:foregroundMark x1="90518" y1="50868" x2="94037" y2="48825"/>
                        <a14:foregroundMark x1="10655" y1="52605" x2="7429" y2="55056"/>
                      </a14:backgroundRemoval>
                    </a14:imgEffect>
                    <a14:imgEffect>
                      <a14:brightnessContrast contrast="40000"/>
                    </a14:imgEffect>
                  </a14:imgLayer>
                </a14:imgProps>
              </a:ext>
              <a:ext uri="{28A0092B-C50C-407E-A947-70E740481C1C}">
                <a14:useLocalDpi xmlns:a14="http://schemas.microsoft.com/office/drawing/2010/main" val="0"/>
              </a:ext>
            </a:extLst>
          </a:blip>
          <a:srcRect t="15163" b="13726"/>
          <a:stretch/>
        </p:blipFill>
        <p:spPr bwMode="auto">
          <a:xfrm rot="21089705" flipH="1">
            <a:off x="-56638" y="2604599"/>
            <a:ext cx="3799261" cy="2585204"/>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8574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B6BFF"/>
        </a:solidFill>
        <a:effectLst/>
      </p:bgPr>
    </p:bg>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D055A5E9-E839-29D0-3E39-9EC70EC596BC}"/>
              </a:ext>
            </a:extLst>
          </p:cNvPr>
          <p:cNvSpPr>
            <a:spLocks noGrp="1" noRot="1" noMove="1" noResize="1" noEditPoints="1" noAdjustHandles="1" noChangeArrowheads="1" noChangeShapeType="1"/>
          </p:cNvSpPr>
          <p:nvPr/>
        </p:nvSpPr>
        <p:spPr>
          <a:xfrm>
            <a:off x="224117" y="254373"/>
            <a:ext cx="8677835" cy="4634753"/>
          </a:xfrm>
          <a:prstGeom prst="roundRect">
            <a:avLst>
              <a:gd name="adj" fmla="val 46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r>
              <a:rPr lang="ar-SA" b="0" i="0">
                <a:effectLst/>
                <a:latin typeface="Arial" panose="020B0604020202020204" pitchFamily="34" charset="0"/>
              </a:rPr>
              <a:t>مكن استخدام الهاتف المحمول لالتقاط الصور ومقاطع الفيديو </a:t>
            </a:r>
          </a:p>
          <a:p>
            <a:pPr algn="l"/>
            <a:r>
              <a:rPr lang="ar-SA" b="0" i="0">
                <a:effectLst/>
                <a:latin typeface="Arial" panose="020B0604020202020204" pitchFamily="34" charset="0"/>
              </a:rPr>
              <a:t>والصوت ومن ثم إدراجها كملفات رقمية في جهاز الحاسب أو </a:t>
            </a:r>
          </a:p>
          <a:p>
            <a:pPr algn="l"/>
            <a:r>
              <a:rPr lang="ar-SA" b="0" i="0">
                <a:effectLst/>
                <a:latin typeface="Arial" panose="020B0604020202020204" pitchFamily="34" charset="0"/>
              </a:rPr>
              <a:t>طباعتها مباشر</a:t>
            </a:r>
          </a:p>
        </p:txBody>
      </p:sp>
      <p:sp>
        <p:nvSpPr>
          <p:cNvPr id="6" name="مربع نص 5">
            <a:extLst>
              <a:ext uri="{FF2B5EF4-FFF2-40B4-BE49-F238E27FC236}">
                <a16:creationId xmlns:a16="http://schemas.microsoft.com/office/drawing/2014/main" id="{AA1D9120-2589-2089-AF5B-150B59AA8784}"/>
              </a:ext>
            </a:extLst>
          </p:cNvPr>
          <p:cNvSpPr txBox="1"/>
          <p:nvPr/>
        </p:nvSpPr>
        <p:spPr>
          <a:xfrm>
            <a:off x="3308551" y="2813586"/>
            <a:ext cx="5127237" cy="338554"/>
          </a:xfrm>
          <a:prstGeom prst="rect">
            <a:avLst/>
          </a:prstGeom>
          <a:noFill/>
        </p:spPr>
        <p:txBody>
          <a:bodyPr wrap="square" rtlCol="1">
            <a:spAutoFit/>
          </a:bodyPr>
          <a:lstStyle/>
          <a:p>
            <a:pPr algn="r" rtl="1"/>
            <a:r>
              <a:rPr lang="ar-SA" sz="1600" b="1" dirty="0">
                <a:solidFill>
                  <a:schemeClr val="accent5">
                    <a:lumMod val="75000"/>
                  </a:schemeClr>
                </a:solidFill>
                <a:latin typeface="Calibri" panose="020F0502020204030204" pitchFamily="34" charset="0"/>
                <a:cs typeface="Calibri" panose="020F0502020204030204" pitchFamily="34" charset="0"/>
                <a:sym typeface="Fira Sans Extra Condensed SemiBold"/>
              </a:rPr>
              <a:t>الميكرفون </a:t>
            </a:r>
            <a:r>
              <a:rPr lang="en-US" sz="1600" b="1" dirty="0">
                <a:solidFill>
                  <a:schemeClr val="accent5">
                    <a:lumMod val="75000"/>
                  </a:schemeClr>
                </a:solidFill>
                <a:latin typeface="Calibri" panose="020F0502020204030204" pitchFamily="34" charset="0"/>
                <a:cs typeface="Calibri" panose="020F0502020204030204" pitchFamily="34" charset="0"/>
                <a:sym typeface="Fira Sans Extra Condensed SemiBold"/>
              </a:rPr>
              <a:t>Microphone</a:t>
            </a:r>
            <a:endParaRPr lang="ar-SA" sz="1600" b="1" dirty="0">
              <a:solidFill>
                <a:schemeClr val="accent5">
                  <a:lumMod val="75000"/>
                </a:schemeClr>
              </a:solidFill>
              <a:latin typeface="Calibri" panose="020F0502020204030204" pitchFamily="34" charset="0"/>
              <a:cs typeface="Calibri" panose="020F0502020204030204" pitchFamily="34" charset="0"/>
              <a:sym typeface="Fira Sans Extra Condensed SemiBold"/>
            </a:endParaRPr>
          </a:p>
        </p:txBody>
      </p:sp>
      <p:sp>
        <p:nvSpPr>
          <p:cNvPr id="7" name="Google Shape;580;p41">
            <a:extLst>
              <a:ext uri="{FF2B5EF4-FFF2-40B4-BE49-F238E27FC236}">
                <a16:creationId xmlns:a16="http://schemas.microsoft.com/office/drawing/2014/main" id="{260E670A-1838-6E61-432B-FFBD015B8039}"/>
              </a:ext>
            </a:extLst>
          </p:cNvPr>
          <p:cNvSpPr txBox="1">
            <a:spLocks/>
          </p:cNvSpPr>
          <p:nvPr/>
        </p:nvSpPr>
        <p:spPr>
          <a:xfrm>
            <a:off x="1842993" y="442668"/>
            <a:ext cx="4925735" cy="73658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2pPr>
            <a:lvl3pPr marR="0" lvl="2"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3pPr>
            <a:lvl4pPr marR="0" lvl="3"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4pPr>
            <a:lvl5pPr marR="0" lvl="4"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5pPr>
            <a:lvl6pPr marR="0" lvl="5"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6pPr>
            <a:lvl7pPr marR="0" lvl="6"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7pPr>
            <a:lvl8pPr marR="0" lvl="7"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8pPr>
            <a:lvl9pPr marR="0" lvl="8" algn="ctr" rtl="0">
              <a:lnSpc>
                <a:spcPct val="100000"/>
              </a:lnSpc>
              <a:spcBef>
                <a:spcPts val="0"/>
              </a:spcBef>
              <a:spcAft>
                <a:spcPts val="0"/>
              </a:spcAft>
              <a:buClr>
                <a:schemeClr val="dk1"/>
              </a:buClr>
              <a:buSzPts val="3600"/>
              <a:buFont typeface="Fira Sans Extra Condensed SemiBold"/>
              <a:buNone/>
              <a:defRPr sz="3600" b="0" i="0" u="none" strike="noStrike" cap="none">
                <a:solidFill>
                  <a:schemeClr val="dk1"/>
                </a:solidFill>
                <a:latin typeface="Fira Sans Extra Condensed SemiBold"/>
                <a:ea typeface="Fira Sans Extra Condensed SemiBold"/>
                <a:cs typeface="Fira Sans Extra Condensed SemiBold"/>
                <a:sym typeface="Fira Sans Extra Condensed SemiBold"/>
              </a:defRPr>
            </a:lvl9pPr>
          </a:lstStyle>
          <a:p>
            <a:pPr rtl="1"/>
            <a:r>
              <a:rPr lang="ar-SA" sz="2400" b="1" dirty="0">
                <a:solidFill>
                  <a:srgbClr val="6B6BFF"/>
                </a:solidFill>
                <a:latin typeface="Calibri" panose="020F0502020204030204" pitchFamily="34" charset="0"/>
                <a:cs typeface="Calibri" panose="020F0502020204030204" pitchFamily="34" charset="0"/>
              </a:rPr>
              <a:t>أجهزة الالتقاط </a:t>
            </a:r>
            <a:endParaRPr lang="en-US" sz="4000" b="1" dirty="0">
              <a:solidFill>
                <a:srgbClr val="6B6BFF"/>
              </a:solidFill>
              <a:latin typeface="Calibri" panose="020F0502020204030204" pitchFamily="34" charset="0"/>
              <a:cs typeface="Calibri" panose="020F0502020204030204" pitchFamily="34" charset="0"/>
            </a:endParaRPr>
          </a:p>
        </p:txBody>
      </p:sp>
      <p:sp>
        <p:nvSpPr>
          <p:cNvPr id="4" name="مربع نص 3">
            <a:extLst>
              <a:ext uri="{FF2B5EF4-FFF2-40B4-BE49-F238E27FC236}">
                <a16:creationId xmlns:a16="http://schemas.microsoft.com/office/drawing/2014/main" id="{A17A28A1-4068-1D0B-3B86-37F6B2674F94}"/>
              </a:ext>
            </a:extLst>
          </p:cNvPr>
          <p:cNvSpPr txBox="1"/>
          <p:nvPr/>
        </p:nvSpPr>
        <p:spPr>
          <a:xfrm>
            <a:off x="645459" y="3094337"/>
            <a:ext cx="7588909" cy="338554"/>
          </a:xfrm>
          <a:prstGeom prst="rect">
            <a:avLst/>
          </a:prstGeom>
          <a:noFill/>
        </p:spPr>
        <p:txBody>
          <a:bodyPr wrap="square" rtlCol="1">
            <a:spAutoFit/>
          </a:bodyPr>
          <a:lstStyle>
            <a:defPPr marR="0" lvl="0" algn="l" rtl="0">
              <a:lnSpc>
                <a:spcPct val="100000"/>
              </a:lnSpc>
              <a:spcBef>
                <a:spcPts val="0"/>
              </a:spcBef>
              <a:spcAft>
                <a:spcPts val="0"/>
              </a:spcAft>
            </a:defPPr>
            <a:lvl1pPr algn="r" rtl="1">
              <a:defRPr sz="1600">
                <a:solidFill>
                  <a:schemeClr val="tx1"/>
                </a:solidFill>
                <a:latin typeface="Calibri" panose="020F0502020204030204" pitchFamily="34" charset="0"/>
                <a:cs typeface="Calibri" panose="020F0502020204030204" pitchFamily="34" charset="0"/>
              </a:defRPr>
            </a:lvl1pPr>
          </a:lstStyle>
          <a:p>
            <a:r>
              <a:rPr lang="ar-SA" dirty="0"/>
              <a:t>جهاز يستخدم لتسجيل المقاطع الصوتية.</a:t>
            </a:r>
          </a:p>
        </p:txBody>
      </p:sp>
      <p:pic>
        <p:nvPicPr>
          <p:cNvPr id="7172" name="Picture 4" descr="Micrófono Para Radio O Entretenimiento Musical. Equipos De Audio Para  Transmisiones Y Entrevistas. Concepto De Canto O Podcast. Icono De Vector  3d. Estilo Minimalista De Dibujos Animados. Ilustraciones Svg, Vectoriales,  Clip Art">
            <a:extLst>
              <a:ext uri="{FF2B5EF4-FFF2-40B4-BE49-F238E27FC236}">
                <a16:creationId xmlns:a16="http://schemas.microsoft.com/office/drawing/2014/main" id="{A0141B2A-722D-C19B-8537-46A2E425C8D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5591" t="5335" r="25334" b="9655"/>
          <a:stretch/>
        </p:blipFill>
        <p:spPr bwMode="auto">
          <a:xfrm>
            <a:off x="645459" y="2169459"/>
            <a:ext cx="1398954" cy="2907962"/>
          </a:xfrm>
          <a:prstGeom prst="rect">
            <a:avLst/>
          </a:prstGeom>
          <a:noFill/>
          <a:effectLst>
            <a:outerShdw blurRad="50800" dist="38100" dir="16200000"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a16="http://schemas.microsoft.com/office/drawing/2014/main" id="{D6B171AC-0230-AE85-0199-8D3894EEFF65}"/>
              </a:ext>
            </a:extLst>
          </p:cNvPr>
          <p:cNvSpPr txBox="1"/>
          <p:nvPr/>
        </p:nvSpPr>
        <p:spPr>
          <a:xfrm>
            <a:off x="3308551" y="1706223"/>
            <a:ext cx="5127237" cy="338554"/>
          </a:xfrm>
          <a:prstGeom prst="rect">
            <a:avLst/>
          </a:prstGeom>
          <a:noFill/>
        </p:spPr>
        <p:txBody>
          <a:bodyPr wrap="square" rtlCol="1">
            <a:spAutoFit/>
          </a:bodyPr>
          <a:lstStyle/>
          <a:p>
            <a:pPr algn="r" rtl="1"/>
            <a:r>
              <a:rPr lang="ar-SA" sz="1600" b="1" dirty="0">
                <a:solidFill>
                  <a:schemeClr val="accent5">
                    <a:lumMod val="75000"/>
                  </a:schemeClr>
                </a:solidFill>
                <a:latin typeface="Calibri" panose="020F0502020204030204" pitchFamily="34" charset="0"/>
                <a:cs typeface="Calibri" panose="020F0502020204030204" pitchFamily="34" charset="0"/>
                <a:sym typeface="Fira Sans Extra Condensed SemiBold"/>
              </a:rPr>
              <a:t>الماسح الضوئي </a:t>
            </a:r>
            <a:r>
              <a:rPr lang="en-US" sz="1600" b="1" dirty="0">
                <a:solidFill>
                  <a:schemeClr val="accent5">
                    <a:lumMod val="75000"/>
                  </a:schemeClr>
                </a:solidFill>
                <a:latin typeface="Calibri" panose="020F0502020204030204" pitchFamily="34" charset="0"/>
                <a:cs typeface="Calibri" panose="020F0502020204030204" pitchFamily="34" charset="0"/>
                <a:sym typeface="Fira Sans Extra Condensed SemiBold"/>
              </a:rPr>
              <a:t>Scanner</a:t>
            </a:r>
            <a:endParaRPr lang="ar-SA" sz="1600" b="1" dirty="0">
              <a:solidFill>
                <a:schemeClr val="accent5">
                  <a:lumMod val="75000"/>
                </a:schemeClr>
              </a:solidFill>
              <a:latin typeface="Calibri" panose="020F0502020204030204" pitchFamily="34" charset="0"/>
              <a:cs typeface="Calibri" panose="020F0502020204030204" pitchFamily="34" charset="0"/>
              <a:sym typeface="Fira Sans Extra Condensed SemiBold"/>
            </a:endParaRPr>
          </a:p>
        </p:txBody>
      </p:sp>
      <p:sp>
        <p:nvSpPr>
          <p:cNvPr id="5" name="مربع نص 4">
            <a:extLst>
              <a:ext uri="{FF2B5EF4-FFF2-40B4-BE49-F238E27FC236}">
                <a16:creationId xmlns:a16="http://schemas.microsoft.com/office/drawing/2014/main" id="{F08B80AD-9027-4AF8-0140-13F11062E6E4}"/>
              </a:ext>
            </a:extLst>
          </p:cNvPr>
          <p:cNvSpPr txBox="1"/>
          <p:nvPr/>
        </p:nvSpPr>
        <p:spPr>
          <a:xfrm>
            <a:off x="645459" y="1986974"/>
            <a:ext cx="7588909" cy="338554"/>
          </a:xfrm>
          <a:prstGeom prst="rect">
            <a:avLst/>
          </a:prstGeom>
          <a:noFill/>
        </p:spPr>
        <p:txBody>
          <a:bodyPr wrap="square" rtlCol="1">
            <a:spAutoFit/>
          </a:bodyPr>
          <a:lstStyle>
            <a:defPPr marR="0" lvl="0" algn="l" rtl="0">
              <a:lnSpc>
                <a:spcPct val="100000"/>
              </a:lnSpc>
              <a:spcBef>
                <a:spcPts val="0"/>
              </a:spcBef>
              <a:spcAft>
                <a:spcPts val="0"/>
              </a:spcAft>
            </a:defPPr>
            <a:lvl1pPr algn="r" rtl="1">
              <a:defRPr sz="1600">
                <a:solidFill>
                  <a:schemeClr val="tx1"/>
                </a:solidFill>
                <a:latin typeface="Calibri" panose="020F0502020204030204" pitchFamily="34" charset="0"/>
                <a:cs typeface="Calibri" panose="020F0502020204030204" pitchFamily="34" charset="0"/>
              </a:defRPr>
            </a:lvl1pPr>
          </a:lstStyle>
          <a:p>
            <a:r>
              <a:rPr lang="ar-SA" dirty="0"/>
              <a:t>جهاز يستخدم في إدخال الصور والرسومات والوثائق في جهاز الحاسب كملفات رقمية لاسترجاعها وتحريره</a:t>
            </a:r>
          </a:p>
        </p:txBody>
      </p:sp>
      <p:pic>
        <p:nvPicPr>
          <p:cNvPr id="8" name="Picture 2" descr="3d scanner Vector Art Stock Images | Depositphotos">
            <a:extLst>
              <a:ext uri="{FF2B5EF4-FFF2-40B4-BE49-F238E27FC236}">
                <a16:creationId xmlns:a16="http://schemas.microsoft.com/office/drawing/2014/main" id="{1AF11762-4486-001D-EE61-A834DD488BC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06" b="89990" l="7429" r="93939">
                        <a14:foregroundMark x1="90518" y1="50868" x2="94037" y2="48825"/>
                        <a14:foregroundMark x1="10655" y1="52605" x2="7429" y2="55056"/>
                      </a14:backgroundRemoval>
                    </a14:imgEffect>
                    <a14:imgEffect>
                      <a14:brightnessContrast contrast="40000"/>
                    </a14:imgEffect>
                  </a14:imgLayer>
                </a14:imgProps>
              </a:ext>
              <a:ext uri="{28A0092B-C50C-407E-A947-70E740481C1C}">
                <a14:useLocalDpi xmlns:a14="http://schemas.microsoft.com/office/drawing/2010/main" val="0"/>
              </a:ext>
            </a:extLst>
          </a:blip>
          <a:srcRect t="15163" b="13726"/>
          <a:stretch/>
        </p:blipFill>
        <p:spPr bwMode="auto">
          <a:xfrm rot="21089705" flipH="1">
            <a:off x="212110" y="640473"/>
            <a:ext cx="2223266" cy="1512819"/>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0824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theme/theme1.xml><?xml version="1.0" encoding="utf-8"?>
<a:theme xmlns:a="http://schemas.openxmlformats.org/drawingml/2006/main" name="Video On Demand Audience Infographics by Slidesgo">
  <a:themeElements>
    <a:clrScheme name="Simple Light">
      <a:dk1>
        <a:srgbClr val="000000"/>
      </a:dk1>
      <a:lt1>
        <a:srgbClr val="FFFFFF"/>
      </a:lt1>
      <a:dk2>
        <a:srgbClr val="666666"/>
      </a:dk2>
      <a:lt2>
        <a:srgbClr val="D9D9D9"/>
      </a:lt2>
      <a:accent1>
        <a:srgbClr val="F0E366"/>
      </a:accent1>
      <a:accent2>
        <a:srgbClr val="6BE0FF"/>
      </a:accent2>
      <a:accent3>
        <a:srgbClr val="67EC5F"/>
      </a:accent3>
      <a:accent4>
        <a:srgbClr val="FF6BFF"/>
      </a:accent4>
      <a:accent5>
        <a:srgbClr val="FF6B6B"/>
      </a:accent5>
      <a:accent6>
        <a:srgbClr val="6B6B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V Series Social Media by Slidesgo">
  <a:themeElements>
    <a:clrScheme name="Simple Light">
      <a:dk1>
        <a:srgbClr val="000000"/>
      </a:dk1>
      <a:lt1>
        <a:srgbClr val="FFFFFF"/>
      </a:lt1>
      <a:dk2>
        <a:srgbClr val="595959"/>
      </a:dk2>
      <a:lt2>
        <a:srgbClr val="EEEEEE"/>
      </a:lt2>
      <a:accent1>
        <a:srgbClr val="E5FF00"/>
      </a:accent1>
      <a:accent2>
        <a:srgbClr val="FF00A3"/>
      </a:accent2>
      <a:accent3>
        <a:srgbClr val="453A76"/>
      </a:accent3>
      <a:accent4>
        <a:srgbClr val="263238"/>
      </a:accent4>
      <a:accent5>
        <a:srgbClr val="EEEEEE"/>
      </a:accent5>
      <a:accent6>
        <a:srgbClr val="455A64"/>
      </a:accent6>
      <a:hlink>
        <a:srgbClr val="E5FF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780</TotalTime>
  <Words>802</Words>
  <Application>Microsoft Office PowerPoint</Application>
  <PresentationFormat>عرض على الشاشة (16:9)</PresentationFormat>
  <Paragraphs>110</Paragraphs>
  <Slides>50</Slides>
  <Notes>5</Notes>
  <HiddenSlides>0</HiddenSlides>
  <MMClips>17</MMClips>
  <ScaleCrop>false</ScaleCrop>
  <HeadingPairs>
    <vt:vector size="6" baseType="variant">
      <vt:variant>
        <vt:lpstr>الخطوط المستخدمة</vt:lpstr>
      </vt:variant>
      <vt:variant>
        <vt:i4>9</vt:i4>
      </vt:variant>
      <vt:variant>
        <vt:lpstr>نسق</vt:lpstr>
      </vt:variant>
      <vt:variant>
        <vt:i4>2</vt:i4>
      </vt:variant>
      <vt:variant>
        <vt:lpstr>عناوين الشرائح</vt:lpstr>
      </vt:variant>
      <vt:variant>
        <vt:i4>50</vt:i4>
      </vt:variant>
    </vt:vector>
  </HeadingPairs>
  <TitlesOfParts>
    <vt:vector size="61" baseType="lpstr">
      <vt:lpstr>Fira Sans Extra Condensed SemiBold</vt:lpstr>
      <vt:lpstr>Spartan</vt:lpstr>
      <vt:lpstr>Arial</vt:lpstr>
      <vt:lpstr>Catamaran</vt:lpstr>
      <vt:lpstr>Roboto</vt:lpstr>
      <vt:lpstr>Gugi</vt:lpstr>
      <vt:lpstr>Montserrat</vt:lpstr>
      <vt:lpstr>STC-Regular</vt:lpstr>
      <vt:lpstr>Calibri</vt:lpstr>
      <vt:lpstr>Video On Demand Audience Infographics by Slidesgo</vt:lpstr>
      <vt:lpstr>1_TV Series Social Media by Slidesgo</vt:lpstr>
      <vt:lpstr>الوحدة الثانية                                                الوسائط المتعددة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نهاية الدرس  ماذا تعلمنا اليوم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نهاية الدرس  ماذا تعلمنا اليوم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Video On Demand Audience Infographics</dc:title>
  <dc:creator>user</dc:creator>
  <cp:lastModifiedBy>ATHEER ABDULLAH ALI ALTUWAIJRI</cp:lastModifiedBy>
  <cp:revision>11</cp:revision>
  <dcterms:modified xsi:type="dcterms:W3CDTF">2022-11-27T08:13:20Z</dcterms:modified>
</cp:coreProperties>
</file>