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35"/>
  </p:notesMasterIdLst>
  <p:sldIdLst>
    <p:sldId id="256" r:id="rId2"/>
    <p:sldId id="265" r:id="rId3"/>
    <p:sldId id="261" r:id="rId4"/>
    <p:sldId id="259" r:id="rId5"/>
    <p:sldId id="257" r:id="rId6"/>
    <p:sldId id="280" r:id="rId7"/>
    <p:sldId id="281" r:id="rId8"/>
    <p:sldId id="283" r:id="rId9"/>
    <p:sldId id="284" r:id="rId10"/>
    <p:sldId id="285" r:id="rId11"/>
    <p:sldId id="286" r:id="rId12"/>
    <p:sldId id="288" r:id="rId13"/>
    <p:sldId id="289" r:id="rId14"/>
    <p:sldId id="294" r:id="rId15"/>
    <p:sldId id="295" r:id="rId16"/>
    <p:sldId id="260" r:id="rId17"/>
    <p:sldId id="296" r:id="rId18"/>
    <p:sldId id="297" r:id="rId19"/>
    <p:sldId id="298" r:id="rId20"/>
    <p:sldId id="287" r:id="rId21"/>
    <p:sldId id="290" r:id="rId22"/>
    <p:sldId id="291" r:id="rId23"/>
    <p:sldId id="299" r:id="rId24"/>
    <p:sldId id="300" r:id="rId25"/>
    <p:sldId id="301" r:id="rId26"/>
    <p:sldId id="302" r:id="rId27"/>
    <p:sldId id="303" r:id="rId28"/>
    <p:sldId id="292" r:id="rId29"/>
    <p:sldId id="304" r:id="rId30"/>
    <p:sldId id="305" r:id="rId31"/>
    <p:sldId id="306" r:id="rId32"/>
    <p:sldId id="307" r:id="rId33"/>
    <p:sldId id="293" r:id="rId34"/>
  </p:sldIdLst>
  <p:sldSz cx="9144000" cy="5143500" type="screen16x9"/>
  <p:notesSz cx="6858000" cy="9144000"/>
  <p:embeddedFontLst>
    <p:embeddedFont>
      <p:font typeface="Anaheim" panose="02000503000000000000" pitchFamily="2" charset="0"/>
      <p:regular r:id="rId36"/>
    </p:embeddedFont>
    <p:embeddedFont>
      <p:font typeface="Barlow" pitchFamily="2"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Nunito Light" panose="020F0302020204030204" pitchFamily="34" charset="0"/>
      <p:regular r:id="rId45"/>
      <p:italic r:id="rId46"/>
    </p:embeddedFont>
    <p:embeddedFont>
      <p:font typeface="Overpass Mono" panose="020B0009030203020204" pitchFamily="49" charset="0"/>
      <p:regular r:id="rId47"/>
      <p:bold r:id="rId48"/>
    </p:embeddedFont>
    <p:embeddedFont>
      <p:font typeface="Raleway SemiBold" panose="020F0502020204030204" pitchFamily="34" charset="0"/>
      <p:regular r:id="rId49"/>
      <p:bold r:id="rId50"/>
      <p:italic r:id="rId51"/>
      <p:boldItalic r:id="rId52"/>
    </p:embeddedFont>
    <p:embeddedFont>
      <p:font typeface="Roboto" panose="02000000000000000000" pitchFamily="2" charset="0"/>
      <p:regular r:id="rId53"/>
      <p:bold r:id="rId54"/>
      <p:italic r:id="rId55"/>
      <p:boldItalic r:id="rId56"/>
    </p:embeddedFont>
    <p:embeddedFont>
      <p:font typeface="Roboto Condensed Light" panose="020F0302020204030204" pitchFamily="34" charset="0"/>
      <p:regular r:id="rId57"/>
      <p: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C90613-02D6-4A20-B43B-4A1E0A7AE6B6}">
  <a:tblStyle styleId="{E8C90613-02D6-4A20-B43B-4A1E0A7AE6B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012C676-E934-4ED5-ACD8-CD35FD05A8CD}"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87"/>
  </p:normalViewPr>
  <p:slideViewPr>
    <p:cSldViewPr snapToGrid="0">
      <p:cViewPr>
        <p:scale>
          <a:sx n="334" d="100"/>
          <a:sy n="334" d="100"/>
        </p:scale>
        <p:origin x="-4864" y="-27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b3994a781_0_25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b3994a781_0_25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1456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8b872573b1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8b872573b1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3121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b872573b1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b872573b1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6228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8b9fd0675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8b9fd0675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854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b3994a781_0_25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b3994a781_0_25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2894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b3994a781_0_25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b3994a781_0_25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3526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8d4cbd36da_4_31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8d4cbd36da_4_31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b3994a781_0_25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b3994a781_0_25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2652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b3994a781_0_25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b3994a781_0_25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2809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b3994a781_0_25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b3994a781_0_25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5326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8dec9ae14f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8dec9ae14f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822dda0a4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822dda0a4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b872573b1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b872573b1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6699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8b9fd0675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8b9fd0675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1516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b3994a781_0_25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b3994a781_0_25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7729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b3994a781_0_25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b3994a781_0_25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9255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b3994a781_0_25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b3994a781_0_25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1257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b3994a781_0_25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b3994a781_0_25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394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b3994a781_0_25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b3994a781_0_25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8821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8d4cbd36da_4_31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8d4cbd36da_4_31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2904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8d4cbd36da_4_31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8d4cbd36da_4_31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1844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b872573b1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b872573b1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b3994a781_0_25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b3994a781_0_25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8217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b3994a781_0_25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b3994a781_0_25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7892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b3994a781_0_25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b3994a781_0_25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74141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822dda0a4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822dda0a4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8421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8b9fd0675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8b9fd0675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b3994a781_0_25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b3994a781_0_25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b3994a781_0_25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b3994a781_0_25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7466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b3994a781_0_25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b3994a781_0_25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0862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b3994a781_0_25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b3994a781_0_25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2620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b3994a781_0_25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b3994a781_0_25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7095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7362284" y="1723643"/>
            <a:ext cx="1781706" cy="3419867"/>
            <a:chOff x="7397009" y="1731193"/>
            <a:chExt cx="1781706" cy="3419867"/>
          </a:xfrm>
        </p:grpSpPr>
        <p:sp>
          <p:nvSpPr>
            <p:cNvPr id="10" name="Google Shape;10;p2"/>
            <p:cNvSpPr/>
            <p:nvPr/>
          </p:nvSpPr>
          <p:spPr>
            <a:xfrm>
              <a:off x="7858529" y="1731193"/>
              <a:ext cx="1320185" cy="132176"/>
            </a:xfrm>
            <a:custGeom>
              <a:avLst/>
              <a:gdLst/>
              <a:ahLst/>
              <a:cxnLst/>
              <a:rect l="l" t="t" r="r" b="b"/>
              <a:pathLst>
                <a:path w="19277" h="1930" extrusionOk="0">
                  <a:moveTo>
                    <a:pt x="1" y="1"/>
                  </a:moveTo>
                  <a:lnTo>
                    <a:pt x="1" y="1930"/>
                  </a:lnTo>
                  <a:lnTo>
                    <a:pt x="19277" y="1930"/>
                  </a:lnTo>
                  <a:lnTo>
                    <a:pt x="19277"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784360" y="1950550"/>
              <a:ext cx="865993" cy="132176"/>
            </a:xfrm>
            <a:custGeom>
              <a:avLst/>
              <a:gdLst/>
              <a:ahLst/>
              <a:cxnLst/>
              <a:rect l="l" t="t" r="r" b="b"/>
              <a:pathLst>
                <a:path w="12645" h="1930" extrusionOk="0">
                  <a:moveTo>
                    <a:pt x="0" y="1"/>
                  </a:moveTo>
                  <a:lnTo>
                    <a:pt x="0" y="1929"/>
                  </a:lnTo>
                  <a:lnTo>
                    <a:pt x="12645" y="1929"/>
                  </a:lnTo>
                  <a:lnTo>
                    <a:pt x="12645"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855808" y="1950550"/>
              <a:ext cx="322907" cy="132176"/>
            </a:xfrm>
            <a:custGeom>
              <a:avLst/>
              <a:gdLst/>
              <a:ahLst/>
              <a:cxnLst/>
              <a:rect l="l" t="t" r="r" b="b"/>
              <a:pathLst>
                <a:path w="4715" h="1930" extrusionOk="0">
                  <a:moveTo>
                    <a:pt x="0" y="1"/>
                  </a:moveTo>
                  <a:lnTo>
                    <a:pt x="0" y="1929"/>
                  </a:lnTo>
                  <a:lnTo>
                    <a:pt x="4715" y="1929"/>
                  </a:lnTo>
                  <a:lnTo>
                    <a:pt x="4715"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445651" y="2169086"/>
              <a:ext cx="733063" cy="132998"/>
            </a:xfrm>
            <a:custGeom>
              <a:avLst/>
              <a:gdLst/>
              <a:ahLst/>
              <a:cxnLst/>
              <a:rect l="l" t="t" r="r" b="b"/>
              <a:pathLst>
                <a:path w="10704" h="1942" extrusionOk="0">
                  <a:moveTo>
                    <a:pt x="0" y="0"/>
                  </a:moveTo>
                  <a:lnTo>
                    <a:pt x="0" y="1941"/>
                  </a:lnTo>
                  <a:lnTo>
                    <a:pt x="10704" y="1941"/>
                  </a:lnTo>
                  <a:lnTo>
                    <a:pt x="10704" y="0"/>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738356" y="2388443"/>
              <a:ext cx="440359" cy="132929"/>
            </a:xfrm>
            <a:custGeom>
              <a:avLst/>
              <a:gdLst/>
              <a:ahLst/>
              <a:cxnLst/>
              <a:rect l="l" t="t" r="r" b="b"/>
              <a:pathLst>
                <a:path w="6430" h="1941" extrusionOk="0">
                  <a:moveTo>
                    <a:pt x="1" y="0"/>
                  </a:moveTo>
                  <a:lnTo>
                    <a:pt x="1" y="1941"/>
                  </a:lnTo>
                  <a:lnTo>
                    <a:pt x="6430" y="1941"/>
                  </a:lnTo>
                  <a:lnTo>
                    <a:pt x="6430" y="0"/>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990637" y="2388443"/>
              <a:ext cx="597737" cy="132929"/>
            </a:xfrm>
            <a:custGeom>
              <a:avLst/>
              <a:gdLst/>
              <a:ahLst/>
              <a:cxnLst/>
              <a:rect l="l" t="t" r="r" b="b"/>
              <a:pathLst>
                <a:path w="8728" h="1941" extrusionOk="0">
                  <a:moveTo>
                    <a:pt x="1" y="0"/>
                  </a:moveTo>
                  <a:lnTo>
                    <a:pt x="1" y="1941"/>
                  </a:lnTo>
                  <a:lnTo>
                    <a:pt x="8728" y="1941"/>
                  </a:lnTo>
                  <a:lnTo>
                    <a:pt x="8728" y="0"/>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683208" y="2607801"/>
              <a:ext cx="1495507" cy="132108"/>
            </a:xfrm>
            <a:custGeom>
              <a:avLst/>
              <a:gdLst/>
              <a:ahLst/>
              <a:cxnLst/>
              <a:rect l="l" t="t" r="r" b="b"/>
              <a:pathLst>
                <a:path w="21837" h="1929" extrusionOk="0">
                  <a:moveTo>
                    <a:pt x="1" y="0"/>
                  </a:moveTo>
                  <a:lnTo>
                    <a:pt x="1" y="1929"/>
                  </a:lnTo>
                  <a:lnTo>
                    <a:pt x="21837" y="1929"/>
                  </a:lnTo>
                  <a:lnTo>
                    <a:pt x="21837" y="0"/>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298888" y="2827090"/>
              <a:ext cx="879827" cy="132176"/>
            </a:xfrm>
            <a:custGeom>
              <a:avLst/>
              <a:gdLst/>
              <a:ahLst/>
              <a:cxnLst/>
              <a:rect l="l" t="t" r="r" b="b"/>
              <a:pathLst>
                <a:path w="12847" h="1930" extrusionOk="0">
                  <a:moveTo>
                    <a:pt x="0" y="1"/>
                  </a:moveTo>
                  <a:lnTo>
                    <a:pt x="0" y="1930"/>
                  </a:lnTo>
                  <a:lnTo>
                    <a:pt x="12847" y="1930"/>
                  </a:lnTo>
                  <a:lnTo>
                    <a:pt x="12847"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855808" y="3046447"/>
              <a:ext cx="322907" cy="132176"/>
            </a:xfrm>
            <a:custGeom>
              <a:avLst/>
              <a:gdLst/>
              <a:ahLst/>
              <a:cxnLst/>
              <a:rect l="l" t="t" r="r" b="b"/>
              <a:pathLst>
                <a:path w="4715" h="1930" extrusionOk="0">
                  <a:moveTo>
                    <a:pt x="0" y="1"/>
                  </a:moveTo>
                  <a:lnTo>
                    <a:pt x="0" y="1929"/>
                  </a:lnTo>
                  <a:lnTo>
                    <a:pt x="4715" y="1929"/>
                  </a:lnTo>
                  <a:lnTo>
                    <a:pt x="4715"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784360" y="2169086"/>
              <a:ext cx="499050" cy="132998"/>
            </a:xfrm>
            <a:custGeom>
              <a:avLst/>
              <a:gdLst/>
              <a:ahLst/>
              <a:cxnLst/>
              <a:rect l="l" t="t" r="r" b="b"/>
              <a:pathLst>
                <a:path w="7287" h="1942" extrusionOk="0">
                  <a:moveTo>
                    <a:pt x="0" y="0"/>
                  </a:moveTo>
                  <a:lnTo>
                    <a:pt x="0" y="1941"/>
                  </a:lnTo>
                  <a:lnTo>
                    <a:pt x="7287" y="1941"/>
                  </a:lnTo>
                  <a:lnTo>
                    <a:pt x="7287" y="0"/>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020017" y="4142344"/>
              <a:ext cx="322975" cy="132176"/>
            </a:xfrm>
            <a:custGeom>
              <a:avLst/>
              <a:gdLst/>
              <a:ahLst/>
              <a:cxnLst/>
              <a:rect l="l" t="t" r="r" b="b"/>
              <a:pathLst>
                <a:path w="4716" h="1930" extrusionOk="0">
                  <a:moveTo>
                    <a:pt x="0" y="1"/>
                  </a:moveTo>
                  <a:lnTo>
                    <a:pt x="0" y="1929"/>
                  </a:lnTo>
                  <a:lnTo>
                    <a:pt x="4715" y="1929"/>
                  </a:lnTo>
                  <a:lnTo>
                    <a:pt x="4715"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521789" y="4142344"/>
              <a:ext cx="322153" cy="132176"/>
            </a:xfrm>
            <a:custGeom>
              <a:avLst/>
              <a:gdLst/>
              <a:ahLst/>
              <a:cxnLst/>
              <a:rect l="l" t="t" r="r" b="b"/>
              <a:pathLst>
                <a:path w="4704" h="1930" extrusionOk="0">
                  <a:moveTo>
                    <a:pt x="0" y="1"/>
                  </a:moveTo>
                  <a:lnTo>
                    <a:pt x="0" y="1929"/>
                  </a:lnTo>
                  <a:lnTo>
                    <a:pt x="4703" y="1929"/>
                  </a:lnTo>
                  <a:lnTo>
                    <a:pt x="4703"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152056" y="3264983"/>
              <a:ext cx="1026659" cy="132998"/>
            </a:xfrm>
            <a:custGeom>
              <a:avLst/>
              <a:gdLst/>
              <a:ahLst/>
              <a:cxnLst/>
              <a:rect l="l" t="t" r="r" b="b"/>
              <a:pathLst>
                <a:path w="14991" h="1942" extrusionOk="0">
                  <a:moveTo>
                    <a:pt x="1" y="0"/>
                  </a:moveTo>
                  <a:lnTo>
                    <a:pt x="1" y="1941"/>
                  </a:lnTo>
                  <a:lnTo>
                    <a:pt x="14991" y="1941"/>
                  </a:lnTo>
                  <a:lnTo>
                    <a:pt x="14991" y="0"/>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784360" y="3484340"/>
              <a:ext cx="807301" cy="132929"/>
            </a:xfrm>
            <a:custGeom>
              <a:avLst/>
              <a:gdLst/>
              <a:ahLst/>
              <a:cxnLst/>
              <a:rect l="l" t="t" r="r" b="b"/>
              <a:pathLst>
                <a:path w="11788" h="1941" extrusionOk="0">
                  <a:moveTo>
                    <a:pt x="0" y="0"/>
                  </a:moveTo>
                  <a:lnTo>
                    <a:pt x="0" y="1941"/>
                  </a:lnTo>
                  <a:lnTo>
                    <a:pt x="11787" y="1941"/>
                  </a:lnTo>
                  <a:lnTo>
                    <a:pt x="11787" y="0"/>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738356" y="3484340"/>
              <a:ext cx="440359" cy="132929"/>
            </a:xfrm>
            <a:custGeom>
              <a:avLst/>
              <a:gdLst/>
              <a:ahLst/>
              <a:cxnLst/>
              <a:rect l="l" t="t" r="r" b="b"/>
              <a:pathLst>
                <a:path w="6430" h="1941" extrusionOk="0">
                  <a:moveTo>
                    <a:pt x="1" y="0"/>
                  </a:moveTo>
                  <a:lnTo>
                    <a:pt x="1" y="1941"/>
                  </a:lnTo>
                  <a:lnTo>
                    <a:pt x="6430" y="1941"/>
                  </a:lnTo>
                  <a:lnTo>
                    <a:pt x="6430" y="0"/>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931945" y="3046447"/>
              <a:ext cx="733063" cy="132176"/>
            </a:xfrm>
            <a:custGeom>
              <a:avLst/>
              <a:gdLst/>
              <a:ahLst/>
              <a:cxnLst/>
              <a:rect l="l" t="t" r="r" b="b"/>
              <a:pathLst>
                <a:path w="10704" h="1930" extrusionOk="0">
                  <a:moveTo>
                    <a:pt x="0" y="1"/>
                  </a:moveTo>
                  <a:lnTo>
                    <a:pt x="0" y="1929"/>
                  </a:lnTo>
                  <a:lnTo>
                    <a:pt x="10704" y="1929"/>
                  </a:lnTo>
                  <a:lnTo>
                    <a:pt x="10704"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445651" y="3703698"/>
              <a:ext cx="733063" cy="132108"/>
            </a:xfrm>
            <a:custGeom>
              <a:avLst/>
              <a:gdLst/>
              <a:ahLst/>
              <a:cxnLst/>
              <a:rect l="l" t="t" r="r" b="b"/>
              <a:pathLst>
                <a:path w="10704" h="1929" extrusionOk="0">
                  <a:moveTo>
                    <a:pt x="0" y="0"/>
                  </a:moveTo>
                  <a:lnTo>
                    <a:pt x="0" y="1929"/>
                  </a:lnTo>
                  <a:lnTo>
                    <a:pt x="10704" y="1929"/>
                  </a:lnTo>
                  <a:lnTo>
                    <a:pt x="10704" y="0"/>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855808" y="3922987"/>
              <a:ext cx="322907" cy="132176"/>
            </a:xfrm>
            <a:custGeom>
              <a:avLst/>
              <a:gdLst/>
              <a:ahLst/>
              <a:cxnLst/>
              <a:rect l="l" t="t" r="r" b="b"/>
              <a:pathLst>
                <a:path w="4715" h="1930" extrusionOk="0">
                  <a:moveTo>
                    <a:pt x="0" y="1"/>
                  </a:moveTo>
                  <a:lnTo>
                    <a:pt x="0" y="1930"/>
                  </a:lnTo>
                  <a:lnTo>
                    <a:pt x="4715" y="1930"/>
                  </a:lnTo>
                  <a:lnTo>
                    <a:pt x="4715"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990637" y="3703698"/>
              <a:ext cx="322975" cy="132108"/>
            </a:xfrm>
            <a:custGeom>
              <a:avLst/>
              <a:gdLst/>
              <a:ahLst/>
              <a:cxnLst/>
              <a:rect l="l" t="t" r="r" b="b"/>
              <a:pathLst>
                <a:path w="4716" h="1929" extrusionOk="0">
                  <a:moveTo>
                    <a:pt x="1" y="0"/>
                  </a:moveTo>
                  <a:lnTo>
                    <a:pt x="1" y="1929"/>
                  </a:lnTo>
                  <a:lnTo>
                    <a:pt x="4715" y="1929"/>
                  </a:lnTo>
                  <a:lnTo>
                    <a:pt x="4715" y="0"/>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445651" y="4142344"/>
              <a:ext cx="733063" cy="132176"/>
            </a:xfrm>
            <a:custGeom>
              <a:avLst/>
              <a:gdLst/>
              <a:ahLst/>
              <a:cxnLst/>
              <a:rect l="l" t="t" r="r" b="b"/>
              <a:pathLst>
                <a:path w="10704" h="1930" extrusionOk="0">
                  <a:moveTo>
                    <a:pt x="0" y="1"/>
                  </a:moveTo>
                  <a:lnTo>
                    <a:pt x="0" y="1929"/>
                  </a:lnTo>
                  <a:lnTo>
                    <a:pt x="10704" y="1929"/>
                  </a:lnTo>
                  <a:lnTo>
                    <a:pt x="10704"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858529" y="3922987"/>
              <a:ext cx="862774" cy="132176"/>
            </a:xfrm>
            <a:custGeom>
              <a:avLst/>
              <a:gdLst/>
              <a:ahLst/>
              <a:cxnLst/>
              <a:rect l="l" t="t" r="r" b="b"/>
              <a:pathLst>
                <a:path w="12598" h="1930" extrusionOk="0">
                  <a:moveTo>
                    <a:pt x="1" y="1"/>
                  </a:moveTo>
                  <a:lnTo>
                    <a:pt x="1" y="1930"/>
                  </a:lnTo>
                  <a:lnTo>
                    <a:pt x="12598" y="1930"/>
                  </a:lnTo>
                  <a:lnTo>
                    <a:pt x="12598"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683208" y="4361702"/>
              <a:ext cx="1495507" cy="132176"/>
            </a:xfrm>
            <a:custGeom>
              <a:avLst/>
              <a:gdLst/>
              <a:ahLst/>
              <a:cxnLst/>
              <a:rect l="l" t="t" r="r" b="b"/>
              <a:pathLst>
                <a:path w="21837" h="1930" extrusionOk="0">
                  <a:moveTo>
                    <a:pt x="1" y="0"/>
                  </a:moveTo>
                  <a:lnTo>
                    <a:pt x="1" y="1929"/>
                  </a:lnTo>
                  <a:lnTo>
                    <a:pt x="21837" y="1929"/>
                  </a:lnTo>
                  <a:lnTo>
                    <a:pt x="21837" y="0"/>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767736" y="4580237"/>
              <a:ext cx="410978" cy="132929"/>
            </a:xfrm>
            <a:custGeom>
              <a:avLst/>
              <a:gdLst/>
              <a:ahLst/>
              <a:cxnLst/>
              <a:rect l="l" t="t" r="r" b="b"/>
              <a:pathLst>
                <a:path w="6001" h="1941" extrusionOk="0">
                  <a:moveTo>
                    <a:pt x="0" y="0"/>
                  </a:moveTo>
                  <a:lnTo>
                    <a:pt x="0" y="1941"/>
                  </a:lnTo>
                  <a:lnTo>
                    <a:pt x="6001" y="1941"/>
                  </a:lnTo>
                  <a:lnTo>
                    <a:pt x="6001" y="0"/>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814494" y="4580237"/>
              <a:ext cx="773880" cy="132929"/>
            </a:xfrm>
            <a:custGeom>
              <a:avLst/>
              <a:gdLst/>
              <a:ahLst/>
              <a:cxnLst/>
              <a:rect l="l" t="t" r="r" b="b"/>
              <a:pathLst>
                <a:path w="11300" h="1941" extrusionOk="0">
                  <a:moveTo>
                    <a:pt x="1" y="0"/>
                  </a:moveTo>
                  <a:lnTo>
                    <a:pt x="1" y="1941"/>
                  </a:lnTo>
                  <a:lnTo>
                    <a:pt x="11300" y="1941"/>
                  </a:lnTo>
                  <a:lnTo>
                    <a:pt x="11300" y="0"/>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397009" y="4799526"/>
              <a:ext cx="833394" cy="132998"/>
            </a:xfrm>
            <a:custGeom>
              <a:avLst/>
              <a:gdLst/>
              <a:ahLst/>
              <a:cxnLst/>
              <a:rect l="l" t="t" r="r" b="b"/>
              <a:pathLst>
                <a:path w="12169" h="1942" extrusionOk="0">
                  <a:moveTo>
                    <a:pt x="1" y="1"/>
                  </a:moveTo>
                  <a:lnTo>
                    <a:pt x="1" y="1942"/>
                  </a:lnTo>
                  <a:lnTo>
                    <a:pt x="12169" y="1942"/>
                  </a:lnTo>
                  <a:lnTo>
                    <a:pt x="12169"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382851" y="4799526"/>
              <a:ext cx="795864" cy="132998"/>
            </a:xfrm>
            <a:custGeom>
              <a:avLst/>
              <a:gdLst/>
              <a:ahLst/>
              <a:cxnLst/>
              <a:rect l="l" t="t" r="r" b="b"/>
              <a:pathLst>
                <a:path w="11621" h="1942" extrusionOk="0">
                  <a:moveTo>
                    <a:pt x="0" y="1"/>
                  </a:moveTo>
                  <a:lnTo>
                    <a:pt x="0" y="1942"/>
                  </a:lnTo>
                  <a:lnTo>
                    <a:pt x="11621" y="1942"/>
                  </a:lnTo>
                  <a:lnTo>
                    <a:pt x="11621"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064053" y="5018884"/>
              <a:ext cx="1114662" cy="132176"/>
            </a:xfrm>
            <a:custGeom>
              <a:avLst/>
              <a:gdLst/>
              <a:ahLst/>
              <a:cxnLst/>
              <a:rect l="l" t="t" r="r" b="b"/>
              <a:pathLst>
                <a:path w="16276" h="1930" extrusionOk="0">
                  <a:moveTo>
                    <a:pt x="0" y="1"/>
                  </a:moveTo>
                  <a:lnTo>
                    <a:pt x="0" y="1930"/>
                  </a:lnTo>
                  <a:lnTo>
                    <a:pt x="16276" y="1930"/>
                  </a:lnTo>
                  <a:lnTo>
                    <a:pt x="16276"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p:nvPr/>
        </p:nvSpPr>
        <p:spPr>
          <a:xfrm>
            <a:off x="1962382" y="0"/>
            <a:ext cx="2721868" cy="387420"/>
          </a:xfrm>
          <a:custGeom>
            <a:avLst/>
            <a:gdLst/>
            <a:ahLst/>
            <a:cxnLst/>
            <a:rect l="l" t="t" r="r" b="b"/>
            <a:pathLst>
              <a:path w="39744" h="5657" extrusionOk="0">
                <a:moveTo>
                  <a:pt x="1" y="1"/>
                </a:moveTo>
                <a:lnTo>
                  <a:pt x="1" y="5656"/>
                </a:lnTo>
                <a:lnTo>
                  <a:pt x="39744" y="5656"/>
                </a:lnTo>
                <a:lnTo>
                  <a:pt x="397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73813" y="0"/>
            <a:ext cx="664647" cy="387420"/>
          </a:xfrm>
          <a:custGeom>
            <a:avLst/>
            <a:gdLst/>
            <a:ahLst/>
            <a:cxnLst/>
            <a:rect l="l" t="t" r="r" b="b"/>
            <a:pathLst>
              <a:path w="9705" h="5657" extrusionOk="0">
                <a:moveTo>
                  <a:pt x="1" y="1"/>
                </a:moveTo>
                <a:lnTo>
                  <a:pt x="1" y="5656"/>
                </a:lnTo>
                <a:lnTo>
                  <a:pt x="9704" y="5656"/>
                </a:lnTo>
                <a:lnTo>
                  <a:pt x="97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049134" y="938616"/>
            <a:ext cx="212098" cy="385776"/>
          </a:xfrm>
          <a:custGeom>
            <a:avLst/>
            <a:gdLst/>
            <a:ahLst/>
            <a:cxnLst/>
            <a:rect l="l" t="t" r="r" b="b"/>
            <a:pathLst>
              <a:path w="3097" h="5633" extrusionOk="0">
                <a:moveTo>
                  <a:pt x="2239" y="1"/>
                </a:moveTo>
                <a:lnTo>
                  <a:pt x="1" y="5275"/>
                </a:lnTo>
                <a:lnTo>
                  <a:pt x="846" y="5633"/>
                </a:lnTo>
                <a:lnTo>
                  <a:pt x="3096" y="370"/>
                </a:lnTo>
                <a:lnTo>
                  <a:pt x="2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873813" y="1008745"/>
            <a:ext cx="167240" cy="245519"/>
          </a:xfrm>
          <a:custGeom>
            <a:avLst/>
            <a:gdLst/>
            <a:ahLst/>
            <a:cxnLst/>
            <a:rect l="l" t="t" r="r" b="b"/>
            <a:pathLst>
              <a:path w="2442" h="3585" extrusionOk="0">
                <a:moveTo>
                  <a:pt x="1787" y="1"/>
                </a:moveTo>
                <a:lnTo>
                  <a:pt x="1" y="1787"/>
                </a:lnTo>
                <a:lnTo>
                  <a:pt x="1787" y="3585"/>
                </a:lnTo>
                <a:lnTo>
                  <a:pt x="2442" y="2930"/>
                </a:lnTo>
                <a:lnTo>
                  <a:pt x="1299" y="1787"/>
                </a:lnTo>
                <a:lnTo>
                  <a:pt x="2442" y="656"/>
                </a:lnTo>
                <a:lnTo>
                  <a:pt x="17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268492" y="1008745"/>
            <a:ext cx="168062" cy="245519"/>
          </a:xfrm>
          <a:custGeom>
            <a:avLst/>
            <a:gdLst/>
            <a:ahLst/>
            <a:cxnLst/>
            <a:rect l="l" t="t" r="r" b="b"/>
            <a:pathLst>
              <a:path w="2454" h="3585" extrusionOk="0">
                <a:moveTo>
                  <a:pt x="655" y="1"/>
                </a:moveTo>
                <a:lnTo>
                  <a:pt x="0" y="656"/>
                </a:lnTo>
                <a:lnTo>
                  <a:pt x="1143" y="1787"/>
                </a:lnTo>
                <a:lnTo>
                  <a:pt x="0" y="2930"/>
                </a:lnTo>
                <a:lnTo>
                  <a:pt x="655" y="3585"/>
                </a:lnTo>
                <a:lnTo>
                  <a:pt x="2453" y="1787"/>
                </a:lnTo>
                <a:lnTo>
                  <a:pt x="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16020" y="4983597"/>
            <a:ext cx="1054395" cy="159912"/>
          </a:xfrm>
          <a:custGeom>
            <a:avLst/>
            <a:gdLst/>
            <a:ahLst/>
            <a:cxnLst/>
            <a:rect l="l" t="t" r="r" b="b"/>
            <a:pathLst>
              <a:path w="15396" h="2335" extrusionOk="0">
                <a:moveTo>
                  <a:pt x="1" y="1"/>
                </a:moveTo>
                <a:lnTo>
                  <a:pt x="1" y="2335"/>
                </a:lnTo>
                <a:lnTo>
                  <a:pt x="15395" y="2335"/>
                </a:lnTo>
                <a:lnTo>
                  <a:pt x="153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160341" y="4983597"/>
            <a:ext cx="2152689" cy="159912"/>
          </a:xfrm>
          <a:custGeom>
            <a:avLst/>
            <a:gdLst/>
            <a:ahLst/>
            <a:cxnLst/>
            <a:rect l="l" t="t" r="r" b="b"/>
            <a:pathLst>
              <a:path w="31433" h="2335" extrusionOk="0">
                <a:moveTo>
                  <a:pt x="0" y="1"/>
                </a:moveTo>
                <a:lnTo>
                  <a:pt x="0" y="2335"/>
                </a:lnTo>
                <a:lnTo>
                  <a:pt x="31433" y="2335"/>
                </a:lnTo>
                <a:lnTo>
                  <a:pt x="314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805333" y="4452017"/>
            <a:ext cx="3750923" cy="160666"/>
          </a:xfrm>
          <a:custGeom>
            <a:avLst/>
            <a:gdLst/>
            <a:ahLst/>
            <a:cxnLst/>
            <a:rect l="l" t="t" r="r" b="b"/>
            <a:pathLst>
              <a:path w="54770" h="2346" extrusionOk="0">
                <a:moveTo>
                  <a:pt x="0" y="0"/>
                </a:moveTo>
                <a:lnTo>
                  <a:pt x="0" y="2346"/>
                </a:lnTo>
                <a:lnTo>
                  <a:pt x="54769" y="2346"/>
                </a:lnTo>
                <a:lnTo>
                  <a:pt x="54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0" y="4452017"/>
            <a:ext cx="1490645" cy="160666"/>
          </a:xfrm>
          <a:custGeom>
            <a:avLst/>
            <a:gdLst/>
            <a:ahLst/>
            <a:cxnLst/>
            <a:rect l="l" t="t" r="r" b="b"/>
            <a:pathLst>
              <a:path w="21766" h="2346" extrusionOk="0">
                <a:moveTo>
                  <a:pt x="1" y="0"/>
                </a:moveTo>
                <a:lnTo>
                  <a:pt x="1" y="2346"/>
                </a:lnTo>
                <a:lnTo>
                  <a:pt x="21765" y="2346"/>
                </a:lnTo>
                <a:lnTo>
                  <a:pt x="217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96093" y="4717807"/>
            <a:ext cx="3218453" cy="160734"/>
          </a:xfrm>
          <a:custGeom>
            <a:avLst/>
            <a:gdLst/>
            <a:ahLst/>
            <a:cxnLst/>
            <a:rect l="l" t="t" r="r" b="b"/>
            <a:pathLst>
              <a:path w="46995" h="2347" extrusionOk="0">
                <a:moveTo>
                  <a:pt x="0" y="1"/>
                </a:moveTo>
                <a:lnTo>
                  <a:pt x="0" y="2346"/>
                </a:lnTo>
                <a:lnTo>
                  <a:pt x="46994" y="2346"/>
                </a:lnTo>
                <a:lnTo>
                  <a:pt x="469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0" y="4717807"/>
            <a:ext cx="364546" cy="160734"/>
          </a:xfrm>
          <a:custGeom>
            <a:avLst/>
            <a:gdLst/>
            <a:ahLst/>
            <a:cxnLst/>
            <a:rect l="l" t="t" r="r" b="b"/>
            <a:pathLst>
              <a:path w="5323" h="2347" extrusionOk="0">
                <a:moveTo>
                  <a:pt x="1" y="1"/>
                </a:moveTo>
                <a:lnTo>
                  <a:pt x="1" y="2346"/>
                </a:lnTo>
                <a:lnTo>
                  <a:pt x="5323" y="2346"/>
                </a:lnTo>
                <a:lnTo>
                  <a:pt x="53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0" y="4983597"/>
            <a:ext cx="828532" cy="159912"/>
          </a:xfrm>
          <a:custGeom>
            <a:avLst/>
            <a:gdLst/>
            <a:ahLst/>
            <a:cxnLst/>
            <a:rect l="l" t="t" r="r" b="b"/>
            <a:pathLst>
              <a:path w="12098" h="2335" extrusionOk="0">
                <a:moveTo>
                  <a:pt x="1" y="1"/>
                </a:moveTo>
                <a:lnTo>
                  <a:pt x="1" y="2335"/>
                </a:lnTo>
                <a:lnTo>
                  <a:pt x="12098" y="2335"/>
                </a:lnTo>
                <a:lnTo>
                  <a:pt x="120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txBox="1">
            <a:spLocks noGrp="1"/>
          </p:cNvSpPr>
          <p:nvPr>
            <p:ph type="ctrTitle"/>
          </p:nvPr>
        </p:nvSpPr>
        <p:spPr>
          <a:xfrm>
            <a:off x="718575" y="1369045"/>
            <a:ext cx="8520600" cy="1910400"/>
          </a:xfrm>
          <a:prstGeom prst="rect">
            <a:avLst/>
          </a:prstGeom>
        </p:spPr>
        <p:txBody>
          <a:bodyPr spcFirstLastPara="1" wrap="square" lIns="91425" tIns="91425" rIns="91425" bIns="0" anchor="b" anchorCtr="0">
            <a:noAutofit/>
          </a:bodyPr>
          <a:lstStyle>
            <a:lvl1pPr lvl="0" rtl="0">
              <a:lnSpc>
                <a:spcPct val="80000"/>
              </a:lnSpc>
              <a:spcBef>
                <a:spcPts val="0"/>
              </a:spcBef>
              <a:spcAft>
                <a:spcPts val="0"/>
              </a:spcAft>
              <a:buSzPts val="7400"/>
              <a:buNone/>
              <a:defRPr sz="7400"/>
            </a:lvl1pPr>
            <a:lvl2pPr lvl="1" algn="ctr" rtl="0">
              <a:spcBef>
                <a:spcPts val="0"/>
              </a:spcBef>
              <a:spcAft>
                <a:spcPts val="0"/>
              </a:spcAft>
              <a:buSzPts val="6100"/>
              <a:buNone/>
              <a:defRPr sz="6100"/>
            </a:lvl2pPr>
            <a:lvl3pPr lvl="2" algn="ctr" rtl="0">
              <a:spcBef>
                <a:spcPts val="0"/>
              </a:spcBef>
              <a:spcAft>
                <a:spcPts val="0"/>
              </a:spcAft>
              <a:buSzPts val="6100"/>
              <a:buNone/>
              <a:defRPr sz="6100"/>
            </a:lvl3pPr>
            <a:lvl4pPr lvl="3" algn="ctr" rtl="0">
              <a:spcBef>
                <a:spcPts val="0"/>
              </a:spcBef>
              <a:spcAft>
                <a:spcPts val="0"/>
              </a:spcAft>
              <a:buSzPts val="6100"/>
              <a:buNone/>
              <a:defRPr sz="6100"/>
            </a:lvl4pPr>
            <a:lvl5pPr lvl="4" algn="ctr" rtl="0">
              <a:spcBef>
                <a:spcPts val="0"/>
              </a:spcBef>
              <a:spcAft>
                <a:spcPts val="0"/>
              </a:spcAft>
              <a:buSzPts val="6100"/>
              <a:buNone/>
              <a:defRPr sz="6100"/>
            </a:lvl5pPr>
            <a:lvl6pPr lvl="5" algn="ctr" rtl="0">
              <a:spcBef>
                <a:spcPts val="0"/>
              </a:spcBef>
              <a:spcAft>
                <a:spcPts val="0"/>
              </a:spcAft>
              <a:buSzPts val="6100"/>
              <a:buNone/>
              <a:defRPr sz="6100"/>
            </a:lvl6pPr>
            <a:lvl7pPr lvl="6" algn="ctr" rtl="0">
              <a:spcBef>
                <a:spcPts val="0"/>
              </a:spcBef>
              <a:spcAft>
                <a:spcPts val="0"/>
              </a:spcAft>
              <a:buSzPts val="6100"/>
              <a:buNone/>
              <a:defRPr sz="6100"/>
            </a:lvl7pPr>
            <a:lvl8pPr lvl="7" algn="ctr" rtl="0">
              <a:spcBef>
                <a:spcPts val="0"/>
              </a:spcBef>
              <a:spcAft>
                <a:spcPts val="0"/>
              </a:spcAft>
              <a:buSzPts val="6100"/>
              <a:buNone/>
              <a:defRPr sz="6100"/>
            </a:lvl8pPr>
            <a:lvl9pPr lvl="8" algn="ctr" rtl="0">
              <a:spcBef>
                <a:spcPts val="0"/>
              </a:spcBef>
              <a:spcAft>
                <a:spcPts val="0"/>
              </a:spcAft>
              <a:buSzPts val="6100"/>
              <a:buNone/>
              <a:defRPr sz="6100"/>
            </a:lvl9pPr>
          </a:lstStyle>
          <a:p>
            <a:endParaRPr/>
          </a:p>
        </p:txBody>
      </p:sp>
      <p:sp>
        <p:nvSpPr>
          <p:cNvPr id="50" name="Google Shape;50;p2"/>
          <p:cNvSpPr txBox="1">
            <a:spLocks noGrp="1"/>
          </p:cNvSpPr>
          <p:nvPr>
            <p:ph type="subTitle" idx="1"/>
          </p:nvPr>
        </p:nvSpPr>
        <p:spPr>
          <a:xfrm>
            <a:off x="769050" y="3396100"/>
            <a:ext cx="8520600" cy="792600"/>
          </a:xfrm>
          <a:prstGeom prst="rect">
            <a:avLst/>
          </a:prstGeom>
        </p:spPr>
        <p:txBody>
          <a:bodyPr spcFirstLastPara="1" wrap="square" lIns="91425" tIns="0" rIns="91425" bIns="91425" anchor="t" anchorCtr="0">
            <a:noAutofit/>
          </a:bodyPr>
          <a:lstStyle>
            <a:lvl1pPr lvl="0" rtl="0">
              <a:lnSpc>
                <a:spcPct val="100000"/>
              </a:lnSpc>
              <a:spcBef>
                <a:spcPts val="0"/>
              </a:spcBef>
              <a:spcAft>
                <a:spcPts val="0"/>
              </a:spcAft>
              <a:buSzPts val="2100"/>
              <a:buNone/>
              <a:defRPr sz="2100"/>
            </a:lvl1pPr>
            <a:lvl2pPr lvl="1" algn="ctr" rtl="0">
              <a:lnSpc>
                <a:spcPct val="100000"/>
              </a:lnSpc>
              <a:spcBef>
                <a:spcPts val="0"/>
              </a:spcBef>
              <a:spcAft>
                <a:spcPts val="0"/>
              </a:spcAft>
              <a:buSzPts val="2900"/>
              <a:buNone/>
              <a:defRPr sz="2900"/>
            </a:lvl2pPr>
            <a:lvl3pPr lvl="2" algn="ctr" rtl="0">
              <a:lnSpc>
                <a:spcPct val="100000"/>
              </a:lnSpc>
              <a:spcBef>
                <a:spcPts val="0"/>
              </a:spcBef>
              <a:spcAft>
                <a:spcPts val="0"/>
              </a:spcAft>
              <a:buSzPts val="2900"/>
              <a:buNone/>
              <a:defRPr sz="2900"/>
            </a:lvl3pPr>
            <a:lvl4pPr lvl="3" algn="ctr" rtl="0">
              <a:lnSpc>
                <a:spcPct val="100000"/>
              </a:lnSpc>
              <a:spcBef>
                <a:spcPts val="0"/>
              </a:spcBef>
              <a:spcAft>
                <a:spcPts val="0"/>
              </a:spcAft>
              <a:buSzPts val="2900"/>
              <a:buNone/>
              <a:defRPr sz="2900"/>
            </a:lvl4pPr>
            <a:lvl5pPr lvl="4" algn="ctr" rtl="0">
              <a:lnSpc>
                <a:spcPct val="100000"/>
              </a:lnSpc>
              <a:spcBef>
                <a:spcPts val="0"/>
              </a:spcBef>
              <a:spcAft>
                <a:spcPts val="0"/>
              </a:spcAft>
              <a:buSzPts val="2900"/>
              <a:buNone/>
              <a:defRPr sz="2900"/>
            </a:lvl5pPr>
            <a:lvl6pPr lvl="5" algn="ctr" rtl="0">
              <a:lnSpc>
                <a:spcPct val="100000"/>
              </a:lnSpc>
              <a:spcBef>
                <a:spcPts val="0"/>
              </a:spcBef>
              <a:spcAft>
                <a:spcPts val="0"/>
              </a:spcAft>
              <a:buSzPts val="2900"/>
              <a:buNone/>
              <a:defRPr sz="2900"/>
            </a:lvl6pPr>
            <a:lvl7pPr lvl="6" algn="ctr" rtl="0">
              <a:lnSpc>
                <a:spcPct val="100000"/>
              </a:lnSpc>
              <a:spcBef>
                <a:spcPts val="0"/>
              </a:spcBef>
              <a:spcAft>
                <a:spcPts val="0"/>
              </a:spcAft>
              <a:buSzPts val="2900"/>
              <a:buNone/>
              <a:defRPr sz="2900"/>
            </a:lvl7pPr>
            <a:lvl8pPr lvl="7" algn="ctr" rtl="0">
              <a:lnSpc>
                <a:spcPct val="100000"/>
              </a:lnSpc>
              <a:spcBef>
                <a:spcPts val="0"/>
              </a:spcBef>
              <a:spcAft>
                <a:spcPts val="0"/>
              </a:spcAft>
              <a:buSzPts val="2900"/>
              <a:buNone/>
              <a:defRPr sz="2900"/>
            </a:lvl8pPr>
            <a:lvl9pPr lvl="8" algn="ctr" rtl="0">
              <a:lnSpc>
                <a:spcPct val="100000"/>
              </a:lnSpc>
              <a:spcBef>
                <a:spcPts val="0"/>
              </a:spcBef>
              <a:spcAft>
                <a:spcPts val="0"/>
              </a:spcAft>
              <a:buSzPts val="2900"/>
              <a:buNone/>
              <a:defRPr sz="29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
        <p:cNvGrpSpPr/>
        <p:nvPr/>
      </p:nvGrpSpPr>
      <p:grpSpPr>
        <a:xfrm>
          <a:off x="0" y="0"/>
          <a:ext cx="0" cy="0"/>
          <a:chOff x="0" y="0"/>
          <a:chExt cx="0" cy="0"/>
        </a:xfrm>
      </p:grpSpPr>
      <p:sp>
        <p:nvSpPr>
          <p:cNvPr id="68" name="Google Shape;68;p4"/>
          <p:cNvSpPr/>
          <p:nvPr/>
        </p:nvSpPr>
        <p:spPr>
          <a:xfrm>
            <a:off x="0" y="3268775"/>
            <a:ext cx="667651" cy="355450"/>
          </a:xfrm>
          <a:custGeom>
            <a:avLst/>
            <a:gdLst/>
            <a:ahLst/>
            <a:cxnLst/>
            <a:rect l="l" t="t" r="r" b="b"/>
            <a:pathLst>
              <a:path w="2882" h="2764" extrusionOk="0">
                <a:moveTo>
                  <a:pt x="0" y="1"/>
                </a:moveTo>
                <a:lnTo>
                  <a:pt x="0" y="2763"/>
                </a:lnTo>
                <a:lnTo>
                  <a:pt x="2881" y="2763"/>
                </a:lnTo>
                <a:lnTo>
                  <a:pt x="28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7960123" y="323033"/>
            <a:ext cx="1183740" cy="355315"/>
          </a:xfrm>
          <a:custGeom>
            <a:avLst/>
            <a:gdLst/>
            <a:ahLst/>
            <a:cxnLst/>
            <a:rect l="l" t="t" r="r" b="b"/>
            <a:pathLst>
              <a:path w="9205" h="2763" extrusionOk="0">
                <a:moveTo>
                  <a:pt x="1" y="0"/>
                </a:moveTo>
                <a:lnTo>
                  <a:pt x="1" y="2762"/>
                </a:lnTo>
                <a:lnTo>
                  <a:pt x="9204" y="2762"/>
                </a:lnTo>
                <a:lnTo>
                  <a:pt x="92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7173125" y="912516"/>
            <a:ext cx="1970757" cy="355315"/>
          </a:xfrm>
          <a:custGeom>
            <a:avLst/>
            <a:gdLst/>
            <a:ahLst/>
            <a:cxnLst/>
            <a:rect l="l" t="t" r="r" b="b"/>
            <a:pathLst>
              <a:path w="15325" h="2763" extrusionOk="0">
                <a:moveTo>
                  <a:pt x="1" y="0"/>
                </a:moveTo>
                <a:lnTo>
                  <a:pt x="1" y="2762"/>
                </a:lnTo>
                <a:lnTo>
                  <a:pt x="15324" y="2762"/>
                </a:lnTo>
                <a:lnTo>
                  <a:pt x="15324" y="0"/>
                </a:lnTo>
                <a:close/>
              </a:path>
            </a:pathLst>
          </a:custGeom>
          <a:solidFill>
            <a:srgbClr val="FFFFFF">
              <a:alpha val="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7173125" y="2089940"/>
            <a:ext cx="1970757" cy="356858"/>
          </a:xfrm>
          <a:custGeom>
            <a:avLst/>
            <a:gdLst/>
            <a:ahLst/>
            <a:cxnLst/>
            <a:rect l="l" t="t" r="r" b="b"/>
            <a:pathLst>
              <a:path w="15325" h="2775" extrusionOk="0">
                <a:moveTo>
                  <a:pt x="1" y="0"/>
                </a:moveTo>
                <a:lnTo>
                  <a:pt x="1" y="2774"/>
                </a:lnTo>
                <a:lnTo>
                  <a:pt x="15324" y="2774"/>
                </a:lnTo>
                <a:lnTo>
                  <a:pt x="15324" y="0"/>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0" y="2089940"/>
            <a:ext cx="552969" cy="356858"/>
          </a:xfrm>
          <a:custGeom>
            <a:avLst/>
            <a:gdLst/>
            <a:ahLst/>
            <a:cxnLst/>
            <a:rect l="l" t="t" r="r" b="b"/>
            <a:pathLst>
              <a:path w="4300" h="2775" extrusionOk="0">
                <a:moveTo>
                  <a:pt x="1" y="0"/>
                </a:moveTo>
                <a:lnTo>
                  <a:pt x="1" y="2774"/>
                </a:lnTo>
                <a:lnTo>
                  <a:pt x="4299" y="2774"/>
                </a:lnTo>
                <a:lnTo>
                  <a:pt x="4299" y="0"/>
                </a:lnTo>
                <a:close/>
              </a:path>
            </a:pathLst>
          </a:custGeom>
          <a:solidFill>
            <a:srgbClr val="FFFFFF">
              <a:alpha val="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8773245" y="1500456"/>
            <a:ext cx="370618" cy="356858"/>
          </a:xfrm>
          <a:custGeom>
            <a:avLst/>
            <a:gdLst/>
            <a:ahLst/>
            <a:cxnLst/>
            <a:rect l="l" t="t" r="r" b="b"/>
            <a:pathLst>
              <a:path w="2882" h="2775" extrusionOk="0">
                <a:moveTo>
                  <a:pt x="1" y="0"/>
                </a:moveTo>
                <a:lnTo>
                  <a:pt x="1" y="2774"/>
                </a:lnTo>
                <a:lnTo>
                  <a:pt x="2882" y="2774"/>
                </a:lnTo>
                <a:lnTo>
                  <a:pt x="288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8039723" y="3268778"/>
            <a:ext cx="1104138" cy="355443"/>
          </a:xfrm>
          <a:custGeom>
            <a:avLst/>
            <a:gdLst/>
            <a:ahLst/>
            <a:cxnLst/>
            <a:rect l="l" t="t" r="r" b="b"/>
            <a:pathLst>
              <a:path w="8586" h="2764" extrusionOk="0">
                <a:moveTo>
                  <a:pt x="1" y="1"/>
                </a:moveTo>
                <a:lnTo>
                  <a:pt x="1" y="2763"/>
                </a:lnTo>
                <a:lnTo>
                  <a:pt x="8585" y="2763"/>
                </a:lnTo>
                <a:lnTo>
                  <a:pt x="85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7555951" y="3858262"/>
            <a:ext cx="1587922" cy="355315"/>
          </a:xfrm>
          <a:custGeom>
            <a:avLst/>
            <a:gdLst/>
            <a:ahLst/>
            <a:cxnLst/>
            <a:rect l="l" t="t" r="r" b="b"/>
            <a:pathLst>
              <a:path w="12348" h="2763" extrusionOk="0">
                <a:moveTo>
                  <a:pt x="0" y="1"/>
                </a:moveTo>
                <a:lnTo>
                  <a:pt x="0" y="2763"/>
                </a:lnTo>
                <a:lnTo>
                  <a:pt x="12347" y="2763"/>
                </a:lnTo>
                <a:lnTo>
                  <a:pt x="12347"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0" y="4446202"/>
            <a:ext cx="1183740" cy="356858"/>
          </a:xfrm>
          <a:custGeom>
            <a:avLst/>
            <a:gdLst/>
            <a:ahLst/>
            <a:cxnLst/>
            <a:rect l="l" t="t" r="r" b="b"/>
            <a:pathLst>
              <a:path w="9205" h="2775" extrusionOk="0">
                <a:moveTo>
                  <a:pt x="1" y="1"/>
                </a:moveTo>
                <a:lnTo>
                  <a:pt x="1" y="2775"/>
                </a:lnTo>
                <a:lnTo>
                  <a:pt x="9204" y="2775"/>
                </a:lnTo>
                <a:lnTo>
                  <a:pt x="9204"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0" y="3858262"/>
            <a:ext cx="1970757" cy="355315"/>
          </a:xfrm>
          <a:custGeom>
            <a:avLst/>
            <a:gdLst/>
            <a:ahLst/>
            <a:cxnLst/>
            <a:rect l="l" t="t" r="r" b="b"/>
            <a:pathLst>
              <a:path w="15325" h="2763" extrusionOk="0">
                <a:moveTo>
                  <a:pt x="1" y="1"/>
                </a:moveTo>
                <a:lnTo>
                  <a:pt x="1" y="2763"/>
                </a:lnTo>
                <a:lnTo>
                  <a:pt x="15324" y="2763"/>
                </a:lnTo>
                <a:lnTo>
                  <a:pt x="153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2325759" y="3858262"/>
            <a:ext cx="866747" cy="355315"/>
          </a:xfrm>
          <a:custGeom>
            <a:avLst/>
            <a:gdLst/>
            <a:ahLst/>
            <a:cxnLst/>
            <a:rect l="l" t="t" r="r" b="b"/>
            <a:pathLst>
              <a:path w="6740" h="2763" extrusionOk="0">
                <a:moveTo>
                  <a:pt x="1" y="1"/>
                </a:moveTo>
                <a:lnTo>
                  <a:pt x="1" y="2763"/>
                </a:lnTo>
                <a:lnTo>
                  <a:pt x="6739" y="2763"/>
                </a:lnTo>
                <a:lnTo>
                  <a:pt x="6739"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0" y="2679300"/>
            <a:ext cx="1485912" cy="355450"/>
          </a:xfrm>
          <a:custGeom>
            <a:avLst/>
            <a:gdLst/>
            <a:ahLst/>
            <a:cxnLst/>
            <a:rect l="l" t="t" r="r" b="b"/>
            <a:pathLst>
              <a:path w="15325" h="2764" extrusionOk="0">
                <a:moveTo>
                  <a:pt x="1" y="1"/>
                </a:moveTo>
                <a:lnTo>
                  <a:pt x="1" y="2763"/>
                </a:lnTo>
                <a:lnTo>
                  <a:pt x="15324" y="2763"/>
                </a:lnTo>
                <a:lnTo>
                  <a:pt x="15324"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896262" y="3268778"/>
            <a:ext cx="370618" cy="355443"/>
          </a:xfrm>
          <a:custGeom>
            <a:avLst/>
            <a:gdLst/>
            <a:ahLst/>
            <a:cxnLst/>
            <a:rect l="l" t="t" r="r" b="b"/>
            <a:pathLst>
              <a:path w="2882" h="2764" extrusionOk="0">
                <a:moveTo>
                  <a:pt x="0" y="1"/>
                </a:moveTo>
                <a:lnTo>
                  <a:pt x="0" y="2763"/>
                </a:lnTo>
                <a:lnTo>
                  <a:pt x="2881" y="2763"/>
                </a:lnTo>
                <a:lnTo>
                  <a:pt x="28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0" y="1500456"/>
            <a:ext cx="1104138" cy="356858"/>
          </a:xfrm>
          <a:custGeom>
            <a:avLst/>
            <a:gdLst/>
            <a:ahLst/>
            <a:cxnLst/>
            <a:rect l="l" t="t" r="r" b="b"/>
            <a:pathLst>
              <a:path w="8586" h="2775" extrusionOk="0">
                <a:moveTo>
                  <a:pt x="1" y="0"/>
                </a:moveTo>
                <a:lnTo>
                  <a:pt x="1" y="2774"/>
                </a:lnTo>
                <a:lnTo>
                  <a:pt x="8585" y="2774"/>
                </a:lnTo>
                <a:lnTo>
                  <a:pt x="8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359324" y="912525"/>
            <a:ext cx="1228595" cy="355301"/>
          </a:xfrm>
          <a:custGeom>
            <a:avLst/>
            <a:gdLst/>
            <a:ahLst/>
            <a:cxnLst/>
            <a:rect l="l" t="t" r="r" b="b"/>
            <a:pathLst>
              <a:path w="12348" h="2763" extrusionOk="0">
                <a:moveTo>
                  <a:pt x="1" y="0"/>
                </a:moveTo>
                <a:lnTo>
                  <a:pt x="1" y="2762"/>
                </a:lnTo>
                <a:lnTo>
                  <a:pt x="12348" y="2762"/>
                </a:lnTo>
                <a:lnTo>
                  <a:pt x="123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5395565" y="323033"/>
            <a:ext cx="2171240" cy="355315"/>
          </a:xfrm>
          <a:custGeom>
            <a:avLst/>
            <a:gdLst/>
            <a:ahLst/>
            <a:cxnLst/>
            <a:rect l="l" t="t" r="r" b="b"/>
            <a:pathLst>
              <a:path w="16884" h="2763" extrusionOk="0">
                <a:moveTo>
                  <a:pt x="1" y="0"/>
                </a:moveTo>
                <a:lnTo>
                  <a:pt x="1" y="2762"/>
                </a:lnTo>
                <a:lnTo>
                  <a:pt x="16884" y="2762"/>
                </a:lnTo>
                <a:lnTo>
                  <a:pt x="168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5729396" y="3858262"/>
            <a:ext cx="1600139" cy="355315"/>
          </a:xfrm>
          <a:custGeom>
            <a:avLst/>
            <a:gdLst/>
            <a:ahLst/>
            <a:cxnLst/>
            <a:rect l="l" t="t" r="r" b="b"/>
            <a:pathLst>
              <a:path w="12443" h="2763" extrusionOk="0">
                <a:moveTo>
                  <a:pt x="0" y="1"/>
                </a:moveTo>
                <a:lnTo>
                  <a:pt x="0" y="2763"/>
                </a:lnTo>
                <a:lnTo>
                  <a:pt x="12442" y="2763"/>
                </a:lnTo>
                <a:lnTo>
                  <a:pt x="124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1577072" y="4446200"/>
            <a:ext cx="3118770" cy="356851"/>
          </a:xfrm>
          <a:custGeom>
            <a:avLst/>
            <a:gdLst/>
            <a:ahLst/>
            <a:cxnLst/>
            <a:rect l="l" t="t" r="r" b="b"/>
            <a:pathLst>
              <a:path w="16884" h="2775" extrusionOk="0">
                <a:moveTo>
                  <a:pt x="0" y="1"/>
                </a:moveTo>
                <a:lnTo>
                  <a:pt x="0" y="2775"/>
                </a:lnTo>
                <a:lnTo>
                  <a:pt x="16883" y="2775"/>
                </a:lnTo>
                <a:lnTo>
                  <a:pt x="168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txBox="1">
            <a:spLocks noGrp="1"/>
          </p:cNvSpPr>
          <p:nvPr>
            <p:ph type="title"/>
          </p:nvPr>
        </p:nvSpPr>
        <p:spPr>
          <a:xfrm>
            <a:off x="454800" y="2714625"/>
            <a:ext cx="8425200" cy="447900"/>
          </a:xfrm>
          <a:prstGeom prst="rect">
            <a:avLst/>
          </a:prstGeom>
        </p:spPr>
        <p:txBody>
          <a:bodyPr spcFirstLastPara="1" wrap="square" lIns="91425" tIns="0" rIns="91425" bIns="0"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7" name="Google Shape;87;p4"/>
          <p:cNvSpPr txBox="1">
            <a:spLocks noGrp="1"/>
          </p:cNvSpPr>
          <p:nvPr>
            <p:ph type="title" idx="2" hasCustomPrompt="1"/>
          </p:nvPr>
        </p:nvSpPr>
        <p:spPr>
          <a:xfrm>
            <a:off x="454800" y="2150850"/>
            <a:ext cx="8425200" cy="489600"/>
          </a:xfrm>
          <a:prstGeom prst="rect">
            <a:avLst/>
          </a:prstGeom>
        </p:spPr>
        <p:txBody>
          <a:bodyPr spcFirstLastPara="1" wrap="square" lIns="91425" tIns="0" rIns="91425" bIns="0" anchor="b" anchorCtr="0">
            <a:noAutofit/>
          </a:bodyPr>
          <a:lstStyle>
            <a:lvl1pPr lvl="0" algn="ctr" rtl="0">
              <a:spcBef>
                <a:spcPts val="0"/>
              </a:spcBef>
              <a:spcAft>
                <a:spcPts val="0"/>
              </a:spcAft>
              <a:buClr>
                <a:schemeClr val="dk2"/>
              </a:buClr>
              <a:buSzPts val="8000"/>
              <a:buNone/>
              <a:defRPr sz="8000">
                <a:solidFill>
                  <a:schemeClr val="dk2"/>
                </a:solidFill>
              </a:defRPr>
            </a:lvl1pPr>
            <a:lvl2pPr lvl="1" algn="ctr" rtl="0">
              <a:spcBef>
                <a:spcPts val="0"/>
              </a:spcBef>
              <a:spcAft>
                <a:spcPts val="0"/>
              </a:spcAft>
              <a:buSzPts val="12500"/>
              <a:buFont typeface="Overpass Mono"/>
              <a:buNone/>
              <a:defRPr sz="12500" b="1">
                <a:latin typeface="Overpass Mono"/>
                <a:ea typeface="Overpass Mono"/>
                <a:cs typeface="Overpass Mono"/>
                <a:sym typeface="Overpass Mono"/>
              </a:defRPr>
            </a:lvl2pPr>
            <a:lvl3pPr lvl="2" algn="ctr" rtl="0">
              <a:spcBef>
                <a:spcPts val="0"/>
              </a:spcBef>
              <a:spcAft>
                <a:spcPts val="0"/>
              </a:spcAft>
              <a:buSzPts val="12500"/>
              <a:buFont typeface="Overpass Mono"/>
              <a:buNone/>
              <a:defRPr sz="12500" b="1">
                <a:latin typeface="Overpass Mono"/>
                <a:ea typeface="Overpass Mono"/>
                <a:cs typeface="Overpass Mono"/>
                <a:sym typeface="Overpass Mono"/>
              </a:defRPr>
            </a:lvl3pPr>
            <a:lvl4pPr lvl="3" algn="ctr" rtl="0">
              <a:spcBef>
                <a:spcPts val="0"/>
              </a:spcBef>
              <a:spcAft>
                <a:spcPts val="0"/>
              </a:spcAft>
              <a:buSzPts val="12500"/>
              <a:buFont typeface="Overpass Mono"/>
              <a:buNone/>
              <a:defRPr sz="12500" b="1">
                <a:latin typeface="Overpass Mono"/>
                <a:ea typeface="Overpass Mono"/>
                <a:cs typeface="Overpass Mono"/>
                <a:sym typeface="Overpass Mono"/>
              </a:defRPr>
            </a:lvl4pPr>
            <a:lvl5pPr lvl="4" algn="ctr" rtl="0">
              <a:spcBef>
                <a:spcPts val="0"/>
              </a:spcBef>
              <a:spcAft>
                <a:spcPts val="0"/>
              </a:spcAft>
              <a:buSzPts val="12500"/>
              <a:buFont typeface="Overpass Mono"/>
              <a:buNone/>
              <a:defRPr sz="12500" b="1">
                <a:latin typeface="Overpass Mono"/>
                <a:ea typeface="Overpass Mono"/>
                <a:cs typeface="Overpass Mono"/>
                <a:sym typeface="Overpass Mono"/>
              </a:defRPr>
            </a:lvl5pPr>
            <a:lvl6pPr lvl="5" algn="ctr" rtl="0">
              <a:spcBef>
                <a:spcPts val="0"/>
              </a:spcBef>
              <a:spcAft>
                <a:spcPts val="0"/>
              </a:spcAft>
              <a:buSzPts val="12500"/>
              <a:buFont typeface="Overpass Mono"/>
              <a:buNone/>
              <a:defRPr sz="12500" b="1">
                <a:latin typeface="Overpass Mono"/>
                <a:ea typeface="Overpass Mono"/>
                <a:cs typeface="Overpass Mono"/>
                <a:sym typeface="Overpass Mono"/>
              </a:defRPr>
            </a:lvl6pPr>
            <a:lvl7pPr lvl="6" algn="ctr" rtl="0">
              <a:spcBef>
                <a:spcPts val="0"/>
              </a:spcBef>
              <a:spcAft>
                <a:spcPts val="0"/>
              </a:spcAft>
              <a:buSzPts val="12500"/>
              <a:buFont typeface="Overpass Mono"/>
              <a:buNone/>
              <a:defRPr sz="12500" b="1">
                <a:latin typeface="Overpass Mono"/>
                <a:ea typeface="Overpass Mono"/>
                <a:cs typeface="Overpass Mono"/>
                <a:sym typeface="Overpass Mono"/>
              </a:defRPr>
            </a:lvl7pPr>
            <a:lvl8pPr lvl="7" algn="ctr" rtl="0">
              <a:spcBef>
                <a:spcPts val="0"/>
              </a:spcBef>
              <a:spcAft>
                <a:spcPts val="0"/>
              </a:spcAft>
              <a:buSzPts val="12500"/>
              <a:buFont typeface="Overpass Mono"/>
              <a:buNone/>
              <a:defRPr sz="12500" b="1">
                <a:latin typeface="Overpass Mono"/>
                <a:ea typeface="Overpass Mono"/>
                <a:cs typeface="Overpass Mono"/>
                <a:sym typeface="Overpass Mono"/>
              </a:defRPr>
            </a:lvl8pPr>
            <a:lvl9pPr lvl="8" algn="ctr" rtl="0">
              <a:spcBef>
                <a:spcPts val="0"/>
              </a:spcBef>
              <a:spcAft>
                <a:spcPts val="0"/>
              </a:spcAft>
              <a:buSzPts val="12500"/>
              <a:buFont typeface="Overpass Mono"/>
              <a:buNone/>
              <a:defRPr sz="12500" b="1">
                <a:latin typeface="Overpass Mono"/>
                <a:ea typeface="Overpass Mono"/>
                <a:cs typeface="Overpass Mono"/>
                <a:sym typeface="Overpass Mono"/>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8"/>
        <p:cNvGrpSpPr/>
        <p:nvPr/>
      </p:nvGrpSpPr>
      <p:grpSpPr>
        <a:xfrm>
          <a:off x="0" y="0"/>
          <a:ext cx="0" cy="0"/>
          <a:chOff x="0" y="0"/>
          <a:chExt cx="0" cy="0"/>
        </a:xfrm>
      </p:grpSpPr>
      <p:sp>
        <p:nvSpPr>
          <p:cNvPr id="89" name="Google Shape;89;p5"/>
          <p:cNvSpPr/>
          <p:nvPr/>
        </p:nvSpPr>
        <p:spPr>
          <a:xfrm>
            <a:off x="0" y="1515825"/>
            <a:ext cx="2943127" cy="241405"/>
          </a:xfrm>
          <a:custGeom>
            <a:avLst/>
            <a:gdLst/>
            <a:ahLst/>
            <a:cxnLst/>
            <a:rect l="l" t="t" r="r" b="b"/>
            <a:pathLst>
              <a:path w="146079" h="5859" extrusionOk="0">
                <a:moveTo>
                  <a:pt x="1" y="1"/>
                </a:moveTo>
                <a:lnTo>
                  <a:pt x="1" y="5858"/>
                </a:lnTo>
                <a:lnTo>
                  <a:pt x="146079" y="5858"/>
                </a:lnTo>
                <a:lnTo>
                  <a:pt x="1460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txBox="1">
            <a:spLocks noGrp="1"/>
          </p:cNvSpPr>
          <p:nvPr>
            <p:ph type="body" idx="1"/>
          </p:nvPr>
        </p:nvSpPr>
        <p:spPr>
          <a:xfrm>
            <a:off x="609499" y="1973025"/>
            <a:ext cx="3512700" cy="21309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SzPts val="1600"/>
              <a:buFont typeface="Raleway SemiBold"/>
              <a:buChar char="●"/>
              <a:defRPr sz="1600"/>
            </a:lvl1pPr>
            <a:lvl2pPr marL="914400" lvl="1" indent="-330200" rtl="0">
              <a:spcBef>
                <a:spcPts val="0"/>
              </a:spcBef>
              <a:spcAft>
                <a:spcPts val="0"/>
              </a:spcAft>
              <a:buSzPts val="1600"/>
              <a:buFont typeface="Nunito Light"/>
              <a:buChar char="○"/>
              <a:defRPr sz="1600"/>
            </a:lvl2pPr>
            <a:lvl3pPr marL="1371600" lvl="2" indent="-330200" rtl="0">
              <a:spcBef>
                <a:spcPts val="1600"/>
              </a:spcBef>
              <a:spcAft>
                <a:spcPts val="0"/>
              </a:spcAft>
              <a:buSzPts val="1600"/>
              <a:buFont typeface="Nunito Light"/>
              <a:buChar char="■"/>
              <a:defRPr sz="1600"/>
            </a:lvl3pPr>
            <a:lvl4pPr marL="1828800" lvl="3" indent="-330200" rtl="0">
              <a:spcBef>
                <a:spcPts val="1600"/>
              </a:spcBef>
              <a:spcAft>
                <a:spcPts val="0"/>
              </a:spcAft>
              <a:buSzPts val="1600"/>
              <a:buFont typeface="Nunito Light"/>
              <a:buChar char="●"/>
              <a:defRPr sz="1600"/>
            </a:lvl4pPr>
            <a:lvl5pPr marL="2286000" lvl="4" indent="-330200" rtl="0">
              <a:spcBef>
                <a:spcPts val="1600"/>
              </a:spcBef>
              <a:spcAft>
                <a:spcPts val="0"/>
              </a:spcAft>
              <a:buSzPts val="1600"/>
              <a:buFont typeface="Nunito Light"/>
              <a:buChar char="○"/>
              <a:defRPr sz="1600"/>
            </a:lvl5pPr>
            <a:lvl6pPr marL="2743200" lvl="5" indent="-330200" rtl="0">
              <a:spcBef>
                <a:spcPts val="1600"/>
              </a:spcBef>
              <a:spcAft>
                <a:spcPts val="0"/>
              </a:spcAft>
              <a:buSzPts val="1600"/>
              <a:buFont typeface="Nunito Light"/>
              <a:buChar char="■"/>
              <a:defRPr sz="1600"/>
            </a:lvl6pPr>
            <a:lvl7pPr marL="3200400" lvl="6" indent="-330200" rtl="0">
              <a:spcBef>
                <a:spcPts val="1600"/>
              </a:spcBef>
              <a:spcAft>
                <a:spcPts val="0"/>
              </a:spcAft>
              <a:buSzPts val="1600"/>
              <a:buFont typeface="Nunito Light"/>
              <a:buChar char="●"/>
              <a:defRPr sz="1600"/>
            </a:lvl7pPr>
            <a:lvl8pPr marL="3657600" lvl="7" indent="-330200" rtl="0">
              <a:spcBef>
                <a:spcPts val="1600"/>
              </a:spcBef>
              <a:spcAft>
                <a:spcPts val="0"/>
              </a:spcAft>
              <a:buSzPts val="1600"/>
              <a:buFont typeface="Nunito Light"/>
              <a:buChar char="○"/>
              <a:defRPr sz="1600"/>
            </a:lvl8pPr>
            <a:lvl9pPr marL="4114800" lvl="8" indent="-330200" rtl="0">
              <a:spcBef>
                <a:spcPts val="1600"/>
              </a:spcBef>
              <a:spcAft>
                <a:spcPts val="1600"/>
              </a:spcAft>
              <a:buSzPts val="1600"/>
              <a:buFont typeface="Nunito Light"/>
              <a:buChar char="■"/>
              <a:defRPr sz="1600"/>
            </a:lvl9pPr>
          </a:lstStyle>
          <a:p>
            <a:endParaRPr/>
          </a:p>
        </p:txBody>
      </p:sp>
      <p:sp>
        <p:nvSpPr>
          <p:cNvPr id="91" name="Google Shape;91;p5"/>
          <p:cNvSpPr txBox="1">
            <a:spLocks noGrp="1"/>
          </p:cNvSpPr>
          <p:nvPr>
            <p:ph type="title"/>
          </p:nvPr>
        </p:nvSpPr>
        <p:spPr>
          <a:xfrm>
            <a:off x="560825" y="1168325"/>
            <a:ext cx="3561300" cy="669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a:solidFill>
                  <a:schemeClr val="dk2"/>
                </a:solidFill>
              </a:defRPr>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dea principal">
  <p:cSld name="MAIN_POINT_1">
    <p:bg>
      <p:bgPr>
        <a:solidFill>
          <a:schemeClr val="dk1"/>
        </a:solidFill>
        <a:effectLst/>
      </p:bgPr>
    </p:bg>
    <p:spTree>
      <p:nvGrpSpPr>
        <p:cNvPr id="1" name="Shape 106"/>
        <p:cNvGrpSpPr/>
        <p:nvPr/>
      </p:nvGrpSpPr>
      <p:grpSpPr>
        <a:xfrm>
          <a:off x="0" y="0"/>
          <a:ext cx="0" cy="0"/>
          <a:chOff x="0" y="0"/>
          <a:chExt cx="0" cy="0"/>
        </a:xfrm>
      </p:grpSpPr>
      <p:sp>
        <p:nvSpPr>
          <p:cNvPr id="107" name="Google Shape;107;p9"/>
          <p:cNvSpPr/>
          <p:nvPr/>
        </p:nvSpPr>
        <p:spPr>
          <a:xfrm flipH="1">
            <a:off x="27" y="323033"/>
            <a:ext cx="1183740" cy="355315"/>
          </a:xfrm>
          <a:custGeom>
            <a:avLst/>
            <a:gdLst/>
            <a:ahLst/>
            <a:cxnLst/>
            <a:rect l="l" t="t" r="r" b="b"/>
            <a:pathLst>
              <a:path w="9205" h="2763" extrusionOk="0">
                <a:moveTo>
                  <a:pt x="1" y="0"/>
                </a:moveTo>
                <a:lnTo>
                  <a:pt x="1" y="2762"/>
                </a:lnTo>
                <a:lnTo>
                  <a:pt x="9204" y="2762"/>
                </a:lnTo>
                <a:lnTo>
                  <a:pt x="9204" y="0"/>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p:nvPr/>
        </p:nvSpPr>
        <p:spPr>
          <a:xfrm flipH="1">
            <a:off x="3" y="912525"/>
            <a:ext cx="3076570" cy="355301"/>
          </a:xfrm>
          <a:custGeom>
            <a:avLst/>
            <a:gdLst/>
            <a:ahLst/>
            <a:cxnLst/>
            <a:rect l="l" t="t" r="r" b="b"/>
            <a:pathLst>
              <a:path w="15325" h="2763" extrusionOk="0">
                <a:moveTo>
                  <a:pt x="1" y="0"/>
                </a:moveTo>
                <a:lnTo>
                  <a:pt x="1" y="2762"/>
                </a:lnTo>
                <a:lnTo>
                  <a:pt x="15324" y="2762"/>
                </a:lnTo>
                <a:lnTo>
                  <a:pt x="15324" y="0"/>
                </a:lnTo>
                <a:close/>
              </a:path>
            </a:pathLst>
          </a:custGeom>
          <a:solidFill>
            <a:srgbClr val="FFFFFF">
              <a:alpha val="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p:nvPr/>
        </p:nvSpPr>
        <p:spPr>
          <a:xfrm flipH="1">
            <a:off x="-4" y="2089950"/>
            <a:ext cx="1766704" cy="356851"/>
          </a:xfrm>
          <a:custGeom>
            <a:avLst/>
            <a:gdLst/>
            <a:ahLst/>
            <a:cxnLst/>
            <a:rect l="l" t="t" r="r" b="b"/>
            <a:pathLst>
              <a:path w="15325" h="2775" extrusionOk="0">
                <a:moveTo>
                  <a:pt x="1" y="0"/>
                </a:moveTo>
                <a:lnTo>
                  <a:pt x="1" y="2774"/>
                </a:lnTo>
                <a:lnTo>
                  <a:pt x="15324" y="2774"/>
                </a:lnTo>
                <a:lnTo>
                  <a:pt x="15324" y="0"/>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9"/>
          <p:cNvSpPr/>
          <p:nvPr/>
        </p:nvSpPr>
        <p:spPr>
          <a:xfrm flipH="1">
            <a:off x="6715125" y="2089950"/>
            <a:ext cx="2071751" cy="356851"/>
          </a:xfrm>
          <a:custGeom>
            <a:avLst/>
            <a:gdLst/>
            <a:ahLst/>
            <a:cxnLst/>
            <a:rect l="l" t="t" r="r" b="b"/>
            <a:pathLst>
              <a:path w="4300" h="2775" extrusionOk="0">
                <a:moveTo>
                  <a:pt x="1" y="0"/>
                </a:moveTo>
                <a:lnTo>
                  <a:pt x="1" y="2774"/>
                </a:lnTo>
                <a:lnTo>
                  <a:pt x="4299" y="2774"/>
                </a:lnTo>
                <a:lnTo>
                  <a:pt x="4299" y="0"/>
                </a:lnTo>
                <a:close/>
              </a:path>
            </a:pathLst>
          </a:custGeom>
          <a:solidFill>
            <a:srgbClr val="FFFFFF">
              <a:alpha val="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9"/>
          <p:cNvSpPr/>
          <p:nvPr/>
        </p:nvSpPr>
        <p:spPr>
          <a:xfrm flipH="1">
            <a:off x="1229469" y="1500450"/>
            <a:ext cx="1104154" cy="356872"/>
          </a:xfrm>
          <a:custGeom>
            <a:avLst/>
            <a:gdLst/>
            <a:ahLst/>
            <a:cxnLst/>
            <a:rect l="l" t="t" r="r" b="b"/>
            <a:pathLst>
              <a:path w="18027" h="2775" extrusionOk="0">
                <a:moveTo>
                  <a:pt x="0" y="0"/>
                </a:moveTo>
                <a:lnTo>
                  <a:pt x="0" y="2774"/>
                </a:lnTo>
                <a:lnTo>
                  <a:pt x="18026" y="2774"/>
                </a:lnTo>
                <a:lnTo>
                  <a:pt x="18026" y="0"/>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9"/>
          <p:cNvSpPr/>
          <p:nvPr/>
        </p:nvSpPr>
        <p:spPr>
          <a:xfrm flipH="1">
            <a:off x="66" y="2679300"/>
            <a:ext cx="2247805" cy="355450"/>
          </a:xfrm>
          <a:custGeom>
            <a:avLst/>
            <a:gdLst/>
            <a:ahLst/>
            <a:cxnLst/>
            <a:rect l="l" t="t" r="r" b="b"/>
            <a:pathLst>
              <a:path w="12872" h="2764" extrusionOk="0">
                <a:moveTo>
                  <a:pt x="1" y="1"/>
                </a:moveTo>
                <a:lnTo>
                  <a:pt x="1" y="2763"/>
                </a:lnTo>
                <a:lnTo>
                  <a:pt x="12871" y="2763"/>
                </a:lnTo>
                <a:lnTo>
                  <a:pt x="12871"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flipH="1">
            <a:off x="23" y="1500450"/>
            <a:ext cx="1038298" cy="356872"/>
          </a:xfrm>
          <a:custGeom>
            <a:avLst/>
            <a:gdLst/>
            <a:ahLst/>
            <a:cxnLst/>
            <a:rect l="l" t="t" r="r" b="b"/>
            <a:pathLst>
              <a:path w="2882" h="2775" extrusionOk="0">
                <a:moveTo>
                  <a:pt x="1" y="0"/>
                </a:moveTo>
                <a:lnTo>
                  <a:pt x="1" y="2774"/>
                </a:lnTo>
                <a:lnTo>
                  <a:pt x="2882" y="2774"/>
                </a:lnTo>
                <a:lnTo>
                  <a:pt x="288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p:nvPr/>
        </p:nvSpPr>
        <p:spPr>
          <a:xfrm flipH="1">
            <a:off x="29" y="3268778"/>
            <a:ext cx="1104138" cy="355443"/>
          </a:xfrm>
          <a:custGeom>
            <a:avLst/>
            <a:gdLst/>
            <a:ahLst/>
            <a:cxnLst/>
            <a:rect l="l" t="t" r="r" b="b"/>
            <a:pathLst>
              <a:path w="8586" h="2764" extrusionOk="0">
                <a:moveTo>
                  <a:pt x="1" y="1"/>
                </a:moveTo>
                <a:lnTo>
                  <a:pt x="1" y="2763"/>
                </a:lnTo>
                <a:lnTo>
                  <a:pt x="8585" y="2763"/>
                </a:lnTo>
                <a:lnTo>
                  <a:pt x="8585" y="1"/>
                </a:lnTo>
                <a:close/>
              </a:path>
            </a:pathLst>
          </a:custGeom>
          <a:solidFill>
            <a:srgbClr val="FFFFFF">
              <a:alpha val="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9"/>
          <p:cNvSpPr/>
          <p:nvPr/>
        </p:nvSpPr>
        <p:spPr>
          <a:xfrm flipH="1">
            <a:off x="1299941" y="3268775"/>
            <a:ext cx="490759" cy="355450"/>
          </a:xfrm>
          <a:custGeom>
            <a:avLst/>
            <a:gdLst/>
            <a:ahLst/>
            <a:cxnLst/>
            <a:rect l="l" t="t" r="r" b="b"/>
            <a:pathLst>
              <a:path w="18396" h="2764" extrusionOk="0">
                <a:moveTo>
                  <a:pt x="1" y="1"/>
                </a:moveTo>
                <a:lnTo>
                  <a:pt x="1" y="2763"/>
                </a:lnTo>
                <a:lnTo>
                  <a:pt x="18396" y="2763"/>
                </a:lnTo>
                <a:lnTo>
                  <a:pt x="18396"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9"/>
          <p:cNvSpPr/>
          <p:nvPr/>
        </p:nvSpPr>
        <p:spPr>
          <a:xfrm flipH="1">
            <a:off x="13" y="3858250"/>
            <a:ext cx="1457311" cy="355322"/>
          </a:xfrm>
          <a:custGeom>
            <a:avLst/>
            <a:gdLst/>
            <a:ahLst/>
            <a:cxnLst/>
            <a:rect l="l" t="t" r="r" b="b"/>
            <a:pathLst>
              <a:path w="12348" h="2763" extrusionOk="0">
                <a:moveTo>
                  <a:pt x="0" y="1"/>
                </a:moveTo>
                <a:lnTo>
                  <a:pt x="0" y="2763"/>
                </a:lnTo>
                <a:lnTo>
                  <a:pt x="12347" y="2763"/>
                </a:lnTo>
                <a:lnTo>
                  <a:pt x="12347"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9"/>
          <p:cNvSpPr/>
          <p:nvPr/>
        </p:nvSpPr>
        <p:spPr>
          <a:xfrm flipH="1">
            <a:off x="7377202" y="3858250"/>
            <a:ext cx="1766704" cy="355322"/>
          </a:xfrm>
          <a:custGeom>
            <a:avLst/>
            <a:gdLst/>
            <a:ahLst/>
            <a:cxnLst/>
            <a:rect l="l" t="t" r="r" b="b"/>
            <a:pathLst>
              <a:path w="15325" h="2763" extrusionOk="0">
                <a:moveTo>
                  <a:pt x="1" y="1"/>
                </a:moveTo>
                <a:lnTo>
                  <a:pt x="1" y="2763"/>
                </a:lnTo>
                <a:lnTo>
                  <a:pt x="15324" y="2763"/>
                </a:lnTo>
                <a:lnTo>
                  <a:pt x="15324"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9"/>
          <p:cNvSpPr/>
          <p:nvPr/>
        </p:nvSpPr>
        <p:spPr>
          <a:xfrm flipH="1">
            <a:off x="7488607" y="2679300"/>
            <a:ext cx="1655292" cy="355450"/>
          </a:xfrm>
          <a:custGeom>
            <a:avLst/>
            <a:gdLst/>
            <a:ahLst/>
            <a:cxnLst/>
            <a:rect l="l" t="t" r="r" b="b"/>
            <a:pathLst>
              <a:path w="15325" h="2764" extrusionOk="0">
                <a:moveTo>
                  <a:pt x="1" y="1"/>
                </a:moveTo>
                <a:lnTo>
                  <a:pt x="1" y="2763"/>
                </a:lnTo>
                <a:lnTo>
                  <a:pt x="15324" y="2763"/>
                </a:lnTo>
                <a:lnTo>
                  <a:pt x="15324" y="1"/>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9"/>
          <p:cNvSpPr/>
          <p:nvPr/>
        </p:nvSpPr>
        <p:spPr>
          <a:xfrm flipH="1">
            <a:off x="8105584" y="3268775"/>
            <a:ext cx="1038298" cy="355450"/>
          </a:xfrm>
          <a:custGeom>
            <a:avLst/>
            <a:gdLst/>
            <a:ahLst/>
            <a:cxnLst/>
            <a:rect l="l" t="t" r="r" b="b"/>
            <a:pathLst>
              <a:path w="2882" h="2764" extrusionOk="0">
                <a:moveTo>
                  <a:pt x="0" y="1"/>
                </a:moveTo>
                <a:lnTo>
                  <a:pt x="0" y="2763"/>
                </a:lnTo>
                <a:lnTo>
                  <a:pt x="2881" y="2763"/>
                </a:lnTo>
                <a:lnTo>
                  <a:pt x="28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p:nvPr/>
        </p:nvSpPr>
        <p:spPr>
          <a:xfrm flipH="1">
            <a:off x="8039752" y="1500456"/>
            <a:ext cx="1104138" cy="356858"/>
          </a:xfrm>
          <a:custGeom>
            <a:avLst/>
            <a:gdLst/>
            <a:ahLst/>
            <a:cxnLst/>
            <a:rect l="l" t="t" r="r" b="b"/>
            <a:pathLst>
              <a:path w="8586" h="2775" extrusionOk="0">
                <a:moveTo>
                  <a:pt x="1" y="0"/>
                </a:moveTo>
                <a:lnTo>
                  <a:pt x="1" y="2774"/>
                </a:lnTo>
                <a:lnTo>
                  <a:pt x="8585" y="2774"/>
                </a:lnTo>
                <a:lnTo>
                  <a:pt x="8585" y="0"/>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9"/>
          <p:cNvSpPr/>
          <p:nvPr/>
        </p:nvSpPr>
        <p:spPr>
          <a:xfrm flipH="1">
            <a:off x="5478250" y="1500456"/>
            <a:ext cx="2365680" cy="356858"/>
          </a:xfrm>
          <a:custGeom>
            <a:avLst/>
            <a:gdLst/>
            <a:ahLst/>
            <a:cxnLst/>
            <a:rect l="l" t="t" r="r" b="b"/>
            <a:pathLst>
              <a:path w="18396" h="2775" extrusionOk="0">
                <a:moveTo>
                  <a:pt x="0" y="0"/>
                </a:moveTo>
                <a:lnTo>
                  <a:pt x="0" y="2774"/>
                </a:lnTo>
                <a:lnTo>
                  <a:pt x="18396" y="2774"/>
                </a:lnTo>
                <a:lnTo>
                  <a:pt x="18396" y="0"/>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9"/>
          <p:cNvSpPr/>
          <p:nvPr/>
        </p:nvSpPr>
        <p:spPr>
          <a:xfrm flipH="1">
            <a:off x="6896105" y="912525"/>
            <a:ext cx="2247799" cy="355301"/>
          </a:xfrm>
          <a:custGeom>
            <a:avLst/>
            <a:gdLst/>
            <a:ahLst/>
            <a:cxnLst/>
            <a:rect l="l" t="t" r="r" b="b"/>
            <a:pathLst>
              <a:path w="12348" h="2763" extrusionOk="0">
                <a:moveTo>
                  <a:pt x="1" y="0"/>
                </a:moveTo>
                <a:lnTo>
                  <a:pt x="1" y="2762"/>
                </a:lnTo>
                <a:lnTo>
                  <a:pt x="12348" y="2762"/>
                </a:lnTo>
                <a:lnTo>
                  <a:pt x="12348" y="0"/>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9"/>
          <p:cNvSpPr/>
          <p:nvPr/>
        </p:nvSpPr>
        <p:spPr>
          <a:xfrm flipH="1">
            <a:off x="3895732" y="323025"/>
            <a:ext cx="4819643" cy="355322"/>
          </a:xfrm>
          <a:custGeom>
            <a:avLst/>
            <a:gdLst/>
            <a:ahLst/>
            <a:cxnLst/>
            <a:rect l="l" t="t" r="r" b="b"/>
            <a:pathLst>
              <a:path w="18087" h="2763" extrusionOk="0">
                <a:moveTo>
                  <a:pt x="1" y="0"/>
                </a:moveTo>
                <a:lnTo>
                  <a:pt x="1" y="2762"/>
                </a:lnTo>
                <a:lnTo>
                  <a:pt x="18087" y="2762"/>
                </a:lnTo>
                <a:lnTo>
                  <a:pt x="18087" y="0"/>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p:nvPr/>
        </p:nvSpPr>
        <p:spPr>
          <a:xfrm flipH="1">
            <a:off x="2611243" y="4446200"/>
            <a:ext cx="6532757" cy="356851"/>
          </a:xfrm>
          <a:custGeom>
            <a:avLst/>
            <a:gdLst/>
            <a:ahLst/>
            <a:cxnLst/>
            <a:rect l="l" t="t" r="r" b="b"/>
            <a:pathLst>
              <a:path w="16884" h="2775" extrusionOk="0">
                <a:moveTo>
                  <a:pt x="0" y="1"/>
                </a:moveTo>
                <a:lnTo>
                  <a:pt x="0" y="2775"/>
                </a:lnTo>
                <a:lnTo>
                  <a:pt x="16883" y="2775"/>
                </a:lnTo>
                <a:lnTo>
                  <a:pt x="16883"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a:off x="2094068" y="1123143"/>
            <a:ext cx="4955589" cy="3012341"/>
          </a:xfrm>
          <a:custGeom>
            <a:avLst/>
            <a:gdLst/>
            <a:ahLst/>
            <a:cxnLst/>
            <a:rect l="l" t="t" r="r" b="b"/>
            <a:pathLst>
              <a:path w="151663" h="92191" extrusionOk="0">
                <a:moveTo>
                  <a:pt x="0" y="0"/>
                </a:moveTo>
                <a:lnTo>
                  <a:pt x="0" y="92190"/>
                </a:lnTo>
                <a:lnTo>
                  <a:pt x="151662" y="92190"/>
                </a:lnTo>
                <a:lnTo>
                  <a:pt x="1516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9"/>
          <p:cNvSpPr/>
          <p:nvPr/>
        </p:nvSpPr>
        <p:spPr>
          <a:xfrm>
            <a:off x="4277738" y="1545725"/>
            <a:ext cx="191018" cy="298421"/>
          </a:xfrm>
          <a:custGeom>
            <a:avLst/>
            <a:gdLst/>
            <a:ahLst/>
            <a:cxnLst/>
            <a:rect l="l" t="t" r="r" b="b"/>
            <a:pathLst>
              <a:path w="5846" h="9133" extrusionOk="0">
                <a:moveTo>
                  <a:pt x="4560" y="1"/>
                </a:moveTo>
                <a:lnTo>
                  <a:pt x="0" y="4573"/>
                </a:lnTo>
                <a:lnTo>
                  <a:pt x="4560" y="9133"/>
                </a:lnTo>
                <a:lnTo>
                  <a:pt x="5846" y="7847"/>
                </a:lnTo>
                <a:lnTo>
                  <a:pt x="2572" y="4573"/>
                </a:lnTo>
                <a:lnTo>
                  <a:pt x="5846" y="1287"/>
                </a:lnTo>
                <a:lnTo>
                  <a:pt x="4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9"/>
          <p:cNvSpPr/>
          <p:nvPr/>
        </p:nvSpPr>
        <p:spPr>
          <a:xfrm>
            <a:off x="4674543" y="1545725"/>
            <a:ext cx="191443" cy="298421"/>
          </a:xfrm>
          <a:custGeom>
            <a:avLst/>
            <a:gdLst/>
            <a:ahLst/>
            <a:cxnLst/>
            <a:rect l="l" t="t" r="r" b="b"/>
            <a:pathLst>
              <a:path w="5859" h="9133" extrusionOk="0">
                <a:moveTo>
                  <a:pt x="1286" y="1"/>
                </a:moveTo>
                <a:lnTo>
                  <a:pt x="0" y="1287"/>
                </a:lnTo>
                <a:lnTo>
                  <a:pt x="3287" y="4573"/>
                </a:lnTo>
                <a:lnTo>
                  <a:pt x="0" y="7847"/>
                </a:lnTo>
                <a:lnTo>
                  <a:pt x="1286" y="9133"/>
                </a:lnTo>
                <a:lnTo>
                  <a:pt x="5858" y="4573"/>
                </a:lnTo>
                <a:lnTo>
                  <a:pt x="1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9"/>
          <p:cNvSpPr/>
          <p:nvPr/>
        </p:nvSpPr>
        <p:spPr>
          <a:xfrm>
            <a:off x="4508031" y="1516154"/>
            <a:ext cx="127236" cy="357955"/>
          </a:xfrm>
          <a:custGeom>
            <a:avLst/>
            <a:gdLst/>
            <a:ahLst/>
            <a:cxnLst/>
            <a:rect l="l" t="t" r="r" b="b"/>
            <a:pathLst>
              <a:path w="3894" h="10955" extrusionOk="0">
                <a:moveTo>
                  <a:pt x="2108" y="1"/>
                </a:moveTo>
                <a:lnTo>
                  <a:pt x="1" y="10597"/>
                </a:lnTo>
                <a:lnTo>
                  <a:pt x="1786" y="10955"/>
                </a:lnTo>
                <a:lnTo>
                  <a:pt x="3894" y="358"/>
                </a:lnTo>
                <a:lnTo>
                  <a:pt x="21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9"/>
          <p:cNvSpPr/>
          <p:nvPr/>
        </p:nvSpPr>
        <p:spPr>
          <a:xfrm flipH="1">
            <a:off x="1647812" y="3858250"/>
            <a:ext cx="1766688" cy="355322"/>
          </a:xfrm>
          <a:custGeom>
            <a:avLst/>
            <a:gdLst/>
            <a:ahLst/>
            <a:cxnLst/>
            <a:rect l="l" t="t" r="r" b="b"/>
            <a:pathLst>
              <a:path w="12443" h="2763" extrusionOk="0">
                <a:moveTo>
                  <a:pt x="0" y="1"/>
                </a:moveTo>
                <a:lnTo>
                  <a:pt x="0" y="2763"/>
                </a:lnTo>
                <a:lnTo>
                  <a:pt x="12442" y="2763"/>
                </a:lnTo>
                <a:lnTo>
                  <a:pt x="124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flipH="1">
            <a:off x="6667517" y="3268775"/>
            <a:ext cx="1246883" cy="355450"/>
          </a:xfrm>
          <a:custGeom>
            <a:avLst/>
            <a:gdLst/>
            <a:ahLst/>
            <a:cxnLst/>
            <a:rect l="l" t="t" r="r" b="b"/>
            <a:pathLst>
              <a:path w="18027" h="2764" extrusionOk="0">
                <a:moveTo>
                  <a:pt x="1" y="1"/>
                </a:moveTo>
                <a:lnTo>
                  <a:pt x="1" y="2763"/>
                </a:lnTo>
                <a:lnTo>
                  <a:pt x="18027" y="2763"/>
                </a:lnTo>
                <a:lnTo>
                  <a:pt x="180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9"/>
          <p:cNvSpPr/>
          <p:nvPr/>
        </p:nvSpPr>
        <p:spPr>
          <a:xfrm flipH="1">
            <a:off x="5729417" y="912525"/>
            <a:ext cx="985703" cy="355301"/>
          </a:xfrm>
          <a:custGeom>
            <a:avLst/>
            <a:gdLst/>
            <a:ahLst/>
            <a:cxnLst/>
            <a:rect l="l" t="t" r="r" b="b"/>
            <a:pathLst>
              <a:path w="12443" h="2763" extrusionOk="0">
                <a:moveTo>
                  <a:pt x="1" y="0"/>
                </a:moveTo>
                <a:lnTo>
                  <a:pt x="1" y="2762"/>
                </a:lnTo>
                <a:lnTo>
                  <a:pt x="12443" y="2762"/>
                </a:lnTo>
                <a:lnTo>
                  <a:pt x="12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9"/>
          <p:cNvSpPr txBox="1">
            <a:spLocks noGrp="1"/>
          </p:cNvSpPr>
          <p:nvPr>
            <p:ph type="subTitle" idx="1"/>
          </p:nvPr>
        </p:nvSpPr>
        <p:spPr>
          <a:xfrm flipH="1">
            <a:off x="2521800" y="2340324"/>
            <a:ext cx="4100400" cy="808500"/>
          </a:xfrm>
          <a:prstGeom prst="rect">
            <a:avLst/>
          </a:prstGeom>
        </p:spPr>
        <p:txBody>
          <a:bodyPr spcFirstLastPara="1" wrap="square" lIns="91425" tIns="0" rIns="91425" bIns="0" anchor="ctr" anchorCtr="0">
            <a:noAutofit/>
          </a:bodyPr>
          <a:lstStyle>
            <a:lvl1pPr lvl="0" algn="ctr" rtl="0">
              <a:lnSpc>
                <a:spcPct val="100000"/>
              </a:lnSpc>
              <a:spcBef>
                <a:spcPts val="0"/>
              </a:spcBef>
              <a:spcAft>
                <a:spcPts val="0"/>
              </a:spcAft>
              <a:buClr>
                <a:schemeClr val="dk1"/>
              </a:buClr>
              <a:buSzPts val="1800"/>
              <a:buFont typeface="Overpass Mono"/>
              <a:buNone/>
              <a:defRPr sz="1600" b="1">
                <a:solidFill>
                  <a:schemeClr val="dk1"/>
                </a:solidFill>
                <a:latin typeface="Overpass Mono"/>
                <a:ea typeface="Overpass Mono"/>
                <a:cs typeface="Overpass Mono"/>
                <a:sym typeface="Overpass Mono"/>
              </a:defRPr>
            </a:lvl1pPr>
            <a:lvl2pPr lvl="1" algn="r" rtl="0">
              <a:lnSpc>
                <a:spcPct val="100000"/>
              </a:lnSpc>
              <a:spcBef>
                <a:spcPts val="0"/>
              </a:spcBef>
              <a:spcAft>
                <a:spcPts val="0"/>
              </a:spcAft>
              <a:buClr>
                <a:schemeClr val="dk1"/>
              </a:buClr>
              <a:buSzPts val="1400"/>
              <a:buNone/>
              <a:defRPr>
                <a:solidFill>
                  <a:schemeClr val="dk1"/>
                </a:solidFill>
              </a:defRPr>
            </a:lvl2pPr>
            <a:lvl3pPr lvl="2" algn="r" rtl="0">
              <a:lnSpc>
                <a:spcPct val="100000"/>
              </a:lnSpc>
              <a:spcBef>
                <a:spcPts val="0"/>
              </a:spcBef>
              <a:spcAft>
                <a:spcPts val="0"/>
              </a:spcAft>
              <a:buClr>
                <a:schemeClr val="dk1"/>
              </a:buClr>
              <a:buSzPts val="1400"/>
              <a:buNone/>
              <a:defRPr>
                <a:solidFill>
                  <a:schemeClr val="dk1"/>
                </a:solidFill>
              </a:defRPr>
            </a:lvl3pPr>
            <a:lvl4pPr lvl="3" algn="r" rtl="0">
              <a:lnSpc>
                <a:spcPct val="100000"/>
              </a:lnSpc>
              <a:spcBef>
                <a:spcPts val="0"/>
              </a:spcBef>
              <a:spcAft>
                <a:spcPts val="0"/>
              </a:spcAft>
              <a:buClr>
                <a:schemeClr val="dk1"/>
              </a:buClr>
              <a:buSzPts val="1400"/>
              <a:buNone/>
              <a:defRPr>
                <a:solidFill>
                  <a:schemeClr val="dk1"/>
                </a:solidFill>
              </a:defRPr>
            </a:lvl4pPr>
            <a:lvl5pPr lvl="4" algn="r" rtl="0">
              <a:lnSpc>
                <a:spcPct val="100000"/>
              </a:lnSpc>
              <a:spcBef>
                <a:spcPts val="0"/>
              </a:spcBef>
              <a:spcAft>
                <a:spcPts val="0"/>
              </a:spcAft>
              <a:buClr>
                <a:schemeClr val="dk1"/>
              </a:buClr>
              <a:buSzPts val="1400"/>
              <a:buNone/>
              <a:defRPr>
                <a:solidFill>
                  <a:schemeClr val="dk1"/>
                </a:solidFill>
              </a:defRPr>
            </a:lvl5pPr>
            <a:lvl6pPr lvl="5" algn="r" rtl="0">
              <a:lnSpc>
                <a:spcPct val="100000"/>
              </a:lnSpc>
              <a:spcBef>
                <a:spcPts val="0"/>
              </a:spcBef>
              <a:spcAft>
                <a:spcPts val="0"/>
              </a:spcAft>
              <a:buClr>
                <a:schemeClr val="dk1"/>
              </a:buClr>
              <a:buSzPts val="1400"/>
              <a:buNone/>
              <a:defRPr>
                <a:solidFill>
                  <a:schemeClr val="dk1"/>
                </a:solidFill>
              </a:defRPr>
            </a:lvl6pPr>
            <a:lvl7pPr lvl="6" algn="r" rtl="0">
              <a:lnSpc>
                <a:spcPct val="100000"/>
              </a:lnSpc>
              <a:spcBef>
                <a:spcPts val="0"/>
              </a:spcBef>
              <a:spcAft>
                <a:spcPts val="0"/>
              </a:spcAft>
              <a:buClr>
                <a:schemeClr val="dk1"/>
              </a:buClr>
              <a:buSzPts val="1400"/>
              <a:buNone/>
              <a:defRPr>
                <a:solidFill>
                  <a:schemeClr val="dk1"/>
                </a:solidFill>
              </a:defRPr>
            </a:lvl7pPr>
            <a:lvl8pPr lvl="7" algn="r" rtl="0">
              <a:lnSpc>
                <a:spcPct val="100000"/>
              </a:lnSpc>
              <a:spcBef>
                <a:spcPts val="0"/>
              </a:spcBef>
              <a:spcAft>
                <a:spcPts val="0"/>
              </a:spcAft>
              <a:buClr>
                <a:schemeClr val="dk1"/>
              </a:buClr>
              <a:buSzPts val="1400"/>
              <a:buNone/>
              <a:defRPr>
                <a:solidFill>
                  <a:schemeClr val="dk1"/>
                </a:solidFill>
              </a:defRPr>
            </a:lvl8pPr>
            <a:lvl9pPr lvl="8" algn="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33" name="Google Shape;133;p9"/>
          <p:cNvSpPr txBox="1">
            <a:spLocks noGrp="1"/>
          </p:cNvSpPr>
          <p:nvPr>
            <p:ph type="title"/>
          </p:nvPr>
        </p:nvSpPr>
        <p:spPr>
          <a:xfrm>
            <a:off x="2521800" y="3221225"/>
            <a:ext cx="4100400" cy="402900"/>
          </a:xfrm>
          <a:prstGeom prst="rect">
            <a:avLst/>
          </a:prstGeom>
        </p:spPr>
        <p:txBody>
          <a:bodyPr spcFirstLastPara="1" wrap="square" lIns="91425" tIns="0" rIns="91425" bIns="91425" anchor="t" anchorCtr="0">
            <a:noAutofit/>
          </a:bodyPr>
          <a:lstStyle>
            <a:lvl1pPr lvl="0" algn="ctr" rtl="0">
              <a:spcBef>
                <a:spcPts val="0"/>
              </a:spcBef>
              <a:spcAft>
                <a:spcPts val="0"/>
              </a:spcAft>
              <a:buNone/>
              <a:defRPr sz="2200" b="0">
                <a:solidFill>
                  <a:schemeClr val="dk1"/>
                </a:solidFill>
                <a:latin typeface="Anaheim"/>
                <a:ea typeface="Anaheim"/>
                <a:cs typeface="Anaheim"/>
                <a:sym typeface="Anaheim"/>
              </a:defRPr>
            </a:lvl1pPr>
            <a:lvl2pPr lvl="1" algn="ctr" rtl="0">
              <a:spcBef>
                <a:spcPts val="0"/>
              </a:spcBef>
              <a:spcAft>
                <a:spcPts val="0"/>
              </a:spcAft>
              <a:buNone/>
              <a:defRPr sz="3000"/>
            </a:lvl2pPr>
            <a:lvl3pPr lvl="2" algn="ctr" rtl="0">
              <a:spcBef>
                <a:spcPts val="0"/>
              </a:spcBef>
              <a:spcAft>
                <a:spcPts val="0"/>
              </a:spcAft>
              <a:buNone/>
              <a:defRPr sz="3000"/>
            </a:lvl3pPr>
            <a:lvl4pPr lvl="3" algn="ctr" rtl="0">
              <a:spcBef>
                <a:spcPts val="0"/>
              </a:spcBef>
              <a:spcAft>
                <a:spcPts val="0"/>
              </a:spcAft>
              <a:buNone/>
              <a:defRPr sz="3000"/>
            </a:lvl4pPr>
            <a:lvl5pPr lvl="4" algn="ctr" rtl="0">
              <a:spcBef>
                <a:spcPts val="0"/>
              </a:spcBef>
              <a:spcAft>
                <a:spcPts val="0"/>
              </a:spcAft>
              <a:buNone/>
              <a:defRPr sz="3000"/>
            </a:lvl5pPr>
            <a:lvl6pPr lvl="5" algn="ctr" rtl="0">
              <a:spcBef>
                <a:spcPts val="0"/>
              </a:spcBef>
              <a:spcAft>
                <a:spcPts val="0"/>
              </a:spcAft>
              <a:buNone/>
              <a:defRPr sz="3000"/>
            </a:lvl6pPr>
            <a:lvl7pPr lvl="6" algn="ctr" rtl="0">
              <a:spcBef>
                <a:spcPts val="0"/>
              </a:spcBef>
              <a:spcAft>
                <a:spcPts val="0"/>
              </a:spcAft>
              <a:buNone/>
              <a:defRPr sz="3000"/>
            </a:lvl7pPr>
            <a:lvl8pPr lvl="7" algn="ctr" rtl="0">
              <a:spcBef>
                <a:spcPts val="0"/>
              </a:spcBef>
              <a:spcAft>
                <a:spcPts val="0"/>
              </a:spcAft>
              <a:buNone/>
              <a:defRPr sz="3000"/>
            </a:lvl8pPr>
            <a:lvl9pPr lvl="8" algn="ctr" rtl="0">
              <a:spcBef>
                <a:spcPts val="0"/>
              </a:spcBef>
              <a:spcAft>
                <a:spcPts val="0"/>
              </a:spcAft>
              <a:buNone/>
              <a:defRPr sz="3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91"/>
        <p:cNvGrpSpPr/>
        <p:nvPr/>
      </p:nvGrpSpPr>
      <p:grpSpPr>
        <a:xfrm>
          <a:off x="0" y="0"/>
          <a:ext cx="0" cy="0"/>
          <a:chOff x="0" y="0"/>
          <a:chExt cx="0" cy="0"/>
        </a:xfrm>
      </p:grpSpPr>
      <p:sp>
        <p:nvSpPr>
          <p:cNvPr id="192" name="Google Shape;192;p15"/>
          <p:cNvSpPr/>
          <p:nvPr/>
        </p:nvSpPr>
        <p:spPr>
          <a:xfrm>
            <a:off x="0" y="1584850"/>
            <a:ext cx="4361919" cy="241405"/>
          </a:xfrm>
          <a:custGeom>
            <a:avLst/>
            <a:gdLst/>
            <a:ahLst/>
            <a:cxnLst/>
            <a:rect l="l" t="t" r="r" b="b"/>
            <a:pathLst>
              <a:path w="146079" h="5859" extrusionOk="0">
                <a:moveTo>
                  <a:pt x="1" y="1"/>
                </a:moveTo>
                <a:lnTo>
                  <a:pt x="1" y="5858"/>
                </a:lnTo>
                <a:lnTo>
                  <a:pt x="146079" y="5858"/>
                </a:lnTo>
                <a:lnTo>
                  <a:pt x="1460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5"/>
          <p:cNvSpPr/>
          <p:nvPr/>
        </p:nvSpPr>
        <p:spPr>
          <a:xfrm>
            <a:off x="6076300" y="1584850"/>
            <a:ext cx="1243658" cy="241393"/>
          </a:xfrm>
          <a:custGeom>
            <a:avLst/>
            <a:gdLst/>
            <a:ahLst/>
            <a:cxnLst/>
            <a:rect l="l" t="t" r="r" b="b"/>
            <a:pathLst>
              <a:path w="19503" h="5847" extrusionOk="0">
                <a:moveTo>
                  <a:pt x="0" y="1"/>
                </a:moveTo>
                <a:lnTo>
                  <a:pt x="0" y="5847"/>
                </a:lnTo>
                <a:lnTo>
                  <a:pt x="19503" y="5847"/>
                </a:lnTo>
                <a:lnTo>
                  <a:pt x="195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5"/>
          <p:cNvSpPr/>
          <p:nvPr/>
        </p:nvSpPr>
        <p:spPr>
          <a:xfrm>
            <a:off x="2172024" y="3002644"/>
            <a:ext cx="1243656" cy="240911"/>
          </a:xfrm>
          <a:custGeom>
            <a:avLst/>
            <a:gdLst/>
            <a:ahLst/>
            <a:cxnLst/>
            <a:rect l="l" t="t" r="r" b="b"/>
            <a:pathLst>
              <a:path w="30184" h="5847" extrusionOk="0">
                <a:moveTo>
                  <a:pt x="1" y="0"/>
                </a:moveTo>
                <a:lnTo>
                  <a:pt x="1" y="5846"/>
                </a:lnTo>
                <a:lnTo>
                  <a:pt x="30183" y="5846"/>
                </a:lnTo>
                <a:lnTo>
                  <a:pt x="301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5"/>
          <p:cNvSpPr/>
          <p:nvPr/>
        </p:nvSpPr>
        <p:spPr>
          <a:xfrm>
            <a:off x="4667250" y="3002650"/>
            <a:ext cx="4476882" cy="240896"/>
          </a:xfrm>
          <a:custGeom>
            <a:avLst/>
            <a:gdLst/>
            <a:ahLst/>
            <a:cxnLst/>
            <a:rect l="l" t="t" r="r" b="b"/>
            <a:pathLst>
              <a:path w="106491" h="5847" extrusionOk="0">
                <a:moveTo>
                  <a:pt x="1" y="0"/>
                </a:moveTo>
                <a:lnTo>
                  <a:pt x="1" y="5846"/>
                </a:lnTo>
                <a:lnTo>
                  <a:pt x="106490" y="5846"/>
                </a:lnTo>
                <a:lnTo>
                  <a:pt x="1064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5"/>
          <p:cNvSpPr/>
          <p:nvPr/>
        </p:nvSpPr>
        <p:spPr>
          <a:xfrm>
            <a:off x="4552950" y="1584850"/>
            <a:ext cx="1342466" cy="241405"/>
          </a:xfrm>
          <a:custGeom>
            <a:avLst/>
            <a:gdLst/>
            <a:ahLst/>
            <a:cxnLst/>
            <a:rect l="l" t="t" r="r" b="b"/>
            <a:pathLst>
              <a:path w="146079" h="5859" extrusionOk="0">
                <a:moveTo>
                  <a:pt x="1" y="1"/>
                </a:moveTo>
                <a:lnTo>
                  <a:pt x="1" y="5858"/>
                </a:lnTo>
                <a:lnTo>
                  <a:pt x="146079" y="5858"/>
                </a:lnTo>
                <a:lnTo>
                  <a:pt x="146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5"/>
          <p:cNvSpPr txBox="1">
            <a:spLocks noGrp="1"/>
          </p:cNvSpPr>
          <p:nvPr>
            <p:ph type="ctrTitle"/>
          </p:nvPr>
        </p:nvSpPr>
        <p:spPr>
          <a:xfrm flipH="1">
            <a:off x="2189800" y="1848349"/>
            <a:ext cx="2163900" cy="240900"/>
          </a:xfrm>
          <a:prstGeom prst="rect">
            <a:avLst/>
          </a:prstGeom>
        </p:spPr>
        <p:txBody>
          <a:bodyPr spcFirstLastPara="1" wrap="square" lIns="91425" tIns="0" rIns="91425" bIns="0" anchor="b" anchorCtr="0">
            <a:noAutofit/>
          </a:bodyPr>
          <a:lstStyle>
            <a:lvl1pPr lvl="0" rtl="0">
              <a:spcBef>
                <a:spcPts val="0"/>
              </a:spcBef>
              <a:spcAft>
                <a:spcPts val="0"/>
              </a:spcAft>
              <a:buSzPts val="3500"/>
              <a:buNone/>
              <a:defRPr sz="3500"/>
            </a:lvl1pPr>
            <a:lvl2pPr lvl="1" algn="ctr" rtl="0">
              <a:spcBef>
                <a:spcPts val="0"/>
              </a:spcBef>
              <a:spcAft>
                <a:spcPts val="0"/>
              </a:spcAft>
              <a:buClr>
                <a:srgbClr val="434343"/>
              </a:buClr>
              <a:buSzPts val="3500"/>
              <a:buNone/>
              <a:defRPr sz="3500" b="1">
                <a:solidFill>
                  <a:srgbClr val="434343"/>
                </a:solidFill>
              </a:defRPr>
            </a:lvl2pPr>
            <a:lvl3pPr lvl="2" algn="ctr" rtl="0">
              <a:spcBef>
                <a:spcPts val="0"/>
              </a:spcBef>
              <a:spcAft>
                <a:spcPts val="0"/>
              </a:spcAft>
              <a:buClr>
                <a:srgbClr val="434343"/>
              </a:buClr>
              <a:buSzPts val="3500"/>
              <a:buNone/>
              <a:defRPr sz="3500" b="1">
                <a:solidFill>
                  <a:srgbClr val="434343"/>
                </a:solidFill>
              </a:defRPr>
            </a:lvl3pPr>
            <a:lvl4pPr lvl="3" algn="ctr" rtl="0">
              <a:spcBef>
                <a:spcPts val="0"/>
              </a:spcBef>
              <a:spcAft>
                <a:spcPts val="0"/>
              </a:spcAft>
              <a:buClr>
                <a:srgbClr val="434343"/>
              </a:buClr>
              <a:buSzPts val="3500"/>
              <a:buNone/>
              <a:defRPr sz="3500" b="1">
                <a:solidFill>
                  <a:srgbClr val="434343"/>
                </a:solidFill>
              </a:defRPr>
            </a:lvl4pPr>
            <a:lvl5pPr lvl="4" algn="ctr" rtl="0">
              <a:spcBef>
                <a:spcPts val="0"/>
              </a:spcBef>
              <a:spcAft>
                <a:spcPts val="0"/>
              </a:spcAft>
              <a:buClr>
                <a:srgbClr val="434343"/>
              </a:buClr>
              <a:buSzPts val="3500"/>
              <a:buNone/>
              <a:defRPr sz="3500" b="1">
                <a:solidFill>
                  <a:srgbClr val="434343"/>
                </a:solidFill>
              </a:defRPr>
            </a:lvl5pPr>
            <a:lvl6pPr lvl="5" algn="ctr" rtl="0">
              <a:spcBef>
                <a:spcPts val="0"/>
              </a:spcBef>
              <a:spcAft>
                <a:spcPts val="0"/>
              </a:spcAft>
              <a:buClr>
                <a:srgbClr val="434343"/>
              </a:buClr>
              <a:buSzPts val="3500"/>
              <a:buNone/>
              <a:defRPr sz="3500" b="1">
                <a:solidFill>
                  <a:srgbClr val="434343"/>
                </a:solidFill>
              </a:defRPr>
            </a:lvl6pPr>
            <a:lvl7pPr lvl="6" algn="ctr" rtl="0">
              <a:spcBef>
                <a:spcPts val="0"/>
              </a:spcBef>
              <a:spcAft>
                <a:spcPts val="0"/>
              </a:spcAft>
              <a:buClr>
                <a:srgbClr val="434343"/>
              </a:buClr>
              <a:buSzPts val="3500"/>
              <a:buNone/>
              <a:defRPr sz="3500" b="1">
                <a:solidFill>
                  <a:srgbClr val="434343"/>
                </a:solidFill>
              </a:defRPr>
            </a:lvl7pPr>
            <a:lvl8pPr lvl="7" algn="ctr" rtl="0">
              <a:spcBef>
                <a:spcPts val="0"/>
              </a:spcBef>
              <a:spcAft>
                <a:spcPts val="0"/>
              </a:spcAft>
              <a:buClr>
                <a:srgbClr val="434343"/>
              </a:buClr>
              <a:buSzPts val="3500"/>
              <a:buNone/>
              <a:defRPr sz="3500" b="1">
                <a:solidFill>
                  <a:srgbClr val="434343"/>
                </a:solidFill>
              </a:defRPr>
            </a:lvl8pPr>
            <a:lvl9pPr lvl="8" algn="ctr" rtl="0">
              <a:spcBef>
                <a:spcPts val="0"/>
              </a:spcBef>
              <a:spcAft>
                <a:spcPts val="0"/>
              </a:spcAft>
              <a:buClr>
                <a:srgbClr val="434343"/>
              </a:buClr>
              <a:buSzPts val="3500"/>
              <a:buNone/>
              <a:defRPr sz="3500" b="1">
                <a:solidFill>
                  <a:srgbClr val="434343"/>
                </a:solidFill>
              </a:defRPr>
            </a:lvl9pPr>
          </a:lstStyle>
          <a:p>
            <a:endParaRPr/>
          </a:p>
        </p:txBody>
      </p:sp>
      <p:sp>
        <p:nvSpPr>
          <p:cNvPr id="198" name="Google Shape;198;p15"/>
          <p:cNvSpPr txBox="1">
            <a:spLocks noGrp="1"/>
          </p:cNvSpPr>
          <p:nvPr>
            <p:ph type="subTitle" idx="1"/>
          </p:nvPr>
        </p:nvSpPr>
        <p:spPr>
          <a:xfrm flipH="1">
            <a:off x="2189801" y="2162325"/>
            <a:ext cx="2163900" cy="4266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1pPr>
            <a:lvl2pPr lvl="1" algn="ct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2pPr>
            <a:lvl3pPr lvl="2" algn="ct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3pPr>
            <a:lvl4pPr lvl="3" algn="ct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4pPr>
            <a:lvl5pPr lvl="4" algn="ct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5pPr>
            <a:lvl6pPr lvl="5" algn="ct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6pPr>
            <a:lvl7pPr lvl="6" algn="ct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7pPr>
            <a:lvl8pPr lvl="7" algn="ct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8pPr>
            <a:lvl9pPr lvl="8" algn="ct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9pPr>
          </a:lstStyle>
          <a:p>
            <a:endParaRPr/>
          </a:p>
        </p:txBody>
      </p:sp>
      <p:sp>
        <p:nvSpPr>
          <p:cNvPr id="199" name="Google Shape;199;p15"/>
          <p:cNvSpPr txBox="1">
            <a:spLocks noGrp="1"/>
          </p:cNvSpPr>
          <p:nvPr>
            <p:ph type="ctrTitle" idx="2"/>
          </p:nvPr>
        </p:nvSpPr>
        <p:spPr>
          <a:xfrm flipH="1">
            <a:off x="4811675" y="1848401"/>
            <a:ext cx="2163900" cy="240900"/>
          </a:xfrm>
          <a:prstGeom prst="rect">
            <a:avLst/>
          </a:prstGeom>
        </p:spPr>
        <p:txBody>
          <a:bodyPr spcFirstLastPara="1" wrap="square" lIns="91425" tIns="0" rIns="91425" bIns="0" anchor="b" anchorCtr="0">
            <a:noAutofit/>
          </a:bodyPr>
          <a:lstStyle>
            <a:lvl1pPr lvl="0" algn="r" rtl="0">
              <a:spcBef>
                <a:spcPts val="0"/>
              </a:spcBef>
              <a:spcAft>
                <a:spcPts val="0"/>
              </a:spcAft>
              <a:buSzPts val="3500"/>
              <a:buNone/>
              <a:defRPr sz="3500"/>
            </a:lvl1pPr>
            <a:lvl2pPr lvl="1" algn="r" rtl="0">
              <a:spcBef>
                <a:spcPts val="0"/>
              </a:spcBef>
              <a:spcAft>
                <a:spcPts val="0"/>
              </a:spcAft>
              <a:buClr>
                <a:srgbClr val="434343"/>
              </a:buClr>
              <a:buSzPts val="3500"/>
              <a:buNone/>
              <a:defRPr sz="3500" b="1">
                <a:solidFill>
                  <a:srgbClr val="434343"/>
                </a:solidFill>
              </a:defRPr>
            </a:lvl2pPr>
            <a:lvl3pPr lvl="2" algn="r" rtl="0">
              <a:spcBef>
                <a:spcPts val="0"/>
              </a:spcBef>
              <a:spcAft>
                <a:spcPts val="0"/>
              </a:spcAft>
              <a:buClr>
                <a:srgbClr val="434343"/>
              </a:buClr>
              <a:buSzPts val="3500"/>
              <a:buNone/>
              <a:defRPr sz="3500" b="1">
                <a:solidFill>
                  <a:srgbClr val="434343"/>
                </a:solidFill>
              </a:defRPr>
            </a:lvl3pPr>
            <a:lvl4pPr lvl="3" algn="r" rtl="0">
              <a:spcBef>
                <a:spcPts val="0"/>
              </a:spcBef>
              <a:spcAft>
                <a:spcPts val="0"/>
              </a:spcAft>
              <a:buClr>
                <a:srgbClr val="434343"/>
              </a:buClr>
              <a:buSzPts val="3500"/>
              <a:buNone/>
              <a:defRPr sz="3500" b="1">
                <a:solidFill>
                  <a:srgbClr val="434343"/>
                </a:solidFill>
              </a:defRPr>
            </a:lvl4pPr>
            <a:lvl5pPr lvl="4" algn="r" rtl="0">
              <a:spcBef>
                <a:spcPts val="0"/>
              </a:spcBef>
              <a:spcAft>
                <a:spcPts val="0"/>
              </a:spcAft>
              <a:buClr>
                <a:srgbClr val="434343"/>
              </a:buClr>
              <a:buSzPts val="3500"/>
              <a:buNone/>
              <a:defRPr sz="3500" b="1">
                <a:solidFill>
                  <a:srgbClr val="434343"/>
                </a:solidFill>
              </a:defRPr>
            </a:lvl5pPr>
            <a:lvl6pPr lvl="5" algn="r" rtl="0">
              <a:spcBef>
                <a:spcPts val="0"/>
              </a:spcBef>
              <a:spcAft>
                <a:spcPts val="0"/>
              </a:spcAft>
              <a:buClr>
                <a:srgbClr val="434343"/>
              </a:buClr>
              <a:buSzPts val="3500"/>
              <a:buNone/>
              <a:defRPr sz="3500" b="1">
                <a:solidFill>
                  <a:srgbClr val="434343"/>
                </a:solidFill>
              </a:defRPr>
            </a:lvl6pPr>
            <a:lvl7pPr lvl="6" algn="r" rtl="0">
              <a:spcBef>
                <a:spcPts val="0"/>
              </a:spcBef>
              <a:spcAft>
                <a:spcPts val="0"/>
              </a:spcAft>
              <a:buClr>
                <a:srgbClr val="434343"/>
              </a:buClr>
              <a:buSzPts val="3500"/>
              <a:buNone/>
              <a:defRPr sz="3500" b="1">
                <a:solidFill>
                  <a:srgbClr val="434343"/>
                </a:solidFill>
              </a:defRPr>
            </a:lvl7pPr>
            <a:lvl8pPr lvl="7" algn="r" rtl="0">
              <a:spcBef>
                <a:spcPts val="0"/>
              </a:spcBef>
              <a:spcAft>
                <a:spcPts val="0"/>
              </a:spcAft>
              <a:buClr>
                <a:srgbClr val="434343"/>
              </a:buClr>
              <a:buSzPts val="3500"/>
              <a:buNone/>
              <a:defRPr sz="3500" b="1">
                <a:solidFill>
                  <a:srgbClr val="434343"/>
                </a:solidFill>
              </a:defRPr>
            </a:lvl8pPr>
            <a:lvl9pPr lvl="8" algn="r" rtl="0">
              <a:spcBef>
                <a:spcPts val="0"/>
              </a:spcBef>
              <a:spcAft>
                <a:spcPts val="0"/>
              </a:spcAft>
              <a:buClr>
                <a:srgbClr val="434343"/>
              </a:buClr>
              <a:buSzPts val="3500"/>
              <a:buNone/>
              <a:defRPr sz="3500" b="1">
                <a:solidFill>
                  <a:srgbClr val="434343"/>
                </a:solidFill>
              </a:defRPr>
            </a:lvl9pPr>
          </a:lstStyle>
          <a:p>
            <a:endParaRPr/>
          </a:p>
        </p:txBody>
      </p:sp>
      <p:sp>
        <p:nvSpPr>
          <p:cNvPr id="200" name="Google Shape;200;p15"/>
          <p:cNvSpPr txBox="1">
            <a:spLocks noGrp="1"/>
          </p:cNvSpPr>
          <p:nvPr>
            <p:ph type="subTitle" idx="3"/>
          </p:nvPr>
        </p:nvSpPr>
        <p:spPr>
          <a:xfrm flipH="1">
            <a:off x="4811675" y="2163531"/>
            <a:ext cx="2163900" cy="426600"/>
          </a:xfrm>
          <a:prstGeom prst="rect">
            <a:avLst/>
          </a:prstGeom>
        </p:spPr>
        <p:txBody>
          <a:bodyPr spcFirstLastPara="1" wrap="square" lIns="91425" tIns="0" rIns="91425" bIns="0" anchor="t" anchorCtr="0">
            <a:noAutofit/>
          </a:bodyPr>
          <a:lstStyle>
            <a:lvl1pPr lvl="0" algn="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1pPr>
            <a:lvl2pPr lvl="1" algn="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2pPr>
            <a:lvl3pPr lvl="2" algn="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3pPr>
            <a:lvl4pPr lvl="3" algn="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4pPr>
            <a:lvl5pPr lvl="4" algn="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5pPr>
            <a:lvl6pPr lvl="5" algn="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6pPr>
            <a:lvl7pPr lvl="6" algn="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7pPr>
            <a:lvl8pPr lvl="7" algn="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8pPr>
            <a:lvl9pPr lvl="8" algn="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9pPr>
          </a:lstStyle>
          <a:p>
            <a:endParaRPr/>
          </a:p>
        </p:txBody>
      </p:sp>
      <p:sp>
        <p:nvSpPr>
          <p:cNvPr id="201" name="Google Shape;201;p15"/>
          <p:cNvSpPr txBox="1">
            <a:spLocks noGrp="1"/>
          </p:cNvSpPr>
          <p:nvPr>
            <p:ph type="ctrTitle" idx="4"/>
          </p:nvPr>
        </p:nvSpPr>
        <p:spPr>
          <a:xfrm flipH="1">
            <a:off x="2189796" y="3103412"/>
            <a:ext cx="2163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200"/>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2" name="Google Shape;202;p15"/>
          <p:cNvSpPr txBox="1">
            <a:spLocks noGrp="1"/>
          </p:cNvSpPr>
          <p:nvPr>
            <p:ph type="title" idx="5"/>
          </p:nvPr>
        </p:nvSpPr>
        <p:spPr>
          <a:xfrm>
            <a:off x="1278000" y="342000"/>
            <a:ext cx="6588000" cy="6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dk2"/>
                </a:solidFill>
              </a:defRPr>
            </a:lvl1pPr>
            <a:lvl2pPr lvl="1" algn="ctr" rtl="0">
              <a:spcBef>
                <a:spcPts val="0"/>
              </a:spcBef>
              <a:spcAft>
                <a:spcPts val="0"/>
              </a:spcAft>
              <a:buNone/>
              <a:defRPr sz="3000">
                <a:solidFill>
                  <a:schemeClr val="dk2"/>
                </a:solidFill>
              </a:defRPr>
            </a:lvl2pPr>
            <a:lvl3pPr lvl="2" algn="ctr" rtl="0">
              <a:spcBef>
                <a:spcPts val="0"/>
              </a:spcBef>
              <a:spcAft>
                <a:spcPts val="0"/>
              </a:spcAft>
              <a:buNone/>
              <a:defRPr sz="3000">
                <a:solidFill>
                  <a:schemeClr val="dk2"/>
                </a:solidFill>
              </a:defRPr>
            </a:lvl3pPr>
            <a:lvl4pPr lvl="3" algn="ctr" rtl="0">
              <a:spcBef>
                <a:spcPts val="0"/>
              </a:spcBef>
              <a:spcAft>
                <a:spcPts val="0"/>
              </a:spcAft>
              <a:buNone/>
              <a:defRPr sz="3000">
                <a:solidFill>
                  <a:schemeClr val="dk2"/>
                </a:solidFill>
              </a:defRPr>
            </a:lvl4pPr>
            <a:lvl5pPr lvl="4" algn="ctr" rtl="0">
              <a:spcBef>
                <a:spcPts val="0"/>
              </a:spcBef>
              <a:spcAft>
                <a:spcPts val="0"/>
              </a:spcAft>
              <a:buNone/>
              <a:defRPr sz="3000">
                <a:solidFill>
                  <a:schemeClr val="dk2"/>
                </a:solidFill>
              </a:defRPr>
            </a:lvl5pPr>
            <a:lvl6pPr lvl="5" algn="ctr" rtl="0">
              <a:spcBef>
                <a:spcPts val="0"/>
              </a:spcBef>
              <a:spcAft>
                <a:spcPts val="0"/>
              </a:spcAft>
              <a:buNone/>
              <a:defRPr sz="3000">
                <a:solidFill>
                  <a:schemeClr val="dk2"/>
                </a:solidFill>
              </a:defRPr>
            </a:lvl6pPr>
            <a:lvl7pPr lvl="6" algn="ctr" rtl="0">
              <a:spcBef>
                <a:spcPts val="0"/>
              </a:spcBef>
              <a:spcAft>
                <a:spcPts val="0"/>
              </a:spcAft>
              <a:buNone/>
              <a:defRPr sz="3000">
                <a:solidFill>
                  <a:schemeClr val="dk2"/>
                </a:solidFill>
              </a:defRPr>
            </a:lvl7pPr>
            <a:lvl8pPr lvl="7" algn="ctr" rtl="0">
              <a:spcBef>
                <a:spcPts val="0"/>
              </a:spcBef>
              <a:spcAft>
                <a:spcPts val="0"/>
              </a:spcAft>
              <a:buNone/>
              <a:defRPr sz="3000">
                <a:solidFill>
                  <a:schemeClr val="dk2"/>
                </a:solidFill>
              </a:defRPr>
            </a:lvl8pPr>
            <a:lvl9pPr lvl="8" algn="ctr" rtl="0">
              <a:spcBef>
                <a:spcPts val="0"/>
              </a:spcBef>
              <a:spcAft>
                <a:spcPts val="0"/>
              </a:spcAft>
              <a:buNone/>
              <a:defRPr sz="3000">
                <a:solidFill>
                  <a:schemeClr val="dk2"/>
                </a:solidFill>
              </a:defRPr>
            </a:lvl9pPr>
          </a:lstStyle>
          <a:p>
            <a:endParaRPr/>
          </a:p>
        </p:txBody>
      </p:sp>
      <p:sp>
        <p:nvSpPr>
          <p:cNvPr id="203" name="Google Shape;203;p15"/>
          <p:cNvSpPr txBox="1">
            <a:spLocks noGrp="1"/>
          </p:cNvSpPr>
          <p:nvPr>
            <p:ph type="ctrTitle" idx="6"/>
          </p:nvPr>
        </p:nvSpPr>
        <p:spPr>
          <a:xfrm flipH="1">
            <a:off x="2189800" y="3258286"/>
            <a:ext cx="2163900" cy="240900"/>
          </a:xfrm>
          <a:prstGeom prst="rect">
            <a:avLst/>
          </a:prstGeom>
        </p:spPr>
        <p:txBody>
          <a:bodyPr spcFirstLastPara="1" wrap="square" lIns="91425" tIns="0" rIns="91425" bIns="0" anchor="b" anchorCtr="0">
            <a:noAutofit/>
          </a:bodyPr>
          <a:lstStyle>
            <a:lvl1pPr lvl="0" rtl="0">
              <a:spcBef>
                <a:spcPts val="0"/>
              </a:spcBef>
              <a:spcAft>
                <a:spcPts val="0"/>
              </a:spcAft>
              <a:buSzPts val="3500"/>
              <a:buNone/>
              <a:defRPr sz="3500"/>
            </a:lvl1pPr>
            <a:lvl2pPr lvl="1" algn="ctr" rtl="0">
              <a:spcBef>
                <a:spcPts val="0"/>
              </a:spcBef>
              <a:spcAft>
                <a:spcPts val="0"/>
              </a:spcAft>
              <a:buClr>
                <a:srgbClr val="434343"/>
              </a:buClr>
              <a:buSzPts val="3500"/>
              <a:buNone/>
              <a:defRPr sz="3500" b="1">
                <a:solidFill>
                  <a:srgbClr val="434343"/>
                </a:solidFill>
              </a:defRPr>
            </a:lvl2pPr>
            <a:lvl3pPr lvl="2" algn="ctr" rtl="0">
              <a:spcBef>
                <a:spcPts val="0"/>
              </a:spcBef>
              <a:spcAft>
                <a:spcPts val="0"/>
              </a:spcAft>
              <a:buClr>
                <a:srgbClr val="434343"/>
              </a:buClr>
              <a:buSzPts val="3500"/>
              <a:buNone/>
              <a:defRPr sz="3500" b="1">
                <a:solidFill>
                  <a:srgbClr val="434343"/>
                </a:solidFill>
              </a:defRPr>
            </a:lvl3pPr>
            <a:lvl4pPr lvl="3" algn="ctr" rtl="0">
              <a:spcBef>
                <a:spcPts val="0"/>
              </a:spcBef>
              <a:spcAft>
                <a:spcPts val="0"/>
              </a:spcAft>
              <a:buClr>
                <a:srgbClr val="434343"/>
              </a:buClr>
              <a:buSzPts val="3500"/>
              <a:buNone/>
              <a:defRPr sz="3500" b="1">
                <a:solidFill>
                  <a:srgbClr val="434343"/>
                </a:solidFill>
              </a:defRPr>
            </a:lvl4pPr>
            <a:lvl5pPr lvl="4" algn="ctr" rtl="0">
              <a:spcBef>
                <a:spcPts val="0"/>
              </a:spcBef>
              <a:spcAft>
                <a:spcPts val="0"/>
              </a:spcAft>
              <a:buClr>
                <a:srgbClr val="434343"/>
              </a:buClr>
              <a:buSzPts val="3500"/>
              <a:buNone/>
              <a:defRPr sz="3500" b="1">
                <a:solidFill>
                  <a:srgbClr val="434343"/>
                </a:solidFill>
              </a:defRPr>
            </a:lvl5pPr>
            <a:lvl6pPr lvl="5" algn="ctr" rtl="0">
              <a:spcBef>
                <a:spcPts val="0"/>
              </a:spcBef>
              <a:spcAft>
                <a:spcPts val="0"/>
              </a:spcAft>
              <a:buClr>
                <a:srgbClr val="434343"/>
              </a:buClr>
              <a:buSzPts val="3500"/>
              <a:buNone/>
              <a:defRPr sz="3500" b="1">
                <a:solidFill>
                  <a:srgbClr val="434343"/>
                </a:solidFill>
              </a:defRPr>
            </a:lvl6pPr>
            <a:lvl7pPr lvl="6" algn="ctr" rtl="0">
              <a:spcBef>
                <a:spcPts val="0"/>
              </a:spcBef>
              <a:spcAft>
                <a:spcPts val="0"/>
              </a:spcAft>
              <a:buClr>
                <a:srgbClr val="434343"/>
              </a:buClr>
              <a:buSzPts val="3500"/>
              <a:buNone/>
              <a:defRPr sz="3500" b="1">
                <a:solidFill>
                  <a:srgbClr val="434343"/>
                </a:solidFill>
              </a:defRPr>
            </a:lvl7pPr>
            <a:lvl8pPr lvl="7" algn="ctr" rtl="0">
              <a:spcBef>
                <a:spcPts val="0"/>
              </a:spcBef>
              <a:spcAft>
                <a:spcPts val="0"/>
              </a:spcAft>
              <a:buClr>
                <a:srgbClr val="434343"/>
              </a:buClr>
              <a:buSzPts val="3500"/>
              <a:buNone/>
              <a:defRPr sz="3500" b="1">
                <a:solidFill>
                  <a:srgbClr val="434343"/>
                </a:solidFill>
              </a:defRPr>
            </a:lvl8pPr>
            <a:lvl9pPr lvl="8" algn="ctr" rtl="0">
              <a:spcBef>
                <a:spcPts val="0"/>
              </a:spcBef>
              <a:spcAft>
                <a:spcPts val="0"/>
              </a:spcAft>
              <a:buClr>
                <a:srgbClr val="434343"/>
              </a:buClr>
              <a:buSzPts val="3500"/>
              <a:buNone/>
              <a:defRPr sz="3500" b="1">
                <a:solidFill>
                  <a:srgbClr val="434343"/>
                </a:solidFill>
              </a:defRPr>
            </a:lvl9pPr>
          </a:lstStyle>
          <a:p>
            <a:endParaRPr/>
          </a:p>
        </p:txBody>
      </p:sp>
      <p:sp>
        <p:nvSpPr>
          <p:cNvPr id="204" name="Google Shape;204;p15"/>
          <p:cNvSpPr txBox="1">
            <a:spLocks noGrp="1"/>
          </p:cNvSpPr>
          <p:nvPr>
            <p:ph type="subTitle" idx="7"/>
          </p:nvPr>
        </p:nvSpPr>
        <p:spPr>
          <a:xfrm flipH="1">
            <a:off x="2189801" y="3572262"/>
            <a:ext cx="2163900" cy="4266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1pPr>
            <a:lvl2pPr lvl="1" algn="ct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2pPr>
            <a:lvl3pPr lvl="2" algn="ct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3pPr>
            <a:lvl4pPr lvl="3" algn="ct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4pPr>
            <a:lvl5pPr lvl="4" algn="ct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5pPr>
            <a:lvl6pPr lvl="5" algn="ct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6pPr>
            <a:lvl7pPr lvl="6" algn="ct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7pPr>
            <a:lvl8pPr lvl="7" algn="ct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8pPr>
            <a:lvl9pPr lvl="8" algn="ct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9pPr>
          </a:lstStyle>
          <a:p>
            <a:endParaRPr/>
          </a:p>
        </p:txBody>
      </p:sp>
      <p:sp>
        <p:nvSpPr>
          <p:cNvPr id="205" name="Google Shape;205;p15"/>
          <p:cNvSpPr txBox="1">
            <a:spLocks noGrp="1"/>
          </p:cNvSpPr>
          <p:nvPr>
            <p:ph type="ctrTitle" idx="8"/>
          </p:nvPr>
        </p:nvSpPr>
        <p:spPr>
          <a:xfrm flipH="1">
            <a:off x="4811675" y="3258338"/>
            <a:ext cx="2163900" cy="240900"/>
          </a:xfrm>
          <a:prstGeom prst="rect">
            <a:avLst/>
          </a:prstGeom>
        </p:spPr>
        <p:txBody>
          <a:bodyPr spcFirstLastPara="1" wrap="square" lIns="91425" tIns="0" rIns="91425" bIns="0" anchor="b" anchorCtr="0">
            <a:noAutofit/>
          </a:bodyPr>
          <a:lstStyle>
            <a:lvl1pPr lvl="0" algn="r" rtl="0">
              <a:spcBef>
                <a:spcPts val="0"/>
              </a:spcBef>
              <a:spcAft>
                <a:spcPts val="0"/>
              </a:spcAft>
              <a:buSzPts val="3500"/>
              <a:buNone/>
              <a:defRPr sz="3500"/>
            </a:lvl1pPr>
            <a:lvl2pPr lvl="1" algn="r" rtl="0">
              <a:spcBef>
                <a:spcPts val="0"/>
              </a:spcBef>
              <a:spcAft>
                <a:spcPts val="0"/>
              </a:spcAft>
              <a:buClr>
                <a:srgbClr val="434343"/>
              </a:buClr>
              <a:buSzPts val="3500"/>
              <a:buNone/>
              <a:defRPr sz="3500" b="1">
                <a:solidFill>
                  <a:srgbClr val="434343"/>
                </a:solidFill>
              </a:defRPr>
            </a:lvl2pPr>
            <a:lvl3pPr lvl="2" algn="r" rtl="0">
              <a:spcBef>
                <a:spcPts val="0"/>
              </a:spcBef>
              <a:spcAft>
                <a:spcPts val="0"/>
              </a:spcAft>
              <a:buClr>
                <a:srgbClr val="434343"/>
              </a:buClr>
              <a:buSzPts val="3500"/>
              <a:buNone/>
              <a:defRPr sz="3500" b="1">
                <a:solidFill>
                  <a:srgbClr val="434343"/>
                </a:solidFill>
              </a:defRPr>
            </a:lvl3pPr>
            <a:lvl4pPr lvl="3" algn="r" rtl="0">
              <a:spcBef>
                <a:spcPts val="0"/>
              </a:spcBef>
              <a:spcAft>
                <a:spcPts val="0"/>
              </a:spcAft>
              <a:buClr>
                <a:srgbClr val="434343"/>
              </a:buClr>
              <a:buSzPts val="3500"/>
              <a:buNone/>
              <a:defRPr sz="3500" b="1">
                <a:solidFill>
                  <a:srgbClr val="434343"/>
                </a:solidFill>
              </a:defRPr>
            </a:lvl4pPr>
            <a:lvl5pPr lvl="4" algn="r" rtl="0">
              <a:spcBef>
                <a:spcPts val="0"/>
              </a:spcBef>
              <a:spcAft>
                <a:spcPts val="0"/>
              </a:spcAft>
              <a:buClr>
                <a:srgbClr val="434343"/>
              </a:buClr>
              <a:buSzPts val="3500"/>
              <a:buNone/>
              <a:defRPr sz="3500" b="1">
                <a:solidFill>
                  <a:srgbClr val="434343"/>
                </a:solidFill>
              </a:defRPr>
            </a:lvl5pPr>
            <a:lvl6pPr lvl="5" algn="r" rtl="0">
              <a:spcBef>
                <a:spcPts val="0"/>
              </a:spcBef>
              <a:spcAft>
                <a:spcPts val="0"/>
              </a:spcAft>
              <a:buClr>
                <a:srgbClr val="434343"/>
              </a:buClr>
              <a:buSzPts val="3500"/>
              <a:buNone/>
              <a:defRPr sz="3500" b="1">
                <a:solidFill>
                  <a:srgbClr val="434343"/>
                </a:solidFill>
              </a:defRPr>
            </a:lvl6pPr>
            <a:lvl7pPr lvl="6" algn="r" rtl="0">
              <a:spcBef>
                <a:spcPts val="0"/>
              </a:spcBef>
              <a:spcAft>
                <a:spcPts val="0"/>
              </a:spcAft>
              <a:buClr>
                <a:srgbClr val="434343"/>
              </a:buClr>
              <a:buSzPts val="3500"/>
              <a:buNone/>
              <a:defRPr sz="3500" b="1">
                <a:solidFill>
                  <a:srgbClr val="434343"/>
                </a:solidFill>
              </a:defRPr>
            </a:lvl7pPr>
            <a:lvl8pPr lvl="7" algn="r" rtl="0">
              <a:spcBef>
                <a:spcPts val="0"/>
              </a:spcBef>
              <a:spcAft>
                <a:spcPts val="0"/>
              </a:spcAft>
              <a:buClr>
                <a:srgbClr val="434343"/>
              </a:buClr>
              <a:buSzPts val="3500"/>
              <a:buNone/>
              <a:defRPr sz="3500" b="1">
                <a:solidFill>
                  <a:srgbClr val="434343"/>
                </a:solidFill>
              </a:defRPr>
            </a:lvl8pPr>
            <a:lvl9pPr lvl="8" algn="r" rtl="0">
              <a:spcBef>
                <a:spcPts val="0"/>
              </a:spcBef>
              <a:spcAft>
                <a:spcPts val="0"/>
              </a:spcAft>
              <a:buClr>
                <a:srgbClr val="434343"/>
              </a:buClr>
              <a:buSzPts val="3500"/>
              <a:buNone/>
              <a:defRPr sz="3500" b="1">
                <a:solidFill>
                  <a:srgbClr val="434343"/>
                </a:solidFill>
              </a:defRPr>
            </a:lvl9pPr>
          </a:lstStyle>
          <a:p>
            <a:endParaRPr/>
          </a:p>
        </p:txBody>
      </p:sp>
      <p:sp>
        <p:nvSpPr>
          <p:cNvPr id="206" name="Google Shape;206;p15"/>
          <p:cNvSpPr txBox="1">
            <a:spLocks noGrp="1"/>
          </p:cNvSpPr>
          <p:nvPr>
            <p:ph type="subTitle" idx="9"/>
          </p:nvPr>
        </p:nvSpPr>
        <p:spPr>
          <a:xfrm flipH="1">
            <a:off x="4811675" y="3573468"/>
            <a:ext cx="2163900" cy="426600"/>
          </a:xfrm>
          <a:prstGeom prst="rect">
            <a:avLst/>
          </a:prstGeom>
        </p:spPr>
        <p:txBody>
          <a:bodyPr spcFirstLastPara="1" wrap="square" lIns="91425" tIns="0" rIns="91425" bIns="0" anchor="t" anchorCtr="0">
            <a:noAutofit/>
          </a:bodyPr>
          <a:lstStyle>
            <a:lvl1pPr lvl="0" algn="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1pPr>
            <a:lvl2pPr lvl="1" algn="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2pPr>
            <a:lvl3pPr lvl="2" algn="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3pPr>
            <a:lvl4pPr lvl="3" algn="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4pPr>
            <a:lvl5pPr lvl="4" algn="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5pPr>
            <a:lvl6pPr lvl="5" algn="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6pPr>
            <a:lvl7pPr lvl="6" algn="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7pPr>
            <a:lvl8pPr lvl="7" algn="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8pPr>
            <a:lvl9pPr lvl="8" algn="r" rtl="0">
              <a:lnSpc>
                <a:spcPct val="100000"/>
              </a:lnSpc>
              <a:spcBef>
                <a:spcPts val="0"/>
              </a:spcBef>
              <a:spcAft>
                <a:spcPts val="0"/>
              </a:spcAft>
              <a:buSzPts val="2200"/>
              <a:buFont typeface="Overpass Mono"/>
              <a:buNone/>
              <a:defRPr sz="2200" b="1">
                <a:latin typeface="Overpass Mono"/>
                <a:ea typeface="Overpass Mono"/>
                <a:cs typeface="Overpass Mono"/>
                <a:sym typeface="Overpass Mono"/>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ext 3">
  <p:cSld name="CUSTOM_5">
    <p:spTree>
      <p:nvGrpSpPr>
        <p:cNvPr id="1" name="Shape 238"/>
        <p:cNvGrpSpPr/>
        <p:nvPr/>
      </p:nvGrpSpPr>
      <p:grpSpPr>
        <a:xfrm>
          <a:off x="0" y="0"/>
          <a:ext cx="0" cy="0"/>
          <a:chOff x="0" y="0"/>
          <a:chExt cx="0" cy="0"/>
        </a:xfrm>
      </p:grpSpPr>
      <p:sp>
        <p:nvSpPr>
          <p:cNvPr id="239" name="Google Shape;239;p19"/>
          <p:cNvSpPr/>
          <p:nvPr/>
        </p:nvSpPr>
        <p:spPr>
          <a:xfrm>
            <a:off x="1817725" y="0"/>
            <a:ext cx="7326300" cy="390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9"/>
          <p:cNvSpPr txBox="1">
            <a:spLocks noGrp="1"/>
          </p:cNvSpPr>
          <p:nvPr>
            <p:ph type="body" idx="1"/>
          </p:nvPr>
        </p:nvSpPr>
        <p:spPr>
          <a:xfrm>
            <a:off x="4579525" y="2388200"/>
            <a:ext cx="3932700" cy="2130900"/>
          </a:xfrm>
          <a:prstGeom prst="rect">
            <a:avLst/>
          </a:prstGeom>
        </p:spPr>
        <p:txBody>
          <a:bodyPr spcFirstLastPara="1" wrap="square" lIns="91425" tIns="91425" rIns="91425" bIns="91425" anchor="t" anchorCtr="0">
            <a:noAutofit/>
          </a:bodyPr>
          <a:lstStyle>
            <a:lvl1pPr marL="457200" lvl="0" indent="-330200" algn="r" rtl="0">
              <a:lnSpc>
                <a:spcPct val="100000"/>
              </a:lnSpc>
              <a:spcBef>
                <a:spcPts val="0"/>
              </a:spcBef>
              <a:spcAft>
                <a:spcPts val="0"/>
              </a:spcAft>
              <a:buSzPts val="1600"/>
              <a:buChar char="●"/>
              <a:defRPr sz="1600"/>
            </a:lvl1pPr>
            <a:lvl2pPr marL="914400" lvl="1" indent="-330200" rtl="0">
              <a:spcBef>
                <a:spcPts val="0"/>
              </a:spcBef>
              <a:spcAft>
                <a:spcPts val="0"/>
              </a:spcAft>
              <a:buSzPts val="16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1150" rtl="0">
              <a:spcBef>
                <a:spcPts val="1600"/>
              </a:spcBef>
              <a:spcAft>
                <a:spcPts val="0"/>
              </a:spcAft>
              <a:buSzPts val="1300"/>
              <a:buChar char="●"/>
              <a:defRPr/>
            </a:lvl7pPr>
            <a:lvl8pPr marL="3657600" lvl="7" indent="-311150" rtl="0">
              <a:spcBef>
                <a:spcPts val="1600"/>
              </a:spcBef>
              <a:spcAft>
                <a:spcPts val="0"/>
              </a:spcAft>
              <a:buSzPts val="1300"/>
              <a:buChar char="○"/>
              <a:defRPr/>
            </a:lvl8pPr>
            <a:lvl9pPr marL="4114800" lvl="8" indent="-317500" rtl="0">
              <a:spcBef>
                <a:spcPts val="1600"/>
              </a:spcBef>
              <a:spcAft>
                <a:spcPts val="1600"/>
              </a:spcAft>
              <a:buSzPts val="1400"/>
              <a:buChar char="■"/>
              <a:defRPr/>
            </a:lvl9pPr>
          </a:lstStyle>
          <a:p>
            <a:endParaRPr/>
          </a:p>
        </p:txBody>
      </p:sp>
      <p:sp>
        <p:nvSpPr>
          <p:cNvPr id="241" name="Google Shape;241;p19"/>
          <p:cNvSpPr txBox="1">
            <a:spLocks noGrp="1"/>
          </p:cNvSpPr>
          <p:nvPr>
            <p:ph type="title"/>
          </p:nvPr>
        </p:nvSpPr>
        <p:spPr>
          <a:xfrm>
            <a:off x="4579531" y="1714800"/>
            <a:ext cx="3963300" cy="669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a:solidFill>
                  <a:schemeClr val="dk2"/>
                </a:solidFill>
              </a:defRPr>
            </a:lvl1pPr>
            <a:lvl2pPr lvl="1" algn="r" rtl="0">
              <a:spcBef>
                <a:spcPts val="0"/>
              </a:spcBef>
              <a:spcAft>
                <a:spcPts val="0"/>
              </a:spcAft>
              <a:buNone/>
              <a:defRPr sz="3000"/>
            </a:lvl2pPr>
            <a:lvl3pPr lvl="2" algn="r" rtl="0">
              <a:spcBef>
                <a:spcPts val="0"/>
              </a:spcBef>
              <a:spcAft>
                <a:spcPts val="0"/>
              </a:spcAft>
              <a:buNone/>
              <a:defRPr sz="3000"/>
            </a:lvl3pPr>
            <a:lvl4pPr lvl="3" algn="r" rtl="0">
              <a:spcBef>
                <a:spcPts val="0"/>
              </a:spcBef>
              <a:spcAft>
                <a:spcPts val="0"/>
              </a:spcAft>
              <a:buNone/>
              <a:defRPr sz="3000"/>
            </a:lvl4pPr>
            <a:lvl5pPr lvl="4" algn="r" rtl="0">
              <a:spcBef>
                <a:spcPts val="0"/>
              </a:spcBef>
              <a:spcAft>
                <a:spcPts val="0"/>
              </a:spcAft>
              <a:buNone/>
              <a:defRPr sz="3000"/>
            </a:lvl5pPr>
            <a:lvl6pPr lvl="5" algn="r" rtl="0">
              <a:spcBef>
                <a:spcPts val="0"/>
              </a:spcBef>
              <a:spcAft>
                <a:spcPts val="0"/>
              </a:spcAft>
              <a:buNone/>
              <a:defRPr sz="3000"/>
            </a:lvl6pPr>
            <a:lvl7pPr lvl="6" algn="r" rtl="0">
              <a:spcBef>
                <a:spcPts val="0"/>
              </a:spcBef>
              <a:spcAft>
                <a:spcPts val="0"/>
              </a:spcAft>
              <a:buNone/>
              <a:defRPr sz="3000"/>
            </a:lvl7pPr>
            <a:lvl8pPr lvl="7" algn="r" rtl="0">
              <a:spcBef>
                <a:spcPts val="0"/>
              </a:spcBef>
              <a:spcAft>
                <a:spcPts val="0"/>
              </a:spcAft>
              <a:buNone/>
              <a:defRPr sz="3000"/>
            </a:lvl8pPr>
            <a:lvl9pPr lvl="8" algn="r" rtl="0">
              <a:spcBef>
                <a:spcPts val="0"/>
              </a:spcBef>
              <a:spcAft>
                <a:spcPts val="0"/>
              </a:spcAft>
              <a:buNone/>
              <a:defRPr sz="3000"/>
            </a:lvl9pPr>
          </a:lstStyle>
          <a:p>
            <a:endParaRPr/>
          </a:p>
        </p:txBody>
      </p:sp>
      <p:sp>
        <p:nvSpPr>
          <p:cNvPr id="242" name="Google Shape;242;p19"/>
          <p:cNvSpPr/>
          <p:nvPr/>
        </p:nvSpPr>
        <p:spPr>
          <a:xfrm>
            <a:off x="0" y="2156637"/>
            <a:ext cx="2107897" cy="128764"/>
          </a:xfrm>
          <a:custGeom>
            <a:avLst/>
            <a:gdLst/>
            <a:ahLst/>
            <a:cxnLst/>
            <a:rect l="l" t="t" r="r" b="b"/>
            <a:pathLst>
              <a:path w="135840" h="8298" extrusionOk="0">
                <a:moveTo>
                  <a:pt x="1" y="1"/>
                </a:moveTo>
                <a:lnTo>
                  <a:pt x="1" y="8298"/>
                </a:lnTo>
                <a:lnTo>
                  <a:pt x="135840" y="8298"/>
                </a:lnTo>
                <a:lnTo>
                  <a:pt x="1358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107970" y="2156637"/>
            <a:ext cx="1115538" cy="128764"/>
          </a:xfrm>
          <a:custGeom>
            <a:avLst/>
            <a:gdLst/>
            <a:ahLst/>
            <a:cxnLst/>
            <a:rect l="l" t="t" r="r" b="b"/>
            <a:pathLst>
              <a:path w="71889" h="8298" extrusionOk="0">
                <a:moveTo>
                  <a:pt x="1" y="1"/>
                </a:moveTo>
                <a:lnTo>
                  <a:pt x="1" y="8298"/>
                </a:lnTo>
                <a:lnTo>
                  <a:pt x="71889" y="8298"/>
                </a:lnTo>
                <a:lnTo>
                  <a:pt x="718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430892" y="2369856"/>
            <a:ext cx="1645026" cy="128764"/>
          </a:xfrm>
          <a:custGeom>
            <a:avLst/>
            <a:gdLst/>
            <a:ahLst/>
            <a:cxnLst/>
            <a:rect l="l" t="t" r="r" b="b"/>
            <a:pathLst>
              <a:path w="106011" h="8298" extrusionOk="0">
                <a:moveTo>
                  <a:pt x="1" y="1"/>
                </a:moveTo>
                <a:lnTo>
                  <a:pt x="1" y="8297"/>
                </a:lnTo>
                <a:lnTo>
                  <a:pt x="106011" y="8297"/>
                </a:lnTo>
                <a:lnTo>
                  <a:pt x="1060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9"/>
          <p:cNvSpPr/>
          <p:nvPr/>
        </p:nvSpPr>
        <p:spPr>
          <a:xfrm>
            <a:off x="1597826" y="2369856"/>
            <a:ext cx="478141" cy="128764"/>
          </a:xfrm>
          <a:custGeom>
            <a:avLst/>
            <a:gdLst/>
            <a:ahLst/>
            <a:cxnLst/>
            <a:rect l="l" t="t" r="r" b="b"/>
            <a:pathLst>
              <a:path w="30813" h="8298" extrusionOk="0">
                <a:moveTo>
                  <a:pt x="0" y="1"/>
                </a:moveTo>
                <a:lnTo>
                  <a:pt x="0" y="8297"/>
                </a:lnTo>
                <a:lnTo>
                  <a:pt x="30813" y="8297"/>
                </a:lnTo>
                <a:lnTo>
                  <a:pt x="30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9"/>
          <p:cNvSpPr/>
          <p:nvPr/>
        </p:nvSpPr>
        <p:spPr>
          <a:xfrm>
            <a:off x="2665754" y="2369856"/>
            <a:ext cx="557777" cy="128764"/>
          </a:xfrm>
          <a:custGeom>
            <a:avLst/>
            <a:gdLst/>
            <a:ahLst/>
            <a:cxnLst/>
            <a:rect l="l" t="t" r="r" b="b"/>
            <a:pathLst>
              <a:path w="35945" h="8298" extrusionOk="0">
                <a:moveTo>
                  <a:pt x="1" y="1"/>
                </a:moveTo>
                <a:lnTo>
                  <a:pt x="1" y="8297"/>
                </a:lnTo>
                <a:lnTo>
                  <a:pt x="35945" y="8297"/>
                </a:lnTo>
                <a:lnTo>
                  <a:pt x="359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0" y="3222713"/>
            <a:ext cx="1472750" cy="128392"/>
          </a:xfrm>
          <a:custGeom>
            <a:avLst/>
            <a:gdLst/>
            <a:ahLst/>
            <a:cxnLst/>
            <a:rect l="l" t="t" r="r" b="b"/>
            <a:pathLst>
              <a:path w="94909" h="8274" extrusionOk="0">
                <a:moveTo>
                  <a:pt x="1" y="1"/>
                </a:moveTo>
                <a:lnTo>
                  <a:pt x="1" y="8274"/>
                </a:lnTo>
                <a:lnTo>
                  <a:pt x="94908" y="8274"/>
                </a:lnTo>
                <a:lnTo>
                  <a:pt x="949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2202118" y="2369856"/>
            <a:ext cx="128764" cy="128764"/>
          </a:xfrm>
          <a:custGeom>
            <a:avLst/>
            <a:gdLst/>
            <a:ahLst/>
            <a:cxnLst/>
            <a:rect l="l" t="t" r="r" b="b"/>
            <a:pathLst>
              <a:path w="8298" h="8298" extrusionOk="0">
                <a:moveTo>
                  <a:pt x="0" y="1"/>
                </a:moveTo>
                <a:lnTo>
                  <a:pt x="0" y="8297"/>
                </a:lnTo>
                <a:lnTo>
                  <a:pt x="8297" y="8297"/>
                </a:lnTo>
                <a:lnTo>
                  <a:pt x="8297" y="1"/>
                </a:ln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2406772" y="2369856"/>
            <a:ext cx="128764" cy="128764"/>
          </a:xfrm>
          <a:custGeom>
            <a:avLst/>
            <a:gdLst/>
            <a:ahLst/>
            <a:cxnLst/>
            <a:rect l="l" t="t" r="r" b="b"/>
            <a:pathLst>
              <a:path w="8298" h="8298" extrusionOk="0">
                <a:moveTo>
                  <a:pt x="1" y="1"/>
                </a:moveTo>
                <a:lnTo>
                  <a:pt x="1" y="8297"/>
                </a:lnTo>
                <a:lnTo>
                  <a:pt x="8297" y="8297"/>
                </a:lnTo>
                <a:lnTo>
                  <a:pt x="82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9"/>
          <p:cNvSpPr/>
          <p:nvPr/>
        </p:nvSpPr>
        <p:spPr>
          <a:xfrm>
            <a:off x="2061089" y="2796292"/>
            <a:ext cx="128764" cy="128749"/>
          </a:xfrm>
          <a:custGeom>
            <a:avLst/>
            <a:gdLst/>
            <a:ahLst/>
            <a:cxnLst/>
            <a:rect l="l" t="t" r="r" b="b"/>
            <a:pathLst>
              <a:path w="8298" h="8297" extrusionOk="0">
                <a:moveTo>
                  <a:pt x="0" y="0"/>
                </a:moveTo>
                <a:lnTo>
                  <a:pt x="0" y="8297"/>
                </a:lnTo>
                <a:lnTo>
                  <a:pt x="8297" y="8297"/>
                </a:lnTo>
                <a:lnTo>
                  <a:pt x="82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9"/>
          <p:cNvSpPr/>
          <p:nvPr/>
        </p:nvSpPr>
        <p:spPr>
          <a:xfrm>
            <a:off x="1856436" y="2796292"/>
            <a:ext cx="128376" cy="128749"/>
          </a:xfrm>
          <a:custGeom>
            <a:avLst/>
            <a:gdLst/>
            <a:ahLst/>
            <a:cxnLst/>
            <a:rect l="l" t="t" r="r" b="b"/>
            <a:pathLst>
              <a:path w="8273" h="8297" extrusionOk="0">
                <a:moveTo>
                  <a:pt x="0" y="0"/>
                </a:moveTo>
                <a:lnTo>
                  <a:pt x="0" y="8297"/>
                </a:lnTo>
                <a:lnTo>
                  <a:pt x="8273" y="8297"/>
                </a:lnTo>
                <a:lnTo>
                  <a:pt x="82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9"/>
          <p:cNvSpPr/>
          <p:nvPr/>
        </p:nvSpPr>
        <p:spPr>
          <a:xfrm>
            <a:off x="641505" y="2796292"/>
            <a:ext cx="128764" cy="128749"/>
          </a:xfrm>
          <a:custGeom>
            <a:avLst/>
            <a:gdLst/>
            <a:ahLst/>
            <a:cxnLst/>
            <a:rect l="l" t="t" r="r" b="b"/>
            <a:pathLst>
              <a:path w="8298" h="8297" extrusionOk="0">
                <a:moveTo>
                  <a:pt x="1" y="0"/>
                </a:moveTo>
                <a:lnTo>
                  <a:pt x="1" y="8297"/>
                </a:lnTo>
                <a:lnTo>
                  <a:pt x="8297" y="8297"/>
                </a:lnTo>
                <a:lnTo>
                  <a:pt x="82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9"/>
          <p:cNvSpPr/>
          <p:nvPr/>
        </p:nvSpPr>
        <p:spPr>
          <a:xfrm>
            <a:off x="3094800" y="2583074"/>
            <a:ext cx="128749" cy="128764"/>
          </a:xfrm>
          <a:custGeom>
            <a:avLst/>
            <a:gdLst/>
            <a:ahLst/>
            <a:cxnLst/>
            <a:rect l="l" t="t" r="r" b="b"/>
            <a:pathLst>
              <a:path w="8297" h="8298" extrusionOk="0">
                <a:moveTo>
                  <a:pt x="0" y="0"/>
                </a:moveTo>
                <a:lnTo>
                  <a:pt x="0" y="8297"/>
                </a:lnTo>
                <a:lnTo>
                  <a:pt x="8297" y="8297"/>
                </a:lnTo>
                <a:lnTo>
                  <a:pt x="82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9"/>
          <p:cNvSpPr/>
          <p:nvPr/>
        </p:nvSpPr>
        <p:spPr>
          <a:xfrm>
            <a:off x="191634" y="2369856"/>
            <a:ext cx="128764" cy="128764"/>
          </a:xfrm>
          <a:custGeom>
            <a:avLst/>
            <a:gdLst/>
            <a:ahLst/>
            <a:cxnLst/>
            <a:rect l="l" t="t" r="r" b="b"/>
            <a:pathLst>
              <a:path w="8298" h="8298" extrusionOk="0">
                <a:moveTo>
                  <a:pt x="1" y="1"/>
                </a:moveTo>
                <a:lnTo>
                  <a:pt x="1" y="8297"/>
                </a:lnTo>
                <a:lnTo>
                  <a:pt x="8297" y="8297"/>
                </a:lnTo>
                <a:lnTo>
                  <a:pt x="8297" y="1"/>
                </a:ln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1339573" y="3009138"/>
            <a:ext cx="1644653" cy="128749"/>
          </a:xfrm>
          <a:custGeom>
            <a:avLst/>
            <a:gdLst/>
            <a:ahLst/>
            <a:cxnLst/>
            <a:rect l="l" t="t" r="r" b="b"/>
            <a:pathLst>
              <a:path w="105987" h="8297" extrusionOk="0">
                <a:moveTo>
                  <a:pt x="1" y="0"/>
                </a:moveTo>
                <a:lnTo>
                  <a:pt x="1" y="8297"/>
                </a:lnTo>
                <a:lnTo>
                  <a:pt x="105987" y="8297"/>
                </a:lnTo>
                <a:lnTo>
                  <a:pt x="1059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1339573" y="3009138"/>
            <a:ext cx="478156" cy="128749"/>
          </a:xfrm>
          <a:custGeom>
            <a:avLst/>
            <a:gdLst/>
            <a:ahLst/>
            <a:cxnLst/>
            <a:rect l="l" t="t" r="r" b="b"/>
            <a:pathLst>
              <a:path w="30814" h="8297" extrusionOk="0">
                <a:moveTo>
                  <a:pt x="1" y="0"/>
                </a:moveTo>
                <a:lnTo>
                  <a:pt x="1" y="8297"/>
                </a:lnTo>
                <a:lnTo>
                  <a:pt x="30813" y="8297"/>
                </a:lnTo>
                <a:lnTo>
                  <a:pt x="30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p:nvPr/>
        </p:nvSpPr>
        <p:spPr>
          <a:xfrm>
            <a:off x="0" y="3009510"/>
            <a:ext cx="749775" cy="128376"/>
          </a:xfrm>
          <a:custGeom>
            <a:avLst/>
            <a:gdLst/>
            <a:ahLst/>
            <a:cxnLst/>
            <a:rect l="l" t="t" r="r" b="b"/>
            <a:pathLst>
              <a:path w="48318" h="8273" extrusionOk="0">
                <a:moveTo>
                  <a:pt x="1" y="0"/>
                </a:moveTo>
                <a:lnTo>
                  <a:pt x="1" y="8273"/>
                </a:lnTo>
                <a:lnTo>
                  <a:pt x="48318" y="8273"/>
                </a:lnTo>
                <a:lnTo>
                  <a:pt x="483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9"/>
          <p:cNvSpPr/>
          <p:nvPr/>
        </p:nvSpPr>
        <p:spPr>
          <a:xfrm>
            <a:off x="1084687" y="3009138"/>
            <a:ext cx="128764" cy="128749"/>
          </a:xfrm>
          <a:custGeom>
            <a:avLst/>
            <a:gdLst/>
            <a:ahLst/>
            <a:cxnLst/>
            <a:rect l="l" t="t" r="r" b="b"/>
            <a:pathLst>
              <a:path w="8298" h="8297" extrusionOk="0">
                <a:moveTo>
                  <a:pt x="0" y="0"/>
                </a:moveTo>
                <a:lnTo>
                  <a:pt x="0" y="8297"/>
                </a:lnTo>
                <a:lnTo>
                  <a:pt x="8297" y="8297"/>
                </a:lnTo>
                <a:lnTo>
                  <a:pt x="82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9"/>
          <p:cNvSpPr/>
          <p:nvPr/>
        </p:nvSpPr>
        <p:spPr>
          <a:xfrm>
            <a:off x="879662" y="3009138"/>
            <a:ext cx="128749" cy="128749"/>
          </a:xfrm>
          <a:custGeom>
            <a:avLst/>
            <a:gdLst/>
            <a:ahLst/>
            <a:cxnLst/>
            <a:rect l="l" t="t" r="r" b="b"/>
            <a:pathLst>
              <a:path w="8297" h="8297" extrusionOk="0">
                <a:moveTo>
                  <a:pt x="0" y="0"/>
                </a:moveTo>
                <a:lnTo>
                  <a:pt x="0" y="8297"/>
                </a:lnTo>
                <a:lnTo>
                  <a:pt x="8297" y="8297"/>
                </a:lnTo>
                <a:lnTo>
                  <a:pt x="82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9"/>
          <p:cNvSpPr/>
          <p:nvPr/>
        </p:nvSpPr>
        <p:spPr>
          <a:xfrm>
            <a:off x="533979" y="3435558"/>
            <a:ext cx="128749" cy="128764"/>
          </a:xfrm>
          <a:custGeom>
            <a:avLst/>
            <a:gdLst/>
            <a:ahLst/>
            <a:cxnLst/>
            <a:rect l="l" t="t" r="r" b="b"/>
            <a:pathLst>
              <a:path w="8297" h="8298" extrusionOk="0">
                <a:moveTo>
                  <a:pt x="0" y="1"/>
                </a:moveTo>
                <a:lnTo>
                  <a:pt x="0" y="8297"/>
                </a:lnTo>
                <a:lnTo>
                  <a:pt x="8297" y="8297"/>
                </a:lnTo>
                <a:lnTo>
                  <a:pt x="8297" y="1"/>
                </a:ln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9"/>
          <p:cNvSpPr/>
          <p:nvPr/>
        </p:nvSpPr>
        <p:spPr>
          <a:xfrm>
            <a:off x="338622" y="3435558"/>
            <a:ext cx="128749" cy="128764"/>
          </a:xfrm>
          <a:custGeom>
            <a:avLst/>
            <a:gdLst/>
            <a:ahLst/>
            <a:cxnLst/>
            <a:rect l="l" t="t" r="r" b="b"/>
            <a:pathLst>
              <a:path w="8297" h="8298" extrusionOk="0">
                <a:moveTo>
                  <a:pt x="0" y="1"/>
                </a:moveTo>
                <a:lnTo>
                  <a:pt x="0" y="8297"/>
                </a:lnTo>
                <a:lnTo>
                  <a:pt x="8297" y="8297"/>
                </a:lnTo>
                <a:lnTo>
                  <a:pt x="82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9"/>
          <p:cNvSpPr/>
          <p:nvPr/>
        </p:nvSpPr>
        <p:spPr>
          <a:xfrm>
            <a:off x="142891" y="3435558"/>
            <a:ext cx="128764" cy="128764"/>
          </a:xfrm>
          <a:custGeom>
            <a:avLst/>
            <a:gdLst/>
            <a:ahLst/>
            <a:cxnLst/>
            <a:rect l="l" t="t" r="r" b="b"/>
            <a:pathLst>
              <a:path w="8298" h="8298" extrusionOk="0">
                <a:moveTo>
                  <a:pt x="0" y="1"/>
                </a:moveTo>
                <a:lnTo>
                  <a:pt x="0" y="8297"/>
                </a:lnTo>
                <a:lnTo>
                  <a:pt x="8297" y="8297"/>
                </a:lnTo>
                <a:lnTo>
                  <a:pt x="82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9"/>
          <p:cNvSpPr/>
          <p:nvPr/>
        </p:nvSpPr>
        <p:spPr>
          <a:xfrm>
            <a:off x="3094800" y="3009138"/>
            <a:ext cx="128749" cy="128749"/>
          </a:xfrm>
          <a:custGeom>
            <a:avLst/>
            <a:gdLst/>
            <a:ahLst/>
            <a:cxnLst/>
            <a:rect l="l" t="t" r="r" b="b"/>
            <a:pathLst>
              <a:path w="8297" h="8297" extrusionOk="0">
                <a:moveTo>
                  <a:pt x="0" y="0"/>
                </a:moveTo>
                <a:lnTo>
                  <a:pt x="0" y="8297"/>
                </a:lnTo>
                <a:lnTo>
                  <a:pt x="8297" y="8297"/>
                </a:lnTo>
                <a:lnTo>
                  <a:pt x="8297" y="0"/>
                </a:ln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9"/>
          <p:cNvSpPr/>
          <p:nvPr/>
        </p:nvSpPr>
        <p:spPr>
          <a:xfrm>
            <a:off x="1676332" y="2583074"/>
            <a:ext cx="1314984" cy="128764"/>
          </a:xfrm>
          <a:custGeom>
            <a:avLst/>
            <a:gdLst/>
            <a:ahLst/>
            <a:cxnLst/>
            <a:rect l="l" t="t" r="r" b="b"/>
            <a:pathLst>
              <a:path w="84742" h="8298" extrusionOk="0">
                <a:moveTo>
                  <a:pt x="1" y="0"/>
                </a:moveTo>
                <a:lnTo>
                  <a:pt x="1" y="8297"/>
                </a:lnTo>
                <a:lnTo>
                  <a:pt x="84741" y="8297"/>
                </a:lnTo>
                <a:lnTo>
                  <a:pt x="847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9"/>
          <p:cNvSpPr/>
          <p:nvPr/>
        </p:nvSpPr>
        <p:spPr>
          <a:xfrm>
            <a:off x="2267232" y="2796292"/>
            <a:ext cx="956281" cy="128749"/>
          </a:xfrm>
          <a:custGeom>
            <a:avLst/>
            <a:gdLst/>
            <a:ahLst/>
            <a:cxnLst/>
            <a:rect l="l" t="t" r="r" b="b"/>
            <a:pathLst>
              <a:path w="61626" h="8297" extrusionOk="0">
                <a:moveTo>
                  <a:pt x="1" y="0"/>
                </a:moveTo>
                <a:lnTo>
                  <a:pt x="1" y="8297"/>
                </a:lnTo>
                <a:lnTo>
                  <a:pt x="61626" y="8297"/>
                </a:lnTo>
                <a:lnTo>
                  <a:pt x="61626" y="0"/>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9"/>
          <p:cNvSpPr/>
          <p:nvPr/>
        </p:nvSpPr>
        <p:spPr>
          <a:xfrm>
            <a:off x="641505" y="2796292"/>
            <a:ext cx="896384" cy="128749"/>
          </a:xfrm>
          <a:custGeom>
            <a:avLst/>
            <a:gdLst/>
            <a:ahLst/>
            <a:cxnLst/>
            <a:rect l="l" t="t" r="r" b="b"/>
            <a:pathLst>
              <a:path w="57766" h="8297" extrusionOk="0">
                <a:moveTo>
                  <a:pt x="1" y="0"/>
                </a:moveTo>
                <a:lnTo>
                  <a:pt x="1" y="8297"/>
                </a:lnTo>
                <a:lnTo>
                  <a:pt x="57765" y="8297"/>
                </a:lnTo>
                <a:lnTo>
                  <a:pt x="57765" y="0"/>
                </a:ln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9"/>
          <p:cNvSpPr/>
          <p:nvPr/>
        </p:nvSpPr>
        <p:spPr>
          <a:xfrm>
            <a:off x="0" y="2796292"/>
            <a:ext cx="449495" cy="128749"/>
          </a:xfrm>
          <a:custGeom>
            <a:avLst/>
            <a:gdLst/>
            <a:ahLst/>
            <a:cxnLst/>
            <a:rect l="l" t="t" r="r" b="b"/>
            <a:pathLst>
              <a:path w="28967" h="8297" extrusionOk="0">
                <a:moveTo>
                  <a:pt x="1" y="0"/>
                </a:moveTo>
                <a:lnTo>
                  <a:pt x="1" y="8297"/>
                </a:lnTo>
                <a:lnTo>
                  <a:pt x="28967" y="8297"/>
                </a:lnTo>
                <a:lnTo>
                  <a:pt x="289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9"/>
          <p:cNvSpPr/>
          <p:nvPr/>
        </p:nvSpPr>
        <p:spPr>
          <a:xfrm>
            <a:off x="1676332" y="3222340"/>
            <a:ext cx="1547157" cy="128764"/>
          </a:xfrm>
          <a:custGeom>
            <a:avLst/>
            <a:gdLst/>
            <a:ahLst/>
            <a:cxnLst/>
            <a:rect l="l" t="t" r="r" b="b"/>
            <a:pathLst>
              <a:path w="99704" h="8298" extrusionOk="0">
                <a:moveTo>
                  <a:pt x="1" y="1"/>
                </a:moveTo>
                <a:lnTo>
                  <a:pt x="1" y="8298"/>
                </a:lnTo>
                <a:lnTo>
                  <a:pt x="99704" y="8298"/>
                </a:lnTo>
                <a:lnTo>
                  <a:pt x="99704" y="1"/>
                </a:ln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9"/>
          <p:cNvSpPr/>
          <p:nvPr/>
        </p:nvSpPr>
        <p:spPr>
          <a:xfrm>
            <a:off x="2522506" y="3435558"/>
            <a:ext cx="701019" cy="128764"/>
          </a:xfrm>
          <a:custGeom>
            <a:avLst/>
            <a:gdLst/>
            <a:ahLst/>
            <a:cxnLst/>
            <a:rect l="l" t="t" r="r" b="b"/>
            <a:pathLst>
              <a:path w="45176" h="8298" extrusionOk="0">
                <a:moveTo>
                  <a:pt x="0" y="1"/>
                </a:moveTo>
                <a:lnTo>
                  <a:pt x="0" y="8297"/>
                </a:lnTo>
                <a:lnTo>
                  <a:pt x="45176" y="8297"/>
                </a:lnTo>
                <a:lnTo>
                  <a:pt x="451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9"/>
          <p:cNvSpPr/>
          <p:nvPr/>
        </p:nvSpPr>
        <p:spPr>
          <a:xfrm>
            <a:off x="0" y="2583074"/>
            <a:ext cx="1277773" cy="128764"/>
          </a:xfrm>
          <a:custGeom>
            <a:avLst/>
            <a:gdLst/>
            <a:ahLst/>
            <a:cxnLst/>
            <a:rect l="l" t="t" r="r" b="b"/>
            <a:pathLst>
              <a:path w="82344" h="8298" extrusionOk="0">
                <a:moveTo>
                  <a:pt x="1" y="0"/>
                </a:moveTo>
                <a:lnTo>
                  <a:pt x="1" y="8297"/>
                </a:lnTo>
                <a:lnTo>
                  <a:pt x="82343" y="8297"/>
                </a:lnTo>
                <a:lnTo>
                  <a:pt x="823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9"/>
          <p:cNvSpPr/>
          <p:nvPr/>
        </p:nvSpPr>
        <p:spPr>
          <a:xfrm>
            <a:off x="812313" y="3435558"/>
            <a:ext cx="1562783" cy="128764"/>
          </a:xfrm>
          <a:custGeom>
            <a:avLst/>
            <a:gdLst/>
            <a:ahLst/>
            <a:cxnLst/>
            <a:rect l="l" t="t" r="r" b="b"/>
            <a:pathLst>
              <a:path w="100711" h="8298" extrusionOk="0">
                <a:moveTo>
                  <a:pt x="0" y="1"/>
                </a:moveTo>
                <a:lnTo>
                  <a:pt x="0" y="8297"/>
                </a:lnTo>
                <a:lnTo>
                  <a:pt x="100710" y="8297"/>
                </a:lnTo>
                <a:lnTo>
                  <a:pt x="100710" y="1"/>
                </a:ln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3223538" y="1474200"/>
            <a:ext cx="1086520" cy="2772465"/>
          </a:xfrm>
          <a:custGeom>
            <a:avLst/>
            <a:gdLst/>
            <a:ahLst/>
            <a:cxnLst/>
            <a:rect l="l" t="t" r="r" b="b"/>
            <a:pathLst>
              <a:path w="70019" h="178667" extrusionOk="0">
                <a:moveTo>
                  <a:pt x="1" y="1"/>
                </a:moveTo>
                <a:lnTo>
                  <a:pt x="1" y="22085"/>
                </a:lnTo>
                <a:lnTo>
                  <a:pt x="7434" y="22085"/>
                </a:lnTo>
                <a:cubicBezTo>
                  <a:pt x="22133" y="22637"/>
                  <a:pt x="29495" y="30574"/>
                  <a:pt x="29495" y="45848"/>
                </a:cubicBezTo>
                <a:lnTo>
                  <a:pt x="29495" y="60259"/>
                </a:lnTo>
                <a:cubicBezTo>
                  <a:pt x="29495" y="76397"/>
                  <a:pt x="35082" y="85941"/>
                  <a:pt x="46256" y="88914"/>
                </a:cubicBezTo>
                <a:lnTo>
                  <a:pt x="46256" y="89753"/>
                </a:lnTo>
                <a:cubicBezTo>
                  <a:pt x="35082" y="92727"/>
                  <a:pt x="29495" y="102270"/>
                  <a:pt x="29495" y="118408"/>
                </a:cubicBezTo>
                <a:lnTo>
                  <a:pt x="29495" y="132843"/>
                </a:lnTo>
                <a:cubicBezTo>
                  <a:pt x="29495" y="148405"/>
                  <a:pt x="22133" y="156390"/>
                  <a:pt x="7434" y="156822"/>
                </a:cubicBezTo>
                <a:lnTo>
                  <a:pt x="1" y="156822"/>
                </a:lnTo>
                <a:lnTo>
                  <a:pt x="1" y="178666"/>
                </a:lnTo>
                <a:lnTo>
                  <a:pt x="7434" y="178666"/>
                </a:lnTo>
                <a:cubicBezTo>
                  <a:pt x="21869" y="178379"/>
                  <a:pt x="33259" y="174038"/>
                  <a:pt x="41604" y="165622"/>
                </a:cubicBezTo>
                <a:cubicBezTo>
                  <a:pt x="49948" y="157205"/>
                  <a:pt x="54121" y="145072"/>
                  <a:pt x="54121" y="129222"/>
                </a:cubicBezTo>
                <a:lnTo>
                  <a:pt x="54121" y="115866"/>
                </a:lnTo>
                <a:cubicBezTo>
                  <a:pt x="54121" y="111046"/>
                  <a:pt x="55032" y="107234"/>
                  <a:pt x="56878" y="104404"/>
                </a:cubicBezTo>
                <a:cubicBezTo>
                  <a:pt x="58701" y="101575"/>
                  <a:pt x="61266" y="100160"/>
                  <a:pt x="64503" y="100160"/>
                </a:cubicBezTo>
                <a:lnTo>
                  <a:pt x="70019" y="100160"/>
                </a:lnTo>
                <a:lnTo>
                  <a:pt x="70019" y="78315"/>
                </a:lnTo>
                <a:lnTo>
                  <a:pt x="64503" y="78315"/>
                </a:lnTo>
                <a:cubicBezTo>
                  <a:pt x="61266" y="78315"/>
                  <a:pt x="58701" y="76901"/>
                  <a:pt x="56878" y="74071"/>
                </a:cubicBezTo>
                <a:cubicBezTo>
                  <a:pt x="55032" y="71242"/>
                  <a:pt x="54121" y="67405"/>
                  <a:pt x="54121" y="62609"/>
                </a:cubicBezTo>
                <a:lnTo>
                  <a:pt x="54121" y="49661"/>
                </a:lnTo>
                <a:cubicBezTo>
                  <a:pt x="54121" y="33667"/>
                  <a:pt x="49972" y="21510"/>
                  <a:pt x="41700" y="13165"/>
                </a:cubicBezTo>
                <a:cubicBezTo>
                  <a:pt x="33427" y="4821"/>
                  <a:pt x="22013" y="433"/>
                  <a:pt x="7434" y="1"/>
                </a:cubicBez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9"/>
          <p:cNvSpPr/>
          <p:nvPr/>
        </p:nvSpPr>
        <p:spPr>
          <a:xfrm>
            <a:off x="-12" y="4446900"/>
            <a:ext cx="1086600" cy="696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s">
  <p:cSld name="CUSTOM_10">
    <p:spTree>
      <p:nvGrpSpPr>
        <p:cNvPr id="1" name="Shape 284"/>
        <p:cNvGrpSpPr/>
        <p:nvPr/>
      </p:nvGrpSpPr>
      <p:grpSpPr>
        <a:xfrm>
          <a:off x="0" y="0"/>
          <a:ext cx="0" cy="0"/>
          <a:chOff x="0" y="0"/>
          <a:chExt cx="0" cy="0"/>
        </a:xfrm>
      </p:grpSpPr>
      <p:sp>
        <p:nvSpPr>
          <p:cNvPr id="285" name="Google Shape;285;p21"/>
          <p:cNvSpPr txBox="1">
            <a:spLocks noGrp="1"/>
          </p:cNvSpPr>
          <p:nvPr>
            <p:ph type="subTitle" idx="1"/>
          </p:nvPr>
        </p:nvSpPr>
        <p:spPr>
          <a:xfrm flipH="1">
            <a:off x="720000" y="1132375"/>
            <a:ext cx="7704000" cy="32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boto"/>
              <a:buAutoNum type="arabicPeriod"/>
              <a:defRPr sz="1200"/>
            </a:lvl1pPr>
            <a:lvl2pPr lvl="1" algn="ctr" rtl="0">
              <a:lnSpc>
                <a:spcPct val="100000"/>
              </a:lnSpc>
              <a:spcBef>
                <a:spcPts val="0"/>
              </a:spcBef>
              <a:spcAft>
                <a:spcPts val="0"/>
              </a:spcAft>
              <a:buSzPts val="1200"/>
              <a:buFont typeface="Roboto Condensed Light"/>
              <a:buAutoNum type="alphaLcPeriod"/>
              <a:defRPr sz="1200"/>
            </a:lvl2pPr>
            <a:lvl3pPr lvl="2" algn="ctr" rtl="0">
              <a:lnSpc>
                <a:spcPct val="100000"/>
              </a:lnSpc>
              <a:spcBef>
                <a:spcPts val="0"/>
              </a:spcBef>
              <a:spcAft>
                <a:spcPts val="0"/>
              </a:spcAft>
              <a:buSzPts val="1200"/>
              <a:buFont typeface="Roboto Condensed Light"/>
              <a:buAutoNum type="romanLcPeriod"/>
              <a:defRPr sz="1200"/>
            </a:lvl3pPr>
            <a:lvl4pPr lvl="3" algn="ctr" rtl="0">
              <a:lnSpc>
                <a:spcPct val="100000"/>
              </a:lnSpc>
              <a:spcBef>
                <a:spcPts val="0"/>
              </a:spcBef>
              <a:spcAft>
                <a:spcPts val="0"/>
              </a:spcAft>
              <a:buSzPts val="1200"/>
              <a:buFont typeface="Roboto Condensed Light"/>
              <a:buAutoNum type="arabicPeriod"/>
              <a:defRPr sz="1200"/>
            </a:lvl4pPr>
            <a:lvl5pPr lvl="4" algn="ctr" rtl="0">
              <a:lnSpc>
                <a:spcPct val="100000"/>
              </a:lnSpc>
              <a:spcBef>
                <a:spcPts val="0"/>
              </a:spcBef>
              <a:spcAft>
                <a:spcPts val="0"/>
              </a:spcAft>
              <a:buSzPts val="1200"/>
              <a:buFont typeface="Roboto Condensed Light"/>
              <a:buAutoNum type="alphaLcPeriod"/>
              <a:defRPr sz="1200"/>
            </a:lvl5pPr>
            <a:lvl6pPr lvl="5" algn="ctr" rtl="0">
              <a:lnSpc>
                <a:spcPct val="100000"/>
              </a:lnSpc>
              <a:spcBef>
                <a:spcPts val="0"/>
              </a:spcBef>
              <a:spcAft>
                <a:spcPts val="0"/>
              </a:spcAft>
              <a:buSzPts val="1200"/>
              <a:buFont typeface="Roboto Condensed Light"/>
              <a:buAutoNum type="romanLcPeriod"/>
              <a:defRPr sz="1200"/>
            </a:lvl6pPr>
            <a:lvl7pPr lvl="6" algn="ctr" rtl="0">
              <a:lnSpc>
                <a:spcPct val="100000"/>
              </a:lnSpc>
              <a:spcBef>
                <a:spcPts val="0"/>
              </a:spcBef>
              <a:spcAft>
                <a:spcPts val="0"/>
              </a:spcAft>
              <a:buSzPts val="1200"/>
              <a:buFont typeface="Roboto Condensed Light"/>
              <a:buAutoNum type="arabicPeriod"/>
              <a:defRPr sz="1200"/>
            </a:lvl7pPr>
            <a:lvl8pPr lvl="7" algn="ctr" rtl="0">
              <a:lnSpc>
                <a:spcPct val="100000"/>
              </a:lnSpc>
              <a:spcBef>
                <a:spcPts val="0"/>
              </a:spcBef>
              <a:spcAft>
                <a:spcPts val="0"/>
              </a:spcAft>
              <a:buSzPts val="1200"/>
              <a:buFont typeface="Roboto Condensed Light"/>
              <a:buAutoNum type="alphaLcPeriod"/>
              <a:defRPr sz="1200"/>
            </a:lvl8pPr>
            <a:lvl9pPr lvl="8" algn="ctr" rtl="0">
              <a:lnSpc>
                <a:spcPct val="100000"/>
              </a:lnSpc>
              <a:spcBef>
                <a:spcPts val="0"/>
              </a:spcBef>
              <a:spcAft>
                <a:spcPts val="0"/>
              </a:spcAft>
              <a:buSzPts val="1200"/>
              <a:buFont typeface="Roboto Condensed Light"/>
              <a:buAutoNum type="romanLcPeriod"/>
              <a:defRPr sz="1200"/>
            </a:lvl9pPr>
          </a:lstStyle>
          <a:p>
            <a:endParaRPr/>
          </a:p>
        </p:txBody>
      </p:sp>
      <p:sp>
        <p:nvSpPr>
          <p:cNvPr id="286" name="Google Shape;286;p21"/>
          <p:cNvSpPr txBox="1">
            <a:spLocks noGrp="1"/>
          </p:cNvSpPr>
          <p:nvPr>
            <p:ph type="title"/>
          </p:nvPr>
        </p:nvSpPr>
        <p:spPr>
          <a:xfrm>
            <a:off x="1278050" y="343200"/>
            <a:ext cx="6588000" cy="6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dk2"/>
                </a:solidFill>
              </a:defRPr>
            </a:lvl1pPr>
            <a:lvl2pPr lvl="1" algn="ctr" rtl="0">
              <a:spcBef>
                <a:spcPts val="0"/>
              </a:spcBef>
              <a:spcAft>
                <a:spcPts val="0"/>
              </a:spcAft>
              <a:buNone/>
              <a:defRPr sz="3000"/>
            </a:lvl2pPr>
            <a:lvl3pPr lvl="2" algn="ctr" rtl="0">
              <a:spcBef>
                <a:spcPts val="0"/>
              </a:spcBef>
              <a:spcAft>
                <a:spcPts val="0"/>
              </a:spcAft>
              <a:buNone/>
              <a:defRPr sz="3000"/>
            </a:lvl3pPr>
            <a:lvl4pPr lvl="3" algn="ctr" rtl="0">
              <a:spcBef>
                <a:spcPts val="0"/>
              </a:spcBef>
              <a:spcAft>
                <a:spcPts val="0"/>
              </a:spcAft>
              <a:buNone/>
              <a:defRPr sz="3000"/>
            </a:lvl4pPr>
            <a:lvl5pPr lvl="4" algn="ctr" rtl="0">
              <a:spcBef>
                <a:spcPts val="0"/>
              </a:spcBef>
              <a:spcAft>
                <a:spcPts val="0"/>
              </a:spcAft>
              <a:buNone/>
              <a:defRPr sz="3000"/>
            </a:lvl5pPr>
            <a:lvl6pPr lvl="5" algn="ctr" rtl="0">
              <a:spcBef>
                <a:spcPts val="0"/>
              </a:spcBef>
              <a:spcAft>
                <a:spcPts val="0"/>
              </a:spcAft>
              <a:buNone/>
              <a:defRPr sz="3000"/>
            </a:lvl6pPr>
            <a:lvl7pPr lvl="6" algn="ctr" rtl="0">
              <a:spcBef>
                <a:spcPts val="0"/>
              </a:spcBef>
              <a:spcAft>
                <a:spcPts val="0"/>
              </a:spcAft>
              <a:buNone/>
              <a:defRPr sz="3000"/>
            </a:lvl7pPr>
            <a:lvl8pPr lvl="7" algn="ctr" rtl="0">
              <a:spcBef>
                <a:spcPts val="0"/>
              </a:spcBef>
              <a:spcAft>
                <a:spcPts val="0"/>
              </a:spcAft>
              <a:buNone/>
              <a:defRPr sz="3000"/>
            </a:lvl8pPr>
            <a:lvl9pPr lvl="8" algn="ctr" rtl="0">
              <a:spcBef>
                <a:spcPts val="0"/>
              </a:spcBef>
              <a:spcAft>
                <a:spcPts val="0"/>
              </a:spcAft>
              <a:buNone/>
              <a:defRPr sz="3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mall numbers">
  <p:cSld name="CUSTOM_15">
    <p:spTree>
      <p:nvGrpSpPr>
        <p:cNvPr id="1" name="Shape 310"/>
        <p:cNvGrpSpPr/>
        <p:nvPr/>
      </p:nvGrpSpPr>
      <p:grpSpPr>
        <a:xfrm>
          <a:off x="0" y="0"/>
          <a:ext cx="0" cy="0"/>
          <a:chOff x="0" y="0"/>
          <a:chExt cx="0" cy="0"/>
        </a:xfrm>
      </p:grpSpPr>
      <p:sp>
        <p:nvSpPr>
          <p:cNvPr id="311" name="Google Shape;311;p24"/>
          <p:cNvSpPr txBox="1">
            <a:spLocks noGrp="1"/>
          </p:cNvSpPr>
          <p:nvPr>
            <p:ph type="subTitle" idx="1"/>
          </p:nvPr>
        </p:nvSpPr>
        <p:spPr>
          <a:xfrm>
            <a:off x="3423600" y="1473000"/>
            <a:ext cx="2296500" cy="4572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2" name="Google Shape;312;p24"/>
          <p:cNvSpPr txBox="1">
            <a:spLocks noGrp="1"/>
          </p:cNvSpPr>
          <p:nvPr>
            <p:ph type="title" hasCustomPrompt="1"/>
          </p:nvPr>
        </p:nvSpPr>
        <p:spPr>
          <a:xfrm>
            <a:off x="3423750" y="934700"/>
            <a:ext cx="2296500" cy="4572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dk1"/>
              </a:buClr>
              <a:buSzPts val="2200"/>
              <a:buNone/>
              <a:defRPr sz="2200">
                <a:solidFill>
                  <a:schemeClr val="dk1"/>
                </a:solidFill>
              </a:defRPr>
            </a:lvl1pPr>
            <a:lvl2pPr lvl="1" algn="ctr" rtl="0">
              <a:spcBef>
                <a:spcPts val="0"/>
              </a:spcBef>
              <a:spcAft>
                <a:spcPts val="0"/>
              </a:spcAft>
              <a:buSzPts val="2500"/>
              <a:buFont typeface="Barlow"/>
              <a:buNone/>
              <a:defRPr sz="2500" b="1">
                <a:latin typeface="Barlow"/>
                <a:ea typeface="Barlow"/>
                <a:cs typeface="Barlow"/>
                <a:sym typeface="Barlow"/>
              </a:defRPr>
            </a:lvl2pPr>
            <a:lvl3pPr lvl="2" algn="ctr" rtl="0">
              <a:spcBef>
                <a:spcPts val="0"/>
              </a:spcBef>
              <a:spcAft>
                <a:spcPts val="0"/>
              </a:spcAft>
              <a:buSzPts val="2500"/>
              <a:buFont typeface="Barlow"/>
              <a:buNone/>
              <a:defRPr sz="2500" b="1">
                <a:latin typeface="Barlow"/>
                <a:ea typeface="Barlow"/>
                <a:cs typeface="Barlow"/>
                <a:sym typeface="Barlow"/>
              </a:defRPr>
            </a:lvl3pPr>
            <a:lvl4pPr lvl="3" algn="ctr" rtl="0">
              <a:spcBef>
                <a:spcPts val="0"/>
              </a:spcBef>
              <a:spcAft>
                <a:spcPts val="0"/>
              </a:spcAft>
              <a:buSzPts val="2500"/>
              <a:buFont typeface="Barlow"/>
              <a:buNone/>
              <a:defRPr sz="2500" b="1">
                <a:latin typeface="Barlow"/>
                <a:ea typeface="Barlow"/>
                <a:cs typeface="Barlow"/>
                <a:sym typeface="Barlow"/>
              </a:defRPr>
            </a:lvl4pPr>
            <a:lvl5pPr lvl="4" algn="ctr" rtl="0">
              <a:spcBef>
                <a:spcPts val="0"/>
              </a:spcBef>
              <a:spcAft>
                <a:spcPts val="0"/>
              </a:spcAft>
              <a:buSzPts val="2500"/>
              <a:buFont typeface="Barlow"/>
              <a:buNone/>
              <a:defRPr sz="2500" b="1">
                <a:latin typeface="Barlow"/>
                <a:ea typeface="Barlow"/>
                <a:cs typeface="Barlow"/>
                <a:sym typeface="Barlow"/>
              </a:defRPr>
            </a:lvl5pPr>
            <a:lvl6pPr lvl="5" algn="ctr" rtl="0">
              <a:spcBef>
                <a:spcPts val="0"/>
              </a:spcBef>
              <a:spcAft>
                <a:spcPts val="0"/>
              </a:spcAft>
              <a:buSzPts val="2500"/>
              <a:buFont typeface="Barlow"/>
              <a:buNone/>
              <a:defRPr sz="2500" b="1">
                <a:latin typeface="Barlow"/>
                <a:ea typeface="Barlow"/>
                <a:cs typeface="Barlow"/>
                <a:sym typeface="Barlow"/>
              </a:defRPr>
            </a:lvl6pPr>
            <a:lvl7pPr lvl="6" algn="ctr" rtl="0">
              <a:spcBef>
                <a:spcPts val="0"/>
              </a:spcBef>
              <a:spcAft>
                <a:spcPts val="0"/>
              </a:spcAft>
              <a:buSzPts val="2500"/>
              <a:buFont typeface="Barlow"/>
              <a:buNone/>
              <a:defRPr sz="2500" b="1">
                <a:latin typeface="Barlow"/>
                <a:ea typeface="Barlow"/>
                <a:cs typeface="Barlow"/>
                <a:sym typeface="Barlow"/>
              </a:defRPr>
            </a:lvl7pPr>
            <a:lvl8pPr lvl="7" algn="ctr" rtl="0">
              <a:spcBef>
                <a:spcPts val="0"/>
              </a:spcBef>
              <a:spcAft>
                <a:spcPts val="0"/>
              </a:spcAft>
              <a:buSzPts val="2500"/>
              <a:buFont typeface="Barlow"/>
              <a:buNone/>
              <a:defRPr sz="2500" b="1">
                <a:latin typeface="Barlow"/>
                <a:ea typeface="Barlow"/>
                <a:cs typeface="Barlow"/>
                <a:sym typeface="Barlow"/>
              </a:defRPr>
            </a:lvl8pPr>
            <a:lvl9pPr lvl="8" algn="ctr" rtl="0">
              <a:spcBef>
                <a:spcPts val="0"/>
              </a:spcBef>
              <a:spcAft>
                <a:spcPts val="0"/>
              </a:spcAft>
              <a:buSzPts val="2500"/>
              <a:buFont typeface="Barlow"/>
              <a:buNone/>
              <a:defRPr sz="2500" b="1">
                <a:latin typeface="Barlow"/>
                <a:ea typeface="Barlow"/>
                <a:cs typeface="Barlow"/>
                <a:sym typeface="Barlow"/>
              </a:defRPr>
            </a:lvl9pPr>
          </a:lstStyle>
          <a:p>
            <a:r>
              <a:t>xx%</a:t>
            </a:r>
          </a:p>
        </p:txBody>
      </p:sp>
      <p:sp>
        <p:nvSpPr>
          <p:cNvPr id="313" name="Google Shape;313;p24"/>
          <p:cNvSpPr txBox="1">
            <a:spLocks noGrp="1"/>
          </p:cNvSpPr>
          <p:nvPr>
            <p:ph type="subTitle" idx="2"/>
          </p:nvPr>
        </p:nvSpPr>
        <p:spPr>
          <a:xfrm>
            <a:off x="3423600" y="2688513"/>
            <a:ext cx="2296500" cy="4572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4" name="Google Shape;314;p24"/>
          <p:cNvSpPr txBox="1">
            <a:spLocks noGrp="1"/>
          </p:cNvSpPr>
          <p:nvPr>
            <p:ph type="title" idx="3" hasCustomPrompt="1"/>
          </p:nvPr>
        </p:nvSpPr>
        <p:spPr>
          <a:xfrm>
            <a:off x="3423750" y="2150202"/>
            <a:ext cx="2296500" cy="4572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2200"/>
              <a:buNone/>
              <a:defRPr sz="2200">
                <a:solidFill>
                  <a:schemeClr val="lt1"/>
                </a:solidFill>
              </a:defRPr>
            </a:lvl1pPr>
            <a:lvl2pPr lvl="1" algn="ctr" rtl="0">
              <a:spcBef>
                <a:spcPts val="0"/>
              </a:spcBef>
              <a:spcAft>
                <a:spcPts val="0"/>
              </a:spcAft>
              <a:buSzPts val="2500"/>
              <a:buFont typeface="Barlow"/>
              <a:buNone/>
              <a:defRPr sz="2500" b="1">
                <a:latin typeface="Barlow"/>
                <a:ea typeface="Barlow"/>
                <a:cs typeface="Barlow"/>
                <a:sym typeface="Barlow"/>
              </a:defRPr>
            </a:lvl2pPr>
            <a:lvl3pPr lvl="2" algn="ctr" rtl="0">
              <a:spcBef>
                <a:spcPts val="0"/>
              </a:spcBef>
              <a:spcAft>
                <a:spcPts val="0"/>
              </a:spcAft>
              <a:buSzPts val="2500"/>
              <a:buFont typeface="Barlow"/>
              <a:buNone/>
              <a:defRPr sz="2500" b="1">
                <a:latin typeface="Barlow"/>
                <a:ea typeface="Barlow"/>
                <a:cs typeface="Barlow"/>
                <a:sym typeface="Barlow"/>
              </a:defRPr>
            </a:lvl3pPr>
            <a:lvl4pPr lvl="3" algn="ctr" rtl="0">
              <a:spcBef>
                <a:spcPts val="0"/>
              </a:spcBef>
              <a:spcAft>
                <a:spcPts val="0"/>
              </a:spcAft>
              <a:buSzPts val="2500"/>
              <a:buFont typeface="Barlow"/>
              <a:buNone/>
              <a:defRPr sz="2500" b="1">
                <a:latin typeface="Barlow"/>
                <a:ea typeface="Barlow"/>
                <a:cs typeface="Barlow"/>
                <a:sym typeface="Barlow"/>
              </a:defRPr>
            </a:lvl4pPr>
            <a:lvl5pPr lvl="4" algn="ctr" rtl="0">
              <a:spcBef>
                <a:spcPts val="0"/>
              </a:spcBef>
              <a:spcAft>
                <a:spcPts val="0"/>
              </a:spcAft>
              <a:buSzPts val="2500"/>
              <a:buFont typeface="Barlow"/>
              <a:buNone/>
              <a:defRPr sz="2500" b="1">
                <a:latin typeface="Barlow"/>
                <a:ea typeface="Barlow"/>
                <a:cs typeface="Barlow"/>
                <a:sym typeface="Barlow"/>
              </a:defRPr>
            </a:lvl5pPr>
            <a:lvl6pPr lvl="5" algn="ctr" rtl="0">
              <a:spcBef>
                <a:spcPts val="0"/>
              </a:spcBef>
              <a:spcAft>
                <a:spcPts val="0"/>
              </a:spcAft>
              <a:buSzPts val="2500"/>
              <a:buFont typeface="Barlow"/>
              <a:buNone/>
              <a:defRPr sz="2500" b="1">
                <a:latin typeface="Barlow"/>
                <a:ea typeface="Barlow"/>
                <a:cs typeface="Barlow"/>
                <a:sym typeface="Barlow"/>
              </a:defRPr>
            </a:lvl6pPr>
            <a:lvl7pPr lvl="6" algn="ctr" rtl="0">
              <a:spcBef>
                <a:spcPts val="0"/>
              </a:spcBef>
              <a:spcAft>
                <a:spcPts val="0"/>
              </a:spcAft>
              <a:buSzPts val="2500"/>
              <a:buFont typeface="Barlow"/>
              <a:buNone/>
              <a:defRPr sz="2500" b="1">
                <a:latin typeface="Barlow"/>
                <a:ea typeface="Barlow"/>
                <a:cs typeface="Barlow"/>
                <a:sym typeface="Barlow"/>
              </a:defRPr>
            </a:lvl7pPr>
            <a:lvl8pPr lvl="7" algn="ctr" rtl="0">
              <a:spcBef>
                <a:spcPts val="0"/>
              </a:spcBef>
              <a:spcAft>
                <a:spcPts val="0"/>
              </a:spcAft>
              <a:buSzPts val="2500"/>
              <a:buFont typeface="Barlow"/>
              <a:buNone/>
              <a:defRPr sz="2500" b="1">
                <a:latin typeface="Barlow"/>
                <a:ea typeface="Barlow"/>
                <a:cs typeface="Barlow"/>
                <a:sym typeface="Barlow"/>
              </a:defRPr>
            </a:lvl8pPr>
            <a:lvl9pPr lvl="8" algn="ctr" rtl="0">
              <a:spcBef>
                <a:spcPts val="0"/>
              </a:spcBef>
              <a:spcAft>
                <a:spcPts val="0"/>
              </a:spcAft>
              <a:buSzPts val="2500"/>
              <a:buFont typeface="Barlow"/>
              <a:buNone/>
              <a:defRPr sz="2500" b="1">
                <a:latin typeface="Barlow"/>
                <a:ea typeface="Barlow"/>
                <a:cs typeface="Barlow"/>
                <a:sym typeface="Barlow"/>
              </a:defRPr>
            </a:lvl9pPr>
          </a:lstStyle>
          <a:p>
            <a:r>
              <a:t>xx%</a:t>
            </a:r>
          </a:p>
        </p:txBody>
      </p:sp>
      <p:sp>
        <p:nvSpPr>
          <p:cNvPr id="315" name="Google Shape;315;p24"/>
          <p:cNvSpPr txBox="1">
            <a:spLocks noGrp="1"/>
          </p:cNvSpPr>
          <p:nvPr>
            <p:ph type="subTitle" idx="4"/>
          </p:nvPr>
        </p:nvSpPr>
        <p:spPr>
          <a:xfrm>
            <a:off x="3423750" y="3904025"/>
            <a:ext cx="2296500" cy="4572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6" name="Google Shape;316;p24"/>
          <p:cNvSpPr txBox="1">
            <a:spLocks noGrp="1"/>
          </p:cNvSpPr>
          <p:nvPr>
            <p:ph type="title" idx="5" hasCustomPrompt="1"/>
          </p:nvPr>
        </p:nvSpPr>
        <p:spPr>
          <a:xfrm>
            <a:off x="3423750" y="3365703"/>
            <a:ext cx="2296500" cy="4572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dk1"/>
              </a:buClr>
              <a:buSzPts val="2200"/>
              <a:buNone/>
              <a:defRPr sz="2200">
                <a:solidFill>
                  <a:schemeClr val="dk1"/>
                </a:solidFill>
              </a:defRPr>
            </a:lvl1pPr>
            <a:lvl2pPr lvl="1" algn="ctr" rtl="0">
              <a:spcBef>
                <a:spcPts val="0"/>
              </a:spcBef>
              <a:spcAft>
                <a:spcPts val="0"/>
              </a:spcAft>
              <a:buSzPts val="2500"/>
              <a:buFont typeface="Barlow"/>
              <a:buNone/>
              <a:defRPr sz="2500" b="1">
                <a:latin typeface="Barlow"/>
                <a:ea typeface="Barlow"/>
                <a:cs typeface="Barlow"/>
                <a:sym typeface="Barlow"/>
              </a:defRPr>
            </a:lvl2pPr>
            <a:lvl3pPr lvl="2" algn="ctr" rtl="0">
              <a:spcBef>
                <a:spcPts val="0"/>
              </a:spcBef>
              <a:spcAft>
                <a:spcPts val="0"/>
              </a:spcAft>
              <a:buSzPts val="2500"/>
              <a:buFont typeface="Barlow"/>
              <a:buNone/>
              <a:defRPr sz="2500" b="1">
                <a:latin typeface="Barlow"/>
                <a:ea typeface="Barlow"/>
                <a:cs typeface="Barlow"/>
                <a:sym typeface="Barlow"/>
              </a:defRPr>
            </a:lvl3pPr>
            <a:lvl4pPr lvl="3" algn="ctr" rtl="0">
              <a:spcBef>
                <a:spcPts val="0"/>
              </a:spcBef>
              <a:spcAft>
                <a:spcPts val="0"/>
              </a:spcAft>
              <a:buSzPts val="2500"/>
              <a:buFont typeface="Barlow"/>
              <a:buNone/>
              <a:defRPr sz="2500" b="1">
                <a:latin typeface="Barlow"/>
                <a:ea typeface="Barlow"/>
                <a:cs typeface="Barlow"/>
                <a:sym typeface="Barlow"/>
              </a:defRPr>
            </a:lvl4pPr>
            <a:lvl5pPr lvl="4" algn="ctr" rtl="0">
              <a:spcBef>
                <a:spcPts val="0"/>
              </a:spcBef>
              <a:spcAft>
                <a:spcPts val="0"/>
              </a:spcAft>
              <a:buSzPts val="2500"/>
              <a:buFont typeface="Barlow"/>
              <a:buNone/>
              <a:defRPr sz="2500" b="1">
                <a:latin typeface="Barlow"/>
                <a:ea typeface="Barlow"/>
                <a:cs typeface="Barlow"/>
                <a:sym typeface="Barlow"/>
              </a:defRPr>
            </a:lvl5pPr>
            <a:lvl6pPr lvl="5" algn="ctr" rtl="0">
              <a:spcBef>
                <a:spcPts val="0"/>
              </a:spcBef>
              <a:spcAft>
                <a:spcPts val="0"/>
              </a:spcAft>
              <a:buSzPts val="2500"/>
              <a:buFont typeface="Barlow"/>
              <a:buNone/>
              <a:defRPr sz="2500" b="1">
                <a:latin typeface="Barlow"/>
                <a:ea typeface="Barlow"/>
                <a:cs typeface="Barlow"/>
                <a:sym typeface="Barlow"/>
              </a:defRPr>
            </a:lvl6pPr>
            <a:lvl7pPr lvl="6" algn="ctr" rtl="0">
              <a:spcBef>
                <a:spcPts val="0"/>
              </a:spcBef>
              <a:spcAft>
                <a:spcPts val="0"/>
              </a:spcAft>
              <a:buSzPts val="2500"/>
              <a:buFont typeface="Barlow"/>
              <a:buNone/>
              <a:defRPr sz="2500" b="1">
                <a:latin typeface="Barlow"/>
                <a:ea typeface="Barlow"/>
                <a:cs typeface="Barlow"/>
                <a:sym typeface="Barlow"/>
              </a:defRPr>
            </a:lvl7pPr>
            <a:lvl8pPr lvl="7" algn="ctr" rtl="0">
              <a:spcBef>
                <a:spcPts val="0"/>
              </a:spcBef>
              <a:spcAft>
                <a:spcPts val="0"/>
              </a:spcAft>
              <a:buSzPts val="2500"/>
              <a:buFont typeface="Barlow"/>
              <a:buNone/>
              <a:defRPr sz="2500" b="1">
                <a:latin typeface="Barlow"/>
                <a:ea typeface="Barlow"/>
                <a:cs typeface="Barlow"/>
                <a:sym typeface="Barlow"/>
              </a:defRPr>
            </a:lvl8pPr>
            <a:lvl9pPr lvl="8" algn="ctr" rtl="0">
              <a:spcBef>
                <a:spcPts val="0"/>
              </a:spcBef>
              <a:spcAft>
                <a:spcPts val="0"/>
              </a:spcAft>
              <a:buSzPts val="2500"/>
              <a:buFont typeface="Barlow"/>
              <a:buNone/>
              <a:defRPr sz="2500" b="1">
                <a:latin typeface="Barlow"/>
                <a:ea typeface="Barlow"/>
                <a:cs typeface="Barlow"/>
                <a:sym typeface="Barlow"/>
              </a:defRPr>
            </a:lvl9pPr>
          </a:lstStyle>
          <a:p>
            <a:r>
              <a:t>xx%</a:t>
            </a:r>
          </a:p>
        </p:txBody>
      </p:sp>
      <p:sp>
        <p:nvSpPr>
          <p:cNvPr id="317" name="Google Shape;317;p24"/>
          <p:cNvSpPr/>
          <p:nvPr/>
        </p:nvSpPr>
        <p:spPr>
          <a:xfrm>
            <a:off x="7377200" y="2089950"/>
            <a:ext cx="1766704" cy="356851"/>
          </a:xfrm>
          <a:custGeom>
            <a:avLst/>
            <a:gdLst/>
            <a:ahLst/>
            <a:cxnLst/>
            <a:rect l="l" t="t" r="r" b="b"/>
            <a:pathLst>
              <a:path w="15325" h="2775" extrusionOk="0">
                <a:moveTo>
                  <a:pt x="1" y="0"/>
                </a:moveTo>
                <a:lnTo>
                  <a:pt x="1" y="2774"/>
                </a:lnTo>
                <a:lnTo>
                  <a:pt x="15324" y="2774"/>
                </a:lnTo>
                <a:lnTo>
                  <a:pt x="15324" y="0"/>
                </a:lnTo>
                <a:close/>
              </a:path>
            </a:pathLst>
          </a:cu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4"/>
          <p:cNvSpPr/>
          <p:nvPr/>
        </p:nvSpPr>
        <p:spPr>
          <a:xfrm>
            <a:off x="357025" y="2089950"/>
            <a:ext cx="2071751" cy="356851"/>
          </a:xfrm>
          <a:custGeom>
            <a:avLst/>
            <a:gdLst/>
            <a:ahLst/>
            <a:cxnLst/>
            <a:rect l="l" t="t" r="r" b="b"/>
            <a:pathLst>
              <a:path w="4300" h="2775" extrusionOk="0">
                <a:moveTo>
                  <a:pt x="1" y="0"/>
                </a:moveTo>
                <a:lnTo>
                  <a:pt x="1" y="2774"/>
                </a:lnTo>
                <a:lnTo>
                  <a:pt x="4299" y="2774"/>
                </a:lnTo>
                <a:lnTo>
                  <a:pt x="4299" y="0"/>
                </a:lnTo>
                <a:close/>
              </a:path>
            </a:pathLst>
          </a:custGeom>
          <a:solidFill>
            <a:srgbClr val="FFFFFF">
              <a:alpha val="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4"/>
          <p:cNvSpPr/>
          <p:nvPr/>
        </p:nvSpPr>
        <p:spPr>
          <a:xfrm>
            <a:off x="6810278" y="1500450"/>
            <a:ext cx="1104154" cy="356872"/>
          </a:xfrm>
          <a:custGeom>
            <a:avLst/>
            <a:gdLst/>
            <a:ahLst/>
            <a:cxnLst/>
            <a:rect l="l" t="t" r="r" b="b"/>
            <a:pathLst>
              <a:path w="18027" h="2775" extrusionOk="0">
                <a:moveTo>
                  <a:pt x="0" y="0"/>
                </a:moveTo>
                <a:lnTo>
                  <a:pt x="0" y="2774"/>
                </a:lnTo>
                <a:lnTo>
                  <a:pt x="18026" y="2774"/>
                </a:lnTo>
                <a:lnTo>
                  <a:pt x="18026" y="0"/>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4"/>
          <p:cNvSpPr/>
          <p:nvPr/>
        </p:nvSpPr>
        <p:spPr>
          <a:xfrm>
            <a:off x="6896029" y="2679300"/>
            <a:ext cx="2247805" cy="355450"/>
          </a:xfrm>
          <a:custGeom>
            <a:avLst/>
            <a:gdLst/>
            <a:ahLst/>
            <a:cxnLst/>
            <a:rect l="l" t="t" r="r" b="b"/>
            <a:pathLst>
              <a:path w="12872" h="2764" extrusionOk="0">
                <a:moveTo>
                  <a:pt x="1" y="1"/>
                </a:moveTo>
                <a:lnTo>
                  <a:pt x="1" y="2763"/>
                </a:lnTo>
                <a:lnTo>
                  <a:pt x="12871" y="2763"/>
                </a:lnTo>
                <a:lnTo>
                  <a:pt x="12871"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4"/>
          <p:cNvSpPr/>
          <p:nvPr/>
        </p:nvSpPr>
        <p:spPr>
          <a:xfrm>
            <a:off x="8105579" y="1500450"/>
            <a:ext cx="1038298" cy="356872"/>
          </a:xfrm>
          <a:custGeom>
            <a:avLst/>
            <a:gdLst/>
            <a:ahLst/>
            <a:cxnLst/>
            <a:rect l="l" t="t" r="r" b="b"/>
            <a:pathLst>
              <a:path w="2882" h="2775" extrusionOk="0">
                <a:moveTo>
                  <a:pt x="1" y="0"/>
                </a:moveTo>
                <a:lnTo>
                  <a:pt x="1" y="2774"/>
                </a:lnTo>
                <a:lnTo>
                  <a:pt x="2882" y="2774"/>
                </a:lnTo>
                <a:lnTo>
                  <a:pt x="2882" y="0"/>
                </a:lnTo>
                <a:close/>
              </a:path>
            </a:pathLst>
          </a:custGeom>
          <a:solidFill>
            <a:srgbClr val="FFFFFF">
              <a:alpha val="56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4"/>
          <p:cNvSpPr/>
          <p:nvPr/>
        </p:nvSpPr>
        <p:spPr>
          <a:xfrm>
            <a:off x="6739789" y="3268775"/>
            <a:ext cx="1104128" cy="355450"/>
          </a:xfrm>
          <a:custGeom>
            <a:avLst/>
            <a:gdLst/>
            <a:ahLst/>
            <a:cxnLst/>
            <a:rect l="l" t="t" r="r" b="b"/>
            <a:pathLst>
              <a:path w="18396" h="2764" extrusionOk="0">
                <a:moveTo>
                  <a:pt x="1" y="1"/>
                </a:moveTo>
                <a:lnTo>
                  <a:pt x="1" y="2763"/>
                </a:lnTo>
                <a:lnTo>
                  <a:pt x="18396" y="2763"/>
                </a:lnTo>
                <a:lnTo>
                  <a:pt x="18396" y="1"/>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4"/>
          <p:cNvSpPr/>
          <p:nvPr/>
        </p:nvSpPr>
        <p:spPr>
          <a:xfrm>
            <a:off x="18" y="3268775"/>
            <a:ext cx="1038298" cy="355450"/>
          </a:xfrm>
          <a:custGeom>
            <a:avLst/>
            <a:gdLst/>
            <a:ahLst/>
            <a:cxnLst/>
            <a:rect l="l" t="t" r="r" b="b"/>
            <a:pathLst>
              <a:path w="2882" h="2764" extrusionOk="0">
                <a:moveTo>
                  <a:pt x="0" y="1"/>
                </a:moveTo>
                <a:lnTo>
                  <a:pt x="0" y="2763"/>
                </a:lnTo>
                <a:lnTo>
                  <a:pt x="2881" y="2763"/>
                </a:lnTo>
                <a:lnTo>
                  <a:pt x="2881" y="1"/>
                </a:lnTo>
                <a:close/>
              </a:path>
            </a:pathLst>
          </a:custGeom>
          <a:solidFill>
            <a:srgbClr val="FFFFFF">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4"/>
          <p:cNvSpPr/>
          <p:nvPr/>
        </p:nvSpPr>
        <p:spPr>
          <a:xfrm>
            <a:off x="10" y="1500456"/>
            <a:ext cx="1104138" cy="356858"/>
          </a:xfrm>
          <a:custGeom>
            <a:avLst/>
            <a:gdLst/>
            <a:ahLst/>
            <a:cxnLst/>
            <a:rect l="l" t="t" r="r" b="b"/>
            <a:pathLst>
              <a:path w="8586" h="2775" extrusionOk="0">
                <a:moveTo>
                  <a:pt x="1" y="0"/>
                </a:moveTo>
                <a:lnTo>
                  <a:pt x="1" y="2774"/>
                </a:lnTo>
                <a:lnTo>
                  <a:pt x="8585" y="2774"/>
                </a:lnTo>
                <a:lnTo>
                  <a:pt x="8585" y="0"/>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4"/>
          <p:cNvSpPr/>
          <p:nvPr/>
        </p:nvSpPr>
        <p:spPr>
          <a:xfrm>
            <a:off x="1299972" y="1500450"/>
            <a:ext cx="490621" cy="356872"/>
          </a:xfrm>
          <a:custGeom>
            <a:avLst/>
            <a:gdLst/>
            <a:ahLst/>
            <a:cxnLst/>
            <a:rect l="l" t="t" r="r" b="b"/>
            <a:pathLst>
              <a:path w="18396" h="2775" extrusionOk="0">
                <a:moveTo>
                  <a:pt x="0" y="0"/>
                </a:moveTo>
                <a:lnTo>
                  <a:pt x="0" y="2774"/>
                </a:lnTo>
                <a:lnTo>
                  <a:pt x="18396" y="2774"/>
                </a:lnTo>
                <a:lnTo>
                  <a:pt x="18396" y="0"/>
                </a:lnTo>
                <a:close/>
              </a:path>
            </a:pathLst>
          </a:custGeom>
          <a:solidFill>
            <a:srgbClr val="FFFFFF">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Overpass Mono"/>
              <a:buNone/>
              <a:defRPr sz="2800" b="1">
                <a:solidFill>
                  <a:schemeClr val="lt1"/>
                </a:solidFill>
                <a:latin typeface="Overpass Mono"/>
                <a:ea typeface="Overpass Mono"/>
                <a:cs typeface="Overpass Mono"/>
                <a:sym typeface="Overpass Mon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1"/>
              </a:buClr>
              <a:buSzPts val="1800"/>
              <a:buFont typeface="Anaheim"/>
              <a:buChar char="●"/>
              <a:defRPr sz="1800">
                <a:solidFill>
                  <a:schemeClr val="lt1"/>
                </a:solidFill>
                <a:latin typeface="Anaheim"/>
                <a:ea typeface="Anaheim"/>
                <a:cs typeface="Anaheim"/>
                <a:sym typeface="Anaheim"/>
              </a:defRPr>
            </a:lvl1pPr>
            <a:lvl2pPr marL="914400" lvl="1"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2pPr>
            <a:lvl3pPr marL="1371600" lvl="2"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3pPr>
            <a:lvl4pPr marL="1828800" lvl="3"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4pPr>
            <a:lvl5pPr marL="2286000" lvl="4"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5pPr>
            <a:lvl6pPr marL="2743200" lvl="5"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6pPr>
            <a:lvl7pPr marL="3200400" lvl="6"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7pPr>
            <a:lvl8pPr marL="3657600" lvl="7"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8pPr>
            <a:lvl9pPr marL="4114800" lvl="8" indent="-317500">
              <a:lnSpc>
                <a:spcPct val="115000"/>
              </a:lnSpc>
              <a:spcBef>
                <a:spcPts val="1600"/>
              </a:spcBef>
              <a:spcAft>
                <a:spcPts val="1600"/>
              </a:spcAft>
              <a:buClr>
                <a:schemeClr val="lt1"/>
              </a:buClr>
              <a:buSzPts val="1400"/>
              <a:buFont typeface="Anaheim"/>
              <a:buChar char="■"/>
              <a:defRPr>
                <a:solidFill>
                  <a:schemeClr val="lt1"/>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5" r:id="rId4"/>
    <p:sldLayoutId id="2147483659" r:id="rId5"/>
    <p:sldLayoutId id="2147483661" r:id="rId6"/>
    <p:sldLayoutId id="2147483665" r:id="rId7"/>
    <p:sldLayoutId id="2147483667" r:id="rId8"/>
    <p:sldLayoutId id="214748367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4">
          <p15:clr>
            <a:srgbClr val="EA4335"/>
          </p15:clr>
        </p15:guide>
        <p15:guide id="2" pos="5306">
          <p15:clr>
            <a:srgbClr val="EA4335"/>
          </p15:clr>
        </p15:guide>
        <p15:guide id="3" orient="horz" pos="340">
          <p15:clr>
            <a:srgbClr val="EA4335"/>
          </p15:clr>
        </p15:guide>
        <p15:guide id="4" orient="horz" pos="2898">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creativecommons.org/licenses/by/3.0/" TargetMode="External"/><Relationship Id="rId5" Type="http://schemas.openxmlformats.org/officeDocument/2006/relationships/hyperlink" Target="http://www.flickr.com/photos/wfryer/7695676272/"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5.pn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slide" Target="slide21.xml"/><Relationship Id="rId4" Type="http://schemas.openxmlformats.org/officeDocument/2006/relationships/slide" Target="slide12.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7"/>
          <p:cNvSpPr txBox="1">
            <a:spLocks noGrp="1"/>
          </p:cNvSpPr>
          <p:nvPr>
            <p:ph type="ctrTitle"/>
          </p:nvPr>
        </p:nvSpPr>
        <p:spPr>
          <a:xfrm>
            <a:off x="1660407" y="-163000"/>
            <a:ext cx="7163553" cy="1910400"/>
          </a:xfrm>
          <a:prstGeom prst="rect">
            <a:avLst/>
          </a:prstGeom>
        </p:spPr>
        <p:txBody>
          <a:bodyPr spcFirstLastPara="1" wrap="square" lIns="91425" tIns="91425" rIns="91425" bIns="0" anchor="b" anchorCtr="0">
            <a:noAutofit/>
          </a:bodyPr>
          <a:lstStyle/>
          <a:p>
            <a:pPr marL="0" lvl="0" indent="0" algn="r" rtl="0">
              <a:spcBef>
                <a:spcPts val="0"/>
              </a:spcBef>
              <a:spcAft>
                <a:spcPts val="0"/>
              </a:spcAft>
              <a:buNone/>
            </a:pPr>
            <a:r>
              <a:rPr lang="ar-SA" dirty="0">
                <a:latin typeface="Calibri" panose="020F0502020204030204" pitchFamily="34" charset="0"/>
                <a:cs typeface="Calibri" panose="020F0502020204030204" pitchFamily="34" charset="0"/>
              </a:rPr>
              <a:t>الوحدة الثالثة </a:t>
            </a:r>
            <a:endParaRPr dirty="0">
              <a:latin typeface="Calibri" panose="020F0502020204030204" pitchFamily="34" charset="0"/>
              <a:cs typeface="Calibri" panose="020F0502020204030204" pitchFamily="34" charset="0"/>
            </a:endParaRPr>
          </a:p>
        </p:txBody>
      </p:sp>
      <p:sp>
        <p:nvSpPr>
          <p:cNvPr id="335" name="Google Shape;335;p27"/>
          <p:cNvSpPr txBox="1">
            <a:spLocks noGrp="1"/>
          </p:cNvSpPr>
          <p:nvPr>
            <p:ph type="subTitle" idx="1"/>
          </p:nvPr>
        </p:nvSpPr>
        <p:spPr>
          <a:xfrm>
            <a:off x="580488" y="1427608"/>
            <a:ext cx="1417198" cy="792600"/>
          </a:xfrm>
          <a:prstGeom prst="rect">
            <a:avLst/>
          </a:prstGeom>
        </p:spPr>
        <p:txBody>
          <a:bodyPr spcFirstLastPara="1" wrap="square" lIns="91425" tIns="0" rIns="91425" bIns="91425" anchor="t" anchorCtr="0">
            <a:noAutofit/>
          </a:bodyPr>
          <a:lstStyle/>
          <a:p>
            <a:pPr marL="0" lvl="0" indent="0" algn="ctr" rtl="1">
              <a:spcBef>
                <a:spcPts val="0"/>
              </a:spcBef>
              <a:spcAft>
                <a:spcPts val="0"/>
              </a:spcAft>
              <a:buNone/>
            </a:pPr>
            <a:r>
              <a:rPr lang="ar-SA" sz="2800" dirty="0" err="1">
                <a:solidFill>
                  <a:schemeClr val="dk2"/>
                </a:solidFill>
                <a:latin typeface="Calibri" panose="020F0502020204030204" pitchFamily="34" charset="0"/>
                <a:cs typeface="Calibri" panose="020F0502020204030204" pitchFamily="34" charset="0"/>
              </a:rPr>
              <a:t>سكراتش</a:t>
            </a:r>
            <a:r>
              <a:rPr lang="ar-SA" sz="2800" dirty="0">
                <a:solidFill>
                  <a:schemeClr val="dk2"/>
                </a:solidFill>
                <a:latin typeface="Calibri" panose="020F0502020204030204" pitchFamily="34" charset="0"/>
                <a:cs typeface="Calibri" panose="020F0502020204030204" pitchFamily="34" charset="0"/>
              </a:rPr>
              <a:t> </a:t>
            </a:r>
            <a:endParaRPr sz="2800" dirty="0">
              <a:solidFill>
                <a:schemeClr val="dk2"/>
              </a:solidFill>
              <a:latin typeface="Calibri" panose="020F0502020204030204" pitchFamily="34" charset="0"/>
              <a:cs typeface="Calibri" panose="020F0502020204030204" pitchFamily="34" charset="0"/>
            </a:endParaRPr>
          </a:p>
        </p:txBody>
      </p:sp>
      <p:pic>
        <p:nvPicPr>
          <p:cNvPr id="3" name="صورة 2">
            <a:extLst>
              <a:ext uri="{FF2B5EF4-FFF2-40B4-BE49-F238E27FC236}">
                <a16:creationId xmlns:a16="http://schemas.microsoft.com/office/drawing/2014/main" id="{0143FEB3-A65A-3AB0-ABD9-AD52B3708BA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88" b="89831" l="9861" r="89841">
                        <a14:foregroundMark x1="50598" y1="37886" x2="50598" y2="37886"/>
                        <a14:foregroundMark x1="45817" y1="32802" x2="50199" y2="37488"/>
                        <a14:foregroundMark x1="43028" y1="29811" x2="44920" y2="19641"/>
                        <a14:foregroundMark x1="44920" y1="19641" x2="49602" y2="23031"/>
                        <a14:foregroundMark x1="49402" y1="23031" x2="55179" y2="32802"/>
                        <a14:foregroundMark x1="55179" y1="32802" x2="64542" y2="35294"/>
                        <a14:foregroundMark x1="64542" y1="35294" x2="67131" y2="25723"/>
                        <a14:foregroundMark x1="67131" y1="25723" x2="60159" y2="17348"/>
                        <a14:foregroundMark x1="60159" y1="17348" x2="60159" y2="17348"/>
                        <a14:foregroundMark x1="47510" y1="48654" x2="47012" y2="49950"/>
                        <a14:foregroundMark x1="18725" y1="45264" x2="21016" y2="50349"/>
                        <a14:foregroundMark x1="34163" y1="6181" x2="35657" y2="9571"/>
                        <a14:foregroundMark x1="59761" y1="4686" x2="59761" y2="4686"/>
                        <a14:foregroundMark x1="45120" y1="39182" x2="55279" y2="37886"/>
                        <a14:foregroundMark x1="55279" y1="37886" x2="63147" y2="34297"/>
                        <a14:foregroundMark x1="67928" y1="31107" x2="63546" y2="38086"/>
                        <a14:foregroundMark x1="66733" y1="27916" x2="64841" y2="38185"/>
                        <a14:foregroundMark x1="64841" y1="38185" x2="51693" y2="41077"/>
                        <a14:foregroundMark x1="32470" y1="3988" x2="34163" y2="5882"/>
                      </a14:backgroundRemoval>
                    </a14:imgEffect>
                  </a14:imgLayer>
                </a14:imgProps>
              </a:ext>
              <a:ext uri="{837473B0-CC2E-450A-ABE3-18F120FF3D39}">
                <a1611:picAttrSrcUrl xmlns:a1611="http://schemas.microsoft.com/office/drawing/2016/11/main" r:id="rId5"/>
              </a:ext>
            </a:extLst>
          </a:blip>
          <a:stretch>
            <a:fillRect/>
          </a:stretch>
        </p:blipFill>
        <p:spPr>
          <a:xfrm>
            <a:off x="1502229" y="1913586"/>
            <a:ext cx="3527121" cy="3523608"/>
          </a:xfrm>
          <a:prstGeom prst="rect">
            <a:avLst/>
          </a:prstGeom>
        </p:spPr>
      </p:pic>
      <p:sp>
        <p:nvSpPr>
          <p:cNvPr id="4" name="مربع نص 3">
            <a:extLst>
              <a:ext uri="{FF2B5EF4-FFF2-40B4-BE49-F238E27FC236}">
                <a16:creationId xmlns:a16="http://schemas.microsoft.com/office/drawing/2014/main" id="{6B87F9D8-6863-9F6A-C342-813A833F2ABA}"/>
              </a:ext>
            </a:extLst>
          </p:cNvPr>
          <p:cNvSpPr txBox="1"/>
          <p:nvPr/>
        </p:nvSpPr>
        <p:spPr>
          <a:xfrm>
            <a:off x="1997686" y="5143500"/>
            <a:ext cx="5148628" cy="230832"/>
          </a:xfrm>
          <a:prstGeom prst="rect">
            <a:avLst/>
          </a:prstGeom>
          <a:noFill/>
        </p:spPr>
        <p:txBody>
          <a:bodyPr wrap="square" rtlCol="1">
            <a:spAutoFit/>
          </a:bodyPr>
          <a:lstStyle/>
          <a:p>
            <a:r>
              <a:rPr lang="ar-SA" sz="900">
                <a:hlinkClick r:id="rId5" tooltip="http://www.flickr.com/photos/wfryer/7695676272/"/>
              </a:rPr>
              <a:t>هذه الصورة</a:t>
            </a:r>
            <a:r>
              <a:rPr lang="ar-SA" sz="900"/>
              <a:t> بواسطة كاتب غير معروف مرخصة بالاسم </a:t>
            </a:r>
            <a:r>
              <a:rPr lang="ar-SA" sz="900">
                <a:hlinkClick r:id="rId6" tooltip="https://creativecommons.org/licenses/by/3.0/"/>
              </a:rPr>
              <a:t>CC BY</a:t>
            </a:r>
            <a:endParaRPr lang="ar-SA" sz="9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28"/>
          <p:cNvSpPr txBox="1">
            <a:spLocks noGrp="1"/>
          </p:cNvSpPr>
          <p:nvPr>
            <p:ph type="subTitle" idx="1"/>
          </p:nvPr>
        </p:nvSpPr>
        <p:spPr>
          <a:xfrm flipH="1">
            <a:off x="-89481" y="244795"/>
            <a:ext cx="9158665" cy="669000"/>
          </a:xfrm>
          <a:prstGeom prst="rect">
            <a:avLst/>
          </a:prstGeom>
        </p:spPr>
        <p:txBody>
          <a:bodyPr spcFirstLastPara="1" wrap="square" lIns="91425" tIns="91425" rIns="91425" bIns="91425" anchor="t" anchorCtr="0">
            <a:noAutofit/>
          </a:bodyPr>
          <a:lstStyle/>
          <a:p>
            <a:pPr marL="0" indent="0" algn="r" rtl="1">
              <a:buNone/>
            </a:pPr>
            <a:r>
              <a:rPr lang="ar-SA" sz="2800" b="1" i="0" u="none" strike="noStrike" dirty="0">
                <a:solidFill>
                  <a:schemeClr val="bg2"/>
                </a:solidFill>
                <a:effectLst/>
                <a:latin typeface="Calibri" panose="020F0502020204030204" pitchFamily="34" charset="0"/>
                <a:cs typeface="Calibri" panose="020F0502020204030204" pitchFamily="34" charset="0"/>
              </a:rPr>
              <a:t>لبنة اجعل نمط الدوران  ( ) ( )</a:t>
            </a:r>
            <a:r>
              <a:rPr lang="en-GB" sz="2800" b="1" i="0" u="none" strike="noStrike" dirty="0">
                <a:solidFill>
                  <a:schemeClr val="bg2"/>
                </a:solidFill>
                <a:effectLst/>
                <a:latin typeface="Calibri" panose="020F0502020204030204" pitchFamily="34" charset="0"/>
                <a:cs typeface="Calibri" panose="020F0502020204030204" pitchFamily="34" charset="0"/>
              </a:rPr>
              <a:t>set rotation style</a:t>
            </a:r>
            <a:endParaRPr lang="en-GB" sz="1800" b="1" i="0" u="none" strike="noStrike" dirty="0">
              <a:solidFill>
                <a:schemeClr val="bg2"/>
              </a:solidFill>
              <a:effectLst/>
              <a:latin typeface="Calibri" panose="020F0502020204030204" pitchFamily="34" charset="0"/>
              <a:cs typeface="Calibri" panose="020F0502020204030204" pitchFamily="34" charset="0"/>
            </a:endParaRPr>
          </a:p>
        </p:txBody>
      </p:sp>
      <p:sp>
        <p:nvSpPr>
          <p:cNvPr id="11" name="Google Shape;341;p28">
            <a:extLst>
              <a:ext uri="{FF2B5EF4-FFF2-40B4-BE49-F238E27FC236}">
                <a16:creationId xmlns:a16="http://schemas.microsoft.com/office/drawing/2014/main" id="{AD8F268A-C869-E9D7-B120-0796A098CF6D}"/>
              </a:ext>
            </a:extLst>
          </p:cNvPr>
          <p:cNvSpPr txBox="1">
            <a:spLocks/>
          </p:cNvSpPr>
          <p:nvPr/>
        </p:nvSpPr>
        <p:spPr>
          <a:xfrm flipH="1">
            <a:off x="191192" y="1676171"/>
            <a:ext cx="4031673" cy="66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000"/>
              <a:buFont typeface="Roboto"/>
              <a:buAutoNum type="arabicPeriod"/>
              <a:defRPr sz="12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lt1"/>
              </a:buClr>
              <a:buSzPts val="1200"/>
              <a:buFont typeface="Roboto Condensed Light"/>
              <a:buAutoNum type="arabicPeriod"/>
              <a:defRPr sz="1200" b="0" i="0" u="none" strike="noStrike" cap="none">
                <a:solidFill>
                  <a:schemeClr val="lt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lt1"/>
              </a:buClr>
              <a:buSzPts val="1200"/>
              <a:buFont typeface="Roboto Condensed Light"/>
              <a:buAutoNum type="arabicPeriod"/>
              <a:defRPr sz="1200" b="0" i="0" u="none" strike="noStrike" cap="none">
                <a:solidFill>
                  <a:schemeClr val="lt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9pPr>
          </a:lstStyle>
          <a:p>
            <a:pPr marL="114300" indent="0" algn="just" rtl="1">
              <a:buNone/>
            </a:pPr>
            <a:r>
              <a:rPr lang="ar-SA" sz="2800" b="0" u="none" strike="noStrike" dirty="0">
                <a:solidFill>
                  <a:schemeClr val="bg1"/>
                </a:solidFill>
                <a:effectLst/>
                <a:latin typeface="Calibri" panose="020F0502020204030204" pitchFamily="34" charset="0"/>
                <a:cs typeface="Calibri" panose="020F0502020204030204" pitchFamily="34" charset="0"/>
              </a:rPr>
              <a:t>	تنتمي هذه اللبنة إلى فئة </a:t>
            </a:r>
            <a:r>
              <a:rPr lang="ar-SA" sz="2800" b="1" u="none" strike="noStrike" dirty="0">
                <a:solidFill>
                  <a:schemeClr val="tx2"/>
                </a:solidFill>
                <a:effectLst/>
                <a:latin typeface="Calibri" panose="020F0502020204030204" pitchFamily="34" charset="0"/>
                <a:cs typeface="Calibri" panose="020F0502020204030204" pitchFamily="34" charset="0"/>
              </a:rPr>
              <a:t>لبنات الحركة </a:t>
            </a:r>
            <a:r>
              <a:rPr lang="ar-SA" sz="2800" b="0" u="none" strike="noStrike" dirty="0">
                <a:solidFill>
                  <a:schemeClr val="bg1"/>
                </a:solidFill>
                <a:effectLst/>
                <a:latin typeface="Calibri" panose="020F0502020204030204" pitchFamily="34" charset="0"/>
                <a:cs typeface="Calibri" panose="020F0502020204030204" pitchFamily="34" charset="0"/>
              </a:rPr>
              <a:t>زرقاء اللون، ويمكن استخدامها لتعيين 􁣌 نمط الدوران للكائن، وتحتوي على ثلاثة</a:t>
            </a:r>
            <a:r>
              <a:rPr lang="ar-SA" sz="2800" dirty="0">
                <a:solidFill>
                  <a:schemeClr val="bg1"/>
                </a:solidFill>
                <a:latin typeface="Calibri" panose="020F0502020204030204" pitchFamily="34" charset="0"/>
                <a:cs typeface="Calibri" panose="020F0502020204030204" pitchFamily="34" charset="0"/>
              </a:rPr>
              <a:t> </a:t>
            </a:r>
            <a:r>
              <a:rPr lang="ar-SA" sz="2800" b="0" u="none" strike="noStrike" dirty="0">
                <a:solidFill>
                  <a:schemeClr val="bg1"/>
                </a:solidFill>
                <a:effectLst/>
                <a:latin typeface="Calibri" panose="020F0502020204030204" pitchFamily="34" charset="0"/>
                <a:cs typeface="Calibri" panose="020F0502020204030204" pitchFamily="34" charset="0"/>
              </a:rPr>
              <a:t>أنماط مختلفة.</a:t>
            </a:r>
            <a:endParaRPr lang="ar-SA" sz="2800" dirty="0">
              <a:solidFill>
                <a:schemeClr val="bg1"/>
              </a:solidFill>
              <a:effectLst/>
              <a:latin typeface="Calibri" panose="020F0502020204030204" pitchFamily="34" charset="0"/>
              <a:cs typeface="Calibri" panose="020F0502020204030204" pitchFamily="34" charset="0"/>
            </a:endParaRPr>
          </a:p>
        </p:txBody>
      </p:sp>
      <p:pic>
        <p:nvPicPr>
          <p:cNvPr id="2" name="صورة 1">
            <a:extLst>
              <a:ext uri="{FF2B5EF4-FFF2-40B4-BE49-F238E27FC236}">
                <a16:creationId xmlns:a16="http://schemas.microsoft.com/office/drawing/2014/main" id="{18C6563E-F64C-01E9-1ADB-F78542C76A56}"/>
              </a:ext>
            </a:extLst>
          </p:cNvPr>
          <p:cNvPicPr>
            <a:picLocks noChangeAspect="1"/>
          </p:cNvPicPr>
          <p:nvPr/>
        </p:nvPicPr>
        <p:blipFill>
          <a:blip r:embed="rId3"/>
          <a:stretch>
            <a:fillRect/>
          </a:stretch>
        </p:blipFill>
        <p:spPr>
          <a:xfrm>
            <a:off x="295102" y="91757"/>
            <a:ext cx="2315095" cy="1431376"/>
          </a:xfrm>
          <a:prstGeom prst="rect">
            <a:avLst/>
          </a:prstGeom>
        </p:spPr>
      </p:pic>
      <p:pic>
        <p:nvPicPr>
          <p:cNvPr id="5" name="صورة 4">
            <a:extLst>
              <a:ext uri="{FF2B5EF4-FFF2-40B4-BE49-F238E27FC236}">
                <a16:creationId xmlns:a16="http://schemas.microsoft.com/office/drawing/2014/main" id="{5DA294A3-5F40-C863-3FB6-91F8A8F5BA2D}"/>
              </a:ext>
            </a:extLst>
          </p:cNvPr>
          <p:cNvPicPr>
            <a:picLocks noChangeAspect="1"/>
          </p:cNvPicPr>
          <p:nvPr/>
        </p:nvPicPr>
        <p:blipFill>
          <a:blip r:embed="rId4"/>
          <a:stretch>
            <a:fillRect/>
          </a:stretch>
        </p:blipFill>
        <p:spPr>
          <a:xfrm>
            <a:off x="6991004" y="813936"/>
            <a:ext cx="2061557" cy="4329564"/>
          </a:xfrm>
          <a:prstGeom prst="rect">
            <a:avLst/>
          </a:prstGeom>
        </p:spPr>
      </p:pic>
      <p:pic>
        <p:nvPicPr>
          <p:cNvPr id="6" name="صورة 5">
            <a:extLst>
              <a:ext uri="{FF2B5EF4-FFF2-40B4-BE49-F238E27FC236}">
                <a16:creationId xmlns:a16="http://schemas.microsoft.com/office/drawing/2014/main" id="{F392C20C-108B-0FD1-4055-133F833576BD}"/>
              </a:ext>
            </a:extLst>
          </p:cNvPr>
          <p:cNvPicPr>
            <a:picLocks noChangeAspect="1"/>
          </p:cNvPicPr>
          <p:nvPr/>
        </p:nvPicPr>
        <p:blipFill rotWithShape="1">
          <a:blip r:embed="rId5"/>
          <a:srcRect l="1903"/>
          <a:stretch/>
        </p:blipFill>
        <p:spPr>
          <a:xfrm>
            <a:off x="4065220" y="1245053"/>
            <a:ext cx="2957552" cy="3467329"/>
          </a:xfrm>
          <a:prstGeom prst="rect">
            <a:avLst/>
          </a:prstGeom>
        </p:spPr>
      </p:pic>
    </p:spTree>
    <p:extLst>
      <p:ext uri="{BB962C8B-B14F-4D97-AF65-F5344CB8AC3E}">
        <p14:creationId xmlns:p14="http://schemas.microsoft.com/office/powerpoint/2010/main" val="931497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9"/>
          <p:cNvSpPr txBox="1">
            <a:spLocks noGrp="1"/>
          </p:cNvSpPr>
          <p:nvPr>
            <p:ph type="title" idx="5"/>
          </p:nvPr>
        </p:nvSpPr>
        <p:spPr>
          <a:xfrm>
            <a:off x="6514029" y="60082"/>
            <a:ext cx="2161885" cy="66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SA" sz="4000" dirty="0">
                <a:solidFill>
                  <a:schemeClr val="bg1"/>
                </a:solidFill>
                <a:latin typeface="Calibri" panose="020F0502020204030204" pitchFamily="34" charset="0"/>
                <a:cs typeface="Calibri" panose="020F0502020204030204" pitchFamily="34" charset="0"/>
              </a:rPr>
              <a:t>تعرفنا على:</a:t>
            </a:r>
            <a:endParaRPr sz="4000" dirty="0">
              <a:solidFill>
                <a:schemeClr val="bg1"/>
              </a:solidFill>
              <a:latin typeface="Calibri" panose="020F0502020204030204" pitchFamily="34" charset="0"/>
              <a:cs typeface="Calibri" panose="020F0502020204030204" pitchFamily="34" charset="0"/>
            </a:endParaRPr>
          </a:p>
        </p:txBody>
      </p:sp>
      <p:pic>
        <p:nvPicPr>
          <p:cNvPr id="2" name="صورة 1">
            <a:extLst>
              <a:ext uri="{FF2B5EF4-FFF2-40B4-BE49-F238E27FC236}">
                <a16:creationId xmlns:a16="http://schemas.microsoft.com/office/drawing/2014/main" id="{127348B4-BF54-3EC8-CF8F-860DD2F1AE6C}"/>
              </a:ext>
            </a:extLst>
          </p:cNvPr>
          <p:cNvPicPr>
            <a:picLocks noChangeAspect="1"/>
          </p:cNvPicPr>
          <p:nvPr/>
        </p:nvPicPr>
        <p:blipFill>
          <a:blip r:embed="rId3"/>
          <a:stretch>
            <a:fillRect/>
          </a:stretch>
        </p:blipFill>
        <p:spPr>
          <a:xfrm>
            <a:off x="19943" y="1531359"/>
            <a:ext cx="2830286" cy="1749908"/>
          </a:xfrm>
          <a:prstGeom prst="rect">
            <a:avLst/>
          </a:prstGeom>
        </p:spPr>
      </p:pic>
      <p:pic>
        <p:nvPicPr>
          <p:cNvPr id="3" name="صورة 2">
            <a:extLst>
              <a:ext uri="{FF2B5EF4-FFF2-40B4-BE49-F238E27FC236}">
                <a16:creationId xmlns:a16="http://schemas.microsoft.com/office/drawing/2014/main" id="{08DB87E2-B404-3C81-E3B7-A50BDA3F4B91}"/>
              </a:ext>
            </a:extLst>
          </p:cNvPr>
          <p:cNvPicPr>
            <a:picLocks noChangeAspect="1"/>
          </p:cNvPicPr>
          <p:nvPr/>
        </p:nvPicPr>
        <p:blipFill>
          <a:blip r:embed="rId4"/>
          <a:stretch>
            <a:fillRect/>
          </a:stretch>
        </p:blipFill>
        <p:spPr>
          <a:xfrm>
            <a:off x="3132308" y="255296"/>
            <a:ext cx="3386461" cy="4779970"/>
          </a:xfrm>
          <a:prstGeom prst="rect">
            <a:avLst/>
          </a:prstGeom>
        </p:spPr>
      </p:pic>
      <p:pic>
        <p:nvPicPr>
          <p:cNvPr id="4" name="صورة 3">
            <a:extLst>
              <a:ext uri="{FF2B5EF4-FFF2-40B4-BE49-F238E27FC236}">
                <a16:creationId xmlns:a16="http://schemas.microsoft.com/office/drawing/2014/main" id="{81991993-A55D-7075-4FDA-2CEF5242E827}"/>
              </a:ext>
            </a:extLst>
          </p:cNvPr>
          <p:cNvPicPr>
            <a:picLocks noChangeAspect="1"/>
          </p:cNvPicPr>
          <p:nvPr/>
        </p:nvPicPr>
        <p:blipFill>
          <a:blip r:embed="rId5"/>
          <a:stretch>
            <a:fillRect/>
          </a:stretch>
        </p:blipFill>
        <p:spPr>
          <a:xfrm>
            <a:off x="663394" y="3201273"/>
            <a:ext cx="2186836" cy="2124533"/>
          </a:xfrm>
          <a:prstGeom prst="rect">
            <a:avLst/>
          </a:prstGeom>
        </p:spPr>
      </p:pic>
      <p:pic>
        <p:nvPicPr>
          <p:cNvPr id="5" name="صورة 4">
            <a:extLst>
              <a:ext uri="{FF2B5EF4-FFF2-40B4-BE49-F238E27FC236}">
                <a16:creationId xmlns:a16="http://schemas.microsoft.com/office/drawing/2014/main" id="{C7DCF568-F282-68B4-31A1-392B021C3891}"/>
              </a:ext>
            </a:extLst>
          </p:cNvPr>
          <p:cNvPicPr>
            <a:picLocks noChangeAspect="1"/>
          </p:cNvPicPr>
          <p:nvPr/>
        </p:nvPicPr>
        <p:blipFill>
          <a:blip r:embed="rId6"/>
          <a:stretch>
            <a:fillRect/>
          </a:stretch>
        </p:blipFill>
        <p:spPr>
          <a:xfrm>
            <a:off x="266097" y="250746"/>
            <a:ext cx="2981429" cy="1423191"/>
          </a:xfrm>
          <a:prstGeom prst="rect">
            <a:avLst/>
          </a:prstGeom>
        </p:spPr>
      </p:pic>
      <p:grpSp>
        <p:nvGrpSpPr>
          <p:cNvPr id="6" name="مجموعة 5">
            <a:extLst>
              <a:ext uri="{FF2B5EF4-FFF2-40B4-BE49-F238E27FC236}">
                <a16:creationId xmlns:a16="http://schemas.microsoft.com/office/drawing/2014/main" id="{30A3CB74-A5F3-C231-C0BD-E819BE067028}"/>
              </a:ext>
            </a:extLst>
          </p:cNvPr>
          <p:cNvGrpSpPr/>
          <p:nvPr/>
        </p:nvGrpSpPr>
        <p:grpSpPr>
          <a:xfrm>
            <a:off x="6800849" y="863361"/>
            <a:ext cx="2203175" cy="4332589"/>
            <a:chOff x="140340" y="675150"/>
            <a:chExt cx="2203175" cy="4332589"/>
          </a:xfrm>
        </p:grpSpPr>
        <p:pic>
          <p:nvPicPr>
            <p:cNvPr id="7" name="صورة 6">
              <a:extLst>
                <a:ext uri="{FF2B5EF4-FFF2-40B4-BE49-F238E27FC236}">
                  <a16:creationId xmlns:a16="http://schemas.microsoft.com/office/drawing/2014/main" id="{28004EB3-9B97-22D3-BF4B-8AD7EB557C2C}"/>
                </a:ext>
              </a:extLst>
            </p:cNvPr>
            <p:cNvPicPr>
              <a:picLocks noChangeAspect="1"/>
            </p:cNvPicPr>
            <p:nvPr/>
          </p:nvPicPr>
          <p:blipFill>
            <a:blip r:embed="rId7"/>
            <a:stretch>
              <a:fillRect/>
            </a:stretch>
          </p:blipFill>
          <p:spPr>
            <a:xfrm>
              <a:off x="140340" y="2093465"/>
              <a:ext cx="2203174" cy="1567575"/>
            </a:xfrm>
            <a:prstGeom prst="rect">
              <a:avLst/>
            </a:prstGeom>
          </p:spPr>
        </p:pic>
        <p:pic>
          <p:nvPicPr>
            <p:cNvPr id="8" name="صورة 7">
              <a:extLst>
                <a:ext uri="{FF2B5EF4-FFF2-40B4-BE49-F238E27FC236}">
                  <a16:creationId xmlns:a16="http://schemas.microsoft.com/office/drawing/2014/main" id="{F4B71CE5-FFFB-24BB-FE0B-1F25342FFAEA}"/>
                </a:ext>
              </a:extLst>
            </p:cNvPr>
            <p:cNvPicPr>
              <a:picLocks noChangeAspect="1"/>
            </p:cNvPicPr>
            <p:nvPr/>
          </p:nvPicPr>
          <p:blipFill>
            <a:blip r:embed="rId8"/>
            <a:stretch>
              <a:fillRect/>
            </a:stretch>
          </p:blipFill>
          <p:spPr>
            <a:xfrm>
              <a:off x="140341" y="3467338"/>
              <a:ext cx="2203174" cy="1540401"/>
            </a:xfrm>
            <a:prstGeom prst="rect">
              <a:avLst/>
            </a:prstGeom>
          </p:spPr>
        </p:pic>
        <p:pic>
          <p:nvPicPr>
            <p:cNvPr id="9" name="صورة 8">
              <a:extLst>
                <a:ext uri="{FF2B5EF4-FFF2-40B4-BE49-F238E27FC236}">
                  <a16:creationId xmlns:a16="http://schemas.microsoft.com/office/drawing/2014/main" id="{4CF7542C-E191-A60C-5713-8502020C2B7B}"/>
                </a:ext>
              </a:extLst>
            </p:cNvPr>
            <p:cNvPicPr>
              <a:picLocks noChangeAspect="1"/>
            </p:cNvPicPr>
            <p:nvPr/>
          </p:nvPicPr>
          <p:blipFill>
            <a:blip r:embed="rId9"/>
            <a:stretch>
              <a:fillRect/>
            </a:stretch>
          </p:blipFill>
          <p:spPr>
            <a:xfrm>
              <a:off x="140340" y="675150"/>
              <a:ext cx="2203175" cy="1542952"/>
            </a:xfrm>
            <a:prstGeom prst="rect">
              <a:avLst/>
            </a:prstGeom>
          </p:spPr>
        </p:pic>
      </p:grpSp>
    </p:spTree>
    <p:extLst>
      <p:ext uri="{BB962C8B-B14F-4D97-AF65-F5344CB8AC3E}">
        <p14:creationId xmlns:p14="http://schemas.microsoft.com/office/powerpoint/2010/main" val="537877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2"/>
          <p:cNvSpPr txBox="1">
            <a:spLocks noGrp="1"/>
          </p:cNvSpPr>
          <p:nvPr>
            <p:ph type="title"/>
          </p:nvPr>
        </p:nvSpPr>
        <p:spPr>
          <a:xfrm>
            <a:off x="454800" y="2714625"/>
            <a:ext cx="8425200" cy="447900"/>
          </a:xfrm>
          <a:prstGeom prst="rect">
            <a:avLst/>
          </a:prstGeom>
        </p:spPr>
        <p:txBody>
          <a:bodyPr spcFirstLastPara="1" wrap="square" lIns="91425" tIns="0" rIns="91425" bIns="0" anchor="ctr" anchorCtr="0">
            <a:noAutofit/>
          </a:bodyPr>
          <a:lstStyle/>
          <a:p>
            <a:pPr marL="0" lvl="0" indent="0" algn="ctr" rtl="1">
              <a:spcBef>
                <a:spcPts val="0"/>
              </a:spcBef>
              <a:spcAft>
                <a:spcPts val="0"/>
              </a:spcAft>
              <a:buNone/>
            </a:pPr>
            <a:r>
              <a:rPr lang="ar-SA" dirty="0">
                <a:latin typeface="Calibri" panose="020F0502020204030204" pitchFamily="34" charset="0"/>
                <a:cs typeface="Calibri" panose="020F0502020204030204" pitchFamily="34" charset="0"/>
              </a:rPr>
              <a:t>الدرس الثاني </a:t>
            </a:r>
            <a:br>
              <a:rPr lang="ar-SA" dirty="0">
                <a:latin typeface="Calibri" panose="020F0502020204030204" pitchFamily="34" charset="0"/>
                <a:cs typeface="Calibri" panose="020F0502020204030204" pitchFamily="34" charset="0"/>
              </a:rPr>
            </a:br>
            <a:r>
              <a:rPr lang="ar-SA" dirty="0">
                <a:latin typeface="Calibri" panose="020F0502020204030204" pitchFamily="34" charset="0"/>
                <a:cs typeface="Calibri" panose="020F0502020204030204" pitchFamily="34" charset="0"/>
              </a:rPr>
              <a:t>رسائل البث</a:t>
            </a:r>
            <a:endParaRPr dirty="0">
              <a:latin typeface="Calibri" panose="020F0502020204030204" pitchFamily="34" charset="0"/>
              <a:cs typeface="Calibri" panose="020F0502020204030204" pitchFamily="34" charset="0"/>
            </a:endParaRPr>
          </a:p>
        </p:txBody>
      </p:sp>
      <p:sp>
        <p:nvSpPr>
          <p:cNvPr id="375" name="Google Shape;375;p32"/>
          <p:cNvSpPr txBox="1">
            <a:spLocks noGrp="1"/>
          </p:cNvSpPr>
          <p:nvPr>
            <p:ph type="title" idx="2"/>
          </p:nvPr>
        </p:nvSpPr>
        <p:spPr>
          <a:xfrm>
            <a:off x="454800" y="2150850"/>
            <a:ext cx="8425200" cy="489600"/>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ar-SA" dirty="0"/>
              <a:t>02</a:t>
            </a:r>
            <a:endParaRPr dirty="0"/>
          </a:p>
        </p:txBody>
      </p:sp>
    </p:spTree>
    <p:extLst>
      <p:ext uri="{BB962C8B-B14F-4D97-AF65-F5344CB8AC3E}">
        <p14:creationId xmlns:p14="http://schemas.microsoft.com/office/powerpoint/2010/main" val="2083656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1" name="Google Shape;361;p30"/>
          <p:cNvSpPr txBox="1">
            <a:spLocks noGrp="1"/>
          </p:cNvSpPr>
          <p:nvPr>
            <p:ph type="body" idx="1"/>
          </p:nvPr>
        </p:nvSpPr>
        <p:spPr>
          <a:xfrm>
            <a:off x="2743200" y="1104531"/>
            <a:ext cx="5952187" cy="2130900"/>
          </a:xfrm>
          <a:prstGeom prst="rect">
            <a:avLst/>
          </a:prstGeom>
        </p:spPr>
        <p:txBody>
          <a:bodyPr spcFirstLastPara="1" wrap="square" lIns="91425" tIns="91425" rIns="91425" bIns="91425" anchor="t" anchorCtr="0">
            <a:noAutofit/>
          </a:bodyPr>
          <a:lstStyle/>
          <a:p>
            <a:pPr algn="r" rtl="1"/>
            <a:r>
              <a:rPr lang="ar-SA" sz="3200" b="1" i="0" dirty="0">
                <a:solidFill>
                  <a:schemeClr val="bg1"/>
                </a:solidFill>
                <a:effectLst/>
                <a:latin typeface="Calibri" panose="020F0502020204030204" pitchFamily="34" charset="0"/>
                <a:cs typeface="Calibri" panose="020F0502020204030204" pitchFamily="34" charset="0"/>
              </a:rPr>
              <a:t>الأهداف التعليمية ومخرجات التعلم</a:t>
            </a:r>
          </a:p>
          <a:p>
            <a:pPr algn="r" rtl="1">
              <a:buFont typeface="Arial" panose="020B0604020202020204" pitchFamily="34" charset="0"/>
              <a:buChar char="•"/>
            </a:pPr>
            <a:r>
              <a:rPr lang="ar-SA" sz="3200" b="0" i="0" dirty="0">
                <a:solidFill>
                  <a:schemeClr val="bg1"/>
                </a:solidFill>
                <a:effectLst/>
                <a:latin typeface="Calibri" panose="020F0502020204030204" pitchFamily="34" charset="0"/>
                <a:cs typeface="Calibri" panose="020F0502020204030204" pitchFamily="34" charset="0"/>
              </a:rPr>
              <a:t>معرفة مفهوم الرسم المتحرك.</a:t>
            </a:r>
          </a:p>
          <a:p>
            <a:pPr algn="r" rtl="1">
              <a:buFont typeface="Arial" panose="020B0604020202020204" pitchFamily="34" charset="0"/>
              <a:buChar char="•"/>
            </a:pPr>
            <a:r>
              <a:rPr lang="ar-SA" sz="3200" b="0" i="0" dirty="0">
                <a:solidFill>
                  <a:schemeClr val="bg1"/>
                </a:solidFill>
                <a:effectLst/>
                <a:latin typeface="Calibri" panose="020F0502020204030204" pitchFamily="34" charset="0"/>
                <a:cs typeface="Calibri" panose="020F0502020204030204" pitchFamily="34" charset="0"/>
              </a:rPr>
              <a:t>معرفة رسائل البث والاستقبال.</a:t>
            </a:r>
          </a:p>
          <a:p>
            <a:pPr algn="r" rtl="1">
              <a:buFont typeface="Arial" panose="020B0604020202020204" pitchFamily="34" charset="0"/>
              <a:buChar char="•"/>
            </a:pPr>
            <a:r>
              <a:rPr lang="ar-SA" sz="3200" b="0" i="0" dirty="0">
                <a:solidFill>
                  <a:schemeClr val="bg1"/>
                </a:solidFill>
                <a:effectLst/>
                <a:latin typeface="Calibri" panose="020F0502020204030204" pitchFamily="34" charset="0"/>
                <a:cs typeface="Calibri" panose="020F0502020204030204" pitchFamily="34" charset="0"/>
              </a:rPr>
              <a:t>اسـتخدام رسـائل البـث لإنشـاء حـوار بين الكائنات في سكراتش.</a:t>
            </a:r>
          </a:p>
        </p:txBody>
      </p:sp>
      <p:sp>
        <p:nvSpPr>
          <p:cNvPr id="363" name="Google Shape;363;p30"/>
          <p:cNvSpPr/>
          <p:nvPr/>
        </p:nvSpPr>
        <p:spPr>
          <a:xfrm>
            <a:off x="0" y="1750002"/>
            <a:ext cx="1619286" cy="241405"/>
          </a:xfrm>
          <a:custGeom>
            <a:avLst/>
            <a:gdLst/>
            <a:ahLst/>
            <a:cxnLst/>
            <a:rect l="l" t="t" r="r" b="b"/>
            <a:pathLst>
              <a:path w="146079" h="5859" extrusionOk="0">
                <a:moveTo>
                  <a:pt x="1" y="1"/>
                </a:moveTo>
                <a:lnTo>
                  <a:pt x="1" y="5858"/>
                </a:lnTo>
                <a:lnTo>
                  <a:pt x="146079" y="5858"/>
                </a:lnTo>
                <a:lnTo>
                  <a:pt x="146079" y="1"/>
                </a:lnTo>
                <a:close/>
              </a:path>
            </a:pathLst>
          </a:custGeom>
          <a:solidFill>
            <a:schemeClr val="dk2"/>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4" name="Google Shape;362;p30">
            <a:extLst>
              <a:ext uri="{FF2B5EF4-FFF2-40B4-BE49-F238E27FC236}">
                <a16:creationId xmlns:a16="http://schemas.microsoft.com/office/drawing/2014/main" id="{D64DA45A-D382-1573-D470-FE25C826FA4F}"/>
              </a:ext>
            </a:extLst>
          </p:cNvPr>
          <p:cNvSpPr txBox="1">
            <a:spLocks noGrp="1"/>
          </p:cNvSpPr>
          <p:nvPr>
            <p:ph type="title"/>
          </p:nvPr>
        </p:nvSpPr>
        <p:spPr>
          <a:xfrm>
            <a:off x="228845" y="984956"/>
            <a:ext cx="3561300" cy="66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ar-SA" sz="4000" dirty="0">
                <a:solidFill>
                  <a:schemeClr val="dk2"/>
                </a:solidFill>
                <a:latin typeface="Calibri" panose="020F0502020204030204" pitchFamily="34" charset="0"/>
                <a:cs typeface="Calibri" panose="020F0502020204030204" pitchFamily="34" charset="0"/>
              </a:rPr>
              <a:t>اهداف الدرس </a:t>
            </a:r>
            <a:endParaRPr sz="4000" dirty="0">
              <a:solidFill>
                <a:schemeClr val="dk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4300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28"/>
          <p:cNvSpPr txBox="1">
            <a:spLocks noGrp="1"/>
          </p:cNvSpPr>
          <p:nvPr>
            <p:ph type="subTitle" idx="1"/>
          </p:nvPr>
        </p:nvSpPr>
        <p:spPr>
          <a:xfrm flipH="1">
            <a:off x="-89481" y="244795"/>
            <a:ext cx="9158665" cy="669000"/>
          </a:xfrm>
          <a:prstGeom prst="rect">
            <a:avLst/>
          </a:prstGeom>
        </p:spPr>
        <p:txBody>
          <a:bodyPr spcFirstLastPara="1" wrap="square" lIns="91425" tIns="91425" rIns="91425" bIns="91425" anchor="t" anchorCtr="0">
            <a:noAutofit/>
          </a:bodyPr>
          <a:lstStyle/>
          <a:p>
            <a:pPr marL="0" indent="0" algn="ctr" rtl="1">
              <a:buNone/>
            </a:pPr>
            <a:r>
              <a:rPr lang="ar-SA" sz="2800" b="1" i="0" u="none" strike="noStrike" dirty="0">
                <a:solidFill>
                  <a:schemeClr val="bg2"/>
                </a:solidFill>
                <a:effectLst/>
                <a:latin typeface="Calibri" panose="020F0502020204030204" pitchFamily="34" charset="0"/>
                <a:cs typeface="Calibri" panose="020F0502020204030204" pitchFamily="34" charset="0"/>
              </a:rPr>
              <a:t>رسائل البث والاستقبال</a:t>
            </a:r>
            <a:endParaRPr lang="en-GB" sz="2800" b="1" i="0" u="none" strike="noStrike" dirty="0">
              <a:solidFill>
                <a:schemeClr val="bg2"/>
              </a:solidFill>
              <a:effectLst/>
              <a:latin typeface="Calibri" panose="020F0502020204030204" pitchFamily="34" charset="0"/>
              <a:cs typeface="Calibri" panose="020F0502020204030204" pitchFamily="34" charset="0"/>
            </a:endParaRPr>
          </a:p>
        </p:txBody>
      </p:sp>
      <p:sp>
        <p:nvSpPr>
          <p:cNvPr id="11" name="Google Shape;341;p28">
            <a:extLst>
              <a:ext uri="{FF2B5EF4-FFF2-40B4-BE49-F238E27FC236}">
                <a16:creationId xmlns:a16="http://schemas.microsoft.com/office/drawing/2014/main" id="{AD8F268A-C869-E9D7-B120-0796A098CF6D}"/>
              </a:ext>
            </a:extLst>
          </p:cNvPr>
          <p:cNvSpPr txBox="1">
            <a:spLocks/>
          </p:cNvSpPr>
          <p:nvPr/>
        </p:nvSpPr>
        <p:spPr>
          <a:xfrm flipH="1">
            <a:off x="319246" y="972903"/>
            <a:ext cx="4679721" cy="66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000"/>
              <a:buFont typeface="Roboto"/>
              <a:buAutoNum type="arabicPeriod"/>
              <a:defRPr sz="12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lt1"/>
              </a:buClr>
              <a:buSzPts val="1200"/>
              <a:buFont typeface="Roboto Condensed Light"/>
              <a:buAutoNum type="arabicPeriod"/>
              <a:defRPr sz="1200" b="0" i="0" u="none" strike="noStrike" cap="none">
                <a:solidFill>
                  <a:schemeClr val="lt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lt1"/>
              </a:buClr>
              <a:buSzPts val="1200"/>
              <a:buFont typeface="Roboto Condensed Light"/>
              <a:buAutoNum type="arabicPeriod"/>
              <a:defRPr sz="1200" b="0" i="0" u="none" strike="noStrike" cap="none">
                <a:solidFill>
                  <a:schemeClr val="lt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9pPr>
          </a:lstStyle>
          <a:p>
            <a:pPr indent="-457200" algn="just" rtl="1">
              <a:buFont typeface="Arial" panose="020B0604020202020204" pitchFamily="34" charset="0"/>
              <a:buChar char="•"/>
            </a:pPr>
            <a:r>
              <a:rPr lang="ar-SA" sz="2800" i="0" u="none" strike="noStrike" dirty="0">
                <a:solidFill>
                  <a:schemeClr val="bg1"/>
                </a:solidFill>
                <a:effectLst/>
                <a:latin typeface="Calibri" panose="020F0502020204030204" pitchFamily="34" charset="0"/>
                <a:cs typeface="Calibri" panose="020F0502020204030204" pitchFamily="34" charset="0"/>
              </a:rPr>
              <a:t>البث هو رسالة يتم إرسالها من خلال برنامج سكراتش، لتنشيط المقاطع البرمجية عبر لبنة الأحداث  (</a:t>
            </a:r>
            <a:r>
              <a:rPr lang="en-GB" sz="2800" i="0" u="none" strike="noStrike" dirty="0">
                <a:solidFill>
                  <a:schemeClr val="bg1"/>
                </a:solidFill>
                <a:effectLst/>
                <a:latin typeface="Calibri" panose="020F0502020204030204" pitchFamily="34" charset="0"/>
                <a:cs typeface="Calibri" panose="020F0502020204030204" pitchFamily="34" charset="0"/>
              </a:rPr>
              <a:t>Event</a:t>
            </a:r>
            <a:r>
              <a:rPr lang="ar-SA" sz="2800" i="0" u="none" strike="noStrike" dirty="0">
                <a:solidFill>
                  <a:schemeClr val="bg1"/>
                </a:solidFill>
                <a:effectLst/>
                <a:latin typeface="Calibri" panose="020F0502020204030204" pitchFamily="34" charset="0"/>
                <a:cs typeface="Calibri" panose="020F0502020204030204" pitchFamily="34" charset="0"/>
              </a:rPr>
              <a:t>) </a:t>
            </a:r>
            <a:r>
              <a:rPr lang="en-GB" sz="2800" i="0" u="none" strike="noStrike" dirty="0">
                <a:solidFill>
                  <a:schemeClr val="bg1"/>
                </a:solidFill>
                <a:effectLst/>
                <a:latin typeface="Calibri" panose="020F0502020204030204" pitchFamily="34" charset="0"/>
                <a:cs typeface="Calibri" panose="020F0502020204030204" pitchFamily="34" charset="0"/>
              </a:rPr>
              <a:t> </a:t>
            </a:r>
            <a:r>
              <a:rPr lang="ar-SA" sz="2800" i="0" u="none" strike="noStrike" dirty="0">
                <a:solidFill>
                  <a:schemeClr val="bg1"/>
                </a:solidFill>
                <a:effectLst/>
                <a:latin typeface="Calibri" panose="020F0502020204030204" pitchFamily="34" charset="0"/>
                <a:cs typeface="Calibri" panose="020F0502020204030204" pitchFamily="34" charset="0"/>
              </a:rPr>
              <a:t>المطابقة.</a:t>
            </a:r>
          </a:p>
          <a:p>
            <a:pPr indent="-457200" algn="just" rtl="1">
              <a:buFont typeface="Arial" panose="020B0604020202020204" pitchFamily="34" charset="0"/>
              <a:buChar char="•"/>
            </a:pPr>
            <a:r>
              <a:rPr lang="ar-SA" sz="2800" dirty="0">
                <a:solidFill>
                  <a:schemeClr val="bg1"/>
                </a:solidFill>
                <a:latin typeface="Calibri" panose="020F0502020204030204" pitchFamily="34" charset="0"/>
                <a:cs typeface="Calibri" panose="020F0502020204030204" pitchFamily="34" charset="0"/>
              </a:rPr>
              <a:t>يتم ارسالها من خلال لبنات البث ويتم تلقيها من عبر لبنة عندما أتلقى ().</a:t>
            </a:r>
            <a:r>
              <a:rPr lang="ar-SA" sz="2800" i="0" u="none" strike="noStrike" dirty="0">
                <a:solidFill>
                  <a:schemeClr val="bg1"/>
                </a:solidFill>
                <a:effectLst/>
                <a:latin typeface="Calibri" panose="020F0502020204030204" pitchFamily="34" charset="0"/>
                <a:cs typeface="Calibri" panose="020F0502020204030204" pitchFamily="34" charset="0"/>
              </a:rPr>
              <a:t> </a:t>
            </a:r>
            <a:endParaRPr lang="ar-SA" sz="2800" u="none" strike="noStrike" dirty="0">
              <a:solidFill>
                <a:schemeClr val="bg1"/>
              </a:solidFill>
              <a:effectLst/>
              <a:latin typeface="Calibri" panose="020F0502020204030204" pitchFamily="34" charset="0"/>
              <a:cs typeface="Calibri" panose="020F0502020204030204" pitchFamily="34" charset="0"/>
            </a:endParaRPr>
          </a:p>
        </p:txBody>
      </p:sp>
      <p:grpSp>
        <p:nvGrpSpPr>
          <p:cNvPr id="6" name="مجموعة 5">
            <a:extLst>
              <a:ext uri="{FF2B5EF4-FFF2-40B4-BE49-F238E27FC236}">
                <a16:creationId xmlns:a16="http://schemas.microsoft.com/office/drawing/2014/main" id="{B11A96FA-28D7-5506-1431-F48C2FE5EDC8}"/>
              </a:ext>
            </a:extLst>
          </p:cNvPr>
          <p:cNvGrpSpPr/>
          <p:nvPr/>
        </p:nvGrpSpPr>
        <p:grpSpPr>
          <a:xfrm>
            <a:off x="4998968" y="729937"/>
            <a:ext cx="3744685" cy="4168768"/>
            <a:chOff x="4389368" y="729937"/>
            <a:chExt cx="3744685" cy="4168768"/>
          </a:xfrm>
        </p:grpSpPr>
        <p:pic>
          <p:nvPicPr>
            <p:cNvPr id="3" name="صورة 2">
              <a:extLst>
                <a:ext uri="{FF2B5EF4-FFF2-40B4-BE49-F238E27FC236}">
                  <a16:creationId xmlns:a16="http://schemas.microsoft.com/office/drawing/2014/main" id="{0EC11C6B-33F0-E1E5-4834-1A80FEEF9898}"/>
                </a:ext>
              </a:extLst>
            </p:cNvPr>
            <p:cNvPicPr>
              <a:picLocks noChangeAspect="1"/>
            </p:cNvPicPr>
            <p:nvPr/>
          </p:nvPicPr>
          <p:blipFill>
            <a:blip r:embed="rId3"/>
            <a:stretch>
              <a:fillRect/>
            </a:stretch>
          </p:blipFill>
          <p:spPr>
            <a:xfrm>
              <a:off x="4572000" y="729937"/>
              <a:ext cx="3379425" cy="1570365"/>
            </a:xfrm>
            <a:prstGeom prst="rect">
              <a:avLst/>
            </a:prstGeom>
          </p:spPr>
        </p:pic>
        <p:pic>
          <p:nvPicPr>
            <p:cNvPr id="4" name="صورة 3">
              <a:extLst>
                <a:ext uri="{FF2B5EF4-FFF2-40B4-BE49-F238E27FC236}">
                  <a16:creationId xmlns:a16="http://schemas.microsoft.com/office/drawing/2014/main" id="{3638CE7F-9E77-E686-672B-DB8F6D808201}"/>
                </a:ext>
              </a:extLst>
            </p:cNvPr>
            <p:cNvPicPr>
              <a:picLocks noChangeAspect="1"/>
            </p:cNvPicPr>
            <p:nvPr/>
          </p:nvPicPr>
          <p:blipFill>
            <a:blip r:embed="rId4"/>
            <a:stretch>
              <a:fillRect/>
            </a:stretch>
          </p:blipFill>
          <p:spPr>
            <a:xfrm>
              <a:off x="4389368" y="2233689"/>
              <a:ext cx="3744685" cy="1456690"/>
            </a:xfrm>
            <a:prstGeom prst="rect">
              <a:avLst/>
            </a:prstGeom>
          </p:spPr>
        </p:pic>
        <p:pic>
          <p:nvPicPr>
            <p:cNvPr id="5" name="صورة 4">
              <a:extLst>
                <a:ext uri="{FF2B5EF4-FFF2-40B4-BE49-F238E27FC236}">
                  <a16:creationId xmlns:a16="http://schemas.microsoft.com/office/drawing/2014/main" id="{94403E99-3B84-EE85-D0CA-DBB1373D2D76}"/>
                </a:ext>
              </a:extLst>
            </p:cNvPr>
            <p:cNvPicPr>
              <a:picLocks noChangeAspect="1"/>
            </p:cNvPicPr>
            <p:nvPr/>
          </p:nvPicPr>
          <p:blipFill>
            <a:blip r:embed="rId5"/>
            <a:stretch>
              <a:fillRect/>
            </a:stretch>
          </p:blipFill>
          <p:spPr>
            <a:xfrm>
              <a:off x="4389368" y="3618108"/>
              <a:ext cx="3744685" cy="1280597"/>
            </a:xfrm>
            <a:prstGeom prst="rect">
              <a:avLst/>
            </a:prstGeom>
          </p:spPr>
        </p:pic>
      </p:grpSp>
    </p:spTree>
    <p:extLst>
      <p:ext uri="{BB962C8B-B14F-4D97-AF65-F5344CB8AC3E}">
        <p14:creationId xmlns:p14="http://schemas.microsoft.com/office/powerpoint/2010/main" val="1908199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28"/>
          <p:cNvSpPr txBox="1">
            <a:spLocks noGrp="1"/>
          </p:cNvSpPr>
          <p:nvPr>
            <p:ph type="subTitle" idx="1"/>
          </p:nvPr>
        </p:nvSpPr>
        <p:spPr>
          <a:xfrm flipH="1">
            <a:off x="-89481" y="244795"/>
            <a:ext cx="9158665" cy="669000"/>
          </a:xfrm>
          <a:prstGeom prst="rect">
            <a:avLst/>
          </a:prstGeom>
        </p:spPr>
        <p:txBody>
          <a:bodyPr spcFirstLastPara="1" wrap="square" lIns="91425" tIns="91425" rIns="91425" bIns="91425" anchor="t" anchorCtr="0">
            <a:noAutofit/>
          </a:bodyPr>
          <a:lstStyle/>
          <a:p>
            <a:pPr marL="0" indent="0" algn="ctr" rtl="1">
              <a:buNone/>
            </a:pPr>
            <a:r>
              <a:rPr lang="ar-SA" sz="2800" b="1" i="0" u="none" strike="noStrike" dirty="0">
                <a:solidFill>
                  <a:schemeClr val="bg2"/>
                </a:solidFill>
                <a:effectLst/>
                <a:latin typeface="Calibri" panose="020F0502020204030204" pitchFamily="34" charset="0"/>
                <a:cs typeface="Calibri" panose="020F0502020204030204" pitchFamily="34" charset="0"/>
              </a:rPr>
              <a:t>ما هو الرسم المتحرك؟</a:t>
            </a:r>
            <a:endParaRPr lang="en-GB" sz="2800" b="1" i="0" u="none" strike="noStrike" dirty="0">
              <a:solidFill>
                <a:schemeClr val="bg2"/>
              </a:solidFill>
              <a:effectLst/>
              <a:latin typeface="Calibri" panose="020F0502020204030204" pitchFamily="34" charset="0"/>
              <a:cs typeface="Calibri" panose="020F0502020204030204" pitchFamily="34" charset="0"/>
            </a:endParaRPr>
          </a:p>
        </p:txBody>
      </p:sp>
      <p:sp>
        <p:nvSpPr>
          <p:cNvPr id="11" name="Google Shape;341;p28">
            <a:extLst>
              <a:ext uri="{FF2B5EF4-FFF2-40B4-BE49-F238E27FC236}">
                <a16:creationId xmlns:a16="http://schemas.microsoft.com/office/drawing/2014/main" id="{AD8F268A-C869-E9D7-B120-0796A098CF6D}"/>
              </a:ext>
            </a:extLst>
          </p:cNvPr>
          <p:cNvSpPr txBox="1">
            <a:spLocks/>
          </p:cNvSpPr>
          <p:nvPr/>
        </p:nvSpPr>
        <p:spPr>
          <a:xfrm flipH="1">
            <a:off x="319245" y="972903"/>
            <a:ext cx="8171611" cy="66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000"/>
              <a:buFont typeface="Roboto"/>
              <a:buAutoNum type="arabicPeriod"/>
              <a:defRPr sz="12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lt1"/>
              </a:buClr>
              <a:buSzPts val="1200"/>
              <a:buFont typeface="Roboto Condensed Light"/>
              <a:buAutoNum type="arabicPeriod"/>
              <a:defRPr sz="1200" b="0" i="0" u="none" strike="noStrike" cap="none">
                <a:solidFill>
                  <a:schemeClr val="lt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lt1"/>
              </a:buClr>
              <a:buSzPts val="1200"/>
              <a:buFont typeface="Roboto Condensed Light"/>
              <a:buAutoNum type="arabicPeriod"/>
              <a:defRPr sz="1200" b="0" i="0" u="none" strike="noStrike" cap="none">
                <a:solidFill>
                  <a:schemeClr val="lt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9pPr>
          </a:lstStyle>
          <a:p>
            <a:pPr marL="571500" indent="-457200" algn="r" rtl="1">
              <a:buFont typeface="Wingdings" pitchFamily="2" charset="2"/>
              <a:buChar char="v"/>
            </a:pPr>
            <a:r>
              <a:rPr lang="ar-SA" sz="2800" i="0" u="none" strike="noStrike" dirty="0">
                <a:solidFill>
                  <a:schemeClr val="bg1"/>
                </a:solidFill>
                <a:effectLst/>
                <a:latin typeface="Calibri" panose="020F0502020204030204" pitchFamily="34" charset="0"/>
                <a:cs typeface="Calibri" panose="020F0502020204030204" pitchFamily="34" charset="0"/>
              </a:rPr>
              <a:t>الرسم المتحرك هو وسيط ديناميكي يعالج الصور أو الكائنات لتظهر كصور متحركة. </a:t>
            </a:r>
          </a:p>
          <a:p>
            <a:pPr marL="571500" indent="-457200" algn="r" rtl="1">
              <a:buFont typeface="Wingdings" pitchFamily="2" charset="2"/>
              <a:buChar char="v"/>
            </a:pPr>
            <a:endParaRPr lang="ar-SA" sz="2800" dirty="0">
              <a:solidFill>
                <a:schemeClr val="bg1"/>
              </a:solidFill>
              <a:latin typeface="Calibri" panose="020F0502020204030204" pitchFamily="34" charset="0"/>
              <a:cs typeface="Calibri" panose="020F0502020204030204" pitchFamily="34" charset="0"/>
            </a:endParaRPr>
          </a:p>
          <a:p>
            <a:pPr marL="114300" indent="0" algn="r" rtl="1">
              <a:buNone/>
            </a:pPr>
            <a:endParaRPr lang="ar-SA" sz="2800" dirty="0">
              <a:solidFill>
                <a:schemeClr val="bg1"/>
              </a:solidFill>
              <a:effectLst/>
              <a:latin typeface="Calibri" panose="020F0502020204030204" pitchFamily="34" charset="0"/>
              <a:cs typeface="Calibri" panose="020F0502020204030204" pitchFamily="34" charset="0"/>
            </a:endParaRPr>
          </a:p>
          <a:p>
            <a:pPr marL="571500" indent="-457200" algn="r" rtl="1">
              <a:buFont typeface="Wingdings" pitchFamily="2" charset="2"/>
              <a:buChar char="v"/>
            </a:pPr>
            <a:r>
              <a:rPr lang="ar-SA" sz="2800" i="0" u="none" strike="noStrike" dirty="0">
                <a:solidFill>
                  <a:schemeClr val="bg1"/>
                </a:solidFill>
                <a:effectLst/>
                <a:latin typeface="Calibri" panose="020F0502020204030204" pitchFamily="34" charset="0"/>
                <a:cs typeface="Calibri" panose="020F0502020204030204" pitchFamily="34" charset="0"/>
              </a:rPr>
              <a:t>عادة ما يتحقق الرسم المتحرك من خلال سلسلة سريعة من الصور المتسلسلة التي تختلف قليلًا</a:t>
            </a:r>
            <a:endParaRPr lang="ar-SA" sz="28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1648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Google Shape;369;p31"/>
          <p:cNvSpPr txBox="1">
            <a:spLocks noGrp="1"/>
          </p:cNvSpPr>
          <p:nvPr>
            <p:ph type="subTitle" idx="1"/>
          </p:nvPr>
        </p:nvSpPr>
        <p:spPr>
          <a:xfrm flipH="1">
            <a:off x="2521800" y="2340324"/>
            <a:ext cx="4100400" cy="808500"/>
          </a:xfrm>
          <a:prstGeom prst="rect">
            <a:avLst/>
          </a:prstGeom>
        </p:spPr>
        <p:txBody>
          <a:bodyPr spcFirstLastPara="1" wrap="square" lIns="91425" tIns="0" rIns="91425" bIns="0" anchor="ctr" anchorCtr="0">
            <a:noAutofit/>
          </a:bodyPr>
          <a:lstStyle/>
          <a:p>
            <a:pPr marL="0" lvl="0" indent="0" algn="r" rtl="0">
              <a:spcBef>
                <a:spcPts val="0"/>
              </a:spcBef>
              <a:spcAft>
                <a:spcPts val="0"/>
              </a:spcAft>
              <a:buNone/>
            </a:pPr>
            <a:r>
              <a:rPr lang="ar-SA" dirty="0">
                <a:latin typeface="Calibri" panose="020F0502020204030204" pitchFamily="34" charset="0"/>
                <a:cs typeface="Calibri" panose="020F0502020204030204" pitchFamily="34" charset="0"/>
              </a:rPr>
              <a:t>محتوى </a:t>
            </a:r>
            <a:endParaRPr lang="ar-SA" sz="1600" b="1" dirty="0">
              <a:latin typeface="Calibri" panose="020F0502020204030204" pitchFamily="34" charset="0"/>
              <a:cs typeface="Calibri" panose="020F0502020204030204" pitchFamily="34" charset="0"/>
              <a:sym typeface="Overpass Mono"/>
            </a:endParaRPr>
          </a:p>
        </p:txBody>
      </p:sp>
      <p:sp>
        <p:nvSpPr>
          <p:cNvPr id="2" name="مستطيل 1">
            <a:extLst>
              <a:ext uri="{FF2B5EF4-FFF2-40B4-BE49-F238E27FC236}">
                <a16:creationId xmlns:a16="http://schemas.microsoft.com/office/drawing/2014/main" id="{51119B2D-BBF6-A38C-E58F-8BD63D1652DB}"/>
              </a:ext>
            </a:extLst>
          </p:cNvPr>
          <p:cNvSpPr/>
          <p:nvPr/>
        </p:nvSpPr>
        <p:spPr>
          <a:xfrm>
            <a:off x="1295400" y="1004207"/>
            <a:ext cx="6553200" cy="3135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R="0" algn="ctr" rtl="1">
              <a:lnSpc>
                <a:spcPct val="100000"/>
              </a:lnSpc>
              <a:spcBef>
                <a:spcPts val="0"/>
              </a:spcBef>
              <a:spcAft>
                <a:spcPts val="0"/>
              </a:spcAft>
              <a:buClr>
                <a:srgbClr val="000000"/>
              </a:buClr>
              <a:buFont typeface="Arial"/>
            </a:pPr>
            <a:endParaRPr lang="ar-SA"/>
          </a:p>
        </p:txBody>
      </p:sp>
      <p:sp>
        <p:nvSpPr>
          <p:cNvPr id="368" name="Google Shape;368;p31"/>
          <p:cNvSpPr txBox="1">
            <a:spLocks noGrp="1"/>
          </p:cNvSpPr>
          <p:nvPr>
            <p:ph type="title"/>
          </p:nvPr>
        </p:nvSpPr>
        <p:spPr>
          <a:xfrm>
            <a:off x="1295400" y="1067916"/>
            <a:ext cx="6553200" cy="402900"/>
          </a:xfrm>
          <a:prstGeom prst="rect">
            <a:avLst/>
          </a:prstGeom>
        </p:spPr>
        <p:txBody>
          <a:bodyPr spcFirstLastPara="1" wrap="square" lIns="91425" tIns="0" rIns="91425" bIns="91425" anchor="t" anchorCtr="0">
            <a:noAutofit/>
          </a:bodyPr>
          <a:lstStyle/>
          <a:p>
            <a:pPr algn="r" rtl="1"/>
            <a:r>
              <a:rPr lang="ar-SA" sz="2400" i="0" u="none" strike="noStrike" dirty="0">
                <a:solidFill>
                  <a:schemeClr val="tx2"/>
                </a:solidFill>
                <a:effectLst/>
                <a:latin typeface="Calibri" panose="020F0502020204030204" pitchFamily="34" charset="0"/>
                <a:cs typeface="Calibri" panose="020F0502020204030204" pitchFamily="34" charset="0"/>
              </a:rPr>
              <a:t>1. يجب أن تعكس الخلفية والكائنات مفهوم الرسوم المتحركة.</a:t>
            </a:r>
            <a:br>
              <a:rPr lang="ar-SA" sz="2400" dirty="0">
                <a:solidFill>
                  <a:schemeClr val="tx2"/>
                </a:solidFill>
                <a:effectLst/>
                <a:latin typeface="Calibri" panose="020F0502020204030204" pitchFamily="34" charset="0"/>
                <a:cs typeface="Calibri" panose="020F0502020204030204" pitchFamily="34" charset="0"/>
              </a:rPr>
            </a:br>
            <a:r>
              <a:rPr lang="ar-SA" sz="2400" i="0" u="none" strike="noStrike" dirty="0">
                <a:solidFill>
                  <a:schemeClr val="tx2"/>
                </a:solidFill>
                <a:effectLst/>
                <a:latin typeface="Calibri" panose="020F0502020204030204" pitchFamily="34" charset="0"/>
                <a:cs typeface="Calibri" panose="020F0502020204030204" pitchFamily="34" charset="0"/>
              </a:rPr>
              <a:t>2. يجب أن تعكس مظاهر الكائنات مشاعر وسلوكيات الكائن ضمن الرسوم المتحركة.</a:t>
            </a:r>
            <a:br>
              <a:rPr lang="ar-SA" sz="2400" dirty="0">
                <a:solidFill>
                  <a:schemeClr val="tx2"/>
                </a:solidFill>
                <a:effectLst/>
                <a:latin typeface="Calibri" panose="020F0502020204030204" pitchFamily="34" charset="0"/>
                <a:cs typeface="Calibri" panose="020F0502020204030204" pitchFamily="34" charset="0"/>
              </a:rPr>
            </a:br>
            <a:r>
              <a:rPr lang="ar-SA" sz="2400" i="0" u="none" strike="noStrike" dirty="0">
                <a:solidFill>
                  <a:schemeClr val="tx2"/>
                </a:solidFill>
                <a:effectLst/>
                <a:latin typeface="Calibri" panose="020F0502020204030204" pitchFamily="34" charset="0"/>
                <a:cs typeface="Calibri" panose="020F0502020204030204" pitchFamily="34" charset="0"/>
              </a:rPr>
              <a:t>3. يكون الحوار بين الكائنات واقعيًا وممتعًا.</a:t>
            </a:r>
            <a:br>
              <a:rPr lang="ar-SA" sz="2400" dirty="0">
                <a:solidFill>
                  <a:schemeClr val="tx2"/>
                </a:solidFill>
                <a:effectLst/>
                <a:latin typeface="Calibri" panose="020F0502020204030204" pitchFamily="34" charset="0"/>
                <a:cs typeface="Calibri" panose="020F0502020204030204" pitchFamily="34" charset="0"/>
              </a:rPr>
            </a:br>
            <a:r>
              <a:rPr lang="ar-SA" sz="2400" i="0" u="none" strike="noStrike" dirty="0">
                <a:solidFill>
                  <a:schemeClr val="tx2"/>
                </a:solidFill>
                <a:effectLst/>
                <a:latin typeface="Calibri" panose="020F0502020204030204" pitchFamily="34" charset="0"/>
                <a:cs typeface="Calibri" panose="020F0502020204030204" pitchFamily="34" charset="0"/>
              </a:rPr>
              <a:t>4. تُنقل الرسائل بدقة حتى تتدفق الرسوم المتحركة بشكل طبيعي.</a:t>
            </a:r>
            <a:br>
              <a:rPr lang="ar-SA" sz="2400" dirty="0">
                <a:solidFill>
                  <a:schemeClr val="tx2"/>
                </a:solidFill>
                <a:effectLst/>
                <a:latin typeface="Calibri" panose="020F0502020204030204" pitchFamily="34" charset="0"/>
                <a:cs typeface="Calibri" panose="020F0502020204030204" pitchFamily="34" charset="0"/>
              </a:rPr>
            </a:br>
            <a:r>
              <a:rPr lang="ar-SA" sz="2400" i="0" u="none" strike="noStrike" dirty="0">
                <a:solidFill>
                  <a:schemeClr val="tx2"/>
                </a:solidFill>
                <a:effectLst/>
                <a:latin typeface="Calibri" panose="020F0502020204030204" pitchFamily="34" charset="0"/>
                <a:cs typeface="Calibri" panose="020F0502020204030204" pitchFamily="34" charset="0"/>
              </a:rPr>
              <a:t>5. تخصيص وقت عرض كافي في فقاعة كلام خاصة بالكائنات، حتى يتمكن الجمهور من قراءتها.</a:t>
            </a:r>
            <a:br>
              <a:rPr lang="ar-SA" sz="2400" dirty="0">
                <a:solidFill>
                  <a:schemeClr val="tx2"/>
                </a:solidFill>
                <a:effectLst/>
                <a:latin typeface="Calibri" panose="020F0502020204030204" pitchFamily="34" charset="0"/>
                <a:cs typeface="Calibri" panose="020F0502020204030204" pitchFamily="34" charset="0"/>
              </a:rPr>
            </a:br>
            <a:r>
              <a:rPr lang="ar-SA" sz="2400" i="0" u="none" strike="noStrike" dirty="0">
                <a:solidFill>
                  <a:schemeClr val="tx2"/>
                </a:solidFill>
                <a:effectLst/>
                <a:latin typeface="Calibri" panose="020F0502020204030204" pitchFamily="34" charset="0"/>
                <a:cs typeface="Calibri" panose="020F0502020204030204" pitchFamily="34" charset="0"/>
              </a:rPr>
              <a:t>6. تعتبر الحركة الطبيعية أيضًا جزءًا مهمًا من الرسوم المتحركة.</a:t>
            </a:r>
            <a:br>
              <a:rPr lang="ar-SA" sz="2400" dirty="0">
                <a:solidFill>
                  <a:schemeClr val="tx2"/>
                </a:solidFill>
                <a:effectLst/>
                <a:latin typeface="Calibri" panose="020F0502020204030204" pitchFamily="34" charset="0"/>
                <a:cs typeface="Calibri" panose="020F0502020204030204" pitchFamily="34" charset="0"/>
              </a:rPr>
            </a:br>
            <a:endParaRPr sz="2400" dirty="0">
              <a:solidFill>
                <a:schemeClr val="tx2"/>
              </a:solidFill>
              <a:latin typeface="Calibri" panose="020F0502020204030204" pitchFamily="34" charset="0"/>
              <a:cs typeface="Calibri" panose="020F0502020204030204" pitchFamily="34" charset="0"/>
            </a:endParaRPr>
          </a:p>
        </p:txBody>
      </p:sp>
      <p:sp>
        <p:nvSpPr>
          <p:cNvPr id="3" name="Google Shape;341;p28">
            <a:extLst>
              <a:ext uri="{FF2B5EF4-FFF2-40B4-BE49-F238E27FC236}">
                <a16:creationId xmlns:a16="http://schemas.microsoft.com/office/drawing/2014/main" id="{9BBE5C9F-7CA0-D843-2C30-E74C8A2AC65B}"/>
              </a:ext>
            </a:extLst>
          </p:cNvPr>
          <p:cNvSpPr txBox="1">
            <a:spLocks/>
          </p:cNvSpPr>
          <p:nvPr/>
        </p:nvSpPr>
        <p:spPr>
          <a:xfrm flipH="1">
            <a:off x="-89481" y="244795"/>
            <a:ext cx="9158665" cy="66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Overpass Mono"/>
              <a:buNone/>
              <a:defRPr sz="1600" b="1" i="0" u="none" strike="noStrike" cap="none">
                <a:solidFill>
                  <a:schemeClr val="dk1"/>
                </a:solidFill>
                <a:latin typeface="Overpass Mono"/>
                <a:ea typeface="Overpass Mono"/>
                <a:cs typeface="Overpass Mono"/>
                <a:sym typeface="Overpass Mono"/>
              </a:defRPr>
            </a:lvl1pPr>
            <a:lvl2pPr marL="914400" marR="0" lvl="1" indent="-317500" algn="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rtl="1"/>
            <a:r>
              <a:rPr lang="ar-SA" sz="2800" dirty="0">
                <a:solidFill>
                  <a:schemeClr val="bg2"/>
                </a:solidFill>
                <a:latin typeface="Calibri" panose="020F0502020204030204" pitchFamily="34" charset="0"/>
                <a:cs typeface="Calibri" panose="020F0502020204030204" pitchFamily="34" charset="0"/>
              </a:rPr>
              <a:t>إرشادات عامة لإنشاء الرسوم المتحركة في برنامج سكراتش</a:t>
            </a:r>
            <a:endParaRPr lang="en-GB" sz="2800" dirty="0">
              <a:solidFill>
                <a:schemeClr val="bg2"/>
              </a:solidFill>
              <a:latin typeface="Calibri" panose="020F0502020204030204" pitchFamily="34" charset="0"/>
              <a:cs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28"/>
          <p:cNvSpPr txBox="1">
            <a:spLocks noGrp="1"/>
          </p:cNvSpPr>
          <p:nvPr>
            <p:ph type="subTitle" idx="1"/>
          </p:nvPr>
        </p:nvSpPr>
        <p:spPr>
          <a:xfrm flipH="1">
            <a:off x="-89481" y="244795"/>
            <a:ext cx="4802994" cy="669000"/>
          </a:xfrm>
          <a:prstGeom prst="rect">
            <a:avLst/>
          </a:prstGeom>
        </p:spPr>
        <p:txBody>
          <a:bodyPr spcFirstLastPara="1" wrap="square" lIns="91425" tIns="91425" rIns="91425" bIns="91425" anchor="t" anchorCtr="0">
            <a:noAutofit/>
          </a:bodyPr>
          <a:lstStyle/>
          <a:p>
            <a:pPr marL="0" indent="0" algn="r" rtl="1">
              <a:buNone/>
            </a:pPr>
            <a:r>
              <a:rPr lang="ar-SA" sz="3600" b="1" i="0" u="none" strike="noStrike" dirty="0">
                <a:solidFill>
                  <a:schemeClr val="bg2"/>
                </a:solidFill>
                <a:effectLst/>
                <a:latin typeface="Calibri" panose="020F0502020204030204" pitchFamily="34" charset="0"/>
                <a:cs typeface="Calibri" panose="020F0502020204030204" pitchFamily="34" charset="0"/>
              </a:rPr>
              <a:t>ننتقل الآن </a:t>
            </a:r>
            <a:r>
              <a:rPr lang="ar-SA" sz="3600" b="1" dirty="0">
                <a:solidFill>
                  <a:schemeClr val="bg2"/>
                </a:solidFill>
                <a:latin typeface="Calibri" panose="020F0502020204030204" pitchFamily="34" charset="0"/>
                <a:cs typeface="Calibri" panose="020F0502020204030204" pitchFamily="34" charset="0"/>
              </a:rPr>
              <a:t>إلى الجزء العملي..</a:t>
            </a:r>
            <a:endParaRPr lang="en-GB" sz="3600" b="1" i="0" u="none" strike="noStrike" dirty="0">
              <a:solidFill>
                <a:schemeClr val="bg2"/>
              </a:solidFill>
              <a:effectLst/>
              <a:latin typeface="Calibri" panose="020F0502020204030204" pitchFamily="34" charset="0"/>
              <a:cs typeface="Calibri" panose="020F0502020204030204" pitchFamily="34" charset="0"/>
            </a:endParaRPr>
          </a:p>
        </p:txBody>
      </p:sp>
      <p:sp>
        <p:nvSpPr>
          <p:cNvPr id="11" name="Google Shape;341;p28">
            <a:extLst>
              <a:ext uri="{FF2B5EF4-FFF2-40B4-BE49-F238E27FC236}">
                <a16:creationId xmlns:a16="http://schemas.microsoft.com/office/drawing/2014/main" id="{AD8F268A-C869-E9D7-B120-0796A098CF6D}"/>
              </a:ext>
            </a:extLst>
          </p:cNvPr>
          <p:cNvSpPr txBox="1">
            <a:spLocks/>
          </p:cNvSpPr>
          <p:nvPr/>
        </p:nvSpPr>
        <p:spPr>
          <a:xfrm flipH="1">
            <a:off x="452753" y="1299474"/>
            <a:ext cx="4394269" cy="66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000"/>
              <a:buFont typeface="Roboto"/>
              <a:buAutoNum type="arabicPeriod"/>
              <a:defRPr sz="12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lt1"/>
              </a:buClr>
              <a:buSzPts val="1200"/>
              <a:buFont typeface="Roboto Condensed Light"/>
              <a:buAutoNum type="arabicPeriod"/>
              <a:defRPr sz="1200" b="0" i="0" u="none" strike="noStrike" cap="none">
                <a:solidFill>
                  <a:schemeClr val="lt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lt1"/>
              </a:buClr>
              <a:buSzPts val="1200"/>
              <a:buFont typeface="Roboto Condensed Light"/>
              <a:buAutoNum type="arabicPeriod"/>
              <a:defRPr sz="1200" b="0" i="0" u="none" strike="noStrike" cap="none">
                <a:solidFill>
                  <a:schemeClr val="lt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9pPr>
          </a:lstStyle>
          <a:p>
            <a:pPr marL="571500" indent="-457200" algn="just" rtl="1">
              <a:buFont typeface="Wingdings" pitchFamily="2" charset="2"/>
              <a:buChar char="v"/>
            </a:pPr>
            <a:r>
              <a:rPr lang="ar-SA" sz="3600" i="0" u="none" strike="noStrike" dirty="0">
                <a:solidFill>
                  <a:schemeClr val="bg1"/>
                </a:solidFill>
                <a:effectLst/>
                <a:latin typeface="Calibri" panose="020F0502020204030204" pitchFamily="34" charset="0"/>
                <a:cs typeface="Calibri" panose="020F0502020204030204" pitchFamily="34" charset="0"/>
              </a:rPr>
              <a:t>أنشئ مشروعاً جديداً في سكراتش وأطلق عليه اسم "رسوم متحركة في الفضاء".</a:t>
            </a:r>
            <a:endParaRPr lang="ar-SA" sz="3600" dirty="0">
              <a:solidFill>
                <a:schemeClr val="bg1"/>
              </a:solidFill>
              <a:effectLst/>
              <a:latin typeface="Calibri" panose="020F0502020204030204" pitchFamily="34" charset="0"/>
              <a:cs typeface="Calibri" panose="020F0502020204030204" pitchFamily="34" charset="0"/>
            </a:endParaRPr>
          </a:p>
        </p:txBody>
      </p:sp>
      <p:pic>
        <p:nvPicPr>
          <p:cNvPr id="2" name="صورة 1">
            <a:extLst>
              <a:ext uri="{FF2B5EF4-FFF2-40B4-BE49-F238E27FC236}">
                <a16:creationId xmlns:a16="http://schemas.microsoft.com/office/drawing/2014/main" id="{32C890E0-0E36-AA0D-2BB2-D69DA6FD8317}"/>
              </a:ext>
            </a:extLst>
          </p:cNvPr>
          <p:cNvPicPr>
            <a:picLocks noChangeAspect="1"/>
          </p:cNvPicPr>
          <p:nvPr/>
        </p:nvPicPr>
        <p:blipFill>
          <a:blip r:embed="rId3"/>
          <a:stretch>
            <a:fillRect/>
          </a:stretch>
        </p:blipFill>
        <p:spPr>
          <a:xfrm>
            <a:off x="4980532" y="24493"/>
            <a:ext cx="4163468" cy="5143500"/>
          </a:xfrm>
          <a:prstGeom prst="rect">
            <a:avLst/>
          </a:prstGeom>
        </p:spPr>
      </p:pic>
    </p:spTree>
    <p:extLst>
      <p:ext uri="{BB962C8B-B14F-4D97-AF65-F5344CB8AC3E}">
        <p14:creationId xmlns:p14="http://schemas.microsoft.com/office/powerpoint/2010/main" val="3022166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28"/>
          <p:cNvSpPr txBox="1">
            <a:spLocks noGrp="1"/>
          </p:cNvSpPr>
          <p:nvPr>
            <p:ph type="subTitle" idx="1"/>
          </p:nvPr>
        </p:nvSpPr>
        <p:spPr>
          <a:xfrm flipH="1">
            <a:off x="-89481" y="244795"/>
            <a:ext cx="4802994" cy="669000"/>
          </a:xfrm>
          <a:prstGeom prst="rect">
            <a:avLst/>
          </a:prstGeom>
        </p:spPr>
        <p:txBody>
          <a:bodyPr spcFirstLastPara="1" wrap="square" lIns="91425" tIns="91425" rIns="91425" bIns="91425" anchor="t" anchorCtr="0">
            <a:noAutofit/>
          </a:bodyPr>
          <a:lstStyle/>
          <a:p>
            <a:pPr marL="114300" indent="0" algn="r" rtl="1">
              <a:buNone/>
            </a:pPr>
            <a:r>
              <a:rPr lang="ar-SA" sz="3600" b="1" i="0" u="none" strike="noStrike" dirty="0">
                <a:solidFill>
                  <a:schemeClr val="bg2"/>
                </a:solidFill>
                <a:effectLst/>
                <a:latin typeface="Calibri" panose="020F0502020204030204" pitchFamily="34" charset="0"/>
                <a:cs typeface="Calibri" panose="020F0502020204030204" pitchFamily="34" charset="0"/>
              </a:rPr>
              <a:t>لجعل كائن يبث رسالة:</a:t>
            </a:r>
            <a:endParaRPr lang="ar-SA" sz="3600" dirty="0">
              <a:solidFill>
                <a:schemeClr val="bg2"/>
              </a:solidFill>
              <a:effectLst/>
              <a:latin typeface="Calibri" panose="020F0502020204030204" pitchFamily="34" charset="0"/>
              <a:cs typeface="Calibri" panose="020F0502020204030204" pitchFamily="34" charset="0"/>
            </a:endParaRPr>
          </a:p>
        </p:txBody>
      </p:sp>
      <p:sp>
        <p:nvSpPr>
          <p:cNvPr id="11" name="Google Shape;341;p28">
            <a:extLst>
              <a:ext uri="{FF2B5EF4-FFF2-40B4-BE49-F238E27FC236}">
                <a16:creationId xmlns:a16="http://schemas.microsoft.com/office/drawing/2014/main" id="{AD8F268A-C869-E9D7-B120-0796A098CF6D}"/>
              </a:ext>
            </a:extLst>
          </p:cNvPr>
          <p:cNvSpPr txBox="1">
            <a:spLocks/>
          </p:cNvSpPr>
          <p:nvPr/>
        </p:nvSpPr>
        <p:spPr>
          <a:xfrm flipH="1">
            <a:off x="452753" y="1299474"/>
            <a:ext cx="4394269" cy="66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000"/>
              <a:buFont typeface="Roboto"/>
              <a:buAutoNum type="arabicPeriod"/>
              <a:defRPr sz="12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lt1"/>
              </a:buClr>
              <a:buSzPts val="1200"/>
              <a:buFont typeface="Roboto Condensed Light"/>
              <a:buAutoNum type="arabicPeriod"/>
              <a:defRPr sz="1200" b="0" i="0" u="none" strike="noStrike" cap="none">
                <a:solidFill>
                  <a:schemeClr val="lt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lt1"/>
              </a:buClr>
              <a:buSzPts val="1200"/>
              <a:buFont typeface="Roboto Condensed Light"/>
              <a:buAutoNum type="arabicPeriod"/>
              <a:defRPr sz="1200" b="0" i="0" u="none" strike="noStrike" cap="none">
                <a:solidFill>
                  <a:schemeClr val="lt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9pPr>
          </a:lstStyle>
          <a:p>
            <a:pPr marL="114300" indent="0" algn="r" rtl="1">
              <a:buNone/>
            </a:pPr>
            <a:r>
              <a:rPr lang="ar-SA" sz="2800" b="1" i="0" u="none" strike="noStrike" dirty="0">
                <a:solidFill>
                  <a:schemeClr val="bg1"/>
                </a:solidFill>
                <a:effectLst/>
                <a:latin typeface="Calibri" panose="020F0502020204030204" pitchFamily="34" charset="0"/>
                <a:cs typeface="Calibri" panose="020F0502020204030204" pitchFamily="34" charset="0"/>
              </a:rPr>
              <a:t>اضغط على لبنة الأحداث </a:t>
            </a:r>
            <a:r>
              <a:rPr lang="en-GB" sz="2800" b="1" i="0" u="none" strike="noStrike" dirty="0">
                <a:solidFill>
                  <a:schemeClr val="bg1"/>
                </a:solidFill>
                <a:effectLst/>
                <a:latin typeface="Calibri" panose="020F0502020204030204" pitchFamily="34" charset="0"/>
                <a:cs typeface="Calibri" panose="020F0502020204030204" pitchFamily="34" charset="0"/>
              </a:rPr>
              <a:t>Events</a:t>
            </a:r>
            <a:endParaRPr lang="en-GB" sz="2800" dirty="0">
              <a:solidFill>
                <a:schemeClr val="bg1"/>
              </a:solidFill>
              <a:effectLst/>
              <a:latin typeface="Calibri" panose="020F0502020204030204" pitchFamily="34" charset="0"/>
              <a:cs typeface="Calibri" panose="020F0502020204030204" pitchFamily="34" charset="0"/>
            </a:endParaRPr>
          </a:p>
          <a:p>
            <a:pPr marL="114300" indent="0" algn="r" rtl="1">
              <a:buNone/>
            </a:pPr>
            <a:r>
              <a:rPr lang="ar-SA" sz="2800" b="1" i="0" u="none" strike="noStrike" dirty="0">
                <a:solidFill>
                  <a:schemeClr val="bg1"/>
                </a:solidFill>
                <a:effectLst/>
                <a:latin typeface="Calibri" panose="020F0502020204030204" pitchFamily="34" charset="0"/>
                <a:cs typeface="Calibri" panose="020F0502020204030204" pitchFamily="34" charset="0"/>
              </a:rPr>
              <a:t>اسحب وأفلت لبنة بث وانتظر</a:t>
            </a:r>
            <a:r>
              <a:rPr lang="ar-SA" sz="2800" dirty="0">
                <a:solidFill>
                  <a:schemeClr val="bg1"/>
                </a:solidFill>
                <a:latin typeface="Calibri" panose="020F0502020204030204" pitchFamily="34" charset="0"/>
                <a:cs typeface="Calibri" panose="020F0502020204030204" pitchFamily="34" charset="0"/>
              </a:rPr>
              <a:t> </a:t>
            </a:r>
            <a:r>
              <a:rPr lang="ar-SA" sz="2800" b="1" i="0" u="none" strike="noStrike" dirty="0">
                <a:solidFill>
                  <a:schemeClr val="bg1"/>
                </a:solidFill>
                <a:effectLst/>
                <a:latin typeface="Calibri" panose="020F0502020204030204" pitchFamily="34" charset="0"/>
                <a:cs typeface="Calibri" panose="020F0502020204030204" pitchFamily="34" charset="0"/>
              </a:rPr>
              <a:t>في منطقة المقطع البرمجي.</a:t>
            </a:r>
            <a:endParaRPr lang="ar-SA" sz="2800" dirty="0">
              <a:solidFill>
                <a:schemeClr val="bg1"/>
              </a:solidFill>
              <a:effectLst/>
              <a:latin typeface="Calibri" panose="020F0502020204030204" pitchFamily="34" charset="0"/>
              <a:cs typeface="Calibri" panose="020F0502020204030204" pitchFamily="34" charset="0"/>
            </a:endParaRPr>
          </a:p>
          <a:p>
            <a:pPr marL="114300" indent="0" algn="r" rtl="1">
              <a:buNone/>
            </a:pPr>
            <a:endParaRPr lang="ar-SA" sz="2800" dirty="0">
              <a:solidFill>
                <a:schemeClr val="bg1"/>
              </a:solidFill>
              <a:effectLst/>
              <a:latin typeface="Calibri" panose="020F0502020204030204" pitchFamily="34" charset="0"/>
              <a:cs typeface="Calibri" panose="020F0502020204030204" pitchFamily="34" charset="0"/>
            </a:endParaRPr>
          </a:p>
        </p:txBody>
      </p:sp>
      <p:pic>
        <p:nvPicPr>
          <p:cNvPr id="3" name="صورة 2">
            <a:extLst>
              <a:ext uri="{FF2B5EF4-FFF2-40B4-BE49-F238E27FC236}">
                <a16:creationId xmlns:a16="http://schemas.microsoft.com/office/drawing/2014/main" id="{5BC7CCD7-A805-02CF-81DB-5F15C91946C4}"/>
              </a:ext>
            </a:extLst>
          </p:cNvPr>
          <p:cNvPicPr>
            <a:picLocks noChangeAspect="1"/>
          </p:cNvPicPr>
          <p:nvPr/>
        </p:nvPicPr>
        <p:blipFill>
          <a:blip r:embed="rId3"/>
          <a:stretch>
            <a:fillRect/>
          </a:stretch>
        </p:blipFill>
        <p:spPr>
          <a:xfrm>
            <a:off x="7686995" y="0"/>
            <a:ext cx="1380805" cy="5143500"/>
          </a:xfrm>
          <a:prstGeom prst="rect">
            <a:avLst/>
          </a:prstGeom>
        </p:spPr>
      </p:pic>
      <p:pic>
        <p:nvPicPr>
          <p:cNvPr id="4" name="صورة 3">
            <a:extLst>
              <a:ext uri="{FF2B5EF4-FFF2-40B4-BE49-F238E27FC236}">
                <a16:creationId xmlns:a16="http://schemas.microsoft.com/office/drawing/2014/main" id="{A9B42796-167C-0513-F401-FCF4A26A6AC7}"/>
              </a:ext>
            </a:extLst>
          </p:cNvPr>
          <p:cNvPicPr>
            <a:picLocks noChangeAspect="1"/>
          </p:cNvPicPr>
          <p:nvPr/>
        </p:nvPicPr>
        <p:blipFill>
          <a:blip r:embed="rId4"/>
          <a:stretch>
            <a:fillRect/>
          </a:stretch>
        </p:blipFill>
        <p:spPr>
          <a:xfrm>
            <a:off x="3207846" y="0"/>
            <a:ext cx="4479149" cy="5143500"/>
          </a:xfrm>
          <a:prstGeom prst="rect">
            <a:avLst/>
          </a:prstGeom>
        </p:spPr>
      </p:pic>
    </p:spTree>
    <p:extLst>
      <p:ext uri="{BB962C8B-B14F-4D97-AF65-F5344CB8AC3E}">
        <p14:creationId xmlns:p14="http://schemas.microsoft.com/office/powerpoint/2010/main" val="4159383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28"/>
          <p:cNvSpPr txBox="1">
            <a:spLocks noGrp="1"/>
          </p:cNvSpPr>
          <p:nvPr>
            <p:ph type="subTitle" idx="1"/>
          </p:nvPr>
        </p:nvSpPr>
        <p:spPr>
          <a:xfrm flipH="1">
            <a:off x="-383011" y="179481"/>
            <a:ext cx="4802994" cy="669000"/>
          </a:xfrm>
          <a:prstGeom prst="rect">
            <a:avLst/>
          </a:prstGeom>
        </p:spPr>
        <p:txBody>
          <a:bodyPr spcFirstLastPara="1" wrap="square" lIns="91425" tIns="91425" rIns="91425" bIns="91425" anchor="t" anchorCtr="0">
            <a:noAutofit/>
          </a:bodyPr>
          <a:lstStyle/>
          <a:p>
            <a:pPr marL="114300" indent="0" algn="r" rtl="1">
              <a:buNone/>
            </a:pPr>
            <a:r>
              <a:rPr lang="ar-SA" sz="3600" b="1" i="0" u="none" strike="noStrike" dirty="0">
                <a:solidFill>
                  <a:schemeClr val="bg2"/>
                </a:solidFill>
                <a:effectLst/>
                <a:latin typeface="Calibri" panose="020F0502020204030204" pitchFamily="34" charset="0"/>
                <a:cs typeface="Calibri" panose="020F0502020204030204" pitchFamily="34" charset="0"/>
              </a:rPr>
              <a:t>لإنشاء رسالة جديدة:</a:t>
            </a:r>
            <a:endParaRPr lang="ar-SA" sz="3600" dirty="0">
              <a:solidFill>
                <a:schemeClr val="bg2"/>
              </a:solidFill>
              <a:effectLst/>
              <a:latin typeface="Calibri" panose="020F0502020204030204" pitchFamily="34" charset="0"/>
              <a:cs typeface="Calibri" panose="020F0502020204030204" pitchFamily="34" charset="0"/>
            </a:endParaRPr>
          </a:p>
        </p:txBody>
      </p:sp>
      <p:sp>
        <p:nvSpPr>
          <p:cNvPr id="11" name="Google Shape;341;p28">
            <a:extLst>
              <a:ext uri="{FF2B5EF4-FFF2-40B4-BE49-F238E27FC236}">
                <a16:creationId xmlns:a16="http://schemas.microsoft.com/office/drawing/2014/main" id="{AD8F268A-C869-E9D7-B120-0796A098CF6D}"/>
              </a:ext>
            </a:extLst>
          </p:cNvPr>
          <p:cNvSpPr txBox="1">
            <a:spLocks/>
          </p:cNvSpPr>
          <p:nvPr/>
        </p:nvSpPr>
        <p:spPr>
          <a:xfrm flipH="1">
            <a:off x="441867" y="1158590"/>
            <a:ext cx="3934190" cy="66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000"/>
              <a:buFont typeface="Roboto"/>
              <a:buAutoNum type="arabicPeriod"/>
              <a:defRPr sz="12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lt1"/>
              </a:buClr>
              <a:buSzPts val="1200"/>
              <a:buFont typeface="Roboto Condensed Light"/>
              <a:buAutoNum type="arabicPeriod"/>
              <a:defRPr sz="1200" b="0" i="0" u="none" strike="noStrike" cap="none">
                <a:solidFill>
                  <a:schemeClr val="lt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lt1"/>
              </a:buClr>
              <a:buSzPts val="1200"/>
              <a:buFont typeface="Roboto Condensed Light"/>
              <a:buAutoNum type="arabicPeriod"/>
              <a:defRPr sz="1200" b="0" i="0" u="none" strike="noStrike" cap="none">
                <a:solidFill>
                  <a:schemeClr val="lt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9pPr>
          </a:lstStyle>
          <a:p>
            <a:pPr marL="114300" indent="0" algn="just" rtl="1">
              <a:buNone/>
            </a:pPr>
            <a:r>
              <a:rPr lang="ar-SA" sz="2800" i="0" u="none" strike="noStrike" dirty="0">
                <a:solidFill>
                  <a:schemeClr val="bg1"/>
                </a:solidFill>
                <a:effectLst/>
                <a:latin typeface="Calibri" panose="020F0502020204030204" pitchFamily="34" charset="0"/>
                <a:cs typeface="Calibri" panose="020F0502020204030204" pitchFamily="34" charset="0"/>
              </a:rPr>
              <a:t>&lt; اضغط على لبنة الأحداث ) </a:t>
            </a:r>
            <a:endParaRPr lang="ar-SA" sz="2800" dirty="0">
              <a:solidFill>
                <a:schemeClr val="bg1"/>
              </a:solidFill>
              <a:effectLst/>
              <a:latin typeface="Calibri" panose="020F0502020204030204" pitchFamily="34" charset="0"/>
              <a:cs typeface="Calibri" panose="020F0502020204030204" pitchFamily="34" charset="0"/>
            </a:endParaRPr>
          </a:p>
          <a:p>
            <a:pPr marL="114300" indent="0" algn="just" rtl="1">
              <a:buNone/>
            </a:pPr>
            <a:r>
              <a:rPr lang="ar-SA" sz="2800" i="0" u="none" strike="noStrike" dirty="0">
                <a:solidFill>
                  <a:schemeClr val="bg1"/>
                </a:solidFill>
                <a:effectLst/>
                <a:latin typeface="Calibri" panose="020F0502020204030204" pitchFamily="34" charset="0"/>
                <a:cs typeface="Calibri" panose="020F0502020204030204" pitchFamily="34" charset="0"/>
              </a:rPr>
              <a:t>&lt; اضغط على مربع لبنة عندما أتلقى.</a:t>
            </a:r>
          </a:p>
          <a:p>
            <a:pPr marL="114300" indent="0" algn="just" rtl="1">
              <a:buNone/>
            </a:pPr>
            <a:r>
              <a:rPr lang="ar-SA" sz="2800" i="0" u="none" strike="noStrike" dirty="0">
                <a:solidFill>
                  <a:schemeClr val="bg1"/>
                </a:solidFill>
                <a:effectLst/>
                <a:latin typeface="Calibri" panose="020F0502020204030204" pitchFamily="34" charset="0"/>
                <a:cs typeface="Calibri" panose="020F0502020204030204" pitchFamily="34" charset="0"/>
              </a:rPr>
              <a:t> &lt; ومن القائمة المنسدلة التي ستظهر، اضغط على خيار رسالة جديدة. </a:t>
            </a:r>
            <a:endParaRPr lang="ar-SA" sz="2800" dirty="0">
              <a:solidFill>
                <a:schemeClr val="bg1"/>
              </a:solidFill>
              <a:effectLst/>
              <a:latin typeface="Calibri" panose="020F0502020204030204" pitchFamily="34" charset="0"/>
              <a:cs typeface="Calibri" panose="020F0502020204030204" pitchFamily="34" charset="0"/>
            </a:endParaRPr>
          </a:p>
          <a:p>
            <a:pPr marL="114300" indent="0" algn="just" rtl="1">
              <a:buNone/>
            </a:pPr>
            <a:r>
              <a:rPr lang="ar-SA" sz="2800" i="0" u="none" strike="noStrike" dirty="0">
                <a:solidFill>
                  <a:schemeClr val="bg1"/>
                </a:solidFill>
                <a:effectLst/>
                <a:latin typeface="Calibri" panose="020F0502020204030204" pitchFamily="34" charset="0"/>
                <a:cs typeface="Calibri" panose="020F0502020204030204" pitchFamily="34" charset="0"/>
              </a:rPr>
              <a:t>&lt; اكتب اسم الرسالة الجديدة، 4 واضغط على موافق.</a:t>
            </a:r>
            <a:endParaRPr lang="ar-SA" sz="2800" dirty="0">
              <a:solidFill>
                <a:schemeClr val="bg1"/>
              </a:solidFill>
              <a:effectLst/>
              <a:latin typeface="Calibri" panose="020F0502020204030204" pitchFamily="34" charset="0"/>
              <a:cs typeface="Calibri" panose="020F0502020204030204" pitchFamily="34" charset="0"/>
            </a:endParaRPr>
          </a:p>
        </p:txBody>
      </p:sp>
      <p:pic>
        <p:nvPicPr>
          <p:cNvPr id="2" name="صورة 1">
            <a:extLst>
              <a:ext uri="{FF2B5EF4-FFF2-40B4-BE49-F238E27FC236}">
                <a16:creationId xmlns:a16="http://schemas.microsoft.com/office/drawing/2014/main" id="{38A6F437-EE70-3A6D-5A5C-E2BFD902F2C1}"/>
              </a:ext>
            </a:extLst>
          </p:cNvPr>
          <p:cNvPicPr>
            <a:picLocks noChangeAspect="1"/>
          </p:cNvPicPr>
          <p:nvPr/>
        </p:nvPicPr>
        <p:blipFill>
          <a:blip r:embed="rId3"/>
          <a:stretch>
            <a:fillRect/>
          </a:stretch>
        </p:blipFill>
        <p:spPr>
          <a:xfrm>
            <a:off x="4542503" y="0"/>
            <a:ext cx="4601497" cy="5143500"/>
          </a:xfrm>
          <a:prstGeom prst="rect">
            <a:avLst/>
          </a:prstGeom>
        </p:spPr>
      </p:pic>
      <p:pic>
        <p:nvPicPr>
          <p:cNvPr id="5" name="صورة 4">
            <a:extLst>
              <a:ext uri="{FF2B5EF4-FFF2-40B4-BE49-F238E27FC236}">
                <a16:creationId xmlns:a16="http://schemas.microsoft.com/office/drawing/2014/main" id="{9FFEF1E0-7774-EB39-663B-A4C9A7996E59}"/>
              </a:ext>
            </a:extLst>
          </p:cNvPr>
          <p:cNvPicPr>
            <a:picLocks noChangeAspect="1"/>
          </p:cNvPicPr>
          <p:nvPr/>
        </p:nvPicPr>
        <p:blipFill>
          <a:blip r:embed="rId4"/>
          <a:stretch>
            <a:fillRect/>
          </a:stretch>
        </p:blipFill>
        <p:spPr>
          <a:xfrm>
            <a:off x="4278085" y="3247136"/>
            <a:ext cx="2383971" cy="1895230"/>
          </a:xfrm>
          <a:prstGeom prst="rect">
            <a:avLst/>
          </a:prstGeom>
        </p:spPr>
      </p:pic>
    </p:spTree>
    <p:extLst>
      <p:ext uri="{BB962C8B-B14F-4D97-AF65-F5344CB8AC3E}">
        <p14:creationId xmlns:p14="http://schemas.microsoft.com/office/powerpoint/2010/main" val="1120814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6"/>
          <p:cNvSpPr txBox="1">
            <a:spLocks noGrp="1"/>
          </p:cNvSpPr>
          <p:nvPr>
            <p:ph type="title"/>
          </p:nvPr>
        </p:nvSpPr>
        <p:spPr>
          <a:xfrm>
            <a:off x="3423600" y="1510977"/>
            <a:ext cx="2296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dirty="0">
                <a:cs typeface="Akhbar MT" pitchFamily="2" charset="-78"/>
              </a:rPr>
              <a:t>الدرس الأول </a:t>
            </a:r>
            <a:endParaRPr dirty="0">
              <a:cs typeface="Akhbar MT" pitchFamily="2" charset="-78"/>
            </a:endParaRPr>
          </a:p>
        </p:txBody>
      </p:sp>
      <p:sp>
        <p:nvSpPr>
          <p:cNvPr id="455" name="Google Shape;455;p36"/>
          <p:cNvSpPr txBox="1">
            <a:spLocks noGrp="1"/>
          </p:cNvSpPr>
          <p:nvPr>
            <p:ph type="title" idx="3"/>
          </p:nvPr>
        </p:nvSpPr>
        <p:spPr>
          <a:xfrm>
            <a:off x="3423600" y="2194596"/>
            <a:ext cx="2296500" cy="4572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ar-SA" dirty="0">
                <a:cs typeface="Akhbar MT" pitchFamily="2" charset="-78"/>
              </a:rPr>
              <a:t>الدرس الثاني </a:t>
            </a:r>
            <a:endParaRPr dirty="0">
              <a:cs typeface="Akhbar MT" pitchFamily="2" charset="-78"/>
            </a:endParaRPr>
          </a:p>
        </p:txBody>
      </p:sp>
      <p:sp>
        <p:nvSpPr>
          <p:cNvPr id="457" name="Google Shape;457;p36"/>
          <p:cNvSpPr txBox="1">
            <a:spLocks noGrp="1"/>
          </p:cNvSpPr>
          <p:nvPr>
            <p:ph type="title" idx="5"/>
          </p:nvPr>
        </p:nvSpPr>
        <p:spPr>
          <a:xfrm>
            <a:off x="3423600" y="2925856"/>
            <a:ext cx="2296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dirty="0">
                <a:cs typeface="Akhbar MT" pitchFamily="2" charset="-78"/>
              </a:rPr>
              <a:t>الدرس الثالث </a:t>
            </a:r>
            <a:endParaRPr dirty="0">
              <a:cs typeface="Akhbar MT" pitchFamily="2" charset="-78"/>
            </a:endParaRPr>
          </a:p>
        </p:txBody>
      </p:sp>
      <p:sp>
        <p:nvSpPr>
          <p:cNvPr id="2" name="مستطيل 1">
            <a:hlinkClick r:id="rId3" action="ppaction://hlinksldjump"/>
            <a:extLst>
              <a:ext uri="{FF2B5EF4-FFF2-40B4-BE49-F238E27FC236}">
                <a16:creationId xmlns:a16="http://schemas.microsoft.com/office/drawing/2014/main" id="{AAFF68E9-810C-7B70-724A-F1EE36C2C364}"/>
              </a:ext>
            </a:extLst>
          </p:cNvPr>
          <p:cNvSpPr/>
          <p:nvPr/>
        </p:nvSpPr>
        <p:spPr>
          <a:xfrm>
            <a:off x="3423600" y="1509038"/>
            <a:ext cx="22965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R="0" algn="ctr" rtl="1">
              <a:lnSpc>
                <a:spcPct val="100000"/>
              </a:lnSpc>
              <a:spcBef>
                <a:spcPts val="0"/>
              </a:spcBef>
              <a:spcAft>
                <a:spcPts val="0"/>
              </a:spcAft>
              <a:buClr>
                <a:srgbClr val="000000"/>
              </a:buClr>
              <a:buFont typeface="Arial"/>
            </a:pPr>
            <a:endParaRPr lang="ar-SA"/>
          </a:p>
        </p:txBody>
      </p:sp>
      <p:sp>
        <p:nvSpPr>
          <p:cNvPr id="4" name="مستطيل 3">
            <a:hlinkClick r:id="rId4" action="ppaction://hlinksldjump"/>
            <a:extLst>
              <a:ext uri="{FF2B5EF4-FFF2-40B4-BE49-F238E27FC236}">
                <a16:creationId xmlns:a16="http://schemas.microsoft.com/office/drawing/2014/main" id="{9B3F533D-7092-CFD9-4D66-0CBB591E6DD8}"/>
              </a:ext>
            </a:extLst>
          </p:cNvPr>
          <p:cNvSpPr/>
          <p:nvPr/>
        </p:nvSpPr>
        <p:spPr>
          <a:xfrm>
            <a:off x="3423600" y="2194596"/>
            <a:ext cx="22965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R="0" algn="ctr" rtl="1">
              <a:lnSpc>
                <a:spcPct val="100000"/>
              </a:lnSpc>
              <a:spcBef>
                <a:spcPts val="0"/>
              </a:spcBef>
              <a:spcAft>
                <a:spcPts val="0"/>
              </a:spcAft>
              <a:buClr>
                <a:srgbClr val="000000"/>
              </a:buClr>
              <a:buFont typeface="Arial"/>
            </a:pPr>
            <a:endParaRPr lang="ar-SA"/>
          </a:p>
        </p:txBody>
      </p:sp>
      <p:sp>
        <p:nvSpPr>
          <p:cNvPr id="5" name="مستطيل 4">
            <a:hlinkClick r:id="rId5" action="ppaction://hlinksldjump"/>
            <a:extLst>
              <a:ext uri="{FF2B5EF4-FFF2-40B4-BE49-F238E27FC236}">
                <a16:creationId xmlns:a16="http://schemas.microsoft.com/office/drawing/2014/main" id="{D726F1F2-1425-70A7-42DE-F1AD91F55602}"/>
              </a:ext>
            </a:extLst>
          </p:cNvPr>
          <p:cNvSpPr/>
          <p:nvPr/>
        </p:nvSpPr>
        <p:spPr>
          <a:xfrm>
            <a:off x="3423600" y="2925856"/>
            <a:ext cx="22965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R="0" algn="ctr" rtl="1">
              <a:lnSpc>
                <a:spcPct val="100000"/>
              </a:lnSpc>
              <a:spcBef>
                <a:spcPts val="0"/>
              </a:spcBef>
              <a:spcAft>
                <a:spcPts val="0"/>
              </a:spcAft>
              <a:buClr>
                <a:srgbClr val="000000"/>
              </a:buClr>
              <a:buFont typeface="Arial"/>
            </a:pPr>
            <a:endParaRPr lang="ar-SA"/>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3"/>
          <p:cNvSpPr txBox="1">
            <a:spLocks noGrp="1"/>
          </p:cNvSpPr>
          <p:nvPr>
            <p:ph type="body" idx="1"/>
          </p:nvPr>
        </p:nvSpPr>
        <p:spPr>
          <a:xfrm>
            <a:off x="4579525" y="2388200"/>
            <a:ext cx="3932700" cy="2130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ar-SA" sz="6000" dirty="0">
                <a:cs typeface="Akhbar MT" pitchFamily="2" charset="-78"/>
              </a:rPr>
              <a:t>شكرا للمتابعة.. </a:t>
            </a:r>
            <a:endParaRPr lang="ar-SA" sz="6000" b="1" dirty="0">
              <a:cs typeface="Akhbar MT" pitchFamily="2" charset="-78"/>
              <a:sym typeface="Overpass Mono"/>
            </a:endParaRPr>
          </a:p>
        </p:txBody>
      </p:sp>
      <p:sp>
        <p:nvSpPr>
          <p:cNvPr id="381" name="Google Shape;381;p33"/>
          <p:cNvSpPr txBox="1">
            <a:spLocks noGrp="1"/>
          </p:cNvSpPr>
          <p:nvPr>
            <p:ph type="title"/>
          </p:nvPr>
        </p:nvSpPr>
        <p:spPr>
          <a:xfrm>
            <a:off x="4579531" y="1714800"/>
            <a:ext cx="3963300" cy="669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ar-SA" sz="3200" dirty="0">
                <a:latin typeface="Calibri" panose="020F0502020204030204" pitchFamily="34" charset="0"/>
                <a:cs typeface="Calibri" panose="020F0502020204030204" pitchFamily="34" charset="0"/>
              </a:rPr>
              <a:t>انتهى الدرس</a:t>
            </a:r>
            <a:endParaRPr sz="3200" dirty="0">
              <a:latin typeface="Calibri" panose="020F0502020204030204" pitchFamily="34" charset="0"/>
              <a:cs typeface="Calibri" panose="020F0502020204030204" pitchFamily="34" charset="0"/>
            </a:endParaRPr>
          </a:p>
        </p:txBody>
      </p:sp>
      <p:sp>
        <p:nvSpPr>
          <p:cNvPr id="3" name="مستطيل 2">
            <a:extLst>
              <a:ext uri="{FF2B5EF4-FFF2-40B4-BE49-F238E27FC236}">
                <a16:creationId xmlns:a16="http://schemas.microsoft.com/office/drawing/2014/main" id="{27AF26C5-85D3-D030-7525-355D4D6A051E}"/>
              </a:ext>
            </a:extLst>
          </p:cNvPr>
          <p:cNvSpPr/>
          <p:nvPr/>
        </p:nvSpPr>
        <p:spPr>
          <a:xfrm>
            <a:off x="144163" y="4558725"/>
            <a:ext cx="716863"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SA" sz="1600" b="1" cap="none" spc="0" dirty="0">
                <a:ln/>
                <a:solidFill>
                  <a:schemeClr val="bg1"/>
                </a:solidFill>
                <a:effectLst/>
              </a:rPr>
              <a:t>عودة </a:t>
            </a:r>
            <a:br>
              <a:rPr lang="ar-SA" sz="1600" b="1" cap="none" spc="0" dirty="0">
                <a:ln/>
                <a:solidFill>
                  <a:schemeClr val="bg1"/>
                </a:solidFill>
                <a:effectLst/>
              </a:rPr>
            </a:br>
            <a:r>
              <a:rPr lang="ar-SA" sz="1600" b="1" cap="none" spc="0" dirty="0">
                <a:ln/>
                <a:solidFill>
                  <a:schemeClr val="bg1"/>
                </a:solidFill>
                <a:effectLst/>
              </a:rPr>
              <a:t>للدروس</a:t>
            </a:r>
          </a:p>
        </p:txBody>
      </p:sp>
      <p:sp>
        <p:nvSpPr>
          <p:cNvPr id="5" name="مستطيل 4">
            <a:hlinkClick r:id="rId3" action="ppaction://hlinksldjump"/>
            <a:extLst>
              <a:ext uri="{FF2B5EF4-FFF2-40B4-BE49-F238E27FC236}">
                <a16:creationId xmlns:a16="http://schemas.microsoft.com/office/drawing/2014/main" id="{81F6D58D-3B30-E305-802A-44A1E5581FCF}"/>
              </a:ext>
            </a:extLst>
          </p:cNvPr>
          <p:cNvSpPr/>
          <p:nvPr/>
        </p:nvSpPr>
        <p:spPr>
          <a:xfrm>
            <a:off x="0" y="4442298"/>
            <a:ext cx="1076528" cy="7012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R="0" algn="ctr" rtl="1">
              <a:lnSpc>
                <a:spcPct val="100000"/>
              </a:lnSpc>
              <a:spcBef>
                <a:spcPts val="0"/>
              </a:spcBef>
              <a:spcAft>
                <a:spcPts val="0"/>
              </a:spcAft>
              <a:buClr>
                <a:srgbClr val="000000"/>
              </a:buClr>
              <a:buFont typeface="Arial"/>
            </a:pPr>
            <a:endParaRPr lang="ar-SA"/>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2"/>
          <p:cNvSpPr txBox="1">
            <a:spLocks noGrp="1"/>
          </p:cNvSpPr>
          <p:nvPr>
            <p:ph type="title"/>
          </p:nvPr>
        </p:nvSpPr>
        <p:spPr>
          <a:xfrm>
            <a:off x="454800" y="2714625"/>
            <a:ext cx="8425200" cy="447900"/>
          </a:xfrm>
          <a:prstGeom prst="rect">
            <a:avLst/>
          </a:prstGeom>
        </p:spPr>
        <p:txBody>
          <a:bodyPr spcFirstLastPara="1" wrap="square" lIns="91425" tIns="0" rIns="91425" bIns="0" anchor="ctr" anchorCtr="0">
            <a:noAutofit/>
          </a:bodyPr>
          <a:lstStyle/>
          <a:p>
            <a:pPr rtl="1"/>
            <a:r>
              <a:rPr lang="ar-SA" dirty="0">
                <a:latin typeface="Calibri" panose="020F0502020204030204" pitchFamily="34" charset="0"/>
                <a:cs typeface="Calibri" panose="020F0502020204030204" pitchFamily="34" charset="0"/>
              </a:rPr>
              <a:t>الدرس الثالث </a:t>
            </a:r>
            <a:br>
              <a:rPr lang="ar-SA" dirty="0">
                <a:latin typeface="Calibri" panose="020F0502020204030204" pitchFamily="34" charset="0"/>
                <a:cs typeface="Calibri" panose="020F0502020204030204" pitchFamily="34" charset="0"/>
              </a:rPr>
            </a:br>
            <a:r>
              <a:rPr lang="ar-SA" dirty="0">
                <a:latin typeface="Calibri" panose="020F0502020204030204" pitchFamily="34" charset="0"/>
                <a:cs typeface="Calibri" panose="020F0502020204030204" pitchFamily="34" charset="0"/>
              </a:rPr>
              <a:t>لبنات الاستشعار</a:t>
            </a:r>
            <a:endParaRPr dirty="0">
              <a:latin typeface="Calibri" panose="020F0502020204030204" pitchFamily="34" charset="0"/>
              <a:cs typeface="Calibri" panose="020F0502020204030204" pitchFamily="34" charset="0"/>
            </a:endParaRPr>
          </a:p>
        </p:txBody>
      </p:sp>
      <p:sp>
        <p:nvSpPr>
          <p:cNvPr id="375" name="Google Shape;375;p32"/>
          <p:cNvSpPr txBox="1">
            <a:spLocks noGrp="1"/>
          </p:cNvSpPr>
          <p:nvPr>
            <p:ph type="title" idx="2"/>
          </p:nvPr>
        </p:nvSpPr>
        <p:spPr>
          <a:xfrm>
            <a:off x="454800" y="2150850"/>
            <a:ext cx="8425200" cy="489600"/>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ar-SA" dirty="0"/>
              <a:t>03</a:t>
            </a:r>
            <a:endParaRPr dirty="0"/>
          </a:p>
        </p:txBody>
      </p:sp>
    </p:spTree>
    <p:extLst>
      <p:ext uri="{BB962C8B-B14F-4D97-AF65-F5344CB8AC3E}">
        <p14:creationId xmlns:p14="http://schemas.microsoft.com/office/powerpoint/2010/main" val="2497639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1" name="Google Shape;361;p30"/>
          <p:cNvSpPr txBox="1">
            <a:spLocks noGrp="1"/>
          </p:cNvSpPr>
          <p:nvPr>
            <p:ph type="body" idx="1"/>
          </p:nvPr>
        </p:nvSpPr>
        <p:spPr>
          <a:xfrm>
            <a:off x="3037114" y="1185295"/>
            <a:ext cx="5756244" cy="2130900"/>
          </a:xfrm>
          <a:prstGeom prst="rect">
            <a:avLst/>
          </a:prstGeom>
        </p:spPr>
        <p:txBody>
          <a:bodyPr spcFirstLastPara="1" wrap="square" lIns="91425" tIns="91425" rIns="91425" bIns="91425" anchor="t" anchorCtr="0">
            <a:noAutofit/>
          </a:bodyPr>
          <a:lstStyle/>
          <a:p>
            <a:pPr algn="r" rtl="1"/>
            <a:r>
              <a:rPr lang="ar-SA" sz="3200" b="1" i="0" dirty="0">
                <a:solidFill>
                  <a:schemeClr val="bg1"/>
                </a:solidFill>
                <a:effectLst/>
                <a:latin typeface="Calibri" panose="020F0502020204030204" pitchFamily="34" charset="0"/>
                <a:cs typeface="Calibri" panose="020F0502020204030204" pitchFamily="34" charset="0"/>
              </a:rPr>
              <a:t>الأهداف التعليمية ومخرجات التعلم</a:t>
            </a:r>
          </a:p>
          <a:p>
            <a:pPr algn="r" rtl="1">
              <a:buFont typeface="Arial" panose="020B0604020202020204" pitchFamily="34" charset="0"/>
              <a:buChar char="•"/>
            </a:pPr>
            <a:r>
              <a:rPr lang="ar-SA" sz="3200" b="0" i="0" dirty="0">
                <a:solidFill>
                  <a:schemeClr val="bg1"/>
                </a:solidFill>
                <a:effectLst/>
                <a:latin typeface="Calibri" panose="020F0502020204030204" pitchFamily="34" charset="0"/>
                <a:cs typeface="Calibri" panose="020F0502020204030204" pitchFamily="34" charset="0"/>
              </a:rPr>
              <a:t>معرفة لبنات الاستشعار.</a:t>
            </a:r>
          </a:p>
          <a:p>
            <a:pPr algn="r" rtl="1">
              <a:buFont typeface="Arial" panose="020B0604020202020204" pitchFamily="34" charset="0"/>
              <a:buChar char="•"/>
            </a:pPr>
            <a:r>
              <a:rPr lang="ar-SA" sz="3200" b="0" i="0" dirty="0">
                <a:solidFill>
                  <a:schemeClr val="bg1"/>
                </a:solidFill>
                <a:effectLst/>
                <a:latin typeface="Calibri" panose="020F0502020204030204" pitchFamily="34" charset="0"/>
                <a:cs typeface="Calibri" panose="020F0502020204030204" pitchFamily="34" charset="0"/>
              </a:rPr>
              <a:t>التمييز بين لبنات الملامسة المختلفة.</a:t>
            </a:r>
          </a:p>
          <a:p>
            <a:pPr algn="r" rtl="1">
              <a:buFont typeface="Arial" panose="020B0604020202020204" pitchFamily="34" charset="0"/>
              <a:buChar char="•"/>
            </a:pPr>
            <a:r>
              <a:rPr lang="ar-SA" sz="3200" b="0" i="0" dirty="0">
                <a:solidFill>
                  <a:schemeClr val="bg1"/>
                </a:solidFill>
                <a:effectLst/>
                <a:latin typeface="Calibri" panose="020F0502020204030204" pitchFamily="34" charset="0"/>
                <a:cs typeface="Calibri" panose="020F0502020204030204" pitchFamily="34" charset="0"/>
              </a:rPr>
              <a:t>إنشاء لعبة تعتمد على لبنات الملامسة.</a:t>
            </a:r>
          </a:p>
        </p:txBody>
      </p:sp>
      <p:sp>
        <p:nvSpPr>
          <p:cNvPr id="363" name="Google Shape;363;p30"/>
          <p:cNvSpPr/>
          <p:nvPr/>
        </p:nvSpPr>
        <p:spPr>
          <a:xfrm>
            <a:off x="0" y="1750002"/>
            <a:ext cx="1619286" cy="241405"/>
          </a:xfrm>
          <a:custGeom>
            <a:avLst/>
            <a:gdLst/>
            <a:ahLst/>
            <a:cxnLst/>
            <a:rect l="l" t="t" r="r" b="b"/>
            <a:pathLst>
              <a:path w="146079" h="5859" extrusionOk="0">
                <a:moveTo>
                  <a:pt x="1" y="1"/>
                </a:moveTo>
                <a:lnTo>
                  <a:pt x="1" y="5858"/>
                </a:lnTo>
                <a:lnTo>
                  <a:pt x="146079" y="5858"/>
                </a:lnTo>
                <a:lnTo>
                  <a:pt x="146079" y="1"/>
                </a:lnTo>
                <a:close/>
              </a:path>
            </a:pathLst>
          </a:custGeom>
          <a:solidFill>
            <a:schemeClr val="dk2"/>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4" name="Google Shape;362;p30">
            <a:extLst>
              <a:ext uri="{FF2B5EF4-FFF2-40B4-BE49-F238E27FC236}">
                <a16:creationId xmlns:a16="http://schemas.microsoft.com/office/drawing/2014/main" id="{D64DA45A-D382-1573-D470-FE25C826FA4F}"/>
              </a:ext>
            </a:extLst>
          </p:cNvPr>
          <p:cNvSpPr txBox="1">
            <a:spLocks noGrp="1"/>
          </p:cNvSpPr>
          <p:nvPr>
            <p:ph type="title"/>
          </p:nvPr>
        </p:nvSpPr>
        <p:spPr>
          <a:xfrm>
            <a:off x="228845" y="984956"/>
            <a:ext cx="3561300" cy="66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ar-SA" sz="4000" dirty="0">
                <a:solidFill>
                  <a:schemeClr val="dk2"/>
                </a:solidFill>
                <a:latin typeface="Calibri" panose="020F0502020204030204" pitchFamily="34" charset="0"/>
                <a:cs typeface="Calibri" panose="020F0502020204030204" pitchFamily="34" charset="0"/>
              </a:rPr>
              <a:t>اهداف الدرس </a:t>
            </a:r>
            <a:endParaRPr sz="4000" dirty="0">
              <a:solidFill>
                <a:schemeClr val="dk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4192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28"/>
          <p:cNvSpPr txBox="1">
            <a:spLocks noGrp="1"/>
          </p:cNvSpPr>
          <p:nvPr>
            <p:ph type="subTitle" idx="1"/>
          </p:nvPr>
        </p:nvSpPr>
        <p:spPr>
          <a:xfrm flipH="1">
            <a:off x="-1" y="179481"/>
            <a:ext cx="4146711" cy="669000"/>
          </a:xfrm>
          <a:prstGeom prst="rect">
            <a:avLst/>
          </a:prstGeom>
        </p:spPr>
        <p:txBody>
          <a:bodyPr spcFirstLastPara="1" wrap="square" lIns="91425" tIns="91425" rIns="91425" bIns="91425" anchor="t" anchorCtr="0">
            <a:noAutofit/>
          </a:bodyPr>
          <a:lstStyle/>
          <a:p>
            <a:pPr marL="114300" indent="0" algn="r" rtl="1">
              <a:buNone/>
            </a:pPr>
            <a:r>
              <a:rPr lang="ar-SA" sz="3600" b="1" i="0" u="none" strike="noStrike" dirty="0">
                <a:solidFill>
                  <a:schemeClr val="bg2"/>
                </a:solidFill>
                <a:effectLst/>
                <a:latin typeface="Calibri" panose="020F0502020204030204" pitchFamily="34" charset="0"/>
                <a:cs typeface="Calibri" panose="020F0502020204030204" pitchFamily="34" charset="0"/>
              </a:rPr>
              <a:t>لبنات الاستشعار</a:t>
            </a:r>
            <a:endParaRPr lang="ar-SA" sz="3600" dirty="0">
              <a:solidFill>
                <a:schemeClr val="bg2"/>
              </a:solidFill>
              <a:effectLst/>
              <a:latin typeface="Calibri" panose="020F0502020204030204" pitchFamily="34" charset="0"/>
              <a:cs typeface="Calibri" panose="020F0502020204030204" pitchFamily="34" charset="0"/>
            </a:endParaRPr>
          </a:p>
        </p:txBody>
      </p:sp>
      <p:sp>
        <p:nvSpPr>
          <p:cNvPr id="11" name="Google Shape;341;p28">
            <a:extLst>
              <a:ext uri="{FF2B5EF4-FFF2-40B4-BE49-F238E27FC236}">
                <a16:creationId xmlns:a16="http://schemas.microsoft.com/office/drawing/2014/main" id="{AD8F268A-C869-E9D7-B120-0796A098CF6D}"/>
              </a:ext>
            </a:extLst>
          </p:cNvPr>
          <p:cNvSpPr txBox="1">
            <a:spLocks/>
          </p:cNvSpPr>
          <p:nvPr/>
        </p:nvSpPr>
        <p:spPr>
          <a:xfrm flipH="1">
            <a:off x="433554" y="848481"/>
            <a:ext cx="3934190" cy="66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000"/>
              <a:buFont typeface="Roboto"/>
              <a:buAutoNum type="arabicPeriod"/>
              <a:defRPr sz="12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lt1"/>
              </a:buClr>
              <a:buSzPts val="1200"/>
              <a:buFont typeface="Roboto Condensed Light"/>
              <a:buAutoNum type="arabicPeriod"/>
              <a:defRPr sz="1200" b="0" i="0" u="none" strike="noStrike" cap="none">
                <a:solidFill>
                  <a:schemeClr val="lt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lt1"/>
              </a:buClr>
              <a:buSzPts val="1200"/>
              <a:buFont typeface="Roboto Condensed Light"/>
              <a:buAutoNum type="arabicPeriod"/>
              <a:defRPr sz="1200" b="0" i="0" u="none" strike="noStrike" cap="none">
                <a:solidFill>
                  <a:schemeClr val="lt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9pPr>
          </a:lstStyle>
          <a:p>
            <a:pPr marL="114300" indent="0" algn="just" rtl="1">
              <a:buNone/>
            </a:pPr>
            <a:r>
              <a:rPr lang="ar-SA" sz="2800" i="0" u="none" strike="noStrike" dirty="0">
                <a:solidFill>
                  <a:schemeClr val="bg1"/>
                </a:solidFill>
                <a:effectLst/>
                <a:latin typeface="Calibri" panose="020F0502020204030204" pitchFamily="34" charset="0"/>
                <a:cs typeface="Calibri" panose="020F0502020204030204" pitchFamily="34" charset="0"/>
              </a:rPr>
              <a:t>- يمكنها التحقق مما إذا كان الكائن يلامس شيئا في المنصة.</a:t>
            </a:r>
          </a:p>
          <a:p>
            <a:pPr marL="114300" indent="0" algn="just" rtl="1">
              <a:buNone/>
            </a:pPr>
            <a:r>
              <a:rPr lang="ar-SA" sz="2800" dirty="0">
                <a:solidFill>
                  <a:schemeClr val="bg1"/>
                </a:solidFill>
                <a:effectLst/>
                <a:latin typeface="Calibri" panose="020F0502020204030204" pitchFamily="34" charset="0"/>
                <a:cs typeface="Calibri" panose="020F0502020204030204" pitchFamily="34" charset="0"/>
              </a:rPr>
              <a:t>- إذا كان الكائن يلامس الكائن المحدد، فإن اللبنة تعود صحيحة وإلا فإنها ترجع خطأ.</a:t>
            </a:r>
          </a:p>
          <a:p>
            <a:pPr marL="114300" indent="0" algn="just" rtl="1">
              <a:buNone/>
            </a:pPr>
            <a:r>
              <a:rPr lang="ar-SA" sz="2800" i="0" u="none" strike="noStrike" dirty="0">
                <a:solidFill>
                  <a:schemeClr val="bg1"/>
                </a:solidFill>
                <a:effectLst/>
                <a:latin typeface="Calibri" panose="020F0502020204030204" pitchFamily="34" charset="0"/>
                <a:cs typeface="Calibri" panose="020F0502020204030204" pitchFamily="34" charset="0"/>
              </a:rPr>
              <a:t>- لبنات الملامسة لها شكل</a:t>
            </a:r>
            <a:r>
              <a:rPr lang="ar-SA" sz="2800" dirty="0">
                <a:solidFill>
                  <a:schemeClr val="bg1"/>
                </a:solidFill>
                <a:latin typeface="Calibri" panose="020F0502020204030204" pitchFamily="34" charset="0"/>
                <a:cs typeface="Calibri" panose="020F0502020204030204" pitchFamily="34" charset="0"/>
              </a:rPr>
              <a:t> </a:t>
            </a:r>
            <a:r>
              <a:rPr lang="ar-SA" sz="2800" i="0" u="none" strike="noStrike" dirty="0">
                <a:solidFill>
                  <a:schemeClr val="bg1"/>
                </a:solidFill>
                <a:effectLst/>
                <a:latin typeface="Calibri" panose="020F0502020204030204" pitchFamily="34" charset="0"/>
                <a:cs typeface="Calibri" panose="020F0502020204030204" pitchFamily="34" charset="0"/>
              </a:rPr>
              <a:t>سداسي ويمكنك العثور عليها في فئة لبنات الاستشعار.</a:t>
            </a:r>
            <a:endParaRPr lang="ar-SA" sz="2800" dirty="0">
              <a:solidFill>
                <a:schemeClr val="bg1"/>
              </a:solidFill>
              <a:effectLst/>
              <a:latin typeface="Calibri" panose="020F0502020204030204" pitchFamily="34" charset="0"/>
              <a:cs typeface="Calibri" panose="020F0502020204030204" pitchFamily="34" charset="0"/>
            </a:endParaRPr>
          </a:p>
        </p:txBody>
      </p:sp>
      <p:pic>
        <p:nvPicPr>
          <p:cNvPr id="3" name="صورة 2">
            <a:extLst>
              <a:ext uri="{FF2B5EF4-FFF2-40B4-BE49-F238E27FC236}">
                <a16:creationId xmlns:a16="http://schemas.microsoft.com/office/drawing/2014/main" id="{C44A05AA-4B6D-0EE3-DD2A-5BFDD6781F3B}"/>
              </a:ext>
            </a:extLst>
          </p:cNvPr>
          <p:cNvPicPr>
            <a:picLocks noChangeAspect="1"/>
          </p:cNvPicPr>
          <p:nvPr/>
        </p:nvPicPr>
        <p:blipFill>
          <a:blip r:embed="rId3"/>
          <a:stretch>
            <a:fillRect/>
          </a:stretch>
        </p:blipFill>
        <p:spPr>
          <a:xfrm>
            <a:off x="4895799" y="385502"/>
            <a:ext cx="4248201" cy="4372495"/>
          </a:xfrm>
          <a:prstGeom prst="rect">
            <a:avLst/>
          </a:prstGeom>
        </p:spPr>
      </p:pic>
    </p:spTree>
    <p:extLst>
      <p:ext uri="{BB962C8B-B14F-4D97-AF65-F5344CB8AC3E}">
        <p14:creationId xmlns:p14="http://schemas.microsoft.com/office/powerpoint/2010/main" val="548820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28"/>
          <p:cNvSpPr txBox="1">
            <a:spLocks noGrp="1"/>
          </p:cNvSpPr>
          <p:nvPr>
            <p:ph type="subTitle" idx="1"/>
          </p:nvPr>
        </p:nvSpPr>
        <p:spPr>
          <a:xfrm flipH="1">
            <a:off x="2498646" y="151312"/>
            <a:ext cx="4146711" cy="669000"/>
          </a:xfrm>
          <a:prstGeom prst="rect">
            <a:avLst/>
          </a:prstGeom>
        </p:spPr>
        <p:txBody>
          <a:bodyPr spcFirstLastPara="1" wrap="square" lIns="91425" tIns="91425" rIns="91425" bIns="91425" anchor="t" anchorCtr="0">
            <a:noAutofit/>
          </a:bodyPr>
          <a:lstStyle/>
          <a:p>
            <a:pPr marL="114300" indent="0" algn="ctr" rtl="1">
              <a:buNone/>
            </a:pPr>
            <a:r>
              <a:rPr lang="ar-SA" sz="3600" b="1" i="0" u="none" strike="noStrike" dirty="0">
                <a:solidFill>
                  <a:schemeClr val="bg2"/>
                </a:solidFill>
                <a:effectLst/>
                <a:latin typeface="Calibri" panose="020F0502020204030204" pitchFamily="34" charset="0"/>
                <a:cs typeface="Calibri" panose="020F0502020204030204" pitchFamily="34" charset="0"/>
              </a:rPr>
              <a:t>لبنات الاستشعار</a:t>
            </a:r>
            <a:endParaRPr lang="ar-SA" sz="3600" dirty="0">
              <a:solidFill>
                <a:schemeClr val="bg2"/>
              </a:solidFill>
              <a:effectLst/>
              <a:latin typeface="Calibri" panose="020F0502020204030204" pitchFamily="34" charset="0"/>
              <a:cs typeface="Calibri" panose="020F0502020204030204" pitchFamily="34" charset="0"/>
            </a:endParaRPr>
          </a:p>
        </p:txBody>
      </p:sp>
      <p:sp>
        <p:nvSpPr>
          <p:cNvPr id="11" name="Google Shape;341;p28">
            <a:extLst>
              <a:ext uri="{FF2B5EF4-FFF2-40B4-BE49-F238E27FC236}">
                <a16:creationId xmlns:a16="http://schemas.microsoft.com/office/drawing/2014/main" id="{AD8F268A-C869-E9D7-B120-0796A098CF6D}"/>
              </a:ext>
            </a:extLst>
          </p:cNvPr>
          <p:cNvSpPr txBox="1">
            <a:spLocks/>
          </p:cNvSpPr>
          <p:nvPr/>
        </p:nvSpPr>
        <p:spPr>
          <a:xfrm flipH="1">
            <a:off x="540327" y="85386"/>
            <a:ext cx="5739344" cy="66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000"/>
              <a:buFont typeface="Roboto"/>
              <a:buAutoNum type="arabicPeriod"/>
              <a:defRPr sz="12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lt1"/>
              </a:buClr>
              <a:buSzPts val="1200"/>
              <a:buFont typeface="Roboto Condensed Light"/>
              <a:buAutoNum type="arabicPeriod"/>
              <a:defRPr sz="1200" b="0" i="0" u="none" strike="noStrike" cap="none">
                <a:solidFill>
                  <a:schemeClr val="lt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lt1"/>
              </a:buClr>
              <a:buSzPts val="1200"/>
              <a:buFont typeface="Roboto Condensed Light"/>
              <a:buAutoNum type="arabicPeriod"/>
              <a:defRPr sz="1200" b="0" i="0" u="none" strike="noStrike" cap="none">
                <a:solidFill>
                  <a:schemeClr val="lt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9pPr>
          </a:lstStyle>
          <a:p>
            <a:pPr marL="114300" indent="0" algn="just" rtl="1">
              <a:buNone/>
            </a:pPr>
            <a:endParaRPr lang="ar-SA" sz="2800" dirty="0">
              <a:solidFill>
                <a:schemeClr val="bg1"/>
              </a:solidFill>
              <a:effectLst/>
              <a:latin typeface="Calibri" panose="020F0502020204030204" pitchFamily="34" charset="0"/>
              <a:cs typeface="Calibri" panose="020F0502020204030204" pitchFamily="34" charset="0"/>
            </a:endParaRPr>
          </a:p>
        </p:txBody>
      </p:sp>
      <p:grpSp>
        <p:nvGrpSpPr>
          <p:cNvPr id="12" name="مجموعة 11">
            <a:extLst>
              <a:ext uri="{FF2B5EF4-FFF2-40B4-BE49-F238E27FC236}">
                <a16:creationId xmlns:a16="http://schemas.microsoft.com/office/drawing/2014/main" id="{98743BE6-BF5C-0D9B-F40D-0A4A1D33E2DC}"/>
              </a:ext>
            </a:extLst>
          </p:cNvPr>
          <p:cNvGrpSpPr/>
          <p:nvPr/>
        </p:nvGrpSpPr>
        <p:grpSpPr>
          <a:xfrm>
            <a:off x="119429" y="632367"/>
            <a:ext cx="8905142" cy="1978254"/>
            <a:chOff x="119429" y="632367"/>
            <a:chExt cx="8905142" cy="1978254"/>
          </a:xfrm>
        </p:grpSpPr>
        <p:pic>
          <p:nvPicPr>
            <p:cNvPr id="2" name="صورة 1">
              <a:extLst>
                <a:ext uri="{FF2B5EF4-FFF2-40B4-BE49-F238E27FC236}">
                  <a16:creationId xmlns:a16="http://schemas.microsoft.com/office/drawing/2014/main" id="{E8C4BEE6-ABC4-A4ED-165F-71FFBF1904E5}"/>
                </a:ext>
              </a:extLst>
            </p:cNvPr>
            <p:cNvPicPr>
              <a:picLocks noChangeAspect="1"/>
            </p:cNvPicPr>
            <p:nvPr/>
          </p:nvPicPr>
          <p:blipFill>
            <a:blip r:embed="rId3"/>
            <a:stretch>
              <a:fillRect/>
            </a:stretch>
          </p:blipFill>
          <p:spPr>
            <a:xfrm>
              <a:off x="6207828" y="632367"/>
              <a:ext cx="2816743" cy="1978254"/>
            </a:xfrm>
            <a:prstGeom prst="rect">
              <a:avLst/>
            </a:prstGeom>
          </p:spPr>
        </p:pic>
        <p:sp>
          <p:nvSpPr>
            <p:cNvPr id="7" name="مربع نص 6">
              <a:extLst>
                <a:ext uri="{FF2B5EF4-FFF2-40B4-BE49-F238E27FC236}">
                  <a16:creationId xmlns:a16="http://schemas.microsoft.com/office/drawing/2014/main" id="{FE56EC4E-7AD6-B4B7-82F3-036AB77D6CAB}"/>
                </a:ext>
              </a:extLst>
            </p:cNvPr>
            <p:cNvSpPr txBox="1"/>
            <p:nvPr/>
          </p:nvSpPr>
          <p:spPr>
            <a:xfrm>
              <a:off x="119429" y="1079198"/>
              <a:ext cx="6076604" cy="954107"/>
            </a:xfrm>
            <a:prstGeom prst="rect">
              <a:avLst/>
            </a:prstGeom>
            <a:noFill/>
          </p:spPr>
          <p:txBody>
            <a:bodyPr wrap="square">
              <a:spAutoFit/>
            </a:bodyPr>
            <a:lstStyle/>
            <a:p>
              <a:pPr marR="0" algn="just" rtl="1">
                <a:lnSpc>
                  <a:spcPct val="100000"/>
                </a:lnSpc>
                <a:spcBef>
                  <a:spcPts val="0"/>
                </a:spcBef>
                <a:spcAft>
                  <a:spcPts val="0"/>
                </a:spcAft>
                <a:buClr>
                  <a:srgbClr val="000000"/>
                </a:buClr>
                <a:buFont typeface="Arial"/>
              </a:pPr>
              <a:r>
                <a:rPr lang="ar-SA" sz="2800" b="1" i="0" u="none" strike="noStrike" dirty="0">
                  <a:solidFill>
                    <a:schemeClr val="tx2"/>
                  </a:solidFill>
                  <a:effectLst/>
                  <a:latin typeface="Calibri" panose="020F0502020204030204" pitchFamily="34" charset="0"/>
                  <a:cs typeface="Calibri" panose="020F0502020204030204" pitchFamily="34" charset="0"/>
                </a:rPr>
                <a:t>تتحقق لبنة ملامس ل()؟ </a:t>
              </a:r>
              <a:r>
                <a:rPr lang="ar-SA" sz="2800" i="0" u="none" strike="noStrike" dirty="0">
                  <a:solidFill>
                    <a:schemeClr val="bg1"/>
                  </a:solidFill>
                  <a:effectLst/>
                  <a:latin typeface="Calibri" panose="020F0502020204030204" pitchFamily="34" charset="0"/>
                  <a:cs typeface="Calibri" panose="020F0502020204030204" pitchFamily="34" charset="0"/>
                </a:rPr>
                <a:t>مما إذا كان الكائن يلامس مؤشر الفأرة أو حافة الشاشة أو كائن آخر.</a:t>
              </a:r>
              <a:endParaRPr lang="ar-SA" sz="2800" dirty="0">
                <a:solidFill>
                  <a:schemeClr val="bg1"/>
                </a:solidFill>
                <a:latin typeface="Calibri" panose="020F0502020204030204" pitchFamily="34" charset="0"/>
                <a:cs typeface="Calibri" panose="020F0502020204030204" pitchFamily="34" charset="0"/>
              </a:endParaRPr>
            </a:p>
          </p:txBody>
        </p:sp>
      </p:grpSp>
      <p:grpSp>
        <p:nvGrpSpPr>
          <p:cNvPr id="10" name="مجموعة 9">
            <a:extLst>
              <a:ext uri="{FF2B5EF4-FFF2-40B4-BE49-F238E27FC236}">
                <a16:creationId xmlns:a16="http://schemas.microsoft.com/office/drawing/2014/main" id="{215EABA7-177C-9CEF-91EF-F09989399A1F}"/>
              </a:ext>
            </a:extLst>
          </p:cNvPr>
          <p:cNvGrpSpPr/>
          <p:nvPr/>
        </p:nvGrpSpPr>
        <p:grpSpPr>
          <a:xfrm>
            <a:off x="-1" y="2571750"/>
            <a:ext cx="9024571" cy="1045902"/>
            <a:chOff x="-75105" y="2571750"/>
            <a:chExt cx="9099676" cy="1045902"/>
          </a:xfrm>
        </p:grpSpPr>
        <p:pic>
          <p:nvPicPr>
            <p:cNvPr id="4" name="صورة 3">
              <a:extLst>
                <a:ext uri="{FF2B5EF4-FFF2-40B4-BE49-F238E27FC236}">
                  <a16:creationId xmlns:a16="http://schemas.microsoft.com/office/drawing/2014/main" id="{B6068FED-71F9-FC75-0F0E-4286804E1527}"/>
                </a:ext>
              </a:extLst>
            </p:cNvPr>
            <p:cNvPicPr>
              <a:picLocks noChangeAspect="1"/>
            </p:cNvPicPr>
            <p:nvPr/>
          </p:nvPicPr>
          <p:blipFill>
            <a:blip r:embed="rId4"/>
            <a:stretch>
              <a:fillRect/>
            </a:stretch>
          </p:blipFill>
          <p:spPr>
            <a:xfrm>
              <a:off x="-75105" y="2571750"/>
              <a:ext cx="3011279" cy="1045902"/>
            </a:xfrm>
            <a:prstGeom prst="rect">
              <a:avLst/>
            </a:prstGeom>
          </p:spPr>
        </p:pic>
        <p:sp>
          <p:nvSpPr>
            <p:cNvPr id="8" name="مربع نص 7">
              <a:extLst>
                <a:ext uri="{FF2B5EF4-FFF2-40B4-BE49-F238E27FC236}">
                  <a16:creationId xmlns:a16="http://schemas.microsoft.com/office/drawing/2014/main" id="{CC697B4C-7853-264D-424C-F93A1A21D18E}"/>
                </a:ext>
              </a:extLst>
            </p:cNvPr>
            <p:cNvSpPr txBox="1"/>
            <p:nvPr/>
          </p:nvSpPr>
          <p:spPr>
            <a:xfrm>
              <a:off x="2715211" y="2633474"/>
              <a:ext cx="6309360" cy="954107"/>
            </a:xfrm>
            <a:prstGeom prst="rect">
              <a:avLst/>
            </a:prstGeom>
            <a:noFill/>
          </p:spPr>
          <p:txBody>
            <a:bodyPr wrap="square">
              <a:spAutoFit/>
            </a:bodyPr>
            <a:lstStyle/>
            <a:p>
              <a:pPr marR="0" algn="r" rtl="1">
                <a:lnSpc>
                  <a:spcPct val="100000"/>
                </a:lnSpc>
                <a:spcBef>
                  <a:spcPts val="0"/>
                </a:spcBef>
                <a:spcAft>
                  <a:spcPts val="0"/>
                </a:spcAft>
                <a:buClr>
                  <a:srgbClr val="000000"/>
                </a:buClr>
                <a:buFont typeface="Arial"/>
              </a:pPr>
              <a:r>
                <a:rPr lang="ar-SA" sz="2800" b="1" i="0" u="none" strike="noStrike" dirty="0">
                  <a:solidFill>
                    <a:schemeClr val="tx2"/>
                  </a:solidFill>
                  <a:effectLst/>
                  <a:latin typeface="Calibri" panose="020F0502020204030204" pitchFamily="34" charset="0"/>
                  <a:cs typeface="Calibri" panose="020F0502020204030204" pitchFamily="34" charset="0"/>
                </a:rPr>
                <a:t>تتحقق لبنة ملامس للون()؟ </a:t>
              </a:r>
              <a:r>
                <a:rPr lang="ar-SA" sz="2800" i="0" u="none" strike="noStrike" dirty="0">
                  <a:solidFill>
                    <a:schemeClr val="bg1"/>
                  </a:solidFill>
                  <a:effectLst/>
                  <a:latin typeface="Calibri" panose="020F0502020204030204" pitchFamily="34" charset="0"/>
                  <a:cs typeface="Calibri" panose="020F0502020204030204" pitchFamily="34" charset="0"/>
                </a:rPr>
                <a:t>مما إذا كان الكائن يلامس مؤشر الفأرة أو حافة الشاشة أو كائن آخر.</a:t>
              </a:r>
              <a:endParaRPr lang="ar-SA" sz="2800" dirty="0">
                <a:solidFill>
                  <a:schemeClr val="bg1"/>
                </a:solidFill>
                <a:latin typeface="Calibri" panose="020F0502020204030204" pitchFamily="34" charset="0"/>
                <a:cs typeface="Calibri" panose="020F0502020204030204" pitchFamily="34" charset="0"/>
              </a:endParaRPr>
            </a:p>
          </p:txBody>
        </p:sp>
      </p:grpSp>
      <p:grpSp>
        <p:nvGrpSpPr>
          <p:cNvPr id="13" name="مجموعة 12">
            <a:extLst>
              <a:ext uri="{FF2B5EF4-FFF2-40B4-BE49-F238E27FC236}">
                <a16:creationId xmlns:a16="http://schemas.microsoft.com/office/drawing/2014/main" id="{95FE12AD-1355-116B-3FE0-A4BE8119DC80}"/>
              </a:ext>
            </a:extLst>
          </p:cNvPr>
          <p:cNvGrpSpPr/>
          <p:nvPr/>
        </p:nvGrpSpPr>
        <p:grpSpPr>
          <a:xfrm>
            <a:off x="164870" y="3776683"/>
            <a:ext cx="8979129" cy="954107"/>
            <a:chOff x="164870" y="3776683"/>
            <a:chExt cx="8979129" cy="954107"/>
          </a:xfrm>
        </p:grpSpPr>
        <p:pic>
          <p:nvPicPr>
            <p:cNvPr id="5" name="صورة 4">
              <a:extLst>
                <a:ext uri="{FF2B5EF4-FFF2-40B4-BE49-F238E27FC236}">
                  <a16:creationId xmlns:a16="http://schemas.microsoft.com/office/drawing/2014/main" id="{4D4BA371-6F4B-B92E-15EB-0095C23EA1E2}"/>
                </a:ext>
              </a:extLst>
            </p:cNvPr>
            <p:cNvPicPr>
              <a:picLocks noChangeAspect="1"/>
            </p:cNvPicPr>
            <p:nvPr/>
          </p:nvPicPr>
          <p:blipFill>
            <a:blip r:embed="rId5"/>
            <a:stretch>
              <a:fillRect/>
            </a:stretch>
          </p:blipFill>
          <p:spPr>
            <a:xfrm>
              <a:off x="5830074" y="3908537"/>
              <a:ext cx="3313925" cy="690401"/>
            </a:xfrm>
            <a:prstGeom prst="rect">
              <a:avLst/>
            </a:prstGeom>
          </p:spPr>
        </p:pic>
        <p:sp>
          <p:nvSpPr>
            <p:cNvPr id="9" name="مربع نص 8">
              <a:extLst>
                <a:ext uri="{FF2B5EF4-FFF2-40B4-BE49-F238E27FC236}">
                  <a16:creationId xmlns:a16="http://schemas.microsoft.com/office/drawing/2014/main" id="{2E9E9504-F4BC-ADB3-568F-66F1472E7D9A}"/>
                </a:ext>
              </a:extLst>
            </p:cNvPr>
            <p:cNvSpPr txBox="1"/>
            <p:nvPr/>
          </p:nvSpPr>
          <p:spPr>
            <a:xfrm>
              <a:off x="164870" y="3776683"/>
              <a:ext cx="5665204" cy="954107"/>
            </a:xfrm>
            <a:prstGeom prst="rect">
              <a:avLst/>
            </a:prstGeom>
            <a:noFill/>
          </p:spPr>
          <p:txBody>
            <a:bodyPr wrap="square">
              <a:spAutoFit/>
            </a:bodyPr>
            <a:lstStyle/>
            <a:p>
              <a:pPr marR="0" algn="r" rtl="1">
                <a:lnSpc>
                  <a:spcPct val="100000"/>
                </a:lnSpc>
                <a:spcBef>
                  <a:spcPts val="0"/>
                </a:spcBef>
                <a:spcAft>
                  <a:spcPts val="0"/>
                </a:spcAft>
                <a:buClr>
                  <a:srgbClr val="000000"/>
                </a:buClr>
                <a:buFont typeface="Arial"/>
              </a:pPr>
              <a:r>
                <a:rPr lang="ar-SA" sz="2800" b="1" i="0" u="none" strike="noStrike" dirty="0">
                  <a:solidFill>
                    <a:schemeClr val="tx2"/>
                  </a:solidFill>
                  <a:effectLst/>
                  <a:latin typeface="Calibri" panose="020F0502020204030204" pitchFamily="34" charset="0"/>
                  <a:cs typeface="Calibri" panose="020F0502020204030204" pitchFamily="34" charset="0"/>
                </a:rPr>
                <a:t>تتحقق لبنة اللون () ملامس للون()؟ </a:t>
              </a:r>
              <a:r>
                <a:rPr lang="ar-SA" sz="2800" b="1" i="0" u="none" strike="noStrike" dirty="0">
                  <a:solidFill>
                    <a:schemeClr val="bg1"/>
                  </a:solidFill>
                  <a:effectLst/>
                  <a:latin typeface="Calibri" panose="020F0502020204030204" pitchFamily="34" charset="0"/>
                  <a:cs typeface="Calibri" panose="020F0502020204030204" pitchFamily="34" charset="0"/>
                </a:rPr>
                <a:t>مما إذا كان لون الكائن يلامس لوناً آخر.</a:t>
              </a:r>
              <a:endParaRPr lang="ar-SA" sz="2800"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35577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28"/>
          <p:cNvSpPr txBox="1">
            <a:spLocks noGrp="1"/>
          </p:cNvSpPr>
          <p:nvPr>
            <p:ph type="subTitle" idx="1"/>
          </p:nvPr>
        </p:nvSpPr>
        <p:spPr>
          <a:xfrm flipH="1">
            <a:off x="-1" y="1419658"/>
            <a:ext cx="3611591" cy="669000"/>
          </a:xfrm>
          <a:prstGeom prst="rect">
            <a:avLst/>
          </a:prstGeom>
        </p:spPr>
        <p:txBody>
          <a:bodyPr spcFirstLastPara="1" wrap="square" lIns="91425" tIns="91425" rIns="91425" bIns="91425" anchor="t" anchorCtr="0">
            <a:noAutofit/>
          </a:bodyPr>
          <a:lstStyle/>
          <a:p>
            <a:pPr marL="114300" indent="0" algn="ctr" rtl="1">
              <a:buNone/>
            </a:pPr>
            <a:r>
              <a:rPr lang="ar-SA" sz="4800" dirty="0">
                <a:solidFill>
                  <a:schemeClr val="tx2"/>
                </a:solidFill>
                <a:latin typeface="Calibri" panose="020F0502020204030204" pitchFamily="34" charset="0"/>
                <a:cs typeface="Calibri" panose="020F0502020204030204" pitchFamily="34" charset="0"/>
              </a:rPr>
              <a:t>ملامسة اللون</a:t>
            </a:r>
            <a:endParaRPr lang="ar-SA" sz="3600" dirty="0">
              <a:solidFill>
                <a:schemeClr val="tx2"/>
              </a:solidFill>
              <a:effectLst/>
              <a:latin typeface="Calibri" panose="020F0502020204030204" pitchFamily="34" charset="0"/>
              <a:cs typeface="Calibri" panose="020F0502020204030204" pitchFamily="34" charset="0"/>
            </a:endParaRPr>
          </a:p>
        </p:txBody>
      </p:sp>
      <p:grpSp>
        <p:nvGrpSpPr>
          <p:cNvPr id="3" name="مجموعة 2">
            <a:extLst>
              <a:ext uri="{FF2B5EF4-FFF2-40B4-BE49-F238E27FC236}">
                <a16:creationId xmlns:a16="http://schemas.microsoft.com/office/drawing/2014/main" id="{064ED914-4C74-308C-9D9D-F767D72FF399}"/>
              </a:ext>
            </a:extLst>
          </p:cNvPr>
          <p:cNvGrpSpPr/>
          <p:nvPr/>
        </p:nvGrpSpPr>
        <p:grpSpPr>
          <a:xfrm>
            <a:off x="587829" y="0"/>
            <a:ext cx="8556171" cy="5143500"/>
            <a:chOff x="1144250" y="0"/>
            <a:chExt cx="7976044" cy="4622828"/>
          </a:xfrm>
        </p:grpSpPr>
        <p:pic>
          <p:nvPicPr>
            <p:cNvPr id="6" name="صورة 5">
              <a:extLst>
                <a:ext uri="{FF2B5EF4-FFF2-40B4-BE49-F238E27FC236}">
                  <a16:creationId xmlns:a16="http://schemas.microsoft.com/office/drawing/2014/main" id="{67ED0306-C76E-4A20-4F97-F2BCECB12D95}"/>
                </a:ext>
              </a:extLst>
            </p:cNvPr>
            <p:cNvPicPr>
              <a:picLocks noChangeAspect="1"/>
            </p:cNvPicPr>
            <p:nvPr/>
          </p:nvPicPr>
          <p:blipFill>
            <a:blip r:embed="rId3"/>
            <a:stretch>
              <a:fillRect/>
            </a:stretch>
          </p:blipFill>
          <p:spPr>
            <a:xfrm>
              <a:off x="3653156" y="0"/>
              <a:ext cx="5467138" cy="4139738"/>
            </a:xfrm>
            <a:prstGeom prst="rect">
              <a:avLst/>
            </a:prstGeom>
          </p:spPr>
        </p:pic>
        <p:pic>
          <p:nvPicPr>
            <p:cNvPr id="14" name="صورة 13">
              <a:extLst>
                <a:ext uri="{FF2B5EF4-FFF2-40B4-BE49-F238E27FC236}">
                  <a16:creationId xmlns:a16="http://schemas.microsoft.com/office/drawing/2014/main" id="{76E15020-B0A6-8878-056C-0294D076AF5A}"/>
                </a:ext>
              </a:extLst>
            </p:cNvPr>
            <p:cNvPicPr>
              <a:picLocks noChangeAspect="1"/>
            </p:cNvPicPr>
            <p:nvPr/>
          </p:nvPicPr>
          <p:blipFill>
            <a:blip r:embed="rId4"/>
            <a:stretch>
              <a:fillRect/>
            </a:stretch>
          </p:blipFill>
          <p:spPr>
            <a:xfrm>
              <a:off x="1144250" y="2577897"/>
              <a:ext cx="2651622" cy="2044931"/>
            </a:xfrm>
            <a:prstGeom prst="rect">
              <a:avLst/>
            </a:prstGeom>
          </p:spPr>
        </p:pic>
      </p:grpSp>
      <p:cxnSp>
        <p:nvCxnSpPr>
          <p:cNvPr id="16" name="رابط منحني 15">
            <a:extLst>
              <a:ext uri="{FF2B5EF4-FFF2-40B4-BE49-F238E27FC236}">
                <a16:creationId xmlns:a16="http://schemas.microsoft.com/office/drawing/2014/main" id="{513BDE41-FF53-9934-3E90-5334873154FC}"/>
              </a:ext>
            </a:extLst>
          </p:cNvPr>
          <p:cNvCxnSpPr>
            <a:cxnSpLocks/>
          </p:cNvCxnSpPr>
          <p:nvPr/>
        </p:nvCxnSpPr>
        <p:spPr>
          <a:xfrm rot="10800000" flipV="1">
            <a:off x="2348472" y="2571748"/>
            <a:ext cx="1798239" cy="526821"/>
          </a:xfrm>
          <a:prstGeom prst="curvedConnector2">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05841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28"/>
          <p:cNvSpPr txBox="1">
            <a:spLocks noGrp="1"/>
          </p:cNvSpPr>
          <p:nvPr>
            <p:ph type="subTitle" idx="1"/>
          </p:nvPr>
        </p:nvSpPr>
        <p:spPr>
          <a:xfrm flipH="1">
            <a:off x="729342" y="0"/>
            <a:ext cx="3611591" cy="669000"/>
          </a:xfrm>
          <a:prstGeom prst="rect">
            <a:avLst/>
          </a:prstGeom>
        </p:spPr>
        <p:txBody>
          <a:bodyPr spcFirstLastPara="1" wrap="square" lIns="91425" tIns="91425" rIns="91425" bIns="91425" anchor="t" anchorCtr="0">
            <a:noAutofit/>
          </a:bodyPr>
          <a:lstStyle/>
          <a:p>
            <a:pPr marL="114300" indent="0" algn="ctr" rtl="1">
              <a:buNone/>
            </a:pPr>
            <a:r>
              <a:rPr lang="ar-SA" sz="4800" dirty="0">
                <a:solidFill>
                  <a:schemeClr val="tx2"/>
                </a:solidFill>
                <a:latin typeface="Calibri" panose="020F0502020204030204" pitchFamily="34" charset="0"/>
                <a:cs typeface="Calibri" panose="020F0502020204030204" pitchFamily="34" charset="0"/>
              </a:rPr>
              <a:t>ملامسة اللون</a:t>
            </a:r>
            <a:endParaRPr lang="ar-SA" sz="3600" dirty="0">
              <a:solidFill>
                <a:schemeClr val="tx2"/>
              </a:solidFill>
              <a:effectLst/>
              <a:latin typeface="Calibri" panose="020F0502020204030204" pitchFamily="34" charset="0"/>
              <a:cs typeface="Calibri" panose="020F0502020204030204" pitchFamily="34" charset="0"/>
            </a:endParaRPr>
          </a:p>
        </p:txBody>
      </p:sp>
      <p:pic>
        <p:nvPicPr>
          <p:cNvPr id="22" name="صورة 21">
            <a:extLst>
              <a:ext uri="{FF2B5EF4-FFF2-40B4-BE49-F238E27FC236}">
                <a16:creationId xmlns:a16="http://schemas.microsoft.com/office/drawing/2014/main" id="{A0781AF0-E9FC-8307-00C0-9DB2E8DBCCC0}"/>
              </a:ext>
            </a:extLst>
          </p:cNvPr>
          <p:cNvPicPr>
            <a:picLocks noChangeAspect="1"/>
          </p:cNvPicPr>
          <p:nvPr/>
        </p:nvPicPr>
        <p:blipFill>
          <a:blip r:embed="rId3"/>
          <a:stretch>
            <a:fillRect/>
          </a:stretch>
        </p:blipFill>
        <p:spPr>
          <a:xfrm>
            <a:off x="4431236" y="-2"/>
            <a:ext cx="4712764" cy="5143500"/>
          </a:xfrm>
          <a:prstGeom prst="rect">
            <a:avLst/>
          </a:prstGeom>
        </p:spPr>
      </p:pic>
      <p:sp>
        <p:nvSpPr>
          <p:cNvPr id="4" name="مربع نص 3">
            <a:extLst>
              <a:ext uri="{FF2B5EF4-FFF2-40B4-BE49-F238E27FC236}">
                <a16:creationId xmlns:a16="http://schemas.microsoft.com/office/drawing/2014/main" id="{1C72B104-0DF5-98E9-DA02-98F47335AE54}"/>
              </a:ext>
            </a:extLst>
          </p:cNvPr>
          <p:cNvSpPr txBox="1"/>
          <p:nvPr/>
        </p:nvSpPr>
        <p:spPr>
          <a:xfrm>
            <a:off x="185058" y="1113178"/>
            <a:ext cx="4155875" cy="2677656"/>
          </a:xfrm>
          <a:prstGeom prst="rect">
            <a:avLst/>
          </a:prstGeom>
          <a:noFill/>
        </p:spPr>
        <p:txBody>
          <a:bodyPr wrap="square">
            <a:spAutoFit/>
          </a:bodyPr>
          <a:lstStyle/>
          <a:p>
            <a:pPr algn="just" rtl="1"/>
            <a:r>
              <a:rPr lang="ar-SA" sz="2800" i="0" u="none" strike="noStrike" dirty="0">
                <a:solidFill>
                  <a:schemeClr val="bg1"/>
                </a:solidFill>
                <a:effectLst/>
                <a:latin typeface="Calibri" panose="020F0502020204030204" pitchFamily="34" charset="0"/>
                <a:cs typeface="Calibri" panose="020F0502020204030204" pitchFamily="34" charset="0"/>
              </a:rPr>
              <a:t>في البرمجة، يمكنك الحصول على نفس النتيجة بطرق مختلفة.</a:t>
            </a:r>
          </a:p>
          <a:p>
            <a:pPr algn="just" rtl="1"/>
            <a:r>
              <a:rPr lang="ar-SA" sz="2800" i="0" u="none" strike="noStrike" dirty="0">
                <a:solidFill>
                  <a:schemeClr val="bg1"/>
                </a:solidFill>
                <a:effectLst/>
                <a:latin typeface="Calibri" panose="020F0502020204030204" pitchFamily="34" charset="0"/>
                <a:cs typeface="Calibri" panose="020F0502020204030204" pitchFamily="34" charset="0"/>
              </a:rPr>
              <a:t>جميع المقاطع البرمجية السابقة لها نفس النتيجة، فالقطة تتحرك، وعندما تلمس البالون تقول "لقد لمسته".</a:t>
            </a:r>
            <a:endParaRPr lang="ar-SA" sz="28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0260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28"/>
          <p:cNvSpPr txBox="1">
            <a:spLocks noGrp="1"/>
          </p:cNvSpPr>
          <p:nvPr>
            <p:ph type="subTitle" idx="1"/>
          </p:nvPr>
        </p:nvSpPr>
        <p:spPr>
          <a:xfrm flipH="1">
            <a:off x="729342" y="0"/>
            <a:ext cx="3611591" cy="669000"/>
          </a:xfrm>
          <a:prstGeom prst="rect">
            <a:avLst/>
          </a:prstGeom>
        </p:spPr>
        <p:txBody>
          <a:bodyPr spcFirstLastPara="1" wrap="square" lIns="91425" tIns="91425" rIns="91425" bIns="91425" anchor="t" anchorCtr="0">
            <a:noAutofit/>
          </a:bodyPr>
          <a:lstStyle/>
          <a:p>
            <a:pPr marL="114300" indent="0" algn="ctr" rtl="1">
              <a:buNone/>
            </a:pPr>
            <a:r>
              <a:rPr lang="ar-SA" sz="4800" dirty="0">
                <a:solidFill>
                  <a:schemeClr val="tx2"/>
                </a:solidFill>
                <a:latin typeface="Calibri" panose="020F0502020204030204" pitchFamily="34" charset="0"/>
                <a:cs typeface="Calibri" panose="020F0502020204030204" pitchFamily="34" charset="0"/>
              </a:rPr>
              <a:t>لعبة العلامة</a:t>
            </a:r>
            <a:endParaRPr lang="ar-SA" sz="3600" dirty="0">
              <a:solidFill>
                <a:schemeClr val="tx2"/>
              </a:solidFill>
              <a:effectLst/>
              <a:latin typeface="Calibri" panose="020F0502020204030204" pitchFamily="34" charset="0"/>
              <a:cs typeface="Calibri" panose="020F0502020204030204" pitchFamily="34" charset="0"/>
            </a:endParaRPr>
          </a:p>
        </p:txBody>
      </p:sp>
      <p:sp>
        <p:nvSpPr>
          <p:cNvPr id="4" name="مربع نص 3">
            <a:extLst>
              <a:ext uri="{FF2B5EF4-FFF2-40B4-BE49-F238E27FC236}">
                <a16:creationId xmlns:a16="http://schemas.microsoft.com/office/drawing/2014/main" id="{1C72B104-0DF5-98E9-DA02-98F47335AE54}"/>
              </a:ext>
            </a:extLst>
          </p:cNvPr>
          <p:cNvSpPr txBox="1"/>
          <p:nvPr/>
        </p:nvSpPr>
        <p:spPr>
          <a:xfrm>
            <a:off x="118509" y="1232920"/>
            <a:ext cx="4091796" cy="3785652"/>
          </a:xfrm>
          <a:prstGeom prst="rect">
            <a:avLst/>
          </a:prstGeom>
          <a:noFill/>
        </p:spPr>
        <p:txBody>
          <a:bodyPr wrap="square">
            <a:spAutoFit/>
          </a:bodyPr>
          <a:lstStyle/>
          <a:p>
            <a:pPr marL="342900" indent="-342900" algn="just" rtl="1">
              <a:buFont typeface="Arial" panose="020B0604020202020204" pitchFamily="34" charset="0"/>
              <a:buChar char="•"/>
            </a:pPr>
            <a:r>
              <a:rPr lang="ar-SA" sz="2400" i="0" u="none" strike="noStrike" dirty="0">
                <a:solidFill>
                  <a:schemeClr val="bg1"/>
                </a:solidFill>
                <a:effectLst/>
                <a:latin typeface="Calibri" panose="020F0502020204030204" pitchFamily="34" charset="0"/>
                <a:cs typeface="Calibri" panose="020F0502020204030204" pitchFamily="34" charset="0"/>
              </a:rPr>
              <a:t>شاهد كيف يمكن استخدام لبنات الملامسة في الألعاب.</a:t>
            </a:r>
            <a:endParaRPr lang="ar-SA" sz="2400" dirty="0">
              <a:solidFill>
                <a:schemeClr val="bg1"/>
              </a:solidFill>
              <a:latin typeface="Calibri" panose="020F0502020204030204" pitchFamily="34" charset="0"/>
              <a:cs typeface="Calibri" panose="020F0502020204030204" pitchFamily="34" charset="0"/>
            </a:endParaRPr>
          </a:p>
          <a:p>
            <a:pPr marL="342900" indent="-342900" algn="just" rtl="1">
              <a:buFont typeface="Arial" panose="020B0604020202020204" pitchFamily="34" charset="0"/>
              <a:buChar char="•"/>
            </a:pPr>
            <a:r>
              <a:rPr lang="ar-SA" sz="2400" i="0" u="none" strike="noStrike" dirty="0">
                <a:solidFill>
                  <a:schemeClr val="bg1"/>
                </a:solidFill>
                <a:effectLst/>
                <a:latin typeface="Calibri" panose="020F0502020204030204" pitchFamily="34" charset="0"/>
                <a:cs typeface="Calibri" panose="020F0502020204030204" pitchFamily="34" charset="0"/>
              </a:rPr>
              <a:t>ستنشئ لعبة تحاول فيها لمس كائن </a:t>
            </a:r>
            <a:r>
              <a:rPr lang="en-GB" sz="2400" i="0" u="none" strike="noStrike" dirty="0">
                <a:solidFill>
                  <a:schemeClr val="bg1"/>
                </a:solidFill>
                <a:effectLst/>
                <a:latin typeface="Calibri" panose="020F0502020204030204" pitchFamily="34" charset="0"/>
                <a:cs typeface="Calibri" panose="020F0502020204030204" pitchFamily="34" charset="0"/>
              </a:rPr>
              <a:t>Gobo </a:t>
            </a:r>
            <a:r>
              <a:rPr lang="ar-SA" sz="2400" i="0" u="none" strike="noStrike" dirty="0">
                <a:solidFill>
                  <a:schemeClr val="bg1"/>
                </a:solidFill>
                <a:effectLst/>
                <a:latin typeface="Calibri" panose="020F0502020204030204" pitchFamily="34" charset="0"/>
                <a:cs typeface="Calibri" panose="020F0502020204030204" pitchFamily="34" charset="0"/>
              </a:rPr>
              <a:t>المنصة.</a:t>
            </a:r>
          </a:p>
          <a:p>
            <a:pPr marL="342900" indent="-342900" algn="just" rtl="1">
              <a:buFont typeface="Arial" panose="020B0604020202020204" pitchFamily="34" charset="0"/>
              <a:buChar char="•"/>
            </a:pPr>
            <a:r>
              <a:rPr lang="ar-SA" sz="2400" i="0" u="none" strike="noStrike" dirty="0">
                <a:solidFill>
                  <a:schemeClr val="bg1"/>
                </a:solidFill>
                <a:effectLst/>
                <a:latin typeface="Calibri" panose="020F0502020204030204" pitchFamily="34" charset="0"/>
                <a:cs typeface="Calibri" panose="020F0502020204030204" pitchFamily="34" charset="0"/>
              </a:rPr>
              <a:t>وفي كل مرة يلامس فيها مؤشر الفأرة الكائن</a:t>
            </a:r>
            <a:r>
              <a:rPr lang="en-GB" sz="2400" i="0" u="none" strike="noStrike" dirty="0">
                <a:solidFill>
                  <a:schemeClr val="bg1"/>
                </a:solidFill>
                <a:effectLst/>
                <a:latin typeface="Calibri" panose="020F0502020204030204" pitchFamily="34" charset="0"/>
                <a:cs typeface="Calibri" panose="020F0502020204030204" pitchFamily="34" charset="0"/>
              </a:rPr>
              <a:t>Gobo ؛ </a:t>
            </a:r>
            <a:r>
              <a:rPr lang="ar-SA" sz="2400" i="0" u="none" strike="noStrike" dirty="0">
                <a:solidFill>
                  <a:schemeClr val="bg1"/>
                </a:solidFill>
                <a:effectLst/>
                <a:latin typeface="Calibri" panose="020F0502020204030204" pitchFamily="34" charset="0"/>
                <a:cs typeface="Calibri" panose="020F0502020204030204" pitchFamily="34" charset="0"/>
              </a:rPr>
              <a:t>ينتقل الكائن إلى موضع مختلف في المسرح.</a:t>
            </a:r>
            <a:endParaRPr lang="ar-SA" sz="2400" dirty="0">
              <a:solidFill>
                <a:schemeClr val="bg1"/>
              </a:solidFill>
              <a:effectLst/>
              <a:latin typeface="Calibri" panose="020F0502020204030204" pitchFamily="34" charset="0"/>
              <a:cs typeface="Calibri" panose="020F0502020204030204" pitchFamily="34" charset="0"/>
            </a:endParaRPr>
          </a:p>
          <a:p>
            <a:pPr marL="342900" indent="-342900" algn="just" rtl="1">
              <a:buFont typeface="Arial" panose="020B0604020202020204" pitchFamily="34" charset="0"/>
              <a:buChar char="•"/>
            </a:pPr>
            <a:r>
              <a:rPr lang="ar-SA" sz="2400" i="0" u="none" strike="noStrike" dirty="0">
                <a:solidFill>
                  <a:schemeClr val="bg1"/>
                </a:solidFill>
                <a:effectLst/>
                <a:latin typeface="Calibri" panose="020F0502020204030204" pitchFamily="34" charset="0"/>
                <a:cs typeface="Calibri" panose="020F0502020204030204" pitchFamily="34" charset="0"/>
              </a:rPr>
              <a:t>لتبدأ تحتاج أولًا إلى إنشاء مشروع جديد وإضافة خلفية تشبه بيئة اللعبة.</a:t>
            </a:r>
            <a:endParaRPr lang="ar-SA" sz="2400" dirty="0">
              <a:solidFill>
                <a:schemeClr val="bg1"/>
              </a:solidFill>
              <a:effectLst/>
              <a:latin typeface="Calibri" panose="020F0502020204030204" pitchFamily="34" charset="0"/>
              <a:cs typeface="Calibri" panose="020F0502020204030204" pitchFamily="34" charset="0"/>
            </a:endParaRPr>
          </a:p>
        </p:txBody>
      </p:sp>
      <p:pic>
        <p:nvPicPr>
          <p:cNvPr id="2" name="صورة 1">
            <a:extLst>
              <a:ext uri="{FF2B5EF4-FFF2-40B4-BE49-F238E27FC236}">
                <a16:creationId xmlns:a16="http://schemas.microsoft.com/office/drawing/2014/main" id="{B95E4422-A41C-82EA-5DAA-85881F09F3BD}"/>
              </a:ext>
            </a:extLst>
          </p:cNvPr>
          <p:cNvPicPr>
            <a:picLocks noChangeAspect="1"/>
          </p:cNvPicPr>
          <p:nvPr/>
        </p:nvPicPr>
        <p:blipFill>
          <a:blip r:embed="rId3"/>
          <a:stretch>
            <a:fillRect/>
          </a:stretch>
        </p:blipFill>
        <p:spPr>
          <a:xfrm>
            <a:off x="4340933" y="0"/>
            <a:ext cx="4794650" cy="5143500"/>
          </a:xfrm>
          <a:prstGeom prst="rect">
            <a:avLst/>
          </a:prstGeom>
        </p:spPr>
      </p:pic>
    </p:spTree>
    <p:extLst>
      <p:ext uri="{BB962C8B-B14F-4D97-AF65-F5344CB8AC3E}">
        <p14:creationId xmlns:p14="http://schemas.microsoft.com/office/powerpoint/2010/main" val="2261671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1"/>
          <p:cNvSpPr txBox="1">
            <a:spLocks noGrp="1"/>
          </p:cNvSpPr>
          <p:nvPr>
            <p:ph type="title"/>
          </p:nvPr>
        </p:nvSpPr>
        <p:spPr>
          <a:xfrm>
            <a:off x="5043600" y="294240"/>
            <a:ext cx="4100400" cy="402900"/>
          </a:xfrm>
          <a:prstGeom prst="rect">
            <a:avLst/>
          </a:prstGeom>
        </p:spPr>
        <p:txBody>
          <a:bodyPr spcFirstLastPara="1" wrap="square" lIns="91425" tIns="0" rIns="91425" bIns="91425" anchor="t" anchorCtr="0">
            <a:noAutofit/>
          </a:bodyPr>
          <a:lstStyle/>
          <a:p>
            <a:pPr rtl="1"/>
            <a:r>
              <a:rPr lang="ar-SA" sz="3200" b="1" dirty="0">
                <a:solidFill>
                  <a:schemeClr val="bg2"/>
                </a:solidFill>
                <a:latin typeface="Calibri" panose="020F0502020204030204" pitchFamily="34" charset="0"/>
                <a:cs typeface="Calibri" panose="020F0502020204030204" pitchFamily="34" charset="0"/>
              </a:rPr>
              <a:t>إضافة الكائن </a:t>
            </a:r>
            <a:r>
              <a:rPr lang="en-GB" sz="3200" b="1" dirty="0">
                <a:solidFill>
                  <a:schemeClr val="bg2"/>
                </a:solidFill>
                <a:latin typeface="Calibri" panose="020F0502020204030204" pitchFamily="34" charset="0"/>
                <a:cs typeface="Calibri" panose="020F0502020204030204" pitchFamily="34" charset="0"/>
              </a:rPr>
              <a:t>Gobo</a:t>
            </a:r>
            <a:r>
              <a:rPr lang="ar-SA" sz="3200" b="1" dirty="0">
                <a:solidFill>
                  <a:schemeClr val="bg2"/>
                </a:solidFill>
                <a:latin typeface="Calibri" panose="020F0502020204030204" pitchFamily="34" charset="0"/>
                <a:cs typeface="Calibri" panose="020F0502020204030204" pitchFamily="34" charset="0"/>
              </a:rPr>
              <a:t> </a:t>
            </a:r>
            <a:endParaRPr sz="3200" b="1" dirty="0">
              <a:solidFill>
                <a:schemeClr val="bg2"/>
              </a:solidFill>
              <a:latin typeface="Calibri" panose="020F0502020204030204" pitchFamily="34" charset="0"/>
              <a:cs typeface="Calibri" panose="020F0502020204030204" pitchFamily="34" charset="0"/>
            </a:endParaRPr>
          </a:p>
        </p:txBody>
      </p:sp>
      <p:sp>
        <p:nvSpPr>
          <p:cNvPr id="5" name="مربع نص 4">
            <a:extLst>
              <a:ext uri="{FF2B5EF4-FFF2-40B4-BE49-F238E27FC236}">
                <a16:creationId xmlns:a16="http://schemas.microsoft.com/office/drawing/2014/main" id="{800AAE5E-5DBF-752B-1581-7D09053F977A}"/>
              </a:ext>
            </a:extLst>
          </p:cNvPr>
          <p:cNvSpPr txBox="1"/>
          <p:nvPr/>
        </p:nvSpPr>
        <p:spPr>
          <a:xfrm>
            <a:off x="3320470" y="4822371"/>
            <a:ext cx="184730" cy="307777"/>
          </a:xfrm>
          <a:prstGeom prst="rect">
            <a:avLst/>
          </a:prstGeom>
          <a:noFill/>
        </p:spPr>
        <p:txBody>
          <a:bodyPr wrap="none" rtlCol="1">
            <a:spAutoFit/>
          </a:bodyPr>
          <a:lstStyle/>
          <a:p>
            <a:pPr marR="0" algn="r" rtl="1">
              <a:lnSpc>
                <a:spcPct val="100000"/>
              </a:lnSpc>
              <a:spcBef>
                <a:spcPts val="0"/>
              </a:spcBef>
              <a:spcAft>
                <a:spcPts val="0"/>
              </a:spcAft>
              <a:buClr>
                <a:srgbClr val="000000"/>
              </a:buClr>
              <a:buFont typeface="Arial"/>
            </a:pPr>
            <a:endParaRPr lang="ar-SA" dirty="0"/>
          </a:p>
        </p:txBody>
      </p:sp>
      <p:sp>
        <p:nvSpPr>
          <p:cNvPr id="9" name="مربع نص 8">
            <a:extLst>
              <a:ext uri="{FF2B5EF4-FFF2-40B4-BE49-F238E27FC236}">
                <a16:creationId xmlns:a16="http://schemas.microsoft.com/office/drawing/2014/main" id="{F09AA6E4-3FEA-43DA-D6D3-892CD357B056}"/>
              </a:ext>
            </a:extLst>
          </p:cNvPr>
          <p:cNvSpPr txBox="1"/>
          <p:nvPr/>
        </p:nvSpPr>
        <p:spPr>
          <a:xfrm>
            <a:off x="2133600" y="1958529"/>
            <a:ext cx="4572000" cy="1815882"/>
          </a:xfrm>
          <a:prstGeom prst="rect">
            <a:avLst/>
          </a:prstGeom>
          <a:noFill/>
        </p:spPr>
        <p:txBody>
          <a:bodyPr wrap="square">
            <a:spAutoFit/>
          </a:bodyPr>
          <a:lstStyle/>
          <a:p>
            <a:pPr algn="just" rtl="1"/>
            <a:r>
              <a:rPr lang="ar-SA" sz="2800" i="0" u="none" strike="noStrike" dirty="0">
                <a:solidFill>
                  <a:schemeClr val="tx2"/>
                </a:solidFill>
                <a:effectLst/>
                <a:latin typeface="Calibri" panose="020F0502020204030204" pitchFamily="34" charset="0"/>
                <a:cs typeface="Calibri" panose="020F0502020204030204" pitchFamily="34" charset="0"/>
              </a:rPr>
              <a:t>الآن بعد أن أصبحت الخلفية جاهزة، يجب عليك إضافة الرسوم المتحركة.</a:t>
            </a:r>
            <a:endParaRPr lang="ar-SA" sz="2800" dirty="0">
              <a:solidFill>
                <a:schemeClr val="tx2"/>
              </a:solidFill>
              <a:effectLst/>
              <a:latin typeface="Calibri" panose="020F0502020204030204" pitchFamily="34" charset="0"/>
              <a:cs typeface="Calibri" panose="020F0502020204030204" pitchFamily="34" charset="0"/>
            </a:endParaRPr>
          </a:p>
          <a:p>
            <a:pPr algn="just" rtl="1"/>
            <a:r>
              <a:rPr lang="ar-SA" sz="2800" i="0" u="none" strike="noStrike" dirty="0">
                <a:solidFill>
                  <a:schemeClr val="tx2"/>
                </a:solidFill>
                <a:effectLst/>
                <a:latin typeface="Calibri" panose="020F0502020204030204" pitchFamily="34" charset="0"/>
                <a:cs typeface="Calibri" panose="020F0502020204030204" pitchFamily="34" charset="0"/>
              </a:rPr>
              <a:t>احذف أولًا القطة، ثم أضف كائن </a:t>
            </a:r>
            <a:r>
              <a:rPr lang="en-US" sz="2800" dirty="0">
                <a:solidFill>
                  <a:schemeClr val="tx2"/>
                </a:solidFill>
                <a:latin typeface="Calibri" panose="020F0502020204030204" pitchFamily="34" charset="0"/>
                <a:cs typeface="Calibri" panose="020F0502020204030204" pitchFamily="34" charset="0"/>
              </a:rPr>
              <a:t>Gobo</a:t>
            </a:r>
            <a:endParaRPr lang="ar-SA" sz="2800" dirty="0">
              <a:solidFill>
                <a:schemeClr val="tx2"/>
              </a:solidFill>
              <a:effectLst/>
              <a:latin typeface="Calibri" panose="020F0502020204030204" pitchFamily="34" charset="0"/>
              <a:cs typeface="Calibri" panose="020F0502020204030204" pitchFamily="34" charset="0"/>
            </a:endParaRPr>
          </a:p>
        </p:txBody>
      </p:sp>
      <p:pic>
        <p:nvPicPr>
          <p:cNvPr id="10" name="صورة 9">
            <a:extLst>
              <a:ext uri="{FF2B5EF4-FFF2-40B4-BE49-F238E27FC236}">
                <a16:creationId xmlns:a16="http://schemas.microsoft.com/office/drawing/2014/main" id="{BDA96470-F787-E5E2-7347-01612831A574}"/>
              </a:ext>
            </a:extLst>
          </p:cNvPr>
          <p:cNvPicPr>
            <a:picLocks noChangeAspect="1"/>
          </p:cNvPicPr>
          <p:nvPr/>
        </p:nvPicPr>
        <p:blipFill>
          <a:blip r:embed="rId3"/>
          <a:stretch>
            <a:fillRect/>
          </a:stretch>
        </p:blipFill>
        <p:spPr>
          <a:xfrm>
            <a:off x="3655461" y="265508"/>
            <a:ext cx="1833077" cy="1806575"/>
          </a:xfrm>
          <a:prstGeom prst="rect">
            <a:avLst/>
          </a:prstGeom>
        </p:spPr>
      </p:pic>
    </p:spTree>
    <p:extLst>
      <p:ext uri="{BB962C8B-B14F-4D97-AF65-F5344CB8AC3E}">
        <p14:creationId xmlns:p14="http://schemas.microsoft.com/office/powerpoint/2010/main" val="284086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1"/>
          <p:cNvSpPr txBox="1">
            <a:spLocks noGrp="1"/>
          </p:cNvSpPr>
          <p:nvPr>
            <p:ph type="title"/>
          </p:nvPr>
        </p:nvSpPr>
        <p:spPr>
          <a:xfrm>
            <a:off x="5043600" y="294240"/>
            <a:ext cx="4100400" cy="402900"/>
          </a:xfrm>
          <a:prstGeom prst="rect">
            <a:avLst/>
          </a:prstGeom>
        </p:spPr>
        <p:txBody>
          <a:bodyPr spcFirstLastPara="1" wrap="square" lIns="91425" tIns="0" rIns="91425" bIns="91425" anchor="t" anchorCtr="0">
            <a:noAutofit/>
          </a:bodyPr>
          <a:lstStyle/>
          <a:p>
            <a:pPr rtl="1"/>
            <a:r>
              <a:rPr lang="ar-SA" sz="3200" b="1" dirty="0">
                <a:solidFill>
                  <a:schemeClr val="bg2"/>
                </a:solidFill>
                <a:latin typeface="Calibri" panose="020F0502020204030204" pitchFamily="34" charset="0"/>
                <a:cs typeface="Calibri" panose="020F0502020204030204" pitchFamily="34" charset="0"/>
              </a:rPr>
              <a:t>لبنة اذهب إلى ()</a:t>
            </a:r>
            <a:endParaRPr sz="3200" b="1" dirty="0">
              <a:solidFill>
                <a:schemeClr val="bg2"/>
              </a:solidFill>
              <a:latin typeface="Calibri" panose="020F0502020204030204" pitchFamily="34" charset="0"/>
              <a:cs typeface="Calibri" panose="020F0502020204030204" pitchFamily="34" charset="0"/>
            </a:endParaRPr>
          </a:p>
        </p:txBody>
      </p:sp>
      <p:sp>
        <p:nvSpPr>
          <p:cNvPr id="5" name="مربع نص 4">
            <a:extLst>
              <a:ext uri="{FF2B5EF4-FFF2-40B4-BE49-F238E27FC236}">
                <a16:creationId xmlns:a16="http://schemas.microsoft.com/office/drawing/2014/main" id="{800AAE5E-5DBF-752B-1581-7D09053F977A}"/>
              </a:ext>
            </a:extLst>
          </p:cNvPr>
          <p:cNvSpPr txBox="1"/>
          <p:nvPr/>
        </p:nvSpPr>
        <p:spPr>
          <a:xfrm>
            <a:off x="3320470" y="4822371"/>
            <a:ext cx="184730" cy="307777"/>
          </a:xfrm>
          <a:prstGeom prst="rect">
            <a:avLst/>
          </a:prstGeom>
          <a:noFill/>
        </p:spPr>
        <p:txBody>
          <a:bodyPr wrap="none" rtlCol="1">
            <a:spAutoFit/>
          </a:bodyPr>
          <a:lstStyle/>
          <a:p>
            <a:pPr marR="0" algn="r" rtl="1">
              <a:lnSpc>
                <a:spcPct val="100000"/>
              </a:lnSpc>
              <a:spcBef>
                <a:spcPts val="0"/>
              </a:spcBef>
              <a:spcAft>
                <a:spcPts val="0"/>
              </a:spcAft>
              <a:buClr>
                <a:srgbClr val="000000"/>
              </a:buClr>
              <a:buFont typeface="Arial"/>
            </a:pPr>
            <a:endParaRPr lang="ar-SA" dirty="0"/>
          </a:p>
        </p:txBody>
      </p:sp>
      <p:sp>
        <p:nvSpPr>
          <p:cNvPr id="9" name="مربع نص 8">
            <a:extLst>
              <a:ext uri="{FF2B5EF4-FFF2-40B4-BE49-F238E27FC236}">
                <a16:creationId xmlns:a16="http://schemas.microsoft.com/office/drawing/2014/main" id="{F09AA6E4-3FEA-43DA-D6D3-892CD357B056}"/>
              </a:ext>
            </a:extLst>
          </p:cNvPr>
          <p:cNvSpPr txBox="1"/>
          <p:nvPr/>
        </p:nvSpPr>
        <p:spPr>
          <a:xfrm>
            <a:off x="2133600" y="1958529"/>
            <a:ext cx="4572000" cy="1938992"/>
          </a:xfrm>
          <a:prstGeom prst="rect">
            <a:avLst/>
          </a:prstGeom>
          <a:noFill/>
        </p:spPr>
        <p:txBody>
          <a:bodyPr wrap="square">
            <a:spAutoFit/>
          </a:bodyPr>
          <a:lstStyle/>
          <a:p>
            <a:pPr algn="just" rtl="1"/>
            <a:r>
              <a:rPr lang="ar-SA" sz="2000" b="1" i="0" u="none" strike="noStrike" dirty="0">
                <a:solidFill>
                  <a:schemeClr val="tx2"/>
                </a:solidFill>
                <a:effectLst/>
                <a:latin typeface="YAFTQpud7Qc 0"/>
              </a:rPr>
              <a:t>إن لبنة اذهب إلى ( ) هي واحدة من لبنات الحركة</a:t>
            </a:r>
            <a:endParaRPr lang="ar-SA" sz="2000" dirty="0">
              <a:solidFill>
                <a:schemeClr val="tx2"/>
              </a:solidFill>
              <a:effectLst/>
              <a:latin typeface="YAFTQpud7Qc 0"/>
            </a:endParaRPr>
          </a:p>
          <a:p>
            <a:pPr algn="just" rtl="1"/>
            <a:r>
              <a:rPr lang="ar-SA" sz="2000" b="1" i="0" u="none" strike="noStrike" dirty="0">
                <a:solidFill>
                  <a:schemeClr val="tx2"/>
                </a:solidFill>
                <a:effectLst/>
                <a:latin typeface="YAFTQpud7Qc 0"/>
              </a:rPr>
              <a:t>وتنتمي إلى فئة اللبنات الزرقاء. </a:t>
            </a:r>
            <a:endParaRPr lang="ar-SA" sz="2000" dirty="0">
              <a:solidFill>
                <a:schemeClr val="tx2"/>
              </a:solidFill>
              <a:effectLst/>
              <a:latin typeface="YAFTQpud7Qc 0"/>
            </a:endParaRPr>
          </a:p>
          <a:p>
            <a:pPr algn="just" rtl="1"/>
            <a:r>
              <a:rPr lang="ar-SA" sz="2000" b="1" i="0" u="none" strike="noStrike" dirty="0">
                <a:solidFill>
                  <a:schemeClr val="tx2"/>
                </a:solidFill>
                <a:effectLst/>
                <a:latin typeface="YAFTQpud7Qc 0"/>
              </a:rPr>
              <a:t>تعيين اللبنة موضع الكائن الخاص بها في الموضع المحدد، والذي يمكن أن يكون هو موضع </a:t>
            </a:r>
            <a:r>
              <a:rPr lang="ar-SA" sz="2000" b="1" i="0" u="none" strike="noStrike" dirty="0" err="1">
                <a:solidFill>
                  <a:schemeClr val="tx2"/>
                </a:solidFill>
                <a:effectLst/>
                <a:latin typeface="YAFTQpud7Qc 0"/>
              </a:rPr>
              <a:t>مؤ</a:t>
            </a:r>
            <a:r>
              <a:rPr lang="ar-SA" sz="2000" b="1" i="0" u="none" strike="noStrike" dirty="0">
                <a:solidFill>
                  <a:schemeClr val="tx2"/>
                </a:solidFill>
                <a:effectLst/>
                <a:latin typeface="YAFTQpud7Qc 0"/>
              </a:rPr>
              <a:t> شر الفأرة، أو موضعًا عشوائيًا أو كائنًا آخر موجودًا بالمنصة.</a:t>
            </a:r>
            <a:endParaRPr lang="ar-SA" sz="2000" dirty="0">
              <a:solidFill>
                <a:schemeClr val="tx2"/>
              </a:solidFill>
              <a:effectLst/>
              <a:latin typeface="YAFTQpud7Qc 0"/>
            </a:endParaRPr>
          </a:p>
        </p:txBody>
      </p:sp>
      <p:pic>
        <p:nvPicPr>
          <p:cNvPr id="2" name="صورة 1">
            <a:extLst>
              <a:ext uri="{FF2B5EF4-FFF2-40B4-BE49-F238E27FC236}">
                <a16:creationId xmlns:a16="http://schemas.microsoft.com/office/drawing/2014/main" id="{8122D119-DB17-2DF1-3953-56958658DA41}"/>
              </a:ext>
            </a:extLst>
          </p:cNvPr>
          <p:cNvPicPr>
            <a:picLocks noChangeAspect="1"/>
          </p:cNvPicPr>
          <p:nvPr/>
        </p:nvPicPr>
        <p:blipFill>
          <a:blip r:embed="rId3"/>
          <a:stretch>
            <a:fillRect/>
          </a:stretch>
        </p:blipFill>
        <p:spPr>
          <a:xfrm>
            <a:off x="3031225" y="119743"/>
            <a:ext cx="2776750" cy="1969506"/>
          </a:xfrm>
          <a:prstGeom prst="rect">
            <a:avLst/>
          </a:prstGeom>
        </p:spPr>
      </p:pic>
    </p:spTree>
    <p:extLst>
      <p:ext uri="{BB962C8B-B14F-4D97-AF65-F5344CB8AC3E}">
        <p14:creationId xmlns:p14="http://schemas.microsoft.com/office/powerpoint/2010/main" val="1235093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2"/>
          <p:cNvSpPr txBox="1">
            <a:spLocks noGrp="1"/>
          </p:cNvSpPr>
          <p:nvPr>
            <p:ph type="title"/>
          </p:nvPr>
        </p:nvSpPr>
        <p:spPr>
          <a:xfrm>
            <a:off x="454800" y="2714625"/>
            <a:ext cx="8425200" cy="447900"/>
          </a:xfrm>
          <a:prstGeom prst="rect">
            <a:avLst/>
          </a:prstGeom>
        </p:spPr>
        <p:txBody>
          <a:bodyPr spcFirstLastPara="1" wrap="square" lIns="91425" tIns="0" rIns="91425" bIns="0" anchor="ctr" anchorCtr="0">
            <a:noAutofit/>
          </a:bodyPr>
          <a:lstStyle/>
          <a:p>
            <a:pPr marL="0" lvl="0" indent="0" algn="ctr" rtl="1">
              <a:spcBef>
                <a:spcPts val="0"/>
              </a:spcBef>
              <a:spcAft>
                <a:spcPts val="0"/>
              </a:spcAft>
              <a:buNone/>
            </a:pPr>
            <a:r>
              <a:rPr lang="ar-SA" dirty="0">
                <a:latin typeface="Calibri" panose="020F0502020204030204" pitchFamily="34" charset="0"/>
                <a:cs typeface="Calibri" panose="020F0502020204030204" pitchFamily="34" charset="0"/>
              </a:rPr>
              <a:t>الدرس الأول </a:t>
            </a:r>
            <a:br>
              <a:rPr lang="ar-SA" dirty="0">
                <a:latin typeface="Calibri" panose="020F0502020204030204" pitchFamily="34" charset="0"/>
                <a:cs typeface="Calibri" panose="020F0502020204030204" pitchFamily="34" charset="0"/>
              </a:rPr>
            </a:br>
            <a:r>
              <a:rPr lang="ar-SA" dirty="0">
                <a:latin typeface="Calibri" panose="020F0502020204030204" pitchFamily="34" charset="0"/>
                <a:cs typeface="Calibri" panose="020F0502020204030204" pitchFamily="34" charset="0"/>
              </a:rPr>
              <a:t>الحركة في سكراتش</a:t>
            </a:r>
            <a:endParaRPr dirty="0">
              <a:latin typeface="Calibri" panose="020F0502020204030204" pitchFamily="34" charset="0"/>
              <a:cs typeface="Calibri" panose="020F0502020204030204" pitchFamily="34" charset="0"/>
            </a:endParaRPr>
          </a:p>
        </p:txBody>
      </p:sp>
      <p:sp>
        <p:nvSpPr>
          <p:cNvPr id="375" name="Google Shape;375;p32"/>
          <p:cNvSpPr txBox="1">
            <a:spLocks noGrp="1"/>
          </p:cNvSpPr>
          <p:nvPr>
            <p:ph type="title" idx="2"/>
          </p:nvPr>
        </p:nvSpPr>
        <p:spPr>
          <a:xfrm>
            <a:off x="454800" y="2150850"/>
            <a:ext cx="8425200" cy="489600"/>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en"/>
              <a:t>01</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28"/>
          <p:cNvSpPr txBox="1">
            <a:spLocks noGrp="1"/>
          </p:cNvSpPr>
          <p:nvPr>
            <p:ph type="subTitle" idx="1"/>
          </p:nvPr>
        </p:nvSpPr>
        <p:spPr>
          <a:xfrm flipH="1">
            <a:off x="118509" y="242203"/>
            <a:ext cx="4091797" cy="669000"/>
          </a:xfrm>
          <a:prstGeom prst="rect">
            <a:avLst/>
          </a:prstGeom>
        </p:spPr>
        <p:txBody>
          <a:bodyPr spcFirstLastPara="1" wrap="square" lIns="91425" tIns="91425" rIns="91425" bIns="91425" anchor="t" anchorCtr="0">
            <a:noAutofit/>
          </a:bodyPr>
          <a:lstStyle/>
          <a:p>
            <a:pPr marL="114300" indent="0" algn="ctr" rtl="1">
              <a:buNone/>
            </a:pPr>
            <a:r>
              <a:rPr lang="ar-SA" sz="3600" b="1" dirty="0">
                <a:solidFill>
                  <a:schemeClr val="tx2"/>
                </a:solidFill>
                <a:latin typeface="Calibri" panose="020F0502020204030204" pitchFamily="34" charset="0"/>
                <a:cs typeface="Calibri" panose="020F0502020204030204" pitchFamily="34" charset="0"/>
              </a:rPr>
              <a:t>ملامسة الكائن </a:t>
            </a:r>
            <a:r>
              <a:rPr lang="en-GB" sz="3600" b="1" dirty="0">
                <a:solidFill>
                  <a:schemeClr val="tx2"/>
                </a:solidFill>
                <a:latin typeface="Calibri" panose="020F0502020204030204" pitchFamily="34" charset="0"/>
                <a:cs typeface="Calibri" panose="020F0502020204030204" pitchFamily="34" charset="0"/>
              </a:rPr>
              <a:t>Gobo</a:t>
            </a:r>
          </a:p>
        </p:txBody>
      </p:sp>
      <p:sp>
        <p:nvSpPr>
          <p:cNvPr id="4" name="مربع نص 3">
            <a:extLst>
              <a:ext uri="{FF2B5EF4-FFF2-40B4-BE49-F238E27FC236}">
                <a16:creationId xmlns:a16="http://schemas.microsoft.com/office/drawing/2014/main" id="{1C72B104-0DF5-98E9-DA02-98F47335AE54}"/>
              </a:ext>
            </a:extLst>
          </p:cNvPr>
          <p:cNvSpPr txBox="1"/>
          <p:nvPr/>
        </p:nvSpPr>
        <p:spPr>
          <a:xfrm>
            <a:off x="118509" y="1232920"/>
            <a:ext cx="4091795" cy="2677656"/>
          </a:xfrm>
          <a:prstGeom prst="rect">
            <a:avLst/>
          </a:prstGeom>
          <a:noFill/>
        </p:spPr>
        <p:txBody>
          <a:bodyPr wrap="square">
            <a:spAutoFit/>
          </a:bodyPr>
          <a:lstStyle/>
          <a:p>
            <a:pPr marL="457200" indent="-457200" algn="just" rtl="1">
              <a:buFont typeface="Arial" panose="020B0604020202020204" pitchFamily="34" charset="0"/>
              <a:buChar char="•"/>
            </a:pPr>
            <a:r>
              <a:rPr lang="ar-SA" sz="2800" i="0" u="none" strike="noStrike" dirty="0">
                <a:solidFill>
                  <a:schemeClr val="bg1"/>
                </a:solidFill>
                <a:effectLst/>
                <a:latin typeface="Calibri" panose="020F0502020204030204" pitchFamily="34" charset="0"/>
                <a:cs typeface="Calibri" panose="020F0502020204030204" pitchFamily="34" charset="0"/>
              </a:rPr>
              <a:t>يجب أن يتجنب الكائن </a:t>
            </a:r>
            <a:r>
              <a:rPr lang="en-GB" sz="2800" i="0" u="none" strike="noStrike" dirty="0">
                <a:solidFill>
                  <a:schemeClr val="bg1"/>
                </a:solidFill>
                <a:effectLst/>
                <a:latin typeface="Calibri" panose="020F0502020204030204" pitchFamily="34" charset="0"/>
                <a:cs typeface="Calibri" panose="020F0502020204030204" pitchFamily="34" charset="0"/>
              </a:rPr>
              <a:t>Gobo</a:t>
            </a:r>
            <a:r>
              <a:rPr lang="ar-SA" sz="2800" i="0" u="none" strike="noStrike" dirty="0">
                <a:solidFill>
                  <a:schemeClr val="bg1"/>
                </a:solidFill>
                <a:effectLst/>
                <a:latin typeface="Calibri" panose="020F0502020204030204" pitchFamily="34" charset="0"/>
                <a:cs typeface="Calibri" panose="020F0502020204030204" pitchFamily="34" charset="0"/>
              </a:rPr>
              <a:t> </a:t>
            </a:r>
            <a:r>
              <a:rPr lang="en-GB" sz="2800" i="0" u="none" strike="noStrike" dirty="0">
                <a:solidFill>
                  <a:schemeClr val="bg1"/>
                </a:solidFill>
                <a:effectLst/>
                <a:latin typeface="Calibri" panose="020F0502020204030204" pitchFamily="34" charset="0"/>
                <a:cs typeface="Calibri" panose="020F0502020204030204" pitchFamily="34" charset="0"/>
              </a:rPr>
              <a:t> </a:t>
            </a:r>
            <a:r>
              <a:rPr lang="ar-SA" sz="2800" i="0" u="none" strike="noStrike" dirty="0">
                <a:solidFill>
                  <a:schemeClr val="bg1"/>
                </a:solidFill>
                <a:effectLst/>
                <a:latin typeface="Calibri" panose="020F0502020204030204" pitchFamily="34" charset="0"/>
                <a:cs typeface="Calibri" panose="020F0502020204030204" pitchFamily="34" charset="0"/>
              </a:rPr>
              <a:t>مؤشر الفأرة. </a:t>
            </a:r>
            <a:endParaRPr lang="ar-SA" sz="2800" dirty="0">
              <a:solidFill>
                <a:schemeClr val="bg1"/>
              </a:solidFill>
              <a:latin typeface="Calibri" panose="020F0502020204030204" pitchFamily="34" charset="0"/>
              <a:cs typeface="Calibri" panose="020F0502020204030204" pitchFamily="34" charset="0"/>
            </a:endParaRPr>
          </a:p>
          <a:p>
            <a:pPr marL="457200" indent="-457200" algn="just" rtl="1">
              <a:buFont typeface="Arial" panose="020B0604020202020204" pitchFamily="34" charset="0"/>
              <a:buChar char="•"/>
            </a:pPr>
            <a:r>
              <a:rPr lang="ar-SA" sz="2800" i="0" u="none" strike="noStrike" dirty="0">
                <a:solidFill>
                  <a:schemeClr val="bg1"/>
                </a:solidFill>
                <a:effectLst/>
                <a:latin typeface="Calibri" panose="020F0502020204030204" pitchFamily="34" charset="0"/>
                <a:cs typeface="Calibri" panose="020F0502020204030204" pitchFamily="34" charset="0"/>
              </a:rPr>
              <a:t>عندما يلامس الفأرة الكائن، فإنه ينتقل إلى موضع عشوائي.</a:t>
            </a:r>
            <a:endParaRPr lang="ar-SA" sz="2800" dirty="0">
              <a:solidFill>
                <a:schemeClr val="bg1"/>
              </a:solidFill>
              <a:latin typeface="Calibri" panose="020F0502020204030204" pitchFamily="34" charset="0"/>
              <a:cs typeface="Calibri" panose="020F0502020204030204" pitchFamily="34" charset="0"/>
            </a:endParaRPr>
          </a:p>
          <a:p>
            <a:pPr marL="457200" indent="-457200" algn="just" rtl="1">
              <a:buFont typeface="Arial" panose="020B0604020202020204" pitchFamily="34" charset="0"/>
              <a:buChar char="•"/>
            </a:pPr>
            <a:r>
              <a:rPr lang="ar-SA" sz="2800" i="0" u="none" strike="noStrike" dirty="0">
                <a:solidFill>
                  <a:schemeClr val="bg1"/>
                </a:solidFill>
                <a:effectLst/>
                <a:latin typeface="Calibri" panose="020F0502020204030204" pitchFamily="34" charset="0"/>
                <a:cs typeface="Calibri" panose="020F0502020204030204" pitchFamily="34" charset="0"/>
              </a:rPr>
              <a:t>لجعله يقوم بذلك؛ عليك استخدام لبنة الملامسة.</a:t>
            </a:r>
            <a:endParaRPr lang="ar-SA" sz="2800" dirty="0">
              <a:solidFill>
                <a:schemeClr val="bg1"/>
              </a:solidFill>
              <a:effectLst/>
              <a:latin typeface="Calibri" panose="020F0502020204030204" pitchFamily="34" charset="0"/>
              <a:cs typeface="Calibri" panose="020F0502020204030204" pitchFamily="34" charset="0"/>
            </a:endParaRPr>
          </a:p>
        </p:txBody>
      </p:sp>
      <p:pic>
        <p:nvPicPr>
          <p:cNvPr id="3" name="صورة 2">
            <a:extLst>
              <a:ext uri="{FF2B5EF4-FFF2-40B4-BE49-F238E27FC236}">
                <a16:creationId xmlns:a16="http://schemas.microsoft.com/office/drawing/2014/main" id="{AA40E0EC-062C-E1D5-CE17-5E5200960380}"/>
              </a:ext>
            </a:extLst>
          </p:cNvPr>
          <p:cNvPicPr>
            <a:picLocks noChangeAspect="1"/>
          </p:cNvPicPr>
          <p:nvPr/>
        </p:nvPicPr>
        <p:blipFill>
          <a:blip r:embed="rId3"/>
          <a:stretch>
            <a:fillRect/>
          </a:stretch>
        </p:blipFill>
        <p:spPr>
          <a:xfrm>
            <a:off x="4210305" y="242207"/>
            <a:ext cx="5001895" cy="4659086"/>
          </a:xfrm>
          <a:prstGeom prst="rect">
            <a:avLst/>
          </a:prstGeom>
        </p:spPr>
      </p:pic>
    </p:spTree>
    <p:extLst>
      <p:ext uri="{BB962C8B-B14F-4D97-AF65-F5344CB8AC3E}">
        <p14:creationId xmlns:p14="http://schemas.microsoft.com/office/powerpoint/2010/main" val="753890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28"/>
          <p:cNvSpPr txBox="1">
            <a:spLocks noGrp="1"/>
          </p:cNvSpPr>
          <p:nvPr>
            <p:ph type="subTitle" idx="1"/>
          </p:nvPr>
        </p:nvSpPr>
        <p:spPr>
          <a:xfrm flipH="1">
            <a:off x="118509" y="242203"/>
            <a:ext cx="4091797" cy="669000"/>
          </a:xfrm>
          <a:prstGeom prst="rect">
            <a:avLst/>
          </a:prstGeom>
        </p:spPr>
        <p:txBody>
          <a:bodyPr spcFirstLastPara="1" wrap="square" lIns="91425" tIns="91425" rIns="91425" bIns="91425" anchor="t" anchorCtr="0">
            <a:noAutofit/>
          </a:bodyPr>
          <a:lstStyle/>
          <a:p>
            <a:pPr marL="114300" indent="0" algn="just" rtl="1">
              <a:buNone/>
            </a:pPr>
            <a:r>
              <a:rPr lang="ar-SA" sz="3600" b="1" i="0" u="none" strike="noStrike" dirty="0">
                <a:solidFill>
                  <a:schemeClr val="tx2"/>
                </a:solidFill>
                <a:effectLst/>
                <a:latin typeface="Calibri" panose="020F0502020204030204" pitchFamily="34" charset="0"/>
                <a:cs typeface="Calibri" panose="020F0502020204030204" pitchFamily="34" charset="0"/>
              </a:rPr>
              <a:t>الكائن </a:t>
            </a:r>
            <a:r>
              <a:rPr lang="en-GB" sz="3600" b="1" i="0" u="none" strike="noStrike" dirty="0">
                <a:solidFill>
                  <a:schemeClr val="tx2"/>
                </a:solidFill>
                <a:effectLst/>
                <a:latin typeface="Calibri" panose="020F0502020204030204" pitchFamily="34" charset="0"/>
                <a:cs typeface="Calibri" panose="020F0502020204030204" pitchFamily="34" charset="0"/>
              </a:rPr>
              <a:t>Gobo</a:t>
            </a:r>
            <a:r>
              <a:rPr lang="ar-SA" sz="3600" b="1" i="0" u="none" strike="noStrike" dirty="0">
                <a:solidFill>
                  <a:schemeClr val="tx2"/>
                </a:solidFill>
                <a:effectLst/>
                <a:latin typeface="Calibri" panose="020F0502020204030204" pitchFamily="34" charset="0"/>
                <a:cs typeface="Calibri" panose="020F0502020204030204" pitchFamily="34" charset="0"/>
              </a:rPr>
              <a:t> يتكلم</a:t>
            </a:r>
            <a:endParaRPr lang="ar-SA" sz="3600" dirty="0">
              <a:solidFill>
                <a:schemeClr val="tx2"/>
              </a:solidFill>
              <a:effectLst/>
              <a:latin typeface="Calibri" panose="020F0502020204030204" pitchFamily="34" charset="0"/>
              <a:cs typeface="Calibri" panose="020F0502020204030204" pitchFamily="34" charset="0"/>
            </a:endParaRPr>
          </a:p>
        </p:txBody>
      </p:sp>
      <p:sp>
        <p:nvSpPr>
          <p:cNvPr id="4" name="مربع نص 3">
            <a:extLst>
              <a:ext uri="{FF2B5EF4-FFF2-40B4-BE49-F238E27FC236}">
                <a16:creationId xmlns:a16="http://schemas.microsoft.com/office/drawing/2014/main" id="{1C72B104-0DF5-98E9-DA02-98F47335AE54}"/>
              </a:ext>
            </a:extLst>
          </p:cNvPr>
          <p:cNvSpPr txBox="1"/>
          <p:nvPr/>
        </p:nvSpPr>
        <p:spPr>
          <a:xfrm>
            <a:off x="118509" y="1232920"/>
            <a:ext cx="4091795" cy="3108543"/>
          </a:xfrm>
          <a:prstGeom prst="rect">
            <a:avLst/>
          </a:prstGeom>
          <a:noFill/>
        </p:spPr>
        <p:txBody>
          <a:bodyPr wrap="square">
            <a:spAutoFit/>
          </a:bodyPr>
          <a:lstStyle/>
          <a:p>
            <a:pPr algn="just" rtl="1"/>
            <a:r>
              <a:rPr lang="ar-SA" sz="2800" i="0" u="none" strike="noStrike" dirty="0">
                <a:solidFill>
                  <a:schemeClr val="bg1"/>
                </a:solidFill>
                <a:effectLst/>
                <a:latin typeface="Calibri" panose="020F0502020204030204" pitchFamily="34" charset="0"/>
                <a:cs typeface="Calibri" panose="020F0502020204030204" pitchFamily="34" charset="0"/>
              </a:rPr>
              <a:t>في بداية البرمجية، سيقول الكائن </a:t>
            </a:r>
            <a:r>
              <a:rPr lang="en-GB" sz="2800" i="0" u="none" strike="noStrike" dirty="0">
                <a:solidFill>
                  <a:schemeClr val="bg1"/>
                </a:solidFill>
                <a:effectLst/>
                <a:latin typeface="Calibri" panose="020F0502020204030204" pitchFamily="34" charset="0"/>
                <a:cs typeface="Calibri" panose="020F0502020204030204" pitchFamily="34" charset="0"/>
              </a:rPr>
              <a:t>Gobo </a:t>
            </a:r>
            <a:r>
              <a:rPr lang="ar-SA" sz="2800" i="0" u="none" strike="noStrike" dirty="0">
                <a:solidFill>
                  <a:schemeClr val="bg1"/>
                </a:solidFill>
                <a:effectLst/>
                <a:latin typeface="Calibri" panose="020F0502020204030204" pitchFamily="34" charset="0"/>
                <a:cs typeface="Calibri" panose="020F0502020204030204" pitchFamily="34" charset="0"/>
              </a:rPr>
              <a:t>عبارة "استخدم الفأرة</a:t>
            </a:r>
            <a:endParaRPr lang="ar-SA" sz="2800" dirty="0">
              <a:solidFill>
                <a:schemeClr val="bg1"/>
              </a:solidFill>
              <a:effectLst/>
              <a:latin typeface="Calibri" panose="020F0502020204030204" pitchFamily="34" charset="0"/>
              <a:cs typeface="Calibri" panose="020F0502020204030204" pitchFamily="34" charset="0"/>
            </a:endParaRPr>
          </a:p>
          <a:p>
            <a:pPr algn="just" rtl="1"/>
            <a:r>
              <a:rPr lang="ar-SA" sz="2800" i="0" u="none" strike="noStrike" dirty="0">
                <a:solidFill>
                  <a:schemeClr val="bg1"/>
                </a:solidFill>
                <a:effectLst/>
                <a:latin typeface="Calibri" panose="020F0502020204030204" pitchFamily="34" charset="0"/>
                <a:cs typeface="Calibri" panose="020F0502020204030204" pitchFamily="34" charset="0"/>
              </a:rPr>
              <a:t>للإمساك بي".</a:t>
            </a:r>
            <a:endParaRPr lang="ar-SA" sz="2800" dirty="0">
              <a:solidFill>
                <a:schemeClr val="bg1"/>
              </a:solidFill>
              <a:effectLst/>
              <a:latin typeface="Calibri" panose="020F0502020204030204" pitchFamily="34" charset="0"/>
              <a:cs typeface="Calibri" panose="020F0502020204030204" pitchFamily="34" charset="0"/>
            </a:endParaRPr>
          </a:p>
          <a:p>
            <a:pPr algn="just" rtl="1"/>
            <a:r>
              <a:rPr lang="ar-SA" sz="2800" i="0" u="none" strike="noStrike" dirty="0">
                <a:solidFill>
                  <a:schemeClr val="bg1"/>
                </a:solidFill>
                <a:effectLst/>
                <a:latin typeface="Calibri" panose="020F0502020204030204" pitchFamily="34" charset="0"/>
                <a:cs typeface="Calibri" panose="020F0502020204030204" pitchFamily="34" charset="0"/>
              </a:rPr>
              <a:t>لتحسين لعبتك، استخدم مظاهر الكائن لجعله يحرك شفتيه أثناء التحدث، وللقيام بذلك، استخدم لبنة غيّر المظهر إلى ( ).</a:t>
            </a:r>
            <a:endParaRPr lang="ar-SA" sz="2800" dirty="0">
              <a:solidFill>
                <a:schemeClr val="bg1"/>
              </a:solidFill>
              <a:effectLst/>
              <a:latin typeface="Calibri" panose="020F0502020204030204" pitchFamily="34" charset="0"/>
              <a:cs typeface="Calibri" panose="020F0502020204030204" pitchFamily="34" charset="0"/>
            </a:endParaRPr>
          </a:p>
        </p:txBody>
      </p:sp>
      <p:pic>
        <p:nvPicPr>
          <p:cNvPr id="2" name="صورة 1">
            <a:extLst>
              <a:ext uri="{FF2B5EF4-FFF2-40B4-BE49-F238E27FC236}">
                <a16:creationId xmlns:a16="http://schemas.microsoft.com/office/drawing/2014/main" id="{894A96CD-533A-4F4D-AA9F-3BC2F8F1FA5E}"/>
              </a:ext>
            </a:extLst>
          </p:cNvPr>
          <p:cNvPicPr>
            <a:picLocks noChangeAspect="1"/>
          </p:cNvPicPr>
          <p:nvPr/>
        </p:nvPicPr>
        <p:blipFill>
          <a:blip r:embed="rId3"/>
          <a:stretch>
            <a:fillRect/>
          </a:stretch>
        </p:blipFill>
        <p:spPr>
          <a:xfrm>
            <a:off x="4933696" y="0"/>
            <a:ext cx="3831073" cy="5143500"/>
          </a:xfrm>
          <a:prstGeom prst="rect">
            <a:avLst/>
          </a:prstGeom>
        </p:spPr>
      </p:pic>
    </p:spTree>
    <p:extLst>
      <p:ext uri="{BB962C8B-B14F-4D97-AF65-F5344CB8AC3E}">
        <p14:creationId xmlns:p14="http://schemas.microsoft.com/office/powerpoint/2010/main" val="2494935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28"/>
          <p:cNvSpPr txBox="1">
            <a:spLocks noGrp="1"/>
          </p:cNvSpPr>
          <p:nvPr>
            <p:ph type="subTitle" idx="1"/>
          </p:nvPr>
        </p:nvSpPr>
        <p:spPr>
          <a:xfrm flipH="1">
            <a:off x="118508" y="543217"/>
            <a:ext cx="3658835" cy="669000"/>
          </a:xfrm>
          <a:prstGeom prst="rect">
            <a:avLst/>
          </a:prstGeom>
        </p:spPr>
        <p:txBody>
          <a:bodyPr spcFirstLastPara="1" wrap="square" lIns="91425" tIns="91425" rIns="91425" bIns="91425" anchor="t" anchorCtr="0">
            <a:noAutofit/>
          </a:bodyPr>
          <a:lstStyle/>
          <a:p>
            <a:pPr marL="114300" indent="0" algn="just" rtl="1">
              <a:buNone/>
            </a:pPr>
            <a:r>
              <a:rPr lang="ar-SA" sz="3600" b="1" i="0" u="none" strike="noStrike" dirty="0">
                <a:solidFill>
                  <a:schemeClr val="tx2"/>
                </a:solidFill>
                <a:effectLst/>
                <a:latin typeface="Calibri" panose="020F0502020204030204" pitchFamily="34" charset="0"/>
                <a:cs typeface="Calibri" panose="020F0502020204030204" pitchFamily="34" charset="0"/>
              </a:rPr>
              <a:t>اجعل الكائن </a:t>
            </a:r>
            <a:r>
              <a:rPr lang="en-GB" sz="3600" b="1" i="0" u="none" strike="noStrike" dirty="0">
                <a:solidFill>
                  <a:schemeClr val="tx2"/>
                </a:solidFill>
                <a:effectLst/>
                <a:latin typeface="Calibri" panose="020F0502020204030204" pitchFamily="34" charset="0"/>
                <a:cs typeface="Calibri" panose="020F0502020204030204" pitchFamily="34" charset="0"/>
              </a:rPr>
              <a:t>Gobo</a:t>
            </a:r>
            <a:r>
              <a:rPr lang="ar-SA" sz="3600" b="1" i="0" u="none" strike="noStrike" dirty="0">
                <a:solidFill>
                  <a:schemeClr val="tx2"/>
                </a:solidFill>
                <a:effectLst/>
                <a:latin typeface="Calibri" panose="020F0502020204030204" pitchFamily="34" charset="0"/>
                <a:cs typeface="Calibri" panose="020F0502020204030204" pitchFamily="34" charset="0"/>
              </a:rPr>
              <a:t> </a:t>
            </a:r>
            <a:r>
              <a:rPr lang="en-GB" sz="3600" b="1" i="0" u="none" strike="noStrike" dirty="0">
                <a:solidFill>
                  <a:schemeClr val="tx2"/>
                </a:solidFill>
                <a:effectLst/>
                <a:latin typeface="Calibri" panose="020F0502020204030204" pitchFamily="34" charset="0"/>
                <a:cs typeface="Calibri" panose="020F0502020204030204" pitchFamily="34" charset="0"/>
              </a:rPr>
              <a:t> </a:t>
            </a:r>
            <a:r>
              <a:rPr lang="ar-SA" sz="3600" b="1" i="0" u="none" strike="noStrike" dirty="0">
                <a:solidFill>
                  <a:schemeClr val="tx2"/>
                </a:solidFill>
                <a:effectLst/>
                <a:latin typeface="Calibri" panose="020F0502020204030204" pitchFamily="34" charset="0"/>
                <a:cs typeface="Calibri" panose="020F0502020204030204" pitchFamily="34" charset="0"/>
              </a:rPr>
              <a:t>يتبع تحركاتك</a:t>
            </a:r>
          </a:p>
        </p:txBody>
      </p:sp>
      <p:sp>
        <p:nvSpPr>
          <p:cNvPr id="4" name="مربع نص 3">
            <a:extLst>
              <a:ext uri="{FF2B5EF4-FFF2-40B4-BE49-F238E27FC236}">
                <a16:creationId xmlns:a16="http://schemas.microsoft.com/office/drawing/2014/main" id="{1C72B104-0DF5-98E9-DA02-98F47335AE54}"/>
              </a:ext>
            </a:extLst>
          </p:cNvPr>
          <p:cNvSpPr txBox="1"/>
          <p:nvPr/>
        </p:nvSpPr>
        <p:spPr>
          <a:xfrm>
            <a:off x="118508" y="2082005"/>
            <a:ext cx="4091795" cy="1815882"/>
          </a:xfrm>
          <a:prstGeom prst="rect">
            <a:avLst/>
          </a:prstGeom>
          <a:noFill/>
        </p:spPr>
        <p:txBody>
          <a:bodyPr wrap="square">
            <a:spAutoFit/>
          </a:bodyPr>
          <a:lstStyle/>
          <a:p>
            <a:pPr algn="just" rtl="1"/>
            <a:r>
              <a:rPr lang="ar-SA" sz="2800" i="0" u="none" strike="noStrike" dirty="0">
                <a:solidFill>
                  <a:schemeClr val="bg1"/>
                </a:solidFill>
                <a:effectLst/>
                <a:latin typeface="Calibri" panose="020F0502020204030204" pitchFamily="34" charset="0"/>
                <a:cs typeface="Calibri" panose="020F0502020204030204" pitchFamily="34" charset="0"/>
              </a:rPr>
              <a:t>استبدل المقطع البرمجي الأول الخاص بالكائن </a:t>
            </a:r>
            <a:r>
              <a:rPr lang="en-GB" sz="2800" i="0" u="none" strike="noStrike" dirty="0">
                <a:solidFill>
                  <a:schemeClr val="bg1"/>
                </a:solidFill>
                <a:effectLst/>
                <a:latin typeface="Calibri" panose="020F0502020204030204" pitchFamily="34" charset="0"/>
                <a:cs typeface="Calibri" panose="020F0502020204030204" pitchFamily="34" charset="0"/>
              </a:rPr>
              <a:t>Gobo</a:t>
            </a:r>
            <a:r>
              <a:rPr lang="ar-SA" sz="2800" i="0" u="none" strike="noStrike" dirty="0">
                <a:solidFill>
                  <a:schemeClr val="bg1"/>
                </a:solidFill>
                <a:effectLst/>
                <a:latin typeface="Calibri" panose="020F0502020204030204" pitchFamily="34" charset="0"/>
                <a:cs typeface="Calibri" panose="020F0502020204030204" pitchFamily="34" charset="0"/>
              </a:rPr>
              <a:t> </a:t>
            </a:r>
            <a:r>
              <a:rPr lang="en-GB" sz="2800" i="0" u="none" strike="noStrike" dirty="0">
                <a:solidFill>
                  <a:schemeClr val="bg1"/>
                </a:solidFill>
                <a:effectLst/>
                <a:latin typeface="Calibri" panose="020F0502020204030204" pitchFamily="34" charset="0"/>
                <a:cs typeface="Calibri" panose="020F0502020204030204" pitchFamily="34" charset="0"/>
              </a:rPr>
              <a:t> </a:t>
            </a:r>
            <a:r>
              <a:rPr lang="ar-SA" sz="2800" i="0" u="none" strike="noStrike" dirty="0">
                <a:solidFill>
                  <a:schemeClr val="bg1"/>
                </a:solidFill>
                <a:effectLst/>
                <a:latin typeface="Calibri" panose="020F0502020204030204" pitchFamily="34" charset="0"/>
                <a:cs typeface="Calibri" panose="020F0502020204030204" pitchFamily="34" charset="0"/>
              </a:rPr>
              <a:t>بالمقطع</a:t>
            </a:r>
            <a:r>
              <a:rPr lang="ar-SA" sz="2800" dirty="0">
                <a:solidFill>
                  <a:schemeClr val="bg1"/>
                </a:solidFill>
                <a:latin typeface="Calibri" panose="020F0502020204030204" pitchFamily="34" charset="0"/>
                <a:cs typeface="Calibri" panose="020F0502020204030204" pitchFamily="34" charset="0"/>
              </a:rPr>
              <a:t> </a:t>
            </a:r>
            <a:r>
              <a:rPr lang="ar-SA" sz="2800" i="0" u="none" strike="noStrike" dirty="0">
                <a:solidFill>
                  <a:schemeClr val="bg1"/>
                </a:solidFill>
                <a:effectLst/>
                <a:latin typeface="Calibri" panose="020F0502020204030204" pitchFamily="34" charset="0"/>
                <a:cs typeface="Calibri" panose="020F0502020204030204" pitchFamily="34" charset="0"/>
              </a:rPr>
              <a:t>التالي، ثم لاحظ كيف يتصرف الكائن بعد هذا التغيير.</a:t>
            </a:r>
            <a:endParaRPr lang="ar-SA" sz="2800" dirty="0">
              <a:solidFill>
                <a:schemeClr val="bg1"/>
              </a:solidFill>
              <a:effectLst/>
              <a:latin typeface="Calibri" panose="020F0502020204030204" pitchFamily="34" charset="0"/>
              <a:cs typeface="Calibri" panose="020F0502020204030204" pitchFamily="34" charset="0"/>
            </a:endParaRPr>
          </a:p>
        </p:txBody>
      </p:sp>
      <p:pic>
        <p:nvPicPr>
          <p:cNvPr id="3" name="صورة 2">
            <a:extLst>
              <a:ext uri="{FF2B5EF4-FFF2-40B4-BE49-F238E27FC236}">
                <a16:creationId xmlns:a16="http://schemas.microsoft.com/office/drawing/2014/main" id="{7741C57C-0FB5-067B-F756-153E801FFF37}"/>
              </a:ext>
            </a:extLst>
          </p:cNvPr>
          <p:cNvPicPr>
            <a:picLocks noChangeAspect="1"/>
          </p:cNvPicPr>
          <p:nvPr/>
        </p:nvPicPr>
        <p:blipFill>
          <a:blip r:embed="rId3"/>
          <a:stretch>
            <a:fillRect/>
          </a:stretch>
        </p:blipFill>
        <p:spPr>
          <a:xfrm>
            <a:off x="3353784" y="0"/>
            <a:ext cx="6062359" cy="5143500"/>
          </a:xfrm>
          <a:prstGeom prst="rect">
            <a:avLst/>
          </a:prstGeom>
        </p:spPr>
      </p:pic>
    </p:spTree>
    <p:extLst>
      <p:ext uri="{BB962C8B-B14F-4D97-AF65-F5344CB8AC3E}">
        <p14:creationId xmlns:p14="http://schemas.microsoft.com/office/powerpoint/2010/main" val="4223327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3"/>
          <p:cNvSpPr txBox="1">
            <a:spLocks noGrp="1"/>
          </p:cNvSpPr>
          <p:nvPr>
            <p:ph type="body" idx="1"/>
          </p:nvPr>
        </p:nvSpPr>
        <p:spPr>
          <a:xfrm>
            <a:off x="4579525" y="2388200"/>
            <a:ext cx="3932700" cy="2130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ar-SA" sz="6000" dirty="0">
                <a:cs typeface="Akhbar MT" pitchFamily="2" charset="-78"/>
              </a:rPr>
              <a:t>شكرا للمتابعة.. </a:t>
            </a:r>
            <a:endParaRPr lang="ar-SA" sz="6000" b="1" dirty="0">
              <a:cs typeface="Akhbar MT" pitchFamily="2" charset="-78"/>
              <a:sym typeface="Overpass Mono"/>
            </a:endParaRPr>
          </a:p>
        </p:txBody>
      </p:sp>
      <p:sp>
        <p:nvSpPr>
          <p:cNvPr id="381" name="Google Shape;381;p33"/>
          <p:cNvSpPr txBox="1">
            <a:spLocks noGrp="1"/>
          </p:cNvSpPr>
          <p:nvPr>
            <p:ph type="title"/>
          </p:nvPr>
        </p:nvSpPr>
        <p:spPr>
          <a:xfrm>
            <a:off x="4579531" y="1714800"/>
            <a:ext cx="3963300" cy="669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ar-SA" sz="3200" dirty="0">
                <a:latin typeface="Calibri" panose="020F0502020204030204" pitchFamily="34" charset="0"/>
                <a:cs typeface="Calibri" panose="020F0502020204030204" pitchFamily="34" charset="0"/>
              </a:rPr>
              <a:t>انتهى الدرس</a:t>
            </a:r>
            <a:endParaRPr sz="3200" dirty="0">
              <a:latin typeface="Calibri" panose="020F0502020204030204" pitchFamily="34" charset="0"/>
              <a:cs typeface="Calibri" panose="020F0502020204030204" pitchFamily="34" charset="0"/>
            </a:endParaRPr>
          </a:p>
        </p:txBody>
      </p:sp>
      <p:sp>
        <p:nvSpPr>
          <p:cNvPr id="3" name="مستطيل 2">
            <a:extLst>
              <a:ext uri="{FF2B5EF4-FFF2-40B4-BE49-F238E27FC236}">
                <a16:creationId xmlns:a16="http://schemas.microsoft.com/office/drawing/2014/main" id="{27AF26C5-85D3-D030-7525-355D4D6A051E}"/>
              </a:ext>
            </a:extLst>
          </p:cNvPr>
          <p:cNvSpPr/>
          <p:nvPr/>
        </p:nvSpPr>
        <p:spPr>
          <a:xfrm>
            <a:off x="144163" y="4558725"/>
            <a:ext cx="716863"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SA" sz="1600" b="1" cap="none" spc="0" dirty="0">
                <a:ln/>
                <a:solidFill>
                  <a:schemeClr val="bg1"/>
                </a:solidFill>
                <a:effectLst/>
              </a:rPr>
              <a:t>عودة </a:t>
            </a:r>
            <a:br>
              <a:rPr lang="ar-SA" sz="1600" b="1" cap="none" spc="0" dirty="0">
                <a:ln/>
                <a:solidFill>
                  <a:schemeClr val="bg1"/>
                </a:solidFill>
                <a:effectLst/>
              </a:rPr>
            </a:br>
            <a:r>
              <a:rPr lang="ar-SA" sz="1600" b="1" cap="none" spc="0" dirty="0">
                <a:ln/>
                <a:solidFill>
                  <a:schemeClr val="bg1"/>
                </a:solidFill>
                <a:effectLst/>
              </a:rPr>
              <a:t>للدروس</a:t>
            </a:r>
          </a:p>
        </p:txBody>
      </p:sp>
      <p:sp>
        <p:nvSpPr>
          <p:cNvPr id="5" name="مستطيل 4">
            <a:hlinkClick r:id="rId3" action="ppaction://hlinksldjump"/>
            <a:extLst>
              <a:ext uri="{FF2B5EF4-FFF2-40B4-BE49-F238E27FC236}">
                <a16:creationId xmlns:a16="http://schemas.microsoft.com/office/drawing/2014/main" id="{81F6D58D-3B30-E305-802A-44A1E5581FCF}"/>
              </a:ext>
            </a:extLst>
          </p:cNvPr>
          <p:cNvSpPr/>
          <p:nvPr/>
        </p:nvSpPr>
        <p:spPr>
          <a:xfrm>
            <a:off x="0" y="4442298"/>
            <a:ext cx="1076528" cy="7012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R="0" algn="ctr" rtl="1">
              <a:lnSpc>
                <a:spcPct val="100000"/>
              </a:lnSpc>
              <a:spcBef>
                <a:spcPts val="0"/>
              </a:spcBef>
              <a:spcAft>
                <a:spcPts val="0"/>
              </a:spcAft>
              <a:buClr>
                <a:srgbClr val="000000"/>
              </a:buClr>
              <a:buFont typeface="Arial"/>
            </a:pPr>
            <a:endParaRPr lang="ar-SA"/>
          </a:p>
        </p:txBody>
      </p:sp>
    </p:spTree>
    <p:extLst>
      <p:ext uri="{BB962C8B-B14F-4D97-AF65-F5344CB8AC3E}">
        <p14:creationId xmlns:p14="http://schemas.microsoft.com/office/powerpoint/2010/main" val="1419710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1" name="Google Shape;361;p30"/>
          <p:cNvSpPr txBox="1">
            <a:spLocks noGrp="1"/>
          </p:cNvSpPr>
          <p:nvPr>
            <p:ph type="body" idx="1"/>
          </p:nvPr>
        </p:nvSpPr>
        <p:spPr>
          <a:xfrm>
            <a:off x="3674225" y="684552"/>
            <a:ext cx="5086476" cy="2130900"/>
          </a:xfrm>
          <a:prstGeom prst="rect">
            <a:avLst/>
          </a:prstGeom>
        </p:spPr>
        <p:txBody>
          <a:bodyPr spcFirstLastPara="1" wrap="square" lIns="91425" tIns="91425" rIns="91425" bIns="91425" anchor="t" anchorCtr="0">
            <a:noAutofit/>
          </a:bodyPr>
          <a:lstStyle/>
          <a:p>
            <a:pPr marL="127000" indent="0" algn="r" rtl="1">
              <a:buNone/>
            </a:pPr>
            <a:r>
              <a:rPr lang="ar-SA" sz="3600" b="1" i="0" dirty="0">
                <a:solidFill>
                  <a:schemeClr val="bg1"/>
                </a:solidFill>
                <a:effectLst/>
                <a:latin typeface="Calibri" panose="020F0502020204030204" pitchFamily="34" charset="0"/>
                <a:cs typeface="Calibri" panose="020F0502020204030204" pitchFamily="34" charset="0"/>
              </a:rPr>
              <a:t>الأهداف التعليمية ومخرجات التعلم</a:t>
            </a:r>
          </a:p>
          <a:p>
            <a:pPr algn="r" rtl="1">
              <a:buFont typeface="Arial" panose="020B0604020202020204" pitchFamily="34" charset="0"/>
              <a:buChar char="•"/>
            </a:pPr>
            <a:r>
              <a:rPr lang="ar-SA" sz="3200" b="0" i="0" dirty="0">
                <a:solidFill>
                  <a:schemeClr val="bg1"/>
                </a:solidFill>
                <a:effectLst/>
                <a:latin typeface="Calibri" panose="020F0502020204030204" pitchFamily="34" charset="0"/>
                <a:cs typeface="Calibri" panose="020F0502020204030204" pitchFamily="34" charset="0"/>
              </a:rPr>
              <a:t>استكشاف لبنة كرر باستمرار.</a:t>
            </a:r>
          </a:p>
          <a:p>
            <a:pPr algn="r" rtl="1">
              <a:buFont typeface="Arial" panose="020B0604020202020204" pitchFamily="34" charset="0"/>
              <a:buChar char="•"/>
            </a:pPr>
            <a:r>
              <a:rPr lang="ar-SA" sz="3200" b="0" i="0" dirty="0">
                <a:solidFill>
                  <a:schemeClr val="bg1"/>
                </a:solidFill>
                <a:effectLst/>
                <a:latin typeface="Calibri" panose="020F0502020204030204" pitchFamily="34" charset="0"/>
                <a:cs typeface="Calibri" panose="020F0502020204030204" pitchFamily="34" charset="0"/>
              </a:rPr>
              <a:t>استخدام لبنة ارتد إذا كنت عند الحافة.</a:t>
            </a:r>
          </a:p>
          <a:p>
            <a:pPr algn="r" rtl="1">
              <a:buFont typeface="Arial" panose="020B0604020202020204" pitchFamily="34" charset="0"/>
              <a:buChar char="•"/>
            </a:pPr>
            <a:r>
              <a:rPr lang="ar-SA" sz="3200" b="0" i="0" dirty="0">
                <a:solidFill>
                  <a:schemeClr val="bg1"/>
                </a:solidFill>
                <a:effectLst/>
                <a:latin typeface="Calibri" panose="020F0502020204030204" pitchFamily="34" charset="0"/>
                <a:cs typeface="Calibri" panose="020F0502020204030204" pitchFamily="34" charset="0"/>
              </a:rPr>
              <a:t>استخدام لبنة اتجه نحو الاتجاه.</a:t>
            </a:r>
          </a:p>
          <a:p>
            <a:pPr algn="r" rtl="1">
              <a:buFont typeface="Arial" panose="020B0604020202020204" pitchFamily="34" charset="0"/>
              <a:buChar char="•"/>
            </a:pPr>
            <a:r>
              <a:rPr lang="ar-SA" sz="3200" b="0" i="0" dirty="0">
                <a:solidFill>
                  <a:schemeClr val="bg1"/>
                </a:solidFill>
                <a:effectLst/>
                <a:latin typeface="Calibri" panose="020F0502020204030204" pitchFamily="34" charset="0"/>
                <a:cs typeface="Calibri" panose="020F0502020204030204" pitchFamily="34" charset="0"/>
              </a:rPr>
              <a:t>استخدام لبنة () مفتاح مضغوط؟</a:t>
            </a:r>
          </a:p>
        </p:txBody>
      </p:sp>
      <p:sp>
        <p:nvSpPr>
          <p:cNvPr id="363" name="Google Shape;363;p30"/>
          <p:cNvSpPr/>
          <p:nvPr/>
        </p:nvSpPr>
        <p:spPr>
          <a:xfrm>
            <a:off x="0" y="1750002"/>
            <a:ext cx="1619286" cy="241405"/>
          </a:xfrm>
          <a:custGeom>
            <a:avLst/>
            <a:gdLst/>
            <a:ahLst/>
            <a:cxnLst/>
            <a:rect l="l" t="t" r="r" b="b"/>
            <a:pathLst>
              <a:path w="146079" h="5859" extrusionOk="0">
                <a:moveTo>
                  <a:pt x="1" y="1"/>
                </a:moveTo>
                <a:lnTo>
                  <a:pt x="1" y="5858"/>
                </a:lnTo>
                <a:lnTo>
                  <a:pt x="146079" y="5858"/>
                </a:lnTo>
                <a:lnTo>
                  <a:pt x="146079" y="1"/>
                </a:lnTo>
                <a:close/>
              </a:path>
            </a:pathLst>
          </a:custGeom>
          <a:solidFill>
            <a:schemeClr val="dk2"/>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4" name="Google Shape;362;p30">
            <a:extLst>
              <a:ext uri="{FF2B5EF4-FFF2-40B4-BE49-F238E27FC236}">
                <a16:creationId xmlns:a16="http://schemas.microsoft.com/office/drawing/2014/main" id="{D64DA45A-D382-1573-D470-FE25C826FA4F}"/>
              </a:ext>
            </a:extLst>
          </p:cNvPr>
          <p:cNvSpPr txBox="1">
            <a:spLocks noGrp="1"/>
          </p:cNvSpPr>
          <p:nvPr>
            <p:ph type="title"/>
          </p:nvPr>
        </p:nvSpPr>
        <p:spPr>
          <a:xfrm>
            <a:off x="228845" y="984956"/>
            <a:ext cx="3561300" cy="66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ar-SA" sz="4000" dirty="0">
                <a:solidFill>
                  <a:schemeClr val="dk2"/>
                </a:solidFill>
                <a:latin typeface="Calibri" panose="020F0502020204030204" pitchFamily="34" charset="0"/>
                <a:cs typeface="Calibri" panose="020F0502020204030204" pitchFamily="34" charset="0"/>
              </a:rPr>
              <a:t>اهداف الدرس </a:t>
            </a:r>
            <a:endParaRPr sz="4000" dirty="0">
              <a:solidFill>
                <a:schemeClr val="dk2"/>
              </a:solidFill>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8"/>
          <p:cNvSpPr txBox="1">
            <a:spLocks noGrp="1"/>
          </p:cNvSpPr>
          <p:nvPr>
            <p:ph type="title"/>
          </p:nvPr>
        </p:nvSpPr>
        <p:spPr>
          <a:xfrm>
            <a:off x="1278050" y="343200"/>
            <a:ext cx="6588000" cy="66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SA" dirty="0">
                <a:latin typeface="Calibri" panose="020F0502020204030204" pitchFamily="34" charset="0"/>
                <a:cs typeface="Calibri" panose="020F0502020204030204" pitchFamily="34" charset="0"/>
              </a:rPr>
              <a:t>لبنات التكرار في سكراتش </a:t>
            </a:r>
            <a:endParaRPr dirty="0">
              <a:latin typeface="Calibri" panose="020F0502020204030204" pitchFamily="34" charset="0"/>
              <a:cs typeface="Calibri" panose="020F0502020204030204" pitchFamily="34" charset="0"/>
            </a:endParaRPr>
          </a:p>
        </p:txBody>
      </p:sp>
      <p:sp>
        <p:nvSpPr>
          <p:cNvPr id="341" name="Google Shape;341;p28"/>
          <p:cNvSpPr txBox="1">
            <a:spLocks noGrp="1"/>
          </p:cNvSpPr>
          <p:nvPr>
            <p:ph type="subTitle" idx="1"/>
          </p:nvPr>
        </p:nvSpPr>
        <p:spPr>
          <a:xfrm flipH="1">
            <a:off x="2352502" y="1132375"/>
            <a:ext cx="6071498" cy="3294000"/>
          </a:xfrm>
          <a:prstGeom prst="rect">
            <a:avLst/>
          </a:prstGeom>
        </p:spPr>
        <p:txBody>
          <a:bodyPr spcFirstLastPara="1" wrap="square" lIns="91425" tIns="91425" rIns="91425" bIns="91425" anchor="t" anchorCtr="0">
            <a:noAutofit/>
          </a:bodyPr>
          <a:lstStyle/>
          <a:p>
            <a:pPr marL="0" lvl="0" indent="0" algn="just" rtl="1">
              <a:spcBef>
                <a:spcPts val="0"/>
              </a:spcBef>
              <a:spcAft>
                <a:spcPts val="0"/>
              </a:spcAft>
              <a:buNone/>
            </a:pPr>
            <a:r>
              <a:rPr lang="ar-SA" sz="2400" b="1" u="none" strike="noStrike" dirty="0">
                <a:solidFill>
                  <a:schemeClr val="tx2"/>
                </a:solidFill>
                <a:effectLst/>
                <a:latin typeface="Calibri" panose="020F0502020204030204" pitchFamily="34" charset="0"/>
                <a:cs typeface="Calibri" panose="020F0502020204030204" pitchFamily="34" charset="0"/>
              </a:rPr>
              <a:t>لبنة كرّر باستمرار:</a:t>
            </a:r>
            <a:r>
              <a:rPr lang="ar-SA" sz="2400" b="0" u="none" strike="noStrike" dirty="0">
                <a:solidFill>
                  <a:schemeClr val="bg1"/>
                </a:solidFill>
                <a:effectLst/>
                <a:latin typeface="Calibri" panose="020F0502020204030204" pitchFamily="34" charset="0"/>
                <a:cs typeface="Calibri" panose="020F0502020204030204" pitchFamily="34" charset="0"/>
              </a:rPr>
              <a:t> ستنفذ الأوامر الموجودة داخلها في تكرار لا نهائي.</a:t>
            </a:r>
          </a:p>
          <a:p>
            <a:pPr marL="0" lvl="0" indent="0" algn="just" rtl="1">
              <a:spcBef>
                <a:spcPts val="0"/>
              </a:spcBef>
              <a:spcAft>
                <a:spcPts val="0"/>
              </a:spcAft>
              <a:buNone/>
            </a:pPr>
            <a:r>
              <a:rPr lang="ar-SA" sz="2400" b="0" u="none" strike="noStrike" dirty="0">
                <a:solidFill>
                  <a:schemeClr val="bg1"/>
                </a:solidFill>
                <a:effectLst/>
                <a:latin typeface="Calibri" panose="020F0502020204030204" pitchFamily="34" charset="0"/>
                <a:cs typeface="Calibri" panose="020F0502020204030204" pitchFamily="34" charset="0"/>
              </a:rPr>
              <a:t>هذا هو السبب بأن هذه اللبنة لا تحتوي على نتوء في الأسفل لأنها لا تنتهي أبدًا.</a:t>
            </a:r>
            <a:endParaRPr sz="2400" dirty="0">
              <a:solidFill>
                <a:schemeClr val="bg1"/>
              </a:solidFill>
              <a:latin typeface="Calibri" panose="020F0502020204030204" pitchFamily="34" charset="0"/>
              <a:cs typeface="Calibri" panose="020F0502020204030204" pitchFamily="34" charset="0"/>
            </a:endParaRPr>
          </a:p>
        </p:txBody>
      </p:sp>
      <p:grpSp>
        <p:nvGrpSpPr>
          <p:cNvPr id="5" name="مجموعة 4">
            <a:extLst>
              <a:ext uri="{FF2B5EF4-FFF2-40B4-BE49-F238E27FC236}">
                <a16:creationId xmlns:a16="http://schemas.microsoft.com/office/drawing/2014/main" id="{A361CD1A-E51B-AEA7-2F82-779D899D293A}"/>
              </a:ext>
            </a:extLst>
          </p:cNvPr>
          <p:cNvGrpSpPr/>
          <p:nvPr/>
        </p:nvGrpSpPr>
        <p:grpSpPr>
          <a:xfrm>
            <a:off x="0" y="677700"/>
            <a:ext cx="2203175" cy="4332589"/>
            <a:chOff x="140340" y="675150"/>
            <a:chExt cx="2203175" cy="4332589"/>
          </a:xfrm>
        </p:grpSpPr>
        <p:pic>
          <p:nvPicPr>
            <p:cNvPr id="2" name="صورة 1">
              <a:extLst>
                <a:ext uri="{FF2B5EF4-FFF2-40B4-BE49-F238E27FC236}">
                  <a16:creationId xmlns:a16="http://schemas.microsoft.com/office/drawing/2014/main" id="{2AA78130-2D62-5D1B-4F67-2B542523FB0B}"/>
                </a:ext>
              </a:extLst>
            </p:cNvPr>
            <p:cNvPicPr>
              <a:picLocks noChangeAspect="1"/>
            </p:cNvPicPr>
            <p:nvPr/>
          </p:nvPicPr>
          <p:blipFill>
            <a:blip r:embed="rId3"/>
            <a:stretch>
              <a:fillRect/>
            </a:stretch>
          </p:blipFill>
          <p:spPr>
            <a:xfrm>
              <a:off x="140340" y="2093465"/>
              <a:ext cx="2203174" cy="1567575"/>
            </a:xfrm>
            <a:prstGeom prst="rect">
              <a:avLst/>
            </a:prstGeom>
          </p:spPr>
        </p:pic>
        <p:pic>
          <p:nvPicPr>
            <p:cNvPr id="3" name="صورة 2">
              <a:extLst>
                <a:ext uri="{FF2B5EF4-FFF2-40B4-BE49-F238E27FC236}">
                  <a16:creationId xmlns:a16="http://schemas.microsoft.com/office/drawing/2014/main" id="{5F894132-0FFE-8F93-4CD3-A8061D5CF4AE}"/>
                </a:ext>
              </a:extLst>
            </p:cNvPr>
            <p:cNvPicPr>
              <a:picLocks noChangeAspect="1"/>
            </p:cNvPicPr>
            <p:nvPr/>
          </p:nvPicPr>
          <p:blipFill>
            <a:blip r:embed="rId4"/>
            <a:stretch>
              <a:fillRect/>
            </a:stretch>
          </p:blipFill>
          <p:spPr>
            <a:xfrm>
              <a:off x="140341" y="3467338"/>
              <a:ext cx="2203174" cy="1540401"/>
            </a:xfrm>
            <a:prstGeom prst="rect">
              <a:avLst/>
            </a:prstGeom>
          </p:spPr>
        </p:pic>
        <p:pic>
          <p:nvPicPr>
            <p:cNvPr id="4" name="صورة 3">
              <a:extLst>
                <a:ext uri="{FF2B5EF4-FFF2-40B4-BE49-F238E27FC236}">
                  <a16:creationId xmlns:a16="http://schemas.microsoft.com/office/drawing/2014/main" id="{689B3FBF-11EC-3255-E842-0C8E11E4D8B2}"/>
                </a:ext>
              </a:extLst>
            </p:cNvPr>
            <p:cNvPicPr>
              <a:picLocks noChangeAspect="1"/>
            </p:cNvPicPr>
            <p:nvPr/>
          </p:nvPicPr>
          <p:blipFill>
            <a:blip r:embed="rId5"/>
            <a:stretch>
              <a:fillRect/>
            </a:stretch>
          </p:blipFill>
          <p:spPr>
            <a:xfrm>
              <a:off x="140340" y="675150"/>
              <a:ext cx="2203175" cy="1542952"/>
            </a:xfrm>
            <a:prstGeom prst="rect">
              <a:avLst/>
            </a:prstGeom>
          </p:spPr>
        </p:pic>
      </p:grpSp>
      <p:pic>
        <p:nvPicPr>
          <p:cNvPr id="6" name="صورة 5">
            <a:extLst>
              <a:ext uri="{FF2B5EF4-FFF2-40B4-BE49-F238E27FC236}">
                <a16:creationId xmlns:a16="http://schemas.microsoft.com/office/drawing/2014/main" id="{A3BFE95A-8443-9D38-83F5-4AFC640D5D76}"/>
              </a:ext>
            </a:extLst>
          </p:cNvPr>
          <p:cNvPicPr>
            <a:picLocks noChangeAspect="1"/>
          </p:cNvPicPr>
          <p:nvPr/>
        </p:nvPicPr>
        <p:blipFill>
          <a:blip r:embed="rId6"/>
          <a:stretch>
            <a:fillRect/>
          </a:stretch>
        </p:blipFill>
        <p:spPr>
          <a:xfrm>
            <a:off x="2794406" y="3759615"/>
            <a:ext cx="1396237" cy="729146"/>
          </a:xfrm>
          <a:prstGeom prst="rect">
            <a:avLst/>
          </a:prstGeom>
        </p:spPr>
      </p:pic>
      <p:sp>
        <p:nvSpPr>
          <p:cNvPr id="8" name="مربع نص 7">
            <a:extLst>
              <a:ext uri="{FF2B5EF4-FFF2-40B4-BE49-F238E27FC236}">
                <a16:creationId xmlns:a16="http://schemas.microsoft.com/office/drawing/2014/main" id="{3E4A3944-7711-4444-7046-D7F69CE89AED}"/>
              </a:ext>
            </a:extLst>
          </p:cNvPr>
          <p:cNvSpPr txBox="1"/>
          <p:nvPr/>
        </p:nvSpPr>
        <p:spPr>
          <a:xfrm>
            <a:off x="2269375" y="2916493"/>
            <a:ext cx="6154625" cy="830997"/>
          </a:xfrm>
          <a:prstGeom prst="rect">
            <a:avLst/>
          </a:prstGeom>
          <a:noFill/>
        </p:spPr>
        <p:txBody>
          <a:bodyPr wrap="square">
            <a:spAutoFit/>
          </a:bodyPr>
          <a:lstStyle/>
          <a:p>
            <a:pPr algn="r" rtl="1"/>
            <a:r>
              <a:rPr lang="ar-SA" sz="2400" b="0" i="0" u="none" strike="noStrike" dirty="0">
                <a:solidFill>
                  <a:schemeClr val="bg1"/>
                </a:solidFill>
                <a:effectLst/>
                <a:latin typeface="Calibri" panose="020F0502020204030204" pitchFamily="34" charset="0"/>
                <a:cs typeface="Calibri" panose="020F0502020204030204" pitchFamily="34" charset="0"/>
              </a:rPr>
              <a:t> لإيقاف لبنة كرّر باستمرار، عليك ضغط علامة التوقف </a:t>
            </a:r>
            <a:r>
              <a:rPr lang="en-GB" sz="2400" b="0" i="0" u="none" strike="noStrike" dirty="0">
                <a:solidFill>
                  <a:schemeClr val="bg1"/>
                </a:solidFill>
                <a:effectLst/>
                <a:latin typeface="Calibri" panose="020F0502020204030204" pitchFamily="34" charset="0"/>
                <a:cs typeface="Calibri" panose="020F0502020204030204" pitchFamily="34" charset="0"/>
              </a:rPr>
              <a:t>stop sign</a:t>
            </a:r>
            <a:r>
              <a:rPr lang="ar-SA" sz="2400" dirty="0">
                <a:solidFill>
                  <a:schemeClr val="bg1"/>
                </a:solidFill>
                <a:latin typeface="Calibri" panose="020F0502020204030204" pitchFamily="34" charset="0"/>
                <a:cs typeface="Calibri" panose="020F0502020204030204" pitchFamily="34" charset="0"/>
              </a:rPr>
              <a:t> </a:t>
            </a:r>
            <a:r>
              <a:rPr lang="ar-SA" sz="2400" b="0" i="0" u="none" strike="noStrike" dirty="0">
                <a:solidFill>
                  <a:schemeClr val="bg1"/>
                </a:solidFill>
                <a:effectLst/>
                <a:latin typeface="Calibri" panose="020F0502020204030204" pitchFamily="34" charset="0"/>
                <a:cs typeface="Calibri" panose="020F0502020204030204" pitchFamily="34" charset="0"/>
              </a:rPr>
              <a:t>أو تنشيط </a:t>
            </a:r>
            <a:r>
              <a:rPr lang="ar-SA" sz="2400" b="1" i="0" u="none" strike="noStrike" dirty="0">
                <a:solidFill>
                  <a:schemeClr val="bg1"/>
                </a:solidFill>
                <a:effectLst/>
                <a:latin typeface="Calibri" panose="020F0502020204030204" pitchFamily="34" charset="0"/>
                <a:cs typeface="Calibri" panose="020F0502020204030204" pitchFamily="34" charset="0"/>
              </a:rPr>
              <a:t>لبنة أوقف ().</a:t>
            </a:r>
            <a:endParaRPr lang="ar-SA" sz="2400" b="1" dirty="0">
              <a:solidFill>
                <a:schemeClr val="bg1"/>
              </a:solidFill>
              <a:effectLst/>
              <a:latin typeface="Calibri" panose="020F0502020204030204" pitchFamily="34" charset="0"/>
              <a:cs typeface="Calibri" panose="020F0502020204030204" pitchFamily="34" charset="0"/>
            </a:endParaRPr>
          </a:p>
        </p:txBody>
      </p:sp>
      <p:cxnSp>
        <p:nvCxnSpPr>
          <p:cNvPr id="9" name="رابط منحني 8">
            <a:extLst>
              <a:ext uri="{FF2B5EF4-FFF2-40B4-BE49-F238E27FC236}">
                <a16:creationId xmlns:a16="http://schemas.microsoft.com/office/drawing/2014/main" id="{410B7245-CDB0-1EBC-7B28-0FA44C9BE492}"/>
              </a:ext>
            </a:extLst>
          </p:cNvPr>
          <p:cNvCxnSpPr>
            <a:cxnSpLocks/>
          </p:cNvCxnSpPr>
          <p:nvPr/>
        </p:nvCxnSpPr>
        <p:spPr>
          <a:xfrm rot="16200000" flipH="1">
            <a:off x="3152959" y="3404374"/>
            <a:ext cx="679132" cy="534369"/>
          </a:xfrm>
          <a:prstGeom prst="curvedConnector3">
            <a:avLst>
              <a:gd name="adj1" fmla="val 50000"/>
            </a:avLst>
          </a:prstGeom>
          <a:ln w="41275">
            <a:tailEnd type="triangle"/>
          </a:ln>
        </p:spPr>
        <p:style>
          <a:lnRef idx="1">
            <a:schemeClr val="accent2"/>
          </a:lnRef>
          <a:fillRef idx="0">
            <a:schemeClr val="accent2"/>
          </a:fillRef>
          <a:effectRef idx="0">
            <a:schemeClr val="accent2"/>
          </a:effectRef>
          <a:fontRef idx="minor">
            <a:schemeClr val="tx1"/>
          </a:fontRef>
        </p:style>
      </p:cxnSp>
      <p:pic>
        <p:nvPicPr>
          <p:cNvPr id="13" name="صورة 12">
            <a:extLst>
              <a:ext uri="{FF2B5EF4-FFF2-40B4-BE49-F238E27FC236}">
                <a16:creationId xmlns:a16="http://schemas.microsoft.com/office/drawing/2014/main" id="{A8213A3D-286D-458E-D047-4EE09A8D28C2}"/>
              </a:ext>
            </a:extLst>
          </p:cNvPr>
          <p:cNvPicPr>
            <a:picLocks noChangeAspect="1"/>
          </p:cNvPicPr>
          <p:nvPr/>
        </p:nvPicPr>
        <p:blipFill>
          <a:blip r:embed="rId7"/>
          <a:stretch>
            <a:fillRect/>
          </a:stretch>
        </p:blipFill>
        <p:spPr>
          <a:xfrm>
            <a:off x="4408106" y="3663590"/>
            <a:ext cx="1502945" cy="121971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28"/>
          <p:cNvSpPr txBox="1">
            <a:spLocks noGrp="1"/>
          </p:cNvSpPr>
          <p:nvPr>
            <p:ph type="subTitle" idx="1"/>
          </p:nvPr>
        </p:nvSpPr>
        <p:spPr>
          <a:xfrm flipH="1">
            <a:off x="0" y="1353900"/>
            <a:ext cx="6284306" cy="1531826"/>
          </a:xfrm>
          <a:prstGeom prst="rect">
            <a:avLst/>
          </a:prstGeom>
        </p:spPr>
        <p:txBody>
          <a:bodyPr spcFirstLastPara="1" wrap="square" lIns="91425" tIns="91425" rIns="91425" bIns="91425" anchor="t" anchorCtr="0">
            <a:noAutofit/>
          </a:bodyPr>
          <a:lstStyle/>
          <a:p>
            <a:pPr marL="0" indent="0" algn="r" rtl="1">
              <a:buNone/>
            </a:pPr>
            <a:r>
              <a:rPr lang="ar-SA" sz="2800" dirty="0">
                <a:latin typeface="Calibri" panose="020F0502020204030204" pitchFamily="34" charset="0"/>
                <a:cs typeface="Calibri" panose="020F0502020204030204" pitchFamily="34" charset="0"/>
              </a:rPr>
              <a:t>اجعل القطة 2 تتحرك باستمرار ولا تتوقف عن الحركة إلا إذا ضغطت على علامة التوقف أو إذا خرجت من المنصة.</a:t>
            </a:r>
          </a:p>
          <a:p>
            <a:pPr marL="0" indent="0" algn="r" rtl="1">
              <a:buNone/>
            </a:pPr>
            <a:r>
              <a:rPr lang="ar-SA" sz="2800" dirty="0">
                <a:latin typeface="Calibri" panose="020F0502020204030204" pitchFamily="34" charset="0"/>
                <a:cs typeface="Calibri" panose="020F0502020204030204" pitchFamily="34" charset="0"/>
              </a:rPr>
              <a:t> </a:t>
            </a:r>
            <a:endParaRPr sz="2800" dirty="0">
              <a:latin typeface="Calibri" panose="020F0502020204030204" pitchFamily="34" charset="0"/>
              <a:cs typeface="Calibri" panose="020F0502020204030204" pitchFamily="34" charset="0"/>
            </a:endParaRPr>
          </a:p>
        </p:txBody>
      </p:sp>
      <p:sp>
        <p:nvSpPr>
          <p:cNvPr id="2" name="Google Shape;340;p28">
            <a:extLst>
              <a:ext uri="{FF2B5EF4-FFF2-40B4-BE49-F238E27FC236}">
                <a16:creationId xmlns:a16="http://schemas.microsoft.com/office/drawing/2014/main" id="{7330D801-D30D-9E94-A829-53E1CABEDA63}"/>
              </a:ext>
            </a:extLst>
          </p:cNvPr>
          <p:cNvSpPr txBox="1">
            <a:spLocks/>
          </p:cNvSpPr>
          <p:nvPr/>
        </p:nvSpPr>
        <p:spPr>
          <a:xfrm>
            <a:off x="1430450" y="495600"/>
            <a:ext cx="6588000" cy="66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Overpass Mono"/>
              <a:buNone/>
              <a:defRPr sz="3000" b="1" i="0" u="none" strike="noStrike" cap="none">
                <a:solidFill>
                  <a:schemeClr val="dk2"/>
                </a:solidFill>
                <a:latin typeface="Overpass Mono"/>
                <a:ea typeface="Overpass Mono"/>
                <a:cs typeface="Overpass Mono"/>
                <a:sym typeface="Overpass Mono"/>
              </a:defRPr>
            </a:lvl1pPr>
            <a:lvl2pPr marR="0" lvl="1" algn="ctr" rtl="0">
              <a:lnSpc>
                <a:spcPct val="100000"/>
              </a:lnSpc>
              <a:spcBef>
                <a:spcPts val="0"/>
              </a:spcBef>
              <a:spcAft>
                <a:spcPts val="0"/>
              </a:spcAft>
              <a:buClr>
                <a:schemeClr val="dk1"/>
              </a:buClr>
              <a:buSzPts val="2800"/>
              <a:buFont typeface="Arial"/>
              <a:buNone/>
              <a:defRPr sz="3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3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3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3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3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3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3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3000" b="0" i="0" u="none" strike="noStrike" cap="none">
                <a:solidFill>
                  <a:schemeClr val="dk1"/>
                </a:solidFill>
                <a:latin typeface="Arial"/>
                <a:ea typeface="Arial"/>
                <a:cs typeface="Arial"/>
                <a:sym typeface="Arial"/>
              </a:defRPr>
            </a:lvl9pPr>
          </a:lstStyle>
          <a:p>
            <a:r>
              <a:rPr lang="ar-SA">
                <a:latin typeface="Calibri" panose="020F0502020204030204" pitchFamily="34" charset="0"/>
                <a:cs typeface="Calibri" panose="020F0502020204030204" pitchFamily="34" charset="0"/>
              </a:rPr>
              <a:t>لبنات التكرار في سكراتش </a:t>
            </a:r>
            <a:endParaRPr lang="ar-SA" dirty="0">
              <a:latin typeface="Calibri" panose="020F0502020204030204" pitchFamily="34" charset="0"/>
              <a:cs typeface="Calibri" panose="020F0502020204030204" pitchFamily="34" charset="0"/>
            </a:endParaRPr>
          </a:p>
        </p:txBody>
      </p:sp>
      <p:pic>
        <p:nvPicPr>
          <p:cNvPr id="5" name="صورة 4">
            <a:extLst>
              <a:ext uri="{FF2B5EF4-FFF2-40B4-BE49-F238E27FC236}">
                <a16:creationId xmlns:a16="http://schemas.microsoft.com/office/drawing/2014/main" id="{633A0E20-B92F-8B90-68B2-9C49ACE0D06C}"/>
              </a:ext>
            </a:extLst>
          </p:cNvPr>
          <p:cNvPicPr>
            <a:picLocks noChangeAspect="1"/>
          </p:cNvPicPr>
          <p:nvPr/>
        </p:nvPicPr>
        <p:blipFill>
          <a:blip r:embed="rId3"/>
          <a:stretch>
            <a:fillRect/>
          </a:stretch>
        </p:blipFill>
        <p:spPr>
          <a:xfrm>
            <a:off x="6785264" y="1801375"/>
            <a:ext cx="1943100" cy="2324100"/>
          </a:xfrm>
          <a:prstGeom prst="rect">
            <a:avLst/>
          </a:prstGeom>
        </p:spPr>
      </p:pic>
      <p:pic>
        <p:nvPicPr>
          <p:cNvPr id="8" name="صورة 7">
            <a:extLst>
              <a:ext uri="{FF2B5EF4-FFF2-40B4-BE49-F238E27FC236}">
                <a16:creationId xmlns:a16="http://schemas.microsoft.com/office/drawing/2014/main" id="{CB236209-6315-1DD9-7FBD-E4482B3654FC}"/>
              </a:ext>
            </a:extLst>
          </p:cNvPr>
          <p:cNvPicPr>
            <a:picLocks noChangeAspect="1"/>
          </p:cNvPicPr>
          <p:nvPr/>
        </p:nvPicPr>
        <p:blipFill>
          <a:blip r:embed="rId4"/>
          <a:stretch>
            <a:fillRect/>
          </a:stretch>
        </p:blipFill>
        <p:spPr>
          <a:xfrm>
            <a:off x="0" y="2885726"/>
            <a:ext cx="6284306" cy="2250797"/>
          </a:xfrm>
          <a:prstGeom prst="rect">
            <a:avLst/>
          </a:prstGeom>
        </p:spPr>
      </p:pic>
    </p:spTree>
    <p:extLst>
      <p:ext uri="{BB962C8B-B14F-4D97-AF65-F5344CB8AC3E}">
        <p14:creationId xmlns:p14="http://schemas.microsoft.com/office/powerpoint/2010/main" val="1968830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28"/>
          <p:cNvSpPr txBox="1">
            <a:spLocks noGrp="1"/>
          </p:cNvSpPr>
          <p:nvPr>
            <p:ph type="subTitle" idx="1"/>
          </p:nvPr>
        </p:nvSpPr>
        <p:spPr>
          <a:xfrm flipH="1">
            <a:off x="-89481" y="244795"/>
            <a:ext cx="9158665" cy="669000"/>
          </a:xfrm>
          <a:prstGeom prst="rect">
            <a:avLst/>
          </a:prstGeom>
        </p:spPr>
        <p:txBody>
          <a:bodyPr spcFirstLastPara="1" wrap="square" lIns="91425" tIns="91425" rIns="91425" bIns="91425" anchor="t" anchorCtr="0">
            <a:noAutofit/>
          </a:bodyPr>
          <a:lstStyle/>
          <a:p>
            <a:pPr marL="0" indent="0" algn="r" rtl="1">
              <a:buNone/>
            </a:pPr>
            <a:r>
              <a:rPr lang="ar-SA" sz="2800" b="1" i="0" u="none" strike="noStrike" dirty="0">
                <a:solidFill>
                  <a:schemeClr val="bg2"/>
                </a:solidFill>
                <a:effectLst/>
                <a:latin typeface="Calibri" panose="020F0502020204030204" pitchFamily="34" charset="0"/>
                <a:cs typeface="Calibri" panose="020F0502020204030204" pitchFamily="34" charset="0"/>
              </a:rPr>
              <a:t>لبنة ارتد إذا كنت عند الحافة </a:t>
            </a:r>
            <a:r>
              <a:rPr lang="en-GB" sz="2800" b="1" i="0" u="none" strike="noStrike" dirty="0">
                <a:solidFill>
                  <a:schemeClr val="bg2"/>
                </a:solidFill>
                <a:effectLst/>
                <a:latin typeface="Calibri" panose="020F0502020204030204" pitchFamily="34" charset="0"/>
                <a:cs typeface="Calibri" panose="020F0502020204030204" pitchFamily="34" charset="0"/>
              </a:rPr>
              <a:t>if on edge, bounce)</a:t>
            </a:r>
            <a:r>
              <a:rPr lang="ar-SA" sz="2800" b="1" i="0" u="none" strike="noStrike" dirty="0">
                <a:solidFill>
                  <a:schemeClr val="bg2"/>
                </a:solidFill>
                <a:effectLst/>
                <a:latin typeface="Calibri" panose="020F0502020204030204" pitchFamily="34" charset="0"/>
                <a:cs typeface="Calibri" panose="020F0502020204030204" pitchFamily="34" charset="0"/>
              </a:rPr>
              <a:t>)</a:t>
            </a:r>
            <a:endParaRPr lang="ar-SA" sz="1800" b="1" dirty="0">
              <a:solidFill>
                <a:schemeClr val="bg2"/>
              </a:solidFill>
              <a:latin typeface="Calibri" panose="020F0502020204030204" pitchFamily="34" charset="0"/>
              <a:cs typeface="Calibri" panose="020F0502020204030204" pitchFamily="34" charset="0"/>
            </a:endParaRPr>
          </a:p>
        </p:txBody>
      </p:sp>
      <p:pic>
        <p:nvPicPr>
          <p:cNvPr id="3" name="صورة 2">
            <a:extLst>
              <a:ext uri="{FF2B5EF4-FFF2-40B4-BE49-F238E27FC236}">
                <a16:creationId xmlns:a16="http://schemas.microsoft.com/office/drawing/2014/main" id="{427AB8E0-9707-733C-E4A8-EC71CCBD289E}"/>
              </a:ext>
            </a:extLst>
          </p:cNvPr>
          <p:cNvPicPr>
            <a:picLocks noChangeAspect="1"/>
          </p:cNvPicPr>
          <p:nvPr/>
        </p:nvPicPr>
        <p:blipFill>
          <a:blip r:embed="rId3"/>
          <a:stretch>
            <a:fillRect/>
          </a:stretch>
        </p:blipFill>
        <p:spPr>
          <a:xfrm>
            <a:off x="-89480" y="640080"/>
            <a:ext cx="2925593" cy="1396538"/>
          </a:xfrm>
          <a:prstGeom prst="rect">
            <a:avLst/>
          </a:prstGeom>
        </p:spPr>
      </p:pic>
      <p:grpSp>
        <p:nvGrpSpPr>
          <p:cNvPr id="10" name="مجموعة 9">
            <a:extLst>
              <a:ext uri="{FF2B5EF4-FFF2-40B4-BE49-F238E27FC236}">
                <a16:creationId xmlns:a16="http://schemas.microsoft.com/office/drawing/2014/main" id="{D67CC5EC-9E23-C1F3-A06B-BE1BE12FEF6D}"/>
              </a:ext>
            </a:extLst>
          </p:cNvPr>
          <p:cNvGrpSpPr/>
          <p:nvPr/>
        </p:nvGrpSpPr>
        <p:grpSpPr>
          <a:xfrm>
            <a:off x="4372495" y="1719262"/>
            <a:ext cx="4962697" cy="3424238"/>
            <a:chOff x="2346930" y="913795"/>
            <a:chExt cx="7046451" cy="4347556"/>
          </a:xfrm>
        </p:grpSpPr>
        <p:pic>
          <p:nvPicPr>
            <p:cNvPr id="4" name="صورة 3">
              <a:extLst>
                <a:ext uri="{FF2B5EF4-FFF2-40B4-BE49-F238E27FC236}">
                  <a16:creationId xmlns:a16="http://schemas.microsoft.com/office/drawing/2014/main" id="{3DC09D1B-542F-DCEF-7DA5-E7F75288AF7B}"/>
                </a:ext>
              </a:extLst>
            </p:cNvPr>
            <p:cNvPicPr>
              <a:picLocks noChangeAspect="1"/>
            </p:cNvPicPr>
            <p:nvPr/>
          </p:nvPicPr>
          <p:blipFill>
            <a:blip r:embed="rId4"/>
            <a:stretch>
              <a:fillRect/>
            </a:stretch>
          </p:blipFill>
          <p:spPr>
            <a:xfrm>
              <a:off x="6099778" y="913795"/>
              <a:ext cx="3293603" cy="4347556"/>
            </a:xfrm>
            <a:prstGeom prst="rect">
              <a:avLst/>
            </a:prstGeom>
          </p:spPr>
        </p:pic>
        <p:pic>
          <p:nvPicPr>
            <p:cNvPr id="9" name="صورة 8">
              <a:extLst>
                <a:ext uri="{FF2B5EF4-FFF2-40B4-BE49-F238E27FC236}">
                  <a16:creationId xmlns:a16="http://schemas.microsoft.com/office/drawing/2014/main" id="{B00AAC6E-AA69-B695-83B6-CA9BD1EDE9F4}"/>
                </a:ext>
              </a:extLst>
            </p:cNvPr>
            <p:cNvPicPr>
              <a:picLocks noChangeAspect="1"/>
            </p:cNvPicPr>
            <p:nvPr/>
          </p:nvPicPr>
          <p:blipFill>
            <a:blip r:embed="rId5"/>
            <a:stretch>
              <a:fillRect/>
            </a:stretch>
          </p:blipFill>
          <p:spPr>
            <a:xfrm>
              <a:off x="2346930" y="1843347"/>
              <a:ext cx="3966038" cy="3300153"/>
            </a:xfrm>
            <a:prstGeom prst="rect">
              <a:avLst/>
            </a:prstGeom>
          </p:spPr>
        </p:pic>
      </p:grpSp>
      <p:sp>
        <p:nvSpPr>
          <p:cNvPr id="11" name="Google Shape;341;p28">
            <a:extLst>
              <a:ext uri="{FF2B5EF4-FFF2-40B4-BE49-F238E27FC236}">
                <a16:creationId xmlns:a16="http://schemas.microsoft.com/office/drawing/2014/main" id="{AD8F268A-C869-E9D7-B120-0796A098CF6D}"/>
              </a:ext>
            </a:extLst>
          </p:cNvPr>
          <p:cNvSpPr txBox="1">
            <a:spLocks/>
          </p:cNvSpPr>
          <p:nvPr/>
        </p:nvSpPr>
        <p:spPr>
          <a:xfrm flipH="1">
            <a:off x="199504" y="1885615"/>
            <a:ext cx="4031673" cy="66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000"/>
              <a:buFont typeface="Roboto"/>
              <a:buAutoNum type="arabicPeriod"/>
              <a:defRPr sz="12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lt1"/>
              </a:buClr>
              <a:buSzPts val="1200"/>
              <a:buFont typeface="Roboto Condensed Light"/>
              <a:buAutoNum type="arabicPeriod"/>
              <a:defRPr sz="1200" b="0" i="0" u="none" strike="noStrike" cap="none">
                <a:solidFill>
                  <a:schemeClr val="lt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lt1"/>
              </a:buClr>
              <a:buSzPts val="1200"/>
              <a:buFont typeface="Roboto Condensed Light"/>
              <a:buAutoNum type="arabicPeriod"/>
              <a:defRPr sz="1200" b="0" i="0" u="none" strike="noStrike" cap="none">
                <a:solidFill>
                  <a:schemeClr val="lt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9pPr>
          </a:lstStyle>
          <a:p>
            <a:pPr marL="0" indent="0" algn="just" rtl="1">
              <a:buFont typeface="Roboto"/>
              <a:buNone/>
            </a:pPr>
            <a:r>
              <a:rPr lang="ar-SA" sz="2400" b="0" u="none" strike="noStrike" dirty="0">
                <a:solidFill>
                  <a:schemeClr val="bg1"/>
                </a:solidFill>
                <a:effectLst/>
              </a:rPr>
              <a:t>تنتمي هذه اللبنة إلى فئة </a:t>
            </a:r>
            <a:r>
              <a:rPr lang="ar-SA" sz="2400" b="1" u="none" strike="noStrike" dirty="0">
                <a:solidFill>
                  <a:schemeClr val="tx2"/>
                </a:solidFill>
                <a:effectLst/>
              </a:rPr>
              <a:t>لبنات الحركة </a:t>
            </a:r>
            <a:r>
              <a:rPr lang="en-GB" sz="2400" b="0" u="none" strike="noStrike" dirty="0">
                <a:solidFill>
                  <a:schemeClr val="bg1"/>
                </a:solidFill>
                <a:effectLst/>
              </a:rPr>
              <a:t>Motion</a:t>
            </a:r>
            <a:r>
              <a:rPr lang="ar-SA" sz="2400" b="0" u="none" strike="noStrike" dirty="0">
                <a:solidFill>
                  <a:schemeClr val="bg1"/>
                </a:solidFill>
                <a:effectLst/>
              </a:rPr>
              <a:t> زرقاء اللون. </a:t>
            </a:r>
          </a:p>
          <a:p>
            <a:pPr marL="0" indent="0" algn="just" rtl="1">
              <a:buFont typeface="Roboto"/>
              <a:buNone/>
            </a:pPr>
            <a:r>
              <a:rPr lang="ar-SA" sz="2400" b="0" u="none" strike="noStrike" dirty="0">
                <a:solidFill>
                  <a:schemeClr val="bg1"/>
                </a:solidFill>
                <a:effectLst/>
              </a:rPr>
              <a:t>تعتبر هذه اللبنة مفيدة لحركة معينة، حيث تفحص هذه اللبنة في الاتجاه المعاكس والانتقال إلى الجانب الآخر الكائن إذا لامس حدود الشاشة عند تحركه، وعندها يقوم بالدوران 180 درجة في من المنصة.</a:t>
            </a:r>
            <a:endParaRPr lang="ar-SA" sz="11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2460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28"/>
          <p:cNvSpPr txBox="1">
            <a:spLocks noGrp="1"/>
          </p:cNvSpPr>
          <p:nvPr>
            <p:ph type="subTitle" idx="1"/>
          </p:nvPr>
        </p:nvSpPr>
        <p:spPr>
          <a:xfrm flipH="1">
            <a:off x="-89481" y="244795"/>
            <a:ext cx="9158665" cy="669000"/>
          </a:xfrm>
          <a:prstGeom prst="rect">
            <a:avLst/>
          </a:prstGeom>
        </p:spPr>
        <p:txBody>
          <a:bodyPr spcFirstLastPara="1" wrap="square" lIns="91425" tIns="91425" rIns="91425" bIns="91425" anchor="t" anchorCtr="0">
            <a:noAutofit/>
          </a:bodyPr>
          <a:lstStyle/>
          <a:p>
            <a:pPr marL="0" indent="0" algn="r" rtl="1">
              <a:buNone/>
            </a:pPr>
            <a:r>
              <a:rPr lang="ar-SA" sz="2800" b="1" i="0" u="none" strike="noStrike" dirty="0">
                <a:solidFill>
                  <a:schemeClr val="bg2"/>
                </a:solidFill>
                <a:effectLst/>
                <a:latin typeface="Calibri" panose="020F0502020204030204" pitchFamily="34" charset="0"/>
                <a:cs typeface="Calibri" panose="020F0502020204030204" pitchFamily="34" charset="0"/>
              </a:rPr>
              <a:t>لبنة اتجه نحو الاتجاه ( )  </a:t>
            </a:r>
            <a:r>
              <a:rPr lang="ar-SA" sz="2800" b="1" dirty="0">
                <a:solidFill>
                  <a:schemeClr val="bg2"/>
                </a:solidFill>
                <a:latin typeface="Calibri" panose="020F0502020204030204" pitchFamily="34" charset="0"/>
                <a:cs typeface="Calibri" panose="020F0502020204030204" pitchFamily="34" charset="0"/>
              </a:rPr>
              <a:t>() </a:t>
            </a:r>
            <a:r>
              <a:rPr lang="en-GB" sz="2800" b="1" i="0" u="none" strike="noStrike" dirty="0">
                <a:solidFill>
                  <a:schemeClr val="bg2"/>
                </a:solidFill>
                <a:effectLst/>
                <a:latin typeface="Calibri" panose="020F0502020204030204" pitchFamily="34" charset="0"/>
                <a:cs typeface="Calibri" panose="020F0502020204030204" pitchFamily="34" charset="0"/>
              </a:rPr>
              <a:t>point in direction</a:t>
            </a:r>
          </a:p>
        </p:txBody>
      </p:sp>
      <p:sp>
        <p:nvSpPr>
          <p:cNvPr id="11" name="Google Shape;341;p28">
            <a:extLst>
              <a:ext uri="{FF2B5EF4-FFF2-40B4-BE49-F238E27FC236}">
                <a16:creationId xmlns:a16="http://schemas.microsoft.com/office/drawing/2014/main" id="{AD8F268A-C869-E9D7-B120-0796A098CF6D}"/>
              </a:ext>
            </a:extLst>
          </p:cNvPr>
          <p:cNvSpPr txBox="1">
            <a:spLocks/>
          </p:cNvSpPr>
          <p:nvPr/>
        </p:nvSpPr>
        <p:spPr>
          <a:xfrm flipH="1">
            <a:off x="199504" y="1885615"/>
            <a:ext cx="4031673" cy="66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000"/>
              <a:buFont typeface="Roboto"/>
              <a:buAutoNum type="arabicPeriod"/>
              <a:defRPr sz="12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lt1"/>
              </a:buClr>
              <a:buSzPts val="1200"/>
              <a:buFont typeface="Roboto Condensed Light"/>
              <a:buAutoNum type="arabicPeriod"/>
              <a:defRPr sz="1200" b="0" i="0" u="none" strike="noStrike" cap="none">
                <a:solidFill>
                  <a:schemeClr val="lt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lt1"/>
              </a:buClr>
              <a:buSzPts val="1200"/>
              <a:buFont typeface="Roboto Condensed Light"/>
              <a:buAutoNum type="arabicPeriod"/>
              <a:defRPr sz="1200" b="0" i="0" u="none" strike="noStrike" cap="none">
                <a:solidFill>
                  <a:schemeClr val="lt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9pPr>
          </a:lstStyle>
          <a:p>
            <a:pPr marL="0" indent="0" algn="just" rtl="1">
              <a:buFont typeface="Roboto"/>
              <a:buNone/>
            </a:pPr>
            <a:r>
              <a:rPr lang="ar-SA" sz="2800" u="none" strike="noStrike" dirty="0">
                <a:solidFill>
                  <a:schemeClr val="bg1"/>
                </a:solidFill>
                <a:effectLst/>
                <a:latin typeface="Calibri" panose="020F0502020204030204" pitchFamily="34" charset="0"/>
                <a:cs typeface="Calibri" panose="020F0502020204030204" pitchFamily="34" charset="0"/>
              </a:rPr>
              <a:t>تنتمي هذه اللبنة أيضًا إلى فئة لبنات الحركة زرقاء اللون. والقيمة الافتراضية لها هي 90 درجة. </a:t>
            </a:r>
          </a:p>
          <a:p>
            <a:pPr marL="0" indent="0" algn="just" rtl="1">
              <a:buNone/>
            </a:pPr>
            <a:r>
              <a:rPr lang="ar-SA" sz="2800" u="none" strike="noStrike" dirty="0">
                <a:solidFill>
                  <a:schemeClr val="bg1"/>
                </a:solidFill>
                <a:effectLst/>
                <a:latin typeface="Calibri" panose="020F0502020204030204" pitchFamily="34" charset="0"/>
                <a:cs typeface="Calibri" panose="020F0502020204030204" pitchFamily="34" charset="0"/>
              </a:rPr>
              <a:t>تستخدم هذه اللبنة من 0- 360 درجة لتحديد الاتجاه الذي سيتخذه الكائن.</a:t>
            </a:r>
          </a:p>
        </p:txBody>
      </p:sp>
      <p:pic>
        <p:nvPicPr>
          <p:cNvPr id="2" name="صورة 1">
            <a:extLst>
              <a:ext uri="{FF2B5EF4-FFF2-40B4-BE49-F238E27FC236}">
                <a16:creationId xmlns:a16="http://schemas.microsoft.com/office/drawing/2014/main" id="{249FAEFA-DC82-1788-BBF8-6A54F14A0354}"/>
              </a:ext>
            </a:extLst>
          </p:cNvPr>
          <p:cNvPicPr>
            <a:picLocks noChangeAspect="1"/>
          </p:cNvPicPr>
          <p:nvPr/>
        </p:nvPicPr>
        <p:blipFill>
          <a:blip r:embed="rId3"/>
          <a:stretch>
            <a:fillRect/>
          </a:stretch>
        </p:blipFill>
        <p:spPr>
          <a:xfrm>
            <a:off x="0" y="244795"/>
            <a:ext cx="1795549" cy="1744394"/>
          </a:xfrm>
          <a:prstGeom prst="rect">
            <a:avLst/>
          </a:prstGeom>
        </p:spPr>
      </p:pic>
      <p:pic>
        <p:nvPicPr>
          <p:cNvPr id="7" name="صورة 6">
            <a:extLst>
              <a:ext uri="{FF2B5EF4-FFF2-40B4-BE49-F238E27FC236}">
                <a16:creationId xmlns:a16="http://schemas.microsoft.com/office/drawing/2014/main" id="{183F91D0-47B8-A8AE-0E19-902B1A8D456C}"/>
              </a:ext>
            </a:extLst>
          </p:cNvPr>
          <p:cNvPicPr>
            <a:picLocks noChangeAspect="1"/>
          </p:cNvPicPr>
          <p:nvPr/>
        </p:nvPicPr>
        <p:blipFill>
          <a:blip r:embed="rId4"/>
          <a:stretch>
            <a:fillRect/>
          </a:stretch>
        </p:blipFill>
        <p:spPr>
          <a:xfrm>
            <a:off x="4304096" y="2252748"/>
            <a:ext cx="2877177" cy="2451679"/>
          </a:xfrm>
          <a:prstGeom prst="rect">
            <a:avLst/>
          </a:prstGeom>
        </p:spPr>
      </p:pic>
      <p:pic>
        <p:nvPicPr>
          <p:cNvPr id="8" name="صورة 7">
            <a:extLst>
              <a:ext uri="{FF2B5EF4-FFF2-40B4-BE49-F238E27FC236}">
                <a16:creationId xmlns:a16="http://schemas.microsoft.com/office/drawing/2014/main" id="{CA165477-60E4-A81A-3A62-6E6DADF9719B}"/>
              </a:ext>
            </a:extLst>
          </p:cNvPr>
          <p:cNvPicPr>
            <a:picLocks noChangeAspect="1"/>
          </p:cNvPicPr>
          <p:nvPr/>
        </p:nvPicPr>
        <p:blipFill>
          <a:blip r:embed="rId5"/>
          <a:stretch>
            <a:fillRect/>
          </a:stretch>
        </p:blipFill>
        <p:spPr>
          <a:xfrm>
            <a:off x="7181274" y="1453227"/>
            <a:ext cx="1879600" cy="3251200"/>
          </a:xfrm>
          <a:prstGeom prst="rect">
            <a:avLst/>
          </a:prstGeom>
        </p:spPr>
      </p:pic>
    </p:spTree>
    <p:extLst>
      <p:ext uri="{BB962C8B-B14F-4D97-AF65-F5344CB8AC3E}">
        <p14:creationId xmlns:p14="http://schemas.microsoft.com/office/powerpoint/2010/main" val="1299920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28"/>
          <p:cNvSpPr txBox="1">
            <a:spLocks noGrp="1"/>
          </p:cNvSpPr>
          <p:nvPr>
            <p:ph type="subTitle" idx="1"/>
          </p:nvPr>
        </p:nvSpPr>
        <p:spPr>
          <a:xfrm flipH="1">
            <a:off x="-89481" y="244795"/>
            <a:ext cx="9158665" cy="669000"/>
          </a:xfrm>
          <a:prstGeom prst="rect">
            <a:avLst/>
          </a:prstGeom>
        </p:spPr>
        <p:txBody>
          <a:bodyPr spcFirstLastPara="1" wrap="square" lIns="91425" tIns="91425" rIns="91425" bIns="91425" anchor="t" anchorCtr="0">
            <a:noAutofit/>
          </a:bodyPr>
          <a:lstStyle/>
          <a:p>
            <a:pPr marL="0" indent="0" algn="r" rtl="1">
              <a:buNone/>
            </a:pPr>
            <a:r>
              <a:rPr lang="ar-SA" sz="2800" b="1" i="0" u="none" strike="noStrike" dirty="0">
                <a:solidFill>
                  <a:schemeClr val="bg2"/>
                </a:solidFill>
                <a:effectLst/>
                <a:latin typeface="Calibri" panose="020F0502020204030204" pitchFamily="34" charset="0"/>
                <a:cs typeface="Calibri" panose="020F0502020204030204" pitchFamily="34" charset="0"/>
              </a:rPr>
              <a:t>لبنة مفتاح () مضغوط؟ ? </a:t>
            </a:r>
            <a:r>
              <a:rPr lang="en-GB" sz="2800" b="1" i="0" u="none" strike="noStrike" dirty="0">
                <a:solidFill>
                  <a:schemeClr val="bg2"/>
                </a:solidFill>
                <a:effectLst/>
                <a:latin typeface="Calibri" panose="020F0502020204030204" pitchFamily="34" charset="0"/>
                <a:cs typeface="Calibri" panose="020F0502020204030204" pitchFamily="34" charset="0"/>
              </a:rPr>
              <a:t>key ( ) pressed</a:t>
            </a:r>
            <a:endParaRPr lang="en-GB" sz="1800" b="1" i="0" u="none" strike="noStrike" dirty="0">
              <a:solidFill>
                <a:schemeClr val="bg2"/>
              </a:solidFill>
              <a:effectLst/>
              <a:latin typeface="Calibri" panose="020F0502020204030204" pitchFamily="34" charset="0"/>
              <a:cs typeface="Calibri" panose="020F0502020204030204" pitchFamily="34" charset="0"/>
            </a:endParaRPr>
          </a:p>
        </p:txBody>
      </p:sp>
      <p:sp>
        <p:nvSpPr>
          <p:cNvPr id="11" name="Google Shape;341;p28">
            <a:extLst>
              <a:ext uri="{FF2B5EF4-FFF2-40B4-BE49-F238E27FC236}">
                <a16:creationId xmlns:a16="http://schemas.microsoft.com/office/drawing/2014/main" id="{AD8F268A-C869-E9D7-B120-0796A098CF6D}"/>
              </a:ext>
            </a:extLst>
          </p:cNvPr>
          <p:cNvSpPr txBox="1">
            <a:spLocks/>
          </p:cNvSpPr>
          <p:nvPr/>
        </p:nvSpPr>
        <p:spPr>
          <a:xfrm flipH="1">
            <a:off x="182879" y="854133"/>
            <a:ext cx="4031673" cy="66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000"/>
              <a:buFont typeface="Roboto"/>
              <a:buAutoNum type="arabicPeriod"/>
              <a:defRPr sz="12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lt1"/>
              </a:buClr>
              <a:buSzPts val="1200"/>
              <a:buFont typeface="Roboto Condensed Light"/>
              <a:buAutoNum type="arabicPeriod"/>
              <a:defRPr sz="1200" b="0" i="0" u="none" strike="noStrike" cap="none">
                <a:solidFill>
                  <a:schemeClr val="lt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lt1"/>
              </a:buClr>
              <a:buSzPts val="1200"/>
              <a:buFont typeface="Roboto Condensed Light"/>
              <a:buAutoNum type="arabicPeriod"/>
              <a:defRPr sz="1200" b="0" i="0" u="none" strike="noStrike" cap="none">
                <a:solidFill>
                  <a:schemeClr val="lt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lt1"/>
              </a:buClr>
              <a:buSzPts val="1200"/>
              <a:buFont typeface="Roboto Condensed Light"/>
              <a:buAutoNum type="alphaLcPeriod"/>
              <a:defRPr sz="1200" b="0" i="0" u="none" strike="noStrike" cap="none">
                <a:solidFill>
                  <a:schemeClr val="lt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lt1"/>
              </a:buClr>
              <a:buSzPts val="1200"/>
              <a:buFont typeface="Roboto Condensed Light"/>
              <a:buAutoNum type="romanLcPeriod"/>
              <a:defRPr sz="1200" b="0" i="0" u="none" strike="noStrike" cap="none">
                <a:solidFill>
                  <a:schemeClr val="lt1"/>
                </a:solidFill>
                <a:latin typeface="Anaheim"/>
                <a:ea typeface="Anaheim"/>
                <a:cs typeface="Anaheim"/>
                <a:sym typeface="Anaheim"/>
              </a:defRPr>
            </a:lvl9pPr>
          </a:lstStyle>
          <a:p>
            <a:pPr marL="0" indent="0" algn="just" rtl="1">
              <a:buFont typeface="Roboto"/>
              <a:buNone/>
            </a:pPr>
            <a:endParaRPr lang="ar-SA" sz="2800" u="none" strike="noStrike" dirty="0">
              <a:solidFill>
                <a:schemeClr val="bg1"/>
              </a:solidFill>
              <a:effectLst/>
              <a:latin typeface="Calibri" panose="020F0502020204030204" pitchFamily="34" charset="0"/>
              <a:cs typeface="Calibri" panose="020F0502020204030204" pitchFamily="34" charset="0"/>
            </a:endParaRPr>
          </a:p>
          <a:p>
            <a:pPr marL="0" indent="0" algn="just" rtl="1">
              <a:buFont typeface="Roboto"/>
              <a:buNone/>
            </a:pPr>
            <a:r>
              <a:rPr lang="ar-SA" sz="2800" u="none" strike="noStrike" dirty="0">
                <a:solidFill>
                  <a:schemeClr val="bg1"/>
                </a:solidFill>
                <a:effectLst/>
                <a:latin typeface="Calibri" panose="020F0502020204030204" pitchFamily="34" charset="0"/>
                <a:cs typeface="Calibri" panose="020F0502020204030204" pitchFamily="34" charset="0"/>
              </a:rPr>
              <a:t>	تنتمي هذه اللبنة إلى فئة لبنات الاستشعار ذات اللون الأزرق الفاتح. </a:t>
            </a:r>
          </a:p>
          <a:p>
            <a:pPr marL="0" indent="0" algn="just" rtl="1">
              <a:buFont typeface="Roboto"/>
              <a:buNone/>
            </a:pPr>
            <a:r>
              <a:rPr lang="ar-SA" sz="2800" u="none" strike="noStrike" dirty="0">
                <a:solidFill>
                  <a:schemeClr val="bg1"/>
                </a:solidFill>
                <a:effectLst/>
                <a:latin typeface="Calibri" panose="020F0502020204030204" pitchFamily="34" charset="0"/>
                <a:cs typeface="Calibri" panose="020F0502020204030204" pitchFamily="34" charset="0"/>
              </a:rPr>
              <a:t>	تتحقق لبنة مفتاح () مضغوط؟ مما إذا تم الضغط على مفتاح معين في لوحة المفاتيح وتعد هذه اللبنة مفيدة للتحكم في الكائنات.</a:t>
            </a:r>
          </a:p>
        </p:txBody>
      </p:sp>
      <p:pic>
        <p:nvPicPr>
          <p:cNvPr id="3" name="صورة 2">
            <a:extLst>
              <a:ext uri="{FF2B5EF4-FFF2-40B4-BE49-F238E27FC236}">
                <a16:creationId xmlns:a16="http://schemas.microsoft.com/office/drawing/2014/main" id="{D83592E0-3434-5B4C-1C4A-46B4F4CDE4D7}"/>
              </a:ext>
            </a:extLst>
          </p:cNvPr>
          <p:cNvPicPr>
            <a:picLocks noChangeAspect="1"/>
          </p:cNvPicPr>
          <p:nvPr/>
        </p:nvPicPr>
        <p:blipFill>
          <a:blip r:embed="rId3"/>
          <a:stretch>
            <a:fillRect/>
          </a:stretch>
        </p:blipFill>
        <p:spPr>
          <a:xfrm>
            <a:off x="4285626" y="1356878"/>
            <a:ext cx="2629701" cy="3711808"/>
          </a:xfrm>
          <a:prstGeom prst="rect">
            <a:avLst/>
          </a:prstGeom>
        </p:spPr>
      </p:pic>
      <p:pic>
        <p:nvPicPr>
          <p:cNvPr id="4" name="صورة 3">
            <a:extLst>
              <a:ext uri="{FF2B5EF4-FFF2-40B4-BE49-F238E27FC236}">
                <a16:creationId xmlns:a16="http://schemas.microsoft.com/office/drawing/2014/main" id="{BF5D1FC7-11D4-77A7-9FEB-D8691F837EF3}"/>
              </a:ext>
            </a:extLst>
          </p:cNvPr>
          <p:cNvPicPr>
            <a:picLocks noChangeAspect="1"/>
          </p:cNvPicPr>
          <p:nvPr/>
        </p:nvPicPr>
        <p:blipFill>
          <a:blip r:embed="rId4"/>
          <a:stretch>
            <a:fillRect/>
          </a:stretch>
        </p:blipFill>
        <p:spPr>
          <a:xfrm>
            <a:off x="6986402" y="769314"/>
            <a:ext cx="2082781" cy="4299372"/>
          </a:xfrm>
          <a:prstGeom prst="rect">
            <a:avLst/>
          </a:prstGeom>
        </p:spPr>
      </p:pic>
    </p:spTree>
    <p:extLst>
      <p:ext uri="{BB962C8B-B14F-4D97-AF65-F5344CB8AC3E}">
        <p14:creationId xmlns:p14="http://schemas.microsoft.com/office/powerpoint/2010/main" val="3932400783"/>
      </p:ext>
    </p:extLst>
  </p:cSld>
  <p:clrMapOvr>
    <a:masterClrMapping/>
  </p:clrMapOvr>
</p:sld>
</file>

<file path=ppt/theme/theme1.xml><?xml version="1.0" encoding="utf-8"?>
<a:theme xmlns:a="http://schemas.openxmlformats.org/drawingml/2006/main" name="Programming Lesson by Slidesgo">
  <a:themeElements>
    <a:clrScheme name="Simple Light">
      <a:dk1>
        <a:srgbClr val="1B1464"/>
      </a:dk1>
      <a:lt1>
        <a:srgbClr val="FFFFFF"/>
      </a:lt1>
      <a:dk2>
        <a:srgbClr val="00FFC5"/>
      </a:dk2>
      <a:lt2>
        <a:srgbClr val="EC008C"/>
      </a:lt2>
      <a:accent1>
        <a:srgbClr val="1B1464"/>
      </a:accent1>
      <a:accent2>
        <a:srgbClr val="00FFC5"/>
      </a:accent2>
      <a:accent3>
        <a:srgbClr val="EC008C"/>
      </a:accent3>
      <a:accent4>
        <a:srgbClr val="1B1464"/>
      </a:accent4>
      <a:accent5>
        <a:srgbClr val="00FFC5"/>
      </a:accent5>
      <a:accent6>
        <a:srgbClr val="EC008C"/>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1918</TotalTime>
  <Words>997</Words>
  <Application>Microsoft Macintosh PowerPoint</Application>
  <PresentationFormat>عرض على الشاشة (16:9)</PresentationFormat>
  <Paragraphs>109</Paragraphs>
  <Slides>33</Slides>
  <Notes>33</Notes>
  <HiddenSlides>0</HiddenSlides>
  <MMClips>0</MMClips>
  <ScaleCrop>false</ScaleCrop>
  <HeadingPairs>
    <vt:vector size="6" baseType="variant">
      <vt:variant>
        <vt:lpstr>الخطوط المستخدمة</vt:lpstr>
      </vt:variant>
      <vt:variant>
        <vt:i4>11</vt:i4>
      </vt:variant>
      <vt:variant>
        <vt:lpstr>نسق</vt:lpstr>
      </vt:variant>
      <vt:variant>
        <vt:i4>1</vt:i4>
      </vt:variant>
      <vt:variant>
        <vt:lpstr>عناوين الشرائح</vt:lpstr>
      </vt:variant>
      <vt:variant>
        <vt:i4>33</vt:i4>
      </vt:variant>
    </vt:vector>
  </HeadingPairs>
  <TitlesOfParts>
    <vt:vector size="45" baseType="lpstr">
      <vt:lpstr>Roboto Condensed Light</vt:lpstr>
      <vt:lpstr>Calibri</vt:lpstr>
      <vt:lpstr>Barlow</vt:lpstr>
      <vt:lpstr>Roboto</vt:lpstr>
      <vt:lpstr>Raleway SemiBold</vt:lpstr>
      <vt:lpstr>Wingdings</vt:lpstr>
      <vt:lpstr>Overpass Mono</vt:lpstr>
      <vt:lpstr>Nunito Light</vt:lpstr>
      <vt:lpstr>Anaheim</vt:lpstr>
      <vt:lpstr>Arial</vt:lpstr>
      <vt:lpstr>YAFTQpud7Qc 0</vt:lpstr>
      <vt:lpstr>Programming Lesson by Slidesgo</vt:lpstr>
      <vt:lpstr>الوحدة الثالثة </vt:lpstr>
      <vt:lpstr>الدرس الأول </vt:lpstr>
      <vt:lpstr>الدرس الأول  الحركة في سكراتش</vt:lpstr>
      <vt:lpstr>اهداف الدرس </vt:lpstr>
      <vt:lpstr>لبنات التكرار في سكراتش </vt:lpstr>
      <vt:lpstr>عرض تقديمي في PowerPoint</vt:lpstr>
      <vt:lpstr>عرض تقديمي في PowerPoint</vt:lpstr>
      <vt:lpstr>عرض تقديمي في PowerPoint</vt:lpstr>
      <vt:lpstr>عرض تقديمي في PowerPoint</vt:lpstr>
      <vt:lpstr>عرض تقديمي في PowerPoint</vt:lpstr>
      <vt:lpstr>تعرفنا على:</vt:lpstr>
      <vt:lpstr>الدرس الثاني  رسائل البث</vt:lpstr>
      <vt:lpstr>اهداف الدرس </vt:lpstr>
      <vt:lpstr>عرض تقديمي في PowerPoint</vt:lpstr>
      <vt:lpstr>عرض تقديمي في PowerPoint</vt:lpstr>
      <vt:lpstr>1. يجب أن تعكس الخلفية والكائنات مفهوم الرسوم المتحركة. 2. يجب أن تعكس مظاهر الكائنات مشاعر وسلوكيات الكائن ضمن الرسوم المتحركة. 3. يكون الحوار بين الكائنات واقعيًا وممتعًا. 4. تُنقل الرسائل بدقة حتى تتدفق الرسوم المتحركة بشكل طبيعي. 5. تخصيص وقت عرض كافي في فقاعة كلام خاصة بالكائنات، حتى يتمكن الجمهور من قراءتها. 6. تعتبر الحركة الطبيعية أيضًا جزءًا مهمًا من الرسوم المتحركة. </vt:lpstr>
      <vt:lpstr>عرض تقديمي في PowerPoint</vt:lpstr>
      <vt:lpstr>عرض تقديمي في PowerPoint</vt:lpstr>
      <vt:lpstr>عرض تقديمي في PowerPoint</vt:lpstr>
      <vt:lpstr>انتهى الدرس</vt:lpstr>
      <vt:lpstr>الدرس الثالث  لبنات الاستشعار</vt:lpstr>
      <vt:lpstr>اهداف الدرس </vt:lpstr>
      <vt:lpstr>عرض تقديمي في PowerPoint</vt:lpstr>
      <vt:lpstr>عرض تقديمي في PowerPoint</vt:lpstr>
      <vt:lpstr>عرض تقديمي في PowerPoint</vt:lpstr>
      <vt:lpstr>عرض تقديمي في PowerPoint</vt:lpstr>
      <vt:lpstr>عرض تقديمي في PowerPoint</vt:lpstr>
      <vt:lpstr>إضافة الكائن Gobo </vt:lpstr>
      <vt:lpstr>لبنة اذهب إلى ()</vt:lpstr>
      <vt:lpstr>عرض تقديمي في PowerPoint</vt:lpstr>
      <vt:lpstr>عرض تقديمي في PowerPoint</vt:lpstr>
      <vt:lpstr>عرض تقديمي في PowerPoint</vt:lpstr>
      <vt:lpstr>انتهى الدرس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الوحدة الثالثة </dc:title>
  <cp:lastModifiedBy>عماد جبلي ID 441106340</cp:lastModifiedBy>
  <cp:revision>3</cp:revision>
  <dcterms:modified xsi:type="dcterms:W3CDTF">2022-11-29T23:20:42Z</dcterms:modified>
</cp:coreProperties>
</file>