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44"/>
  </p:notesMasterIdLst>
  <p:sldIdLst>
    <p:sldId id="256" r:id="rId2"/>
    <p:sldId id="319" r:id="rId3"/>
    <p:sldId id="261" r:id="rId4"/>
    <p:sldId id="320" r:id="rId5"/>
    <p:sldId id="262" r:id="rId6"/>
    <p:sldId id="355" r:id="rId7"/>
    <p:sldId id="321" r:id="rId8"/>
    <p:sldId id="260" r:id="rId9"/>
    <p:sldId id="323" r:id="rId10"/>
    <p:sldId id="356" r:id="rId11"/>
    <p:sldId id="331" r:id="rId12"/>
    <p:sldId id="328" r:id="rId13"/>
    <p:sldId id="329" r:id="rId14"/>
    <p:sldId id="281" r:id="rId15"/>
    <p:sldId id="330" r:id="rId16"/>
    <p:sldId id="353" r:id="rId17"/>
    <p:sldId id="279" r:id="rId18"/>
    <p:sldId id="357" r:id="rId19"/>
    <p:sldId id="358" r:id="rId20"/>
    <p:sldId id="344" r:id="rId21"/>
    <p:sldId id="345" r:id="rId22"/>
    <p:sldId id="343" r:id="rId23"/>
    <p:sldId id="347" r:id="rId24"/>
    <p:sldId id="354" r:id="rId25"/>
    <p:sldId id="272" r:id="rId26"/>
    <p:sldId id="350" r:id="rId27"/>
    <p:sldId id="310" r:id="rId28"/>
    <p:sldId id="274" r:id="rId29"/>
    <p:sldId id="352" r:id="rId30"/>
    <p:sldId id="359" r:id="rId31"/>
    <p:sldId id="360" r:id="rId32"/>
    <p:sldId id="362" r:id="rId33"/>
    <p:sldId id="361" r:id="rId34"/>
    <p:sldId id="363" r:id="rId35"/>
    <p:sldId id="364" r:id="rId36"/>
    <p:sldId id="264" r:id="rId37"/>
    <p:sldId id="365" r:id="rId38"/>
    <p:sldId id="268" r:id="rId39"/>
    <p:sldId id="366" r:id="rId40"/>
    <p:sldId id="367" r:id="rId41"/>
    <p:sldId id="370" r:id="rId42"/>
    <p:sldId id="369" r:id="rId4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5"/>
      <p:bold r:id="rId46"/>
    </p:embeddedFont>
    <p:embeddedFont>
      <p:font typeface="Darker Grotesque" panose="020B0604020202020204" charset="0"/>
      <p:regular r:id="rId47"/>
      <p:bold r:id="rId48"/>
    </p:embeddedFont>
    <p:embeddedFont>
      <p:font typeface="Darker Grotesque Medium" panose="020B0604020202020204" charset="0"/>
      <p:regular r:id="rId49"/>
      <p:bold r:id="rId50"/>
    </p:embeddedFont>
    <p:embeddedFont>
      <p:font typeface="Montserrat" panose="00000500000000000000" pitchFamily="2" charset="0"/>
      <p:regular r:id="rId51"/>
      <p:bold r:id="rId52"/>
      <p:italic r:id="rId53"/>
      <p:boldItalic r:id="rId54"/>
    </p:embeddedFont>
    <p:embeddedFont>
      <p:font typeface="Open Sans" panose="020B060603050402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3A"/>
    <a:srgbClr val="5352EE"/>
    <a:srgbClr val="5555EE"/>
    <a:srgbClr val="D2D6FF"/>
    <a:srgbClr val="D9DEE5"/>
    <a:srgbClr val="F0F3F5"/>
    <a:srgbClr val="2CA498"/>
    <a:srgbClr val="747DF2"/>
    <a:srgbClr val="6569EF"/>
    <a:srgbClr val="757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5F4E94-70E8-4A4A-84FD-4538A4A1AC8B}">
  <a:tblStyle styleId="{665F4E94-70E8-4A4A-84FD-4538A4A1AC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dd75e4c70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dd75e4c70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6662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128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75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118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xl_extr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xl_extr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620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xl_extr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xl_extr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908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241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5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dd75e4c70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dd75e4c70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20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57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992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352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xl_extr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xl_extr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748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xl_extr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xl_extr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220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312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bd6c00e73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Google Shape;2283;gbd6c00e73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d953a0dbdd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d953a0dbdd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d953a0dbdd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d953a0dbdd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20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xl_extr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xl_extr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198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8168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9500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0920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xl_extr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xl_extr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4621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xl_extr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xl_extr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194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xl_extr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xl_extr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4168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039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xl_extr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xl_extr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2311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6141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2873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143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41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10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92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00" y="1701713"/>
            <a:ext cx="3890700" cy="16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00" y="3546625"/>
            <a:ext cx="38907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14" name="Google Shape;14;p2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 flipH="1">
            <a:off x="4159199" y="4539099"/>
            <a:ext cx="825589" cy="93999"/>
            <a:chOff x="5718423" y="809024"/>
            <a:chExt cx="830071" cy="94500"/>
          </a:xfrm>
        </p:grpSpPr>
        <p:sp>
          <p:nvSpPr>
            <p:cNvPr id="19" name="Google Shape;19;p2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24" name="Google Shape;24;p2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"/>
          <p:cNvSpPr txBox="1">
            <a:spLocks noGrp="1"/>
          </p:cNvSpPr>
          <p:nvPr>
            <p:ph type="title"/>
          </p:nvPr>
        </p:nvSpPr>
        <p:spPr>
          <a:xfrm>
            <a:off x="5194800" y="1642350"/>
            <a:ext cx="3228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8"/>
          <p:cNvSpPr txBox="1">
            <a:spLocks noGrp="1"/>
          </p:cNvSpPr>
          <p:nvPr>
            <p:ph type="subTitle" idx="1"/>
          </p:nvPr>
        </p:nvSpPr>
        <p:spPr>
          <a:xfrm>
            <a:off x="5194900" y="2215050"/>
            <a:ext cx="3228000" cy="108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8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18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256" name="Google Shape;256;p18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18"/>
          <p:cNvGrpSpPr/>
          <p:nvPr/>
        </p:nvGrpSpPr>
        <p:grpSpPr>
          <a:xfrm flipH="1">
            <a:off x="7597199" y="4539099"/>
            <a:ext cx="825589" cy="93999"/>
            <a:chOff x="5718423" y="809024"/>
            <a:chExt cx="830071" cy="94500"/>
          </a:xfrm>
        </p:grpSpPr>
        <p:sp>
          <p:nvSpPr>
            <p:cNvPr id="260" name="Google Shape;260;p18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1"/>
          <p:cNvSpPr txBox="1">
            <a:spLocks noGrp="1"/>
          </p:cNvSpPr>
          <p:nvPr>
            <p:ph type="subTitle" idx="1"/>
          </p:nvPr>
        </p:nvSpPr>
        <p:spPr>
          <a:xfrm>
            <a:off x="6240302" y="3209425"/>
            <a:ext cx="21222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accent6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5" name="Google Shape;295;p21"/>
          <p:cNvSpPr txBox="1">
            <a:spLocks noGrp="1"/>
          </p:cNvSpPr>
          <p:nvPr>
            <p:ph type="subTitle" idx="2"/>
          </p:nvPr>
        </p:nvSpPr>
        <p:spPr>
          <a:xfrm>
            <a:off x="774689" y="3209425"/>
            <a:ext cx="21222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accent6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6" name="Google Shape;296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1F0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1"/>
          <p:cNvSpPr txBox="1">
            <a:spLocks noGrp="1"/>
          </p:cNvSpPr>
          <p:nvPr>
            <p:ph type="title" idx="3"/>
          </p:nvPr>
        </p:nvSpPr>
        <p:spPr>
          <a:xfrm>
            <a:off x="1020650" y="2906850"/>
            <a:ext cx="1662000" cy="196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1"/>
          <p:cNvSpPr txBox="1">
            <a:spLocks noGrp="1"/>
          </p:cNvSpPr>
          <p:nvPr>
            <p:ph type="title" idx="4"/>
          </p:nvPr>
        </p:nvSpPr>
        <p:spPr>
          <a:xfrm>
            <a:off x="6470401" y="2906850"/>
            <a:ext cx="1662000" cy="196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1"/>
          <p:cNvSpPr/>
          <p:nvPr/>
        </p:nvSpPr>
        <p:spPr>
          <a:xfrm>
            <a:off x="433200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21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301" name="Google Shape;301;p21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1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21"/>
          <p:cNvGrpSpPr/>
          <p:nvPr/>
        </p:nvGrpSpPr>
        <p:grpSpPr>
          <a:xfrm flipH="1">
            <a:off x="4166374" y="4536144"/>
            <a:ext cx="825589" cy="93999"/>
            <a:chOff x="5718423" y="809024"/>
            <a:chExt cx="830071" cy="94500"/>
          </a:xfrm>
        </p:grpSpPr>
        <p:sp>
          <p:nvSpPr>
            <p:cNvPr id="305" name="Google Shape;305;p21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3"/>
          <p:cNvSpPr txBox="1">
            <a:spLocks noGrp="1"/>
          </p:cNvSpPr>
          <p:nvPr>
            <p:ph type="title" idx="2"/>
          </p:nvPr>
        </p:nvSpPr>
        <p:spPr>
          <a:xfrm>
            <a:off x="1227350" y="3431500"/>
            <a:ext cx="1596000" cy="178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subTitle" idx="1"/>
          </p:nvPr>
        </p:nvSpPr>
        <p:spPr>
          <a:xfrm>
            <a:off x="937700" y="364410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title" idx="3"/>
          </p:nvPr>
        </p:nvSpPr>
        <p:spPr>
          <a:xfrm>
            <a:off x="3774099" y="3431500"/>
            <a:ext cx="1596000" cy="178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4"/>
          </p:nvPr>
        </p:nvSpPr>
        <p:spPr>
          <a:xfrm>
            <a:off x="3484421" y="364410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title" idx="5"/>
          </p:nvPr>
        </p:nvSpPr>
        <p:spPr>
          <a:xfrm>
            <a:off x="6320804" y="3431500"/>
            <a:ext cx="1596000" cy="178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subTitle" idx="6"/>
          </p:nvPr>
        </p:nvSpPr>
        <p:spPr>
          <a:xfrm>
            <a:off x="6031149" y="364410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433200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23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325" name="Google Shape;325;p23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23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329" name="Google Shape;329;p23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5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5"/>
          <p:cNvSpPr/>
          <p:nvPr/>
        </p:nvSpPr>
        <p:spPr>
          <a:xfrm>
            <a:off x="433200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35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527" name="Google Shape;527;p35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35"/>
          <p:cNvGrpSpPr/>
          <p:nvPr/>
        </p:nvGrpSpPr>
        <p:grpSpPr>
          <a:xfrm rot="-5400000" flipH="1">
            <a:off x="8191799" y="4126299"/>
            <a:ext cx="825589" cy="93999"/>
            <a:chOff x="5718423" y="809024"/>
            <a:chExt cx="830071" cy="94500"/>
          </a:xfrm>
        </p:grpSpPr>
        <p:sp>
          <p:nvSpPr>
            <p:cNvPr id="531" name="Google Shape;531;p35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6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6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" name="Google Shape;538;p36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539" name="Google Shape;539;p36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36"/>
          <p:cNvGrpSpPr/>
          <p:nvPr/>
        </p:nvGrpSpPr>
        <p:grpSpPr>
          <a:xfrm rot="-5400000" flipH="1">
            <a:off x="8191799" y="4126299"/>
            <a:ext cx="825589" cy="93999"/>
            <a:chOff x="5718423" y="809024"/>
            <a:chExt cx="830071" cy="94500"/>
          </a:xfrm>
        </p:grpSpPr>
        <p:sp>
          <p:nvSpPr>
            <p:cNvPr id="543" name="Google Shape;543;p36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7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7"/>
          <p:cNvSpPr/>
          <p:nvPr/>
        </p:nvSpPr>
        <p:spPr>
          <a:xfrm flipH="1">
            <a:off x="7839315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0" name="Google Shape;550;p37"/>
          <p:cNvGrpSpPr/>
          <p:nvPr/>
        </p:nvGrpSpPr>
        <p:grpSpPr>
          <a:xfrm rot="10800000">
            <a:off x="8217944" y="419474"/>
            <a:ext cx="429322" cy="93999"/>
            <a:chOff x="5795037" y="809024"/>
            <a:chExt cx="431653" cy="94500"/>
          </a:xfrm>
        </p:grpSpPr>
        <p:sp>
          <p:nvSpPr>
            <p:cNvPr id="551" name="Google Shape;551;p37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37"/>
          <p:cNvSpPr/>
          <p:nvPr/>
        </p:nvSpPr>
        <p:spPr>
          <a:xfrm>
            <a:off x="429430" y="4440000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37"/>
          <p:cNvGrpSpPr/>
          <p:nvPr/>
        </p:nvGrpSpPr>
        <p:grpSpPr>
          <a:xfrm rot="10800000" flipH="1">
            <a:off x="494779" y="4466049"/>
            <a:ext cx="429322" cy="93999"/>
            <a:chOff x="5795037" y="809024"/>
            <a:chExt cx="431653" cy="94500"/>
          </a:xfrm>
        </p:grpSpPr>
        <p:sp>
          <p:nvSpPr>
            <p:cNvPr id="556" name="Google Shape;556;p37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8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" name="Google Shape;561;p38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562" name="Google Shape;562;p38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38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38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568" name="Google Shape;568;p38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1F0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 idx="2"/>
          </p:nvPr>
        </p:nvSpPr>
        <p:spPr>
          <a:xfrm>
            <a:off x="2123450" y="2841909"/>
            <a:ext cx="1596600" cy="196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title" idx="3"/>
          </p:nvPr>
        </p:nvSpPr>
        <p:spPr>
          <a:xfrm>
            <a:off x="5423338" y="2841909"/>
            <a:ext cx="1596600" cy="196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1"/>
          </p:nvPr>
        </p:nvSpPr>
        <p:spPr>
          <a:xfrm>
            <a:off x="5160527" y="3209425"/>
            <a:ext cx="2122200" cy="1010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4"/>
          </p:nvPr>
        </p:nvSpPr>
        <p:spPr>
          <a:xfrm>
            <a:off x="1860602" y="3209425"/>
            <a:ext cx="2122200" cy="1010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433200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5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62" name="Google Shape;62;p5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5"/>
          <p:cNvGrpSpPr/>
          <p:nvPr/>
        </p:nvGrpSpPr>
        <p:grpSpPr>
          <a:xfrm rot="-5400000" flipH="1">
            <a:off x="8191799" y="4126299"/>
            <a:ext cx="825589" cy="93999"/>
            <a:chOff x="5718423" y="809024"/>
            <a:chExt cx="830071" cy="94500"/>
          </a:xfrm>
        </p:grpSpPr>
        <p:sp>
          <p:nvSpPr>
            <p:cNvPr id="66" name="Google Shape;66;p5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433200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6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75" name="Google Shape;75;p6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6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79" name="Google Shape;79;p6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720000" y="996898"/>
            <a:ext cx="38520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720000" y="1755800"/>
            <a:ext cx="37053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7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89" name="Google Shape;89;p7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7"/>
          <p:cNvSpPr/>
          <p:nvPr/>
        </p:nvSpPr>
        <p:spPr>
          <a:xfrm flipH="1">
            <a:off x="7851885" y="4440000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7"/>
          <p:cNvGrpSpPr/>
          <p:nvPr/>
        </p:nvGrpSpPr>
        <p:grpSpPr>
          <a:xfrm rot="10800000">
            <a:off x="8230513" y="4466049"/>
            <a:ext cx="429322" cy="93999"/>
            <a:chOff x="5795037" y="809024"/>
            <a:chExt cx="431653" cy="94500"/>
          </a:xfrm>
        </p:grpSpPr>
        <p:sp>
          <p:nvSpPr>
            <p:cNvPr id="94" name="Google Shape;94;p7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98" name="Google Shape;98;p7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subTitle" idx="1"/>
          </p:nvPr>
        </p:nvSpPr>
        <p:spPr>
          <a:xfrm>
            <a:off x="5112600" y="2107125"/>
            <a:ext cx="3311400" cy="12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title"/>
          </p:nvPr>
        </p:nvSpPr>
        <p:spPr>
          <a:xfrm>
            <a:off x="5011800" y="1359000"/>
            <a:ext cx="34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9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122" name="Google Shape;122;p9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9"/>
          <p:cNvSpPr/>
          <p:nvPr/>
        </p:nvSpPr>
        <p:spPr>
          <a:xfrm flipH="1">
            <a:off x="7851885" y="4440000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9"/>
          <p:cNvGrpSpPr/>
          <p:nvPr/>
        </p:nvGrpSpPr>
        <p:grpSpPr>
          <a:xfrm rot="10800000">
            <a:off x="8230513" y="4466049"/>
            <a:ext cx="429322" cy="93999"/>
            <a:chOff x="5795037" y="809024"/>
            <a:chExt cx="431653" cy="94500"/>
          </a:xfrm>
        </p:grpSpPr>
        <p:sp>
          <p:nvSpPr>
            <p:cNvPr id="127" name="Google Shape;127;p9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9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131" name="Google Shape;131;p9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title" hasCustomPrompt="1"/>
          </p:nvPr>
        </p:nvSpPr>
        <p:spPr>
          <a:xfrm>
            <a:off x="1770313" y="2099725"/>
            <a:ext cx="5813700" cy="993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" name="Google Shape;140;p11"/>
          <p:cNvSpPr txBox="1">
            <a:spLocks noGrp="1"/>
          </p:cNvSpPr>
          <p:nvPr>
            <p:ph type="subTitle" idx="1"/>
          </p:nvPr>
        </p:nvSpPr>
        <p:spPr>
          <a:xfrm>
            <a:off x="2375088" y="3468075"/>
            <a:ext cx="4944600" cy="197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41" name="Google Shape;141;p11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142" name="Google Shape;142;p11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11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11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148" name="Google Shape;148;p11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11"/>
          <p:cNvGrpSpPr/>
          <p:nvPr/>
        </p:nvGrpSpPr>
        <p:grpSpPr>
          <a:xfrm flipH="1">
            <a:off x="4158122" y="4535409"/>
            <a:ext cx="825589" cy="93999"/>
            <a:chOff x="5718423" y="809024"/>
            <a:chExt cx="830071" cy="94500"/>
          </a:xfrm>
        </p:grpSpPr>
        <p:sp>
          <p:nvSpPr>
            <p:cNvPr id="152" name="Google Shape;152;p11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720000" y="1578350"/>
            <a:ext cx="3324900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720000" y="2715950"/>
            <a:ext cx="30915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14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199" name="Google Shape;199;p14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14"/>
          <p:cNvGrpSpPr/>
          <p:nvPr/>
        </p:nvGrpSpPr>
        <p:grpSpPr>
          <a:xfrm rot="-5400000" flipH="1">
            <a:off x="131141" y="4126299"/>
            <a:ext cx="825589" cy="93999"/>
            <a:chOff x="5718423" y="809024"/>
            <a:chExt cx="830071" cy="94500"/>
          </a:xfrm>
        </p:grpSpPr>
        <p:sp>
          <p:nvSpPr>
            <p:cNvPr id="203" name="Google Shape;203;p14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5277495" y="3445970"/>
            <a:ext cx="2994600" cy="2541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0" name="Google Shape;210;p15"/>
          <p:cNvSpPr txBox="1">
            <a:spLocks noGrp="1"/>
          </p:cNvSpPr>
          <p:nvPr>
            <p:ph type="subTitle" idx="1"/>
          </p:nvPr>
        </p:nvSpPr>
        <p:spPr>
          <a:xfrm>
            <a:off x="1833445" y="1819588"/>
            <a:ext cx="5502000" cy="1478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11" name="Google Shape;211;p15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212" name="Google Shape;212;p15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5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15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218" name="Google Shape;218;p15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2D6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●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○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■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●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○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■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●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○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arker Grotesque"/>
              <a:buChar char="■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61" r:id="rId9"/>
    <p:sldLayoutId id="2147483664" r:id="rId10"/>
    <p:sldLayoutId id="2147483667" r:id="rId11"/>
    <p:sldLayoutId id="2147483669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23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tm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6FF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1"/>
          <p:cNvSpPr/>
          <p:nvPr/>
        </p:nvSpPr>
        <p:spPr>
          <a:xfrm>
            <a:off x="637700" y="1499350"/>
            <a:ext cx="3813000" cy="639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1"/>
          <p:cNvSpPr txBox="1">
            <a:spLocks noGrp="1"/>
          </p:cNvSpPr>
          <p:nvPr>
            <p:ph type="ctrTitle"/>
          </p:nvPr>
        </p:nvSpPr>
        <p:spPr>
          <a:xfrm>
            <a:off x="122357" y="1497527"/>
            <a:ext cx="4925735" cy="16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5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sz="35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لوحدة الأولى </a:t>
            </a:r>
            <a:br>
              <a:rPr lang="ar-SA" sz="35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SA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</a:t>
            </a:r>
            <a:br>
              <a:rPr lang="ar-SA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عالمي المتصل</a:t>
            </a:r>
            <a:endParaRPr lang="en-US" sz="4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2" name="Google Shape;582;p41"/>
          <p:cNvGrpSpPr/>
          <p:nvPr/>
        </p:nvGrpSpPr>
        <p:grpSpPr>
          <a:xfrm flipH="1">
            <a:off x="725449" y="1167312"/>
            <a:ext cx="825589" cy="93999"/>
            <a:chOff x="5718423" y="809024"/>
            <a:chExt cx="830071" cy="94500"/>
          </a:xfrm>
        </p:grpSpPr>
        <p:sp>
          <p:nvSpPr>
            <p:cNvPr id="583" name="Google Shape;583;p41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41"/>
          <p:cNvGrpSpPr/>
          <p:nvPr/>
        </p:nvGrpSpPr>
        <p:grpSpPr>
          <a:xfrm>
            <a:off x="5029270" y="1457228"/>
            <a:ext cx="3384497" cy="2229043"/>
            <a:chOff x="5029270" y="1457228"/>
            <a:chExt cx="3384497" cy="2229043"/>
          </a:xfrm>
        </p:grpSpPr>
        <p:sp>
          <p:nvSpPr>
            <p:cNvPr id="588" name="Google Shape;588;p41"/>
            <p:cNvSpPr/>
            <p:nvPr/>
          </p:nvSpPr>
          <p:spPr>
            <a:xfrm>
              <a:off x="6320045" y="1469966"/>
              <a:ext cx="595034" cy="126373"/>
            </a:xfrm>
            <a:custGeom>
              <a:avLst/>
              <a:gdLst/>
              <a:ahLst/>
              <a:cxnLst/>
              <a:rect l="l" t="t" r="r" b="b"/>
              <a:pathLst>
                <a:path w="48955" h="10397" extrusionOk="0">
                  <a:moveTo>
                    <a:pt x="3111" y="0"/>
                  </a:moveTo>
                  <a:cubicBezTo>
                    <a:pt x="1387" y="0"/>
                    <a:pt x="1" y="1386"/>
                    <a:pt x="1" y="3110"/>
                  </a:cubicBezTo>
                  <a:lnTo>
                    <a:pt x="1" y="7302"/>
                  </a:lnTo>
                  <a:cubicBezTo>
                    <a:pt x="1" y="9010"/>
                    <a:pt x="1387" y="10397"/>
                    <a:pt x="3111" y="10397"/>
                  </a:cubicBezTo>
                  <a:lnTo>
                    <a:pt x="45844" y="10397"/>
                  </a:lnTo>
                  <a:cubicBezTo>
                    <a:pt x="47568" y="10397"/>
                    <a:pt x="48954" y="9010"/>
                    <a:pt x="48954" y="7302"/>
                  </a:cubicBezTo>
                  <a:lnTo>
                    <a:pt x="48954" y="3110"/>
                  </a:lnTo>
                  <a:cubicBezTo>
                    <a:pt x="48954" y="1386"/>
                    <a:pt x="47568" y="0"/>
                    <a:pt x="4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5452793" y="1926498"/>
              <a:ext cx="2708802" cy="1327284"/>
            </a:xfrm>
            <a:custGeom>
              <a:avLst/>
              <a:gdLst/>
              <a:ahLst/>
              <a:cxnLst/>
              <a:rect l="l" t="t" r="r" b="b"/>
              <a:pathLst>
                <a:path w="222860" h="109199" extrusionOk="0">
                  <a:moveTo>
                    <a:pt x="10853" y="0"/>
                  </a:moveTo>
                  <a:cubicBezTo>
                    <a:pt x="4869" y="0"/>
                    <a:pt x="1" y="4852"/>
                    <a:pt x="1" y="10836"/>
                  </a:cubicBezTo>
                  <a:lnTo>
                    <a:pt x="1" y="98364"/>
                  </a:lnTo>
                  <a:cubicBezTo>
                    <a:pt x="1" y="104348"/>
                    <a:pt x="4869" y="109199"/>
                    <a:pt x="10853" y="109199"/>
                  </a:cubicBezTo>
                  <a:lnTo>
                    <a:pt x="212025" y="109199"/>
                  </a:lnTo>
                  <a:cubicBezTo>
                    <a:pt x="218009" y="109199"/>
                    <a:pt x="222859" y="104348"/>
                    <a:pt x="222859" y="98364"/>
                  </a:cubicBezTo>
                  <a:lnTo>
                    <a:pt x="222859" y="10836"/>
                  </a:lnTo>
                  <a:cubicBezTo>
                    <a:pt x="222859" y="4852"/>
                    <a:pt x="218009" y="0"/>
                    <a:pt x="212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5476434" y="1941497"/>
              <a:ext cx="2661544" cy="1297298"/>
            </a:xfrm>
            <a:custGeom>
              <a:avLst/>
              <a:gdLst/>
              <a:ahLst/>
              <a:cxnLst/>
              <a:rect l="l" t="t" r="r" b="b"/>
              <a:pathLst>
                <a:path w="218972" h="106732" extrusionOk="0">
                  <a:moveTo>
                    <a:pt x="10853" y="1"/>
                  </a:moveTo>
                  <a:cubicBezTo>
                    <a:pt x="4851" y="1"/>
                    <a:pt x="0" y="4852"/>
                    <a:pt x="0" y="10853"/>
                  </a:cubicBezTo>
                  <a:lnTo>
                    <a:pt x="0" y="48109"/>
                  </a:lnTo>
                  <a:cubicBezTo>
                    <a:pt x="0" y="49664"/>
                    <a:pt x="981" y="51033"/>
                    <a:pt x="2451" y="51540"/>
                  </a:cubicBezTo>
                  <a:cubicBezTo>
                    <a:pt x="3228" y="51810"/>
                    <a:pt x="3753" y="52554"/>
                    <a:pt x="3753" y="53365"/>
                  </a:cubicBezTo>
                  <a:cubicBezTo>
                    <a:pt x="3753" y="54194"/>
                    <a:pt x="3228" y="54921"/>
                    <a:pt x="2451" y="55191"/>
                  </a:cubicBezTo>
                  <a:cubicBezTo>
                    <a:pt x="981" y="55698"/>
                    <a:pt x="0" y="57084"/>
                    <a:pt x="0" y="58623"/>
                  </a:cubicBezTo>
                  <a:lnTo>
                    <a:pt x="0" y="95895"/>
                  </a:lnTo>
                  <a:cubicBezTo>
                    <a:pt x="0" y="101879"/>
                    <a:pt x="4851" y="106731"/>
                    <a:pt x="10853" y="106731"/>
                  </a:cubicBezTo>
                  <a:lnTo>
                    <a:pt x="208135" y="106731"/>
                  </a:lnTo>
                  <a:cubicBezTo>
                    <a:pt x="214119" y="106731"/>
                    <a:pt x="218971" y="101879"/>
                    <a:pt x="218971" y="95895"/>
                  </a:cubicBezTo>
                  <a:lnTo>
                    <a:pt x="218971" y="10853"/>
                  </a:lnTo>
                  <a:cubicBezTo>
                    <a:pt x="218971" y="4852"/>
                    <a:pt x="214119" y="1"/>
                    <a:pt x="208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5476434" y="1941497"/>
              <a:ext cx="1724646" cy="1297298"/>
            </a:xfrm>
            <a:custGeom>
              <a:avLst/>
              <a:gdLst/>
              <a:ahLst/>
              <a:cxnLst/>
              <a:rect l="l" t="t" r="r" b="b"/>
              <a:pathLst>
                <a:path w="141891" h="106732" extrusionOk="0">
                  <a:moveTo>
                    <a:pt x="10853" y="1"/>
                  </a:moveTo>
                  <a:cubicBezTo>
                    <a:pt x="4851" y="1"/>
                    <a:pt x="0" y="4852"/>
                    <a:pt x="0" y="10853"/>
                  </a:cubicBezTo>
                  <a:lnTo>
                    <a:pt x="0" y="48109"/>
                  </a:lnTo>
                  <a:cubicBezTo>
                    <a:pt x="0" y="49664"/>
                    <a:pt x="981" y="51033"/>
                    <a:pt x="2451" y="51540"/>
                  </a:cubicBezTo>
                  <a:cubicBezTo>
                    <a:pt x="3228" y="51810"/>
                    <a:pt x="3753" y="52554"/>
                    <a:pt x="3753" y="53365"/>
                  </a:cubicBezTo>
                  <a:cubicBezTo>
                    <a:pt x="3753" y="54194"/>
                    <a:pt x="3228" y="54921"/>
                    <a:pt x="2451" y="55191"/>
                  </a:cubicBezTo>
                  <a:cubicBezTo>
                    <a:pt x="981" y="55698"/>
                    <a:pt x="0" y="57084"/>
                    <a:pt x="0" y="58623"/>
                  </a:cubicBezTo>
                  <a:lnTo>
                    <a:pt x="0" y="95895"/>
                  </a:lnTo>
                  <a:cubicBezTo>
                    <a:pt x="0" y="101879"/>
                    <a:pt x="4851" y="106731"/>
                    <a:pt x="10853" y="106731"/>
                  </a:cubicBezTo>
                  <a:lnTo>
                    <a:pt x="141890" y="106731"/>
                  </a:lnTo>
                  <a:lnTo>
                    <a:pt x="141890" y="1"/>
                  </a:ln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7275637" y="2153536"/>
              <a:ext cx="392026" cy="289708"/>
            </a:xfrm>
            <a:custGeom>
              <a:avLst/>
              <a:gdLst/>
              <a:ahLst/>
              <a:cxnLst/>
              <a:rect l="l" t="t" r="r" b="b"/>
              <a:pathLst>
                <a:path w="32253" h="23835" extrusionOk="0">
                  <a:moveTo>
                    <a:pt x="3095" y="1"/>
                  </a:moveTo>
                  <a:cubicBezTo>
                    <a:pt x="1387" y="1"/>
                    <a:pt x="1" y="1387"/>
                    <a:pt x="1" y="3093"/>
                  </a:cubicBezTo>
                  <a:lnTo>
                    <a:pt x="1" y="20741"/>
                  </a:lnTo>
                  <a:cubicBezTo>
                    <a:pt x="1" y="22449"/>
                    <a:pt x="1387" y="23835"/>
                    <a:pt x="3095" y="23835"/>
                  </a:cubicBezTo>
                  <a:lnTo>
                    <a:pt x="29160" y="23835"/>
                  </a:lnTo>
                  <a:cubicBezTo>
                    <a:pt x="30867" y="23835"/>
                    <a:pt x="32253" y="22449"/>
                    <a:pt x="32253" y="20741"/>
                  </a:cubicBezTo>
                  <a:lnTo>
                    <a:pt x="32253" y="3093"/>
                  </a:lnTo>
                  <a:cubicBezTo>
                    <a:pt x="32253" y="1387"/>
                    <a:pt x="30867" y="1"/>
                    <a:pt x="29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7748407" y="2184761"/>
              <a:ext cx="292783" cy="37607"/>
            </a:xfrm>
            <a:custGeom>
              <a:avLst/>
              <a:gdLst/>
              <a:ahLst/>
              <a:cxnLst/>
              <a:rect l="l" t="t" r="r" b="b"/>
              <a:pathLst>
                <a:path w="24088" h="3094" extrusionOk="0">
                  <a:moveTo>
                    <a:pt x="1556" y="1"/>
                  </a:moveTo>
                  <a:cubicBezTo>
                    <a:pt x="693" y="1"/>
                    <a:pt x="1" y="693"/>
                    <a:pt x="1" y="1539"/>
                  </a:cubicBezTo>
                  <a:cubicBezTo>
                    <a:pt x="1" y="2401"/>
                    <a:pt x="693" y="3094"/>
                    <a:pt x="1556" y="3094"/>
                  </a:cubicBezTo>
                  <a:lnTo>
                    <a:pt x="22533" y="3094"/>
                  </a:lnTo>
                  <a:cubicBezTo>
                    <a:pt x="23395" y="3094"/>
                    <a:pt x="24088" y="2401"/>
                    <a:pt x="24088" y="1539"/>
                  </a:cubicBezTo>
                  <a:cubicBezTo>
                    <a:pt x="24088" y="693"/>
                    <a:pt x="23395" y="1"/>
                    <a:pt x="22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7748407" y="2279690"/>
              <a:ext cx="292783" cy="37607"/>
            </a:xfrm>
            <a:custGeom>
              <a:avLst/>
              <a:gdLst/>
              <a:ahLst/>
              <a:cxnLst/>
              <a:rect l="l" t="t" r="r" b="b"/>
              <a:pathLst>
                <a:path w="24088" h="3094" extrusionOk="0">
                  <a:moveTo>
                    <a:pt x="1556" y="0"/>
                  </a:moveTo>
                  <a:cubicBezTo>
                    <a:pt x="693" y="0"/>
                    <a:pt x="1" y="693"/>
                    <a:pt x="1" y="1538"/>
                  </a:cubicBezTo>
                  <a:cubicBezTo>
                    <a:pt x="1" y="2401"/>
                    <a:pt x="693" y="3093"/>
                    <a:pt x="1556" y="3093"/>
                  </a:cubicBezTo>
                  <a:lnTo>
                    <a:pt x="22533" y="3093"/>
                  </a:lnTo>
                  <a:cubicBezTo>
                    <a:pt x="23395" y="3093"/>
                    <a:pt x="24088" y="2401"/>
                    <a:pt x="24088" y="1538"/>
                  </a:cubicBezTo>
                  <a:cubicBezTo>
                    <a:pt x="24088" y="693"/>
                    <a:pt x="23395" y="0"/>
                    <a:pt x="2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7748407" y="2374618"/>
              <a:ext cx="169097" cy="37595"/>
            </a:xfrm>
            <a:custGeom>
              <a:avLst/>
              <a:gdLst/>
              <a:ahLst/>
              <a:cxnLst/>
              <a:rect l="l" t="t" r="r" b="b"/>
              <a:pathLst>
                <a:path w="13912" h="3093" extrusionOk="0">
                  <a:moveTo>
                    <a:pt x="1556" y="0"/>
                  </a:moveTo>
                  <a:cubicBezTo>
                    <a:pt x="693" y="0"/>
                    <a:pt x="1" y="692"/>
                    <a:pt x="1" y="1538"/>
                  </a:cubicBezTo>
                  <a:cubicBezTo>
                    <a:pt x="1" y="2400"/>
                    <a:pt x="693" y="3093"/>
                    <a:pt x="1556" y="3093"/>
                  </a:cubicBezTo>
                  <a:lnTo>
                    <a:pt x="12357" y="3093"/>
                  </a:lnTo>
                  <a:cubicBezTo>
                    <a:pt x="13219" y="3093"/>
                    <a:pt x="13912" y="2400"/>
                    <a:pt x="13912" y="1538"/>
                  </a:cubicBezTo>
                  <a:cubicBezTo>
                    <a:pt x="13912" y="692"/>
                    <a:pt x="13219" y="0"/>
                    <a:pt x="12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7275637" y="2514738"/>
              <a:ext cx="392026" cy="289708"/>
            </a:xfrm>
            <a:custGeom>
              <a:avLst/>
              <a:gdLst/>
              <a:ahLst/>
              <a:cxnLst/>
              <a:rect l="l" t="t" r="r" b="b"/>
              <a:pathLst>
                <a:path w="32253" h="23835" extrusionOk="0">
                  <a:moveTo>
                    <a:pt x="3095" y="0"/>
                  </a:moveTo>
                  <a:cubicBezTo>
                    <a:pt x="1387" y="0"/>
                    <a:pt x="1" y="1387"/>
                    <a:pt x="1" y="3093"/>
                  </a:cubicBezTo>
                  <a:lnTo>
                    <a:pt x="1" y="20741"/>
                  </a:lnTo>
                  <a:cubicBezTo>
                    <a:pt x="1" y="22449"/>
                    <a:pt x="1387" y="23835"/>
                    <a:pt x="3095" y="23835"/>
                  </a:cubicBezTo>
                  <a:lnTo>
                    <a:pt x="29160" y="23835"/>
                  </a:lnTo>
                  <a:cubicBezTo>
                    <a:pt x="30867" y="23835"/>
                    <a:pt x="32253" y="22449"/>
                    <a:pt x="32253" y="20741"/>
                  </a:cubicBezTo>
                  <a:lnTo>
                    <a:pt x="32253" y="3093"/>
                  </a:lnTo>
                  <a:cubicBezTo>
                    <a:pt x="32253" y="1387"/>
                    <a:pt x="30867" y="0"/>
                    <a:pt x="29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7748407" y="2545757"/>
              <a:ext cx="292783" cy="37813"/>
            </a:xfrm>
            <a:custGeom>
              <a:avLst/>
              <a:gdLst/>
              <a:ahLst/>
              <a:cxnLst/>
              <a:rect l="l" t="t" r="r" b="b"/>
              <a:pathLst>
                <a:path w="24088" h="3111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18"/>
                    <a:pt x="693" y="3110"/>
                    <a:pt x="1556" y="3110"/>
                  </a:cubicBezTo>
                  <a:lnTo>
                    <a:pt x="22533" y="3110"/>
                  </a:lnTo>
                  <a:cubicBezTo>
                    <a:pt x="23395" y="3110"/>
                    <a:pt x="24088" y="2418"/>
                    <a:pt x="24088" y="1555"/>
                  </a:cubicBezTo>
                  <a:cubicBezTo>
                    <a:pt x="24088" y="694"/>
                    <a:pt x="23395" y="0"/>
                    <a:pt x="2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7748407" y="2640673"/>
              <a:ext cx="292783" cy="37825"/>
            </a:xfrm>
            <a:custGeom>
              <a:avLst/>
              <a:gdLst/>
              <a:ahLst/>
              <a:cxnLst/>
              <a:rect l="l" t="t" r="r" b="b"/>
              <a:pathLst>
                <a:path w="24088" h="3112" extrusionOk="0">
                  <a:moveTo>
                    <a:pt x="1556" y="1"/>
                  </a:moveTo>
                  <a:cubicBezTo>
                    <a:pt x="693" y="1"/>
                    <a:pt x="1" y="694"/>
                    <a:pt x="1" y="1556"/>
                  </a:cubicBezTo>
                  <a:cubicBezTo>
                    <a:pt x="1" y="2419"/>
                    <a:pt x="693" y="3111"/>
                    <a:pt x="1556" y="3111"/>
                  </a:cubicBezTo>
                  <a:lnTo>
                    <a:pt x="22533" y="3111"/>
                  </a:lnTo>
                  <a:cubicBezTo>
                    <a:pt x="23395" y="3111"/>
                    <a:pt x="24088" y="2419"/>
                    <a:pt x="24088" y="1556"/>
                  </a:cubicBezTo>
                  <a:cubicBezTo>
                    <a:pt x="24088" y="694"/>
                    <a:pt x="23395" y="1"/>
                    <a:pt x="22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7748407" y="2735601"/>
              <a:ext cx="169097" cy="37813"/>
            </a:xfrm>
            <a:custGeom>
              <a:avLst/>
              <a:gdLst/>
              <a:ahLst/>
              <a:cxnLst/>
              <a:rect l="l" t="t" r="r" b="b"/>
              <a:pathLst>
                <a:path w="13912" h="3111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18"/>
                    <a:pt x="693" y="3111"/>
                    <a:pt x="1556" y="3111"/>
                  </a:cubicBezTo>
                  <a:lnTo>
                    <a:pt x="12357" y="3111"/>
                  </a:lnTo>
                  <a:cubicBezTo>
                    <a:pt x="13219" y="3111"/>
                    <a:pt x="13912" y="2418"/>
                    <a:pt x="13912" y="1555"/>
                  </a:cubicBezTo>
                  <a:cubicBezTo>
                    <a:pt x="13912" y="694"/>
                    <a:pt x="13219" y="0"/>
                    <a:pt x="12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7275637" y="2875940"/>
              <a:ext cx="392026" cy="289708"/>
            </a:xfrm>
            <a:custGeom>
              <a:avLst/>
              <a:gdLst/>
              <a:ahLst/>
              <a:cxnLst/>
              <a:rect l="l" t="t" r="r" b="b"/>
              <a:pathLst>
                <a:path w="32253" h="23835" extrusionOk="0">
                  <a:moveTo>
                    <a:pt x="3095" y="0"/>
                  </a:moveTo>
                  <a:cubicBezTo>
                    <a:pt x="1387" y="0"/>
                    <a:pt x="1" y="1386"/>
                    <a:pt x="1" y="3093"/>
                  </a:cubicBezTo>
                  <a:lnTo>
                    <a:pt x="1" y="20740"/>
                  </a:lnTo>
                  <a:cubicBezTo>
                    <a:pt x="1" y="22448"/>
                    <a:pt x="1387" y="23835"/>
                    <a:pt x="3095" y="23835"/>
                  </a:cubicBezTo>
                  <a:lnTo>
                    <a:pt x="29160" y="23835"/>
                  </a:lnTo>
                  <a:cubicBezTo>
                    <a:pt x="30867" y="23835"/>
                    <a:pt x="32253" y="22448"/>
                    <a:pt x="32253" y="20740"/>
                  </a:cubicBezTo>
                  <a:lnTo>
                    <a:pt x="32253" y="3093"/>
                  </a:lnTo>
                  <a:cubicBezTo>
                    <a:pt x="32253" y="1386"/>
                    <a:pt x="30867" y="0"/>
                    <a:pt x="29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7748407" y="2906959"/>
              <a:ext cx="292783" cy="37619"/>
            </a:xfrm>
            <a:custGeom>
              <a:avLst/>
              <a:gdLst/>
              <a:ahLst/>
              <a:cxnLst/>
              <a:rect l="l" t="t" r="r" b="b"/>
              <a:pathLst>
                <a:path w="24088" h="3095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00"/>
                    <a:pt x="693" y="3094"/>
                    <a:pt x="1556" y="3094"/>
                  </a:cubicBezTo>
                  <a:lnTo>
                    <a:pt x="22533" y="3094"/>
                  </a:lnTo>
                  <a:cubicBezTo>
                    <a:pt x="23395" y="3094"/>
                    <a:pt x="24088" y="2400"/>
                    <a:pt x="24088" y="1555"/>
                  </a:cubicBezTo>
                  <a:cubicBezTo>
                    <a:pt x="24088" y="694"/>
                    <a:pt x="23395" y="0"/>
                    <a:pt x="2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1"/>
            <p:cNvSpPr/>
            <p:nvPr/>
          </p:nvSpPr>
          <p:spPr>
            <a:xfrm>
              <a:off x="7748407" y="3001875"/>
              <a:ext cx="292783" cy="37619"/>
            </a:xfrm>
            <a:custGeom>
              <a:avLst/>
              <a:gdLst/>
              <a:ahLst/>
              <a:cxnLst/>
              <a:rect l="l" t="t" r="r" b="b"/>
              <a:pathLst>
                <a:path w="24088" h="3095" extrusionOk="0">
                  <a:moveTo>
                    <a:pt x="1556" y="1"/>
                  </a:moveTo>
                  <a:cubicBezTo>
                    <a:pt x="693" y="1"/>
                    <a:pt x="1" y="694"/>
                    <a:pt x="1" y="1556"/>
                  </a:cubicBezTo>
                  <a:cubicBezTo>
                    <a:pt x="1" y="2401"/>
                    <a:pt x="693" y="3095"/>
                    <a:pt x="1556" y="3095"/>
                  </a:cubicBezTo>
                  <a:lnTo>
                    <a:pt x="22533" y="3095"/>
                  </a:lnTo>
                  <a:cubicBezTo>
                    <a:pt x="23395" y="3095"/>
                    <a:pt x="24088" y="2401"/>
                    <a:pt x="24088" y="1556"/>
                  </a:cubicBezTo>
                  <a:cubicBezTo>
                    <a:pt x="24088" y="694"/>
                    <a:pt x="23395" y="1"/>
                    <a:pt x="22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7748407" y="3096803"/>
              <a:ext cx="169097" cy="37619"/>
            </a:xfrm>
            <a:custGeom>
              <a:avLst/>
              <a:gdLst/>
              <a:ahLst/>
              <a:cxnLst/>
              <a:rect l="l" t="t" r="r" b="b"/>
              <a:pathLst>
                <a:path w="13912" h="3095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00"/>
                    <a:pt x="693" y="3094"/>
                    <a:pt x="1556" y="3094"/>
                  </a:cubicBezTo>
                  <a:lnTo>
                    <a:pt x="12357" y="3094"/>
                  </a:lnTo>
                  <a:cubicBezTo>
                    <a:pt x="13219" y="3094"/>
                    <a:pt x="13912" y="2400"/>
                    <a:pt x="13912" y="1555"/>
                  </a:cubicBezTo>
                  <a:cubicBezTo>
                    <a:pt x="13912" y="694"/>
                    <a:pt x="13219" y="0"/>
                    <a:pt x="12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5920835" y="3483481"/>
              <a:ext cx="99863" cy="100070"/>
            </a:xfrm>
            <a:custGeom>
              <a:avLst/>
              <a:gdLst/>
              <a:ahLst/>
              <a:cxnLst/>
              <a:rect l="l" t="t" r="r" b="b"/>
              <a:pathLst>
                <a:path w="8216" h="8233" extrusionOk="0">
                  <a:moveTo>
                    <a:pt x="4109" y="0"/>
                  </a:moveTo>
                  <a:cubicBezTo>
                    <a:pt x="1844" y="0"/>
                    <a:pt x="0" y="1843"/>
                    <a:pt x="0" y="4108"/>
                  </a:cubicBezTo>
                  <a:cubicBezTo>
                    <a:pt x="0" y="6373"/>
                    <a:pt x="1844" y="8233"/>
                    <a:pt x="4109" y="8233"/>
                  </a:cubicBezTo>
                  <a:cubicBezTo>
                    <a:pt x="6374" y="8233"/>
                    <a:pt x="8216" y="6373"/>
                    <a:pt x="8216" y="4108"/>
                  </a:cubicBezTo>
                  <a:cubicBezTo>
                    <a:pt x="8216" y="1843"/>
                    <a:pt x="6374" y="0"/>
                    <a:pt x="4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1"/>
            <p:cNvSpPr/>
            <p:nvPr/>
          </p:nvSpPr>
          <p:spPr>
            <a:xfrm>
              <a:off x="6613861" y="1706048"/>
              <a:ext cx="1714363" cy="373126"/>
            </a:xfrm>
            <a:custGeom>
              <a:avLst/>
              <a:gdLst/>
              <a:ahLst/>
              <a:cxnLst/>
              <a:rect l="l" t="t" r="r" b="b"/>
              <a:pathLst>
                <a:path w="141045" h="30698" extrusionOk="0">
                  <a:moveTo>
                    <a:pt x="2924" y="0"/>
                  </a:moveTo>
                  <a:cubicBezTo>
                    <a:pt x="1386" y="0"/>
                    <a:pt x="0" y="1386"/>
                    <a:pt x="0" y="3093"/>
                  </a:cubicBezTo>
                  <a:lnTo>
                    <a:pt x="0" y="27603"/>
                  </a:lnTo>
                  <a:cubicBezTo>
                    <a:pt x="0" y="29311"/>
                    <a:pt x="1386" y="30697"/>
                    <a:pt x="3093" y="30697"/>
                  </a:cubicBezTo>
                  <a:lnTo>
                    <a:pt x="137951" y="30697"/>
                  </a:lnTo>
                  <a:cubicBezTo>
                    <a:pt x="139659" y="30697"/>
                    <a:pt x="141045" y="29311"/>
                    <a:pt x="141045" y="27603"/>
                  </a:cubicBezTo>
                  <a:lnTo>
                    <a:pt x="141045" y="3093"/>
                  </a:lnTo>
                  <a:cubicBezTo>
                    <a:pt x="141045" y="1386"/>
                    <a:pt x="139659" y="0"/>
                    <a:pt x="137782" y="0"/>
                  </a:cubicBezTo>
                  <a:close/>
                </a:path>
              </a:pathLst>
            </a:custGeom>
            <a:solidFill>
              <a:srgbClr val="A97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1"/>
            <p:cNvSpPr/>
            <p:nvPr/>
          </p:nvSpPr>
          <p:spPr>
            <a:xfrm>
              <a:off x="6617556" y="1709743"/>
              <a:ext cx="1706973" cy="365736"/>
            </a:xfrm>
            <a:custGeom>
              <a:avLst/>
              <a:gdLst/>
              <a:ahLst/>
              <a:cxnLst/>
              <a:rect l="l" t="t" r="r" b="b"/>
              <a:pathLst>
                <a:path w="140437" h="30090" extrusionOk="0">
                  <a:moveTo>
                    <a:pt x="2789" y="0"/>
                  </a:moveTo>
                  <a:cubicBezTo>
                    <a:pt x="1251" y="0"/>
                    <a:pt x="1" y="1251"/>
                    <a:pt x="1" y="2789"/>
                  </a:cubicBezTo>
                  <a:lnTo>
                    <a:pt x="1" y="27299"/>
                  </a:lnTo>
                  <a:cubicBezTo>
                    <a:pt x="1" y="28838"/>
                    <a:pt x="1251" y="30089"/>
                    <a:pt x="2789" y="30089"/>
                  </a:cubicBezTo>
                  <a:lnTo>
                    <a:pt x="137647" y="30089"/>
                  </a:lnTo>
                  <a:cubicBezTo>
                    <a:pt x="139186" y="30089"/>
                    <a:pt x="140437" y="28838"/>
                    <a:pt x="140437" y="27299"/>
                  </a:cubicBezTo>
                  <a:lnTo>
                    <a:pt x="140437" y="2789"/>
                  </a:lnTo>
                  <a:cubicBezTo>
                    <a:pt x="140437" y="1251"/>
                    <a:pt x="139186" y="0"/>
                    <a:pt x="137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1"/>
            <p:cNvSpPr/>
            <p:nvPr/>
          </p:nvSpPr>
          <p:spPr>
            <a:xfrm>
              <a:off x="6703441" y="1776095"/>
              <a:ext cx="233006" cy="233006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4" y="1"/>
                  </a:moveTo>
                  <a:cubicBezTo>
                    <a:pt x="4294" y="1"/>
                    <a:pt x="0" y="4294"/>
                    <a:pt x="0" y="9586"/>
                  </a:cubicBezTo>
                  <a:cubicBezTo>
                    <a:pt x="0" y="14876"/>
                    <a:pt x="4294" y="19170"/>
                    <a:pt x="9584" y="19170"/>
                  </a:cubicBezTo>
                  <a:cubicBezTo>
                    <a:pt x="14876" y="19170"/>
                    <a:pt x="19169" y="14876"/>
                    <a:pt x="19169" y="9586"/>
                  </a:cubicBezTo>
                  <a:cubicBezTo>
                    <a:pt x="19169" y="4294"/>
                    <a:pt x="14876" y="1"/>
                    <a:pt x="9584" y="1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1"/>
            <p:cNvSpPr/>
            <p:nvPr/>
          </p:nvSpPr>
          <p:spPr>
            <a:xfrm>
              <a:off x="7036480" y="1829515"/>
              <a:ext cx="674952" cy="37619"/>
            </a:xfrm>
            <a:custGeom>
              <a:avLst/>
              <a:gdLst/>
              <a:ahLst/>
              <a:cxnLst/>
              <a:rect l="l" t="t" r="r" b="b"/>
              <a:pathLst>
                <a:path w="55530" h="3095" extrusionOk="0">
                  <a:moveTo>
                    <a:pt x="1556" y="1"/>
                  </a:moveTo>
                  <a:cubicBezTo>
                    <a:pt x="694" y="1"/>
                    <a:pt x="1" y="694"/>
                    <a:pt x="1" y="1540"/>
                  </a:cubicBezTo>
                  <a:cubicBezTo>
                    <a:pt x="1" y="2401"/>
                    <a:pt x="694" y="3095"/>
                    <a:pt x="1556" y="3095"/>
                  </a:cubicBezTo>
                  <a:lnTo>
                    <a:pt x="53975" y="3095"/>
                  </a:lnTo>
                  <a:cubicBezTo>
                    <a:pt x="54836" y="3095"/>
                    <a:pt x="55530" y="2401"/>
                    <a:pt x="55530" y="1540"/>
                  </a:cubicBezTo>
                  <a:cubicBezTo>
                    <a:pt x="55530" y="694"/>
                    <a:pt x="54836" y="1"/>
                    <a:pt x="53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1"/>
            <p:cNvSpPr/>
            <p:nvPr/>
          </p:nvSpPr>
          <p:spPr>
            <a:xfrm>
              <a:off x="7759285" y="1829515"/>
              <a:ext cx="477304" cy="37619"/>
            </a:xfrm>
            <a:custGeom>
              <a:avLst/>
              <a:gdLst/>
              <a:ahLst/>
              <a:cxnLst/>
              <a:rect l="l" t="t" r="r" b="b"/>
              <a:pathLst>
                <a:path w="39269" h="3095" extrusionOk="0">
                  <a:moveTo>
                    <a:pt x="1540" y="1"/>
                  </a:moveTo>
                  <a:cubicBezTo>
                    <a:pt x="695" y="1"/>
                    <a:pt x="1" y="694"/>
                    <a:pt x="1" y="1540"/>
                  </a:cubicBezTo>
                  <a:cubicBezTo>
                    <a:pt x="1" y="2401"/>
                    <a:pt x="695" y="3095"/>
                    <a:pt x="1540" y="3095"/>
                  </a:cubicBezTo>
                  <a:lnTo>
                    <a:pt x="37714" y="3095"/>
                  </a:lnTo>
                  <a:cubicBezTo>
                    <a:pt x="38575" y="3095"/>
                    <a:pt x="39269" y="2401"/>
                    <a:pt x="39269" y="1540"/>
                  </a:cubicBezTo>
                  <a:cubicBezTo>
                    <a:pt x="39269" y="694"/>
                    <a:pt x="38575" y="1"/>
                    <a:pt x="37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7036480" y="1924444"/>
              <a:ext cx="265058" cy="37619"/>
            </a:xfrm>
            <a:custGeom>
              <a:avLst/>
              <a:gdLst/>
              <a:ahLst/>
              <a:cxnLst/>
              <a:rect l="l" t="t" r="r" b="b"/>
              <a:pathLst>
                <a:path w="21807" h="3095" extrusionOk="0">
                  <a:moveTo>
                    <a:pt x="1556" y="0"/>
                  </a:moveTo>
                  <a:cubicBezTo>
                    <a:pt x="694" y="0"/>
                    <a:pt x="1" y="694"/>
                    <a:pt x="1" y="1539"/>
                  </a:cubicBezTo>
                  <a:cubicBezTo>
                    <a:pt x="1" y="2401"/>
                    <a:pt x="694" y="3094"/>
                    <a:pt x="1556" y="3094"/>
                  </a:cubicBezTo>
                  <a:lnTo>
                    <a:pt x="20269" y="3094"/>
                  </a:lnTo>
                  <a:cubicBezTo>
                    <a:pt x="21114" y="3094"/>
                    <a:pt x="21806" y="2401"/>
                    <a:pt x="21806" y="1539"/>
                  </a:cubicBezTo>
                  <a:cubicBezTo>
                    <a:pt x="21806" y="694"/>
                    <a:pt x="21114" y="0"/>
                    <a:pt x="20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1"/>
            <p:cNvSpPr/>
            <p:nvPr/>
          </p:nvSpPr>
          <p:spPr>
            <a:xfrm>
              <a:off x="5673267" y="1457228"/>
              <a:ext cx="459825" cy="389778"/>
            </a:xfrm>
            <a:custGeom>
              <a:avLst/>
              <a:gdLst/>
              <a:ahLst/>
              <a:cxnLst/>
              <a:rect l="l" t="t" r="r" b="b"/>
              <a:pathLst>
                <a:path w="37831" h="32068" extrusionOk="0">
                  <a:moveTo>
                    <a:pt x="4445" y="0"/>
                  </a:moveTo>
                  <a:cubicBezTo>
                    <a:pt x="1995" y="0"/>
                    <a:pt x="0" y="1995"/>
                    <a:pt x="0" y="4446"/>
                  </a:cubicBezTo>
                  <a:lnTo>
                    <a:pt x="0" y="23868"/>
                  </a:lnTo>
                  <a:cubicBezTo>
                    <a:pt x="0" y="26320"/>
                    <a:pt x="1995" y="28314"/>
                    <a:pt x="4445" y="28314"/>
                  </a:cubicBezTo>
                  <a:lnTo>
                    <a:pt x="15162" y="28314"/>
                  </a:lnTo>
                  <a:lnTo>
                    <a:pt x="18915" y="32067"/>
                  </a:lnTo>
                  <a:lnTo>
                    <a:pt x="22667" y="28314"/>
                  </a:lnTo>
                  <a:lnTo>
                    <a:pt x="33384" y="28314"/>
                  </a:lnTo>
                  <a:cubicBezTo>
                    <a:pt x="35836" y="28314"/>
                    <a:pt x="37831" y="26320"/>
                    <a:pt x="37831" y="23868"/>
                  </a:cubicBezTo>
                  <a:lnTo>
                    <a:pt x="37831" y="4446"/>
                  </a:lnTo>
                  <a:cubicBezTo>
                    <a:pt x="37831" y="1995"/>
                    <a:pt x="35836" y="0"/>
                    <a:pt x="33384" y="0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1"/>
            <p:cNvSpPr/>
            <p:nvPr/>
          </p:nvSpPr>
          <p:spPr>
            <a:xfrm>
              <a:off x="5817909" y="1559948"/>
              <a:ext cx="170543" cy="138710"/>
            </a:xfrm>
            <a:custGeom>
              <a:avLst/>
              <a:gdLst/>
              <a:ahLst/>
              <a:cxnLst/>
              <a:rect l="l" t="t" r="r" b="b"/>
              <a:pathLst>
                <a:path w="14031" h="11412" extrusionOk="0">
                  <a:moveTo>
                    <a:pt x="3685" y="1"/>
                  </a:moveTo>
                  <a:cubicBezTo>
                    <a:pt x="1657" y="1"/>
                    <a:pt x="0" y="1641"/>
                    <a:pt x="0" y="3686"/>
                  </a:cubicBezTo>
                  <a:cubicBezTo>
                    <a:pt x="0" y="4565"/>
                    <a:pt x="0" y="6881"/>
                    <a:pt x="5004" y="10109"/>
                  </a:cubicBezTo>
                  <a:lnTo>
                    <a:pt x="7015" y="11412"/>
                  </a:lnTo>
                  <a:lnTo>
                    <a:pt x="9027" y="10109"/>
                  </a:lnTo>
                  <a:cubicBezTo>
                    <a:pt x="14030" y="6881"/>
                    <a:pt x="14030" y="4565"/>
                    <a:pt x="14030" y="3686"/>
                  </a:cubicBezTo>
                  <a:cubicBezTo>
                    <a:pt x="14030" y="1641"/>
                    <a:pt x="12390" y="1"/>
                    <a:pt x="10345" y="1"/>
                  </a:cubicBezTo>
                  <a:cubicBezTo>
                    <a:pt x="8874" y="1"/>
                    <a:pt x="7623" y="846"/>
                    <a:pt x="7015" y="2081"/>
                  </a:cubicBezTo>
                  <a:cubicBezTo>
                    <a:pt x="6424" y="846"/>
                    <a:pt x="5155" y="1"/>
                    <a:pt x="3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1"/>
            <p:cNvSpPr/>
            <p:nvPr/>
          </p:nvSpPr>
          <p:spPr>
            <a:xfrm>
              <a:off x="5300175" y="2956587"/>
              <a:ext cx="436622" cy="284980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5374951" y="3039798"/>
              <a:ext cx="287058" cy="60822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7782513" y="1481684"/>
              <a:ext cx="269993" cy="269981"/>
            </a:xfrm>
            <a:custGeom>
              <a:avLst/>
              <a:gdLst/>
              <a:ahLst/>
              <a:cxnLst/>
              <a:rect l="l" t="t" r="r" b="b"/>
              <a:pathLst>
                <a:path w="22213" h="22212" extrusionOk="0">
                  <a:moveTo>
                    <a:pt x="11106" y="0"/>
                  </a:moveTo>
                  <a:cubicBezTo>
                    <a:pt x="4987" y="0"/>
                    <a:pt x="1" y="4986"/>
                    <a:pt x="1" y="11105"/>
                  </a:cubicBezTo>
                  <a:cubicBezTo>
                    <a:pt x="1" y="17242"/>
                    <a:pt x="4987" y="22212"/>
                    <a:pt x="11106" y="22212"/>
                  </a:cubicBezTo>
                  <a:cubicBezTo>
                    <a:pt x="17225" y="22212"/>
                    <a:pt x="22212" y="17242"/>
                    <a:pt x="22212" y="11105"/>
                  </a:cubicBezTo>
                  <a:cubicBezTo>
                    <a:pt x="22212" y="4986"/>
                    <a:pt x="17225" y="0"/>
                    <a:pt x="11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7870039" y="1520494"/>
              <a:ext cx="97189" cy="96192"/>
            </a:xfrm>
            <a:custGeom>
              <a:avLst/>
              <a:gdLst/>
              <a:ahLst/>
              <a:cxnLst/>
              <a:rect l="l" t="t" r="r" b="b"/>
              <a:pathLst>
                <a:path w="7996" h="7914" extrusionOk="0">
                  <a:moveTo>
                    <a:pt x="4011" y="1"/>
                  </a:moveTo>
                  <a:cubicBezTo>
                    <a:pt x="1859" y="1"/>
                    <a:pt x="84" y="1730"/>
                    <a:pt x="51" y="3889"/>
                  </a:cubicBezTo>
                  <a:cubicBezTo>
                    <a:pt x="1" y="6070"/>
                    <a:pt x="1741" y="7879"/>
                    <a:pt x="3922" y="7912"/>
                  </a:cubicBezTo>
                  <a:cubicBezTo>
                    <a:pt x="3954" y="7913"/>
                    <a:pt x="3986" y="7913"/>
                    <a:pt x="4017" y="7913"/>
                  </a:cubicBezTo>
                  <a:cubicBezTo>
                    <a:pt x="6171" y="7913"/>
                    <a:pt x="7912" y="6191"/>
                    <a:pt x="7962" y="4042"/>
                  </a:cubicBezTo>
                  <a:cubicBezTo>
                    <a:pt x="7995" y="1861"/>
                    <a:pt x="6255" y="53"/>
                    <a:pt x="4074" y="1"/>
                  </a:cubicBezTo>
                  <a:cubicBezTo>
                    <a:pt x="4053" y="1"/>
                    <a:pt x="4032" y="1"/>
                    <a:pt x="4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7823803" y="1637592"/>
              <a:ext cx="184727" cy="105673"/>
            </a:xfrm>
            <a:custGeom>
              <a:avLst/>
              <a:gdLst/>
              <a:ahLst/>
              <a:cxnLst/>
              <a:rect l="l" t="t" r="r" b="b"/>
              <a:pathLst>
                <a:path w="15198" h="8694" extrusionOk="0">
                  <a:moveTo>
                    <a:pt x="7551" y="1"/>
                  </a:moveTo>
                  <a:cubicBezTo>
                    <a:pt x="4102" y="1"/>
                    <a:pt x="1150" y="2179"/>
                    <a:pt x="1" y="5243"/>
                  </a:cubicBezTo>
                  <a:cubicBezTo>
                    <a:pt x="1860" y="7305"/>
                    <a:pt x="4531" y="8641"/>
                    <a:pt x="7540" y="8691"/>
                  </a:cubicBezTo>
                  <a:cubicBezTo>
                    <a:pt x="7618" y="8693"/>
                    <a:pt x="7697" y="8694"/>
                    <a:pt x="7775" y="8694"/>
                  </a:cubicBezTo>
                  <a:cubicBezTo>
                    <a:pt x="10690" y="8694"/>
                    <a:pt x="13321" y="7473"/>
                    <a:pt x="15198" y="5531"/>
                  </a:cubicBezTo>
                  <a:cubicBezTo>
                    <a:pt x="14150" y="2369"/>
                    <a:pt x="11208" y="54"/>
                    <a:pt x="7709" y="3"/>
                  </a:cubicBezTo>
                  <a:cubicBezTo>
                    <a:pt x="7656" y="2"/>
                    <a:pt x="7603" y="1"/>
                    <a:pt x="7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8" name="Google Shape;618;p41"/>
            <p:cNvGrpSpPr/>
            <p:nvPr/>
          </p:nvGrpSpPr>
          <p:grpSpPr>
            <a:xfrm>
              <a:off x="5306560" y="1715806"/>
              <a:ext cx="454888" cy="454888"/>
              <a:chOff x="5289166" y="402821"/>
              <a:chExt cx="801000" cy="801000"/>
            </a:xfrm>
          </p:grpSpPr>
          <p:sp>
            <p:nvSpPr>
              <p:cNvPr id="619" name="Google Shape;619;p41"/>
              <p:cNvSpPr/>
              <p:nvPr/>
            </p:nvSpPr>
            <p:spPr>
              <a:xfrm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1"/>
              <p:cNvSpPr/>
              <p:nvPr/>
            </p:nvSpPr>
            <p:spPr>
              <a:xfrm rot="10800000" flipH="1"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41"/>
            <p:cNvSpPr/>
            <p:nvPr/>
          </p:nvSpPr>
          <p:spPr>
            <a:xfrm>
              <a:off x="8072364" y="2213821"/>
              <a:ext cx="292491" cy="2924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41"/>
            <p:cNvGrpSpPr/>
            <p:nvPr/>
          </p:nvGrpSpPr>
          <p:grpSpPr>
            <a:xfrm>
              <a:off x="6387030" y="2729646"/>
              <a:ext cx="995046" cy="816206"/>
              <a:chOff x="6710430" y="2844909"/>
              <a:chExt cx="995046" cy="816206"/>
            </a:xfrm>
          </p:grpSpPr>
          <p:sp>
            <p:nvSpPr>
              <p:cNvPr id="623" name="Google Shape;623;p41"/>
              <p:cNvSpPr/>
              <p:nvPr/>
            </p:nvSpPr>
            <p:spPr>
              <a:xfrm>
                <a:off x="6710430" y="2844909"/>
                <a:ext cx="995046" cy="655225"/>
              </a:xfrm>
              <a:custGeom>
                <a:avLst/>
                <a:gdLst/>
                <a:ahLst/>
                <a:cxnLst/>
                <a:rect l="l" t="t" r="r" b="b"/>
                <a:pathLst>
                  <a:path w="81865" h="53907" extrusionOk="0">
                    <a:moveTo>
                      <a:pt x="3110" y="0"/>
                    </a:moveTo>
                    <a:cubicBezTo>
                      <a:pt x="1386" y="0"/>
                      <a:pt x="0" y="1386"/>
                      <a:pt x="0" y="3094"/>
                    </a:cubicBezTo>
                    <a:lnTo>
                      <a:pt x="0" y="50813"/>
                    </a:lnTo>
                    <a:cubicBezTo>
                      <a:pt x="0" y="52521"/>
                      <a:pt x="1386" y="53907"/>
                      <a:pt x="3110" y="53907"/>
                    </a:cubicBezTo>
                    <a:lnTo>
                      <a:pt x="78771" y="53907"/>
                    </a:lnTo>
                    <a:cubicBezTo>
                      <a:pt x="80478" y="53907"/>
                      <a:pt x="81864" y="52521"/>
                      <a:pt x="81864" y="50813"/>
                    </a:cubicBezTo>
                    <a:lnTo>
                      <a:pt x="81864" y="3094"/>
                    </a:lnTo>
                    <a:cubicBezTo>
                      <a:pt x="81864" y="1386"/>
                      <a:pt x="80478" y="0"/>
                      <a:pt x="787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1"/>
              <p:cNvSpPr/>
              <p:nvPr/>
            </p:nvSpPr>
            <p:spPr>
              <a:xfrm>
                <a:off x="6748231" y="2882515"/>
                <a:ext cx="919672" cy="580024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47719" extrusionOk="0">
                    <a:moveTo>
                      <a:pt x="0" y="0"/>
                    </a:moveTo>
                    <a:lnTo>
                      <a:pt x="0" y="47719"/>
                    </a:lnTo>
                    <a:lnTo>
                      <a:pt x="75661" y="47719"/>
                    </a:lnTo>
                    <a:lnTo>
                      <a:pt x="75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1"/>
              <p:cNvSpPr/>
              <p:nvPr/>
            </p:nvSpPr>
            <p:spPr>
              <a:xfrm>
                <a:off x="6748231" y="3005570"/>
                <a:ext cx="919672" cy="456967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37595" extrusionOk="0">
                    <a:moveTo>
                      <a:pt x="23395" y="1"/>
                    </a:moveTo>
                    <a:lnTo>
                      <a:pt x="0" y="33200"/>
                    </a:lnTo>
                    <a:lnTo>
                      <a:pt x="0" y="37595"/>
                    </a:lnTo>
                    <a:lnTo>
                      <a:pt x="75661" y="37595"/>
                    </a:lnTo>
                    <a:lnTo>
                      <a:pt x="57946" y="12442"/>
                    </a:lnTo>
                    <a:lnTo>
                      <a:pt x="49089" y="25018"/>
                    </a:lnTo>
                    <a:lnTo>
                      <a:pt x="45048" y="30749"/>
                    </a:lnTo>
                    <a:lnTo>
                      <a:pt x="36630" y="18798"/>
                    </a:lnTo>
                    <a:lnTo>
                      <a:pt x="233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1"/>
              <p:cNvSpPr/>
              <p:nvPr/>
            </p:nvSpPr>
            <p:spPr>
              <a:xfrm>
                <a:off x="7225498" y="2979486"/>
                <a:ext cx="140560" cy="140548"/>
              </a:xfrm>
              <a:custGeom>
                <a:avLst/>
                <a:gdLst/>
                <a:ahLst/>
                <a:cxnLst/>
                <a:rect l="l" t="t" r="r" b="b"/>
                <a:pathLst>
                  <a:path w="11564" h="11563" extrusionOk="0">
                    <a:moveTo>
                      <a:pt x="5782" y="1"/>
                    </a:moveTo>
                    <a:cubicBezTo>
                      <a:pt x="2588" y="1"/>
                      <a:pt x="1" y="2586"/>
                      <a:pt x="1" y="5782"/>
                    </a:cubicBezTo>
                    <a:cubicBezTo>
                      <a:pt x="1" y="8976"/>
                      <a:pt x="2588" y="11563"/>
                      <a:pt x="5782" y="11563"/>
                    </a:cubicBezTo>
                    <a:cubicBezTo>
                      <a:pt x="8978" y="11563"/>
                      <a:pt x="11563" y="8976"/>
                      <a:pt x="11563" y="5782"/>
                    </a:cubicBezTo>
                    <a:cubicBezTo>
                      <a:pt x="11563" y="2586"/>
                      <a:pt x="8978" y="1"/>
                      <a:pt x="5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1"/>
              <p:cNvSpPr/>
              <p:nvPr/>
            </p:nvSpPr>
            <p:spPr>
              <a:xfrm>
                <a:off x="7321087" y="3433715"/>
                <a:ext cx="227400" cy="2274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41"/>
            <p:cNvSpPr/>
            <p:nvPr/>
          </p:nvSpPr>
          <p:spPr>
            <a:xfrm>
              <a:off x="6878913" y="3637361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8364857" y="2484292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7170539" y="1473072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5226503" y="2396433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5029270" y="2748958"/>
              <a:ext cx="270900" cy="270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3F7D19A9-9BB6-7E70-B50A-FD2ABF99C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55" b="96148" l="6770" r="94391">
                        <a14:foregroundMark x1="46422" y1="34671" x2="46422" y2="34671"/>
                        <a14:foregroundMark x1="56867" y1="6742" x2="52998" y2="8989"/>
                        <a14:foregroundMark x1="37911" y1="6581" x2="37331" y2="4655"/>
                        <a14:foregroundMark x1="12379" y1="25843" x2="9091" y2="25682"/>
                        <a14:foregroundMark x1="31335" y1="55538" x2="23404" y2="54735"/>
                        <a14:foregroundMark x1="76596" y1="41894" x2="76596" y2="50722"/>
                        <a14:foregroundMark x1="82979" y1="61477" x2="89942" y2="66453"/>
                        <a14:foregroundMark x1="87427" y1="61477" x2="94584" y2="59711"/>
                        <a14:foregroundMark x1="73694" y1="82825" x2="74855" y2="91814"/>
                        <a14:foregroundMark x1="68279" y1="79294" x2="78723" y2="84430"/>
                        <a14:foregroundMark x1="78723" y1="84430" x2="80658" y2="92135"/>
                        <a14:foregroundMark x1="72534" y1="89727" x2="74275" y2="96148"/>
                        <a14:foregroundMark x1="12573" y1="71429" x2="22437" y2="83788"/>
                        <a14:foregroundMark x1="22437" y1="83788" x2="23985" y2="87961"/>
                        <a14:foregroundMark x1="24371" y1="73355" x2="28250" y2="84280"/>
                        <a14:foregroundMark x1="13733" y1="73034" x2="6770" y2="87159"/>
                        <a14:foregroundMark x1="6770" y1="87159" x2="6770" y2="87159"/>
                        <a14:foregroundMark x1="7544" y1="46870" x2="10251" y2="56340"/>
                        <a14:foregroundMark x1="13733" y1="51204" x2="11799" y2="54414"/>
                        <a14:foregroundMark x1="88201" y1="63724" x2="92456" y2="60674"/>
                        <a14:backgroundMark x1="30948" y1="86838" x2="28820" y2="90209"/>
                        <a14:backgroundMark x1="31141" y1="85714" x2="29014" y2="87480"/>
                        <a14:backgroundMark x1="30948" y1="90530" x2="29014" y2="93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8640" y="2004946"/>
            <a:ext cx="2181493" cy="26287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5"/>
          <p:cNvSpPr/>
          <p:nvPr/>
        </p:nvSpPr>
        <p:spPr>
          <a:xfrm>
            <a:off x="962675" y="1358025"/>
            <a:ext cx="7236600" cy="2329800"/>
          </a:xfrm>
          <a:prstGeom prst="roundRect">
            <a:avLst>
              <a:gd name="adj" fmla="val 5229"/>
            </a:avLst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endParaRPr sz="2000" dirty="0">
              <a:solidFill>
                <a:srgbClr val="5555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761473D-A926-DD7E-EF0E-E7BDD6817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838" y="1156135"/>
            <a:ext cx="3152128" cy="3469608"/>
          </a:xfrm>
          <a:prstGeom prst="rect">
            <a:avLst/>
          </a:prstGeom>
        </p:spPr>
      </p:pic>
      <p:sp>
        <p:nvSpPr>
          <p:cNvPr id="690" name="Google Shape;690;p45"/>
          <p:cNvSpPr/>
          <p:nvPr/>
        </p:nvSpPr>
        <p:spPr>
          <a:xfrm>
            <a:off x="7678745" y="2157024"/>
            <a:ext cx="943514" cy="1288940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5"/>
          <p:cNvSpPr/>
          <p:nvPr/>
        </p:nvSpPr>
        <p:spPr>
          <a:xfrm>
            <a:off x="7583488" y="1997113"/>
            <a:ext cx="60951" cy="52551"/>
          </a:xfrm>
          <a:custGeom>
            <a:avLst/>
            <a:gdLst/>
            <a:ahLst/>
            <a:cxnLst/>
            <a:rect l="l" t="t" r="r" b="b"/>
            <a:pathLst>
              <a:path w="1987" h="1713" extrusionOk="0">
                <a:moveTo>
                  <a:pt x="1142" y="1"/>
                </a:moveTo>
                <a:cubicBezTo>
                  <a:pt x="572" y="1"/>
                  <a:pt x="1" y="298"/>
                  <a:pt x="1" y="868"/>
                </a:cubicBezTo>
                <a:cubicBezTo>
                  <a:pt x="1" y="1439"/>
                  <a:pt x="572" y="1713"/>
                  <a:pt x="1142" y="1713"/>
                </a:cubicBezTo>
                <a:cubicBezTo>
                  <a:pt x="1416" y="1713"/>
                  <a:pt x="1987" y="1439"/>
                  <a:pt x="1987" y="868"/>
                </a:cubicBezTo>
                <a:cubicBezTo>
                  <a:pt x="1987" y="298"/>
                  <a:pt x="1416" y="1"/>
                  <a:pt x="11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  <a:reflection stA="6000" endPos="54000" dist="3810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45"/>
          <p:cNvSpPr txBox="1">
            <a:spLocks noGrp="1"/>
          </p:cNvSpPr>
          <p:nvPr>
            <p:ph type="subTitle" idx="1"/>
          </p:nvPr>
        </p:nvSpPr>
        <p:spPr>
          <a:xfrm>
            <a:off x="1821000" y="433810"/>
            <a:ext cx="5502000" cy="58665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الانتقال إلى صفحات أخرى مرتبطة</a:t>
            </a:r>
            <a:endParaRPr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00" name="Google Shape;700;p45"/>
          <p:cNvGrpSpPr/>
          <p:nvPr/>
        </p:nvGrpSpPr>
        <p:grpSpPr>
          <a:xfrm>
            <a:off x="7531488" y="1224238"/>
            <a:ext cx="891300" cy="486300"/>
            <a:chOff x="6930163" y="1358338"/>
            <a:chExt cx="891300" cy="486300"/>
          </a:xfrm>
        </p:grpSpPr>
        <p:sp>
          <p:nvSpPr>
            <p:cNvPr id="701" name="Google Shape;701;p45"/>
            <p:cNvSpPr/>
            <p:nvPr/>
          </p:nvSpPr>
          <p:spPr>
            <a:xfrm>
              <a:off x="6930163" y="1358338"/>
              <a:ext cx="891300" cy="486300"/>
            </a:xfrm>
            <a:prstGeom prst="wedgeRoundRectCallout">
              <a:avLst>
                <a:gd name="adj1" fmla="val -20923"/>
                <a:gd name="adj2" fmla="val 78986"/>
                <a:gd name="adj3" fmla="val 0"/>
              </a:avLst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2" name="Google Shape;702;p45"/>
            <p:cNvGrpSpPr/>
            <p:nvPr/>
          </p:nvGrpSpPr>
          <p:grpSpPr>
            <a:xfrm>
              <a:off x="7109579" y="1554476"/>
              <a:ext cx="532464" cy="94014"/>
              <a:chOff x="4703325" y="2297975"/>
              <a:chExt cx="242525" cy="42825"/>
            </a:xfrm>
          </p:grpSpPr>
          <p:sp>
            <p:nvSpPr>
              <p:cNvPr id="703" name="Google Shape;703;p45"/>
              <p:cNvSpPr/>
              <p:nvPr/>
            </p:nvSpPr>
            <p:spPr>
              <a:xfrm>
                <a:off x="4703325" y="2297975"/>
                <a:ext cx="502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713" extrusionOk="0">
                    <a:moveTo>
                      <a:pt x="1141" y="1"/>
                    </a:moveTo>
                    <a:cubicBezTo>
                      <a:pt x="571" y="1"/>
                      <a:pt x="0" y="298"/>
                      <a:pt x="0" y="868"/>
                    </a:cubicBezTo>
                    <a:cubicBezTo>
                      <a:pt x="0" y="1439"/>
                      <a:pt x="571" y="1713"/>
                      <a:pt x="1141" y="1713"/>
                    </a:cubicBezTo>
                    <a:cubicBezTo>
                      <a:pt x="1712" y="1713"/>
                      <a:pt x="2009" y="1439"/>
                      <a:pt x="2009" y="868"/>
                    </a:cubicBezTo>
                    <a:cubicBezTo>
                      <a:pt x="2009" y="298"/>
                      <a:pt x="1712" y="1"/>
                      <a:pt x="11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54000" dist="3810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5"/>
              <p:cNvSpPr/>
              <p:nvPr/>
            </p:nvSpPr>
            <p:spPr>
              <a:xfrm>
                <a:off x="4803175" y="229797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68" y="1"/>
                    </a:moveTo>
                    <a:cubicBezTo>
                      <a:pt x="297" y="1"/>
                      <a:pt x="0" y="298"/>
                      <a:pt x="0" y="868"/>
                    </a:cubicBezTo>
                    <a:cubicBezTo>
                      <a:pt x="0" y="1439"/>
                      <a:pt x="297" y="1713"/>
                      <a:pt x="868" y="1713"/>
                    </a:cubicBezTo>
                    <a:cubicBezTo>
                      <a:pt x="1438" y="1713"/>
                      <a:pt x="1712" y="1439"/>
                      <a:pt x="1712" y="868"/>
                    </a:cubicBezTo>
                    <a:cubicBezTo>
                      <a:pt x="1712" y="298"/>
                      <a:pt x="1438" y="1"/>
                      <a:pt x="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54000" dist="3810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5"/>
              <p:cNvSpPr/>
              <p:nvPr/>
            </p:nvSpPr>
            <p:spPr>
              <a:xfrm>
                <a:off x="4896175" y="229797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2" y="1"/>
                      <a:pt x="1" y="298"/>
                      <a:pt x="1" y="868"/>
                    </a:cubicBezTo>
                    <a:cubicBezTo>
                      <a:pt x="1" y="1439"/>
                      <a:pt x="572" y="1713"/>
                      <a:pt x="1142" y="1713"/>
                    </a:cubicBezTo>
                    <a:cubicBezTo>
                      <a:pt x="1416" y="1713"/>
                      <a:pt x="1987" y="1439"/>
                      <a:pt x="1987" y="868"/>
                    </a:cubicBezTo>
                    <a:cubicBezTo>
                      <a:pt x="1987" y="298"/>
                      <a:pt x="1416" y="1"/>
                      <a:pt x="1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54000" dist="3810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7" name="Google Shape;707;p45"/>
          <p:cNvSpPr/>
          <p:nvPr/>
        </p:nvSpPr>
        <p:spPr>
          <a:xfrm>
            <a:off x="618690" y="2979599"/>
            <a:ext cx="94500" cy="9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5"/>
          <p:cNvSpPr/>
          <p:nvPr/>
        </p:nvSpPr>
        <p:spPr>
          <a:xfrm>
            <a:off x="824473" y="3270650"/>
            <a:ext cx="60900" cy="60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5"/>
          <p:cNvSpPr/>
          <p:nvPr/>
        </p:nvSpPr>
        <p:spPr>
          <a:xfrm>
            <a:off x="8272090" y="2034524"/>
            <a:ext cx="94500" cy="9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" name="Google Shape;710;p45"/>
          <p:cNvGrpSpPr/>
          <p:nvPr/>
        </p:nvGrpSpPr>
        <p:grpSpPr>
          <a:xfrm>
            <a:off x="485747" y="1284975"/>
            <a:ext cx="2008800" cy="146100"/>
            <a:chOff x="847125" y="3296850"/>
            <a:chExt cx="2008800" cy="146100"/>
          </a:xfrm>
        </p:grpSpPr>
        <p:sp>
          <p:nvSpPr>
            <p:cNvPr id="711" name="Google Shape;711;p45"/>
            <p:cNvSpPr/>
            <p:nvPr/>
          </p:nvSpPr>
          <p:spPr>
            <a:xfrm>
              <a:off x="847125" y="3296850"/>
              <a:ext cx="2008800" cy="14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45"/>
            <p:cNvGrpSpPr/>
            <p:nvPr/>
          </p:nvGrpSpPr>
          <p:grpSpPr>
            <a:xfrm rot="10800000" flipH="1">
              <a:off x="878209" y="3322949"/>
              <a:ext cx="429322" cy="93999"/>
              <a:chOff x="5795037" y="809024"/>
              <a:chExt cx="431653" cy="94500"/>
            </a:xfrm>
          </p:grpSpPr>
          <p:sp>
            <p:nvSpPr>
              <p:cNvPr id="713" name="Google Shape;713;p45"/>
              <p:cNvSpPr/>
              <p:nvPr/>
            </p:nvSpPr>
            <p:spPr>
              <a:xfrm>
                <a:off x="5795037" y="809024"/>
                <a:ext cx="94500" cy="94500"/>
              </a:xfrm>
              <a:prstGeom prst="ellipse">
                <a:avLst/>
              </a:prstGeom>
              <a:solidFill>
                <a:srgbClr val="81EEEB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5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A1C3FF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5"/>
              <p:cNvSpPr/>
              <p:nvPr/>
            </p:nvSpPr>
            <p:spPr>
              <a:xfrm>
                <a:off x="6132190" y="809024"/>
                <a:ext cx="94500" cy="94500"/>
              </a:xfrm>
              <a:prstGeom prst="ellipse">
                <a:avLst/>
              </a:prstGeom>
              <a:solidFill>
                <a:srgbClr val="FFC3D0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Google Shape;1316;p64">
            <a:extLst>
              <a:ext uri="{FF2B5EF4-FFF2-40B4-BE49-F238E27FC236}">
                <a16:creationId xmlns:a16="http://schemas.microsoft.com/office/drawing/2014/main" id="{985BDAEA-F5F5-C6D4-BB98-E13E95207525}"/>
              </a:ext>
            </a:extLst>
          </p:cNvPr>
          <p:cNvSpPr/>
          <p:nvPr/>
        </p:nvSpPr>
        <p:spPr>
          <a:xfrm>
            <a:off x="5555455" y="4449636"/>
            <a:ext cx="2643819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318;p64">
            <a:extLst>
              <a:ext uri="{FF2B5EF4-FFF2-40B4-BE49-F238E27FC236}">
                <a16:creationId xmlns:a16="http://schemas.microsoft.com/office/drawing/2014/main" id="{0C94109A-AAC7-7531-C29C-0353A3A8E50E}"/>
              </a:ext>
            </a:extLst>
          </p:cNvPr>
          <p:cNvSpPr txBox="1"/>
          <p:nvPr/>
        </p:nvSpPr>
        <p:spPr>
          <a:xfrm>
            <a:off x="5709828" y="4498757"/>
            <a:ext cx="2424478" cy="2429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هذا ارتباط تشعبي. عند وضع المؤشر على ارتباط تشعبي، يتغير السهم إلى يد صغيرة تشير إلى الارتباط.</a:t>
            </a:r>
          </a:p>
        </p:txBody>
      </p:sp>
      <p:sp>
        <p:nvSpPr>
          <p:cNvPr id="6" name="Google Shape;1325;p64">
            <a:extLst>
              <a:ext uri="{FF2B5EF4-FFF2-40B4-BE49-F238E27FC236}">
                <a16:creationId xmlns:a16="http://schemas.microsoft.com/office/drawing/2014/main" id="{24C4CE43-F50F-2E45-6727-9A09B4A76845}"/>
              </a:ext>
            </a:extLst>
          </p:cNvPr>
          <p:cNvSpPr/>
          <p:nvPr/>
        </p:nvSpPr>
        <p:spPr>
          <a:xfrm>
            <a:off x="5189714" y="4385903"/>
            <a:ext cx="326571" cy="327000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C4BFBB30-9C83-6A65-53A2-9751FFBD95A1}"/>
              </a:ext>
            </a:extLst>
          </p:cNvPr>
          <p:cNvCxnSpPr>
            <a:cxnSpLocks/>
            <a:stCxn id="6" idx="6"/>
            <a:endCxn id="4" idx="1"/>
          </p:cNvCxnSpPr>
          <p:nvPr/>
        </p:nvCxnSpPr>
        <p:spPr>
          <a:xfrm>
            <a:off x="5516285" y="4549403"/>
            <a:ext cx="39170" cy="69283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6" name="صورة 15">
            <a:extLst>
              <a:ext uri="{FF2B5EF4-FFF2-40B4-BE49-F238E27FC236}">
                <a16:creationId xmlns:a16="http://schemas.microsoft.com/office/drawing/2014/main" id="{8C3F0377-CDB1-2162-E16A-18A51766C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25" y="2034524"/>
            <a:ext cx="2857899" cy="1914792"/>
          </a:xfrm>
          <a:prstGeom prst="rect">
            <a:avLst/>
          </a:prstGeom>
        </p:spPr>
      </p:pic>
      <p:sp>
        <p:nvSpPr>
          <p:cNvPr id="691" name="Google Shape;691;p45"/>
          <p:cNvSpPr/>
          <p:nvPr/>
        </p:nvSpPr>
        <p:spPr>
          <a:xfrm flipH="1">
            <a:off x="508380" y="1560867"/>
            <a:ext cx="943514" cy="1288940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" name="موصل: منحني 17">
            <a:extLst>
              <a:ext uri="{FF2B5EF4-FFF2-40B4-BE49-F238E27FC236}">
                <a16:creationId xmlns:a16="http://schemas.microsoft.com/office/drawing/2014/main" id="{1A6EB5E8-E13E-25B7-645F-B33D56618E98}"/>
              </a:ext>
            </a:extLst>
          </p:cNvPr>
          <p:cNvCxnSpPr>
            <a:cxnSpLocks/>
          </p:cNvCxnSpPr>
          <p:nvPr/>
        </p:nvCxnSpPr>
        <p:spPr>
          <a:xfrm rot="16200000" flipV="1">
            <a:off x="3590067" y="3486603"/>
            <a:ext cx="1034358" cy="953079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Google Shape;1316;p64">
            <a:extLst>
              <a:ext uri="{FF2B5EF4-FFF2-40B4-BE49-F238E27FC236}">
                <a16:creationId xmlns:a16="http://schemas.microsoft.com/office/drawing/2014/main" id="{DCDB5949-4661-CE98-9021-28E00EED4430}"/>
              </a:ext>
            </a:extLst>
          </p:cNvPr>
          <p:cNvSpPr/>
          <p:nvPr/>
        </p:nvSpPr>
        <p:spPr>
          <a:xfrm>
            <a:off x="1086126" y="1741811"/>
            <a:ext cx="2643819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318;p64">
            <a:extLst>
              <a:ext uri="{FF2B5EF4-FFF2-40B4-BE49-F238E27FC236}">
                <a16:creationId xmlns:a16="http://schemas.microsoft.com/office/drawing/2014/main" id="{5DEC6EB1-5CFF-B3A8-F3BF-C5BAF34CCC10}"/>
              </a:ext>
            </a:extLst>
          </p:cNvPr>
          <p:cNvSpPr txBox="1"/>
          <p:nvPr/>
        </p:nvSpPr>
        <p:spPr>
          <a:xfrm>
            <a:off x="1240499" y="1790932"/>
            <a:ext cx="2424478" cy="2429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 يتم فتح صفحة جديدة.</a:t>
            </a:r>
          </a:p>
        </p:txBody>
      </p:sp>
    </p:spTree>
    <p:extLst>
      <p:ext uri="{BB962C8B-B14F-4D97-AF65-F5344CB8AC3E}">
        <p14:creationId xmlns:p14="http://schemas.microsoft.com/office/powerpoint/2010/main" val="4524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6"/>
          <p:cNvSpPr/>
          <p:nvPr/>
        </p:nvSpPr>
        <p:spPr>
          <a:xfrm rot="4628371" flipH="1">
            <a:off x="4018269" y="532137"/>
            <a:ext cx="1758306" cy="2402032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66"/>
          <p:cNvGrpSpPr/>
          <p:nvPr/>
        </p:nvGrpSpPr>
        <p:grpSpPr>
          <a:xfrm>
            <a:off x="1663050" y="1560963"/>
            <a:ext cx="6028200" cy="1923900"/>
            <a:chOff x="1663050" y="1560963"/>
            <a:chExt cx="6028200" cy="1923900"/>
          </a:xfrm>
        </p:grpSpPr>
        <p:sp>
          <p:nvSpPr>
            <p:cNvPr id="1345" name="Google Shape;1345;p66"/>
            <p:cNvSpPr/>
            <p:nvPr/>
          </p:nvSpPr>
          <p:spPr>
            <a:xfrm>
              <a:off x="1663050" y="1560963"/>
              <a:ext cx="6028200" cy="1923900"/>
            </a:xfrm>
            <a:prstGeom prst="roundRect">
              <a:avLst>
                <a:gd name="adj" fmla="val 5229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6" name="Google Shape;1346;p66"/>
            <p:cNvGrpSpPr/>
            <p:nvPr/>
          </p:nvGrpSpPr>
          <p:grpSpPr>
            <a:xfrm>
              <a:off x="1890525" y="1673509"/>
              <a:ext cx="2008800" cy="146100"/>
              <a:chOff x="847125" y="3296850"/>
              <a:chExt cx="2008800" cy="146100"/>
            </a:xfrm>
          </p:grpSpPr>
          <p:sp>
            <p:nvSpPr>
              <p:cNvPr id="1347" name="Google Shape;1347;p66"/>
              <p:cNvSpPr/>
              <p:nvPr/>
            </p:nvSpPr>
            <p:spPr>
              <a:xfrm>
                <a:off x="847125" y="3296850"/>
                <a:ext cx="20088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66"/>
              <p:cNvGrpSpPr/>
              <p:nvPr/>
            </p:nvGrpSpPr>
            <p:grpSpPr>
              <a:xfrm rot="10800000" flipH="1">
                <a:off x="878209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1349" name="Google Shape;1349;p66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66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66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52" name="Google Shape;1352;p66"/>
          <p:cNvSpPr/>
          <p:nvPr/>
        </p:nvSpPr>
        <p:spPr>
          <a:xfrm>
            <a:off x="2041842" y="3348375"/>
            <a:ext cx="54288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66"/>
          <p:cNvGrpSpPr/>
          <p:nvPr/>
        </p:nvGrpSpPr>
        <p:grpSpPr>
          <a:xfrm>
            <a:off x="7475001" y="2099717"/>
            <a:ext cx="627083" cy="436814"/>
            <a:chOff x="5779976" y="1418876"/>
            <a:chExt cx="421200" cy="293400"/>
          </a:xfrm>
        </p:grpSpPr>
        <p:sp>
          <p:nvSpPr>
            <p:cNvPr id="1354" name="Google Shape;1354;p66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6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56" name="Google Shape;1356;p66"/>
          <p:cNvSpPr txBox="1">
            <a:spLocks noGrp="1"/>
          </p:cNvSpPr>
          <p:nvPr>
            <p:ph type="title"/>
          </p:nvPr>
        </p:nvSpPr>
        <p:spPr>
          <a:xfrm>
            <a:off x="1770313" y="2099725"/>
            <a:ext cx="5813700" cy="975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لنطبق معًا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8" name="Google Shape;1358;p66"/>
          <p:cNvGrpSpPr/>
          <p:nvPr/>
        </p:nvGrpSpPr>
        <p:grpSpPr>
          <a:xfrm>
            <a:off x="5635390" y="1327673"/>
            <a:ext cx="1796211" cy="517007"/>
            <a:chOff x="5635390" y="1327673"/>
            <a:chExt cx="1796211" cy="517007"/>
          </a:xfrm>
        </p:grpSpPr>
        <p:sp>
          <p:nvSpPr>
            <p:cNvPr id="1359" name="Google Shape;1359;p66"/>
            <p:cNvSpPr/>
            <p:nvPr/>
          </p:nvSpPr>
          <p:spPr>
            <a:xfrm>
              <a:off x="5635390" y="1327673"/>
              <a:ext cx="1796211" cy="517007"/>
            </a:xfrm>
            <a:custGeom>
              <a:avLst/>
              <a:gdLst/>
              <a:ahLst/>
              <a:cxnLst/>
              <a:rect l="l" t="t" r="r" b="b"/>
              <a:pathLst>
                <a:path w="65639" h="18893" extrusionOk="0">
                  <a:moveTo>
                    <a:pt x="2775" y="1"/>
                  </a:moveTo>
                  <a:cubicBezTo>
                    <a:pt x="1247" y="1"/>
                    <a:pt x="0" y="1264"/>
                    <a:pt x="0" y="2792"/>
                  </a:cubicBezTo>
                  <a:lnTo>
                    <a:pt x="0" y="16103"/>
                  </a:lnTo>
                  <a:cubicBezTo>
                    <a:pt x="0" y="17646"/>
                    <a:pt x="1247" y="18893"/>
                    <a:pt x="2775" y="18893"/>
                  </a:cubicBezTo>
                  <a:lnTo>
                    <a:pt x="62849" y="18893"/>
                  </a:lnTo>
                  <a:cubicBezTo>
                    <a:pt x="64391" y="18893"/>
                    <a:pt x="65638" y="17646"/>
                    <a:pt x="65638" y="16103"/>
                  </a:cubicBezTo>
                  <a:lnTo>
                    <a:pt x="65638" y="2792"/>
                  </a:lnTo>
                  <a:cubicBezTo>
                    <a:pt x="65638" y="1264"/>
                    <a:pt x="64391" y="1"/>
                    <a:pt x="62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14313" dist="19050" dir="5400000" algn="bl" rotWithShape="0">
                <a:schemeClr val="dk1">
                  <a:alpha val="25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6"/>
            <p:cNvSpPr/>
            <p:nvPr/>
          </p:nvSpPr>
          <p:spPr>
            <a:xfrm>
              <a:off x="5747997" y="1413625"/>
              <a:ext cx="377938" cy="345100"/>
            </a:xfrm>
            <a:custGeom>
              <a:avLst/>
              <a:gdLst/>
              <a:ahLst/>
              <a:cxnLst/>
              <a:rect l="l" t="t" r="r" b="b"/>
              <a:pathLst>
                <a:path w="13811" h="12611" extrusionOk="0">
                  <a:moveTo>
                    <a:pt x="6907" y="1"/>
                  </a:moveTo>
                  <a:cubicBezTo>
                    <a:pt x="5296" y="1"/>
                    <a:pt x="3687" y="617"/>
                    <a:pt x="2463" y="1848"/>
                  </a:cubicBezTo>
                  <a:cubicBezTo>
                    <a:pt x="1" y="4311"/>
                    <a:pt x="1" y="8301"/>
                    <a:pt x="2463" y="10764"/>
                  </a:cubicBezTo>
                  <a:cubicBezTo>
                    <a:pt x="3687" y="11995"/>
                    <a:pt x="5296" y="12611"/>
                    <a:pt x="6907" y="12611"/>
                  </a:cubicBezTo>
                  <a:cubicBezTo>
                    <a:pt x="8518" y="12611"/>
                    <a:pt x="10132" y="11995"/>
                    <a:pt x="11363" y="10764"/>
                  </a:cubicBezTo>
                  <a:cubicBezTo>
                    <a:pt x="13811" y="8301"/>
                    <a:pt x="13811" y="4311"/>
                    <a:pt x="11363" y="1848"/>
                  </a:cubicBezTo>
                  <a:cubicBezTo>
                    <a:pt x="10132" y="617"/>
                    <a:pt x="8518" y="1"/>
                    <a:pt x="6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6"/>
            <p:cNvSpPr/>
            <p:nvPr/>
          </p:nvSpPr>
          <p:spPr>
            <a:xfrm>
              <a:off x="6247053" y="1495746"/>
              <a:ext cx="633883" cy="53772"/>
            </a:xfrm>
            <a:custGeom>
              <a:avLst/>
              <a:gdLst/>
              <a:ahLst/>
              <a:cxnLst/>
              <a:rect l="l" t="t" r="r" b="b"/>
              <a:pathLst>
                <a:path w="23164" h="1965" extrusionOk="0">
                  <a:moveTo>
                    <a:pt x="998" y="0"/>
                  </a:moveTo>
                  <a:cubicBezTo>
                    <a:pt x="452" y="0"/>
                    <a:pt x="1" y="437"/>
                    <a:pt x="1" y="983"/>
                  </a:cubicBezTo>
                  <a:cubicBezTo>
                    <a:pt x="1" y="1528"/>
                    <a:pt x="452" y="1964"/>
                    <a:pt x="998" y="1964"/>
                  </a:cubicBezTo>
                  <a:lnTo>
                    <a:pt x="22181" y="1964"/>
                  </a:lnTo>
                  <a:cubicBezTo>
                    <a:pt x="22727" y="1964"/>
                    <a:pt x="23163" y="1528"/>
                    <a:pt x="23163" y="983"/>
                  </a:cubicBezTo>
                  <a:cubicBezTo>
                    <a:pt x="23163" y="437"/>
                    <a:pt x="22727" y="0"/>
                    <a:pt x="22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6"/>
            <p:cNvSpPr/>
            <p:nvPr/>
          </p:nvSpPr>
          <p:spPr>
            <a:xfrm>
              <a:off x="6949568" y="1495746"/>
              <a:ext cx="317379" cy="53772"/>
            </a:xfrm>
            <a:custGeom>
              <a:avLst/>
              <a:gdLst/>
              <a:ahLst/>
              <a:cxnLst/>
              <a:rect l="l" t="t" r="r" b="b"/>
              <a:pathLst>
                <a:path w="11598" h="1965" extrusionOk="0">
                  <a:moveTo>
                    <a:pt x="983" y="0"/>
                  </a:moveTo>
                  <a:cubicBezTo>
                    <a:pt x="437" y="0"/>
                    <a:pt x="0" y="437"/>
                    <a:pt x="0" y="983"/>
                  </a:cubicBezTo>
                  <a:cubicBezTo>
                    <a:pt x="0" y="1528"/>
                    <a:pt x="437" y="1964"/>
                    <a:pt x="983" y="1964"/>
                  </a:cubicBezTo>
                  <a:lnTo>
                    <a:pt x="10616" y="1964"/>
                  </a:lnTo>
                  <a:cubicBezTo>
                    <a:pt x="11161" y="1964"/>
                    <a:pt x="11597" y="1528"/>
                    <a:pt x="11597" y="983"/>
                  </a:cubicBezTo>
                  <a:cubicBezTo>
                    <a:pt x="11597" y="437"/>
                    <a:pt x="11161" y="0"/>
                    <a:pt x="10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6"/>
            <p:cNvSpPr/>
            <p:nvPr/>
          </p:nvSpPr>
          <p:spPr>
            <a:xfrm>
              <a:off x="6247053" y="1631830"/>
              <a:ext cx="379662" cy="54183"/>
            </a:xfrm>
            <a:custGeom>
              <a:avLst/>
              <a:gdLst/>
              <a:ahLst/>
              <a:cxnLst/>
              <a:rect l="l" t="t" r="r" b="b"/>
              <a:pathLst>
                <a:path w="13874" h="1980" extrusionOk="0">
                  <a:moveTo>
                    <a:pt x="998" y="0"/>
                  </a:moveTo>
                  <a:cubicBezTo>
                    <a:pt x="452" y="0"/>
                    <a:pt x="1" y="437"/>
                    <a:pt x="1" y="982"/>
                  </a:cubicBezTo>
                  <a:cubicBezTo>
                    <a:pt x="1" y="1528"/>
                    <a:pt x="452" y="1979"/>
                    <a:pt x="998" y="1979"/>
                  </a:cubicBezTo>
                  <a:lnTo>
                    <a:pt x="12891" y="1979"/>
                  </a:lnTo>
                  <a:cubicBezTo>
                    <a:pt x="13437" y="1979"/>
                    <a:pt x="13873" y="1528"/>
                    <a:pt x="13873" y="982"/>
                  </a:cubicBezTo>
                  <a:cubicBezTo>
                    <a:pt x="13873" y="437"/>
                    <a:pt x="13437" y="0"/>
                    <a:pt x="12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66"/>
          <p:cNvGrpSpPr/>
          <p:nvPr/>
        </p:nvGrpSpPr>
        <p:grpSpPr>
          <a:xfrm>
            <a:off x="1041920" y="2311029"/>
            <a:ext cx="780888" cy="782286"/>
            <a:chOff x="1041920" y="2311029"/>
            <a:chExt cx="780888" cy="782286"/>
          </a:xfrm>
        </p:grpSpPr>
        <p:sp>
          <p:nvSpPr>
            <p:cNvPr id="1365" name="Google Shape;1365;p66"/>
            <p:cNvSpPr/>
            <p:nvPr/>
          </p:nvSpPr>
          <p:spPr>
            <a:xfrm>
              <a:off x="1041920" y="2311029"/>
              <a:ext cx="780888" cy="782286"/>
            </a:xfrm>
            <a:custGeom>
              <a:avLst/>
              <a:gdLst/>
              <a:ahLst/>
              <a:cxnLst/>
              <a:rect l="l" t="t" r="r" b="b"/>
              <a:pathLst>
                <a:path w="51938" h="52031" extrusionOk="0">
                  <a:moveTo>
                    <a:pt x="4396" y="0"/>
                  </a:moveTo>
                  <a:cubicBezTo>
                    <a:pt x="1965" y="0"/>
                    <a:pt x="1" y="1979"/>
                    <a:pt x="1" y="4411"/>
                  </a:cubicBezTo>
                  <a:lnTo>
                    <a:pt x="1" y="47619"/>
                  </a:lnTo>
                  <a:cubicBezTo>
                    <a:pt x="1" y="50050"/>
                    <a:pt x="1965" y="52031"/>
                    <a:pt x="4396" y="52031"/>
                  </a:cubicBezTo>
                  <a:lnTo>
                    <a:pt x="47526" y="52031"/>
                  </a:lnTo>
                  <a:cubicBezTo>
                    <a:pt x="49958" y="52031"/>
                    <a:pt x="51938" y="50050"/>
                    <a:pt x="51938" y="47619"/>
                  </a:cubicBezTo>
                  <a:lnTo>
                    <a:pt x="51938" y="4411"/>
                  </a:lnTo>
                  <a:cubicBezTo>
                    <a:pt x="51938" y="1979"/>
                    <a:pt x="49958" y="0"/>
                    <a:pt x="47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71475" dist="19050" dir="5400000" algn="bl" rotWithShape="0">
                <a:schemeClr val="dk1">
                  <a:alpha val="38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6"/>
            <p:cNvSpPr/>
            <p:nvPr/>
          </p:nvSpPr>
          <p:spPr>
            <a:xfrm>
              <a:off x="1185820" y="2443667"/>
              <a:ext cx="493103" cy="517009"/>
            </a:xfrm>
            <a:custGeom>
              <a:avLst/>
              <a:gdLst/>
              <a:ahLst/>
              <a:cxnLst/>
              <a:rect l="l" t="t" r="r" b="b"/>
              <a:pathLst>
                <a:path w="32797" h="34387" extrusionOk="0">
                  <a:moveTo>
                    <a:pt x="16398" y="11675"/>
                  </a:moveTo>
                  <a:cubicBezTo>
                    <a:pt x="19437" y="11675"/>
                    <a:pt x="21900" y="14154"/>
                    <a:pt x="21900" y="17193"/>
                  </a:cubicBezTo>
                  <a:cubicBezTo>
                    <a:pt x="21900" y="20233"/>
                    <a:pt x="19437" y="22711"/>
                    <a:pt x="16398" y="22711"/>
                  </a:cubicBezTo>
                  <a:cubicBezTo>
                    <a:pt x="13358" y="22711"/>
                    <a:pt x="10895" y="20233"/>
                    <a:pt x="10895" y="17193"/>
                  </a:cubicBezTo>
                  <a:cubicBezTo>
                    <a:pt x="10895" y="14154"/>
                    <a:pt x="13358" y="11675"/>
                    <a:pt x="16398" y="11675"/>
                  </a:cubicBezTo>
                  <a:close/>
                  <a:moveTo>
                    <a:pt x="13312" y="1"/>
                  </a:moveTo>
                  <a:lnTo>
                    <a:pt x="12314" y="4692"/>
                  </a:lnTo>
                  <a:cubicBezTo>
                    <a:pt x="10552" y="5253"/>
                    <a:pt x="8979" y="6204"/>
                    <a:pt x="7638" y="7404"/>
                  </a:cubicBezTo>
                  <a:lnTo>
                    <a:pt x="3071" y="5924"/>
                  </a:lnTo>
                  <a:lnTo>
                    <a:pt x="0" y="11270"/>
                  </a:lnTo>
                  <a:lnTo>
                    <a:pt x="3538" y="14481"/>
                  </a:lnTo>
                  <a:cubicBezTo>
                    <a:pt x="3351" y="15353"/>
                    <a:pt x="3258" y="16258"/>
                    <a:pt x="3258" y="17193"/>
                  </a:cubicBezTo>
                  <a:cubicBezTo>
                    <a:pt x="3258" y="18128"/>
                    <a:pt x="3351" y="19032"/>
                    <a:pt x="3538" y="19905"/>
                  </a:cubicBezTo>
                  <a:lnTo>
                    <a:pt x="0" y="23116"/>
                  </a:lnTo>
                  <a:lnTo>
                    <a:pt x="3071" y="28463"/>
                  </a:lnTo>
                  <a:lnTo>
                    <a:pt x="7638" y="26982"/>
                  </a:lnTo>
                  <a:cubicBezTo>
                    <a:pt x="8979" y="28182"/>
                    <a:pt x="10552" y="29133"/>
                    <a:pt x="12314" y="29694"/>
                  </a:cubicBezTo>
                  <a:lnTo>
                    <a:pt x="13312" y="34386"/>
                  </a:lnTo>
                  <a:lnTo>
                    <a:pt x="19468" y="34386"/>
                  </a:lnTo>
                  <a:lnTo>
                    <a:pt x="20466" y="29694"/>
                  </a:lnTo>
                  <a:cubicBezTo>
                    <a:pt x="22228" y="29133"/>
                    <a:pt x="23818" y="28182"/>
                    <a:pt x="25158" y="26982"/>
                  </a:cubicBezTo>
                  <a:lnTo>
                    <a:pt x="29710" y="28463"/>
                  </a:lnTo>
                  <a:lnTo>
                    <a:pt x="32796" y="23116"/>
                  </a:lnTo>
                  <a:lnTo>
                    <a:pt x="29242" y="19905"/>
                  </a:lnTo>
                  <a:cubicBezTo>
                    <a:pt x="29429" y="19032"/>
                    <a:pt x="29538" y="18128"/>
                    <a:pt x="29538" y="17193"/>
                  </a:cubicBezTo>
                  <a:cubicBezTo>
                    <a:pt x="29538" y="16258"/>
                    <a:pt x="29429" y="15353"/>
                    <a:pt x="29242" y="14481"/>
                  </a:cubicBezTo>
                  <a:lnTo>
                    <a:pt x="32796" y="11270"/>
                  </a:lnTo>
                  <a:lnTo>
                    <a:pt x="29710" y="5924"/>
                  </a:lnTo>
                  <a:lnTo>
                    <a:pt x="25158" y="7404"/>
                  </a:lnTo>
                  <a:cubicBezTo>
                    <a:pt x="23818" y="6204"/>
                    <a:pt x="22228" y="5253"/>
                    <a:pt x="20466" y="4692"/>
                  </a:cubicBezTo>
                  <a:lnTo>
                    <a:pt x="194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66"/>
          <p:cNvGrpSpPr/>
          <p:nvPr/>
        </p:nvGrpSpPr>
        <p:grpSpPr>
          <a:xfrm rot="2700000">
            <a:off x="1278518" y="3449826"/>
            <a:ext cx="620128" cy="233912"/>
            <a:chOff x="6872640" y="3300197"/>
            <a:chExt cx="620134" cy="233914"/>
          </a:xfrm>
        </p:grpSpPr>
        <p:sp>
          <p:nvSpPr>
            <p:cNvPr id="1368" name="Google Shape;1368;p66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230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BEB5505-212A-7AAF-B576-198038EC8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322" y="1356290"/>
            <a:ext cx="6551089" cy="2937804"/>
          </a:xfrm>
          <a:prstGeom prst="rect">
            <a:avLst/>
          </a:prstGeom>
        </p:spPr>
      </p:pic>
      <p:sp>
        <p:nvSpPr>
          <p:cNvPr id="4" name="Google Shape;1325;p64">
            <a:extLst>
              <a:ext uri="{FF2B5EF4-FFF2-40B4-BE49-F238E27FC236}">
                <a16:creationId xmlns:a16="http://schemas.microsoft.com/office/drawing/2014/main" id="{D1DD6EED-0381-841B-531A-EDD455E1F790}"/>
              </a:ext>
            </a:extLst>
          </p:cNvPr>
          <p:cNvSpPr/>
          <p:nvPr/>
        </p:nvSpPr>
        <p:spPr>
          <a:xfrm>
            <a:off x="1353671" y="3130844"/>
            <a:ext cx="854638" cy="885344"/>
          </a:xfrm>
          <a:prstGeom prst="ellipse">
            <a:avLst/>
          </a:prstGeom>
          <a:solidFill>
            <a:srgbClr val="A1C3FF">
              <a:alpha val="50890"/>
            </a:srgbClr>
          </a:solidFill>
          <a:ln w="38100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5;p51">
            <a:extLst>
              <a:ext uri="{FF2B5EF4-FFF2-40B4-BE49-F238E27FC236}">
                <a16:creationId xmlns:a16="http://schemas.microsoft.com/office/drawing/2014/main" id="{BDE4E8EE-84F0-8CD3-FD28-4DBA55270B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793" y="684729"/>
            <a:ext cx="670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الواجب :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9E2EE22-8584-BED9-C626-50D65440F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781" y="1462138"/>
            <a:ext cx="5553850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6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6"/>
          <p:cNvSpPr/>
          <p:nvPr/>
        </p:nvSpPr>
        <p:spPr>
          <a:xfrm rot="4628371" flipH="1">
            <a:off x="4018269" y="532137"/>
            <a:ext cx="1758306" cy="2402032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66"/>
          <p:cNvGrpSpPr/>
          <p:nvPr/>
        </p:nvGrpSpPr>
        <p:grpSpPr>
          <a:xfrm>
            <a:off x="1663050" y="1560963"/>
            <a:ext cx="6028200" cy="1923900"/>
            <a:chOff x="1663050" y="1560963"/>
            <a:chExt cx="6028200" cy="1923900"/>
          </a:xfrm>
        </p:grpSpPr>
        <p:sp>
          <p:nvSpPr>
            <p:cNvPr id="1345" name="Google Shape;1345;p66"/>
            <p:cNvSpPr/>
            <p:nvPr/>
          </p:nvSpPr>
          <p:spPr>
            <a:xfrm>
              <a:off x="1663050" y="1560963"/>
              <a:ext cx="6028200" cy="1923900"/>
            </a:xfrm>
            <a:prstGeom prst="roundRect">
              <a:avLst>
                <a:gd name="adj" fmla="val 5229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6" name="Google Shape;1346;p66"/>
            <p:cNvGrpSpPr/>
            <p:nvPr/>
          </p:nvGrpSpPr>
          <p:grpSpPr>
            <a:xfrm>
              <a:off x="1890525" y="1673509"/>
              <a:ext cx="2008800" cy="146100"/>
              <a:chOff x="847125" y="3296850"/>
              <a:chExt cx="2008800" cy="146100"/>
            </a:xfrm>
          </p:grpSpPr>
          <p:sp>
            <p:nvSpPr>
              <p:cNvPr id="1347" name="Google Shape;1347;p66"/>
              <p:cNvSpPr/>
              <p:nvPr/>
            </p:nvSpPr>
            <p:spPr>
              <a:xfrm>
                <a:off x="847125" y="3296850"/>
                <a:ext cx="20088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66"/>
              <p:cNvGrpSpPr/>
              <p:nvPr/>
            </p:nvGrpSpPr>
            <p:grpSpPr>
              <a:xfrm rot="10800000" flipH="1">
                <a:off x="878209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1349" name="Google Shape;1349;p66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66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66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52" name="Google Shape;1352;p66"/>
          <p:cNvSpPr/>
          <p:nvPr/>
        </p:nvSpPr>
        <p:spPr>
          <a:xfrm>
            <a:off x="2041842" y="3348375"/>
            <a:ext cx="54288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66"/>
          <p:cNvGrpSpPr/>
          <p:nvPr/>
        </p:nvGrpSpPr>
        <p:grpSpPr>
          <a:xfrm>
            <a:off x="7475001" y="2099717"/>
            <a:ext cx="627083" cy="436814"/>
            <a:chOff x="5779976" y="1418876"/>
            <a:chExt cx="421200" cy="293400"/>
          </a:xfrm>
        </p:grpSpPr>
        <p:sp>
          <p:nvSpPr>
            <p:cNvPr id="1354" name="Google Shape;1354;p66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6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56" name="Google Shape;1356;p66"/>
          <p:cNvSpPr txBox="1">
            <a:spLocks noGrp="1"/>
          </p:cNvSpPr>
          <p:nvPr>
            <p:ph type="title"/>
          </p:nvPr>
        </p:nvSpPr>
        <p:spPr>
          <a:xfrm>
            <a:off x="1770313" y="2099725"/>
            <a:ext cx="5813700" cy="975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نهاية الدرس </a:t>
            </a:r>
            <a:b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800" b="0" dirty="0">
                <a:latin typeface="Calibri" panose="020F0502020204030204" pitchFamily="34" charset="0"/>
                <a:cs typeface="Calibri" panose="020F0502020204030204" pitchFamily="34" charset="0"/>
              </a:rPr>
              <a:t>ماذا تعلمنا اليوم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8" name="Google Shape;1358;p66"/>
          <p:cNvGrpSpPr/>
          <p:nvPr/>
        </p:nvGrpSpPr>
        <p:grpSpPr>
          <a:xfrm>
            <a:off x="5635390" y="1327673"/>
            <a:ext cx="1796211" cy="517007"/>
            <a:chOff x="5635390" y="1327673"/>
            <a:chExt cx="1796211" cy="517007"/>
          </a:xfrm>
        </p:grpSpPr>
        <p:sp>
          <p:nvSpPr>
            <p:cNvPr id="1359" name="Google Shape;1359;p66"/>
            <p:cNvSpPr/>
            <p:nvPr/>
          </p:nvSpPr>
          <p:spPr>
            <a:xfrm>
              <a:off x="5635390" y="1327673"/>
              <a:ext cx="1796211" cy="517007"/>
            </a:xfrm>
            <a:custGeom>
              <a:avLst/>
              <a:gdLst/>
              <a:ahLst/>
              <a:cxnLst/>
              <a:rect l="l" t="t" r="r" b="b"/>
              <a:pathLst>
                <a:path w="65639" h="18893" extrusionOk="0">
                  <a:moveTo>
                    <a:pt x="2775" y="1"/>
                  </a:moveTo>
                  <a:cubicBezTo>
                    <a:pt x="1247" y="1"/>
                    <a:pt x="0" y="1264"/>
                    <a:pt x="0" y="2792"/>
                  </a:cubicBezTo>
                  <a:lnTo>
                    <a:pt x="0" y="16103"/>
                  </a:lnTo>
                  <a:cubicBezTo>
                    <a:pt x="0" y="17646"/>
                    <a:pt x="1247" y="18893"/>
                    <a:pt x="2775" y="18893"/>
                  </a:cubicBezTo>
                  <a:lnTo>
                    <a:pt x="62849" y="18893"/>
                  </a:lnTo>
                  <a:cubicBezTo>
                    <a:pt x="64391" y="18893"/>
                    <a:pt x="65638" y="17646"/>
                    <a:pt x="65638" y="16103"/>
                  </a:cubicBezTo>
                  <a:lnTo>
                    <a:pt x="65638" y="2792"/>
                  </a:lnTo>
                  <a:cubicBezTo>
                    <a:pt x="65638" y="1264"/>
                    <a:pt x="64391" y="1"/>
                    <a:pt x="62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14313" dist="19050" dir="5400000" algn="bl" rotWithShape="0">
                <a:schemeClr val="dk1">
                  <a:alpha val="25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6"/>
            <p:cNvSpPr/>
            <p:nvPr/>
          </p:nvSpPr>
          <p:spPr>
            <a:xfrm>
              <a:off x="5747997" y="1413625"/>
              <a:ext cx="377938" cy="345100"/>
            </a:xfrm>
            <a:custGeom>
              <a:avLst/>
              <a:gdLst/>
              <a:ahLst/>
              <a:cxnLst/>
              <a:rect l="l" t="t" r="r" b="b"/>
              <a:pathLst>
                <a:path w="13811" h="12611" extrusionOk="0">
                  <a:moveTo>
                    <a:pt x="6907" y="1"/>
                  </a:moveTo>
                  <a:cubicBezTo>
                    <a:pt x="5296" y="1"/>
                    <a:pt x="3687" y="617"/>
                    <a:pt x="2463" y="1848"/>
                  </a:cubicBezTo>
                  <a:cubicBezTo>
                    <a:pt x="1" y="4311"/>
                    <a:pt x="1" y="8301"/>
                    <a:pt x="2463" y="10764"/>
                  </a:cubicBezTo>
                  <a:cubicBezTo>
                    <a:pt x="3687" y="11995"/>
                    <a:pt x="5296" y="12611"/>
                    <a:pt x="6907" y="12611"/>
                  </a:cubicBezTo>
                  <a:cubicBezTo>
                    <a:pt x="8518" y="12611"/>
                    <a:pt x="10132" y="11995"/>
                    <a:pt x="11363" y="10764"/>
                  </a:cubicBezTo>
                  <a:cubicBezTo>
                    <a:pt x="13811" y="8301"/>
                    <a:pt x="13811" y="4311"/>
                    <a:pt x="11363" y="1848"/>
                  </a:cubicBezTo>
                  <a:cubicBezTo>
                    <a:pt x="10132" y="617"/>
                    <a:pt x="8518" y="1"/>
                    <a:pt x="6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6"/>
            <p:cNvSpPr/>
            <p:nvPr/>
          </p:nvSpPr>
          <p:spPr>
            <a:xfrm>
              <a:off x="6247053" y="1495746"/>
              <a:ext cx="633883" cy="53772"/>
            </a:xfrm>
            <a:custGeom>
              <a:avLst/>
              <a:gdLst/>
              <a:ahLst/>
              <a:cxnLst/>
              <a:rect l="l" t="t" r="r" b="b"/>
              <a:pathLst>
                <a:path w="23164" h="1965" extrusionOk="0">
                  <a:moveTo>
                    <a:pt x="998" y="0"/>
                  </a:moveTo>
                  <a:cubicBezTo>
                    <a:pt x="452" y="0"/>
                    <a:pt x="1" y="437"/>
                    <a:pt x="1" y="983"/>
                  </a:cubicBezTo>
                  <a:cubicBezTo>
                    <a:pt x="1" y="1528"/>
                    <a:pt x="452" y="1964"/>
                    <a:pt x="998" y="1964"/>
                  </a:cubicBezTo>
                  <a:lnTo>
                    <a:pt x="22181" y="1964"/>
                  </a:lnTo>
                  <a:cubicBezTo>
                    <a:pt x="22727" y="1964"/>
                    <a:pt x="23163" y="1528"/>
                    <a:pt x="23163" y="983"/>
                  </a:cubicBezTo>
                  <a:cubicBezTo>
                    <a:pt x="23163" y="437"/>
                    <a:pt x="22727" y="0"/>
                    <a:pt x="22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6"/>
            <p:cNvSpPr/>
            <p:nvPr/>
          </p:nvSpPr>
          <p:spPr>
            <a:xfrm>
              <a:off x="6949568" y="1495746"/>
              <a:ext cx="317379" cy="53772"/>
            </a:xfrm>
            <a:custGeom>
              <a:avLst/>
              <a:gdLst/>
              <a:ahLst/>
              <a:cxnLst/>
              <a:rect l="l" t="t" r="r" b="b"/>
              <a:pathLst>
                <a:path w="11598" h="1965" extrusionOk="0">
                  <a:moveTo>
                    <a:pt x="983" y="0"/>
                  </a:moveTo>
                  <a:cubicBezTo>
                    <a:pt x="437" y="0"/>
                    <a:pt x="0" y="437"/>
                    <a:pt x="0" y="983"/>
                  </a:cubicBezTo>
                  <a:cubicBezTo>
                    <a:pt x="0" y="1528"/>
                    <a:pt x="437" y="1964"/>
                    <a:pt x="983" y="1964"/>
                  </a:cubicBezTo>
                  <a:lnTo>
                    <a:pt x="10616" y="1964"/>
                  </a:lnTo>
                  <a:cubicBezTo>
                    <a:pt x="11161" y="1964"/>
                    <a:pt x="11597" y="1528"/>
                    <a:pt x="11597" y="983"/>
                  </a:cubicBezTo>
                  <a:cubicBezTo>
                    <a:pt x="11597" y="437"/>
                    <a:pt x="11161" y="0"/>
                    <a:pt x="10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6"/>
            <p:cNvSpPr/>
            <p:nvPr/>
          </p:nvSpPr>
          <p:spPr>
            <a:xfrm>
              <a:off x="6247053" y="1631830"/>
              <a:ext cx="379662" cy="54183"/>
            </a:xfrm>
            <a:custGeom>
              <a:avLst/>
              <a:gdLst/>
              <a:ahLst/>
              <a:cxnLst/>
              <a:rect l="l" t="t" r="r" b="b"/>
              <a:pathLst>
                <a:path w="13874" h="1980" extrusionOk="0">
                  <a:moveTo>
                    <a:pt x="998" y="0"/>
                  </a:moveTo>
                  <a:cubicBezTo>
                    <a:pt x="452" y="0"/>
                    <a:pt x="1" y="437"/>
                    <a:pt x="1" y="982"/>
                  </a:cubicBezTo>
                  <a:cubicBezTo>
                    <a:pt x="1" y="1528"/>
                    <a:pt x="452" y="1979"/>
                    <a:pt x="998" y="1979"/>
                  </a:cubicBezTo>
                  <a:lnTo>
                    <a:pt x="12891" y="1979"/>
                  </a:lnTo>
                  <a:cubicBezTo>
                    <a:pt x="13437" y="1979"/>
                    <a:pt x="13873" y="1528"/>
                    <a:pt x="13873" y="982"/>
                  </a:cubicBezTo>
                  <a:cubicBezTo>
                    <a:pt x="13873" y="437"/>
                    <a:pt x="13437" y="0"/>
                    <a:pt x="12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66"/>
          <p:cNvGrpSpPr/>
          <p:nvPr/>
        </p:nvGrpSpPr>
        <p:grpSpPr>
          <a:xfrm>
            <a:off x="1041920" y="2311029"/>
            <a:ext cx="780888" cy="782286"/>
            <a:chOff x="1041920" y="2311029"/>
            <a:chExt cx="780888" cy="782286"/>
          </a:xfrm>
        </p:grpSpPr>
        <p:sp>
          <p:nvSpPr>
            <p:cNvPr id="1365" name="Google Shape;1365;p66"/>
            <p:cNvSpPr/>
            <p:nvPr/>
          </p:nvSpPr>
          <p:spPr>
            <a:xfrm>
              <a:off x="1041920" y="2311029"/>
              <a:ext cx="780888" cy="782286"/>
            </a:xfrm>
            <a:custGeom>
              <a:avLst/>
              <a:gdLst/>
              <a:ahLst/>
              <a:cxnLst/>
              <a:rect l="l" t="t" r="r" b="b"/>
              <a:pathLst>
                <a:path w="51938" h="52031" extrusionOk="0">
                  <a:moveTo>
                    <a:pt x="4396" y="0"/>
                  </a:moveTo>
                  <a:cubicBezTo>
                    <a:pt x="1965" y="0"/>
                    <a:pt x="1" y="1979"/>
                    <a:pt x="1" y="4411"/>
                  </a:cubicBezTo>
                  <a:lnTo>
                    <a:pt x="1" y="47619"/>
                  </a:lnTo>
                  <a:cubicBezTo>
                    <a:pt x="1" y="50050"/>
                    <a:pt x="1965" y="52031"/>
                    <a:pt x="4396" y="52031"/>
                  </a:cubicBezTo>
                  <a:lnTo>
                    <a:pt x="47526" y="52031"/>
                  </a:lnTo>
                  <a:cubicBezTo>
                    <a:pt x="49958" y="52031"/>
                    <a:pt x="51938" y="50050"/>
                    <a:pt x="51938" y="47619"/>
                  </a:cubicBezTo>
                  <a:lnTo>
                    <a:pt x="51938" y="4411"/>
                  </a:lnTo>
                  <a:cubicBezTo>
                    <a:pt x="51938" y="1979"/>
                    <a:pt x="49958" y="0"/>
                    <a:pt x="47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71475" dist="19050" dir="5400000" algn="bl" rotWithShape="0">
                <a:schemeClr val="dk1">
                  <a:alpha val="38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6"/>
            <p:cNvSpPr/>
            <p:nvPr/>
          </p:nvSpPr>
          <p:spPr>
            <a:xfrm>
              <a:off x="1185820" y="2443667"/>
              <a:ext cx="493103" cy="517009"/>
            </a:xfrm>
            <a:custGeom>
              <a:avLst/>
              <a:gdLst/>
              <a:ahLst/>
              <a:cxnLst/>
              <a:rect l="l" t="t" r="r" b="b"/>
              <a:pathLst>
                <a:path w="32797" h="34387" extrusionOk="0">
                  <a:moveTo>
                    <a:pt x="16398" y="11675"/>
                  </a:moveTo>
                  <a:cubicBezTo>
                    <a:pt x="19437" y="11675"/>
                    <a:pt x="21900" y="14154"/>
                    <a:pt x="21900" y="17193"/>
                  </a:cubicBezTo>
                  <a:cubicBezTo>
                    <a:pt x="21900" y="20233"/>
                    <a:pt x="19437" y="22711"/>
                    <a:pt x="16398" y="22711"/>
                  </a:cubicBezTo>
                  <a:cubicBezTo>
                    <a:pt x="13358" y="22711"/>
                    <a:pt x="10895" y="20233"/>
                    <a:pt x="10895" y="17193"/>
                  </a:cubicBezTo>
                  <a:cubicBezTo>
                    <a:pt x="10895" y="14154"/>
                    <a:pt x="13358" y="11675"/>
                    <a:pt x="16398" y="11675"/>
                  </a:cubicBezTo>
                  <a:close/>
                  <a:moveTo>
                    <a:pt x="13312" y="1"/>
                  </a:moveTo>
                  <a:lnTo>
                    <a:pt x="12314" y="4692"/>
                  </a:lnTo>
                  <a:cubicBezTo>
                    <a:pt x="10552" y="5253"/>
                    <a:pt x="8979" y="6204"/>
                    <a:pt x="7638" y="7404"/>
                  </a:cubicBezTo>
                  <a:lnTo>
                    <a:pt x="3071" y="5924"/>
                  </a:lnTo>
                  <a:lnTo>
                    <a:pt x="0" y="11270"/>
                  </a:lnTo>
                  <a:lnTo>
                    <a:pt x="3538" y="14481"/>
                  </a:lnTo>
                  <a:cubicBezTo>
                    <a:pt x="3351" y="15353"/>
                    <a:pt x="3258" y="16258"/>
                    <a:pt x="3258" y="17193"/>
                  </a:cubicBezTo>
                  <a:cubicBezTo>
                    <a:pt x="3258" y="18128"/>
                    <a:pt x="3351" y="19032"/>
                    <a:pt x="3538" y="19905"/>
                  </a:cubicBezTo>
                  <a:lnTo>
                    <a:pt x="0" y="23116"/>
                  </a:lnTo>
                  <a:lnTo>
                    <a:pt x="3071" y="28463"/>
                  </a:lnTo>
                  <a:lnTo>
                    <a:pt x="7638" y="26982"/>
                  </a:lnTo>
                  <a:cubicBezTo>
                    <a:pt x="8979" y="28182"/>
                    <a:pt x="10552" y="29133"/>
                    <a:pt x="12314" y="29694"/>
                  </a:cubicBezTo>
                  <a:lnTo>
                    <a:pt x="13312" y="34386"/>
                  </a:lnTo>
                  <a:lnTo>
                    <a:pt x="19468" y="34386"/>
                  </a:lnTo>
                  <a:lnTo>
                    <a:pt x="20466" y="29694"/>
                  </a:lnTo>
                  <a:cubicBezTo>
                    <a:pt x="22228" y="29133"/>
                    <a:pt x="23818" y="28182"/>
                    <a:pt x="25158" y="26982"/>
                  </a:cubicBezTo>
                  <a:lnTo>
                    <a:pt x="29710" y="28463"/>
                  </a:lnTo>
                  <a:lnTo>
                    <a:pt x="32796" y="23116"/>
                  </a:lnTo>
                  <a:lnTo>
                    <a:pt x="29242" y="19905"/>
                  </a:lnTo>
                  <a:cubicBezTo>
                    <a:pt x="29429" y="19032"/>
                    <a:pt x="29538" y="18128"/>
                    <a:pt x="29538" y="17193"/>
                  </a:cubicBezTo>
                  <a:cubicBezTo>
                    <a:pt x="29538" y="16258"/>
                    <a:pt x="29429" y="15353"/>
                    <a:pt x="29242" y="14481"/>
                  </a:cubicBezTo>
                  <a:lnTo>
                    <a:pt x="32796" y="11270"/>
                  </a:lnTo>
                  <a:lnTo>
                    <a:pt x="29710" y="5924"/>
                  </a:lnTo>
                  <a:lnTo>
                    <a:pt x="25158" y="7404"/>
                  </a:lnTo>
                  <a:cubicBezTo>
                    <a:pt x="23818" y="6204"/>
                    <a:pt x="22228" y="5253"/>
                    <a:pt x="20466" y="4692"/>
                  </a:cubicBezTo>
                  <a:lnTo>
                    <a:pt x="194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66"/>
          <p:cNvGrpSpPr/>
          <p:nvPr/>
        </p:nvGrpSpPr>
        <p:grpSpPr>
          <a:xfrm rot="2700000">
            <a:off x="1278518" y="3449826"/>
            <a:ext cx="620128" cy="233912"/>
            <a:chOff x="6872640" y="3300197"/>
            <a:chExt cx="620134" cy="233914"/>
          </a:xfrm>
        </p:grpSpPr>
        <p:sp>
          <p:nvSpPr>
            <p:cNvPr id="1368" name="Google Shape;1368;p66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650EE0-AF68-66F9-FF3A-5F5FC7072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40423" y="1764927"/>
            <a:ext cx="5289177" cy="1462367"/>
          </a:xfrm>
          <a:prstGeom prst="roundRect">
            <a:avLst/>
          </a:prstGeom>
          <a:solidFill>
            <a:srgbClr val="F1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12EF921-6F5A-A8C3-E980-1102369725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41576" y="3378573"/>
            <a:ext cx="2788024" cy="386603"/>
          </a:xfrm>
          <a:prstGeom prst="roundRect">
            <a:avLst>
              <a:gd name="adj" fmla="val 50000"/>
            </a:avLst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0A2568-5963-BA42-2042-34F2FD4D59A4}"/>
              </a:ext>
            </a:extLst>
          </p:cNvPr>
          <p:cNvSpPr txBox="1"/>
          <p:nvPr/>
        </p:nvSpPr>
        <p:spPr>
          <a:xfrm>
            <a:off x="2940423" y="1924361"/>
            <a:ext cx="5195944" cy="129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15000"/>
              </a:lnSpc>
              <a:buClr>
                <a:schemeClr val="lt1"/>
              </a:buClr>
              <a:buSzPts val="5200"/>
              <a:buFont typeface="Montserrat"/>
              <a:buNone/>
              <a:defRPr sz="35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0FF"/>
              </a:buClr>
              <a:buSzPts val="5200"/>
              <a:buFont typeface="Montserrat"/>
              <a:buNone/>
              <a:tabLst/>
              <a:defRPr/>
            </a:pPr>
            <a:r>
              <a:rPr kumimoji="0" lang="ar-SA" sz="35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البحث في الإنترنت</a:t>
            </a:r>
          </a:p>
        </p:txBody>
      </p:sp>
    </p:spTree>
    <p:extLst>
      <p:ext uri="{BB962C8B-B14F-4D97-AF65-F5344CB8AC3E}">
        <p14:creationId xmlns:p14="http://schemas.microsoft.com/office/powerpoint/2010/main" val="280345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650EE0-AF68-66F9-FF3A-5F5FC7072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40423" y="1764927"/>
            <a:ext cx="5289177" cy="1462367"/>
          </a:xfrm>
          <a:prstGeom prst="roundRect">
            <a:avLst/>
          </a:prstGeom>
          <a:solidFill>
            <a:srgbClr val="F1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12EF921-6F5A-A8C3-E980-11023697255E}"/>
              </a:ext>
            </a:extLst>
          </p:cNvPr>
          <p:cNvSpPr/>
          <p:nvPr/>
        </p:nvSpPr>
        <p:spPr>
          <a:xfrm>
            <a:off x="5441576" y="3378573"/>
            <a:ext cx="2788024" cy="386603"/>
          </a:xfrm>
          <a:prstGeom prst="roundRect">
            <a:avLst>
              <a:gd name="adj" fmla="val 50000"/>
            </a:avLst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0A2568-5963-BA42-2042-34F2FD4D59A4}"/>
              </a:ext>
            </a:extLst>
          </p:cNvPr>
          <p:cNvSpPr txBox="1"/>
          <p:nvPr/>
        </p:nvSpPr>
        <p:spPr>
          <a:xfrm>
            <a:off x="3460376" y="605741"/>
            <a:ext cx="4572000" cy="56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15000"/>
              </a:lnSpc>
              <a:buClr>
                <a:schemeClr val="lt1"/>
              </a:buClr>
              <a:buSzPts val="5200"/>
              <a:buFont typeface="Montserrat"/>
              <a:buNone/>
              <a:defRPr sz="35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0FF"/>
              </a:buClr>
              <a:buSzPts val="5200"/>
              <a:buFont typeface="Montserrat"/>
              <a:buNone/>
              <a:tabLst/>
              <a:defRPr/>
            </a:pPr>
            <a:r>
              <a:rPr kumimoji="0" lang="ar-SA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اهداف الدرس : </a:t>
            </a:r>
          </a:p>
        </p:txBody>
      </p:sp>
      <p:sp>
        <p:nvSpPr>
          <p:cNvPr id="4" name="Google Shape;1858;p86">
            <a:extLst>
              <a:ext uri="{FF2B5EF4-FFF2-40B4-BE49-F238E27FC236}">
                <a16:creationId xmlns:a16="http://schemas.microsoft.com/office/drawing/2014/main" id="{88D2738E-00A3-E44B-2E91-BD418EF9D4D8}"/>
              </a:ext>
            </a:extLst>
          </p:cNvPr>
          <p:cNvSpPr/>
          <p:nvPr/>
        </p:nvSpPr>
        <p:spPr>
          <a:xfrm>
            <a:off x="4799977" y="1750409"/>
            <a:ext cx="3207227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864;p86">
            <a:extLst>
              <a:ext uri="{FF2B5EF4-FFF2-40B4-BE49-F238E27FC236}">
                <a16:creationId xmlns:a16="http://schemas.microsoft.com/office/drawing/2014/main" id="{C2A2B85E-294B-77A9-6591-342B4A709930}"/>
              </a:ext>
            </a:extLst>
          </p:cNvPr>
          <p:cNvSpPr txBox="1"/>
          <p:nvPr/>
        </p:nvSpPr>
        <p:spPr>
          <a:xfrm>
            <a:off x="4347882" y="1787499"/>
            <a:ext cx="3696803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معرفة أدوات المتصفح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352EE"/>
              </a:solidFill>
              <a:effectLst/>
              <a:uLnTx/>
              <a:uFillTx/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cxnSp>
        <p:nvCxnSpPr>
          <p:cNvPr id="7" name="Google Shape;1897;p86">
            <a:extLst>
              <a:ext uri="{FF2B5EF4-FFF2-40B4-BE49-F238E27FC236}">
                <a16:creationId xmlns:a16="http://schemas.microsoft.com/office/drawing/2014/main" id="{91BB1396-41D5-1527-EC47-D97144605A80}"/>
              </a:ext>
            </a:extLst>
          </p:cNvPr>
          <p:cNvCxnSpPr/>
          <p:nvPr/>
        </p:nvCxnSpPr>
        <p:spPr>
          <a:xfrm rot="10800000">
            <a:off x="3764886" y="1928399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" name="Google Shape;1858;p86">
            <a:extLst>
              <a:ext uri="{FF2B5EF4-FFF2-40B4-BE49-F238E27FC236}">
                <a16:creationId xmlns:a16="http://schemas.microsoft.com/office/drawing/2014/main" id="{74D66DA6-B7A9-26C3-7F20-BB4C61DACA7F}"/>
              </a:ext>
            </a:extLst>
          </p:cNvPr>
          <p:cNvSpPr/>
          <p:nvPr/>
        </p:nvSpPr>
        <p:spPr>
          <a:xfrm>
            <a:off x="3673932" y="2142113"/>
            <a:ext cx="3207228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864;p86">
            <a:extLst>
              <a:ext uri="{FF2B5EF4-FFF2-40B4-BE49-F238E27FC236}">
                <a16:creationId xmlns:a16="http://schemas.microsoft.com/office/drawing/2014/main" id="{9C1F819C-3A27-BBD1-7103-D274E10E46FC}"/>
              </a:ext>
            </a:extLst>
          </p:cNvPr>
          <p:cNvSpPr txBox="1"/>
          <p:nvPr/>
        </p:nvSpPr>
        <p:spPr>
          <a:xfrm>
            <a:off x="2687231" y="2161039"/>
            <a:ext cx="3358988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طريقة البحث في الانترنت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352EE"/>
              </a:solidFill>
              <a:effectLst/>
              <a:uLnTx/>
              <a:uFillTx/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cxnSp>
        <p:nvCxnSpPr>
          <p:cNvPr id="10" name="Google Shape;1897;p86">
            <a:extLst>
              <a:ext uri="{FF2B5EF4-FFF2-40B4-BE49-F238E27FC236}">
                <a16:creationId xmlns:a16="http://schemas.microsoft.com/office/drawing/2014/main" id="{132D7F26-724F-821A-0C87-7FD6F8FE24A4}"/>
              </a:ext>
            </a:extLst>
          </p:cNvPr>
          <p:cNvCxnSpPr/>
          <p:nvPr/>
        </p:nvCxnSpPr>
        <p:spPr>
          <a:xfrm rot="10800000">
            <a:off x="2687232" y="2311163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69100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AB0C923-CEB0-99BF-0925-AE3EE70D0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64" y="1361594"/>
            <a:ext cx="7041531" cy="2918447"/>
          </a:xfrm>
          <a:prstGeom prst="rect">
            <a:avLst/>
          </a:prstGeom>
        </p:spPr>
      </p:pic>
      <p:sp>
        <p:nvSpPr>
          <p:cNvPr id="1241" name="Google Shape;1241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أدوات المتصفح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3" name="Google Shape;1313;p64"/>
          <p:cNvSpPr/>
          <p:nvPr/>
        </p:nvSpPr>
        <p:spPr>
          <a:xfrm>
            <a:off x="6418729" y="1057592"/>
            <a:ext cx="883120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0" name="Google Shape;1320;p64"/>
          <p:cNvSpPr txBox="1"/>
          <p:nvPr/>
        </p:nvSpPr>
        <p:spPr>
          <a:xfrm>
            <a:off x="6418729" y="1085684"/>
            <a:ext cx="804049" cy="26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الانتقال إلى الصفحة التالية </a:t>
            </a:r>
          </a:p>
        </p:txBody>
      </p:sp>
      <p:sp>
        <p:nvSpPr>
          <p:cNvPr id="1325" name="Google Shape;1325;p64"/>
          <p:cNvSpPr/>
          <p:nvPr/>
        </p:nvSpPr>
        <p:spPr>
          <a:xfrm>
            <a:off x="7059493" y="1660424"/>
            <a:ext cx="326571" cy="327000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313;p64">
            <a:extLst>
              <a:ext uri="{FF2B5EF4-FFF2-40B4-BE49-F238E27FC236}">
                <a16:creationId xmlns:a16="http://schemas.microsoft.com/office/drawing/2014/main" id="{5776B6B3-82BC-3ED8-38D5-31BA590F2D8F}"/>
              </a:ext>
            </a:extLst>
          </p:cNvPr>
          <p:cNvSpPr/>
          <p:nvPr/>
        </p:nvSpPr>
        <p:spPr>
          <a:xfrm>
            <a:off x="7323269" y="1022473"/>
            <a:ext cx="991994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320;p64">
            <a:extLst>
              <a:ext uri="{FF2B5EF4-FFF2-40B4-BE49-F238E27FC236}">
                <a16:creationId xmlns:a16="http://schemas.microsoft.com/office/drawing/2014/main" id="{3D6AB929-3D06-657B-4807-C45CF5BB9CF0}"/>
              </a:ext>
            </a:extLst>
          </p:cNvPr>
          <p:cNvSpPr txBox="1"/>
          <p:nvPr/>
        </p:nvSpPr>
        <p:spPr>
          <a:xfrm>
            <a:off x="7244196" y="1051077"/>
            <a:ext cx="1012777" cy="26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للرجوع إلى الصفحة السابقة</a:t>
            </a:r>
            <a:endParaRPr sz="1000" dirty="0">
              <a:solidFill>
                <a:srgbClr val="5352E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7" name="Google Shape;1325;p64">
            <a:extLst>
              <a:ext uri="{FF2B5EF4-FFF2-40B4-BE49-F238E27FC236}">
                <a16:creationId xmlns:a16="http://schemas.microsoft.com/office/drawing/2014/main" id="{102A1648-AFFD-1FC2-2C96-5610AC69FA3B}"/>
              </a:ext>
            </a:extLst>
          </p:cNvPr>
          <p:cNvSpPr/>
          <p:nvPr/>
        </p:nvSpPr>
        <p:spPr>
          <a:xfrm>
            <a:off x="7452326" y="1624661"/>
            <a:ext cx="326571" cy="327000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325;p64">
            <a:extLst>
              <a:ext uri="{FF2B5EF4-FFF2-40B4-BE49-F238E27FC236}">
                <a16:creationId xmlns:a16="http://schemas.microsoft.com/office/drawing/2014/main" id="{BBD123E6-88C2-6301-DD42-9586A5650BC9}"/>
              </a:ext>
            </a:extLst>
          </p:cNvPr>
          <p:cNvSpPr/>
          <p:nvPr/>
        </p:nvSpPr>
        <p:spPr>
          <a:xfrm>
            <a:off x="6725272" y="1624661"/>
            <a:ext cx="326571" cy="327000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325;p64">
            <a:extLst>
              <a:ext uri="{FF2B5EF4-FFF2-40B4-BE49-F238E27FC236}">
                <a16:creationId xmlns:a16="http://schemas.microsoft.com/office/drawing/2014/main" id="{773324FD-7463-1B16-73D8-D8622B39408A}"/>
              </a:ext>
            </a:extLst>
          </p:cNvPr>
          <p:cNvSpPr/>
          <p:nvPr/>
        </p:nvSpPr>
        <p:spPr>
          <a:xfrm>
            <a:off x="6332439" y="1686776"/>
            <a:ext cx="326571" cy="327000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1313;p64">
            <a:extLst>
              <a:ext uri="{FF2B5EF4-FFF2-40B4-BE49-F238E27FC236}">
                <a16:creationId xmlns:a16="http://schemas.microsoft.com/office/drawing/2014/main" id="{2B169F40-3AA9-2BFE-2F7D-71A2CEEFF6B7}"/>
              </a:ext>
            </a:extLst>
          </p:cNvPr>
          <p:cNvSpPr/>
          <p:nvPr/>
        </p:nvSpPr>
        <p:spPr>
          <a:xfrm>
            <a:off x="5568110" y="1037079"/>
            <a:ext cx="746396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1320;p64">
            <a:extLst>
              <a:ext uri="{FF2B5EF4-FFF2-40B4-BE49-F238E27FC236}">
                <a16:creationId xmlns:a16="http://schemas.microsoft.com/office/drawing/2014/main" id="{9BDD5661-C3C3-5901-0965-2CF7F51028E7}"/>
              </a:ext>
            </a:extLst>
          </p:cNvPr>
          <p:cNvSpPr txBox="1"/>
          <p:nvPr/>
        </p:nvSpPr>
        <p:spPr>
          <a:xfrm>
            <a:off x="5489039" y="1065171"/>
            <a:ext cx="746396" cy="26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أعد تحميل الصفحة</a:t>
            </a:r>
          </a:p>
        </p:txBody>
      </p:sp>
      <p:sp>
        <p:nvSpPr>
          <p:cNvPr id="18" name="Google Shape;1313;p64">
            <a:extLst>
              <a:ext uri="{FF2B5EF4-FFF2-40B4-BE49-F238E27FC236}">
                <a16:creationId xmlns:a16="http://schemas.microsoft.com/office/drawing/2014/main" id="{1BA68FCD-DA9A-C49C-779E-6362100ACFB2}"/>
              </a:ext>
            </a:extLst>
          </p:cNvPr>
          <p:cNvSpPr/>
          <p:nvPr/>
        </p:nvSpPr>
        <p:spPr>
          <a:xfrm>
            <a:off x="4501696" y="1020768"/>
            <a:ext cx="883120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1320;p64">
            <a:extLst>
              <a:ext uri="{FF2B5EF4-FFF2-40B4-BE49-F238E27FC236}">
                <a16:creationId xmlns:a16="http://schemas.microsoft.com/office/drawing/2014/main" id="{B14CEE05-6340-105C-E8EF-4303B80AB0FF}"/>
              </a:ext>
            </a:extLst>
          </p:cNvPr>
          <p:cNvSpPr txBox="1"/>
          <p:nvPr/>
        </p:nvSpPr>
        <p:spPr>
          <a:xfrm>
            <a:off x="4437785" y="1048860"/>
            <a:ext cx="912786" cy="26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الانتقال إلى الصفحة الرئيسية  </a:t>
            </a:r>
          </a:p>
        </p:txBody>
      </p:sp>
      <p:sp>
        <p:nvSpPr>
          <p:cNvPr id="21" name="Google Shape;1313;p64">
            <a:extLst>
              <a:ext uri="{FF2B5EF4-FFF2-40B4-BE49-F238E27FC236}">
                <a16:creationId xmlns:a16="http://schemas.microsoft.com/office/drawing/2014/main" id="{6D497617-A4B4-5B85-9499-5EA46AC7C57A}"/>
              </a:ext>
            </a:extLst>
          </p:cNvPr>
          <p:cNvSpPr/>
          <p:nvPr/>
        </p:nvSpPr>
        <p:spPr>
          <a:xfrm>
            <a:off x="3020017" y="1049997"/>
            <a:ext cx="883120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1320;p64">
            <a:extLst>
              <a:ext uri="{FF2B5EF4-FFF2-40B4-BE49-F238E27FC236}">
                <a16:creationId xmlns:a16="http://schemas.microsoft.com/office/drawing/2014/main" id="{1622324F-DD4D-6851-4C3A-9AA253CE13D6}"/>
              </a:ext>
            </a:extLst>
          </p:cNvPr>
          <p:cNvSpPr txBox="1"/>
          <p:nvPr/>
        </p:nvSpPr>
        <p:spPr>
          <a:xfrm>
            <a:off x="3011769" y="1078089"/>
            <a:ext cx="912786" cy="26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فتح صفحة جديدة </a:t>
            </a:r>
          </a:p>
        </p:txBody>
      </p:sp>
      <p:sp>
        <p:nvSpPr>
          <p:cNvPr id="23" name="Google Shape;1313;p64">
            <a:extLst>
              <a:ext uri="{FF2B5EF4-FFF2-40B4-BE49-F238E27FC236}">
                <a16:creationId xmlns:a16="http://schemas.microsoft.com/office/drawing/2014/main" id="{498DBC5A-19D2-1870-4E14-574D54CD7CA8}"/>
              </a:ext>
            </a:extLst>
          </p:cNvPr>
          <p:cNvSpPr/>
          <p:nvPr/>
        </p:nvSpPr>
        <p:spPr>
          <a:xfrm>
            <a:off x="1286278" y="726141"/>
            <a:ext cx="883120" cy="715408"/>
          </a:xfrm>
          <a:prstGeom prst="roundRect">
            <a:avLst>
              <a:gd name="adj" fmla="val 22432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320;p64">
            <a:extLst>
              <a:ext uri="{FF2B5EF4-FFF2-40B4-BE49-F238E27FC236}">
                <a16:creationId xmlns:a16="http://schemas.microsoft.com/office/drawing/2014/main" id="{7D6518E9-704E-A559-B243-586BE894A54E}"/>
              </a:ext>
            </a:extLst>
          </p:cNvPr>
          <p:cNvSpPr txBox="1"/>
          <p:nvPr/>
        </p:nvSpPr>
        <p:spPr>
          <a:xfrm>
            <a:off x="1131798" y="826591"/>
            <a:ext cx="983657" cy="49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استخدم شريط العنوان لكتابة عنوان موقع على شبكة الإنترنت.</a:t>
            </a:r>
          </a:p>
        </p:txBody>
      </p:sp>
      <p:sp>
        <p:nvSpPr>
          <p:cNvPr id="25" name="Google Shape;1325;p64">
            <a:extLst>
              <a:ext uri="{FF2B5EF4-FFF2-40B4-BE49-F238E27FC236}">
                <a16:creationId xmlns:a16="http://schemas.microsoft.com/office/drawing/2014/main" id="{7A1C65D5-514B-90AC-4E5D-BAC420D9091F}"/>
              </a:ext>
            </a:extLst>
          </p:cNvPr>
          <p:cNvSpPr/>
          <p:nvPr/>
        </p:nvSpPr>
        <p:spPr>
          <a:xfrm>
            <a:off x="5369849" y="1393094"/>
            <a:ext cx="326571" cy="327000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325;p64">
            <a:extLst>
              <a:ext uri="{FF2B5EF4-FFF2-40B4-BE49-F238E27FC236}">
                <a16:creationId xmlns:a16="http://schemas.microsoft.com/office/drawing/2014/main" id="{6C6BF0EC-E5E0-CC66-3761-4453864F4258}"/>
              </a:ext>
            </a:extLst>
          </p:cNvPr>
          <p:cNvSpPr/>
          <p:nvPr/>
        </p:nvSpPr>
        <p:spPr>
          <a:xfrm>
            <a:off x="4837943" y="1696398"/>
            <a:ext cx="1236132" cy="281842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oogle Shape;1325;p64">
            <a:extLst>
              <a:ext uri="{FF2B5EF4-FFF2-40B4-BE49-F238E27FC236}">
                <a16:creationId xmlns:a16="http://schemas.microsoft.com/office/drawing/2014/main" id="{AD15E77E-4BB2-1893-A022-28028B66E9F7}"/>
              </a:ext>
            </a:extLst>
          </p:cNvPr>
          <p:cNvSpPr/>
          <p:nvPr/>
        </p:nvSpPr>
        <p:spPr>
          <a:xfrm>
            <a:off x="6725271" y="2075064"/>
            <a:ext cx="326571" cy="327000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oogle Shape;1313;p64">
            <a:extLst>
              <a:ext uri="{FF2B5EF4-FFF2-40B4-BE49-F238E27FC236}">
                <a16:creationId xmlns:a16="http://schemas.microsoft.com/office/drawing/2014/main" id="{7CD66E4B-4B16-7511-B2BF-D4CDA403CFF8}"/>
              </a:ext>
            </a:extLst>
          </p:cNvPr>
          <p:cNvSpPr/>
          <p:nvPr/>
        </p:nvSpPr>
        <p:spPr>
          <a:xfrm>
            <a:off x="6314506" y="4210030"/>
            <a:ext cx="883120" cy="568158"/>
          </a:xfrm>
          <a:prstGeom prst="roundRect">
            <a:avLst>
              <a:gd name="adj" fmla="val 31066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Google Shape;1320;p64">
            <a:extLst>
              <a:ext uri="{FF2B5EF4-FFF2-40B4-BE49-F238E27FC236}">
                <a16:creationId xmlns:a16="http://schemas.microsoft.com/office/drawing/2014/main" id="{849D9089-8A89-A40C-3916-B76EBAAA6A22}"/>
              </a:ext>
            </a:extLst>
          </p:cNvPr>
          <p:cNvSpPr txBox="1"/>
          <p:nvPr/>
        </p:nvSpPr>
        <p:spPr>
          <a:xfrm>
            <a:off x="6235435" y="4397039"/>
            <a:ext cx="933627" cy="26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استخدم زر إيقاف لإلغاء تحميل الصفحة.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البحث في الإنترنت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5C40BBC-1944-F1D9-9C9B-1469AA3E93C7}"/>
              </a:ext>
            </a:extLst>
          </p:cNvPr>
          <p:cNvSpPr txBox="1"/>
          <p:nvPr/>
        </p:nvSpPr>
        <p:spPr>
          <a:xfrm>
            <a:off x="3397626" y="1694539"/>
            <a:ext cx="45720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1">
              <a:buNone/>
              <a:defRPr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</a:defRPr>
            </a:lvl1pPr>
          </a:lstStyle>
          <a:p>
            <a:pPr algn="r"/>
            <a:r>
              <a:rPr lang="ar-SA" dirty="0"/>
              <a:t>لاستخدام محرك البحث:</a:t>
            </a:r>
          </a:p>
          <a:p>
            <a:pPr algn="r"/>
            <a:r>
              <a:rPr lang="ar-SA" dirty="0"/>
              <a:t>افتح المتصفح، ثم افتح محرك بحث مثل: بينج </a:t>
            </a:r>
            <a:r>
              <a:rPr lang="en-US" dirty="0"/>
              <a:t>Bing</a:t>
            </a:r>
            <a:endParaRPr lang="ar-SA" dirty="0"/>
          </a:p>
          <a:p>
            <a:pPr algn="r"/>
            <a:r>
              <a:rPr lang="ar-SA" dirty="0"/>
              <a:t>اكتب كلمة أو عبارة ذات صلة بالمعلومات التي تبحث عنها على سبيل المثال:</a:t>
            </a:r>
          </a:p>
          <a:p>
            <a:pPr algn="r"/>
            <a:r>
              <a:rPr lang="ar-SA" dirty="0"/>
              <a:t>"برنامج الرياض الخضراء“. </a:t>
            </a:r>
          </a:p>
          <a:p>
            <a:pPr algn="r"/>
            <a:r>
              <a:rPr lang="ar-SA" dirty="0"/>
              <a:t>اضغط على أيقونة "بحث" في الشبكة العنكبوتية. </a:t>
            </a:r>
          </a:p>
          <a:p>
            <a:pPr algn="r"/>
            <a:r>
              <a:rPr lang="ar-SA" dirty="0"/>
              <a:t>ستظهر قائمة النتائج على الشاشة.</a:t>
            </a:r>
          </a:p>
          <a:p>
            <a:pPr algn="r"/>
            <a:r>
              <a:rPr lang="ar-SA" dirty="0"/>
              <a:t>اضغط على النتيجة التي تراها أكثر ملاءمة.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C3F13BA-CD30-3B3C-EF64-15FD55494291}"/>
              </a:ext>
            </a:extLst>
          </p:cNvPr>
          <p:cNvSpPr txBox="1"/>
          <p:nvPr/>
        </p:nvSpPr>
        <p:spPr>
          <a:xfrm>
            <a:off x="564777" y="1921808"/>
            <a:ext cx="2835670" cy="1299883"/>
          </a:xfrm>
          <a:prstGeom prst="cloud">
            <a:avLst/>
          </a:prstGeom>
          <a:noFill/>
          <a:ln w="38100">
            <a:solidFill>
              <a:schemeClr val="bg1">
                <a:lumMod val="9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 rtl="1">
              <a:buNone/>
              <a:defRPr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محركات البحث الأكثر  شيوعًا هي : </a:t>
            </a:r>
          </a:p>
          <a:p>
            <a:r>
              <a:rPr lang="en-AE" dirty="0">
                <a:hlinkClick r:id="rId3"/>
              </a:rPr>
              <a:t>www.google.com</a:t>
            </a:r>
            <a:endParaRPr lang="en-AE" dirty="0"/>
          </a:p>
          <a:p>
            <a:r>
              <a:rPr lang="en-AE" dirty="0"/>
              <a:t>www.bing.com</a:t>
            </a:r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84CEA91-DD5F-0AF1-FA1B-BF4ACA2B9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09" y="2710202"/>
            <a:ext cx="2071274" cy="18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9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64"/>
          <p:cNvSpPr txBox="1">
            <a:spLocks noGrp="1"/>
          </p:cNvSpPr>
          <p:nvPr>
            <p:ph type="title"/>
          </p:nvPr>
        </p:nvSpPr>
        <p:spPr>
          <a:xfrm>
            <a:off x="4986120" y="785685"/>
            <a:ext cx="36449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البحث في الإنترنت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00012A5-63CA-8B95-F962-BD9AD4963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376" y="464186"/>
            <a:ext cx="3314989" cy="3999974"/>
          </a:xfrm>
          <a:prstGeom prst="rect">
            <a:avLst/>
          </a:prstGeom>
        </p:spPr>
      </p:pic>
      <p:sp>
        <p:nvSpPr>
          <p:cNvPr id="5" name="Google Shape;1313;p64">
            <a:extLst>
              <a:ext uri="{FF2B5EF4-FFF2-40B4-BE49-F238E27FC236}">
                <a16:creationId xmlns:a16="http://schemas.microsoft.com/office/drawing/2014/main" id="{9083DD9C-F01F-142E-537C-630564DC6300}"/>
              </a:ext>
            </a:extLst>
          </p:cNvPr>
          <p:cNvSpPr/>
          <p:nvPr/>
        </p:nvSpPr>
        <p:spPr>
          <a:xfrm>
            <a:off x="2294965" y="4087906"/>
            <a:ext cx="1226634" cy="625119"/>
          </a:xfrm>
          <a:prstGeom prst="roundRect">
            <a:avLst>
              <a:gd name="adj" fmla="val 15582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320;p64">
            <a:extLst>
              <a:ext uri="{FF2B5EF4-FFF2-40B4-BE49-F238E27FC236}">
                <a16:creationId xmlns:a16="http://schemas.microsoft.com/office/drawing/2014/main" id="{FE6B7A61-B178-3A23-0080-40419D48E4A6}"/>
              </a:ext>
            </a:extLst>
          </p:cNvPr>
          <p:cNvSpPr txBox="1"/>
          <p:nvPr/>
        </p:nvSpPr>
        <p:spPr>
          <a:xfrm>
            <a:off x="2364707" y="4124880"/>
            <a:ext cx="1047340" cy="58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اختر صفحة رقم 2 للاطلاع  على مزيد من النتائج.</a:t>
            </a:r>
          </a:p>
        </p:txBody>
      </p:sp>
      <p:sp>
        <p:nvSpPr>
          <p:cNvPr id="7" name="Google Shape;1325;p64">
            <a:extLst>
              <a:ext uri="{FF2B5EF4-FFF2-40B4-BE49-F238E27FC236}">
                <a16:creationId xmlns:a16="http://schemas.microsoft.com/office/drawing/2014/main" id="{F0179F8E-083B-81F6-A2B0-BCD27EA161D9}"/>
              </a:ext>
            </a:extLst>
          </p:cNvPr>
          <p:cNvSpPr/>
          <p:nvPr/>
        </p:nvSpPr>
        <p:spPr>
          <a:xfrm>
            <a:off x="3603802" y="4216976"/>
            <a:ext cx="326571" cy="327000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5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1"/>
          <p:cNvSpPr/>
          <p:nvPr/>
        </p:nvSpPr>
        <p:spPr>
          <a:xfrm>
            <a:off x="590598" y="965142"/>
            <a:ext cx="3813000" cy="639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1"/>
          <p:cNvSpPr txBox="1">
            <a:spLocks noGrp="1"/>
          </p:cNvSpPr>
          <p:nvPr>
            <p:ph type="ctrTitle"/>
          </p:nvPr>
        </p:nvSpPr>
        <p:spPr>
          <a:xfrm>
            <a:off x="1091494" y="1014535"/>
            <a:ext cx="2519842" cy="5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/>
            <a:r>
              <a:rPr lang="ar-SA" sz="35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الدرس الأول </a:t>
            </a:r>
            <a:endParaRPr lang="en-US" sz="3500" dirty="0">
              <a:solidFill>
                <a:srgbClr val="5555E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582" name="Google Shape;582;p41"/>
          <p:cNvGrpSpPr/>
          <p:nvPr/>
        </p:nvGrpSpPr>
        <p:grpSpPr>
          <a:xfrm flipH="1">
            <a:off x="725449" y="1167312"/>
            <a:ext cx="825589" cy="93999"/>
            <a:chOff x="5718423" y="809024"/>
            <a:chExt cx="830071" cy="94500"/>
          </a:xfrm>
        </p:grpSpPr>
        <p:sp>
          <p:nvSpPr>
            <p:cNvPr id="583" name="Google Shape;583;p41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41"/>
          <p:cNvGrpSpPr/>
          <p:nvPr/>
        </p:nvGrpSpPr>
        <p:grpSpPr>
          <a:xfrm>
            <a:off x="5029270" y="1457228"/>
            <a:ext cx="3384497" cy="2229043"/>
            <a:chOff x="5029270" y="1457228"/>
            <a:chExt cx="3384497" cy="2229043"/>
          </a:xfrm>
        </p:grpSpPr>
        <p:sp>
          <p:nvSpPr>
            <p:cNvPr id="588" name="Google Shape;588;p41"/>
            <p:cNvSpPr/>
            <p:nvPr/>
          </p:nvSpPr>
          <p:spPr>
            <a:xfrm>
              <a:off x="6320045" y="1469966"/>
              <a:ext cx="595034" cy="126373"/>
            </a:xfrm>
            <a:custGeom>
              <a:avLst/>
              <a:gdLst/>
              <a:ahLst/>
              <a:cxnLst/>
              <a:rect l="l" t="t" r="r" b="b"/>
              <a:pathLst>
                <a:path w="48955" h="10397" extrusionOk="0">
                  <a:moveTo>
                    <a:pt x="3111" y="0"/>
                  </a:moveTo>
                  <a:cubicBezTo>
                    <a:pt x="1387" y="0"/>
                    <a:pt x="1" y="1386"/>
                    <a:pt x="1" y="3110"/>
                  </a:cubicBezTo>
                  <a:lnTo>
                    <a:pt x="1" y="7302"/>
                  </a:lnTo>
                  <a:cubicBezTo>
                    <a:pt x="1" y="9010"/>
                    <a:pt x="1387" y="10397"/>
                    <a:pt x="3111" y="10397"/>
                  </a:cubicBezTo>
                  <a:lnTo>
                    <a:pt x="45844" y="10397"/>
                  </a:lnTo>
                  <a:cubicBezTo>
                    <a:pt x="47568" y="10397"/>
                    <a:pt x="48954" y="9010"/>
                    <a:pt x="48954" y="7302"/>
                  </a:cubicBezTo>
                  <a:lnTo>
                    <a:pt x="48954" y="3110"/>
                  </a:lnTo>
                  <a:cubicBezTo>
                    <a:pt x="48954" y="1386"/>
                    <a:pt x="47568" y="0"/>
                    <a:pt x="4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5452793" y="1926498"/>
              <a:ext cx="2708802" cy="1327284"/>
            </a:xfrm>
            <a:custGeom>
              <a:avLst/>
              <a:gdLst/>
              <a:ahLst/>
              <a:cxnLst/>
              <a:rect l="l" t="t" r="r" b="b"/>
              <a:pathLst>
                <a:path w="222860" h="109199" extrusionOk="0">
                  <a:moveTo>
                    <a:pt x="10853" y="0"/>
                  </a:moveTo>
                  <a:cubicBezTo>
                    <a:pt x="4869" y="0"/>
                    <a:pt x="1" y="4852"/>
                    <a:pt x="1" y="10836"/>
                  </a:cubicBezTo>
                  <a:lnTo>
                    <a:pt x="1" y="98364"/>
                  </a:lnTo>
                  <a:cubicBezTo>
                    <a:pt x="1" y="104348"/>
                    <a:pt x="4869" y="109199"/>
                    <a:pt x="10853" y="109199"/>
                  </a:cubicBezTo>
                  <a:lnTo>
                    <a:pt x="212025" y="109199"/>
                  </a:lnTo>
                  <a:cubicBezTo>
                    <a:pt x="218009" y="109199"/>
                    <a:pt x="222859" y="104348"/>
                    <a:pt x="222859" y="98364"/>
                  </a:cubicBezTo>
                  <a:lnTo>
                    <a:pt x="222859" y="10836"/>
                  </a:lnTo>
                  <a:cubicBezTo>
                    <a:pt x="222859" y="4852"/>
                    <a:pt x="218009" y="0"/>
                    <a:pt x="212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5476434" y="1941497"/>
              <a:ext cx="2661544" cy="1297298"/>
            </a:xfrm>
            <a:custGeom>
              <a:avLst/>
              <a:gdLst/>
              <a:ahLst/>
              <a:cxnLst/>
              <a:rect l="l" t="t" r="r" b="b"/>
              <a:pathLst>
                <a:path w="218972" h="106732" extrusionOk="0">
                  <a:moveTo>
                    <a:pt x="10853" y="1"/>
                  </a:moveTo>
                  <a:cubicBezTo>
                    <a:pt x="4851" y="1"/>
                    <a:pt x="0" y="4852"/>
                    <a:pt x="0" y="10853"/>
                  </a:cubicBezTo>
                  <a:lnTo>
                    <a:pt x="0" y="48109"/>
                  </a:lnTo>
                  <a:cubicBezTo>
                    <a:pt x="0" y="49664"/>
                    <a:pt x="981" y="51033"/>
                    <a:pt x="2451" y="51540"/>
                  </a:cubicBezTo>
                  <a:cubicBezTo>
                    <a:pt x="3228" y="51810"/>
                    <a:pt x="3753" y="52554"/>
                    <a:pt x="3753" y="53365"/>
                  </a:cubicBezTo>
                  <a:cubicBezTo>
                    <a:pt x="3753" y="54194"/>
                    <a:pt x="3228" y="54921"/>
                    <a:pt x="2451" y="55191"/>
                  </a:cubicBezTo>
                  <a:cubicBezTo>
                    <a:pt x="981" y="55698"/>
                    <a:pt x="0" y="57084"/>
                    <a:pt x="0" y="58623"/>
                  </a:cubicBezTo>
                  <a:lnTo>
                    <a:pt x="0" y="95895"/>
                  </a:lnTo>
                  <a:cubicBezTo>
                    <a:pt x="0" y="101879"/>
                    <a:pt x="4851" y="106731"/>
                    <a:pt x="10853" y="106731"/>
                  </a:cubicBezTo>
                  <a:lnTo>
                    <a:pt x="208135" y="106731"/>
                  </a:lnTo>
                  <a:cubicBezTo>
                    <a:pt x="214119" y="106731"/>
                    <a:pt x="218971" y="101879"/>
                    <a:pt x="218971" y="95895"/>
                  </a:cubicBezTo>
                  <a:lnTo>
                    <a:pt x="218971" y="10853"/>
                  </a:lnTo>
                  <a:cubicBezTo>
                    <a:pt x="218971" y="4852"/>
                    <a:pt x="214119" y="1"/>
                    <a:pt x="208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5476434" y="1941497"/>
              <a:ext cx="1724646" cy="1297298"/>
            </a:xfrm>
            <a:custGeom>
              <a:avLst/>
              <a:gdLst/>
              <a:ahLst/>
              <a:cxnLst/>
              <a:rect l="l" t="t" r="r" b="b"/>
              <a:pathLst>
                <a:path w="141891" h="106732" extrusionOk="0">
                  <a:moveTo>
                    <a:pt x="10853" y="1"/>
                  </a:moveTo>
                  <a:cubicBezTo>
                    <a:pt x="4851" y="1"/>
                    <a:pt x="0" y="4852"/>
                    <a:pt x="0" y="10853"/>
                  </a:cubicBezTo>
                  <a:lnTo>
                    <a:pt x="0" y="48109"/>
                  </a:lnTo>
                  <a:cubicBezTo>
                    <a:pt x="0" y="49664"/>
                    <a:pt x="981" y="51033"/>
                    <a:pt x="2451" y="51540"/>
                  </a:cubicBezTo>
                  <a:cubicBezTo>
                    <a:pt x="3228" y="51810"/>
                    <a:pt x="3753" y="52554"/>
                    <a:pt x="3753" y="53365"/>
                  </a:cubicBezTo>
                  <a:cubicBezTo>
                    <a:pt x="3753" y="54194"/>
                    <a:pt x="3228" y="54921"/>
                    <a:pt x="2451" y="55191"/>
                  </a:cubicBezTo>
                  <a:cubicBezTo>
                    <a:pt x="981" y="55698"/>
                    <a:pt x="0" y="57084"/>
                    <a:pt x="0" y="58623"/>
                  </a:cubicBezTo>
                  <a:lnTo>
                    <a:pt x="0" y="95895"/>
                  </a:lnTo>
                  <a:cubicBezTo>
                    <a:pt x="0" y="101879"/>
                    <a:pt x="4851" y="106731"/>
                    <a:pt x="10853" y="106731"/>
                  </a:cubicBezTo>
                  <a:lnTo>
                    <a:pt x="141890" y="106731"/>
                  </a:lnTo>
                  <a:lnTo>
                    <a:pt x="141890" y="1"/>
                  </a:ln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7275637" y="2153536"/>
              <a:ext cx="392026" cy="289708"/>
            </a:xfrm>
            <a:custGeom>
              <a:avLst/>
              <a:gdLst/>
              <a:ahLst/>
              <a:cxnLst/>
              <a:rect l="l" t="t" r="r" b="b"/>
              <a:pathLst>
                <a:path w="32253" h="23835" extrusionOk="0">
                  <a:moveTo>
                    <a:pt x="3095" y="1"/>
                  </a:moveTo>
                  <a:cubicBezTo>
                    <a:pt x="1387" y="1"/>
                    <a:pt x="1" y="1387"/>
                    <a:pt x="1" y="3093"/>
                  </a:cubicBezTo>
                  <a:lnTo>
                    <a:pt x="1" y="20741"/>
                  </a:lnTo>
                  <a:cubicBezTo>
                    <a:pt x="1" y="22449"/>
                    <a:pt x="1387" y="23835"/>
                    <a:pt x="3095" y="23835"/>
                  </a:cubicBezTo>
                  <a:lnTo>
                    <a:pt x="29160" y="23835"/>
                  </a:lnTo>
                  <a:cubicBezTo>
                    <a:pt x="30867" y="23835"/>
                    <a:pt x="32253" y="22449"/>
                    <a:pt x="32253" y="20741"/>
                  </a:cubicBezTo>
                  <a:lnTo>
                    <a:pt x="32253" y="3093"/>
                  </a:lnTo>
                  <a:cubicBezTo>
                    <a:pt x="32253" y="1387"/>
                    <a:pt x="30867" y="1"/>
                    <a:pt x="29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7748407" y="2184761"/>
              <a:ext cx="292783" cy="37607"/>
            </a:xfrm>
            <a:custGeom>
              <a:avLst/>
              <a:gdLst/>
              <a:ahLst/>
              <a:cxnLst/>
              <a:rect l="l" t="t" r="r" b="b"/>
              <a:pathLst>
                <a:path w="24088" h="3094" extrusionOk="0">
                  <a:moveTo>
                    <a:pt x="1556" y="1"/>
                  </a:moveTo>
                  <a:cubicBezTo>
                    <a:pt x="693" y="1"/>
                    <a:pt x="1" y="693"/>
                    <a:pt x="1" y="1539"/>
                  </a:cubicBezTo>
                  <a:cubicBezTo>
                    <a:pt x="1" y="2401"/>
                    <a:pt x="693" y="3094"/>
                    <a:pt x="1556" y="3094"/>
                  </a:cubicBezTo>
                  <a:lnTo>
                    <a:pt x="22533" y="3094"/>
                  </a:lnTo>
                  <a:cubicBezTo>
                    <a:pt x="23395" y="3094"/>
                    <a:pt x="24088" y="2401"/>
                    <a:pt x="24088" y="1539"/>
                  </a:cubicBezTo>
                  <a:cubicBezTo>
                    <a:pt x="24088" y="693"/>
                    <a:pt x="23395" y="1"/>
                    <a:pt x="22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7748407" y="2279690"/>
              <a:ext cx="292783" cy="37607"/>
            </a:xfrm>
            <a:custGeom>
              <a:avLst/>
              <a:gdLst/>
              <a:ahLst/>
              <a:cxnLst/>
              <a:rect l="l" t="t" r="r" b="b"/>
              <a:pathLst>
                <a:path w="24088" h="3094" extrusionOk="0">
                  <a:moveTo>
                    <a:pt x="1556" y="0"/>
                  </a:moveTo>
                  <a:cubicBezTo>
                    <a:pt x="693" y="0"/>
                    <a:pt x="1" y="693"/>
                    <a:pt x="1" y="1538"/>
                  </a:cubicBezTo>
                  <a:cubicBezTo>
                    <a:pt x="1" y="2401"/>
                    <a:pt x="693" y="3093"/>
                    <a:pt x="1556" y="3093"/>
                  </a:cubicBezTo>
                  <a:lnTo>
                    <a:pt x="22533" y="3093"/>
                  </a:lnTo>
                  <a:cubicBezTo>
                    <a:pt x="23395" y="3093"/>
                    <a:pt x="24088" y="2401"/>
                    <a:pt x="24088" y="1538"/>
                  </a:cubicBezTo>
                  <a:cubicBezTo>
                    <a:pt x="24088" y="693"/>
                    <a:pt x="23395" y="0"/>
                    <a:pt x="2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7748407" y="2374618"/>
              <a:ext cx="169097" cy="37595"/>
            </a:xfrm>
            <a:custGeom>
              <a:avLst/>
              <a:gdLst/>
              <a:ahLst/>
              <a:cxnLst/>
              <a:rect l="l" t="t" r="r" b="b"/>
              <a:pathLst>
                <a:path w="13912" h="3093" extrusionOk="0">
                  <a:moveTo>
                    <a:pt x="1556" y="0"/>
                  </a:moveTo>
                  <a:cubicBezTo>
                    <a:pt x="693" y="0"/>
                    <a:pt x="1" y="692"/>
                    <a:pt x="1" y="1538"/>
                  </a:cubicBezTo>
                  <a:cubicBezTo>
                    <a:pt x="1" y="2400"/>
                    <a:pt x="693" y="3093"/>
                    <a:pt x="1556" y="3093"/>
                  </a:cubicBezTo>
                  <a:lnTo>
                    <a:pt x="12357" y="3093"/>
                  </a:lnTo>
                  <a:cubicBezTo>
                    <a:pt x="13219" y="3093"/>
                    <a:pt x="13912" y="2400"/>
                    <a:pt x="13912" y="1538"/>
                  </a:cubicBezTo>
                  <a:cubicBezTo>
                    <a:pt x="13912" y="692"/>
                    <a:pt x="13219" y="0"/>
                    <a:pt x="12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7275637" y="2514738"/>
              <a:ext cx="392026" cy="289708"/>
            </a:xfrm>
            <a:custGeom>
              <a:avLst/>
              <a:gdLst/>
              <a:ahLst/>
              <a:cxnLst/>
              <a:rect l="l" t="t" r="r" b="b"/>
              <a:pathLst>
                <a:path w="32253" h="23835" extrusionOk="0">
                  <a:moveTo>
                    <a:pt x="3095" y="0"/>
                  </a:moveTo>
                  <a:cubicBezTo>
                    <a:pt x="1387" y="0"/>
                    <a:pt x="1" y="1387"/>
                    <a:pt x="1" y="3093"/>
                  </a:cubicBezTo>
                  <a:lnTo>
                    <a:pt x="1" y="20741"/>
                  </a:lnTo>
                  <a:cubicBezTo>
                    <a:pt x="1" y="22449"/>
                    <a:pt x="1387" y="23835"/>
                    <a:pt x="3095" y="23835"/>
                  </a:cubicBezTo>
                  <a:lnTo>
                    <a:pt x="29160" y="23835"/>
                  </a:lnTo>
                  <a:cubicBezTo>
                    <a:pt x="30867" y="23835"/>
                    <a:pt x="32253" y="22449"/>
                    <a:pt x="32253" y="20741"/>
                  </a:cubicBezTo>
                  <a:lnTo>
                    <a:pt x="32253" y="3093"/>
                  </a:lnTo>
                  <a:cubicBezTo>
                    <a:pt x="32253" y="1387"/>
                    <a:pt x="30867" y="0"/>
                    <a:pt x="29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7748407" y="2545757"/>
              <a:ext cx="292783" cy="37813"/>
            </a:xfrm>
            <a:custGeom>
              <a:avLst/>
              <a:gdLst/>
              <a:ahLst/>
              <a:cxnLst/>
              <a:rect l="l" t="t" r="r" b="b"/>
              <a:pathLst>
                <a:path w="24088" h="3111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18"/>
                    <a:pt x="693" y="3110"/>
                    <a:pt x="1556" y="3110"/>
                  </a:cubicBezTo>
                  <a:lnTo>
                    <a:pt x="22533" y="3110"/>
                  </a:lnTo>
                  <a:cubicBezTo>
                    <a:pt x="23395" y="3110"/>
                    <a:pt x="24088" y="2418"/>
                    <a:pt x="24088" y="1555"/>
                  </a:cubicBezTo>
                  <a:cubicBezTo>
                    <a:pt x="24088" y="694"/>
                    <a:pt x="23395" y="0"/>
                    <a:pt x="2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7748407" y="2640673"/>
              <a:ext cx="292783" cy="37825"/>
            </a:xfrm>
            <a:custGeom>
              <a:avLst/>
              <a:gdLst/>
              <a:ahLst/>
              <a:cxnLst/>
              <a:rect l="l" t="t" r="r" b="b"/>
              <a:pathLst>
                <a:path w="24088" h="3112" extrusionOk="0">
                  <a:moveTo>
                    <a:pt x="1556" y="1"/>
                  </a:moveTo>
                  <a:cubicBezTo>
                    <a:pt x="693" y="1"/>
                    <a:pt x="1" y="694"/>
                    <a:pt x="1" y="1556"/>
                  </a:cubicBezTo>
                  <a:cubicBezTo>
                    <a:pt x="1" y="2419"/>
                    <a:pt x="693" y="3111"/>
                    <a:pt x="1556" y="3111"/>
                  </a:cubicBezTo>
                  <a:lnTo>
                    <a:pt x="22533" y="3111"/>
                  </a:lnTo>
                  <a:cubicBezTo>
                    <a:pt x="23395" y="3111"/>
                    <a:pt x="24088" y="2419"/>
                    <a:pt x="24088" y="1556"/>
                  </a:cubicBezTo>
                  <a:cubicBezTo>
                    <a:pt x="24088" y="694"/>
                    <a:pt x="23395" y="1"/>
                    <a:pt x="22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7748407" y="2735601"/>
              <a:ext cx="169097" cy="37813"/>
            </a:xfrm>
            <a:custGeom>
              <a:avLst/>
              <a:gdLst/>
              <a:ahLst/>
              <a:cxnLst/>
              <a:rect l="l" t="t" r="r" b="b"/>
              <a:pathLst>
                <a:path w="13912" h="3111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18"/>
                    <a:pt x="693" y="3111"/>
                    <a:pt x="1556" y="3111"/>
                  </a:cubicBezTo>
                  <a:lnTo>
                    <a:pt x="12357" y="3111"/>
                  </a:lnTo>
                  <a:cubicBezTo>
                    <a:pt x="13219" y="3111"/>
                    <a:pt x="13912" y="2418"/>
                    <a:pt x="13912" y="1555"/>
                  </a:cubicBezTo>
                  <a:cubicBezTo>
                    <a:pt x="13912" y="694"/>
                    <a:pt x="13219" y="0"/>
                    <a:pt x="12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7275637" y="2875940"/>
              <a:ext cx="392026" cy="289708"/>
            </a:xfrm>
            <a:custGeom>
              <a:avLst/>
              <a:gdLst/>
              <a:ahLst/>
              <a:cxnLst/>
              <a:rect l="l" t="t" r="r" b="b"/>
              <a:pathLst>
                <a:path w="32253" h="23835" extrusionOk="0">
                  <a:moveTo>
                    <a:pt x="3095" y="0"/>
                  </a:moveTo>
                  <a:cubicBezTo>
                    <a:pt x="1387" y="0"/>
                    <a:pt x="1" y="1386"/>
                    <a:pt x="1" y="3093"/>
                  </a:cubicBezTo>
                  <a:lnTo>
                    <a:pt x="1" y="20740"/>
                  </a:lnTo>
                  <a:cubicBezTo>
                    <a:pt x="1" y="22448"/>
                    <a:pt x="1387" y="23835"/>
                    <a:pt x="3095" y="23835"/>
                  </a:cubicBezTo>
                  <a:lnTo>
                    <a:pt x="29160" y="23835"/>
                  </a:lnTo>
                  <a:cubicBezTo>
                    <a:pt x="30867" y="23835"/>
                    <a:pt x="32253" y="22448"/>
                    <a:pt x="32253" y="20740"/>
                  </a:cubicBezTo>
                  <a:lnTo>
                    <a:pt x="32253" y="3093"/>
                  </a:lnTo>
                  <a:cubicBezTo>
                    <a:pt x="32253" y="1386"/>
                    <a:pt x="30867" y="0"/>
                    <a:pt x="29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7748407" y="2906959"/>
              <a:ext cx="292783" cy="37619"/>
            </a:xfrm>
            <a:custGeom>
              <a:avLst/>
              <a:gdLst/>
              <a:ahLst/>
              <a:cxnLst/>
              <a:rect l="l" t="t" r="r" b="b"/>
              <a:pathLst>
                <a:path w="24088" h="3095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00"/>
                    <a:pt x="693" y="3094"/>
                    <a:pt x="1556" y="3094"/>
                  </a:cubicBezTo>
                  <a:lnTo>
                    <a:pt x="22533" y="3094"/>
                  </a:lnTo>
                  <a:cubicBezTo>
                    <a:pt x="23395" y="3094"/>
                    <a:pt x="24088" y="2400"/>
                    <a:pt x="24088" y="1555"/>
                  </a:cubicBezTo>
                  <a:cubicBezTo>
                    <a:pt x="24088" y="694"/>
                    <a:pt x="23395" y="0"/>
                    <a:pt x="2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1"/>
            <p:cNvSpPr/>
            <p:nvPr/>
          </p:nvSpPr>
          <p:spPr>
            <a:xfrm>
              <a:off x="7748407" y="3001875"/>
              <a:ext cx="292783" cy="37619"/>
            </a:xfrm>
            <a:custGeom>
              <a:avLst/>
              <a:gdLst/>
              <a:ahLst/>
              <a:cxnLst/>
              <a:rect l="l" t="t" r="r" b="b"/>
              <a:pathLst>
                <a:path w="24088" h="3095" extrusionOk="0">
                  <a:moveTo>
                    <a:pt x="1556" y="1"/>
                  </a:moveTo>
                  <a:cubicBezTo>
                    <a:pt x="693" y="1"/>
                    <a:pt x="1" y="694"/>
                    <a:pt x="1" y="1556"/>
                  </a:cubicBezTo>
                  <a:cubicBezTo>
                    <a:pt x="1" y="2401"/>
                    <a:pt x="693" y="3095"/>
                    <a:pt x="1556" y="3095"/>
                  </a:cubicBezTo>
                  <a:lnTo>
                    <a:pt x="22533" y="3095"/>
                  </a:lnTo>
                  <a:cubicBezTo>
                    <a:pt x="23395" y="3095"/>
                    <a:pt x="24088" y="2401"/>
                    <a:pt x="24088" y="1556"/>
                  </a:cubicBezTo>
                  <a:cubicBezTo>
                    <a:pt x="24088" y="694"/>
                    <a:pt x="23395" y="1"/>
                    <a:pt x="22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7748407" y="3096803"/>
              <a:ext cx="169097" cy="37619"/>
            </a:xfrm>
            <a:custGeom>
              <a:avLst/>
              <a:gdLst/>
              <a:ahLst/>
              <a:cxnLst/>
              <a:rect l="l" t="t" r="r" b="b"/>
              <a:pathLst>
                <a:path w="13912" h="3095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00"/>
                    <a:pt x="693" y="3094"/>
                    <a:pt x="1556" y="3094"/>
                  </a:cubicBezTo>
                  <a:lnTo>
                    <a:pt x="12357" y="3094"/>
                  </a:lnTo>
                  <a:cubicBezTo>
                    <a:pt x="13219" y="3094"/>
                    <a:pt x="13912" y="2400"/>
                    <a:pt x="13912" y="1555"/>
                  </a:cubicBezTo>
                  <a:cubicBezTo>
                    <a:pt x="13912" y="694"/>
                    <a:pt x="13219" y="0"/>
                    <a:pt x="12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5920835" y="3483481"/>
              <a:ext cx="99863" cy="100070"/>
            </a:xfrm>
            <a:custGeom>
              <a:avLst/>
              <a:gdLst/>
              <a:ahLst/>
              <a:cxnLst/>
              <a:rect l="l" t="t" r="r" b="b"/>
              <a:pathLst>
                <a:path w="8216" h="8233" extrusionOk="0">
                  <a:moveTo>
                    <a:pt x="4109" y="0"/>
                  </a:moveTo>
                  <a:cubicBezTo>
                    <a:pt x="1844" y="0"/>
                    <a:pt x="0" y="1843"/>
                    <a:pt x="0" y="4108"/>
                  </a:cubicBezTo>
                  <a:cubicBezTo>
                    <a:pt x="0" y="6373"/>
                    <a:pt x="1844" y="8233"/>
                    <a:pt x="4109" y="8233"/>
                  </a:cubicBezTo>
                  <a:cubicBezTo>
                    <a:pt x="6374" y="8233"/>
                    <a:pt x="8216" y="6373"/>
                    <a:pt x="8216" y="4108"/>
                  </a:cubicBezTo>
                  <a:cubicBezTo>
                    <a:pt x="8216" y="1843"/>
                    <a:pt x="6374" y="0"/>
                    <a:pt x="4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1"/>
            <p:cNvSpPr/>
            <p:nvPr/>
          </p:nvSpPr>
          <p:spPr>
            <a:xfrm>
              <a:off x="6613861" y="1706048"/>
              <a:ext cx="1714363" cy="373126"/>
            </a:xfrm>
            <a:custGeom>
              <a:avLst/>
              <a:gdLst/>
              <a:ahLst/>
              <a:cxnLst/>
              <a:rect l="l" t="t" r="r" b="b"/>
              <a:pathLst>
                <a:path w="141045" h="30698" extrusionOk="0">
                  <a:moveTo>
                    <a:pt x="2924" y="0"/>
                  </a:moveTo>
                  <a:cubicBezTo>
                    <a:pt x="1386" y="0"/>
                    <a:pt x="0" y="1386"/>
                    <a:pt x="0" y="3093"/>
                  </a:cubicBezTo>
                  <a:lnTo>
                    <a:pt x="0" y="27603"/>
                  </a:lnTo>
                  <a:cubicBezTo>
                    <a:pt x="0" y="29311"/>
                    <a:pt x="1386" y="30697"/>
                    <a:pt x="3093" y="30697"/>
                  </a:cubicBezTo>
                  <a:lnTo>
                    <a:pt x="137951" y="30697"/>
                  </a:lnTo>
                  <a:cubicBezTo>
                    <a:pt x="139659" y="30697"/>
                    <a:pt x="141045" y="29311"/>
                    <a:pt x="141045" y="27603"/>
                  </a:cubicBezTo>
                  <a:lnTo>
                    <a:pt x="141045" y="3093"/>
                  </a:lnTo>
                  <a:cubicBezTo>
                    <a:pt x="141045" y="1386"/>
                    <a:pt x="139659" y="0"/>
                    <a:pt x="137782" y="0"/>
                  </a:cubicBezTo>
                  <a:close/>
                </a:path>
              </a:pathLst>
            </a:custGeom>
            <a:solidFill>
              <a:srgbClr val="A97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1"/>
            <p:cNvSpPr/>
            <p:nvPr/>
          </p:nvSpPr>
          <p:spPr>
            <a:xfrm>
              <a:off x="6617556" y="1709743"/>
              <a:ext cx="1706973" cy="365736"/>
            </a:xfrm>
            <a:custGeom>
              <a:avLst/>
              <a:gdLst/>
              <a:ahLst/>
              <a:cxnLst/>
              <a:rect l="l" t="t" r="r" b="b"/>
              <a:pathLst>
                <a:path w="140437" h="30090" extrusionOk="0">
                  <a:moveTo>
                    <a:pt x="2789" y="0"/>
                  </a:moveTo>
                  <a:cubicBezTo>
                    <a:pt x="1251" y="0"/>
                    <a:pt x="1" y="1251"/>
                    <a:pt x="1" y="2789"/>
                  </a:cubicBezTo>
                  <a:lnTo>
                    <a:pt x="1" y="27299"/>
                  </a:lnTo>
                  <a:cubicBezTo>
                    <a:pt x="1" y="28838"/>
                    <a:pt x="1251" y="30089"/>
                    <a:pt x="2789" y="30089"/>
                  </a:cubicBezTo>
                  <a:lnTo>
                    <a:pt x="137647" y="30089"/>
                  </a:lnTo>
                  <a:cubicBezTo>
                    <a:pt x="139186" y="30089"/>
                    <a:pt x="140437" y="28838"/>
                    <a:pt x="140437" y="27299"/>
                  </a:cubicBezTo>
                  <a:lnTo>
                    <a:pt x="140437" y="2789"/>
                  </a:lnTo>
                  <a:cubicBezTo>
                    <a:pt x="140437" y="1251"/>
                    <a:pt x="139186" y="0"/>
                    <a:pt x="137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1"/>
            <p:cNvSpPr/>
            <p:nvPr/>
          </p:nvSpPr>
          <p:spPr>
            <a:xfrm>
              <a:off x="6703441" y="1776095"/>
              <a:ext cx="233006" cy="233006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4" y="1"/>
                  </a:moveTo>
                  <a:cubicBezTo>
                    <a:pt x="4294" y="1"/>
                    <a:pt x="0" y="4294"/>
                    <a:pt x="0" y="9586"/>
                  </a:cubicBezTo>
                  <a:cubicBezTo>
                    <a:pt x="0" y="14876"/>
                    <a:pt x="4294" y="19170"/>
                    <a:pt x="9584" y="19170"/>
                  </a:cubicBezTo>
                  <a:cubicBezTo>
                    <a:pt x="14876" y="19170"/>
                    <a:pt x="19169" y="14876"/>
                    <a:pt x="19169" y="9586"/>
                  </a:cubicBezTo>
                  <a:cubicBezTo>
                    <a:pt x="19169" y="4294"/>
                    <a:pt x="14876" y="1"/>
                    <a:pt x="9584" y="1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1"/>
            <p:cNvSpPr/>
            <p:nvPr/>
          </p:nvSpPr>
          <p:spPr>
            <a:xfrm>
              <a:off x="7036480" y="1829515"/>
              <a:ext cx="674952" cy="37619"/>
            </a:xfrm>
            <a:custGeom>
              <a:avLst/>
              <a:gdLst/>
              <a:ahLst/>
              <a:cxnLst/>
              <a:rect l="l" t="t" r="r" b="b"/>
              <a:pathLst>
                <a:path w="55530" h="3095" extrusionOk="0">
                  <a:moveTo>
                    <a:pt x="1556" y="1"/>
                  </a:moveTo>
                  <a:cubicBezTo>
                    <a:pt x="694" y="1"/>
                    <a:pt x="1" y="694"/>
                    <a:pt x="1" y="1540"/>
                  </a:cubicBezTo>
                  <a:cubicBezTo>
                    <a:pt x="1" y="2401"/>
                    <a:pt x="694" y="3095"/>
                    <a:pt x="1556" y="3095"/>
                  </a:cubicBezTo>
                  <a:lnTo>
                    <a:pt x="53975" y="3095"/>
                  </a:lnTo>
                  <a:cubicBezTo>
                    <a:pt x="54836" y="3095"/>
                    <a:pt x="55530" y="2401"/>
                    <a:pt x="55530" y="1540"/>
                  </a:cubicBezTo>
                  <a:cubicBezTo>
                    <a:pt x="55530" y="694"/>
                    <a:pt x="54836" y="1"/>
                    <a:pt x="53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1"/>
            <p:cNvSpPr/>
            <p:nvPr/>
          </p:nvSpPr>
          <p:spPr>
            <a:xfrm>
              <a:off x="7759285" y="1829515"/>
              <a:ext cx="477304" cy="37619"/>
            </a:xfrm>
            <a:custGeom>
              <a:avLst/>
              <a:gdLst/>
              <a:ahLst/>
              <a:cxnLst/>
              <a:rect l="l" t="t" r="r" b="b"/>
              <a:pathLst>
                <a:path w="39269" h="3095" extrusionOk="0">
                  <a:moveTo>
                    <a:pt x="1540" y="1"/>
                  </a:moveTo>
                  <a:cubicBezTo>
                    <a:pt x="695" y="1"/>
                    <a:pt x="1" y="694"/>
                    <a:pt x="1" y="1540"/>
                  </a:cubicBezTo>
                  <a:cubicBezTo>
                    <a:pt x="1" y="2401"/>
                    <a:pt x="695" y="3095"/>
                    <a:pt x="1540" y="3095"/>
                  </a:cubicBezTo>
                  <a:lnTo>
                    <a:pt x="37714" y="3095"/>
                  </a:lnTo>
                  <a:cubicBezTo>
                    <a:pt x="38575" y="3095"/>
                    <a:pt x="39269" y="2401"/>
                    <a:pt x="39269" y="1540"/>
                  </a:cubicBezTo>
                  <a:cubicBezTo>
                    <a:pt x="39269" y="694"/>
                    <a:pt x="38575" y="1"/>
                    <a:pt x="37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7036480" y="1924444"/>
              <a:ext cx="265058" cy="37619"/>
            </a:xfrm>
            <a:custGeom>
              <a:avLst/>
              <a:gdLst/>
              <a:ahLst/>
              <a:cxnLst/>
              <a:rect l="l" t="t" r="r" b="b"/>
              <a:pathLst>
                <a:path w="21807" h="3095" extrusionOk="0">
                  <a:moveTo>
                    <a:pt x="1556" y="0"/>
                  </a:moveTo>
                  <a:cubicBezTo>
                    <a:pt x="694" y="0"/>
                    <a:pt x="1" y="694"/>
                    <a:pt x="1" y="1539"/>
                  </a:cubicBezTo>
                  <a:cubicBezTo>
                    <a:pt x="1" y="2401"/>
                    <a:pt x="694" y="3094"/>
                    <a:pt x="1556" y="3094"/>
                  </a:cubicBezTo>
                  <a:lnTo>
                    <a:pt x="20269" y="3094"/>
                  </a:lnTo>
                  <a:cubicBezTo>
                    <a:pt x="21114" y="3094"/>
                    <a:pt x="21806" y="2401"/>
                    <a:pt x="21806" y="1539"/>
                  </a:cubicBezTo>
                  <a:cubicBezTo>
                    <a:pt x="21806" y="694"/>
                    <a:pt x="21114" y="0"/>
                    <a:pt x="20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1"/>
            <p:cNvSpPr/>
            <p:nvPr/>
          </p:nvSpPr>
          <p:spPr>
            <a:xfrm>
              <a:off x="5673267" y="1457228"/>
              <a:ext cx="459825" cy="389778"/>
            </a:xfrm>
            <a:custGeom>
              <a:avLst/>
              <a:gdLst/>
              <a:ahLst/>
              <a:cxnLst/>
              <a:rect l="l" t="t" r="r" b="b"/>
              <a:pathLst>
                <a:path w="37831" h="32068" extrusionOk="0">
                  <a:moveTo>
                    <a:pt x="4445" y="0"/>
                  </a:moveTo>
                  <a:cubicBezTo>
                    <a:pt x="1995" y="0"/>
                    <a:pt x="0" y="1995"/>
                    <a:pt x="0" y="4446"/>
                  </a:cubicBezTo>
                  <a:lnTo>
                    <a:pt x="0" y="23868"/>
                  </a:lnTo>
                  <a:cubicBezTo>
                    <a:pt x="0" y="26320"/>
                    <a:pt x="1995" y="28314"/>
                    <a:pt x="4445" y="28314"/>
                  </a:cubicBezTo>
                  <a:lnTo>
                    <a:pt x="15162" y="28314"/>
                  </a:lnTo>
                  <a:lnTo>
                    <a:pt x="18915" y="32067"/>
                  </a:lnTo>
                  <a:lnTo>
                    <a:pt x="22667" y="28314"/>
                  </a:lnTo>
                  <a:lnTo>
                    <a:pt x="33384" y="28314"/>
                  </a:lnTo>
                  <a:cubicBezTo>
                    <a:pt x="35836" y="28314"/>
                    <a:pt x="37831" y="26320"/>
                    <a:pt x="37831" y="23868"/>
                  </a:cubicBezTo>
                  <a:lnTo>
                    <a:pt x="37831" y="4446"/>
                  </a:lnTo>
                  <a:cubicBezTo>
                    <a:pt x="37831" y="1995"/>
                    <a:pt x="35836" y="0"/>
                    <a:pt x="33384" y="0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1"/>
            <p:cNvSpPr/>
            <p:nvPr/>
          </p:nvSpPr>
          <p:spPr>
            <a:xfrm>
              <a:off x="5817909" y="1559948"/>
              <a:ext cx="170543" cy="138710"/>
            </a:xfrm>
            <a:custGeom>
              <a:avLst/>
              <a:gdLst/>
              <a:ahLst/>
              <a:cxnLst/>
              <a:rect l="l" t="t" r="r" b="b"/>
              <a:pathLst>
                <a:path w="14031" h="11412" extrusionOk="0">
                  <a:moveTo>
                    <a:pt x="3685" y="1"/>
                  </a:moveTo>
                  <a:cubicBezTo>
                    <a:pt x="1657" y="1"/>
                    <a:pt x="0" y="1641"/>
                    <a:pt x="0" y="3686"/>
                  </a:cubicBezTo>
                  <a:cubicBezTo>
                    <a:pt x="0" y="4565"/>
                    <a:pt x="0" y="6881"/>
                    <a:pt x="5004" y="10109"/>
                  </a:cubicBezTo>
                  <a:lnTo>
                    <a:pt x="7015" y="11412"/>
                  </a:lnTo>
                  <a:lnTo>
                    <a:pt x="9027" y="10109"/>
                  </a:lnTo>
                  <a:cubicBezTo>
                    <a:pt x="14030" y="6881"/>
                    <a:pt x="14030" y="4565"/>
                    <a:pt x="14030" y="3686"/>
                  </a:cubicBezTo>
                  <a:cubicBezTo>
                    <a:pt x="14030" y="1641"/>
                    <a:pt x="12390" y="1"/>
                    <a:pt x="10345" y="1"/>
                  </a:cubicBezTo>
                  <a:cubicBezTo>
                    <a:pt x="8874" y="1"/>
                    <a:pt x="7623" y="846"/>
                    <a:pt x="7015" y="2081"/>
                  </a:cubicBezTo>
                  <a:cubicBezTo>
                    <a:pt x="6424" y="846"/>
                    <a:pt x="5155" y="1"/>
                    <a:pt x="3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1"/>
            <p:cNvSpPr/>
            <p:nvPr/>
          </p:nvSpPr>
          <p:spPr>
            <a:xfrm>
              <a:off x="5300175" y="2956587"/>
              <a:ext cx="436622" cy="284980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5374951" y="3039798"/>
              <a:ext cx="287058" cy="60822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7782513" y="1481684"/>
              <a:ext cx="269993" cy="269981"/>
            </a:xfrm>
            <a:custGeom>
              <a:avLst/>
              <a:gdLst/>
              <a:ahLst/>
              <a:cxnLst/>
              <a:rect l="l" t="t" r="r" b="b"/>
              <a:pathLst>
                <a:path w="22213" h="22212" extrusionOk="0">
                  <a:moveTo>
                    <a:pt x="11106" y="0"/>
                  </a:moveTo>
                  <a:cubicBezTo>
                    <a:pt x="4987" y="0"/>
                    <a:pt x="1" y="4986"/>
                    <a:pt x="1" y="11105"/>
                  </a:cubicBezTo>
                  <a:cubicBezTo>
                    <a:pt x="1" y="17242"/>
                    <a:pt x="4987" y="22212"/>
                    <a:pt x="11106" y="22212"/>
                  </a:cubicBezTo>
                  <a:cubicBezTo>
                    <a:pt x="17225" y="22212"/>
                    <a:pt x="22212" y="17242"/>
                    <a:pt x="22212" y="11105"/>
                  </a:cubicBezTo>
                  <a:cubicBezTo>
                    <a:pt x="22212" y="4986"/>
                    <a:pt x="17225" y="0"/>
                    <a:pt x="11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7870039" y="1520494"/>
              <a:ext cx="97189" cy="96192"/>
            </a:xfrm>
            <a:custGeom>
              <a:avLst/>
              <a:gdLst/>
              <a:ahLst/>
              <a:cxnLst/>
              <a:rect l="l" t="t" r="r" b="b"/>
              <a:pathLst>
                <a:path w="7996" h="7914" extrusionOk="0">
                  <a:moveTo>
                    <a:pt x="4011" y="1"/>
                  </a:moveTo>
                  <a:cubicBezTo>
                    <a:pt x="1859" y="1"/>
                    <a:pt x="84" y="1730"/>
                    <a:pt x="51" y="3889"/>
                  </a:cubicBezTo>
                  <a:cubicBezTo>
                    <a:pt x="1" y="6070"/>
                    <a:pt x="1741" y="7879"/>
                    <a:pt x="3922" y="7912"/>
                  </a:cubicBezTo>
                  <a:cubicBezTo>
                    <a:pt x="3954" y="7913"/>
                    <a:pt x="3986" y="7913"/>
                    <a:pt x="4017" y="7913"/>
                  </a:cubicBezTo>
                  <a:cubicBezTo>
                    <a:pt x="6171" y="7913"/>
                    <a:pt x="7912" y="6191"/>
                    <a:pt x="7962" y="4042"/>
                  </a:cubicBezTo>
                  <a:cubicBezTo>
                    <a:pt x="7995" y="1861"/>
                    <a:pt x="6255" y="53"/>
                    <a:pt x="4074" y="1"/>
                  </a:cubicBezTo>
                  <a:cubicBezTo>
                    <a:pt x="4053" y="1"/>
                    <a:pt x="4032" y="1"/>
                    <a:pt x="4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7823803" y="1637592"/>
              <a:ext cx="184727" cy="105673"/>
            </a:xfrm>
            <a:custGeom>
              <a:avLst/>
              <a:gdLst/>
              <a:ahLst/>
              <a:cxnLst/>
              <a:rect l="l" t="t" r="r" b="b"/>
              <a:pathLst>
                <a:path w="15198" h="8694" extrusionOk="0">
                  <a:moveTo>
                    <a:pt x="7551" y="1"/>
                  </a:moveTo>
                  <a:cubicBezTo>
                    <a:pt x="4102" y="1"/>
                    <a:pt x="1150" y="2179"/>
                    <a:pt x="1" y="5243"/>
                  </a:cubicBezTo>
                  <a:cubicBezTo>
                    <a:pt x="1860" y="7305"/>
                    <a:pt x="4531" y="8641"/>
                    <a:pt x="7540" y="8691"/>
                  </a:cubicBezTo>
                  <a:cubicBezTo>
                    <a:pt x="7618" y="8693"/>
                    <a:pt x="7697" y="8694"/>
                    <a:pt x="7775" y="8694"/>
                  </a:cubicBezTo>
                  <a:cubicBezTo>
                    <a:pt x="10690" y="8694"/>
                    <a:pt x="13321" y="7473"/>
                    <a:pt x="15198" y="5531"/>
                  </a:cubicBezTo>
                  <a:cubicBezTo>
                    <a:pt x="14150" y="2369"/>
                    <a:pt x="11208" y="54"/>
                    <a:pt x="7709" y="3"/>
                  </a:cubicBezTo>
                  <a:cubicBezTo>
                    <a:pt x="7656" y="2"/>
                    <a:pt x="7603" y="1"/>
                    <a:pt x="7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8" name="Google Shape;618;p41"/>
            <p:cNvGrpSpPr/>
            <p:nvPr/>
          </p:nvGrpSpPr>
          <p:grpSpPr>
            <a:xfrm>
              <a:off x="5306560" y="1715806"/>
              <a:ext cx="454888" cy="454888"/>
              <a:chOff x="5289166" y="402821"/>
              <a:chExt cx="801000" cy="801000"/>
            </a:xfrm>
          </p:grpSpPr>
          <p:sp>
            <p:nvSpPr>
              <p:cNvPr id="619" name="Google Shape;619;p41"/>
              <p:cNvSpPr/>
              <p:nvPr/>
            </p:nvSpPr>
            <p:spPr>
              <a:xfrm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1"/>
              <p:cNvSpPr/>
              <p:nvPr/>
            </p:nvSpPr>
            <p:spPr>
              <a:xfrm rot="10800000" flipH="1"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41"/>
            <p:cNvSpPr/>
            <p:nvPr/>
          </p:nvSpPr>
          <p:spPr>
            <a:xfrm>
              <a:off x="8072364" y="2213821"/>
              <a:ext cx="292491" cy="2924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41"/>
            <p:cNvGrpSpPr/>
            <p:nvPr/>
          </p:nvGrpSpPr>
          <p:grpSpPr>
            <a:xfrm>
              <a:off x="6387030" y="2729646"/>
              <a:ext cx="995046" cy="816206"/>
              <a:chOff x="6710430" y="2844909"/>
              <a:chExt cx="995046" cy="816206"/>
            </a:xfrm>
          </p:grpSpPr>
          <p:sp>
            <p:nvSpPr>
              <p:cNvPr id="623" name="Google Shape;623;p41"/>
              <p:cNvSpPr/>
              <p:nvPr/>
            </p:nvSpPr>
            <p:spPr>
              <a:xfrm>
                <a:off x="6710430" y="2844909"/>
                <a:ext cx="995046" cy="655225"/>
              </a:xfrm>
              <a:custGeom>
                <a:avLst/>
                <a:gdLst/>
                <a:ahLst/>
                <a:cxnLst/>
                <a:rect l="l" t="t" r="r" b="b"/>
                <a:pathLst>
                  <a:path w="81865" h="53907" extrusionOk="0">
                    <a:moveTo>
                      <a:pt x="3110" y="0"/>
                    </a:moveTo>
                    <a:cubicBezTo>
                      <a:pt x="1386" y="0"/>
                      <a:pt x="0" y="1386"/>
                      <a:pt x="0" y="3094"/>
                    </a:cubicBezTo>
                    <a:lnTo>
                      <a:pt x="0" y="50813"/>
                    </a:lnTo>
                    <a:cubicBezTo>
                      <a:pt x="0" y="52521"/>
                      <a:pt x="1386" y="53907"/>
                      <a:pt x="3110" y="53907"/>
                    </a:cubicBezTo>
                    <a:lnTo>
                      <a:pt x="78771" y="53907"/>
                    </a:lnTo>
                    <a:cubicBezTo>
                      <a:pt x="80478" y="53907"/>
                      <a:pt x="81864" y="52521"/>
                      <a:pt x="81864" y="50813"/>
                    </a:cubicBezTo>
                    <a:lnTo>
                      <a:pt x="81864" y="3094"/>
                    </a:lnTo>
                    <a:cubicBezTo>
                      <a:pt x="81864" y="1386"/>
                      <a:pt x="80478" y="0"/>
                      <a:pt x="787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1"/>
              <p:cNvSpPr/>
              <p:nvPr/>
            </p:nvSpPr>
            <p:spPr>
              <a:xfrm>
                <a:off x="6748231" y="2882515"/>
                <a:ext cx="919672" cy="580024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47719" extrusionOk="0">
                    <a:moveTo>
                      <a:pt x="0" y="0"/>
                    </a:moveTo>
                    <a:lnTo>
                      <a:pt x="0" y="47719"/>
                    </a:lnTo>
                    <a:lnTo>
                      <a:pt x="75661" y="47719"/>
                    </a:lnTo>
                    <a:lnTo>
                      <a:pt x="75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1"/>
              <p:cNvSpPr/>
              <p:nvPr/>
            </p:nvSpPr>
            <p:spPr>
              <a:xfrm>
                <a:off x="6748231" y="3005570"/>
                <a:ext cx="919672" cy="456967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37595" extrusionOk="0">
                    <a:moveTo>
                      <a:pt x="23395" y="1"/>
                    </a:moveTo>
                    <a:lnTo>
                      <a:pt x="0" y="33200"/>
                    </a:lnTo>
                    <a:lnTo>
                      <a:pt x="0" y="37595"/>
                    </a:lnTo>
                    <a:lnTo>
                      <a:pt x="75661" y="37595"/>
                    </a:lnTo>
                    <a:lnTo>
                      <a:pt x="57946" y="12442"/>
                    </a:lnTo>
                    <a:lnTo>
                      <a:pt x="49089" y="25018"/>
                    </a:lnTo>
                    <a:lnTo>
                      <a:pt x="45048" y="30749"/>
                    </a:lnTo>
                    <a:lnTo>
                      <a:pt x="36630" y="18798"/>
                    </a:lnTo>
                    <a:lnTo>
                      <a:pt x="233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1"/>
              <p:cNvSpPr/>
              <p:nvPr/>
            </p:nvSpPr>
            <p:spPr>
              <a:xfrm>
                <a:off x="7225498" y="2979486"/>
                <a:ext cx="140560" cy="140548"/>
              </a:xfrm>
              <a:custGeom>
                <a:avLst/>
                <a:gdLst/>
                <a:ahLst/>
                <a:cxnLst/>
                <a:rect l="l" t="t" r="r" b="b"/>
                <a:pathLst>
                  <a:path w="11564" h="11563" extrusionOk="0">
                    <a:moveTo>
                      <a:pt x="5782" y="1"/>
                    </a:moveTo>
                    <a:cubicBezTo>
                      <a:pt x="2588" y="1"/>
                      <a:pt x="1" y="2586"/>
                      <a:pt x="1" y="5782"/>
                    </a:cubicBezTo>
                    <a:cubicBezTo>
                      <a:pt x="1" y="8976"/>
                      <a:pt x="2588" y="11563"/>
                      <a:pt x="5782" y="11563"/>
                    </a:cubicBezTo>
                    <a:cubicBezTo>
                      <a:pt x="8978" y="11563"/>
                      <a:pt x="11563" y="8976"/>
                      <a:pt x="11563" y="5782"/>
                    </a:cubicBezTo>
                    <a:cubicBezTo>
                      <a:pt x="11563" y="2586"/>
                      <a:pt x="8978" y="1"/>
                      <a:pt x="5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1"/>
              <p:cNvSpPr/>
              <p:nvPr/>
            </p:nvSpPr>
            <p:spPr>
              <a:xfrm>
                <a:off x="7321087" y="3433715"/>
                <a:ext cx="227400" cy="2274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41"/>
            <p:cNvSpPr/>
            <p:nvPr/>
          </p:nvSpPr>
          <p:spPr>
            <a:xfrm>
              <a:off x="6878913" y="3637361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8364857" y="2484292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7170539" y="1473072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5226503" y="2396433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5029270" y="2748958"/>
              <a:ext cx="270900" cy="270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579;p41">
            <a:extLst>
              <a:ext uri="{FF2B5EF4-FFF2-40B4-BE49-F238E27FC236}">
                <a16:creationId xmlns:a16="http://schemas.microsoft.com/office/drawing/2014/main" id="{92BB6E09-DE82-90CE-D384-CCF9F56CD570}"/>
              </a:ext>
            </a:extLst>
          </p:cNvPr>
          <p:cNvSpPr/>
          <p:nvPr/>
        </p:nvSpPr>
        <p:spPr>
          <a:xfrm>
            <a:off x="542307" y="1718042"/>
            <a:ext cx="3813000" cy="639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80;p41">
            <a:hlinkClick r:id="rId4" action="ppaction://hlinksldjump"/>
            <a:extLst>
              <a:ext uri="{FF2B5EF4-FFF2-40B4-BE49-F238E27FC236}">
                <a16:creationId xmlns:a16="http://schemas.microsoft.com/office/drawing/2014/main" id="{7FB0E45C-CE1D-6171-FA6F-EEC28C6B60A0}"/>
              </a:ext>
            </a:extLst>
          </p:cNvPr>
          <p:cNvSpPr txBox="1">
            <a:spLocks/>
          </p:cNvSpPr>
          <p:nvPr/>
        </p:nvSpPr>
        <p:spPr>
          <a:xfrm>
            <a:off x="1143920" y="1732628"/>
            <a:ext cx="2519842" cy="5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 rtl="1"/>
            <a:r>
              <a:rPr lang="ar-SA" sz="35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الدرس الثاني  </a:t>
            </a:r>
            <a:endParaRPr lang="en-US" sz="40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79;p41">
            <a:extLst>
              <a:ext uri="{FF2B5EF4-FFF2-40B4-BE49-F238E27FC236}">
                <a16:creationId xmlns:a16="http://schemas.microsoft.com/office/drawing/2014/main" id="{15794DCC-3D18-D58E-CD89-65393C324181}"/>
              </a:ext>
            </a:extLst>
          </p:cNvPr>
          <p:cNvSpPr/>
          <p:nvPr/>
        </p:nvSpPr>
        <p:spPr>
          <a:xfrm>
            <a:off x="542307" y="2598707"/>
            <a:ext cx="3813000" cy="639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80;p41">
            <a:hlinkClick r:id="rId5" action="ppaction://hlinksldjump"/>
            <a:extLst>
              <a:ext uri="{FF2B5EF4-FFF2-40B4-BE49-F238E27FC236}">
                <a16:creationId xmlns:a16="http://schemas.microsoft.com/office/drawing/2014/main" id="{2F208F3B-24BC-FD01-323F-A460B4FFBBE3}"/>
              </a:ext>
            </a:extLst>
          </p:cNvPr>
          <p:cNvSpPr txBox="1">
            <a:spLocks/>
          </p:cNvSpPr>
          <p:nvPr/>
        </p:nvSpPr>
        <p:spPr>
          <a:xfrm>
            <a:off x="1143920" y="2613293"/>
            <a:ext cx="2519842" cy="5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 rtl="1"/>
            <a:r>
              <a:rPr lang="ar-SA" sz="35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الدرس الثالث  </a:t>
            </a:r>
            <a:endParaRPr lang="en-US" sz="40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80;p41">
            <a:extLst>
              <a:ext uri="{FF2B5EF4-FFF2-40B4-BE49-F238E27FC236}">
                <a16:creationId xmlns:a16="http://schemas.microsoft.com/office/drawing/2014/main" id="{DF7659CD-FF23-D811-10E3-3A813F7687CA}"/>
              </a:ext>
            </a:extLst>
          </p:cNvPr>
          <p:cNvSpPr txBox="1">
            <a:spLocks/>
          </p:cNvSpPr>
          <p:nvPr/>
        </p:nvSpPr>
        <p:spPr>
          <a:xfrm>
            <a:off x="637699" y="3976188"/>
            <a:ext cx="1326735" cy="5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 rtl="1"/>
            <a:r>
              <a:rPr lang="ar-SA" sz="2000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انقر للانتقال </a:t>
            </a:r>
            <a:endParaRPr lang="en-US" sz="2400" b="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licking finger icon. Hand click icon symbol. Hand Pointer icon vector  illustration 5065082 Vector Art at Vecteezy">
            <a:extLst>
              <a:ext uri="{FF2B5EF4-FFF2-40B4-BE49-F238E27FC236}">
                <a16:creationId xmlns:a16="http://schemas.microsoft.com/office/drawing/2014/main" id="{ECF6B1E5-68ED-09D9-D959-AFAF2FAA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823" y1="29115" x2="56823" y2="29115"/>
                        <a14:foregroundMark x1="52969" y1="21094" x2="52969" y2="21094"/>
                        <a14:foregroundMark x1="45104" y1="16406" x2="45104" y2="16406"/>
                        <a14:foregroundMark x1="35885" y1="20573" x2="35885" y2="20573"/>
                        <a14:foregroundMark x1="32760" y1="29479" x2="32760" y2="29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9994">
            <a:off x="1671681" y="4172347"/>
            <a:ext cx="611133" cy="6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579;p41">
            <a:extLst>
              <a:ext uri="{FF2B5EF4-FFF2-40B4-BE49-F238E27FC236}">
                <a16:creationId xmlns:a16="http://schemas.microsoft.com/office/drawing/2014/main" id="{90189671-CE37-CCB6-2D36-82C1B44E6EC9}"/>
              </a:ext>
            </a:extLst>
          </p:cNvPr>
          <p:cNvSpPr/>
          <p:nvPr/>
        </p:nvSpPr>
        <p:spPr>
          <a:xfrm>
            <a:off x="496958" y="3412703"/>
            <a:ext cx="3813000" cy="639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80;p41">
            <a:hlinkClick r:id="rId8" action="ppaction://hlinksldjump"/>
            <a:extLst>
              <a:ext uri="{FF2B5EF4-FFF2-40B4-BE49-F238E27FC236}">
                <a16:creationId xmlns:a16="http://schemas.microsoft.com/office/drawing/2014/main" id="{D9DFB169-254A-2927-D9AF-3F4AC815B8BA}"/>
              </a:ext>
            </a:extLst>
          </p:cNvPr>
          <p:cNvSpPr txBox="1">
            <a:spLocks/>
          </p:cNvSpPr>
          <p:nvPr/>
        </p:nvSpPr>
        <p:spPr>
          <a:xfrm>
            <a:off x="1098571" y="3427289"/>
            <a:ext cx="2519842" cy="5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 rtl="1"/>
            <a:r>
              <a:rPr lang="ar-SA" sz="35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الدرس الرابع   </a:t>
            </a:r>
            <a:endParaRPr lang="en-US" sz="40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19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6"/>
          <p:cNvSpPr/>
          <p:nvPr/>
        </p:nvSpPr>
        <p:spPr>
          <a:xfrm rot="4628371" flipH="1">
            <a:off x="4018269" y="532137"/>
            <a:ext cx="1758306" cy="2402032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66"/>
          <p:cNvGrpSpPr/>
          <p:nvPr/>
        </p:nvGrpSpPr>
        <p:grpSpPr>
          <a:xfrm>
            <a:off x="1663050" y="1560963"/>
            <a:ext cx="6028200" cy="1923900"/>
            <a:chOff x="1663050" y="1560963"/>
            <a:chExt cx="6028200" cy="1923900"/>
          </a:xfrm>
        </p:grpSpPr>
        <p:sp>
          <p:nvSpPr>
            <p:cNvPr id="1345" name="Google Shape;1345;p66"/>
            <p:cNvSpPr/>
            <p:nvPr/>
          </p:nvSpPr>
          <p:spPr>
            <a:xfrm>
              <a:off x="1663050" y="1560963"/>
              <a:ext cx="6028200" cy="1923900"/>
            </a:xfrm>
            <a:prstGeom prst="roundRect">
              <a:avLst>
                <a:gd name="adj" fmla="val 5229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6" name="Google Shape;1346;p66"/>
            <p:cNvGrpSpPr/>
            <p:nvPr/>
          </p:nvGrpSpPr>
          <p:grpSpPr>
            <a:xfrm>
              <a:off x="1890525" y="1673509"/>
              <a:ext cx="2008800" cy="146100"/>
              <a:chOff x="847125" y="3296850"/>
              <a:chExt cx="2008800" cy="146100"/>
            </a:xfrm>
          </p:grpSpPr>
          <p:sp>
            <p:nvSpPr>
              <p:cNvPr id="1347" name="Google Shape;1347;p66"/>
              <p:cNvSpPr/>
              <p:nvPr/>
            </p:nvSpPr>
            <p:spPr>
              <a:xfrm>
                <a:off x="847125" y="3296850"/>
                <a:ext cx="20088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66"/>
              <p:cNvGrpSpPr/>
              <p:nvPr/>
            </p:nvGrpSpPr>
            <p:grpSpPr>
              <a:xfrm rot="10800000" flipH="1">
                <a:off x="878209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1349" name="Google Shape;1349;p66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66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66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52" name="Google Shape;1352;p66"/>
          <p:cNvSpPr/>
          <p:nvPr/>
        </p:nvSpPr>
        <p:spPr>
          <a:xfrm>
            <a:off x="2041842" y="3348375"/>
            <a:ext cx="54288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66"/>
          <p:cNvGrpSpPr/>
          <p:nvPr/>
        </p:nvGrpSpPr>
        <p:grpSpPr>
          <a:xfrm>
            <a:off x="7475001" y="2099717"/>
            <a:ext cx="627083" cy="436814"/>
            <a:chOff x="5779976" y="1418876"/>
            <a:chExt cx="421200" cy="293400"/>
          </a:xfrm>
        </p:grpSpPr>
        <p:sp>
          <p:nvSpPr>
            <p:cNvPr id="1354" name="Google Shape;1354;p66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6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56" name="Google Shape;1356;p66"/>
          <p:cNvSpPr txBox="1">
            <a:spLocks noGrp="1"/>
          </p:cNvSpPr>
          <p:nvPr>
            <p:ph type="title"/>
          </p:nvPr>
        </p:nvSpPr>
        <p:spPr>
          <a:xfrm>
            <a:off x="1770313" y="2099725"/>
            <a:ext cx="5813700" cy="975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لنطبق معًا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8" name="Google Shape;1358;p66"/>
          <p:cNvGrpSpPr/>
          <p:nvPr/>
        </p:nvGrpSpPr>
        <p:grpSpPr>
          <a:xfrm>
            <a:off x="5635390" y="1327673"/>
            <a:ext cx="1796211" cy="517007"/>
            <a:chOff x="5635390" y="1327673"/>
            <a:chExt cx="1796211" cy="517007"/>
          </a:xfrm>
        </p:grpSpPr>
        <p:sp>
          <p:nvSpPr>
            <p:cNvPr id="1359" name="Google Shape;1359;p66"/>
            <p:cNvSpPr/>
            <p:nvPr/>
          </p:nvSpPr>
          <p:spPr>
            <a:xfrm>
              <a:off x="5635390" y="1327673"/>
              <a:ext cx="1796211" cy="517007"/>
            </a:xfrm>
            <a:custGeom>
              <a:avLst/>
              <a:gdLst/>
              <a:ahLst/>
              <a:cxnLst/>
              <a:rect l="l" t="t" r="r" b="b"/>
              <a:pathLst>
                <a:path w="65639" h="18893" extrusionOk="0">
                  <a:moveTo>
                    <a:pt x="2775" y="1"/>
                  </a:moveTo>
                  <a:cubicBezTo>
                    <a:pt x="1247" y="1"/>
                    <a:pt x="0" y="1264"/>
                    <a:pt x="0" y="2792"/>
                  </a:cubicBezTo>
                  <a:lnTo>
                    <a:pt x="0" y="16103"/>
                  </a:lnTo>
                  <a:cubicBezTo>
                    <a:pt x="0" y="17646"/>
                    <a:pt x="1247" y="18893"/>
                    <a:pt x="2775" y="18893"/>
                  </a:cubicBezTo>
                  <a:lnTo>
                    <a:pt x="62849" y="18893"/>
                  </a:lnTo>
                  <a:cubicBezTo>
                    <a:pt x="64391" y="18893"/>
                    <a:pt x="65638" y="17646"/>
                    <a:pt x="65638" y="16103"/>
                  </a:cubicBezTo>
                  <a:lnTo>
                    <a:pt x="65638" y="2792"/>
                  </a:lnTo>
                  <a:cubicBezTo>
                    <a:pt x="65638" y="1264"/>
                    <a:pt x="64391" y="1"/>
                    <a:pt x="62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14313" dist="19050" dir="5400000" algn="bl" rotWithShape="0">
                <a:schemeClr val="dk1">
                  <a:alpha val="25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6"/>
            <p:cNvSpPr/>
            <p:nvPr/>
          </p:nvSpPr>
          <p:spPr>
            <a:xfrm>
              <a:off x="5747997" y="1413625"/>
              <a:ext cx="377938" cy="345100"/>
            </a:xfrm>
            <a:custGeom>
              <a:avLst/>
              <a:gdLst/>
              <a:ahLst/>
              <a:cxnLst/>
              <a:rect l="l" t="t" r="r" b="b"/>
              <a:pathLst>
                <a:path w="13811" h="12611" extrusionOk="0">
                  <a:moveTo>
                    <a:pt x="6907" y="1"/>
                  </a:moveTo>
                  <a:cubicBezTo>
                    <a:pt x="5296" y="1"/>
                    <a:pt x="3687" y="617"/>
                    <a:pt x="2463" y="1848"/>
                  </a:cubicBezTo>
                  <a:cubicBezTo>
                    <a:pt x="1" y="4311"/>
                    <a:pt x="1" y="8301"/>
                    <a:pt x="2463" y="10764"/>
                  </a:cubicBezTo>
                  <a:cubicBezTo>
                    <a:pt x="3687" y="11995"/>
                    <a:pt x="5296" y="12611"/>
                    <a:pt x="6907" y="12611"/>
                  </a:cubicBezTo>
                  <a:cubicBezTo>
                    <a:pt x="8518" y="12611"/>
                    <a:pt x="10132" y="11995"/>
                    <a:pt x="11363" y="10764"/>
                  </a:cubicBezTo>
                  <a:cubicBezTo>
                    <a:pt x="13811" y="8301"/>
                    <a:pt x="13811" y="4311"/>
                    <a:pt x="11363" y="1848"/>
                  </a:cubicBezTo>
                  <a:cubicBezTo>
                    <a:pt x="10132" y="617"/>
                    <a:pt x="8518" y="1"/>
                    <a:pt x="6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6"/>
            <p:cNvSpPr/>
            <p:nvPr/>
          </p:nvSpPr>
          <p:spPr>
            <a:xfrm>
              <a:off x="6247053" y="1495746"/>
              <a:ext cx="633883" cy="53772"/>
            </a:xfrm>
            <a:custGeom>
              <a:avLst/>
              <a:gdLst/>
              <a:ahLst/>
              <a:cxnLst/>
              <a:rect l="l" t="t" r="r" b="b"/>
              <a:pathLst>
                <a:path w="23164" h="1965" extrusionOk="0">
                  <a:moveTo>
                    <a:pt x="998" y="0"/>
                  </a:moveTo>
                  <a:cubicBezTo>
                    <a:pt x="452" y="0"/>
                    <a:pt x="1" y="437"/>
                    <a:pt x="1" y="983"/>
                  </a:cubicBezTo>
                  <a:cubicBezTo>
                    <a:pt x="1" y="1528"/>
                    <a:pt x="452" y="1964"/>
                    <a:pt x="998" y="1964"/>
                  </a:cubicBezTo>
                  <a:lnTo>
                    <a:pt x="22181" y="1964"/>
                  </a:lnTo>
                  <a:cubicBezTo>
                    <a:pt x="22727" y="1964"/>
                    <a:pt x="23163" y="1528"/>
                    <a:pt x="23163" y="983"/>
                  </a:cubicBezTo>
                  <a:cubicBezTo>
                    <a:pt x="23163" y="437"/>
                    <a:pt x="22727" y="0"/>
                    <a:pt x="22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6"/>
            <p:cNvSpPr/>
            <p:nvPr/>
          </p:nvSpPr>
          <p:spPr>
            <a:xfrm>
              <a:off x="6949568" y="1495746"/>
              <a:ext cx="317379" cy="53772"/>
            </a:xfrm>
            <a:custGeom>
              <a:avLst/>
              <a:gdLst/>
              <a:ahLst/>
              <a:cxnLst/>
              <a:rect l="l" t="t" r="r" b="b"/>
              <a:pathLst>
                <a:path w="11598" h="1965" extrusionOk="0">
                  <a:moveTo>
                    <a:pt x="983" y="0"/>
                  </a:moveTo>
                  <a:cubicBezTo>
                    <a:pt x="437" y="0"/>
                    <a:pt x="0" y="437"/>
                    <a:pt x="0" y="983"/>
                  </a:cubicBezTo>
                  <a:cubicBezTo>
                    <a:pt x="0" y="1528"/>
                    <a:pt x="437" y="1964"/>
                    <a:pt x="983" y="1964"/>
                  </a:cubicBezTo>
                  <a:lnTo>
                    <a:pt x="10616" y="1964"/>
                  </a:lnTo>
                  <a:cubicBezTo>
                    <a:pt x="11161" y="1964"/>
                    <a:pt x="11597" y="1528"/>
                    <a:pt x="11597" y="983"/>
                  </a:cubicBezTo>
                  <a:cubicBezTo>
                    <a:pt x="11597" y="437"/>
                    <a:pt x="11161" y="0"/>
                    <a:pt x="10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6"/>
            <p:cNvSpPr/>
            <p:nvPr/>
          </p:nvSpPr>
          <p:spPr>
            <a:xfrm>
              <a:off x="6247053" y="1631830"/>
              <a:ext cx="379662" cy="54183"/>
            </a:xfrm>
            <a:custGeom>
              <a:avLst/>
              <a:gdLst/>
              <a:ahLst/>
              <a:cxnLst/>
              <a:rect l="l" t="t" r="r" b="b"/>
              <a:pathLst>
                <a:path w="13874" h="1980" extrusionOk="0">
                  <a:moveTo>
                    <a:pt x="998" y="0"/>
                  </a:moveTo>
                  <a:cubicBezTo>
                    <a:pt x="452" y="0"/>
                    <a:pt x="1" y="437"/>
                    <a:pt x="1" y="982"/>
                  </a:cubicBezTo>
                  <a:cubicBezTo>
                    <a:pt x="1" y="1528"/>
                    <a:pt x="452" y="1979"/>
                    <a:pt x="998" y="1979"/>
                  </a:cubicBezTo>
                  <a:lnTo>
                    <a:pt x="12891" y="1979"/>
                  </a:lnTo>
                  <a:cubicBezTo>
                    <a:pt x="13437" y="1979"/>
                    <a:pt x="13873" y="1528"/>
                    <a:pt x="13873" y="982"/>
                  </a:cubicBezTo>
                  <a:cubicBezTo>
                    <a:pt x="13873" y="437"/>
                    <a:pt x="13437" y="0"/>
                    <a:pt x="12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66"/>
          <p:cNvGrpSpPr/>
          <p:nvPr/>
        </p:nvGrpSpPr>
        <p:grpSpPr>
          <a:xfrm>
            <a:off x="1041920" y="2311029"/>
            <a:ext cx="780888" cy="782286"/>
            <a:chOff x="1041920" y="2311029"/>
            <a:chExt cx="780888" cy="782286"/>
          </a:xfrm>
        </p:grpSpPr>
        <p:sp>
          <p:nvSpPr>
            <p:cNvPr id="1365" name="Google Shape;1365;p66"/>
            <p:cNvSpPr/>
            <p:nvPr/>
          </p:nvSpPr>
          <p:spPr>
            <a:xfrm>
              <a:off x="1041920" y="2311029"/>
              <a:ext cx="780888" cy="782286"/>
            </a:xfrm>
            <a:custGeom>
              <a:avLst/>
              <a:gdLst/>
              <a:ahLst/>
              <a:cxnLst/>
              <a:rect l="l" t="t" r="r" b="b"/>
              <a:pathLst>
                <a:path w="51938" h="52031" extrusionOk="0">
                  <a:moveTo>
                    <a:pt x="4396" y="0"/>
                  </a:moveTo>
                  <a:cubicBezTo>
                    <a:pt x="1965" y="0"/>
                    <a:pt x="1" y="1979"/>
                    <a:pt x="1" y="4411"/>
                  </a:cubicBezTo>
                  <a:lnTo>
                    <a:pt x="1" y="47619"/>
                  </a:lnTo>
                  <a:cubicBezTo>
                    <a:pt x="1" y="50050"/>
                    <a:pt x="1965" y="52031"/>
                    <a:pt x="4396" y="52031"/>
                  </a:cubicBezTo>
                  <a:lnTo>
                    <a:pt x="47526" y="52031"/>
                  </a:lnTo>
                  <a:cubicBezTo>
                    <a:pt x="49958" y="52031"/>
                    <a:pt x="51938" y="50050"/>
                    <a:pt x="51938" y="47619"/>
                  </a:cubicBezTo>
                  <a:lnTo>
                    <a:pt x="51938" y="4411"/>
                  </a:lnTo>
                  <a:cubicBezTo>
                    <a:pt x="51938" y="1979"/>
                    <a:pt x="49958" y="0"/>
                    <a:pt x="47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71475" dist="19050" dir="5400000" algn="bl" rotWithShape="0">
                <a:schemeClr val="dk1">
                  <a:alpha val="38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6"/>
            <p:cNvSpPr/>
            <p:nvPr/>
          </p:nvSpPr>
          <p:spPr>
            <a:xfrm>
              <a:off x="1185820" y="2443667"/>
              <a:ext cx="493103" cy="517009"/>
            </a:xfrm>
            <a:custGeom>
              <a:avLst/>
              <a:gdLst/>
              <a:ahLst/>
              <a:cxnLst/>
              <a:rect l="l" t="t" r="r" b="b"/>
              <a:pathLst>
                <a:path w="32797" h="34387" extrusionOk="0">
                  <a:moveTo>
                    <a:pt x="16398" y="11675"/>
                  </a:moveTo>
                  <a:cubicBezTo>
                    <a:pt x="19437" y="11675"/>
                    <a:pt x="21900" y="14154"/>
                    <a:pt x="21900" y="17193"/>
                  </a:cubicBezTo>
                  <a:cubicBezTo>
                    <a:pt x="21900" y="20233"/>
                    <a:pt x="19437" y="22711"/>
                    <a:pt x="16398" y="22711"/>
                  </a:cubicBezTo>
                  <a:cubicBezTo>
                    <a:pt x="13358" y="22711"/>
                    <a:pt x="10895" y="20233"/>
                    <a:pt x="10895" y="17193"/>
                  </a:cubicBezTo>
                  <a:cubicBezTo>
                    <a:pt x="10895" y="14154"/>
                    <a:pt x="13358" y="11675"/>
                    <a:pt x="16398" y="11675"/>
                  </a:cubicBezTo>
                  <a:close/>
                  <a:moveTo>
                    <a:pt x="13312" y="1"/>
                  </a:moveTo>
                  <a:lnTo>
                    <a:pt x="12314" y="4692"/>
                  </a:lnTo>
                  <a:cubicBezTo>
                    <a:pt x="10552" y="5253"/>
                    <a:pt x="8979" y="6204"/>
                    <a:pt x="7638" y="7404"/>
                  </a:cubicBezTo>
                  <a:lnTo>
                    <a:pt x="3071" y="5924"/>
                  </a:lnTo>
                  <a:lnTo>
                    <a:pt x="0" y="11270"/>
                  </a:lnTo>
                  <a:lnTo>
                    <a:pt x="3538" y="14481"/>
                  </a:lnTo>
                  <a:cubicBezTo>
                    <a:pt x="3351" y="15353"/>
                    <a:pt x="3258" y="16258"/>
                    <a:pt x="3258" y="17193"/>
                  </a:cubicBezTo>
                  <a:cubicBezTo>
                    <a:pt x="3258" y="18128"/>
                    <a:pt x="3351" y="19032"/>
                    <a:pt x="3538" y="19905"/>
                  </a:cubicBezTo>
                  <a:lnTo>
                    <a:pt x="0" y="23116"/>
                  </a:lnTo>
                  <a:lnTo>
                    <a:pt x="3071" y="28463"/>
                  </a:lnTo>
                  <a:lnTo>
                    <a:pt x="7638" y="26982"/>
                  </a:lnTo>
                  <a:cubicBezTo>
                    <a:pt x="8979" y="28182"/>
                    <a:pt x="10552" y="29133"/>
                    <a:pt x="12314" y="29694"/>
                  </a:cubicBezTo>
                  <a:lnTo>
                    <a:pt x="13312" y="34386"/>
                  </a:lnTo>
                  <a:lnTo>
                    <a:pt x="19468" y="34386"/>
                  </a:lnTo>
                  <a:lnTo>
                    <a:pt x="20466" y="29694"/>
                  </a:lnTo>
                  <a:cubicBezTo>
                    <a:pt x="22228" y="29133"/>
                    <a:pt x="23818" y="28182"/>
                    <a:pt x="25158" y="26982"/>
                  </a:cubicBezTo>
                  <a:lnTo>
                    <a:pt x="29710" y="28463"/>
                  </a:lnTo>
                  <a:lnTo>
                    <a:pt x="32796" y="23116"/>
                  </a:lnTo>
                  <a:lnTo>
                    <a:pt x="29242" y="19905"/>
                  </a:lnTo>
                  <a:cubicBezTo>
                    <a:pt x="29429" y="19032"/>
                    <a:pt x="29538" y="18128"/>
                    <a:pt x="29538" y="17193"/>
                  </a:cubicBezTo>
                  <a:cubicBezTo>
                    <a:pt x="29538" y="16258"/>
                    <a:pt x="29429" y="15353"/>
                    <a:pt x="29242" y="14481"/>
                  </a:cubicBezTo>
                  <a:lnTo>
                    <a:pt x="32796" y="11270"/>
                  </a:lnTo>
                  <a:lnTo>
                    <a:pt x="29710" y="5924"/>
                  </a:lnTo>
                  <a:lnTo>
                    <a:pt x="25158" y="7404"/>
                  </a:lnTo>
                  <a:cubicBezTo>
                    <a:pt x="23818" y="6204"/>
                    <a:pt x="22228" y="5253"/>
                    <a:pt x="20466" y="4692"/>
                  </a:cubicBezTo>
                  <a:lnTo>
                    <a:pt x="194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66"/>
          <p:cNvGrpSpPr/>
          <p:nvPr/>
        </p:nvGrpSpPr>
        <p:grpSpPr>
          <a:xfrm rot="2700000">
            <a:off x="1278518" y="3449826"/>
            <a:ext cx="620128" cy="233912"/>
            <a:chOff x="6872640" y="3300197"/>
            <a:chExt cx="620134" cy="233914"/>
          </a:xfrm>
        </p:grpSpPr>
        <p:sp>
          <p:nvSpPr>
            <p:cNvPr id="1368" name="Google Shape;1368;p66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0883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D87D315-6D36-6D29-2600-077C6B323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617" y="508660"/>
            <a:ext cx="4045406" cy="41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28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6"/>
          <p:cNvSpPr/>
          <p:nvPr/>
        </p:nvSpPr>
        <p:spPr>
          <a:xfrm rot="4628371" flipH="1">
            <a:off x="4018269" y="532137"/>
            <a:ext cx="1758306" cy="2402032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66"/>
          <p:cNvGrpSpPr/>
          <p:nvPr/>
        </p:nvGrpSpPr>
        <p:grpSpPr>
          <a:xfrm>
            <a:off x="1663050" y="1560963"/>
            <a:ext cx="6028200" cy="1923900"/>
            <a:chOff x="1663050" y="1560963"/>
            <a:chExt cx="6028200" cy="1923900"/>
          </a:xfrm>
        </p:grpSpPr>
        <p:sp>
          <p:nvSpPr>
            <p:cNvPr id="1345" name="Google Shape;1345;p66"/>
            <p:cNvSpPr/>
            <p:nvPr/>
          </p:nvSpPr>
          <p:spPr>
            <a:xfrm>
              <a:off x="1663050" y="1560963"/>
              <a:ext cx="6028200" cy="1923900"/>
            </a:xfrm>
            <a:prstGeom prst="roundRect">
              <a:avLst>
                <a:gd name="adj" fmla="val 5229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6" name="Google Shape;1346;p66"/>
            <p:cNvGrpSpPr/>
            <p:nvPr/>
          </p:nvGrpSpPr>
          <p:grpSpPr>
            <a:xfrm>
              <a:off x="1890525" y="1673509"/>
              <a:ext cx="2008800" cy="146100"/>
              <a:chOff x="847125" y="3296850"/>
              <a:chExt cx="2008800" cy="146100"/>
            </a:xfrm>
          </p:grpSpPr>
          <p:sp>
            <p:nvSpPr>
              <p:cNvPr id="1347" name="Google Shape;1347;p66"/>
              <p:cNvSpPr/>
              <p:nvPr/>
            </p:nvSpPr>
            <p:spPr>
              <a:xfrm>
                <a:off x="847125" y="3296850"/>
                <a:ext cx="20088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66"/>
              <p:cNvGrpSpPr/>
              <p:nvPr/>
            </p:nvGrpSpPr>
            <p:grpSpPr>
              <a:xfrm rot="10800000" flipH="1">
                <a:off x="878209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1349" name="Google Shape;1349;p66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66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66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52" name="Google Shape;1352;p66"/>
          <p:cNvSpPr/>
          <p:nvPr/>
        </p:nvSpPr>
        <p:spPr>
          <a:xfrm>
            <a:off x="2041842" y="3348375"/>
            <a:ext cx="54288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66"/>
          <p:cNvGrpSpPr/>
          <p:nvPr/>
        </p:nvGrpSpPr>
        <p:grpSpPr>
          <a:xfrm>
            <a:off x="7475001" y="2099717"/>
            <a:ext cx="627083" cy="436814"/>
            <a:chOff x="5779976" y="1418876"/>
            <a:chExt cx="421200" cy="293400"/>
          </a:xfrm>
        </p:grpSpPr>
        <p:sp>
          <p:nvSpPr>
            <p:cNvPr id="1354" name="Google Shape;1354;p66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6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56" name="Google Shape;1356;p66"/>
          <p:cNvSpPr txBox="1">
            <a:spLocks noGrp="1"/>
          </p:cNvSpPr>
          <p:nvPr>
            <p:ph type="title"/>
          </p:nvPr>
        </p:nvSpPr>
        <p:spPr>
          <a:xfrm>
            <a:off x="1770313" y="2099725"/>
            <a:ext cx="5813700" cy="975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نهاية الدرس </a:t>
            </a:r>
            <a:b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800" b="0" dirty="0">
                <a:latin typeface="Calibri" panose="020F0502020204030204" pitchFamily="34" charset="0"/>
                <a:cs typeface="Calibri" panose="020F0502020204030204" pitchFamily="34" charset="0"/>
              </a:rPr>
              <a:t>ماذا تعلمنا اليوم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8" name="Google Shape;1358;p66"/>
          <p:cNvGrpSpPr/>
          <p:nvPr/>
        </p:nvGrpSpPr>
        <p:grpSpPr>
          <a:xfrm>
            <a:off x="5635390" y="1327673"/>
            <a:ext cx="1796211" cy="517007"/>
            <a:chOff x="5635390" y="1327673"/>
            <a:chExt cx="1796211" cy="517007"/>
          </a:xfrm>
        </p:grpSpPr>
        <p:sp>
          <p:nvSpPr>
            <p:cNvPr id="1359" name="Google Shape;1359;p66"/>
            <p:cNvSpPr/>
            <p:nvPr/>
          </p:nvSpPr>
          <p:spPr>
            <a:xfrm>
              <a:off x="5635390" y="1327673"/>
              <a:ext cx="1796211" cy="517007"/>
            </a:xfrm>
            <a:custGeom>
              <a:avLst/>
              <a:gdLst/>
              <a:ahLst/>
              <a:cxnLst/>
              <a:rect l="l" t="t" r="r" b="b"/>
              <a:pathLst>
                <a:path w="65639" h="18893" extrusionOk="0">
                  <a:moveTo>
                    <a:pt x="2775" y="1"/>
                  </a:moveTo>
                  <a:cubicBezTo>
                    <a:pt x="1247" y="1"/>
                    <a:pt x="0" y="1264"/>
                    <a:pt x="0" y="2792"/>
                  </a:cubicBezTo>
                  <a:lnTo>
                    <a:pt x="0" y="16103"/>
                  </a:lnTo>
                  <a:cubicBezTo>
                    <a:pt x="0" y="17646"/>
                    <a:pt x="1247" y="18893"/>
                    <a:pt x="2775" y="18893"/>
                  </a:cubicBezTo>
                  <a:lnTo>
                    <a:pt x="62849" y="18893"/>
                  </a:lnTo>
                  <a:cubicBezTo>
                    <a:pt x="64391" y="18893"/>
                    <a:pt x="65638" y="17646"/>
                    <a:pt x="65638" y="16103"/>
                  </a:cubicBezTo>
                  <a:lnTo>
                    <a:pt x="65638" y="2792"/>
                  </a:lnTo>
                  <a:cubicBezTo>
                    <a:pt x="65638" y="1264"/>
                    <a:pt x="64391" y="1"/>
                    <a:pt x="62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14313" dist="19050" dir="5400000" algn="bl" rotWithShape="0">
                <a:schemeClr val="dk1">
                  <a:alpha val="25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6"/>
            <p:cNvSpPr/>
            <p:nvPr/>
          </p:nvSpPr>
          <p:spPr>
            <a:xfrm>
              <a:off x="5747997" y="1413625"/>
              <a:ext cx="377938" cy="345100"/>
            </a:xfrm>
            <a:custGeom>
              <a:avLst/>
              <a:gdLst/>
              <a:ahLst/>
              <a:cxnLst/>
              <a:rect l="l" t="t" r="r" b="b"/>
              <a:pathLst>
                <a:path w="13811" h="12611" extrusionOk="0">
                  <a:moveTo>
                    <a:pt x="6907" y="1"/>
                  </a:moveTo>
                  <a:cubicBezTo>
                    <a:pt x="5296" y="1"/>
                    <a:pt x="3687" y="617"/>
                    <a:pt x="2463" y="1848"/>
                  </a:cubicBezTo>
                  <a:cubicBezTo>
                    <a:pt x="1" y="4311"/>
                    <a:pt x="1" y="8301"/>
                    <a:pt x="2463" y="10764"/>
                  </a:cubicBezTo>
                  <a:cubicBezTo>
                    <a:pt x="3687" y="11995"/>
                    <a:pt x="5296" y="12611"/>
                    <a:pt x="6907" y="12611"/>
                  </a:cubicBezTo>
                  <a:cubicBezTo>
                    <a:pt x="8518" y="12611"/>
                    <a:pt x="10132" y="11995"/>
                    <a:pt x="11363" y="10764"/>
                  </a:cubicBezTo>
                  <a:cubicBezTo>
                    <a:pt x="13811" y="8301"/>
                    <a:pt x="13811" y="4311"/>
                    <a:pt x="11363" y="1848"/>
                  </a:cubicBezTo>
                  <a:cubicBezTo>
                    <a:pt x="10132" y="617"/>
                    <a:pt x="8518" y="1"/>
                    <a:pt x="6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6"/>
            <p:cNvSpPr/>
            <p:nvPr/>
          </p:nvSpPr>
          <p:spPr>
            <a:xfrm>
              <a:off x="6247053" y="1495746"/>
              <a:ext cx="633883" cy="53772"/>
            </a:xfrm>
            <a:custGeom>
              <a:avLst/>
              <a:gdLst/>
              <a:ahLst/>
              <a:cxnLst/>
              <a:rect l="l" t="t" r="r" b="b"/>
              <a:pathLst>
                <a:path w="23164" h="1965" extrusionOk="0">
                  <a:moveTo>
                    <a:pt x="998" y="0"/>
                  </a:moveTo>
                  <a:cubicBezTo>
                    <a:pt x="452" y="0"/>
                    <a:pt x="1" y="437"/>
                    <a:pt x="1" y="983"/>
                  </a:cubicBezTo>
                  <a:cubicBezTo>
                    <a:pt x="1" y="1528"/>
                    <a:pt x="452" y="1964"/>
                    <a:pt x="998" y="1964"/>
                  </a:cubicBezTo>
                  <a:lnTo>
                    <a:pt x="22181" y="1964"/>
                  </a:lnTo>
                  <a:cubicBezTo>
                    <a:pt x="22727" y="1964"/>
                    <a:pt x="23163" y="1528"/>
                    <a:pt x="23163" y="983"/>
                  </a:cubicBezTo>
                  <a:cubicBezTo>
                    <a:pt x="23163" y="437"/>
                    <a:pt x="22727" y="0"/>
                    <a:pt x="22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6"/>
            <p:cNvSpPr/>
            <p:nvPr/>
          </p:nvSpPr>
          <p:spPr>
            <a:xfrm>
              <a:off x="6949568" y="1495746"/>
              <a:ext cx="317379" cy="53772"/>
            </a:xfrm>
            <a:custGeom>
              <a:avLst/>
              <a:gdLst/>
              <a:ahLst/>
              <a:cxnLst/>
              <a:rect l="l" t="t" r="r" b="b"/>
              <a:pathLst>
                <a:path w="11598" h="1965" extrusionOk="0">
                  <a:moveTo>
                    <a:pt x="983" y="0"/>
                  </a:moveTo>
                  <a:cubicBezTo>
                    <a:pt x="437" y="0"/>
                    <a:pt x="0" y="437"/>
                    <a:pt x="0" y="983"/>
                  </a:cubicBezTo>
                  <a:cubicBezTo>
                    <a:pt x="0" y="1528"/>
                    <a:pt x="437" y="1964"/>
                    <a:pt x="983" y="1964"/>
                  </a:cubicBezTo>
                  <a:lnTo>
                    <a:pt x="10616" y="1964"/>
                  </a:lnTo>
                  <a:cubicBezTo>
                    <a:pt x="11161" y="1964"/>
                    <a:pt x="11597" y="1528"/>
                    <a:pt x="11597" y="983"/>
                  </a:cubicBezTo>
                  <a:cubicBezTo>
                    <a:pt x="11597" y="437"/>
                    <a:pt x="11161" y="0"/>
                    <a:pt x="10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6"/>
            <p:cNvSpPr/>
            <p:nvPr/>
          </p:nvSpPr>
          <p:spPr>
            <a:xfrm>
              <a:off x="6247053" y="1631830"/>
              <a:ext cx="379662" cy="54183"/>
            </a:xfrm>
            <a:custGeom>
              <a:avLst/>
              <a:gdLst/>
              <a:ahLst/>
              <a:cxnLst/>
              <a:rect l="l" t="t" r="r" b="b"/>
              <a:pathLst>
                <a:path w="13874" h="1980" extrusionOk="0">
                  <a:moveTo>
                    <a:pt x="998" y="0"/>
                  </a:moveTo>
                  <a:cubicBezTo>
                    <a:pt x="452" y="0"/>
                    <a:pt x="1" y="437"/>
                    <a:pt x="1" y="982"/>
                  </a:cubicBezTo>
                  <a:cubicBezTo>
                    <a:pt x="1" y="1528"/>
                    <a:pt x="452" y="1979"/>
                    <a:pt x="998" y="1979"/>
                  </a:cubicBezTo>
                  <a:lnTo>
                    <a:pt x="12891" y="1979"/>
                  </a:lnTo>
                  <a:cubicBezTo>
                    <a:pt x="13437" y="1979"/>
                    <a:pt x="13873" y="1528"/>
                    <a:pt x="13873" y="982"/>
                  </a:cubicBezTo>
                  <a:cubicBezTo>
                    <a:pt x="13873" y="437"/>
                    <a:pt x="13437" y="0"/>
                    <a:pt x="12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66"/>
          <p:cNvGrpSpPr/>
          <p:nvPr/>
        </p:nvGrpSpPr>
        <p:grpSpPr>
          <a:xfrm>
            <a:off x="1041920" y="2311029"/>
            <a:ext cx="780888" cy="782286"/>
            <a:chOff x="1041920" y="2311029"/>
            <a:chExt cx="780888" cy="782286"/>
          </a:xfrm>
        </p:grpSpPr>
        <p:sp>
          <p:nvSpPr>
            <p:cNvPr id="1365" name="Google Shape;1365;p66"/>
            <p:cNvSpPr/>
            <p:nvPr/>
          </p:nvSpPr>
          <p:spPr>
            <a:xfrm>
              <a:off x="1041920" y="2311029"/>
              <a:ext cx="780888" cy="782286"/>
            </a:xfrm>
            <a:custGeom>
              <a:avLst/>
              <a:gdLst/>
              <a:ahLst/>
              <a:cxnLst/>
              <a:rect l="l" t="t" r="r" b="b"/>
              <a:pathLst>
                <a:path w="51938" h="52031" extrusionOk="0">
                  <a:moveTo>
                    <a:pt x="4396" y="0"/>
                  </a:moveTo>
                  <a:cubicBezTo>
                    <a:pt x="1965" y="0"/>
                    <a:pt x="1" y="1979"/>
                    <a:pt x="1" y="4411"/>
                  </a:cubicBezTo>
                  <a:lnTo>
                    <a:pt x="1" y="47619"/>
                  </a:lnTo>
                  <a:cubicBezTo>
                    <a:pt x="1" y="50050"/>
                    <a:pt x="1965" y="52031"/>
                    <a:pt x="4396" y="52031"/>
                  </a:cubicBezTo>
                  <a:lnTo>
                    <a:pt x="47526" y="52031"/>
                  </a:lnTo>
                  <a:cubicBezTo>
                    <a:pt x="49958" y="52031"/>
                    <a:pt x="51938" y="50050"/>
                    <a:pt x="51938" y="47619"/>
                  </a:cubicBezTo>
                  <a:lnTo>
                    <a:pt x="51938" y="4411"/>
                  </a:lnTo>
                  <a:cubicBezTo>
                    <a:pt x="51938" y="1979"/>
                    <a:pt x="49958" y="0"/>
                    <a:pt x="47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71475" dist="19050" dir="5400000" algn="bl" rotWithShape="0">
                <a:schemeClr val="dk1">
                  <a:alpha val="38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6"/>
            <p:cNvSpPr/>
            <p:nvPr/>
          </p:nvSpPr>
          <p:spPr>
            <a:xfrm>
              <a:off x="1185820" y="2443667"/>
              <a:ext cx="493103" cy="517009"/>
            </a:xfrm>
            <a:custGeom>
              <a:avLst/>
              <a:gdLst/>
              <a:ahLst/>
              <a:cxnLst/>
              <a:rect l="l" t="t" r="r" b="b"/>
              <a:pathLst>
                <a:path w="32797" h="34387" extrusionOk="0">
                  <a:moveTo>
                    <a:pt x="16398" y="11675"/>
                  </a:moveTo>
                  <a:cubicBezTo>
                    <a:pt x="19437" y="11675"/>
                    <a:pt x="21900" y="14154"/>
                    <a:pt x="21900" y="17193"/>
                  </a:cubicBezTo>
                  <a:cubicBezTo>
                    <a:pt x="21900" y="20233"/>
                    <a:pt x="19437" y="22711"/>
                    <a:pt x="16398" y="22711"/>
                  </a:cubicBezTo>
                  <a:cubicBezTo>
                    <a:pt x="13358" y="22711"/>
                    <a:pt x="10895" y="20233"/>
                    <a:pt x="10895" y="17193"/>
                  </a:cubicBezTo>
                  <a:cubicBezTo>
                    <a:pt x="10895" y="14154"/>
                    <a:pt x="13358" y="11675"/>
                    <a:pt x="16398" y="11675"/>
                  </a:cubicBezTo>
                  <a:close/>
                  <a:moveTo>
                    <a:pt x="13312" y="1"/>
                  </a:moveTo>
                  <a:lnTo>
                    <a:pt x="12314" y="4692"/>
                  </a:lnTo>
                  <a:cubicBezTo>
                    <a:pt x="10552" y="5253"/>
                    <a:pt x="8979" y="6204"/>
                    <a:pt x="7638" y="7404"/>
                  </a:cubicBezTo>
                  <a:lnTo>
                    <a:pt x="3071" y="5924"/>
                  </a:lnTo>
                  <a:lnTo>
                    <a:pt x="0" y="11270"/>
                  </a:lnTo>
                  <a:lnTo>
                    <a:pt x="3538" y="14481"/>
                  </a:lnTo>
                  <a:cubicBezTo>
                    <a:pt x="3351" y="15353"/>
                    <a:pt x="3258" y="16258"/>
                    <a:pt x="3258" y="17193"/>
                  </a:cubicBezTo>
                  <a:cubicBezTo>
                    <a:pt x="3258" y="18128"/>
                    <a:pt x="3351" y="19032"/>
                    <a:pt x="3538" y="19905"/>
                  </a:cubicBezTo>
                  <a:lnTo>
                    <a:pt x="0" y="23116"/>
                  </a:lnTo>
                  <a:lnTo>
                    <a:pt x="3071" y="28463"/>
                  </a:lnTo>
                  <a:lnTo>
                    <a:pt x="7638" y="26982"/>
                  </a:lnTo>
                  <a:cubicBezTo>
                    <a:pt x="8979" y="28182"/>
                    <a:pt x="10552" y="29133"/>
                    <a:pt x="12314" y="29694"/>
                  </a:cubicBezTo>
                  <a:lnTo>
                    <a:pt x="13312" y="34386"/>
                  </a:lnTo>
                  <a:lnTo>
                    <a:pt x="19468" y="34386"/>
                  </a:lnTo>
                  <a:lnTo>
                    <a:pt x="20466" y="29694"/>
                  </a:lnTo>
                  <a:cubicBezTo>
                    <a:pt x="22228" y="29133"/>
                    <a:pt x="23818" y="28182"/>
                    <a:pt x="25158" y="26982"/>
                  </a:cubicBezTo>
                  <a:lnTo>
                    <a:pt x="29710" y="28463"/>
                  </a:lnTo>
                  <a:lnTo>
                    <a:pt x="32796" y="23116"/>
                  </a:lnTo>
                  <a:lnTo>
                    <a:pt x="29242" y="19905"/>
                  </a:lnTo>
                  <a:cubicBezTo>
                    <a:pt x="29429" y="19032"/>
                    <a:pt x="29538" y="18128"/>
                    <a:pt x="29538" y="17193"/>
                  </a:cubicBezTo>
                  <a:cubicBezTo>
                    <a:pt x="29538" y="16258"/>
                    <a:pt x="29429" y="15353"/>
                    <a:pt x="29242" y="14481"/>
                  </a:cubicBezTo>
                  <a:lnTo>
                    <a:pt x="32796" y="11270"/>
                  </a:lnTo>
                  <a:lnTo>
                    <a:pt x="29710" y="5924"/>
                  </a:lnTo>
                  <a:lnTo>
                    <a:pt x="25158" y="7404"/>
                  </a:lnTo>
                  <a:cubicBezTo>
                    <a:pt x="23818" y="6204"/>
                    <a:pt x="22228" y="5253"/>
                    <a:pt x="20466" y="4692"/>
                  </a:cubicBezTo>
                  <a:lnTo>
                    <a:pt x="194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66"/>
          <p:cNvGrpSpPr/>
          <p:nvPr/>
        </p:nvGrpSpPr>
        <p:grpSpPr>
          <a:xfrm rot="2700000">
            <a:off x="1278518" y="3449826"/>
            <a:ext cx="620128" cy="233912"/>
            <a:chOff x="6872640" y="3300197"/>
            <a:chExt cx="620134" cy="233914"/>
          </a:xfrm>
        </p:grpSpPr>
        <p:sp>
          <p:nvSpPr>
            <p:cNvPr id="1368" name="Google Shape;1368;p66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3033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650EE0-AF68-66F9-FF3A-5F5FC7072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40423" y="1764927"/>
            <a:ext cx="5289177" cy="1462367"/>
          </a:xfrm>
          <a:prstGeom prst="roundRect">
            <a:avLst/>
          </a:prstGeom>
          <a:solidFill>
            <a:srgbClr val="F1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12EF921-6F5A-A8C3-E980-1102369725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41576" y="3378573"/>
            <a:ext cx="2788024" cy="386603"/>
          </a:xfrm>
          <a:prstGeom prst="roundRect">
            <a:avLst>
              <a:gd name="adj" fmla="val 50000"/>
            </a:avLst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0A2568-5963-BA42-2042-34F2FD4D59A4}"/>
              </a:ext>
            </a:extLst>
          </p:cNvPr>
          <p:cNvSpPr txBox="1"/>
          <p:nvPr/>
        </p:nvSpPr>
        <p:spPr>
          <a:xfrm>
            <a:off x="2940423" y="1924361"/>
            <a:ext cx="5195944" cy="129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15000"/>
              </a:lnSpc>
              <a:buClr>
                <a:schemeClr val="lt1"/>
              </a:buClr>
              <a:buSzPts val="5200"/>
              <a:buFont typeface="Montserrat"/>
              <a:buNone/>
              <a:defRPr sz="35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0FF"/>
              </a:buClr>
              <a:buSzPts val="5200"/>
              <a:buFont typeface="Montserrat"/>
              <a:buNone/>
              <a:tabLst/>
              <a:defRPr/>
            </a:pPr>
            <a:r>
              <a:rPr kumimoji="0" lang="ar-SA" sz="35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مصادر المعلومات</a:t>
            </a:r>
          </a:p>
        </p:txBody>
      </p:sp>
    </p:spTree>
    <p:extLst>
      <p:ext uri="{BB962C8B-B14F-4D97-AF65-F5344CB8AC3E}">
        <p14:creationId xmlns:p14="http://schemas.microsoft.com/office/powerpoint/2010/main" val="4002695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650EE0-AF68-66F9-FF3A-5F5FC7072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40423" y="1764927"/>
            <a:ext cx="5289177" cy="1462367"/>
          </a:xfrm>
          <a:prstGeom prst="roundRect">
            <a:avLst/>
          </a:prstGeom>
          <a:solidFill>
            <a:srgbClr val="F1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12EF921-6F5A-A8C3-E980-11023697255E}"/>
              </a:ext>
            </a:extLst>
          </p:cNvPr>
          <p:cNvSpPr/>
          <p:nvPr/>
        </p:nvSpPr>
        <p:spPr>
          <a:xfrm>
            <a:off x="5441576" y="3378573"/>
            <a:ext cx="2788024" cy="386603"/>
          </a:xfrm>
          <a:prstGeom prst="roundRect">
            <a:avLst>
              <a:gd name="adj" fmla="val 50000"/>
            </a:avLst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0A2568-5963-BA42-2042-34F2FD4D59A4}"/>
              </a:ext>
            </a:extLst>
          </p:cNvPr>
          <p:cNvSpPr txBox="1"/>
          <p:nvPr/>
        </p:nvSpPr>
        <p:spPr>
          <a:xfrm>
            <a:off x="3460376" y="605741"/>
            <a:ext cx="4572000" cy="56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15000"/>
              </a:lnSpc>
              <a:buClr>
                <a:schemeClr val="lt1"/>
              </a:buClr>
              <a:buSzPts val="5200"/>
              <a:buFont typeface="Montserrat"/>
              <a:buNone/>
              <a:defRPr sz="35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0FF"/>
              </a:buClr>
              <a:buSzPts val="5200"/>
              <a:buFont typeface="Montserrat"/>
              <a:buNone/>
              <a:tabLst/>
              <a:defRPr/>
            </a:pPr>
            <a:r>
              <a:rPr kumimoji="0" lang="ar-SA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اهداف الدرس : </a:t>
            </a:r>
          </a:p>
        </p:txBody>
      </p:sp>
      <p:sp>
        <p:nvSpPr>
          <p:cNvPr id="4" name="Google Shape;1858;p86">
            <a:extLst>
              <a:ext uri="{FF2B5EF4-FFF2-40B4-BE49-F238E27FC236}">
                <a16:creationId xmlns:a16="http://schemas.microsoft.com/office/drawing/2014/main" id="{88D2738E-00A3-E44B-2E91-BD418EF9D4D8}"/>
              </a:ext>
            </a:extLst>
          </p:cNvPr>
          <p:cNvSpPr/>
          <p:nvPr/>
        </p:nvSpPr>
        <p:spPr>
          <a:xfrm>
            <a:off x="4799977" y="1750409"/>
            <a:ext cx="3207227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7" name="Google Shape;1897;p86">
            <a:extLst>
              <a:ext uri="{FF2B5EF4-FFF2-40B4-BE49-F238E27FC236}">
                <a16:creationId xmlns:a16="http://schemas.microsoft.com/office/drawing/2014/main" id="{91BB1396-41D5-1527-EC47-D97144605A80}"/>
              </a:ext>
            </a:extLst>
          </p:cNvPr>
          <p:cNvCxnSpPr/>
          <p:nvPr/>
        </p:nvCxnSpPr>
        <p:spPr>
          <a:xfrm rot="10800000">
            <a:off x="3764886" y="1928399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" name="Google Shape;1858;p86">
            <a:extLst>
              <a:ext uri="{FF2B5EF4-FFF2-40B4-BE49-F238E27FC236}">
                <a16:creationId xmlns:a16="http://schemas.microsoft.com/office/drawing/2014/main" id="{74D66DA6-B7A9-26C3-7F20-BB4C61DACA7F}"/>
              </a:ext>
            </a:extLst>
          </p:cNvPr>
          <p:cNvSpPr/>
          <p:nvPr/>
        </p:nvSpPr>
        <p:spPr>
          <a:xfrm>
            <a:off x="4152703" y="2123070"/>
            <a:ext cx="2309161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864;p86">
            <a:extLst>
              <a:ext uri="{FF2B5EF4-FFF2-40B4-BE49-F238E27FC236}">
                <a16:creationId xmlns:a16="http://schemas.microsoft.com/office/drawing/2014/main" id="{9C1F819C-3A27-BBD1-7103-D274E10E46FC}"/>
              </a:ext>
            </a:extLst>
          </p:cNvPr>
          <p:cNvSpPr txBox="1"/>
          <p:nvPr/>
        </p:nvSpPr>
        <p:spPr>
          <a:xfrm>
            <a:off x="4572000" y="1776606"/>
            <a:ext cx="3358988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جمع المعلومات من مواقع إلكترونية موثوقة.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352EE"/>
              </a:solidFill>
              <a:effectLst/>
              <a:uLnTx/>
              <a:uFillTx/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cxnSp>
        <p:nvCxnSpPr>
          <p:cNvPr id="10" name="Google Shape;1897;p86">
            <a:extLst>
              <a:ext uri="{FF2B5EF4-FFF2-40B4-BE49-F238E27FC236}">
                <a16:creationId xmlns:a16="http://schemas.microsoft.com/office/drawing/2014/main" id="{132D7F26-724F-821A-0C87-7FD6F8FE24A4}"/>
              </a:ext>
            </a:extLst>
          </p:cNvPr>
          <p:cNvCxnSpPr/>
          <p:nvPr/>
        </p:nvCxnSpPr>
        <p:spPr>
          <a:xfrm rot="10800000">
            <a:off x="3099608" y="2311163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" name="Google Shape;1858;p86">
            <a:extLst>
              <a:ext uri="{FF2B5EF4-FFF2-40B4-BE49-F238E27FC236}">
                <a16:creationId xmlns:a16="http://schemas.microsoft.com/office/drawing/2014/main" id="{7246C48D-A3AE-1027-EE43-5FB85D359C56}"/>
              </a:ext>
            </a:extLst>
          </p:cNvPr>
          <p:cNvSpPr/>
          <p:nvPr/>
        </p:nvSpPr>
        <p:spPr>
          <a:xfrm>
            <a:off x="6461863" y="2523687"/>
            <a:ext cx="1608501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864;p86">
            <a:extLst>
              <a:ext uri="{FF2B5EF4-FFF2-40B4-BE49-F238E27FC236}">
                <a16:creationId xmlns:a16="http://schemas.microsoft.com/office/drawing/2014/main" id="{AA783784-D824-E525-63E1-F033BFBD0C6A}"/>
              </a:ext>
            </a:extLst>
          </p:cNvPr>
          <p:cNvSpPr txBox="1"/>
          <p:nvPr/>
        </p:nvSpPr>
        <p:spPr>
          <a:xfrm>
            <a:off x="6326477" y="2489209"/>
            <a:ext cx="1812468" cy="36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2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1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معرفة اخر تحديث للمعلومات 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5352E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cxnSp>
        <p:nvCxnSpPr>
          <p:cNvPr id="13" name="Google Shape;1897;p86">
            <a:extLst>
              <a:ext uri="{FF2B5EF4-FFF2-40B4-BE49-F238E27FC236}">
                <a16:creationId xmlns:a16="http://schemas.microsoft.com/office/drawing/2014/main" id="{E36AA1A3-970F-5F91-C671-9AAC4831B23B}"/>
              </a:ext>
            </a:extLst>
          </p:cNvPr>
          <p:cNvCxnSpPr/>
          <p:nvPr/>
        </p:nvCxnSpPr>
        <p:spPr>
          <a:xfrm rot="10800000">
            <a:off x="5406582" y="2701223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4" name="Google Shape;1858;p86">
            <a:extLst>
              <a:ext uri="{FF2B5EF4-FFF2-40B4-BE49-F238E27FC236}">
                <a16:creationId xmlns:a16="http://schemas.microsoft.com/office/drawing/2014/main" id="{A8F27B44-267F-EC07-9903-120AB726BBCD}"/>
              </a:ext>
            </a:extLst>
          </p:cNvPr>
          <p:cNvSpPr/>
          <p:nvPr/>
        </p:nvSpPr>
        <p:spPr>
          <a:xfrm>
            <a:off x="4572000" y="2889675"/>
            <a:ext cx="1889864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864;p86">
            <a:extLst>
              <a:ext uri="{FF2B5EF4-FFF2-40B4-BE49-F238E27FC236}">
                <a16:creationId xmlns:a16="http://schemas.microsoft.com/office/drawing/2014/main" id="{0152C563-BA1F-7356-C830-43EB7AE06BE8}"/>
              </a:ext>
            </a:extLst>
          </p:cNvPr>
          <p:cNvSpPr txBox="1"/>
          <p:nvPr/>
        </p:nvSpPr>
        <p:spPr>
          <a:xfrm>
            <a:off x="4652682" y="2931946"/>
            <a:ext cx="1673795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2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نسخ المعلومات من المواقع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352E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cxnSp>
        <p:nvCxnSpPr>
          <p:cNvPr id="16" name="Google Shape;1897;p86">
            <a:extLst>
              <a:ext uri="{FF2B5EF4-FFF2-40B4-BE49-F238E27FC236}">
                <a16:creationId xmlns:a16="http://schemas.microsoft.com/office/drawing/2014/main" id="{A0088134-070B-CA76-09B3-6AD703C04252}"/>
              </a:ext>
            </a:extLst>
          </p:cNvPr>
          <p:cNvCxnSpPr/>
          <p:nvPr/>
        </p:nvCxnSpPr>
        <p:spPr>
          <a:xfrm rot="10800000">
            <a:off x="3585300" y="3058700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7" name="Google Shape;1864;p86">
            <a:extLst>
              <a:ext uri="{FF2B5EF4-FFF2-40B4-BE49-F238E27FC236}">
                <a16:creationId xmlns:a16="http://schemas.microsoft.com/office/drawing/2014/main" id="{49241972-C4CB-CE95-FD32-637E4595CFFF}"/>
              </a:ext>
            </a:extLst>
          </p:cNvPr>
          <p:cNvSpPr txBox="1"/>
          <p:nvPr/>
        </p:nvSpPr>
        <p:spPr>
          <a:xfrm>
            <a:off x="4152704" y="2191178"/>
            <a:ext cx="1969137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أمثلة من مواقع إلكترونية موثوقة.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352EE"/>
              </a:solidFill>
              <a:effectLst/>
              <a:uLnTx/>
              <a:uFillTx/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26055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57"/>
          <p:cNvSpPr txBox="1">
            <a:spLocks noGrp="1"/>
          </p:cNvSpPr>
          <p:nvPr>
            <p:ph type="title"/>
          </p:nvPr>
        </p:nvSpPr>
        <p:spPr>
          <a:xfrm>
            <a:off x="1122556" y="579076"/>
            <a:ext cx="4732993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المعلومات الموثوقة</a:t>
            </a:r>
          </a:p>
        </p:txBody>
      </p:sp>
      <p:grpSp>
        <p:nvGrpSpPr>
          <p:cNvPr id="1015" name="Google Shape;1015;p57"/>
          <p:cNvGrpSpPr/>
          <p:nvPr/>
        </p:nvGrpSpPr>
        <p:grpSpPr>
          <a:xfrm>
            <a:off x="4646884" y="1534161"/>
            <a:ext cx="3852078" cy="2198521"/>
            <a:chOff x="4646884" y="1534161"/>
            <a:chExt cx="3852078" cy="2198521"/>
          </a:xfrm>
        </p:grpSpPr>
        <p:grpSp>
          <p:nvGrpSpPr>
            <p:cNvPr id="1016" name="Google Shape;1016;p57"/>
            <p:cNvGrpSpPr/>
            <p:nvPr/>
          </p:nvGrpSpPr>
          <p:grpSpPr>
            <a:xfrm flipH="1">
              <a:off x="4994335" y="1705248"/>
              <a:ext cx="861213" cy="1229177"/>
              <a:chOff x="5484390" y="2699155"/>
              <a:chExt cx="1632940" cy="2330636"/>
            </a:xfrm>
          </p:grpSpPr>
          <p:sp>
            <p:nvSpPr>
              <p:cNvPr id="1017" name="Google Shape;1017;p57"/>
              <p:cNvSpPr/>
              <p:nvPr/>
            </p:nvSpPr>
            <p:spPr>
              <a:xfrm rot="1337864">
                <a:off x="5849934" y="2791559"/>
                <a:ext cx="901851" cy="2104597"/>
              </a:xfrm>
              <a:custGeom>
                <a:avLst/>
                <a:gdLst/>
                <a:ahLst/>
                <a:cxnLst/>
                <a:rect l="l" t="t" r="r" b="b"/>
                <a:pathLst>
                  <a:path w="27098" h="63237" extrusionOk="0">
                    <a:moveTo>
                      <a:pt x="3771" y="1"/>
                    </a:moveTo>
                    <a:cubicBezTo>
                      <a:pt x="3500" y="1"/>
                      <a:pt x="3230" y="34"/>
                      <a:pt x="2976" y="102"/>
                    </a:cubicBezTo>
                    <a:cubicBezTo>
                      <a:pt x="1878" y="406"/>
                      <a:pt x="1116" y="1116"/>
                      <a:pt x="728" y="2214"/>
                    </a:cubicBezTo>
                    <a:cubicBezTo>
                      <a:pt x="1" y="4260"/>
                      <a:pt x="744" y="7083"/>
                      <a:pt x="1878" y="8621"/>
                    </a:cubicBezTo>
                    <a:cubicBezTo>
                      <a:pt x="2216" y="9095"/>
                      <a:pt x="2621" y="9568"/>
                      <a:pt x="3010" y="10024"/>
                    </a:cubicBezTo>
                    <a:cubicBezTo>
                      <a:pt x="3922" y="11123"/>
                      <a:pt x="4887" y="12255"/>
                      <a:pt x="5326" y="13659"/>
                    </a:cubicBezTo>
                    <a:cubicBezTo>
                      <a:pt x="6154" y="16228"/>
                      <a:pt x="5410" y="18426"/>
                      <a:pt x="4684" y="20555"/>
                    </a:cubicBezTo>
                    <a:cubicBezTo>
                      <a:pt x="4294" y="21687"/>
                      <a:pt x="3889" y="22871"/>
                      <a:pt x="3719" y="24122"/>
                    </a:cubicBezTo>
                    <a:cubicBezTo>
                      <a:pt x="3365" y="26725"/>
                      <a:pt x="3922" y="29125"/>
                      <a:pt x="5258" y="30748"/>
                    </a:cubicBezTo>
                    <a:cubicBezTo>
                      <a:pt x="5630" y="31187"/>
                      <a:pt x="6086" y="31593"/>
                      <a:pt x="6509" y="31999"/>
                    </a:cubicBezTo>
                    <a:cubicBezTo>
                      <a:pt x="7134" y="32557"/>
                      <a:pt x="7776" y="33148"/>
                      <a:pt x="8233" y="33876"/>
                    </a:cubicBezTo>
                    <a:cubicBezTo>
                      <a:pt x="9670" y="36073"/>
                      <a:pt x="9146" y="38981"/>
                      <a:pt x="8639" y="40975"/>
                    </a:cubicBezTo>
                    <a:cubicBezTo>
                      <a:pt x="8572" y="41262"/>
                      <a:pt x="8486" y="41550"/>
                      <a:pt x="8419" y="41837"/>
                    </a:cubicBezTo>
                    <a:cubicBezTo>
                      <a:pt x="7895" y="43798"/>
                      <a:pt x="7371" y="45810"/>
                      <a:pt x="7794" y="47737"/>
                    </a:cubicBezTo>
                    <a:cubicBezTo>
                      <a:pt x="8335" y="50171"/>
                      <a:pt x="10228" y="51878"/>
                      <a:pt x="12223" y="53687"/>
                    </a:cubicBezTo>
                    <a:cubicBezTo>
                      <a:pt x="13879" y="55174"/>
                      <a:pt x="15586" y="56712"/>
                      <a:pt x="16516" y="58740"/>
                    </a:cubicBezTo>
                    <a:cubicBezTo>
                      <a:pt x="16719" y="59180"/>
                      <a:pt x="16888" y="59637"/>
                      <a:pt x="17040" y="60077"/>
                    </a:cubicBezTo>
                    <a:cubicBezTo>
                      <a:pt x="17328" y="60870"/>
                      <a:pt x="17598" y="61632"/>
                      <a:pt x="18071" y="62256"/>
                    </a:cubicBezTo>
                    <a:cubicBezTo>
                      <a:pt x="18561" y="62916"/>
                      <a:pt x="19221" y="63237"/>
                      <a:pt x="20082" y="63237"/>
                    </a:cubicBezTo>
                    <a:cubicBezTo>
                      <a:pt x="20522" y="63237"/>
                      <a:pt x="21013" y="63153"/>
                      <a:pt x="21536" y="62984"/>
                    </a:cubicBezTo>
                    <a:cubicBezTo>
                      <a:pt x="22162" y="62781"/>
                      <a:pt x="22838" y="62459"/>
                      <a:pt x="23514" y="62054"/>
                    </a:cubicBezTo>
                    <a:cubicBezTo>
                      <a:pt x="25694" y="60753"/>
                      <a:pt x="27098" y="58251"/>
                      <a:pt x="27030" y="55833"/>
                    </a:cubicBezTo>
                    <a:cubicBezTo>
                      <a:pt x="26963" y="53500"/>
                      <a:pt x="25796" y="51489"/>
                      <a:pt x="24579" y="49342"/>
                    </a:cubicBezTo>
                    <a:cubicBezTo>
                      <a:pt x="23700" y="47838"/>
                      <a:pt x="22804" y="46265"/>
                      <a:pt x="22331" y="44559"/>
                    </a:cubicBezTo>
                    <a:cubicBezTo>
                      <a:pt x="21367" y="41212"/>
                      <a:pt x="22111" y="37696"/>
                      <a:pt x="22838" y="34298"/>
                    </a:cubicBezTo>
                    <a:cubicBezTo>
                      <a:pt x="22922" y="33926"/>
                      <a:pt x="22990" y="33554"/>
                      <a:pt x="23075" y="33182"/>
                    </a:cubicBezTo>
                    <a:cubicBezTo>
                      <a:pt x="23801" y="29616"/>
                      <a:pt x="24292" y="25559"/>
                      <a:pt x="22331" y="22381"/>
                    </a:cubicBezTo>
                    <a:cubicBezTo>
                      <a:pt x="20995" y="20234"/>
                      <a:pt x="18714" y="18831"/>
                      <a:pt x="16516" y="17479"/>
                    </a:cubicBezTo>
                    <a:cubicBezTo>
                      <a:pt x="14082" y="15974"/>
                      <a:pt x="11563" y="14436"/>
                      <a:pt x="10244" y="11883"/>
                    </a:cubicBezTo>
                    <a:cubicBezTo>
                      <a:pt x="9484" y="10429"/>
                      <a:pt x="9196" y="8773"/>
                      <a:pt x="8926" y="7184"/>
                    </a:cubicBezTo>
                    <a:lnTo>
                      <a:pt x="8842" y="6728"/>
                    </a:lnTo>
                    <a:cubicBezTo>
                      <a:pt x="8554" y="5054"/>
                      <a:pt x="8182" y="3314"/>
                      <a:pt x="7168" y="1928"/>
                    </a:cubicBezTo>
                    <a:cubicBezTo>
                      <a:pt x="6323" y="760"/>
                      <a:pt x="4988" y="1"/>
                      <a:pt x="37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57"/>
              <p:cNvSpPr/>
              <p:nvPr/>
            </p:nvSpPr>
            <p:spPr>
              <a:xfrm>
                <a:off x="5976368" y="2785366"/>
                <a:ext cx="708700" cy="2244425"/>
              </a:xfrm>
              <a:custGeom>
                <a:avLst/>
                <a:gdLst/>
                <a:ahLst/>
                <a:cxnLst/>
                <a:rect l="l" t="t" r="r" b="b"/>
                <a:pathLst>
                  <a:path w="28348" h="89777" extrusionOk="0">
                    <a:moveTo>
                      <a:pt x="22990" y="0"/>
                    </a:moveTo>
                    <a:cubicBezTo>
                      <a:pt x="20759" y="0"/>
                      <a:pt x="19253" y="2249"/>
                      <a:pt x="18933" y="4480"/>
                    </a:cubicBezTo>
                    <a:cubicBezTo>
                      <a:pt x="18764" y="5765"/>
                      <a:pt x="18764" y="7016"/>
                      <a:pt x="18764" y="8215"/>
                    </a:cubicBezTo>
                    <a:cubicBezTo>
                      <a:pt x="18764" y="10616"/>
                      <a:pt x="18764" y="12881"/>
                      <a:pt x="17445" y="15281"/>
                    </a:cubicBezTo>
                    <a:cubicBezTo>
                      <a:pt x="16634" y="16769"/>
                      <a:pt x="15535" y="18071"/>
                      <a:pt x="14453" y="19322"/>
                    </a:cubicBezTo>
                    <a:cubicBezTo>
                      <a:pt x="13693" y="20235"/>
                      <a:pt x="12881" y="21181"/>
                      <a:pt x="12221" y="22178"/>
                    </a:cubicBezTo>
                    <a:cubicBezTo>
                      <a:pt x="9839" y="25694"/>
                      <a:pt x="9010" y="30005"/>
                      <a:pt x="9805" y="34653"/>
                    </a:cubicBezTo>
                    <a:cubicBezTo>
                      <a:pt x="10515" y="38795"/>
                      <a:pt x="9433" y="42090"/>
                      <a:pt x="6052" y="46030"/>
                    </a:cubicBezTo>
                    <a:cubicBezTo>
                      <a:pt x="3077" y="49512"/>
                      <a:pt x="1" y="53096"/>
                      <a:pt x="964" y="58167"/>
                    </a:cubicBezTo>
                    <a:cubicBezTo>
                      <a:pt x="1302" y="59958"/>
                      <a:pt x="2131" y="61716"/>
                      <a:pt x="2924" y="63441"/>
                    </a:cubicBezTo>
                    <a:cubicBezTo>
                      <a:pt x="4311" y="66364"/>
                      <a:pt x="5714" y="69391"/>
                      <a:pt x="4885" y="72772"/>
                    </a:cubicBezTo>
                    <a:cubicBezTo>
                      <a:pt x="4599" y="73921"/>
                      <a:pt x="4040" y="74985"/>
                      <a:pt x="3517" y="75999"/>
                    </a:cubicBezTo>
                    <a:cubicBezTo>
                      <a:pt x="3246" y="76524"/>
                      <a:pt x="2958" y="77065"/>
                      <a:pt x="2722" y="77606"/>
                    </a:cubicBezTo>
                    <a:cubicBezTo>
                      <a:pt x="1741" y="79837"/>
                      <a:pt x="1471" y="82186"/>
                      <a:pt x="1978" y="84248"/>
                    </a:cubicBezTo>
                    <a:cubicBezTo>
                      <a:pt x="2367" y="85905"/>
                      <a:pt x="3314" y="87426"/>
                      <a:pt x="4565" y="88441"/>
                    </a:cubicBezTo>
                    <a:cubicBezTo>
                      <a:pt x="5020" y="88813"/>
                      <a:pt x="5494" y="89101"/>
                      <a:pt x="6001" y="89320"/>
                    </a:cubicBezTo>
                    <a:cubicBezTo>
                      <a:pt x="6677" y="89624"/>
                      <a:pt x="7472" y="89777"/>
                      <a:pt x="8401" y="89777"/>
                    </a:cubicBezTo>
                    <a:cubicBezTo>
                      <a:pt x="10768" y="89777"/>
                      <a:pt x="13727" y="88762"/>
                      <a:pt x="15552" y="87309"/>
                    </a:cubicBezTo>
                    <a:cubicBezTo>
                      <a:pt x="18527" y="84976"/>
                      <a:pt x="18392" y="81866"/>
                      <a:pt x="18239" y="78569"/>
                    </a:cubicBezTo>
                    <a:cubicBezTo>
                      <a:pt x="18122" y="75932"/>
                      <a:pt x="18003" y="73227"/>
                      <a:pt x="19456" y="70777"/>
                    </a:cubicBezTo>
                    <a:cubicBezTo>
                      <a:pt x="20099" y="69661"/>
                      <a:pt x="20910" y="68647"/>
                      <a:pt x="21671" y="67649"/>
                    </a:cubicBezTo>
                    <a:cubicBezTo>
                      <a:pt x="22972" y="65976"/>
                      <a:pt x="24207" y="64403"/>
                      <a:pt x="24832" y="62426"/>
                    </a:cubicBezTo>
                    <a:cubicBezTo>
                      <a:pt x="25796" y="59418"/>
                      <a:pt x="24967" y="56172"/>
                      <a:pt x="24122" y="53670"/>
                    </a:cubicBezTo>
                    <a:cubicBezTo>
                      <a:pt x="23885" y="52994"/>
                      <a:pt x="23632" y="52300"/>
                      <a:pt x="23396" y="51624"/>
                    </a:cubicBezTo>
                    <a:cubicBezTo>
                      <a:pt x="22600" y="49444"/>
                      <a:pt x="21789" y="47195"/>
                      <a:pt x="21536" y="44846"/>
                    </a:cubicBezTo>
                    <a:cubicBezTo>
                      <a:pt x="21282" y="42226"/>
                      <a:pt x="21773" y="40096"/>
                      <a:pt x="23057" y="38304"/>
                    </a:cubicBezTo>
                    <a:cubicBezTo>
                      <a:pt x="23396" y="37831"/>
                      <a:pt x="23767" y="37391"/>
                      <a:pt x="24122" y="36952"/>
                    </a:cubicBezTo>
                    <a:cubicBezTo>
                      <a:pt x="24680" y="36259"/>
                      <a:pt x="25271" y="35532"/>
                      <a:pt x="25728" y="34754"/>
                    </a:cubicBezTo>
                    <a:cubicBezTo>
                      <a:pt x="27638" y="31441"/>
                      <a:pt x="26826" y="28078"/>
                      <a:pt x="25947" y="24511"/>
                    </a:cubicBezTo>
                    <a:cubicBezTo>
                      <a:pt x="25187" y="21434"/>
                      <a:pt x="24410" y="18274"/>
                      <a:pt x="25508" y="15130"/>
                    </a:cubicBezTo>
                    <a:cubicBezTo>
                      <a:pt x="25812" y="14267"/>
                      <a:pt x="26218" y="13439"/>
                      <a:pt x="26623" y="12644"/>
                    </a:cubicBezTo>
                    <a:cubicBezTo>
                      <a:pt x="26860" y="12155"/>
                      <a:pt x="27097" y="11647"/>
                      <a:pt x="27317" y="11157"/>
                    </a:cubicBezTo>
                    <a:cubicBezTo>
                      <a:pt x="28162" y="9213"/>
                      <a:pt x="28348" y="6745"/>
                      <a:pt x="27790" y="4530"/>
                    </a:cubicBezTo>
                    <a:cubicBezTo>
                      <a:pt x="27317" y="2637"/>
                      <a:pt x="26150" y="1082"/>
                      <a:pt x="24663" y="390"/>
                    </a:cubicBezTo>
                    <a:cubicBezTo>
                      <a:pt x="24105" y="135"/>
                      <a:pt x="23531" y="0"/>
                      <a:pt x="229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9" name="Google Shape;1019;p57"/>
            <p:cNvGrpSpPr/>
            <p:nvPr/>
          </p:nvGrpSpPr>
          <p:grpSpPr>
            <a:xfrm>
              <a:off x="4646884" y="2774145"/>
              <a:ext cx="1170434" cy="792593"/>
              <a:chOff x="5275594" y="2739478"/>
              <a:chExt cx="1119818" cy="758317"/>
            </a:xfrm>
          </p:grpSpPr>
          <p:sp>
            <p:nvSpPr>
              <p:cNvPr id="1020" name="Google Shape;1020;p57"/>
              <p:cNvSpPr/>
              <p:nvPr/>
            </p:nvSpPr>
            <p:spPr>
              <a:xfrm>
                <a:off x="5492248" y="2739478"/>
                <a:ext cx="903164" cy="758317"/>
              </a:xfrm>
              <a:custGeom>
                <a:avLst/>
                <a:gdLst/>
                <a:ahLst/>
                <a:cxnLst/>
                <a:rect l="l" t="t" r="r" b="b"/>
                <a:pathLst>
                  <a:path w="81994" h="68844" extrusionOk="0">
                    <a:moveTo>
                      <a:pt x="6777" y="1"/>
                    </a:moveTo>
                    <a:cubicBezTo>
                      <a:pt x="3043" y="1"/>
                      <a:pt x="0" y="3043"/>
                      <a:pt x="0" y="6778"/>
                    </a:cubicBezTo>
                    <a:lnTo>
                      <a:pt x="0" y="62067"/>
                    </a:lnTo>
                    <a:cubicBezTo>
                      <a:pt x="0" y="65801"/>
                      <a:pt x="3043" y="68844"/>
                      <a:pt x="6777" y="68844"/>
                    </a:cubicBezTo>
                    <a:lnTo>
                      <a:pt x="75217" y="68844"/>
                    </a:lnTo>
                    <a:cubicBezTo>
                      <a:pt x="78952" y="68844"/>
                      <a:pt x="81993" y="65801"/>
                      <a:pt x="81993" y="62067"/>
                    </a:cubicBezTo>
                    <a:lnTo>
                      <a:pt x="81993" y="6778"/>
                    </a:lnTo>
                    <a:cubicBezTo>
                      <a:pt x="81993" y="3043"/>
                      <a:pt x="78952" y="1"/>
                      <a:pt x="752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57"/>
              <p:cNvSpPr/>
              <p:nvPr/>
            </p:nvSpPr>
            <p:spPr>
              <a:xfrm>
                <a:off x="5275594" y="3124397"/>
                <a:ext cx="95742" cy="246273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22358" extrusionOk="0">
                    <a:moveTo>
                      <a:pt x="1852" y="1"/>
                    </a:moveTo>
                    <a:cubicBezTo>
                      <a:pt x="837" y="1"/>
                      <a:pt x="0" y="838"/>
                      <a:pt x="0" y="1868"/>
                    </a:cubicBezTo>
                    <a:lnTo>
                      <a:pt x="0" y="20490"/>
                    </a:lnTo>
                    <a:cubicBezTo>
                      <a:pt x="0" y="21520"/>
                      <a:pt x="837" y="22357"/>
                      <a:pt x="1852" y="22357"/>
                    </a:cubicBezTo>
                    <a:lnTo>
                      <a:pt x="6841" y="22357"/>
                    </a:lnTo>
                    <a:cubicBezTo>
                      <a:pt x="7855" y="22357"/>
                      <a:pt x="8692" y="21520"/>
                      <a:pt x="8692" y="20490"/>
                    </a:cubicBezTo>
                    <a:lnTo>
                      <a:pt x="8692" y="1868"/>
                    </a:lnTo>
                    <a:cubicBezTo>
                      <a:pt x="8692" y="838"/>
                      <a:pt x="7855" y="1"/>
                      <a:pt x="68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57"/>
              <p:cNvSpPr/>
              <p:nvPr/>
            </p:nvSpPr>
            <p:spPr>
              <a:xfrm>
                <a:off x="5444564" y="3004003"/>
                <a:ext cx="95566" cy="366667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33288" extrusionOk="0">
                    <a:moveTo>
                      <a:pt x="1851" y="1"/>
                    </a:moveTo>
                    <a:cubicBezTo>
                      <a:pt x="820" y="1"/>
                      <a:pt x="0" y="838"/>
                      <a:pt x="0" y="1852"/>
                    </a:cubicBezTo>
                    <a:lnTo>
                      <a:pt x="0" y="31420"/>
                    </a:lnTo>
                    <a:cubicBezTo>
                      <a:pt x="0" y="32450"/>
                      <a:pt x="820" y="33287"/>
                      <a:pt x="1851" y="33287"/>
                    </a:cubicBezTo>
                    <a:lnTo>
                      <a:pt x="6825" y="33287"/>
                    </a:lnTo>
                    <a:cubicBezTo>
                      <a:pt x="7855" y="33287"/>
                      <a:pt x="8675" y="32450"/>
                      <a:pt x="8675" y="31420"/>
                    </a:cubicBezTo>
                    <a:lnTo>
                      <a:pt x="8675" y="1852"/>
                    </a:lnTo>
                    <a:cubicBezTo>
                      <a:pt x="8675" y="838"/>
                      <a:pt x="7855" y="1"/>
                      <a:pt x="6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57"/>
              <p:cNvSpPr/>
              <p:nvPr/>
            </p:nvSpPr>
            <p:spPr>
              <a:xfrm>
                <a:off x="5613347" y="3201865"/>
                <a:ext cx="95753" cy="168805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15325" extrusionOk="0">
                    <a:moveTo>
                      <a:pt x="1851" y="1"/>
                    </a:moveTo>
                    <a:cubicBezTo>
                      <a:pt x="837" y="1"/>
                      <a:pt x="0" y="838"/>
                      <a:pt x="0" y="1852"/>
                    </a:cubicBezTo>
                    <a:lnTo>
                      <a:pt x="0" y="13457"/>
                    </a:lnTo>
                    <a:cubicBezTo>
                      <a:pt x="0" y="14487"/>
                      <a:pt x="837" y="15324"/>
                      <a:pt x="1851" y="15324"/>
                    </a:cubicBezTo>
                    <a:lnTo>
                      <a:pt x="6825" y="15324"/>
                    </a:lnTo>
                    <a:cubicBezTo>
                      <a:pt x="7855" y="15324"/>
                      <a:pt x="8692" y="14487"/>
                      <a:pt x="8692" y="13457"/>
                    </a:cubicBezTo>
                    <a:lnTo>
                      <a:pt x="8692" y="1852"/>
                    </a:lnTo>
                    <a:cubicBezTo>
                      <a:pt x="8692" y="838"/>
                      <a:pt x="7855" y="1"/>
                      <a:pt x="6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57"/>
              <p:cNvSpPr/>
              <p:nvPr/>
            </p:nvSpPr>
            <p:spPr>
              <a:xfrm>
                <a:off x="5782130" y="2888588"/>
                <a:ext cx="95753" cy="482082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43766" extrusionOk="0">
                    <a:moveTo>
                      <a:pt x="1868" y="1"/>
                    </a:moveTo>
                    <a:cubicBezTo>
                      <a:pt x="838" y="1"/>
                      <a:pt x="1" y="821"/>
                      <a:pt x="1" y="1851"/>
                    </a:cubicBezTo>
                    <a:lnTo>
                      <a:pt x="1" y="41898"/>
                    </a:lnTo>
                    <a:cubicBezTo>
                      <a:pt x="1" y="42928"/>
                      <a:pt x="838" y="43765"/>
                      <a:pt x="1868" y="43765"/>
                    </a:cubicBezTo>
                    <a:lnTo>
                      <a:pt x="6841" y="43765"/>
                    </a:lnTo>
                    <a:cubicBezTo>
                      <a:pt x="7871" y="43765"/>
                      <a:pt x="8693" y="42928"/>
                      <a:pt x="8693" y="41898"/>
                    </a:cubicBezTo>
                    <a:lnTo>
                      <a:pt x="8693" y="1851"/>
                    </a:lnTo>
                    <a:cubicBezTo>
                      <a:pt x="8693" y="821"/>
                      <a:pt x="7871" y="1"/>
                      <a:pt x="68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7"/>
              <p:cNvSpPr/>
              <p:nvPr/>
            </p:nvSpPr>
            <p:spPr>
              <a:xfrm>
                <a:off x="5951089" y="3067835"/>
                <a:ext cx="95753" cy="302835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27493" extrusionOk="0">
                    <a:moveTo>
                      <a:pt x="1852" y="0"/>
                    </a:moveTo>
                    <a:cubicBezTo>
                      <a:pt x="822" y="0"/>
                      <a:pt x="1" y="837"/>
                      <a:pt x="1" y="1867"/>
                    </a:cubicBezTo>
                    <a:lnTo>
                      <a:pt x="1" y="25625"/>
                    </a:lnTo>
                    <a:cubicBezTo>
                      <a:pt x="1" y="26655"/>
                      <a:pt x="822" y="27492"/>
                      <a:pt x="1852" y="27492"/>
                    </a:cubicBezTo>
                    <a:lnTo>
                      <a:pt x="6825" y="27492"/>
                    </a:lnTo>
                    <a:cubicBezTo>
                      <a:pt x="7856" y="27492"/>
                      <a:pt x="8693" y="26655"/>
                      <a:pt x="8693" y="25625"/>
                    </a:cubicBezTo>
                    <a:lnTo>
                      <a:pt x="8693" y="1867"/>
                    </a:lnTo>
                    <a:cubicBezTo>
                      <a:pt x="8693" y="837"/>
                      <a:pt x="7856" y="0"/>
                      <a:pt x="68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6" name="Google Shape;1026;p57"/>
            <p:cNvSpPr/>
            <p:nvPr/>
          </p:nvSpPr>
          <p:spPr>
            <a:xfrm>
              <a:off x="5502493" y="1742498"/>
              <a:ext cx="2205463" cy="1990184"/>
            </a:xfrm>
            <a:custGeom>
              <a:avLst/>
              <a:gdLst/>
              <a:ahLst/>
              <a:cxnLst/>
              <a:rect l="l" t="t" r="r" b="b"/>
              <a:pathLst>
                <a:path w="232154" h="209493" extrusionOk="0">
                  <a:moveTo>
                    <a:pt x="14702" y="0"/>
                  </a:moveTo>
                  <a:cubicBezTo>
                    <a:pt x="6580" y="0"/>
                    <a:pt x="0" y="6580"/>
                    <a:pt x="0" y="14702"/>
                  </a:cubicBezTo>
                  <a:lnTo>
                    <a:pt x="0" y="165069"/>
                  </a:lnTo>
                  <a:cubicBezTo>
                    <a:pt x="0" y="173189"/>
                    <a:pt x="6580" y="179769"/>
                    <a:pt x="14702" y="179769"/>
                  </a:cubicBezTo>
                  <a:lnTo>
                    <a:pt x="84962" y="179769"/>
                  </a:lnTo>
                  <a:lnTo>
                    <a:pt x="84962" y="203879"/>
                  </a:lnTo>
                  <a:lnTo>
                    <a:pt x="69202" y="203879"/>
                  </a:lnTo>
                  <a:cubicBezTo>
                    <a:pt x="67637" y="203879"/>
                    <a:pt x="66395" y="205146"/>
                    <a:pt x="66395" y="206686"/>
                  </a:cubicBezTo>
                  <a:cubicBezTo>
                    <a:pt x="66395" y="208251"/>
                    <a:pt x="67637" y="209493"/>
                    <a:pt x="69202" y="209493"/>
                  </a:cubicBezTo>
                  <a:lnTo>
                    <a:pt x="162952" y="209493"/>
                  </a:lnTo>
                  <a:cubicBezTo>
                    <a:pt x="164516" y="209493"/>
                    <a:pt x="165759" y="208251"/>
                    <a:pt x="165759" y="206686"/>
                  </a:cubicBezTo>
                  <a:cubicBezTo>
                    <a:pt x="165759" y="205146"/>
                    <a:pt x="164516" y="203879"/>
                    <a:pt x="162952" y="203879"/>
                  </a:cubicBezTo>
                  <a:lnTo>
                    <a:pt x="147192" y="203879"/>
                  </a:lnTo>
                  <a:lnTo>
                    <a:pt x="147192" y="179769"/>
                  </a:lnTo>
                  <a:lnTo>
                    <a:pt x="217452" y="179769"/>
                  </a:lnTo>
                  <a:cubicBezTo>
                    <a:pt x="225574" y="179769"/>
                    <a:pt x="232154" y="173189"/>
                    <a:pt x="232154" y="165069"/>
                  </a:cubicBezTo>
                  <a:lnTo>
                    <a:pt x="232154" y="14702"/>
                  </a:lnTo>
                  <a:cubicBezTo>
                    <a:pt x="232154" y="6580"/>
                    <a:pt x="225574" y="0"/>
                    <a:pt x="217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7"/>
            <p:cNvSpPr/>
            <p:nvPr/>
          </p:nvSpPr>
          <p:spPr>
            <a:xfrm>
              <a:off x="5592383" y="1846563"/>
              <a:ext cx="1991700" cy="1488300"/>
            </a:xfrm>
            <a:prstGeom prst="roundRect">
              <a:avLst>
                <a:gd name="adj" fmla="val 298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7"/>
            <p:cNvSpPr/>
            <p:nvPr/>
          </p:nvSpPr>
          <p:spPr>
            <a:xfrm>
              <a:off x="7623185" y="1534161"/>
              <a:ext cx="392668" cy="392668"/>
            </a:xfrm>
            <a:custGeom>
              <a:avLst/>
              <a:gdLst/>
              <a:ahLst/>
              <a:cxnLst/>
              <a:rect l="l" t="t" r="r" b="b"/>
              <a:pathLst>
                <a:path w="34108" h="34108" extrusionOk="0">
                  <a:moveTo>
                    <a:pt x="1" y="0"/>
                  </a:moveTo>
                  <a:lnTo>
                    <a:pt x="1" y="15742"/>
                  </a:lnTo>
                  <a:cubicBezTo>
                    <a:pt x="9835" y="16418"/>
                    <a:pt x="17690" y="24273"/>
                    <a:pt x="18366" y="34108"/>
                  </a:cubicBezTo>
                  <a:lnTo>
                    <a:pt x="34108" y="34108"/>
                  </a:lnTo>
                  <a:cubicBezTo>
                    <a:pt x="33384" y="15598"/>
                    <a:pt x="18511" y="72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7"/>
            <p:cNvSpPr/>
            <p:nvPr/>
          </p:nvSpPr>
          <p:spPr>
            <a:xfrm>
              <a:off x="7808869" y="2559505"/>
              <a:ext cx="690094" cy="334300"/>
            </a:xfrm>
            <a:custGeom>
              <a:avLst/>
              <a:gdLst/>
              <a:ahLst/>
              <a:cxnLst/>
              <a:rect l="l" t="t" r="r" b="b"/>
              <a:pathLst>
                <a:path w="59943" h="29038" extrusionOk="0">
                  <a:moveTo>
                    <a:pt x="14520" y="1"/>
                  </a:moveTo>
                  <a:cubicBezTo>
                    <a:pt x="6504" y="1"/>
                    <a:pt x="1" y="6503"/>
                    <a:pt x="1" y="14519"/>
                  </a:cubicBezTo>
                  <a:cubicBezTo>
                    <a:pt x="1" y="22535"/>
                    <a:pt x="6504" y="29038"/>
                    <a:pt x="14520" y="29038"/>
                  </a:cubicBezTo>
                  <a:lnTo>
                    <a:pt x="45424" y="29038"/>
                  </a:lnTo>
                  <a:cubicBezTo>
                    <a:pt x="53440" y="29038"/>
                    <a:pt x="59942" y="22535"/>
                    <a:pt x="59942" y="14519"/>
                  </a:cubicBezTo>
                  <a:cubicBezTo>
                    <a:pt x="59942" y="6503"/>
                    <a:pt x="53440" y="1"/>
                    <a:pt x="454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7"/>
            <p:cNvSpPr/>
            <p:nvPr/>
          </p:nvSpPr>
          <p:spPr>
            <a:xfrm>
              <a:off x="7808869" y="2559505"/>
              <a:ext cx="690094" cy="334300"/>
            </a:xfrm>
            <a:custGeom>
              <a:avLst/>
              <a:gdLst/>
              <a:ahLst/>
              <a:cxnLst/>
              <a:rect l="l" t="t" r="r" b="b"/>
              <a:pathLst>
                <a:path w="59943" h="29038" extrusionOk="0">
                  <a:moveTo>
                    <a:pt x="14520" y="1"/>
                  </a:moveTo>
                  <a:cubicBezTo>
                    <a:pt x="6504" y="1"/>
                    <a:pt x="1" y="6503"/>
                    <a:pt x="1" y="14519"/>
                  </a:cubicBezTo>
                  <a:cubicBezTo>
                    <a:pt x="1" y="22535"/>
                    <a:pt x="6504" y="29038"/>
                    <a:pt x="14520" y="29038"/>
                  </a:cubicBezTo>
                  <a:lnTo>
                    <a:pt x="45424" y="29038"/>
                  </a:lnTo>
                  <a:cubicBezTo>
                    <a:pt x="53440" y="29038"/>
                    <a:pt x="59942" y="22535"/>
                    <a:pt x="59942" y="14519"/>
                  </a:cubicBezTo>
                  <a:cubicBezTo>
                    <a:pt x="59942" y="6503"/>
                    <a:pt x="53440" y="1"/>
                    <a:pt x="45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7"/>
            <p:cNvSpPr/>
            <p:nvPr/>
          </p:nvSpPr>
          <p:spPr>
            <a:xfrm>
              <a:off x="7958977" y="2642526"/>
              <a:ext cx="158067" cy="150284"/>
            </a:xfrm>
            <a:custGeom>
              <a:avLst/>
              <a:gdLst/>
              <a:ahLst/>
              <a:cxnLst/>
              <a:rect l="l" t="t" r="r" b="b"/>
              <a:pathLst>
                <a:path w="13730" h="13054" extrusionOk="0">
                  <a:moveTo>
                    <a:pt x="6858" y="1"/>
                  </a:moveTo>
                  <a:lnTo>
                    <a:pt x="4748" y="4297"/>
                  </a:lnTo>
                  <a:lnTo>
                    <a:pt x="1" y="4990"/>
                  </a:lnTo>
                  <a:lnTo>
                    <a:pt x="3429" y="8338"/>
                  </a:lnTo>
                  <a:lnTo>
                    <a:pt x="2624" y="13054"/>
                  </a:lnTo>
                  <a:lnTo>
                    <a:pt x="6858" y="10832"/>
                  </a:lnTo>
                  <a:lnTo>
                    <a:pt x="11107" y="13054"/>
                  </a:lnTo>
                  <a:lnTo>
                    <a:pt x="10302" y="8338"/>
                  </a:lnTo>
                  <a:lnTo>
                    <a:pt x="13730" y="4990"/>
                  </a:lnTo>
                  <a:lnTo>
                    <a:pt x="8982" y="4297"/>
                  </a:lnTo>
                  <a:lnTo>
                    <a:pt x="68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7"/>
            <p:cNvSpPr/>
            <p:nvPr/>
          </p:nvSpPr>
          <p:spPr>
            <a:xfrm>
              <a:off x="8190805" y="2642526"/>
              <a:ext cx="158078" cy="150284"/>
            </a:xfrm>
            <a:custGeom>
              <a:avLst/>
              <a:gdLst/>
              <a:ahLst/>
              <a:cxnLst/>
              <a:rect l="l" t="t" r="r" b="b"/>
              <a:pathLst>
                <a:path w="13731" h="13054" extrusionOk="0">
                  <a:moveTo>
                    <a:pt x="6857" y="1"/>
                  </a:moveTo>
                  <a:lnTo>
                    <a:pt x="4732" y="4297"/>
                  </a:lnTo>
                  <a:lnTo>
                    <a:pt x="0" y="4990"/>
                  </a:lnTo>
                  <a:lnTo>
                    <a:pt x="3429" y="8338"/>
                  </a:lnTo>
                  <a:lnTo>
                    <a:pt x="2624" y="13054"/>
                  </a:lnTo>
                  <a:lnTo>
                    <a:pt x="2624" y="13054"/>
                  </a:lnTo>
                  <a:lnTo>
                    <a:pt x="6857" y="10832"/>
                  </a:lnTo>
                  <a:lnTo>
                    <a:pt x="11106" y="13054"/>
                  </a:lnTo>
                  <a:lnTo>
                    <a:pt x="10286" y="8338"/>
                  </a:lnTo>
                  <a:lnTo>
                    <a:pt x="13731" y="4990"/>
                  </a:lnTo>
                  <a:lnTo>
                    <a:pt x="8982" y="4297"/>
                  </a:lnTo>
                  <a:lnTo>
                    <a:pt x="68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7"/>
            <p:cNvSpPr/>
            <p:nvPr/>
          </p:nvSpPr>
          <p:spPr>
            <a:xfrm>
              <a:off x="7340204" y="3651372"/>
              <a:ext cx="334496" cy="52819"/>
            </a:xfrm>
            <a:custGeom>
              <a:avLst/>
              <a:gdLst/>
              <a:ahLst/>
              <a:cxnLst/>
              <a:rect l="l" t="t" r="r" b="b"/>
              <a:pathLst>
                <a:path w="29055" h="4588" extrusionOk="0">
                  <a:moveTo>
                    <a:pt x="2303" y="1"/>
                  </a:moveTo>
                  <a:cubicBezTo>
                    <a:pt x="1031" y="1"/>
                    <a:pt x="1" y="1014"/>
                    <a:pt x="1" y="2286"/>
                  </a:cubicBezTo>
                  <a:cubicBezTo>
                    <a:pt x="1" y="3557"/>
                    <a:pt x="1031" y="4588"/>
                    <a:pt x="2303" y="4588"/>
                  </a:cubicBezTo>
                  <a:lnTo>
                    <a:pt x="26752" y="4588"/>
                  </a:lnTo>
                  <a:cubicBezTo>
                    <a:pt x="28024" y="4588"/>
                    <a:pt x="29054" y="3557"/>
                    <a:pt x="29054" y="2286"/>
                  </a:cubicBezTo>
                  <a:cubicBezTo>
                    <a:pt x="29054" y="1014"/>
                    <a:pt x="28024" y="1"/>
                    <a:pt x="267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7"/>
            <p:cNvSpPr/>
            <p:nvPr/>
          </p:nvSpPr>
          <p:spPr>
            <a:xfrm>
              <a:off x="7724742" y="3651372"/>
              <a:ext cx="197543" cy="52819"/>
            </a:xfrm>
            <a:custGeom>
              <a:avLst/>
              <a:gdLst/>
              <a:ahLst/>
              <a:cxnLst/>
              <a:rect l="l" t="t" r="r" b="b"/>
              <a:pathLst>
                <a:path w="17159" h="4588" extrusionOk="0">
                  <a:moveTo>
                    <a:pt x="2286" y="1"/>
                  </a:moveTo>
                  <a:cubicBezTo>
                    <a:pt x="1031" y="1"/>
                    <a:pt x="0" y="1014"/>
                    <a:pt x="0" y="2286"/>
                  </a:cubicBezTo>
                  <a:cubicBezTo>
                    <a:pt x="0" y="3557"/>
                    <a:pt x="1031" y="4588"/>
                    <a:pt x="2286" y="4588"/>
                  </a:cubicBezTo>
                  <a:lnTo>
                    <a:pt x="14873" y="4588"/>
                  </a:lnTo>
                  <a:cubicBezTo>
                    <a:pt x="16144" y="4588"/>
                    <a:pt x="17159" y="3557"/>
                    <a:pt x="17159" y="2286"/>
                  </a:cubicBezTo>
                  <a:cubicBezTo>
                    <a:pt x="17159" y="1014"/>
                    <a:pt x="16144" y="1"/>
                    <a:pt x="14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7"/>
            <p:cNvSpPr/>
            <p:nvPr/>
          </p:nvSpPr>
          <p:spPr>
            <a:xfrm>
              <a:off x="7347987" y="3531659"/>
              <a:ext cx="193099" cy="21505"/>
            </a:xfrm>
            <a:custGeom>
              <a:avLst/>
              <a:gdLst/>
              <a:ahLst/>
              <a:cxnLst/>
              <a:rect l="l" t="t" r="r" b="b"/>
              <a:pathLst>
                <a:path w="16773" h="1868" extrusionOk="0">
                  <a:moveTo>
                    <a:pt x="934" y="1"/>
                  </a:moveTo>
                  <a:cubicBezTo>
                    <a:pt x="419" y="1"/>
                    <a:pt x="1" y="419"/>
                    <a:pt x="1" y="934"/>
                  </a:cubicBezTo>
                  <a:cubicBezTo>
                    <a:pt x="1" y="1450"/>
                    <a:pt x="419" y="1868"/>
                    <a:pt x="934" y="1868"/>
                  </a:cubicBezTo>
                  <a:lnTo>
                    <a:pt x="15856" y="1868"/>
                  </a:lnTo>
                  <a:cubicBezTo>
                    <a:pt x="16354" y="1868"/>
                    <a:pt x="16773" y="1450"/>
                    <a:pt x="16773" y="934"/>
                  </a:cubicBezTo>
                  <a:cubicBezTo>
                    <a:pt x="16773" y="419"/>
                    <a:pt x="16354" y="1"/>
                    <a:pt x="15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7"/>
            <p:cNvSpPr/>
            <p:nvPr/>
          </p:nvSpPr>
          <p:spPr>
            <a:xfrm>
              <a:off x="5725006" y="1597909"/>
              <a:ext cx="786442" cy="495878"/>
            </a:xfrm>
            <a:custGeom>
              <a:avLst/>
              <a:gdLst/>
              <a:ahLst/>
              <a:cxnLst/>
              <a:rect l="l" t="t" r="r" b="b"/>
              <a:pathLst>
                <a:path w="68312" h="43073" extrusionOk="0">
                  <a:moveTo>
                    <a:pt x="16048" y="0"/>
                  </a:moveTo>
                  <a:cubicBezTo>
                    <a:pt x="7179" y="0"/>
                    <a:pt x="0" y="7179"/>
                    <a:pt x="0" y="16048"/>
                  </a:cubicBezTo>
                  <a:lnTo>
                    <a:pt x="0" y="17046"/>
                  </a:lnTo>
                  <a:cubicBezTo>
                    <a:pt x="0" y="25899"/>
                    <a:pt x="7179" y="33093"/>
                    <a:pt x="16048" y="33093"/>
                  </a:cubicBezTo>
                  <a:lnTo>
                    <a:pt x="16918" y="33093"/>
                  </a:lnTo>
                  <a:lnTo>
                    <a:pt x="16918" y="43073"/>
                  </a:lnTo>
                  <a:lnTo>
                    <a:pt x="29215" y="33093"/>
                  </a:lnTo>
                  <a:lnTo>
                    <a:pt x="52280" y="33093"/>
                  </a:lnTo>
                  <a:cubicBezTo>
                    <a:pt x="61133" y="33093"/>
                    <a:pt x="68311" y="25899"/>
                    <a:pt x="68311" y="17046"/>
                  </a:cubicBezTo>
                  <a:lnTo>
                    <a:pt x="68311" y="16048"/>
                  </a:lnTo>
                  <a:cubicBezTo>
                    <a:pt x="68311" y="7179"/>
                    <a:pt x="61133" y="0"/>
                    <a:pt x="52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7"/>
            <p:cNvSpPr/>
            <p:nvPr/>
          </p:nvSpPr>
          <p:spPr>
            <a:xfrm>
              <a:off x="5829338" y="1701676"/>
              <a:ext cx="173459" cy="173459"/>
            </a:xfrm>
            <a:custGeom>
              <a:avLst/>
              <a:gdLst/>
              <a:ahLst/>
              <a:cxnLst/>
              <a:rect l="l" t="t" r="r" b="b"/>
              <a:pathLst>
                <a:path w="15067" h="15067" extrusionOk="0">
                  <a:moveTo>
                    <a:pt x="7534" y="1"/>
                  </a:moveTo>
                  <a:cubicBezTo>
                    <a:pt x="3364" y="1"/>
                    <a:pt x="1" y="3365"/>
                    <a:pt x="1" y="7534"/>
                  </a:cubicBezTo>
                  <a:cubicBezTo>
                    <a:pt x="1" y="11686"/>
                    <a:pt x="3364" y="15067"/>
                    <a:pt x="7534" y="15067"/>
                  </a:cubicBezTo>
                  <a:cubicBezTo>
                    <a:pt x="11686" y="15067"/>
                    <a:pt x="15067" y="11686"/>
                    <a:pt x="15067" y="7534"/>
                  </a:cubicBezTo>
                  <a:cubicBezTo>
                    <a:pt x="15067" y="3365"/>
                    <a:pt x="11686" y="1"/>
                    <a:pt x="7534" y="1"/>
                  </a:cubicBezTo>
                  <a:close/>
                </a:path>
              </a:pathLst>
            </a:custGeom>
            <a:solidFill>
              <a:srgbClr val="FAF6E8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7"/>
            <p:cNvSpPr/>
            <p:nvPr/>
          </p:nvSpPr>
          <p:spPr>
            <a:xfrm>
              <a:off x="5876783" y="1755788"/>
              <a:ext cx="78389" cy="71907"/>
            </a:xfrm>
            <a:custGeom>
              <a:avLst/>
              <a:gdLst/>
              <a:ahLst/>
              <a:cxnLst/>
              <a:rect l="l" t="t" r="r" b="b"/>
              <a:pathLst>
                <a:path w="6809" h="6246" extrusionOk="0">
                  <a:moveTo>
                    <a:pt x="1883" y="1"/>
                  </a:moveTo>
                  <a:cubicBezTo>
                    <a:pt x="821" y="1"/>
                    <a:pt x="0" y="822"/>
                    <a:pt x="0" y="1868"/>
                  </a:cubicBezTo>
                  <a:cubicBezTo>
                    <a:pt x="0" y="3156"/>
                    <a:pt x="1159" y="4202"/>
                    <a:pt x="2913" y="5795"/>
                  </a:cubicBezTo>
                  <a:lnTo>
                    <a:pt x="3413" y="6246"/>
                  </a:lnTo>
                  <a:lnTo>
                    <a:pt x="3895" y="5795"/>
                  </a:lnTo>
                  <a:cubicBezTo>
                    <a:pt x="5649" y="4202"/>
                    <a:pt x="6808" y="3156"/>
                    <a:pt x="6808" y="1868"/>
                  </a:cubicBezTo>
                  <a:cubicBezTo>
                    <a:pt x="6808" y="822"/>
                    <a:pt x="5988" y="1"/>
                    <a:pt x="4941" y="1"/>
                  </a:cubicBezTo>
                  <a:cubicBezTo>
                    <a:pt x="4346" y="1"/>
                    <a:pt x="3782" y="275"/>
                    <a:pt x="3413" y="709"/>
                  </a:cubicBezTo>
                  <a:cubicBezTo>
                    <a:pt x="3042" y="275"/>
                    <a:pt x="2462" y="1"/>
                    <a:pt x="1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9" name="Google Shape;1039;p57"/>
            <p:cNvGrpSpPr/>
            <p:nvPr/>
          </p:nvGrpSpPr>
          <p:grpSpPr>
            <a:xfrm>
              <a:off x="7347827" y="3520282"/>
              <a:ext cx="566514" cy="47034"/>
              <a:chOff x="7321597" y="3605750"/>
              <a:chExt cx="542015" cy="45000"/>
            </a:xfrm>
          </p:grpSpPr>
          <p:sp>
            <p:nvSpPr>
              <p:cNvPr id="1040" name="Google Shape;1040;p57"/>
              <p:cNvSpPr/>
              <p:nvPr/>
            </p:nvSpPr>
            <p:spPr>
              <a:xfrm>
                <a:off x="7321597" y="3616569"/>
                <a:ext cx="542015" cy="20576"/>
              </a:xfrm>
              <a:custGeom>
                <a:avLst/>
                <a:gdLst/>
                <a:ahLst/>
                <a:cxnLst/>
                <a:rect l="l" t="t" r="r" b="b"/>
                <a:pathLst>
                  <a:path w="49207" h="1868" extrusionOk="0">
                    <a:moveTo>
                      <a:pt x="934" y="1"/>
                    </a:moveTo>
                    <a:cubicBezTo>
                      <a:pt x="419" y="1"/>
                      <a:pt x="1" y="419"/>
                      <a:pt x="1" y="934"/>
                    </a:cubicBezTo>
                    <a:cubicBezTo>
                      <a:pt x="1" y="1450"/>
                      <a:pt x="419" y="1868"/>
                      <a:pt x="934" y="1868"/>
                    </a:cubicBezTo>
                    <a:lnTo>
                      <a:pt x="48289" y="1868"/>
                    </a:lnTo>
                    <a:cubicBezTo>
                      <a:pt x="48804" y="1868"/>
                      <a:pt x="49207" y="1450"/>
                      <a:pt x="49207" y="934"/>
                    </a:cubicBezTo>
                    <a:cubicBezTo>
                      <a:pt x="49207" y="419"/>
                      <a:pt x="48804" y="1"/>
                      <a:pt x="48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7"/>
              <p:cNvSpPr/>
              <p:nvPr/>
            </p:nvSpPr>
            <p:spPr>
              <a:xfrm>
                <a:off x="7489900" y="3605750"/>
                <a:ext cx="45000" cy="45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2" name="Google Shape;1042;p57"/>
            <p:cNvGrpSpPr/>
            <p:nvPr/>
          </p:nvGrpSpPr>
          <p:grpSpPr>
            <a:xfrm>
              <a:off x="5672811" y="2114966"/>
              <a:ext cx="1772382" cy="1117818"/>
              <a:chOff x="3659925" y="3169675"/>
              <a:chExt cx="1891550" cy="1192975"/>
            </a:xfrm>
          </p:grpSpPr>
          <p:sp>
            <p:nvSpPr>
              <p:cNvPr id="1043" name="Google Shape;1043;p57"/>
              <p:cNvSpPr/>
              <p:nvPr/>
            </p:nvSpPr>
            <p:spPr>
              <a:xfrm>
                <a:off x="3659925" y="3169675"/>
                <a:ext cx="1891550" cy="1192975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47719" extrusionOk="0">
                    <a:moveTo>
                      <a:pt x="0" y="0"/>
                    </a:moveTo>
                    <a:lnTo>
                      <a:pt x="0" y="47719"/>
                    </a:lnTo>
                    <a:lnTo>
                      <a:pt x="75661" y="47719"/>
                    </a:lnTo>
                    <a:lnTo>
                      <a:pt x="75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7"/>
              <p:cNvSpPr/>
              <p:nvPr/>
            </p:nvSpPr>
            <p:spPr>
              <a:xfrm>
                <a:off x="3659925" y="3422775"/>
                <a:ext cx="1891550" cy="939875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37595" extrusionOk="0">
                    <a:moveTo>
                      <a:pt x="23395" y="1"/>
                    </a:moveTo>
                    <a:lnTo>
                      <a:pt x="0" y="33200"/>
                    </a:lnTo>
                    <a:lnTo>
                      <a:pt x="0" y="37595"/>
                    </a:lnTo>
                    <a:lnTo>
                      <a:pt x="75661" y="37595"/>
                    </a:lnTo>
                    <a:lnTo>
                      <a:pt x="57946" y="12442"/>
                    </a:lnTo>
                    <a:lnTo>
                      <a:pt x="49089" y="25018"/>
                    </a:lnTo>
                    <a:lnTo>
                      <a:pt x="45048" y="30749"/>
                    </a:lnTo>
                    <a:lnTo>
                      <a:pt x="36630" y="18798"/>
                    </a:lnTo>
                    <a:lnTo>
                      <a:pt x="233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7"/>
              <p:cNvSpPr/>
              <p:nvPr/>
            </p:nvSpPr>
            <p:spPr>
              <a:xfrm>
                <a:off x="4641575" y="3369125"/>
                <a:ext cx="289100" cy="289075"/>
              </a:xfrm>
              <a:custGeom>
                <a:avLst/>
                <a:gdLst/>
                <a:ahLst/>
                <a:cxnLst/>
                <a:rect l="l" t="t" r="r" b="b"/>
                <a:pathLst>
                  <a:path w="11564" h="11563" extrusionOk="0">
                    <a:moveTo>
                      <a:pt x="5782" y="1"/>
                    </a:moveTo>
                    <a:cubicBezTo>
                      <a:pt x="2588" y="1"/>
                      <a:pt x="1" y="2586"/>
                      <a:pt x="1" y="5782"/>
                    </a:cubicBezTo>
                    <a:cubicBezTo>
                      <a:pt x="1" y="8976"/>
                      <a:pt x="2588" y="11563"/>
                      <a:pt x="5782" y="11563"/>
                    </a:cubicBezTo>
                    <a:cubicBezTo>
                      <a:pt x="8978" y="11563"/>
                      <a:pt x="11563" y="8976"/>
                      <a:pt x="11563" y="5782"/>
                    </a:cubicBezTo>
                    <a:cubicBezTo>
                      <a:pt x="11563" y="2586"/>
                      <a:pt x="8978" y="1"/>
                      <a:pt x="5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6" name="Google Shape;1046;p57"/>
            <p:cNvSpPr/>
            <p:nvPr/>
          </p:nvSpPr>
          <p:spPr>
            <a:xfrm>
              <a:off x="7340204" y="3119697"/>
              <a:ext cx="582060" cy="321705"/>
            </a:xfrm>
            <a:custGeom>
              <a:avLst/>
              <a:gdLst/>
              <a:ahLst/>
              <a:cxnLst/>
              <a:rect l="l" t="t" r="r" b="b"/>
              <a:pathLst>
                <a:path w="50559" h="27944" extrusionOk="0">
                  <a:moveTo>
                    <a:pt x="3719" y="1"/>
                  </a:moveTo>
                  <a:cubicBezTo>
                    <a:pt x="1659" y="1"/>
                    <a:pt x="1" y="1675"/>
                    <a:pt x="1" y="3720"/>
                  </a:cubicBezTo>
                  <a:lnTo>
                    <a:pt x="1" y="24226"/>
                  </a:lnTo>
                  <a:cubicBezTo>
                    <a:pt x="1" y="26286"/>
                    <a:pt x="1659" y="27944"/>
                    <a:pt x="3719" y="27944"/>
                  </a:cubicBezTo>
                  <a:lnTo>
                    <a:pt x="46857" y="27944"/>
                  </a:lnTo>
                  <a:cubicBezTo>
                    <a:pt x="48900" y="27944"/>
                    <a:pt x="50559" y="26286"/>
                    <a:pt x="50559" y="24226"/>
                  </a:cubicBezTo>
                  <a:lnTo>
                    <a:pt x="50559" y="3720"/>
                  </a:lnTo>
                  <a:cubicBezTo>
                    <a:pt x="50559" y="1675"/>
                    <a:pt x="48900" y="1"/>
                    <a:pt x="468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7"/>
            <p:cNvSpPr/>
            <p:nvPr/>
          </p:nvSpPr>
          <p:spPr>
            <a:xfrm>
              <a:off x="7584271" y="3226677"/>
              <a:ext cx="98029" cy="107930"/>
            </a:xfrm>
            <a:custGeom>
              <a:avLst/>
              <a:gdLst/>
              <a:ahLst/>
              <a:cxnLst/>
              <a:rect l="l" t="t" r="r" b="b"/>
              <a:pathLst>
                <a:path w="8515" h="9375" extrusionOk="0">
                  <a:moveTo>
                    <a:pt x="923" y="0"/>
                  </a:moveTo>
                  <a:cubicBezTo>
                    <a:pt x="443" y="0"/>
                    <a:pt x="1" y="382"/>
                    <a:pt x="1" y="931"/>
                  </a:cubicBezTo>
                  <a:lnTo>
                    <a:pt x="1" y="8447"/>
                  </a:lnTo>
                  <a:cubicBezTo>
                    <a:pt x="1" y="8985"/>
                    <a:pt x="447" y="9375"/>
                    <a:pt x="931" y="9375"/>
                  </a:cubicBezTo>
                  <a:cubicBezTo>
                    <a:pt x="1083" y="9375"/>
                    <a:pt x="1238" y="9336"/>
                    <a:pt x="1385" y="9251"/>
                  </a:cubicBezTo>
                  <a:lnTo>
                    <a:pt x="7903" y="5485"/>
                  </a:lnTo>
                  <a:cubicBezTo>
                    <a:pt x="8515" y="5131"/>
                    <a:pt x="8515" y="4230"/>
                    <a:pt x="7903" y="3875"/>
                  </a:cubicBezTo>
                  <a:lnTo>
                    <a:pt x="1385" y="126"/>
                  </a:lnTo>
                  <a:cubicBezTo>
                    <a:pt x="1236" y="40"/>
                    <a:pt x="1078" y="0"/>
                    <a:pt x="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7"/>
            <p:cNvSpPr/>
            <p:nvPr/>
          </p:nvSpPr>
          <p:spPr>
            <a:xfrm>
              <a:off x="7198075" y="1534161"/>
              <a:ext cx="817756" cy="817767"/>
            </a:xfrm>
            <a:custGeom>
              <a:avLst/>
              <a:gdLst/>
              <a:ahLst/>
              <a:cxnLst/>
              <a:rect l="l" t="t" r="r" b="b"/>
              <a:pathLst>
                <a:path w="71032" h="71033" extrusionOk="0">
                  <a:moveTo>
                    <a:pt x="34140" y="0"/>
                  </a:moveTo>
                  <a:cubicBezTo>
                    <a:pt x="15163" y="740"/>
                    <a:pt x="1" y="16338"/>
                    <a:pt x="1" y="35492"/>
                  </a:cubicBezTo>
                  <a:cubicBezTo>
                    <a:pt x="1" y="55129"/>
                    <a:pt x="15919" y="71032"/>
                    <a:pt x="35541" y="71032"/>
                  </a:cubicBezTo>
                  <a:cubicBezTo>
                    <a:pt x="54695" y="71032"/>
                    <a:pt x="70291" y="55870"/>
                    <a:pt x="71032" y="36892"/>
                  </a:cubicBezTo>
                  <a:lnTo>
                    <a:pt x="55290" y="36892"/>
                  </a:lnTo>
                  <a:cubicBezTo>
                    <a:pt x="54581" y="47193"/>
                    <a:pt x="46018" y="55322"/>
                    <a:pt x="35541" y="55322"/>
                  </a:cubicBezTo>
                  <a:cubicBezTo>
                    <a:pt x="24579" y="55322"/>
                    <a:pt x="15710" y="46453"/>
                    <a:pt x="15710" y="35492"/>
                  </a:cubicBezTo>
                  <a:cubicBezTo>
                    <a:pt x="15710" y="25013"/>
                    <a:pt x="23838" y="16450"/>
                    <a:pt x="34140" y="15742"/>
                  </a:cubicBezTo>
                  <a:lnTo>
                    <a:pt x="341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9" name="Google Shape;1049;p57"/>
            <p:cNvGrpSpPr/>
            <p:nvPr/>
          </p:nvGrpSpPr>
          <p:grpSpPr>
            <a:xfrm rot="5400000">
              <a:off x="7923908" y="2020855"/>
              <a:ext cx="575161" cy="188875"/>
              <a:chOff x="6872640" y="3345236"/>
              <a:chExt cx="575161" cy="188875"/>
            </a:xfrm>
          </p:grpSpPr>
          <p:sp>
            <p:nvSpPr>
              <p:cNvPr id="1050" name="Google Shape;1050;p57"/>
              <p:cNvSpPr/>
              <p:nvPr/>
            </p:nvSpPr>
            <p:spPr>
              <a:xfrm>
                <a:off x="7327202" y="3345236"/>
                <a:ext cx="120600" cy="1206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57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2" name="Google Shape;1052;p57"/>
            <p:cNvGrpSpPr/>
            <p:nvPr/>
          </p:nvGrpSpPr>
          <p:grpSpPr>
            <a:xfrm rot="-6299960">
              <a:off x="4640189" y="2322758"/>
              <a:ext cx="575144" cy="188870"/>
              <a:chOff x="6872640" y="3345236"/>
              <a:chExt cx="575161" cy="188875"/>
            </a:xfrm>
          </p:grpSpPr>
          <p:sp>
            <p:nvSpPr>
              <p:cNvPr id="1053" name="Google Shape;1053;p57"/>
              <p:cNvSpPr/>
              <p:nvPr/>
            </p:nvSpPr>
            <p:spPr>
              <a:xfrm>
                <a:off x="7327202" y="3345236"/>
                <a:ext cx="120600" cy="1206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57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5D056E1-779B-A664-5D2C-6CFC9CF1E708}"/>
              </a:ext>
            </a:extLst>
          </p:cNvPr>
          <p:cNvSpPr txBox="1"/>
          <p:nvPr/>
        </p:nvSpPr>
        <p:spPr>
          <a:xfrm>
            <a:off x="454394" y="1527784"/>
            <a:ext cx="3973019" cy="120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Clr>
                <a:schemeClr val="lt1"/>
              </a:buClr>
              <a:buSzPts val="3500"/>
              <a:buFont typeface="Montserrat"/>
              <a:buNone/>
              <a:defRPr sz="3000" b="1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ar-SA" sz="1600" b="0" dirty="0"/>
              <a:t>هي المعلومات التي تجدها في مواقع رسمية ومعتمدة؛ فالمدارس والشركات تنشئ مواقع إلكترونية؛ حتى يتمكن الناس والوزارات الحكومية والمكتبات من معرفة طبيعة عملهم، وأخبارهم، والتواصل معهم.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D6CC4E-086C-2D8E-AC7D-734E529B2B28}"/>
              </a:ext>
            </a:extLst>
          </p:cNvPr>
          <p:cNvSpPr txBox="1"/>
          <p:nvPr/>
        </p:nvSpPr>
        <p:spPr>
          <a:xfrm>
            <a:off x="862704" y="2758239"/>
            <a:ext cx="35829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 rtl="1">
              <a:buClr>
                <a:schemeClr val="lt1"/>
              </a:buClr>
              <a:buSzPts val="3500"/>
              <a:buFont typeface="Montserrat"/>
              <a:buNone/>
              <a:defRPr sz="160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ar-SA" b="1" dirty="0"/>
              <a:t>يجب عليك الأخذ بعين الاعتبار عند البحث عبر الإنترنت الاهتمام بالأمور التالية: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9CE1E9D-5E49-0207-DCE6-AF3A9FB703F5}"/>
              </a:ext>
            </a:extLst>
          </p:cNvPr>
          <p:cNvSpPr txBox="1"/>
          <p:nvPr/>
        </p:nvSpPr>
        <p:spPr>
          <a:xfrm>
            <a:off x="454394" y="3441402"/>
            <a:ext cx="41110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 rtl="1">
              <a:buClr>
                <a:schemeClr val="lt1"/>
              </a:buClr>
              <a:buSzPts val="3500"/>
              <a:buFont typeface="Montserrat"/>
              <a:buNone/>
              <a:defRPr sz="1600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ar-SA" sz="1400" dirty="0"/>
              <a:t>ابحث في المواقع التي لها عنوان </a:t>
            </a:r>
            <a:r>
              <a:rPr lang="en-US" sz="1400" dirty="0"/>
              <a:t>URL </a:t>
            </a:r>
            <a:r>
              <a:rPr lang="ar-SA" sz="1400" dirty="0"/>
              <a:t>ينتهي بـ </a:t>
            </a:r>
            <a:r>
              <a:rPr lang="en-US" sz="1400" dirty="0"/>
              <a:t>com, .gov, .</a:t>
            </a:r>
            <a:r>
              <a:rPr lang="en-US" sz="1400" dirty="0" err="1"/>
              <a:t>edu</a:t>
            </a:r>
            <a:r>
              <a:rPr lang="en-US" sz="1400" dirty="0"/>
              <a:t> , .org. </a:t>
            </a:r>
            <a:endParaRPr lang="ar-SA" sz="1400" dirty="0"/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ar-SA" sz="1400" dirty="0"/>
              <a:t>تحقق من تاريــخ تحديث المعلومات على الموقع؛ حيث تحتاج إلى المعلومات الحديثة.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57"/>
          <p:cNvGrpSpPr/>
          <p:nvPr/>
        </p:nvGrpSpPr>
        <p:grpSpPr>
          <a:xfrm>
            <a:off x="6682740" y="3233421"/>
            <a:ext cx="2524882" cy="1285239"/>
            <a:chOff x="4646884" y="1534161"/>
            <a:chExt cx="3852078" cy="2198521"/>
          </a:xfrm>
        </p:grpSpPr>
        <p:grpSp>
          <p:nvGrpSpPr>
            <p:cNvPr id="1016" name="Google Shape;1016;p57"/>
            <p:cNvGrpSpPr/>
            <p:nvPr/>
          </p:nvGrpSpPr>
          <p:grpSpPr>
            <a:xfrm flipH="1">
              <a:off x="4994335" y="1705248"/>
              <a:ext cx="861213" cy="1229177"/>
              <a:chOff x="5484390" y="2699155"/>
              <a:chExt cx="1632940" cy="2330636"/>
            </a:xfrm>
          </p:grpSpPr>
          <p:sp>
            <p:nvSpPr>
              <p:cNvPr id="1017" name="Google Shape;1017;p57"/>
              <p:cNvSpPr/>
              <p:nvPr/>
            </p:nvSpPr>
            <p:spPr>
              <a:xfrm rot="1337864">
                <a:off x="5849934" y="2791559"/>
                <a:ext cx="901851" cy="2104597"/>
              </a:xfrm>
              <a:custGeom>
                <a:avLst/>
                <a:gdLst/>
                <a:ahLst/>
                <a:cxnLst/>
                <a:rect l="l" t="t" r="r" b="b"/>
                <a:pathLst>
                  <a:path w="27098" h="63237" extrusionOk="0">
                    <a:moveTo>
                      <a:pt x="3771" y="1"/>
                    </a:moveTo>
                    <a:cubicBezTo>
                      <a:pt x="3500" y="1"/>
                      <a:pt x="3230" y="34"/>
                      <a:pt x="2976" y="102"/>
                    </a:cubicBezTo>
                    <a:cubicBezTo>
                      <a:pt x="1878" y="406"/>
                      <a:pt x="1116" y="1116"/>
                      <a:pt x="728" y="2214"/>
                    </a:cubicBezTo>
                    <a:cubicBezTo>
                      <a:pt x="1" y="4260"/>
                      <a:pt x="744" y="7083"/>
                      <a:pt x="1878" y="8621"/>
                    </a:cubicBezTo>
                    <a:cubicBezTo>
                      <a:pt x="2216" y="9095"/>
                      <a:pt x="2621" y="9568"/>
                      <a:pt x="3010" y="10024"/>
                    </a:cubicBezTo>
                    <a:cubicBezTo>
                      <a:pt x="3922" y="11123"/>
                      <a:pt x="4887" y="12255"/>
                      <a:pt x="5326" y="13659"/>
                    </a:cubicBezTo>
                    <a:cubicBezTo>
                      <a:pt x="6154" y="16228"/>
                      <a:pt x="5410" y="18426"/>
                      <a:pt x="4684" y="20555"/>
                    </a:cubicBezTo>
                    <a:cubicBezTo>
                      <a:pt x="4294" y="21687"/>
                      <a:pt x="3889" y="22871"/>
                      <a:pt x="3719" y="24122"/>
                    </a:cubicBezTo>
                    <a:cubicBezTo>
                      <a:pt x="3365" y="26725"/>
                      <a:pt x="3922" y="29125"/>
                      <a:pt x="5258" y="30748"/>
                    </a:cubicBezTo>
                    <a:cubicBezTo>
                      <a:pt x="5630" y="31187"/>
                      <a:pt x="6086" y="31593"/>
                      <a:pt x="6509" y="31999"/>
                    </a:cubicBezTo>
                    <a:cubicBezTo>
                      <a:pt x="7134" y="32557"/>
                      <a:pt x="7776" y="33148"/>
                      <a:pt x="8233" y="33876"/>
                    </a:cubicBezTo>
                    <a:cubicBezTo>
                      <a:pt x="9670" y="36073"/>
                      <a:pt x="9146" y="38981"/>
                      <a:pt x="8639" y="40975"/>
                    </a:cubicBezTo>
                    <a:cubicBezTo>
                      <a:pt x="8572" y="41262"/>
                      <a:pt x="8486" y="41550"/>
                      <a:pt x="8419" y="41837"/>
                    </a:cubicBezTo>
                    <a:cubicBezTo>
                      <a:pt x="7895" y="43798"/>
                      <a:pt x="7371" y="45810"/>
                      <a:pt x="7794" y="47737"/>
                    </a:cubicBezTo>
                    <a:cubicBezTo>
                      <a:pt x="8335" y="50171"/>
                      <a:pt x="10228" y="51878"/>
                      <a:pt x="12223" y="53687"/>
                    </a:cubicBezTo>
                    <a:cubicBezTo>
                      <a:pt x="13879" y="55174"/>
                      <a:pt x="15586" y="56712"/>
                      <a:pt x="16516" y="58740"/>
                    </a:cubicBezTo>
                    <a:cubicBezTo>
                      <a:pt x="16719" y="59180"/>
                      <a:pt x="16888" y="59637"/>
                      <a:pt x="17040" y="60077"/>
                    </a:cubicBezTo>
                    <a:cubicBezTo>
                      <a:pt x="17328" y="60870"/>
                      <a:pt x="17598" y="61632"/>
                      <a:pt x="18071" y="62256"/>
                    </a:cubicBezTo>
                    <a:cubicBezTo>
                      <a:pt x="18561" y="62916"/>
                      <a:pt x="19221" y="63237"/>
                      <a:pt x="20082" y="63237"/>
                    </a:cubicBezTo>
                    <a:cubicBezTo>
                      <a:pt x="20522" y="63237"/>
                      <a:pt x="21013" y="63153"/>
                      <a:pt x="21536" y="62984"/>
                    </a:cubicBezTo>
                    <a:cubicBezTo>
                      <a:pt x="22162" y="62781"/>
                      <a:pt x="22838" y="62459"/>
                      <a:pt x="23514" y="62054"/>
                    </a:cubicBezTo>
                    <a:cubicBezTo>
                      <a:pt x="25694" y="60753"/>
                      <a:pt x="27098" y="58251"/>
                      <a:pt x="27030" y="55833"/>
                    </a:cubicBezTo>
                    <a:cubicBezTo>
                      <a:pt x="26963" y="53500"/>
                      <a:pt x="25796" y="51489"/>
                      <a:pt x="24579" y="49342"/>
                    </a:cubicBezTo>
                    <a:cubicBezTo>
                      <a:pt x="23700" y="47838"/>
                      <a:pt x="22804" y="46265"/>
                      <a:pt x="22331" y="44559"/>
                    </a:cubicBezTo>
                    <a:cubicBezTo>
                      <a:pt x="21367" y="41212"/>
                      <a:pt x="22111" y="37696"/>
                      <a:pt x="22838" y="34298"/>
                    </a:cubicBezTo>
                    <a:cubicBezTo>
                      <a:pt x="22922" y="33926"/>
                      <a:pt x="22990" y="33554"/>
                      <a:pt x="23075" y="33182"/>
                    </a:cubicBezTo>
                    <a:cubicBezTo>
                      <a:pt x="23801" y="29616"/>
                      <a:pt x="24292" y="25559"/>
                      <a:pt x="22331" y="22381"/>
                    </a:cubicBezTo>
                    <a:cubicBezTo>
                      <a:pt x="20995" y="20234"/>
                      <a:pt x="18714" y="18831"/>
                      <a:pt x="16516" y="17479"/>
                    </a:cubicBezTo>
                    <a:cubicBezTo>
                      <a:pt x="14082" y="15974"/>
                      <a:pt x="11563" y="14436"/>
                      <a:pt x="10244" y="11883"/>
                    </a:cubicBezTo>
                    <a:cubicBezTo>
                      <a:pt x="9484" y="10429"/>
                      <a:pt x="9196" y="8773"/>
                      <a:pt x="8926" y="7184"/>
                    </a:cubicBezTo>
                    <a:lnTo>
                      <a:pt x="8842" y="6728"/>
                    </a:lnTo>
                    <a:cubicBezTo>
                      <a:pt x="8554" y="5054"/>
                      <a:pt x="8182" y="3314"/>
                      <a:pt x="7168" y="1928"/>
                    </a:cubicBezTo>
                    <a:cubicBezTo>
                      <a:pt x="6323" y="760"/>
                      <a:pt x="4988" y="1"/>
                      <a:pt x="37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57"/>
              <p:cNvSpPr/>
              <p:nvPr/>
            </p:nvSpPr>
            <p:spPr>
              <a:xfrm>
                <a:off x="5976368" y="2785366"/>
                <a:ext cx="708700" cy="2244425"/>
              </a:xfrm>
              <a:custGeom>
                <a:avLst/>
                <a:gdLst/>
                <a:ahLst/>
                <a:cxnLst/>
                <a:rect l="l" t="t" r="r" b="b"/>
                <a:pathLst>
                  <a:path w="28348" h="89777" extrusionOk="0">
                    <a:moveTo>
                      <a:pt x="22990" y="0"/>
                    </a:moveTo>
                    <a:cubicBezTo>
                      <a:pt x="20759" y="0"/>
                      <a:pt x="19253" y="2249"/>
                      <a:pt x="18933" y="4480"/>
                    </a:cubicBezTo>
                    <a:cubicBezTo>
                      <a:pt x="18764" y="5765"/>
                      <a:pt x="18764" y="7016"/>
                      <a:pt x="18764" y="8215"/>
                    </a:cubicBezTo>
                    <a:cubicBezTo>
                      <a:pt x="18764" y="10616"/>
                      <a:pt x="18764" y="12881"/>
                      <a:pt x="17445" y="15281"/>
                    </a:cubicBezTo>
                    <a:cubicBezTo>
                      <a:pt x="16634" y="16769"/>
                      <a:pt x="15535" y="18071"/>
                      <a:pt x="14453" y="19322"/>
                    </a:cubicBezTo>
                    <a:cubicBezTo>
                      <a:pt x="13693" y="20235"/>
                      <a:pt x="12881" y="21181"/>
                      <a:pt x="12221" y="22178"/>
                    </a:cubicBezTo>
                    <a:cubicBezTo>
                      <a:pt x="9839" y="25694"/>
                      <a:pt x="9010" y="30005"/>
                      <a:pt x="9805" y="34653"/>
                    </a:cubicBezTo>
                    <a:cubicBezTo>
                      <a:pt x="10515" y="38795"/>
                      <a:pt x="9433" y="42090"/>
                      <a:pt x="6052" y="46030"/>
                    </a:cubicBezTo>
                    <a:cubicBezTo>
                      <a:pt x="3077" y="49512"/>
                      <a:pt x="1" y="53096"/>
                      <a:pt x="964" y="58167"/>
                    </a:cubicBezTo>
                    <a:cubicBezTo>
                      <a:pt x="1302" y="59958"/>
                      <a:pt x="2131" y="61716"/>
                      <a:pt x="2924" y="63441"/>
                    </a:cubicBezTo>
                    <a:cubicBezTo>
                      <a:pt x="4311" y="66364"/>
                      <a:pt x="5714" y="69391"/>
                      <a:pt x="4885" y="72772"/>
                    </a:cubicBezTo>
                    <a:cubicBezTo>
                      <a:pt x="4599" y="73921"/>
                      <a:pt x="4040" y="74985"/>
                      <a:pt x="3517" y="75999"/>
                    </a:cubicBezTo>
                    <a:cubicBezTo>
                      <a:pt x="3246" y="76524"/>
                      <a:pt x="2958" y="77065"/>
                      <a:pt x="2722" y="77606"/>
                    </a:cubicBezTo>
                    <a:cubicBezTo>
                      <a:pt x="1741" y="79837"/>
                      <a:pt x="1471" y="82186"/>
                      <a:pt x="1978" y="84248"/>
                    </a:cubicBezTo>
                    <a:cubicBezTo>
                      <a:pt x="2367" y="85905"/>
                      <a:pt x="3314" y="87426"/>
                      <a:pt x="4565" y="88441"/>
                    </a:cubicBezTo>
                    <a:cubicBezTo>
                      <a:pt x="5020" y="88813"/>
                      <a:pt x="5494" y="89101"/>
                      <a:pt x="6001" y="89320"/>
                    </a:cubicBezTo>
                    <a:cubicBezTo>
                      <a:pt x="6677" y="89624"/>
                      <a:pt x="7472" y="89777"/>
                      <a:pt x="8401" y="89777"/>
                    </a:cubicBezTo>
                    <a:cubicBezTo>
                      <a:pt x="10768" y="89777"/>
                      <a:pt x="13727" y="88762"/>
                      <a:pt x="15552" y="87309"/>
                    </a:cubicBezTo>
                    <a:cubicBezTo>
                      <a:pt x="18527" y="84976"/>
                      <a:pt x="18392" y="81866"/>
                      <a:pt x="18239" y="78569"/>
                    </a:cubicBezTo>
                    <a:cubicBezTo>
                      <a:pt x="18122" y="75932"/>
                      <a:pt x="18003" y="73227"/>
                      <a:pt x="19456" y="70777"/>
                    </a:cubicBezTo>
                    <a:cubicBezTo>
                      <a:pt x="20099" y="69661"/>
                      <a:pt x="20910" y="68647"/>
                      <a:pt x="21671" y="67649"/>
                    </a:cubicBezTo>
                    <a:cubicBezTo>
                      <a:pt x="22972" y="65976"/>
                      <a:pt x="24207" y="64403"/>
                      <a:pt x="24832" y="62426"/>
                    </a:cubicBezTo>
                    <a:cubicBezTo>
                      <a:pt x="25796" y="59418"/>
                      <a:pt x="24967" y="56172"/>
                      <a:pt x="24122" y="53670"/>
                    </a:cubicBezTo>
                    <a:cubicBezTo>
                      <a:pt x="23885" y="52994"/>
                      <a:pt x="23632" y="52300"/>
                      <a:pt x="23396" y="51624"/>
                    </a:cubicBezTo>
                    <a:cubicBezTo>
                      <a:pt x="22600" y="49444"/>
                      <a:pt x="21789" y="47195"/>
                      <a:pt x="21536" y="44846"/>
                    </a:cubicBezTo>
                    <a:cubicBezTo>
                      <a:pt x="21282" y="42226"/>
                      <a:pt x="21773" y="40096"/>
                      <a:pt x="23057" y="38304"/>
                    </a:cubicBezTo>
                    <a:cubicBezTo>
                      <a:pt x="23396" y="37831"/>
                      <a:pt x="23767" y="37391"/>
                      <a:pt x="24122" y="36952"/>
                    </a:cubicBezTo>
                    <a:cubicBezTo>
                      <a:pt x="24680" y="36259"/>
                      <a:pt x="25271" y="35532"/>
                      <a:pt x="25728" y="34754"/>
                    </a:cubicBezTo>
                    <a:cubicBezTo>
                      <a:pt x="27638" y="31441"/>
                      <a:pt x="26826" y="28078"/>
                      <a:pt x="25947" y="24511"/>
                    </a:cubicBezTo>
                    <a:cubicBezTo>
                      <a:pt x="25187" y="21434"/>
                      <a:pt x="24410" y="18274"/>
                      <a:pt x="25508" y="15130"/>
                    </a:cubicBezTo>
                    <a:cubicBezTo>
                      <a:pt x="25812" y="14267"/>
                      <a:pt x="26218" y="13439"/>
                      <a:pt x="26623" y="12644"/>
                    </a:cubicBezTo>
                    <a:cubicBezTo>
                      <a:pt x="26860" y="12155"/>
                      <a:pt x="27097" y="11647"/>
                      <a:pt x="27317" y="11157"/>
                    </a:cubicBezTo>
                    <a:cubicBezTo>
                      <a:pt x="28162" y="9213"/>
                      <a:pt x="28348" y="6745"/>
                      <a:pt x="27790" y="4530"/>
                    </a:cubicBezTo>
                    <a:cubicBezTo>
                      <a:pt x="27317" y="2637"/>
                      <a:pt x="26150" y="1082"/>
                      <a:pt x="24663" y="390"/>
                    </a:cubicBezTo>
                    <a:cubicBezTo>
                      <a:pt x="24105" y="135"/>
                      <a:pt x="23531" y="0"/>
                      <a:pt x="229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9" name="Google Shape;1019;p57"/>
            <p:cNvGrpSpPr/>
            <p:nvPr/>
          </p:nvGrpSpPr>
          <p:grpSpPr>
            <a:xfrm>
              <a:off x="4646884" y="2774145"/>
              <a:ext cx="1170434" cy="792593"/>
              <a:chOff x="5275594" y="2739478"/>
              <a:chExt cx="1119818" cy="758317"/>
            </a:xfrm>
          </p:grpSpPr>
          <p:sp>
            <p:nvSpPr>
              <p:cNvPr id="1020" name="Google Shape;1020;p57"/>
              <p:cNvSpPr/>
              <p:nvPr/>
            </p:nvSpPr>
            <p:spPr>
              <a:xfrm>
                <a:off x="5492248" y="2739478"/>
                <a:ext cx="903164" cy="758317"/>
              </a:xfrm>
              <a:custGeom>
                <a:avLst/>
                <a:gdLst/>
                <a:ahLst/>
                <a:cxnLst/>
                <a:rect l="l" t="t" r="r" b="b"/>
                <a:pathLst>
                  <a:path w="81994" h="68844" extrusionOk="0">
                    <a:moveTo>
                      <a:pt x="6777" y="1"/>
                    </a:moveTo>
                    <a:cubicBezTo>
                      <a:pt x="3043" y="1"/>
                      <a:pt x="0" y="3043"/>
                      <a:pt x="0" y="6778"/>
                    </a:cubicBezTo>
                    <a:lnTo>
                      <a:pt x="0" y="62067"/>
                    </a:lnTo>
                    <a:cubicBezTo>
                      <a:pt x="0" y="65801"/>
                      <a:pt x="3043" y="68844"/>
                      <a:pt x="6777" y="68844"/>
                    </a:cubicBezTo>
                    <a:lnTo>
                      <a:pt x="75217" y="68844"/>
                    </a:lnTo>
                    <a:cubicBezTo>
                      <a:pt x="78952" y="68844"/>
                      <a:pt x="81993" y="65801"/>
                      <a:pt x="81993" y="62067"/>
                    </a:cubicBezTo>
                    <a:lnTo>
                      <a:pt x="81993" y="6778"/>
                    </a:lnTo>
                    <a:cubicBezTo>
                      <a:pt x="81993" y="3043"/>
                      <a:pt x="78952" y="1"/>
                      <a:pt x="752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57"/>
              <p:cNvSpPr/>
              <p:nvPr/>
            </p:nvSpPr>
            <p:spPr>
              <a:xfrm>
                <a:off x="5275594" y="3124397"/>
                <a:ext cx="95742" cy="246273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22358" extrusionOk="0">
                    <a:moveTo>
                      <a:pt x="1852" y="1"/>
                    </a:moveTo>
                    <a:cubicBezTo>
                      <a:pt x="837" y="1"/>
                      <a:pt x="0" y="838"/>
                      <a:pt x="0" y="1868"/>
                    </a:cubicBezTo>
                    <a:lnTo>
                      <a:pt x="0" y="20490"/>
                    </a:lnTo>
                    <a:cubicBezTo>
                      <a:pt x="0" y="21520"/>
                      <a:pt x="837" y="22357"/>
                      <a:pt x="1852" y="22357"/>
                    </a:cubicBezTo>
                    <a:lnTo>
                      <a:pt x="6841" y="22357"/>
                    </a:lnTo>
                    <a:cubicBezTo>
                      <a:pt x="7855" y="22357"/>
                      <a:pt x="8692" y="21520"/>
                      <a:pt x="8692" y="20490"/>
                    </a:cubicBezTo>
                    <a:lnTo>
                      <a:pt x="8692" y="1868"/>
                    </a:lnTo>
                    <a:cubicBezTo>
                      <a:pt x="8692" y="838"/>
                      <a:pt x="7855" y="1"/>
                      <a:pt x="68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57"/>
              <p:cNvSpPr/>
              <p:nvPr/>
            </p:nvSpPr>
            <p:spPr>
              <a:xfrm>
                <a:off x="5444564" y="3004003"/>
                <a:ext cx="95566" cy="366667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33288" extrusionOk="0">
                    <a:moveTo>
                      <a:pt x="1851" y="1"/>
                    </a:moveTo>
                    <a:cubicBezTo>
                      <a:pt x="820" y="1"/>
                      <a:pt x="0" y="838"/>
                      <a:pt x="0" y="1852"/>
                    </a:cubicBezTo>
                    <a:lnTo>
                      <a:pt x="0" y="31420"/>
                    </a:lnTo>
                    <a:cubicBezTo>
                      <a:pt x="0" y="32450"/>
                      <a:pt x="820" y="33287"/>
                      <a:pt x="1851" y="33287"/>
                    </a:cubicBezTo>
                    <a:lnTo>
                      <a:pt x="6825" y="33287"/>
                    </a:lnTo>
                    <a:cubicBezTo>
                      <a:pt x="7855" y="33287"/>
                      <a:pt x="8675" y="32450"/>
                      <a:pt x="8675" y="31420"/>
                    </a:cubicBezTo>
                    <a:lnTo>
                      <a:pt x="8675" y="1852"/>
                    </a:lnTo>
                    <a:cubicBezTo>
                      <a:pt x="8675" y="838"/>
                      <a:pt x="7855" y="1"/>
                      <a:pt x="6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57"/>
              <p:cNvSpPr/>
              <p:nvPr/>
            </p:nvSpPr>
            <p:spPr>
              <a:xfrm>
                <a:off x="5613347" y="3201865"/>
                <a:ext cx="95753" cy="168805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15325" extrusionOk="0">
                    <a:moveTo>
                      <a:pt x="1851" y="1"/>
                    </a:moveTo>
                    <a:cubicBezTo>
                      <a:pt x="837" y="1"/>
                      <a:pt x="0" y="838"/>
                      <a:pt x="0" y="1852"/>
                    </a:cubicBezTo>
                    <a:lnTo>
                      <a:pt x="0" y="13457"/>
                    </a:lnTo>
                    <a:cubicBezTo>
                      <a:pt x="0" y="14487"/>
                      <a:pt x="837" y="15324"/>
                      <a:pt x="1851" y="15324"/>
                    </a:cubicBezTo>
                    <a:lnTo>
                      <a:pt x="6825" y="15324"/>
                    </a:lnTo>
                    <a:cubicBezTo>
                      <a:pt x="7855" y="15324"/>
                      <a:pt x="8692" y="14487"/>
                      <a:pt x="8692" y="13457"/>
                    </a:cubicBezTo>
                    <a:lnTo>
                      <a:pt x="8692" y="1852"/>
                    </a:lnTo>
                    <a:cubicBezTo>
                      <a:pt x="8692" y="838"/>
                      <a:pt x="7855" y="1"/>
                      <a:pt x="6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57"/>
              <p:cNvSpPr/>
              <p:nvPr/>
            </p:nvSpPr>
            <p:spPr>
              <a:xfrm>
                <a:off x="5782130" y="2888588"/>
                <a:ext cx="95753" cy="482082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43766" extrusionOk="0">
                    <a:moveTo>
                      <a:pt x="1868" y="1"/>
                    </a:moveTo>
                    <a:cubicBezTo>
                      <a:pt x="838" y="1"/>
                      <a:pt x="1" y="821"/>
                      <a:pt x="1" y="1851"/>
                    </a:cubicBezTo>
                    <a:lnTo>
                      <a:pt x="1" y="41898"/>
                    </a:lnTo>
                    <a:cubicBezTo>
                      <a:pt x="1" y="42928"/>
                      <a:pt x="838" y="43765"/>
                      <a:pt x="1868" y="43765"/>
                    </a:cubicBezTo>
                    <a:lnTo>
                      <a:pt x="6841" y="43765"/>
                    </a:lnTo>
                    <a:cubicBezTo>
                      <a:pt x="7871" y="43765"/>
                      <a:pt x="8693" y="42928"/>
                      <a:pt x="8693" y="41898"/>
                    </a:cubicBezTo>
                    <a:lnTo>
                      <a:pt x="8693" y="1851"/>
                    </a:lnTo>
                    <a:cubicBezTo>
                      <a:pt x="8693" y="821"/>
                      <a:pt x="7871" y="1"/>
                      <a:pt x="68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7"/>
              <p:cNvSpPr/>
              <p:nvPr/>
            </p:nvSpPr>
            <p:spPr>
              <a:xfrm>
                <a:off x="5951089" y="3067835"/>
                <a:ext cx="95753" cy="302835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27493" extrusionOk="0">
                    <a:moveTo>
                      <a:pt x="1852" y="0"/>
                    </a:moveTo>
                    <a:cubicBezTo>
                      <a:pt x="822" y="0"/>
                      <a:pt x="1" y="837"/>
                      <a:pt x="1" y="1867"/>
                    </a:cubicBezTo>
                    <a:lnTo>
                      <a:pt x="1" y="25625"/>
                    </a:lnTo>
                    <a:cubicBezTo>
                      <a:pt x="1" y="26655"/>
                      <a:pt x="822" y="27492"/>
                      <a:pt x="1852" y="27492"/>
                    </a:cubicBezTo>
                    <a:lnTo>
                      <a:pt x="6825" y="27492"/>
                    </a:lnTo>
                    <a:cubicBezTo>
                      <a:pt x="7856" y="27492"/>
                      <a:pt x="8693" y="26655"/>
                      <a:pt x="8693" y="25625"/>
                    </a:cubicBezTo>
                    <a:lnTo>
                      <a:pt x="8693" y="1867"/>
                    </a:lnTo>
                    <a:cubicBezTo>
                      <a:pt x="8693" y="837"/>
                      <a:pt x="7856" y="0"/>
                      <a:pt x="68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6" name="Google Shape;1026;p57"/>
            <p:cNvSpPr/>
            <p:nvPr/>
          </p:nvSpPr>
          <p:spPr>
            <a:xfrm>
              <a:off x="5502493" y="1742498"/>
              <a:ext cx="2205463" cy="1990184"/>
            </a:xfrm>
            <a:custGeom>
              <a:avLst/>
              <a:gdLst/>
              <a:ahLst/>
              <a:cxnLst/>
              <a:rect l="l" t="t" r="r" b="b"/>
              <a:pathLst>
                <a:path w="232154" h="209493" extrusionOk="0">
                  <a:moveTo>
                    <a:pt x="14702" y="0"/>
                  </a:moveTo>
                  <a:cubicBezTo>
                    <a:pt x="6580" y="0"/>
                    <a:pt x="0" y="6580"/>
                    <a:pt x="0" y="14702"/>
                  </a:cubicBezTo>
                  <a:lnTo>
                    <a:pt x="0" y="165069"/>
                  </a:lnTo>
                  <a:cubicBezTo>
                    <a:pt x="0" y="173189"/>
                    <a:pt x="6580" y="179769"/>
                    <a:pt x="14702" y="179769"/>
                  </a:cubicBezTo>
                  <a:lnTo>
                    <a:pt x="84962" y="179769"/>
                  </a:lnTo>
                  <a:lnTo>
                    <a:pt x="84962" y="203879"/>
                  </a:lnTo>
                  <a:lnTo>
                    <a:pt x="69202" y="203879"/>
                  </a:lnTo>
                  <a:cubicBezTo>
                    <a:pt x="67637" y="203879"/>
                    <a:pt x="66395" y="205146"/>
                    <a:pt x="66395" y="206686"/>
                  </a:cubicBezTo>
                  <a:cubicBezTo>
                    <a:pt x="66395" y="208251"/>
                    <a:pt x="67637" y="209493"/>
                    <a:pt x="69202" y="209493"/>
                  </a:cubicBezTo>
                  <a:lnTo>
                    <a:pt x="162952" y="209493"/>
                  </a:lnTo>
                  <a:cubicBezTo>
                    <a:pt x="164516" y="209493"/>
                    <a:pt x="165759" y="208251"/>
                    <a:pt x="165759" y="206686"/>
                  </a:cubicBezTo>
                  <a:cubicBezTo>
                    <a:pt x="165759" y="205146"/>
                    <a:pt x="164516" y="203879"/>
                    <a:pt x="162952" y="203879"/>
                  </a:cubicBezTo>
                  <a:lnTo>
                    <a:pt x="147192" y="203879"/>
                  </a:lnTo>
                  <a:lnTo>
                    <a:pt x="147192" y="179769"/>
                  </a:lnTo>
                  <a:lnTo>
                    <a:pt x="217452" y="179769"/>
                  </a:lnTo>
                  <a:cubicBezTo>
                    <a:pt x="225574" y="179769"/>
                    <a:pt x="232154" y="173189"/>
                    <a:pt x="232154" y="165069"/>
                  </a:cubicBezTo>
                  <a:lnTo>
                    <a:pt x="232154" y="14702"/>
                  </a:lnTo>
                  <a:cubicBezTo>
                    <a:pt x="232154" y="6580"/>
                    <a:pt x="225574" y="0"/>
                    <a:pt x="217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7"/>
            <p:cNvSpPr/>
            <p:nvPr/>
          </p:nvSpPr>
          <p:spPr>
            <a:xfrm>
              <a:off x="5592383" y="1846563"/>
              <a:ext cx="1991700" cy="1488300"/>
            </a:xfrm>
            <a:prstGeom prst="roundRect">
              <a:avLst>
                <a:gd name="adj" fmla="val 298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7"/>
            <p:cNvSpPr/>
            <p:nvPr/>
          </p:nvSpPr>
          <p:spPr>
            <a:xfrm>
              <a:off x="7623185" y="1534161"/>
              <a:ext cx="392668" cy="392668"/>
            </a:xfrm>
            <a:custGeom>
              <a:avLst/>
              <a:gdLst/>
              <a:ahLst/>
              <a:cxnLst/>
              <a:rect l="l" t="t" r="r" b="b"/>
              <a:pathLst>
                <a:path w="34108" h="34108" extrusionOk="0">
                  <a:moveTo>
                    <a:pt x="1" y="0"/>
                  </a:moveTo>
                  <a:lnTo>
                    <a:pt x="1" y="15742"/>
                  </a:lnTo>
                  <a:cubicBezTo>
                    <a:pt x="9835" y="16418"/>
                    <a:pt x="17690" y="24273"/>
                    <a:pt x="18366" y="34108"/>
                  </a:cubicBezTo>
                  <a:lnTo>
                    <a:pt x="34108" y="34108"/>
                  </a:lnTo>
                  <a:cubicBezTo>
                    <a:pt x="33384" y="15598"/>
                    <a:pt x="18511" y="72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7"/>
            <p:cNvSpPr/>
            <p:nvPr/>
          </p:nvSpPr>
          <p:spPr>
            <a:xfrm>
              <a:off x="7808869" y="2559505"/>
              <a:ext cx="690094" cy="334300"/>
            </a:xfrm>
            <a:custGeom>
              <a:avLst/>
              <a:gdLst/>
              <a:ahLst/>
              <a:cxnLst/>
              <a:rect l="l" t="t" r="r" b="b"/>
              <a:pathLst>
                <a:path w="59943" h="29038" extrusionOk="0">
                  <a:moveTo>
                    <a:pt x="14520" y="1"/>
                  </a:moveTo>
                  <a:cubicBezTo>
                    <a:pt x="6504" y="1"/>
                    <a:pt x="1" y="6503"/>
                    <a:pt x="1" y="14519"/>
                  </a:cubicBezTo>
                  <a:cubicBezTo>
                    <a:pt x="1" y="22535"/>
                    <a:pt x="6504" y="29038"/>
                    <a:pt x="14520" y="29038"/>
                  </a:cubicBezTo>
                  <a:lnTo>
                    <a:pt x="45424" y="29038"/>
                  </a:lnTo>
                  <a:cubicBezTo>
                    <a:pt x="53440" y="29038"/>
                    <a:pt x="59942" y="22535"/>
                    <a:pt x="59942" y="14519"/>
                  </a:cubicBezTo>
                  <a:cubicBezTo>
                    <a:pt x="59942" y="6503"/>
                    <a:pt x="53440" y="1"/>
                    <a:pt x="454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7"/>
            <p:cNvSpPr/>
            <p:nvPr/>
          </p:nvSpPr>
          <p:spPr>
            <a:xfrm>
              <a:off x="7808869" y="2559505"/>
              <a:ext cx="690094" cy="334300"/>
            </a:xfrm>
            <a:custGeom>
              <a:avLst/>
              <a:gdLst/>
              <a:ahLst/>
              <a:cxnLst/>
              <a:rect l="l" t="t" r="r" b="b"/>
              <a:pathLst>
                <a:path w="59943" h="29038" extrusionOk="0">
                  <a:moveTo>
                    <a:pt x="14520" y="1"/>
                  </a:moveTo>
                  <a:cubicBezTo>
                    <a:pt x="6504" y="1"/>
                    <a:pt x="1" y="6503"/>
                    <a:pt x="1" y="14519"/>
                  </a:cubicBezTo>
                  <a:cubicBezTo>
                    <a:pt x="1" y="22535"/>
                    <a:pt x="6504" y="29038"/>
                    <a:pt x="14520" y="29038"/>
                  </a:cubicBezTo>
                  <a:lnTo>
                    <a:pt x="45424" y="29038"/>
                  </a:lnTo>
                  <a:cubicBezTo>
                    <a:pt x="53440" y="29038"/>
                    <a:pt x="59942" y="22535"/>
                    <a:pt x="59942" y="14519"/>
                  </a:cubicBezTo>
                  <a:cubicBezTo>
                    <a:pt x="59942" y="6503"/>
                    <a:pt x="53440" y="1"/>
                    <a:pt x="45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7"/>
            <p:cNvSpPr/>
            <p:nvPr/>
          </p:nvSpPr>
          <p:spPr>
            <a:xfrm>
              <a:off x="7958977" y="2642526"/>
              <a:ext cx="158067" cy="150284"/>
            </a:xfrm>
            <a:custGeom>
              <a:avLst/>
              <a:gdLst/>
              <a:ahLst/>
              <a:cxnLst/>
              <a:rect l="l" t="t" r="r" b="b"/>
              <a:pathLst>
                <a:path w="13730" h="13054" extrusionOk="0">
                  <a:moveTo>
                    <a:pt x="6858" y="1"/>
                  </a:moveTo>
                  <a:lnTo>
                    <a:pt x="4748" y="4297"/>
                  </a:lnTo>
                  <a:lnTo>
                    <a:pt x="1" y="4990"/>
                  </a:lnTo>
                  <a:lnTo>
                    <a:pt x="3429" y="8338"/>
                  </a:lnTo>
                  <a:lnTo>
                    <a:pt x="2624" y="13054"/>
                  </a:lnTo>
                  <a:lnTo>
                    <a:pt x="6858" y="10832"/>
                  </a:lnTo>
                  <a:lnTo>
                    <a:pt x="11107" y="13054"/>
                  </a:lnTo>
                  <a:lnTo>
                    <a:pt x="10302" y="8338"/>
                  </a:lnTo>
                  <a:lnTo>
                    <a:pt x="13730" y="4990"/>
                  </a:lnTo>
                  <a:lnTo>
                    <a:pt x="8982" y="4297"/>
                  </a:lnTo>
                  <a:lnTo>
                    <a:pt x="68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7"/>
            <p:cNvSpPr/>
            <p:nvPr/>
          </p:nvSpPr>
          <p:spPr>
            <a:xfrm>
              <a:off x="8190805" y="2642526"/>
              <a:ext cx="158078" cy="150284"/>
            </a:xfrm>
            <a:custGeom>
              <a:avLst/>
              <a:gdLst/>
              <a:ahLst/>
              <a:cxnLst/>
              <a:rect l="l" t="t" r="r" b="b"/>
              <a:pathLst>
                <a:path w="13731" h="13054" extrusionOk="0">
                  <a:moveTo>
                    <a:pt x="6857" y="1"/>
                  </a:moveTo>
                  <a:lnTo>
                    <a:pt x="4732" y="4297"/>
                  </a:lnTo>
                  <a:lnTo>
                    <a:pt x="0" y="4990"/>
                  </a:lnTo>
                  <a:lnTo>
                    <a:pt x="3429" y="8338"/>
                  </a:lnTo>
                  <a:lnTo>
                    <a:pt x="2624" y="13054"/>
                  </a:lnTo>
                  <a:lnTo>
                    <a:pt x="2624" y="13054"/>
                  </a:lnTo>
                  <a:lnTo>
                    <a:pt x="6857" y="10832"/>
                  </a:lnTo>
                  <a:lnTo>
                    <a:pt x="11106" y="13054"/>
                  </a:lnTo>
                  <a:lnTo>
                    <a:pt x="10286" y="8338"/>
                  </a:lnTo>
                  <a:lnTo>
                    <a:pt x="13731" y="4990"/>
                  </a:lnTo>
                  <a:lnTo>
                    <a:pt x="8982" y="4297"/>
                  </a:lnTo>
                  <a:lnTo>
                    <a:pt x="68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7"/>
            <p:cNvSpPr/>
            <p:nvPr/>
          </p:nvSpPr>
          <p:spPr>
            <a:xfrm>
              <a:off x="7340204" y="3651372"/>
              <a:ext cx="334496" cy="52819"/>
            </a:xfrm>
            <a:custGeom>
              <a:avLst/>
              <a:gdLst/>
              <a:ahLst/>
              <a:cxnLst/>
              <a:rect l="l" t="t" r="r" b="b"/>
              <a:pathLst>
                <a:path w="29055" h="4588" extrusionOk="0">
                  <a:moveTo>
                    <a:pt x="2303" y="1"/>
                  </a:moveTo>
                  <a:cubicBezTo>
                    <a:pt x="1031" y="1"/>
                    <a:pt x="1" y="1014"/>
                    <a:pt x="1" y="2286"/>
                  </a:cubicBezTo>
                  <a:cubicBezTo>
                    <a:pt x="1" y="3557"/>
                    <a:pt x="1031" y="4588"/>
                    <a:pt x="2303" y="4588"/>
                  </a:cubicBezTo>
                  <a:lnTo>
                    <a:pt x="26752" y="4588"/>
                  </a:lnTo>
                  <a:cubicBezTo>
                    <a:pt x="28024" y="4588"/>
                    <a:pt x="29054" y="3557"/>
                    <a:pt x="29054" y="2286"/>
                  </a:cubicBezTo>
                  <a:cubicBezTo>
                    <a:pt x="29054" y="1014"/>
                    <a:pt x="28024" y="1"/>
                    <a:pt x="267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7"/>
            <p:cNvSpPr/>
            <p:nvPr/>
          </p:nvSpPr>
          <p:spPr>
            <a:xfrm>
              <a:off x="7724742" y="3651372"/>
              <a:ext cx="197543" cy="52819"/>
            </a:xfrm>
            <a:custGeom>
              <a:avLst/>
              <a:gdLst/>
              <a:ahLst/>
              <a:cxnLst/>
              <a:rect l="l" t="t" r="r" b="b"/>
              <a:pathLst>
                <a:path w="17159" h="4588" extrusionOk="0">
                  <a:moveTo>
                    <a:pt x="2286" y="1"/>
                  </a:moveTo>
                  <a:cubicBezTo>
                    <a:pt x="1031" y="1"/>
                    <a:pt x="0" y="1014"/>
                    <a:pt x="0" y="2286"/>
                  </a:cubicBezTo>
                  <a:cubicBezTo>
                    <a:pt x="0" y="3557"/>
                    <a:pt x="1031" y="4588"/>
                    <a:pt x="2286" y="4588"/>
                  </a:cubicBezTo>
                  <a:lnTo>
                    <a:pt x="14873" y="4588"/>
                  </a:lnTo>
                  <a:cubicBezTo>
                    <a:pt x="16144" y="4588"/>
                    <a:pt x="17159" y="3557"/>
                    <a:pt x="17159" y="2286"/>
                  </a:cubicBezTo>
                  <a:cubicBezTo>
                    <a:pt x="17159" y="1014"/>
                    <a:pt x="16144" y="1"/>
                    <a:pt x="14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7"/>
            <p:cNvSpPr/>
            <p:nvPr/>
          </p:nvSpPr>
          <p:spPr>
            <a:xfrm>
              <a:off x="7347987" y="3531659"/>
              <a:ext cx="193099" cy="21505"/>
            </a:xfrm>
            <a:custGeom>
              <a:avLst/>
              <a:gdLst/>
              <a:ahLst/>
              <a:cxnLst/>
              <a:rect l="l" t="t" r="r" b="b"/>
              <a:pathLst>
                <a:path w="16773" h="1868" extrusionOk="0">
                  <a:moveTo>
                    <a:pt x="934" y="1"/>
                  </a:moveTo>
                  <a:cubicBezTo>
                    <a:pt x="419" y="1"/>
                    <a:pt x="1" y="419"/>
                    <a:pt x="1" y="934"/>
                  </a:cubicBezTo>
                  <a:cubicBezTo>
                    <a:pt x="1" y="1450"/>
                    <a:pt x="419" y="1868"/>
                    <a:pt x="934" y="1868"/>
                  </a:cubicBezTo>
                  <a:lnTo>
                    <a:pt x="15856" y="1868"/>
                  </a:lnTo>
                  <a:cubicBezTo>
                    <a:pt x="16354" y="1868"/>
                    <a:pt x="16773" y="1450"/>
                    <a:pt x="16773" y="934"/>
                  </a:cubicBezTo>
                  <a:cubicBezTo>
                    <a:pt x="16773" y="419"/>
                    <a:pt x="16354" y="1"/>
                    <a:pt x="15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7"/>
            <p:cNvSpPr/>
            <p:nvPr/>
          </p:nvSpPr>
          <p:spPr>
            <a:xfrm>
              <a:off x="5725006" y="1597909"/>
              <a:ext cx="786442" cy="495878"/>
            </a:xfrm>
            <a:custGeom>
              <a:avLst/>
              <a:gdLst/>
              <a:ahLst/>
              <a:cxnLst/>
              <a:rect l="l" t="t" r="r" b="b"/>
              <a:pathLst>
                <a:path w="68312" h="43073" extrusionOk="0">
                  <a:moveTo>
                    <a:pt x="16048" y="0"/>
                  </a:moveTo>
                  <a:cubicBezTo>
                    <a:pt x="7179" y="0"/>
                    <a:pt x="0" y="7179"/>
                    <a:pt x="0" y="16048"/>
                  </a:cubicBezTo>
                  <a:lnTo>
                    <a:pt x="0" y="17046"/>
                  </a:lnTo>
                  <a:cubicBezTo>
                    <a:pt x="0" y="25899"/>
                    <a:pt x="7179" y="33093"/>
                    <a:pt x="16048" y="33093"/>
                  </a:cubicBezTo>
                  <a:lnTo>
                    <a:pt x="16918" y="33093"/>
                  </a:lnTo>
                  <a:lnTo>
                    <a:pt x="16918" y="43073"/>
                  </a:lnTo>
                  <a:lnTo>
                    <a:pt x="29215" y="33093"/>
                  </a:lnTo>
                  <a:lnTo>
                    <a:pt x="52280" y="33093"/>
                  </a:lnTo>
                  <a:cubicBezTo>
                    <a:pt x="61133" y="33093"/>
                    <a:pt x="68311" y="25899"/>
                    <a:pt x="68311" y="17046"/>
                  </a:cubicBezTo>
                  <a:lnTo>
                    <a:pt x="68311" y="16048"/>
                  </a:lnTo>
                  <a:cubicBezTo>
                    <a:pt x="68311" y="7179"/>
                    <a:pt x="61133" y="0"/>
                    <a:pt x="52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7"/>
            <p:cNvSpPr/>
            <p:nvPr/>
          </p:nvSpPr>
          <p:spPr>
            <a:xfrm>
              <a:off x="5829338" y="1701676"/>
              <a:ext cx="173459" cy="173459"/>
            </a:xfrm>
            <a:custGeom>
              <a:avLst/>
              <a:gdLst/>
              <a:ahLst/>
              <a:cxnLst/>
              <a:rect l="l" t="t" r="r" b="b"/>
              <a:pathLst>
                <a:path w="15067" h="15067" extrusionOk="0">
                  <a:moveTo>
                    <a:pt x="7534" y="1"/>
                  </a:moveTo>
                  <a:cubicBezTo>
                    <a:pt x="3364" y="1"/>
                    <a:pt x="1" y="3365"/>
                    <a:pt x="1" y="7534"/>
                  </a:cubicBezTo>
                  <a:cubicBezTo>
                    <a:pt x="1" y="11686"/>
                    <a:pt x="3364" y="15067"/>
                    <a:pt x="7534" y="15067"/>
                  </a:cubicBezTo>
                  <a:cubicBezTo>
                    <a:pt x="11686" y="15067"/>
                    <a:pt x="15067" y="11686"/>
                    <a:pt x="15067" y="7534"/>
                  </a:cubicBezTo>
                  <a:cubicBezTo>
                    <a:pt x="15067" y="3365"/>
                    <a:pt x="11686" y="1"/>
                    <a:pt x="7534" y="1"/>
                  </a:cubicBezTo>
                  <a:close/>
                </a:path>
              </a:pathLst>
            </a:custGeom>
            <a:solidFill>
              <a:srgbClr val="FAF6E8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7"/>
            <p:cNvSpPr/>
            <p:nvPr/>
          </p:nvSpPr>
          <p:spPr>
            <a:xfrm>
              <a:off x="5876783" y="1755788"/>
              <a:ext cx="78389" cy="71907"/>
            </a:xfrm>
            <a:custGeom>
              <a:avLst/>
              <a:gdLst/>
              <a:ahLst/>
              <a:cxnLst/>
              <a:rect l="l" t="t" r="r" b="b"/>
              <a:pathLst>
                <a:path w="6809" h="6246" extrusionOk="0">
                  <a:moveTo>
                    <a:pt x="1883" y="1"/>
                  </a:moveTo>
                  <a:cubicBezTo>
                    <a:pt x="821" y="1"/>
                    <a:pt x="0" y="822"/>
                    <a:pt x="0" y="1868"/>
                  </a:cubicBezTo>
                  <a:cubicBezTo>
                    <a:pt x="0" y="3156"/>
                    <a:pt x="1159" y="4202"/>
                    <a:pt x="2913" y="5795"/>
                  </a:cubicBezTo>
                  <a:lnTo>
                    <a:pt x="3413" y="6246"/>
                  </a:lnTo>
                  <a:lnTo>
                    <a:pt x="3895" y="5795"/>
                  </a:lnTo>
                  <a:cubicBezTo>
                    <a:pt x="5649" y="4202"/>
                    <a:pt x="6808" y="3156"/>
                    <a:pt x="6808" y="1868"/>
                  </a:cubicBezTo>
                  <a:cubicBezTo>
                    <a:pt x="6808" y="822"/>
                    <a:pt x="5988" y="1"/>
                    <a:pt x="4941" y="1"/>
                  </a:cubicBezTo>
                  <a:cubicBezTo>
                    <a:pt x="4346" y="1"/>
                    <a:pt x="3782" y="275"/>
                    <a:pt x="3413" y="709"/>
                  </a:cubicBezTo>
                  <a:cubicBezTo>
                    <a:pt x="3042" y="275"/>
                    <a:pt x="2462" y="1"/>
                    <a:pt x="1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9" name="Google Shape;1039;p57"/>
            <p:cNvGrpSpPr/>
            <p:nvPr/>
          </p:nvGrpSpPr>
          <p:grpSpPr>
            <a:xfrm>
              <a:off x="7347827" y="3520282"/>
              <a:ext cx="566514" cy="47034"/>
              <a:chOff x="7321597" y="3605750"/>
              <a:chExt cx="542015" cy="45000"/>
            </a:xfrm>
          </p:grpSpPr>
          <p:sp>
            <p:nvSpPr>
              <p:cNvPr id="1040" name="Google Shape;1040;p57"/>
              <p:cNvSpPr/>
              <p:nvPr/>
            </p:nvSpPr>
            <p:spPr>
              <a:xfrm>
                <a:off x="7321597" y="3616569"/>
                <a:ext cx="542015" cy="20576"/>
              </a:xfrm>
              <a:custGeom>
                <a:avLst/>
                <a:gdLst/>
                <a:ahLst/>
                <a:cxnLst/>
                <a:rect l="l" t="t" r="r" b="b"/>
                <a:pathLst>
                  <a:path w="49207" h="1868" extrusionOk="0">
                    <a:moveTo>
                      <a:pt x="934" y="1"/>
                    </a:moveTo>
                    <a:cubicBezTo>
                      <a:pt x="419" y="1"/>
                      <a:pt x="1" y="419"/>
                      <a:pt x="1" y="934"/>
                    </a:cubicBezTo>
                    <a:cubicBezTo>
                      <a:pt x="1" y="1450"/>
                      <a:pt x="419" y="1868"/>
                      <a:pt x="934" y="1868"/>
                    </a:cubicBezTo>
                    <a:lnTo>
                      <a:pt x="48289" y="1868"/>
                    </a:lnTo>
                    <a:cubicBezTo>
                      <a:pt x="48804" y="1868"/>
                      <a:pt x="49207" y="1450"/>
                      <a:pt x="49207" y="934"/>
                    </a:cubicBezTo>
                    <a:cubicBezTo>
                      <a:pt x="49207" y="419"/>
                      <a:pt x="48804" y="1"/>
                      <a:pt x="48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7"/>
              <p:cNvSpPr/>
              <p:nvPr/>
            </p:nvSpPr>
            <p:spPr>
              <a:xfrm>
                <a:off x="7489900" y="3605750"/>
                <a:ext cx="45000" cy="45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2" name="Google Shape;1042;p57"/>
            <p:cNvGrpSpPr/>
            <p:nvPr/>
          </p:nvGrpSpPr>
          <p:grpSpPr>
            <a:xfrm>
              <a:off x="5672811" y="2114966"/>
              <a:ext cx="1772382" cy="1117818"/>
              <a:chOff x="3659925" y="3169675"/>
              <a:chExt cx="1891550" cy="1192975"/>
            </a:xfrm>
          </p:grpSpPr>
          <p:sp>
            <p:nvSpPr>
              <p:cNvPr id="1043" name="Google Shape;1043;p57"/>
              <p:cNvSpPr/>
              <p:nvPr/>
            </p:nvSpPr>
            <p:spPr>
              <a:xfrm>
                <a:off x="3659925" y="3169675"/>
                <a:ext cx="1891550" cy="1192975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47719" extrusionOk="0">
                    <a:moveTo>
                      <a:pt x="0" y="0"/>
                    </a:moveTo>
                    <a:lnTo>
                      <a:pt x="0" y="47719"/>
                    </a:lnTo>
                    <a:lnTo>
                      <a:pt x="75661" y="47719"/>
                    </a:lnTo>
                    <a:lnTo>
                      <a:pt x="75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7"/>
              <p:cNvSpPr/>
              <p:nvPr/>
            </p:nvSpPr>
            <p:spPr>
              <a:xfrm>
                <a:off x="3659925" y="3422775"/>
                <a:ext cx="1891550" cy="939875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37595" extrusionOk="0">
                    <a:moveTo>
                      <a:pt x="23395" y="1"/>
                    </a:moveTo>
                    <a:lnTo>
                      <a:pt x="0" y="33200"/>
                    </a:lnTo>
                    <a:lnTo>
                      <a:pt x="0" y="37595"/>
                    </a:lnTo>
                    <a:lnTo>
                      <a:pt x="75661" y="37595"/>
                    </a:lnTo>
                    <a:lnTo>
                      <a:pt x="57946" y="12442"/>
                    </a:lnTo>
                    <a:lnTo>
                      <a:pt x="49089" y="25018"/>
                    </a:lnTo>
                    <a:lnTo>
                      <a:pt x="45048" y="30749"/>
                    </a:lnTo>
                    <a:lnTo>
                      <a:pt x="36630" y="18798"/>
                    </a:lnTo>
                    <a:lnTo>
                      <a:pt x="233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7"/>
              <p:cNvSpPr/>
              <p:nvPr/>
            </p:nvSpPr>
            <p:spPr>
              <a:xfrm>
                <a:off x="4641575" y="3369125"/>
                <a:ext cx="289100" cy="289075"/>
              </a:xfrm>
              <a:custGeom>
                <a:avLst/>
                <a:gdLst/>
                <a:ahLst/>
                <a:cxnLst/>
                <a:rect l="l" t="t" r="r" b="b"/>
                <a:pathLst>
                  <a:path w="11564" h="11563" extrusionOk="0">
                    <a:moveTo>
                      <a:pt x="5782" y="1"/>
                    </a:moveTo>
                    <a:cubicBezTo>
                      <a:pt x="2588" y="1"/>
                      <a:pt x="1" y="2586"/>
                      <a:pt x="1" y="5782"/>
                    </a:cubicBezTo>
                    <a:cubicBezTo>
                      <a:pt x="1" y="8976"/>
                      <a:pt x="2588" y="11563"/>
                      <a:pt x="5782" y="11563"/>
                    </a:cubicBezTo>
                    <a:cubicBezTo>
                      <a:pt x="8978" y="11563"/>
                      <a:pt x="11563" y="8976"/>
                      <a:pt x="11563" y="5782"/>
                    </a:cubicBezTo>
                    <a:cubicBezTo>
                      <a:pt x="11563" y="2586"/>
                      <a:pt x="8978" y="1"/>
                      <a:pt x="5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6" name="Google Shape;1046;p57"/>
            <p:cNvSpPr/>
            <p:nvPr/>
          </p:nvSpPr>
          <p:spPr>
            <a:xfrm>
              <a:off x="7340204" y="3119697"/>
              <a:ext cx="582060" cy="321705"/>
            </a:xfrm>
            <a:custGeom>
              <a:avLst/>
              <a:gdLst/>
              <a:ahLst/>
              <a:cxnLst/>
              <a:rect l="l" t="t" r="r" b="b"/>
              <a:pathLst>
                <a:path w="50559" h="27944" extrusionOk="0">
                  <a:moveTo>
                    <a:pt x="3719" y="1"/>
                  </a:moveTo>
                  <a:cubicBezTo>
                    <a:pt x="1659" y="1"/>
                    <a:pt x="1" y="1675"/>
                    <a:pt x="1" y="3720"/>
                  </a:cubicBezTo>
                  <a:lnTo>
                    <a:pt x="1" y="24226"/>
                  </a:lnTo>
                  <a:cubicBezTo>
                    <a:pt x="1" y="26286"/>
                    <a:pt x="1659" y="27944"/>
                    <a:pt x="3719" y="27944"/>
                  </a:cubicBezTo>
                  <a:lnTo>
                    <a:pt x="46857" y="27944"/>
                  </a:lnTo>
                  <a:cubicBezTo>
                    <a:pt x="48900" y="27944"/>
                    <a:pt x="50559" y="26286"/>
                    <a:pt x="50559" y="24226"/>
                  </a:cubicBezTo>
                  <a:lnTo>
                    <a:pt x="50559" y="3720"/>
                  </a:lnTo>
                  <a:cubicBezTo>
                    <a:pt x="50559" y="1675"/>
                    <a:pt x="48900" y="1"/>
                    <a:pt x="468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7"/>
            <p:cNvSpPr/>
            <p:nvPr/>
          </p:nvSpPr>
          <p:spPr>
            <a:xfrm>
              <a:off x="7584271" y="3226677"/>
              <a:ext cx="98029" cy="107930"/>
            </a:xfrm>
            <a:custGeom>
              <a:avLst/>
              <a:gdLst/>
              <a:ahLst/>
              <a:cxnLst/>
              <a:rect l="l" t="t" r="r" b="b"/>
              <a:pathLst>
                <a:path w="8515" h="9375" extrusionOk="0">
                  <a:moveTo>
                    <a:pt x="923" y="0"/>
                  </a:moveTo>
                  <a:cubicBezTo>
                    <a:pt x="443" y="0"/>
                    <a:pt x="1" y="382"/>
                    <a:pt x="1" y="931"/>
                  </a:cubicBezTo>
                  <a:lnTo>
                    <a:pt x="1" y="8447"/>
                  </a:lnTo>
                  <a:cubicBezTo>
                    <a:pt x="1" y="8985"/>
                    <a:pt x="447" y="9375"/>
                    <a:pt x="931" y="9375"/>
                  </a:cubicBezTo>
                  <a:cubicBezTo>
                    <a:pt x="1083" y="9375"/>
                    <a:pt x="1238" y="9336"/>
                    <a:pt x="1385" y="9251"/>
                  </a:cubicBezTo>
                  <a:lnTo>
                    <a:pt x="7903" y="5485"/>
                  </a:lnTo>
                  <a:cubicBezTo>
                    <a:pt x="8515" y="5131"/>
                    <a:pt x="8515" y="4230"/>
                    <a:pt x="7903" y="3875"/>
                  </a:cubicBezTo>
                  <a:lnTo>
                    <a:pt x="1385" y="126"/>
                  </a:lnTo>
                  <a:cubicBezTo>
                    <a:pt x="1236" y="40"/>
                    <a:pt x="1078" y="0"/>
                    <a:pt x="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7"/>
            <p:cNvSpPr/>
            <p:nvPr/>
          </p:nvSpPr>
          <p:spPr>
            <a:xfrm>
              <a:off x="7198075" y="1534161"/>
              <a:ext cx="817756" cy="817767"/>
            </a:xfrm>
            <a:custGeom>
              <a:avLst/>
              <a:gdLst/>
              <a:ahLst/>
              <a:cxnLst/>
              <a:rect l="l" t="t" r="r" b="b"/>
              <a:pathLst>
                <a:path w="71032" h="71033" extrusionOk="0">
                  <a:moveTo>
                    <a:pt x="34140" y="0"/>
                  </a:moveTo>
                  <a:cubicBezTo>
                    <a:pt x="15163" y="740"/>
                    <a:pt x="1" y="16338"/>
                    <a:pt x="1" y="35492"/>
                  </a:cubicBezTo>
                  <a:cubicBezTo>
                    <a:pt x="1" y="55129"/>
                    <a:pt x="15919" y="71032"/>
                    <a:pt x="35541" y="71032"/>
                  </a:cubicBezTo>
                  <a:cubicBezTo>
                    <a:pt x="54695" y="71032"/>
                    <a:pt x="70291" y="55870"/>
                    <a:pt x="71032" y="36892"/>
                  </a:cubicBezTo>
                  <a:lnTo>
                    <a:pt x="55290" y="36892"/>
                  </a:lnTo>
                  <a:cubicBezTo>
                    <a:pt x="54581" y="47193"/>
                    <a:pt x="46018" y="55322"/>
                    <a:pt x="35541" y="55322"/>
                  </a:cubicBezTo>
                  <a:cubicBezTo>
                    <a:pt x="24579" y="55322"/>
                    <a:pt x="15710" y="46453"/>
                    <a:pt x="15710" y="35492"/>
                  </a:cubicBezTo>
                  <a:cubicBezTo>
                    <a:pt x="15710" y="25013"/>
                    <a:pt x="23838" y="16450"/>
                    <a:pt x="34140" y="15742"/>
                  </a:cubicBezTo>
                  <a:lnTo>
                    <a:pt x="341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9" name="Google Shape;1049;p57"/>
            <p:cNvGrpSpPr/>
            <p:nvPr/>
          </p:nvGrpSpPr>
          <p:grpSpPr>
            <a:xfrm rot="5400000">
              <a:off x="7923908" y="2020855"/>
              <a:ext cx="575161" cy="188875"/>
              <a:chOff x="6872640" y="3345236"/>
              <a:chExt cx="575161" cy="188875"/>
            </a:xfrm>
          </p:grpSpPr>
          <p:sp>
            <p:nvSpPr>
              <p:cNvPr id="1050" name="Google Shape;1050;p57"/>
              <p:cNvSpPr/>
              <p:nvPr/>
            </p:nvSpPr>
            <p:spPr>
              <a:xfrm>
                <a:off x="7327202" y="3345236"/>
                <a:ext cx="120600" cy="1206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57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2" name="Google Shape;1052;p57"/>
            <p:cNvGrpSpPr/>
            <p:nvPr/>
          </p:nvGrpSpPr>
          <p:grpSpPr>
            <a:xfrm rot="-6299960">
              <a:off x="4640189" y="2322758"/>
              <a:ext cx="575144" cy="188870"/>
              <a:chOff x="6872640" y="3345236"/>
              <a:chExt cx="575161" cy="188875"/>
            </a:xfrm>
          </p:grpSpPr>
          <p:sp>
            <p:nvSpPr>
              <p:cNvPr id="1053" name="Google Shape;1053;p57"/>
              <p:cNvSpPr/>
              <p:nvPr/>
            </p:nvSpPr>
            <p:spPr>
              <a:xfrm>
                <a:off x="7327202" y="3345236"/>
                <a:ext cx="120600" cy="1206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57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5D056E1-779B-A664-5D2C-6CFC9CF1E708}"/>
              </a:ext>
            </a:extLst>
          </p:cNvPr>
          <p:cNvSpPr txBox="1"/>
          <p:nvPr/>
        </p:nvSpPr>
        <p:spPr>
          <a:xfrm>
            <a:off x="1640045" y="321104"/>
            <a:ext cx="4572000" cy="34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Clr>
                <a:schemeClr val="lt1"/>
              </a:buClr>
              <a:buSzPts val="3500"/>
              <a:buFont typeface="Montserrat"/>
              <a:buNone/>
              <a:defRPr sz="3000" b="1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ar-SA" sz="1600" dirty="0"/>
              <a:t>أمثلة لبعض المواقع الإلكترونية الموثوقة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F39D2D1-D2CE-6C8B-0D6B-FCD4A2FBF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147" y="1672810"/>
            <a:ext cx="3905795" cy="213389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1ED8AF8-695C-D38E-CE5A-1CAF91FEF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435" y="1158388"/>
            <a:ext cx="2114845" cy="514422"/>
          </a:xfrm>
          <a:prstGeom prst="rect">
            <a:avLst/>
          </a:prstGeom>
        </p:spPr>
      </p:pic>
      <p:sp>
        <p:nvSpPr>
          <p:cNvPr id="11" name="Google Shape;1313;p64">
            <a:extLst>
              <a:ext uri="{FF2B5EF4-FFF2-40B4-BE49-F238E27FC236}">
                <a16:creationId xmlns:a16="http://schemas.microsoft.com/office/drawing/2014/main" id="{25B17B0E-524C-ADCD-1BC1-F55DEE484BAF}"/>
              </a:ext>
            </a:extLst>
          </p:cNvPr>
          <p:cNvSpPr/>
          <p:nvPr/>
        </p:nvSpPr>
        <p:spPr>
          <a:xfrm>
            <a:off x="8057820" y="2407374"/>
            <a:ext cx="1051431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320;p64">
            <a:extLst>
              <a:ext uri="{FF2B5EF4-FFF2-40B4-BE49-F238E27FC236}">
                <a16:creationId xmlns:a16="http://schemas.microsoft.com/office/drawing/2014/main" id="{FB3C6589-B1B6-0653-9605-50F534DACE4A}"/>
              </a:ext>
            </a:extLst>
          </p:cNvPr>
          <p:cNvSpPr txBox="1"/>
          <p:nvPr/>
        </p:nvSpPr>
        <p:spPr>
          <a:xfrm>
            <a:off x="7849963" y="2446781"/>
            <a:ext cx="1159008" cy="26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مواقع المؤسسات التعليمية: </a:t>
            </a:r>
            <a:r>
              <a:rPr lang="en-US" sz="1000" dirty="0" err="1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edu</a:t>
            </a:r>
            <a:r>
              <a:rPr lang="en-US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D8643C5-03D5-23A9-1389-770E4832B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19" y="1687860"/>
            <a:ext cx="3288668" cy="216321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2AC6A6D-D583-1FD7-FA61-24B525C11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968" y="1206020"/>
            <a:ext cx="2105319" cy="466790"/>
          </a:xfrm>
          <a:prstGeom prst="rect">
            <a:avLst/>
          </a:prstGeom>
        </p:spPr>
      </p:pic>
      <p:sp>
        <p:nvSpPr>
          <p:cNvPr id="17" name="Google Shape;1313;p64">
            <a:extLst>
              <a:ext uri="{FF2B5EF4-FFF2-40B4-BE49-F238E27FC236}">
                <a16:creationId xmlns:a16="http://schemas.microsoft.com/office/drawing/2014/main" id="{EAB19F13-BD3C-5144-5CA5-F6DB0241CCFD}"/>
              </a:ext>
            </a:extLst>
          </p:cNvPr>
          <p:cNvSpPr/>
          <p:nvPr/>
        </p:nvSpPr>
        <p:spPr>
          <a:xfrm>
            <a:off x="3117995" y="2237599"/>
            <a:ext cx="1051431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320;p64">
            <a:extLst>
              <a:ext uri="{FF2B5EF4-FFF2-40B4-BE49-F238E27FC236}">
                <a16:creationId xmlns:a16="http://schemas.microsoft.com/office/drawing/2014/main" id="{87840D2D-2F05-E1C5-DCB4-A73EC6CDB204}"/>
              </a:ext>
            </a:extLst>
          </p:cNvPr>
          <p:cNvSpPr txBox="1"/>
          <p:nvPr/>
        </p:nvSpPr>
        <p:spPr>
          <a:xfrm>
            <a:off x="2910138" y="2277006"/>
            <a:ext cx="1159008" cy="26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المواقع الإلكترونية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الحكومية: </a:t>
            </a:r>
            <a:r>
              <a:rPr lang="en-US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gov.</a:t>
            </a:r>
          </a:p>
        </p:txBody>
      </p:sp>
    </p:spTree>
    <p:extLst>
      <p:ext uri="{BB962C8B-B14F-4D97-AF65-F5344CB8AC3E}">
        <p14:creationId xmlns:p14="http://schemas.microsoft.com/office/powerpoint/2010/main" val="674791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4B30730-0972-8C42-4CF5-C0508190B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418" y="1876563"/>
            <a:ext cx="4401164" cy="2486372"/>
          </a:xfrm>
          <a:prstGeom prst="rect">
            <a:avLst/>
          </a:prstGeom>
        </p:spPr>
      </p:pic>
      <p:sp>
        <p:nvSpPr>
          <p:cNvPr id="2285" name="Google Shape;2285;p95"/>
          <p:cNvSpPr/>
          <p:nvPr/>
        </p:nvSpPr>
        <p:spPr>
          <a:xfrm flipH="1">
            <a:off x="311014" y="3414073"/>
            <a:ext cx="299613" cy="948862"/>
          </a:xfrm>
          <a:custGeom>
            <a:avLst/>
            <a:gdLst/>
            <a:ahLst/>
            <a:cxnLst/>
            <a:rect l="l" t="t" r="r" b="b"/>
            <a:pathLst>
              <a:path w="28348" h="89777" extrusionOk="0">
                <a:moveTo>
                  <a:pt x="22990" y="0"/>
                </a:moveTo>
                <a:cubicBezTo>
                  <a:pt x="20759" y="0"/>
                  <a:pt x="19253" y="2249"/>
                  <a:pt x="18933" y="4480"/>
                </a:cubicBezTo>
                <a:cubicBezTo>
                  <a:pt x="18764" y="5765"/>
                  <a:pt x="18764" y="7016"/>
                  <a:pt x="18764" y="8215"/>
                </a:cubicBezTo>
                <a:cubicBezTo>
                  <a:pt x="18764" y="10616"/>
                  <a:pt x="18764" y="12881"/>
                  <a:pt x="17445" y="15281"/>
                </a:cubicBezTo>
                <a:cubicBezTo>
                  <a:pt x="16634" y="16769"/>
                  <a:pt x="15535" y="18071"/>
                  <a:pt x="14453" y="19322"/>
                </a:cubicBezTo>
                <a:cubicBezTo>
                  <a:pt x="13693" y="20235"/>
                  <a:pt x="12881" y="21181"/>
                  <a:pt x="12221" y="22178"/>
                </a:cubicBezTo>
                <a:cubicBezTo>
                  <a:pt x="9839" y="25694"/>
                  <a:pt x="9010" y="30005"/>
                  <a:pt x="9805" y="34653"/>
                </a:cubicBezTo>
                <a:cubicBezTo>
                  <a:pt x="10515" y="38795"/>
                  <a:pt x="9433" y="42090"/>
                  <a:pt x="6052" y="46030"/>
                </a:cubicBezTo>
                <a:cubicBezTo>
                  <a:pt x="3077" y="49512"/>
                  <a:pt x="1" y="53096"/>
                  <a:pt x="964" y="58167"/>
                </a:cubicBezTo>
                <a:cubicBezTo>
                  <a:pt x="1302" y="59958"/>
                  <a:pt x="2131" y="61716"/>
                  <a:pt x="2924" y="63441"/>
                </a:cubicBezTo>
                <a:cubicBezTo>
                  <a:pt x="4311" y="66364"/>
                  <a:pt x="5714" y="69391"/>
                  <a:pt x="4885" y="72772"/>
                </a:cubicBezTo>
                <a:cubicBezTo>
                  <a:pt x="4599" y="73921"/>
                  <a:pt x="4040" y="74985"/>
                  <a:pt x="3517" y="75999"/>
                </a:cubicBezTo>
                <a:cubicBezTo>
                  <a:pt x="3246" y="76524"/>
                  <a:pt x="2958" y="77065"/>
                  <a:pt x="2722" y="77606"/>
                </a:cubicBezTo>
                <a:cubicBezTo>
                  <a:pt x="1741" y="79837"/>
                  <a:pt x="1471" y="82186"/>
                  <a:pt x="1978" y="84248"/>
                </a:cubicBezTo>
                <a:cubicBezTo>
                  <a:pt x="2367" y="85905"/>
                  <a:pt x="3314" y="87426"/>
                  <a:pt x="4565" y="88441"/>
                </a:cubicBezTo>
                <a:cubicBezTo>
                  <a:pt x="5020" y="88813"/>
                  <a:pt x="5494" y="89101"/>
                  <a:pt x="6001" y="89320"/>
                </a:cubicBezTo>
                <a:cubicBezTo>
                  <a:pt x="6677" y="89624"/>
                  <a:pt x="7472" y="89777"/>
                  <a:pt x="8401" y="89777"/>
                </a:cubicBezTo>
                <a:cubicBezTo>
                  <a:pt x="10768" y="89777"/>
                  <a:pt x="13727" y="88762"/>
                  <a:pt x="15552" y="87309"/>
                </a:cubicBezTo>
                <a:cubicBezTo>
                  <a:pt x="18527" y="84976"/>
                  <a:pt x="18392" y="81866"/>
                  <a:pt x="18239" y="78569"/>
                </a:cubicBezTo>
                <a:cubicBezTo>
                  <a:pt x="18122" y="75932"/>
                  <a:pt x="18003" y="73227"/>
                  <a:pt x="19456" y="70777"/>
                </a:cubicBezTo>
                <a:cubicBezTo>
                  <a:pt x="20099" y="69661"/>
                  <a:pt x="20910" y="68647"/>
                  <a:pt x="21671" y="67649"/>
                </a:cubicBezTo>
                <a:cubicBezTo>
                  <a:pt x="22972" y="65976"/>
                  <a:pt x="24207" y="64403"/>
                  <a:pt x="24832" y="62426"/>
                </a:cubicBezTo>
                <a:cubicBezTo>
                  <a:pt x="25796" y="59418"/>
                  <a:pt x="24967" y="56172"/>
                  <a:pt x="24122" y="53670"/>
                </a:cubicBezTo>
                <a:cubicBezTo>
                  <a:pt x="23885" y="52994"/>
                  <a:pt x="23632" y="52300"/>
                  <a:pt x="23396" y="51624"/>
                </a:cubicBezTo>
                <a:cubicBezTo>
                  <a:pt x="22600" y="49444"/>
                  <a:pt x="21789" y="47195"/>
                  <a:pt x="21536" y="44846"/>
                </a:cubicBezTo>
                <a:cubicBezTo>
                  <a:pt x="21282" y="42226"/>
                  <a:pt x="21773" y="40096"/>
                  <a:pt x="23057" y="38304"/>
                </a:cubicBezTo>
                <a:cubicBezTo>
                  <a:pt x="23396" y="37831"/>
                  <a:pt x="23767" y="37391"/>
                  <a:pt x="24122" y="36952"/>
                </a:cubicBezTo>
                <a:cubicBezTo>
                  <a:pt x="24680" y="36259"/>
                  <a:pt x="25271" y="35532"/>
                  <a:pt x="25728" y="34754"/>
                </a:cubicBezTo>
                <a:cubicBezTo>
                  <a:pt x="27638" y="31441"/>
                  <a:pt x="26826" y="28078"/>
                  <a:pt x="25947" y="24511"/>
                </a:cubicBezTo>
                <a:cubicBezTo>
                  <a:pt x="25187" y="21434"/>
                  <a:pt x="24410" y="18274"/>
                  <a:pt x="25508" y="15130"/>
                </a:cubicBezTo>
                <a:cubicBezTo>
                  <a:pt x="25812" y="14267"/>
                  <a:pt x="26218" y="13439"/>
                  <a:pt x="26623" y="12644"/>
                </a:cubicBezTo>
                <a:cubicBezTo>
                  <a:pt x="26860" y="12155"/>
                  <a:pt x="27097" y="11647"/>
                  <a:pt x="27317" y="11157"/>
                </a:cubicBezTo>
                <a:cubicBezTo>
                  <a:pt x="28162" y="9213"/>
                  <a:pt x="28348" y="6745"/>
                  <a:pt x="27790" y="4530"/>
                </a:cubicBezTo>
                <a:cubicBezTo>
                  <a:pt x="27317" y="2637"/>
                  <a:pt x="26150" y="1082"/>
                  <a:pt x="24663" y="390"/>
                </a:cubicBezTo>
                <a:cubicBezTo>
                  <a:pt x="24105" y="135"/>
                  <a:pt x="23531" y="0"/>
                  <a:pt x="229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95"/>
          <p:cNvSpPr/>
          <p:nvPr/>
        </p:nvSpPr>
        <p:spPr>
          <a:xfrm rot="945579">
            <a:off x="1290519" y="3174707"/>
            <a:ext cx="376966" cy="714181"/>
          </a:xfrm>
          <a:custGeom>
            <a:avLst/>
            <a:gdLst/>
            <a:ahLst/>
            <a:cxnLst/>
            <a:rect l="l" t="t" r="r" b="b"/>
            <a:pathLst>
              <a:path w="38055" h="72097" extrusionOk="0">
                <a:moveTo>
                  <a:pt x="19018" y="1"/>
                </a:moveTo>
                <a:cubicBezTo>
                  <a:pt x="9466" y="1"/>
                  <a:pt x="11499" y="10605"/>
                  <a:pt x="12568" y="20176"/>
                </a:cubicBezTo>
                <a:cubicBezTo>
                  <a:pt x="13620" y="29765"/>
                  <a:pt x="10833" y="34550"/>
                  <a:pt x="7765" y="42508"/>
                </a:cubicBezTo>
                <a:cubicBezTo>
                  <a:pt x="4715" y="50466"/>
                  <a:pt x="0" y="72097"/>
                  <a:pt x="19018" y="72097"/>
                </a:cubicBezTo>
                <a:cubicBezTo>
                  <a:pt x="38055" y="72097"/>
                  <a:pt x="33340" y="50466"/>
                  <a:pt x="30290" y="42508"/>
                </a:cubicBezTo>
                <a:cubicBezTo>
                  <a:pt x="27222" y="34550"/>
                  <a:pt x="24436" y="29765"/>
                  <a:pt x="25487" y="20176"/>
                </a:cubicBezTo>
                <a:cubicBezTo>
                  <a:pt x="26556" y="10605"/>
                  <a:pt x="28589" y="1"/>
                  <a:pt x="190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31000"/>
              </a:schemeClr>
            </a:outerShdw>
            <a:reflection stA="5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95"/>
          <p:cNvSpPr txBox="1">
            <a:spLocks noGrp="1"/>
          </p:cNvSpPr>
          <p:nvPr>
            <p:ph type="title"/>
          </p:nvPr>
        </p:nvSpPr>
        <p:spPr>
          <a:xfrm>
            <a:off x="3612776" y="569031"/>
            <a:ext cx="47566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تحقق من حداثة المعلومات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89" name="Google Shape;2289;p95"/>
          <p:cNvGrpSpPr/>
          <p:nvPr/>
        </p:nvGrpSpPr>
        <p:grpSpPr>
          <a:xfrm>
            <a:off x="629242" y="2658583"/>
            <a:ext cx="858933" cy="1740791"/>
            <a:chOff x="1947300" y="238125"/>
            <a:chExt cx="2584400" cy="5237775"/>
          </a:xfrm>
        </p:grpSpPr>
        <p:sp>
          <p:nvSpPr>
            <p:cNvPr id="2290" name="Google Shape;2290;p95"/>
            <p:cNvSpPr/>
            <p:nvPr/>
          </p:nvSpPr>
          <p:spPr>
            <a:xfrm>
              <a:off x="1947300" y="238125"/>
              <a:ext cx="2584400" cy="5237775"/>
            </a:xfrm>
            <a:custGeom>
              <a:avLst/>
              <a:gdLst/>
              <a:ahLst/>
              <a:cxnLst/>
              <a:rect l="l" t="t" r="r" b="b"/>
              <a:pathLst>
                <a:path w="103376" h="209511" extrusionOk="0">
                  <a:moveTo>
                    <a:pt x="11629" y="0"/>
                  </a:moveTo>
                  <a:cubicBezTo>
                    <a:pt x="5223" y="0"/>
                    <a:pt x="1" y="5222"/>
                    <a:pt x="1" y="11644"/>
                  </a:cubicBezTo>
                  <a:lnTo>
                    <a:pt x="1" y="197851"/>
                  </a:lnTo>
                  <a:cubicBezTo>
                    <a:pt x="1" y="204273"/>
                    <a:pt x="5223" y="209510"/>
                    <a:pt x="11629" y="209510"/>
                  </a:cubicBezTo>
                  <a:lnTo>
                    <a:pt x="91748" y="209510"/>
                  </a:lnTo>
                  <a:cubicBezTo>
                    <a:pt x="98170" y="209510"/>
                    <a:pt x="103376" y="204273"/>
                    <a:pt x="103376" y="197851"/>
                  </a:cubicBezTo>
                  <a:lnTo>
                    <a:pt x="103376" y="11644"/>
                  </a:lnTo>
                  <a:cubicBezTo>
                    <a:pt x="103376" y="5222"/>
                    <a:pt x="98170" y="0"/>
                    <a:pt x="91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95"/>
            <p:cNvSpPr/>
            <p:nvPr/>
          </p:nvSpPr>
          <p:spPr>
            <a:xfrm>
              <a:off x="2001075" y="311775"/>
              <a:ext cx="2476850" cy="365550"/>
            </a:xfrm>
            <a:custGeom>
              <a:avLst/>
              <a:gdLst/>
              <a:ahLst/>
              <a:cxnLst/>
              <a:rect l="l" t="t" r="r" b="b"/>
              <a:pathLst>
                <a:path w="99074" h="14622" extrusionOk="0">
                  <a:moveTo>
                    <a:pt x="10070" y="1"/>
                  </a:moveTo>
                  <a:cubicBezTo>
                    <a:pt x="4506" y="1"/>
                    <a:pt x="1" y="4505"/>
                    <a:pt x="1" y="10070"/>
                  </a:cubicBezTo>
                  <a:lnTo>
                    <a:pt x="1" y="14622"/>
                  </a:lnTo>
                  <a:lnTo>
                    <a:pt x="99074" y="14622"/>
                  </a:lnTo>
                  <a:lnTo>
                    <a:pt x="99074" y="10070"/>
                  </a:lnTo>
                  <a:cubicBezTo>
                    <a:pt x="99074" y="4505"/>
                    <a:pt x="94570" y="1"/>
                    <a:pt x="89020" y="1"/>
                  </a:cubicBezTo>
                  <a:lnTo>
                    <a:pt x="54432" y="1"/>
                  </a:lnTo>
                  <a:cubicBezTo>
                    <a:pt x="52983" y="1"/>
                    <a:pt x="51704" y="905"/>
                    <a:pt x="51237" y="2276"/>
                  </a:cubicBezTo>
                  <a:cubicBezTo>
                    <a:pt x="50987" y="2993"/>
                    <a:pt x="50302" y="3476"/>
                    <a:pt x="49537" y="3476"/>
                  </a:cubicBezTo>
                  <a:cubicBezTo>
                    <a:pt x="48774" y="3476"/>
                    <a:pt x="48103" y="2993"/>
                    <a:pt x="47854" y="2276"/>
                  </a:cubicBezTo>
                  <a:cubicBezTo>
                    <a:pt x="47371" y="905"/>
                    <a:pt x="46093" y="1"/>
                    <a:pt x="44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95"/>
            <p:cNvSpPr/>
            <p:nvPr/>
          </p:nvSpPr>
          <p:spPr>
            <a:xfrm>
              <a:off x="2001064" y="677324"/>
              <a:ext cx="2476850" cy="4564314"/>
            </a:xfrm>
            <a:custGeom>
              <a:avLst/>
              <a:gdLst/>
              <a:ahLst/>
              <a:cxnLst/>
              <a:rect l="l" t="t" r="r" b="b"/>
              <a:pathLst>
                <a:path w="99074" h="94304" extrusionOk="0">
                  <a:moveTo>
                    <a:pt x="1" y="1"/>
                  </a:moveTo>
                  <a:lnTo>
                    <a:pt x="1" y="94304"/>
                  </a:lnTo>
                  <a:lnTo>
                    <a:pt x="99074" y="94304"/>
                  </a:lnTo>
                  <a:lnTo>
                    <a:pt x="990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95"/>
          <p:cNvGrpSpPr/>
          <p:nvPr/>
        </p:nvGrpSpPr>
        <p:grpSpPr>
          <a:xfrm>
            <a:off x="521550" y="2189270"/>
            <a:ext cx="1074309" cy="356822"/>
            <a:chOff x="1725115" y="1291147"/>
            <a:chExt cx="519090" cy="172403"/>
          </a:xfrm>
        </p:grpSpPr>
        <p:sp>
          <p:nvSpPr>
            <p:cNvPr id="2294" name="Google Shape;2294;p95"/>
            <p:cNvSpPr/>
            <p:nvPr/>
          </p:nvSpPr>
          <p:spPr>
            <a:xfrm>
              <a:off x="1725115" y="1291147"/>
              <a:ext cx="519090" cy="172403"/>
            </a:xfrm>
            <a:custGeom>
              <a:avLst/>
              <a:gdLst/>
              <a:ahLst/>
              <a:cxnLst/>
              <a:rect l="l" t="t" r="r" b="b"/>
              <a:pathLst>
                <a:path w="28959" h="9618" extrusionOk="0">
                  <a:moveTo>
                    <a:pt x="18640" y="1"/>
                  </a:moveTo>
                  <a:cubicBezTo>
                    <a:pt x="16417" y="1"/>
                    <a:pt x="14193" y="709"/>
                    <a:pt x="12640" y="1957"/>
                  </a:cubicBezTo>
                  <a:cubicBezTo>
                    <a:pt x="11219" y="3097"/>
                    <a:pt x="9782" y="4972"/>
                    <a:pt x="9291" y="6953"/>
                  </a:cubicBezTo>
                  <a:cubicBezTo>
                    <a:pt x="8237" y="6100"/>
                    <a:pt x="6888" y="5651"/>
                    <a:pt x="5543" y="5651"/>
                  </a:cubicBezTo>
                  <a:cubicBezTo>
                    <a:pt x="5009" y="5651"/>
                    <a:pt x="4476" y="5722"/>
                    <a:pt x="3962" y="5867"/>
                  </a:cubicBezTo>
                  <a:cubicBezTo>
                    <a:pt x="2139" y="6392"/>
                    <a:pt x="632" y="7830"/>
                    <a:pt x="1" y="9618"/>
                  </a:cubicBezTo>
                  <a:lnTo>
                    <a:pt x="28959" y="9529"/>
                  </a:lnTo>
                  <a:cubicBezTo>
                    <a:pt x="28451" y="5937"/>
                    <a:pt x="26348" y="3027"/>
                    <a:pt x="23227" y="1186"/>
                  </a:cubicBezTo>
                  <a:cubicBezTo>
                    <a:pt x="21870" y="374"/>
                    <a:pt x="20255" y="1"/>
                    <a:pt x="18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95"/>
            <p:cNvSpPr/>
            <p:nvPr/>
          </p:nvSpPr>
          <p:spPr>
            <a:xfrm>
              <a:off x="1953865" y="1296811"/>
              <a:ext cx="269951" cy="147971"/>
            </a:xfrm>
            <a:custGeom>
              <a:avLst/>
              <a:gdLst/>
              <a:ahLst/>
              <a:cxnLst/>
              <a:rect l="l" t="t" r="r" b="b"/>
              <a:pathLst>
                <a:path w="15060" h="8255" extrusionOk="0">
                  <a:moveTo>
                    <a:pt x="5623" y="1"/>
                  </a:moveTo>
                  <a:cubicBezTo>
                    <a:pt x="5130" y="1"/>
                    <a:pt x="4634" y="39"/>
                    <a:pt x="4138" y="117"/>
                  </a:cubicBezTo>
                  <a:cubicBezTo>
                    <a:pt x="2964" y="292"/>
                    <a:pt x="1789" y="783"/>
                    <a:pt x="1036" y="1694"/>
                  </a:cubicBezTo>
                  <a:cubicBezTo>
                    <a:pt x="265" y="2606"/>
                    <a:pt x="1" y="3973"/>
                    <a:pt x="580" y="5025"/>
                  </a:cubicBezTo>
                  <a:cubicBezTo>
                    <a:pt x="1036" y="5848"/>
                    <a:pt x="1929" y="6339"/>
                    <a:pt x="2789" y="6724"/>
                  </a:cubicBezTo>
                  <a:cubicBezTo>
                    <a:pt x="5102" y="7736"/>
                    <a:pt x="7623" y="8255"/>
                    <a:pt x="10136" y="8255"/>
                  </a:cubicBezTo>
                  <a:cubicBezTo>
                    <a:pt x="10803" y="8255"/>
                    <a:pt x="11469" y="8218"/>
                    <a:pt x="12131" y="8145"/>
                  </a:cubicBezTo>
                  <a:cubicBezTo>
                    <a:pt x="12692" y="8075"/>
                    <a:pt x="13253" y="7986"/>
                    <a:pt x="13744" y="7759"/>
                  </a:cubicBezTo>
                  <a:cubicBezTo>
                    <a:pt x="14235" y="7514"/>
                    <a:pt x="14673" y="7093"/>
                    <a:pt x="14831" y="6567"/>
                  </a:cubicBezTo>
                  <a:cubicBezTo>
                    <a:pt x="15059" y="5761"/>
                    <a:pt x="14603" y="4920"/>
                    <a:pt x="14077" y="4253"/>
                  </a:cubicBezTo>
                  <a:cubicBezTo>
                    <a:pt x="12036" y="1664"/>
                    <a:pt x="8896" y="1"/>
                    <a:pt x="5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95"/>
            <p:cNvSpPr/>
            <p:nvPr/>
          </p:nvSpPr>
          <p:spPr>
            <a:xfrm>
              <a:off x="1773837" y="1396227"/>
              <a:ext cx="83907" cy="48523"/>
            </a:xfrm>
            <a:custGeom>
              <a:avLst/>
              <a:gdLst/>
              <a:ahLst/>
              <a:cxnLst/>
              <a:rect l="l" t="t" r="r" b="b"/>
              <a:pathLst>
                <a:path w="4681" h="2707" extrusionOk="0">
                  <a:moveTo>
                    <a:pt x="2283" y="0"/>
                  </a:moveTo>
                  <a:cubicBezTo>
                    <a:pt x="1541" y="0"/>
                    <a:pt x="523" y="100"/>
                    <a:pt x="228" y="530"/>
                  </a:cubicBezTo>
                  <a:cubicBezTo>
                    <a:pt x="1" y="881"/>
                    <a:pt x="17" y="1372"/>
                    <a:pt x="228" y="1722"/>
                  </a:cubicBezTo>
                  <a:cubicBezTo>
                    <a:pt x="438" y="2090"/>
                    <a:pt x="807" y="2353"/>
                    <a:pt x="1193" y="2494"/>
                  </a:cubicBezTo>
                  <a:cubicBezTo>
                    <a:pt x="1595" y="2634"/>
                    <a:pt x="2016" y="2669"/>
                    <a:pt x="2436" y="2686"/>
                  </a:cubicBezTo>
                  <a:cubicBezTo>
                    <a:pt x="2577" y="2698"/>
                    <a:pt x="2718" y="2706"/>
                    <a:pt x="2858" y="2706"/>
                  </a:cubicBezTo>
                  <a:cubicBezTo>
                    <a:pt x="3119" y="2706"/>
                    <a:pt x="3377" y="2678"/>
                    <a:pt x="3628" y="2599"/>
                  </a:cubicBezTo>
                  <a:cubicBezTo>
                    <a:pt x="4014" y="2475"/>
                    <a:pt x="4383" y="2195"/>
                    <a:pt x="4523" y="1828"/>
                  </a:cubicBezTo>
                  <a:cubicBezTo>
                    <a:pt x="4680" y="1372"/>
                    <a:pt x="4505" y="846"/>
                    <a:pt x="4154" y="512"/>
                  </a:cubicBezTo>
                  <a:cubicBezTo>
                    <a:pt x="3804" y="197"/>
                    <a:pt x="3331" y="40"/>
                    <a:pt x="2857" y="21"/>
                  </a:cubicBezTo>
                  <a:cubicBezTo>
                    <a:pt x="2710" y="9"/>
                    <a:pt x="2509" y="0"/>
                    <a:pt x="2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00" name="Google Shape;2300;p95"/>
          <p:cNvPicPr preferRelativeResize="0"/>
          <p:nvPr/>
        </p:nvPicPr>
        <p:blipFill rotWithShape="1">
          <a:blip r:embed="rId4">
            <a:alphaModFix/>
          </a:blip>
          <a:srcRect l="59232" r="10119"/>
          <a:stretch/>
        </p:blipFill>
        <p:spPr>
          <a:xfrm>
            <a:off x="647108" y="2804551"/>
            <a:ext cx="800792" cy="1469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1" name="Google Shape;2301;p95"/>
          <p:cNvGrpSpPr/>
          <p:nvPr/>
        </p:nvGrpSpPr>
        <p:grpSpPr>
          <a:xfrm rot="3600212">
            <a:off x="97367" y="2158478"/>
            <a:ext cx="300105" cy="113188"/>
            <a:chOff x="6872640" y="3300197"/>
            <a:chExt cx="620134" cy="233914"/>
          </a:xfrm>
        </p:grpSpPr>
        <p:sp>
          <p:nvSpPr>
            <p:cNvPr id="2302" name="Google Shape;2302;p95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95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25;p64">
            <a:extLst>
              <a:ext uri="{FF2B5EF4-FFF2-40B4-BE49-F238E27FC236}">
                <a16:creationId xmlns:a16="http://schemas.microsoft.com/office/drawing/2014/main" id="{4091F5CB-C6CF-7321-25F2-B40FF21792EE}"/>
              </a:ext>
            </a:extLst>
          </p:cNvPr>
          <p:cNvSpPr/>
          <p:nvPr/>
        </p:nvSpPr>
        <p:spPr>
          <a:xfrm>
            <a:off x="6357048" y="3568883"/>
            <a:ext cx="205551" cy="222976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316;p64">
            <a:extLst>
              <a:ext uri="{FF2B5EF4-FFF2-40B4-BE49-F238E27FC236}">
                <a16:creationId xmlns:a16="http://schemas.microsoft.com/office/drawing/2014/main" id="{D7FFA980-BCF4-E257-CE60-D393D21252E2}"/>
              </a:ext>
            </a:extLst>
          </p:cNvPr>
          <p:cNvSpPr/>
          <p:nvPr/>
        </p:nvSpPr>
        <p:spPr>
          <a:xfrm>
            <a:off x="6562598" y="3121360"/>
            <a:ext cx="1586319" cy="805298"/>
          </a:xfrm>
          <a:prstGeom prst="roundRect">
            <a:avLst>
              <a:gd name="adj" fmla="val 34415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1318;p64">
            <a:extLst>
              <a:ext uri="{FF2B5EF4-FFF2-40B4-BE49-F238E27FC236}">
                <a16:creationId xmlns:a16="http://schemas.microsoft.com/office/drawing/2014/main" id="{0B9DFA59-2CC4-F92A-BB6A-C49EF8FC31C9}"/>
              </a:ext>
            </a:extLst>
          </p:cNvPr>
          <p:cNvSpPr txBox="1"/>
          <p:nvPr/>
        </p:nvSpPr>
        <p:spPr>
          <a:xfrm>
            <a:off x="6724123" y="3170814"/>
            <a:ext cx="1219259" cy="6210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يمكنك الانتقال إلى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آخر الأخبار على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أحد المواقع ومعرفة الموضوعات الأخيرة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59"/>
          <p:cNvSpPr txBox="1">
            <a:spLocks noGrp="1"/>
          </p:cNvSpPr>
          <p:nvPr>
            <p:ph type="title"/>
          </p:nvPr>
        </p:nvSpPr>
        <p:spPr>
          <a:xfrm>
            <a:off x="6203576" y="877847"/>
            <a:ext cx="232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نسخ المعلومات</a:t>
            </a:r>
          </a:p>
        </p:txBody>
      </p:sp>
      <p:grpSp>
        <p:nvGrpSpPr>
          <p:cNvPr id="1074" name="Google Shape;1074;p59"/>
          <p:cNvGrpSpPr/>
          <p:nvPr/>
        </p:nvGrpSpPr>
        <p:grpSpPr>
          <a:xfrm>
            <a:off x="310348" y="3242498"/>
            <a:ext cx="1884241" cy="1643792"/>
            <a:chOff x="2947116" y="1303644"/>
            <a:chExt cx="3293177" cy="2872933"/>
          </a:xfrm>
        </p:grpSpPr>
        <p:sp>
          <p:nvSpPr>
            <p:cNvPr id="1075" name="Google Shape;1075;p59"/>
            <p:cNvSpPr/>
            <p:nvPr/>
          </p:nvSpPr>
          <p:spPr>
            <a:xfrm>
              <a:off x="3648175" y="1836650"/>
              <a:ext cx="1586100" cy="1834800"/>
            </a:xfrm>
            <a:prstGeom prst="roundRect">
              <a:avLst>
                <a:gd name="adj" fmla="val 8693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3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6" name="Google Shape;1076;p59"/>
            <p:cNvSpPr/>
            <p:nvPr/>
          </p:nvSpPr>
          <p:spPr>
            <a:xfrm flipH="1">
              <a:off x="3038591" y="2866188"/>
              <a:ext cx="943514" cy="1288940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3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77" name="Google Shape;1077;p59"/>
            <p:cNvGrpSpPr/>
            <p:nvPr/>
          </p:nvGrpSpPr>
          <p:grpSpPr>
            <a:xfrm rot="-5400000">
              <a:off x="5234218" y="1303644"/>
              <a:ext cx="761751" cy="761751"/>
              <a:chOff x="5289166" y="402821"/>
              <a:chExt cx="801000" cy="801000"/>
            </a:xfrm>
          </p:grpSpPr>
          <p:sp>
            <p:nvSpPr>
              <p:cNvPr id="1078" name="Google Shape;1078;p59"/>
              <p:cNvSpPr/>
              <p:nvPr/>
            </p:nvSpPr>
            <p:spPr>
              <a:xfrm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  <a:reflection stA="3000" endPos="2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9" name="Google Shape;1079;p59"/>
              <p:cNvSpPr/>
              <p:nvPr/>
            </p:nvSpPr>
            <p:spPr>
              <a:xfrm rot="10800000" flipH="1"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  <a:reflection stA="3000" endPos="2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80" name="Google Shape;1080;p59"/>
            <p:cNvGrpSpPr/>
            <p:nvPr/>
          </p:nvGrpSpPr>
          <p:grpSpPr>
            <a:xfrm>
              <a:off x="3405345" y="2685934"/>
              <a:ext cx="1173841" cy="1490643"/>
              <a:chOff x="2950295" y="2685934"/>
              <a:chExt cx="1173841" cy="1490643"/>
            </a:xfrm>
          </p:grpSpPr>
          <p:sp>
            <p:nvSpPr>
              <p:cNvPr id="1081" name="Google Shape;1081;p59"/>
              <p:cNvSpPr/>
              <p:nvPr/>
            </p:nvSpPr>
            <p:spPr>
              <a:xfrm>
                <a:off x="2950295" y="2685934"/>
                <a:ext cx="1173841" cy="1490643"/>
              </a:xfrm>
              <a:custGeom>
                <a:avLst/>
                <a:gdLst/>
                <a:ahLst/>
                <a:cxnLst/>
                <a:rect l="l" t="t" r="r" b="b"/>
                <a:pathLst>
                  <a:path w="93199" h="118352" extrusionOk="0">
                    <a:moveTo>
                      <a:pt x="7177" y="0"/>
                    </a:moveTo>
                    <a:cubicBezTo>
                      <a:pt x="3218" y="0"/>
                      <a:pt x="0" y="3217"/>
                      <a:pt x="0" y="7177"/>
                    </a:cubicBezTo>
                    <a:lnTo>
                      <a:pt x="0" y="111174"/>
                    </a:lnTo>
                    <a:cubicBezTo>
                      <a:pt x="0" y="115134"/>
                      <a:pt x="3218" y="118351"/>
                      <a:pt x="7177" y="118351"/>
                    </a:cubicBezTo>
                    <a:lnTo>
                      <a:pt x="86022" y="118351"/>
                    </a:lnTo>
                    <a:cubicBezTo>
                      <a:pt x="89998" y="118351"/>
                      <a:pt x="93199" y="115134"/>
                      <a:pt x="93199" y="111174"/>
                    </a:cubicBezTo>
                    <a:lnTo>
                      <a:pt x="93199" y="7177"/>
                    </a:lnTo>
                    <a:cubicBezTo>
                      <a:pt x="93199" y="3217"/>
                      <a:pt x="89998" y="0"/>
                      <a:pt x="860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2" name="Google Shape;1082;p59"/>
              <p:cNvSpPr/>
              <p:nvPr/>
            </p:nvSpPr>
            <p:spPr>
              <a:xfrm>
                <a:off x="3421348" y="2846344"/>
                <a:ext cx="626626" cy="52836"/>
              </a:xfrm>
              <a:custGeom>
                <a:avLst/>
                <a:gdLst/>
                <a:ahLst/>
                <a:cxnLst/>
                <a:rect l="l" t="t" r="r" b="b"/>
                <a:pathLst>
                  <a:path w="49752" h="4195" extrusionOk="0">
                    <a:moveTo>
                      <a:pt x="2107" y="1"/>
                    </a:moveTo>
                    <a:cubicBezTo>
                      <a:pt x="944" y="1"/>
                      <a:pt x="1" y="944"/>
                      <a:pt x="1" y="2106"/>
                    </a:cubicBezTo>
                    <a:cubicBezTo>
                      <a:pt x="1" y="3269"/>
                      <a:pt x="944" y="4195"/>
                      <a:pt x="2107" y="4195"/>
                    </a:cubicBezTo>
                    <a:lnTo>
                      <a:pt x="47645" y="4195"/>
                    </a:lnTo>
                    <a:cubicBezTo>
                      <a:pt x="48808" y="4195"/>
                      <a:pt x="49751" y="3269"/>
                      <a:pt x="49751" y="2106"/>
                    </a:cubicBezTo>
                    <a:cubicBezTo>
                      <a:pt x="49751" y="944"/>
                      <a:pt x="48808" y="1"/>
                      <a:pt x="47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3" name="Google Shape;1083;p59"/>
              <p:cNvSpPr/>
              <p:nvPr/>
            </p:nvSpPr>
            <p:spPr>
              <a:xfrm>
                <a:off x="3421348" y="2948615"/>
                <a:ext cx="475121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7723" h="4213" extrusionOk="0">
                    <a:moveTo>
                      <a:pt x="2107" y="1"/>
                    </a:moveTo>
                    <a:cubicBezTo>
                      <a:pt x="944" y="1"/>
                      <a:pt x="1" y="944"/>
                      <a:pt x="1" y="2106"/>
                    </a:cubicBezTo>
                    <a:cubicBezTo>
                      <a:pt x="1" y="3269"/>
                      <a:pt x="944" y="4213"/>
                      <a:pt x="2107" y="4213"/>
                    </a:cubicBezTo>
                    <a:lnTo>
                      <a:pt x="35616" y="4213"/>
                    </a:lnTo>
                    <a:cubicBezTo>
                      <a:pt x="36779" y="4213"/>
                      <a:pt x="37722" y="3269"/>
                      <a:pt x="37722" y="2106"/>
                    </a:cubicBezTo>
                    <a:cubicBezTo>
                      <a:pt x="37722" y="944"/>
                      <a:pt x="36779" y="1"/>
                      <a:pt x="356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4" name="Google Shape;1084;p59"/>
              <p:cNvSpPr/>
              <p:nvPr/>
            </p:nvSpPr>
            <p:spPr>
              <a:xfrm>
                <a:off x="3421348" y="3184582"/>
                <a:ext cx="626626" cy="52836"/>
              </a:xfrm>
              <a:custGeom>
                <a:avLst/>
                <a:gdLst/>
                <a:ahLst/>
                <a:cxnLst/>
                <a:rect l="l" t="t" r="r" b="b"/>
                <a:pathLst>
                  <a:path w="49752" h="4195" extrusionOk="0">
                    <a:moveTo>
                      <a:pt x="2107" y="0"/>
                    </a:moveTo>
                    <a:cubicBezTo>
                      <a:pt x="944" y="0"/>
                      <a:pt x="1" y="944"/>
                      <a:pt x="1" y="2089"/>
                    </a:cubicBezTo>
                    <a:cubicBezTo>
                      <a:pt x="1" y="3251"/>
                      <a:pt x="944" y="4194"/>
                      <a:pt x="2107" y="4194"/>
                    </a:cubicBezTo>
                    <a:lnTo>
                      <a:pt x="47645" y="4194"/>
                    </a:lnTo>
                    <a:cubicBezTo>
                      <a:pt x="48808" y="4194"/>
                      <a:pt x="49751" y="3251"/>
                      <a:pt x="49751" y="2089"/>
                    </a:cubicBezTo>
                    <a:cubicBezTo>
                      <a:pt x="49751" y="944"/>
                      <a:pt x="48808" y="0"/>
                      <a:pt x="476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5" name="Google Shape;1085;p59"/>
              <p:cNvSpPr/>
              <p:nvPr/>
            </p:nvSpPr>
            <p:spPr>
              <a:xfrm>
                <a:off x="3421348" y="3286854"/>
                <a:ext cx="475121" cy="52836"/>
              </a:xfrm>
              <a:custGeom>
                <a:avLst/>
                <a:gdLst/>
                <a:ahLst/>
                <a:cxnLst/>
                <a:rect l="l" t="t" r="r" b="b"/>
                <a:pathLst>
                  <a:path w="37723" h="4195" extrusionOk="0">
                    <a:moveTo>
                      <a:pt x="2107" y="0"/>
                    </a:moveTo>
                    <a:cubicBezTo>
                      <a:pt x="944" y="0"/>
                      <a:pt x="1" y="944"/>
                      <a:pt x="1" y="2106"/>
                    </a:cubicBezTo>
                    <a:cubicBezTo>
                      <a:pt x="1" y="3251"/>
                      <a:pt x="944" y="4195"/>
                      <a:pt x="2107" y="4195"/>
                    </a:cubicBezTo>
                    <a:lnTo>
                      <a:pt x="35616" y="4195"/>
                    </a:lnTo>
                    <a:cubicBezTo>
                      <a:pt x="36779" y="4195"/>
                      <a:pt x="37722" y="3251"/>
                      <a:pt x="37722" y="2106"/>
                    </a:cubicBezTo>
                    <a:cubicBezTo>
                      <a:pt x="37722" y="944"/>
                      <a:pt x="36779" y="0"/>
                      <a:pt x="356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6" name="Google Shape;1086;p59"/>
              <p:cNvSpPr/>
              <p:nvPr/>
            </p:nvSpPr>
            <p:spPr>
              <a:xfrm>
                <a:off x="3421348" y="3522594"/>
                <a:ext cx="626626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49752" h="4212" extrusionOk="0">
                    <a:moveTo>
                      <a:pt x="2107" y="0"/>
                    </a:moveTo>
                    <a:cubicBezTo>
                      <a:pt x="944" y="0"/>
                      <a:pt x="1" y="944"/>
                      <a:pt x="1" y="2107"/>
                    </a:cubicBezTo>
                    <a:cubicBezTo>
                      <a:pt x="1" y="3268"/>
                      <a:pt x="944" y="4212"/>
                      <a:pt x="2107" y="4212"/>
                    </a:cubicBezTo>
                    <a:lnTo>
                      <a:pt x="47645" y="4212"/>
                    </a:lnTo>
                    <a:cubicBezTo>
                      <a:pt x="48808" y="4212"/>
                      <a:pt x="49751" y="3268"/>
                      <a:pt x="49751" y="2107"/>
                    </a:cubicBezTo>
                    <a:cubicBezTo>
                      <a:pt x="49751" y="944"/>
                      <a:pt x="48808" y="0"/>
                      <a:pt x="476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7" name="Google Shape;1087;p59"/>
              <p:cNvSpPr/>
              <p:nvPr/>
            </p:nvSpPr>
            <p:spPr>
              <a:xfrm>
                <a:off x="3421348" y="3625080"/>
                <a:ext cx="475121" cy="52849"/>
              </a:xfrm>
              <a:custGeom>
                <a:avLst/>
                <a:gdLst/>
                <a:ahLst/>
                <a:cxnLst/>
                <a:rect l="l" t="t" r="r" b="b"/>
                <a:pathLst>
                  <a:path w="37723" h="4196" extrusionOk="0">
                    <a:moveTo>
                      <a:pt x="2107" y="1"/>
                    </a:moveTo>
                    <a:cubicBezTo>
                      <a:pt x="944" y="1"/>
                      <a:pt x="1" y="927"/>
                      <a:pt x="1" y="2090"/>
                    </a:cubicBezTo>
                    <a:cubicBezTo>
                      <a:pt x="1" y="3252"/>
                      <a:pt x="944" y="4195"/>
                      <a:pt x="2107" y="4195"/>
                    </a:cubicBezTo>
                    <a:lnTo>
                      <a:pt x="35616" y="4195"/>
                    </a:lnTo>
                    <a:cubicBezTo>
                      <a:pt x="36779" y="4195"/>
                      <a:pt x="37722" y="3252"/>
                      <a:pt x="37722" y="2090"/>
                    </a:cubicBezTo>
                    <a:cubicBezTo>
                      <a:pt x="37722" y="927"/>
                      <a:pt x="36779" y="1"/>
                      <a:pt x="356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8" name="Google Shape;1088;p59"/>
              <p:cNvSpPr/>
              <p:nvPr/>
            </p:nvSpPr>
            <p:spPr>
              <a:xfrm>
                <a:off x="3421348" y="3860821"/>
                <a:ext cx="547467" cy="52861"/>
              </a:xfrm>
              <a:custGeom>
                <a:avLst/>
                <a:gdLst/>
                <a:ahLst/>
                <a:cxnLst/>
                <a:rect l="l" t="t" r="r" b="b"/>
                <a:pathLst>
                  <a:path w="43467" h="4197" extrusionOk="0">
                    <a:moveTo>
                      <a:pt x="2107" y="1"/>
                    </a:moveTo>
                    <a:cubicBezTo>
                      <a:pt x="944" y="1"/>
                      <a:pt x="1" y="944"/>
                      <a:pt x="1" y="2107"/>
                    </a:cubicBezTo>
                    <a:cubicBezTo>
                      <a:pt x="1" y="3269"/>
                      <a:pt x="944" y="4196"/>
                      <a:pt x="2107" y="4196"/>
                    </a:cubicBezTo>
                    <a:lnTo>
                      <a:pt x="41377" y="4196"/>
                    </a:lnTo>
                    <a:cubicBezTo>
                      <a:pt x="42541" y="4196"/>
                      <a:pt x="43466" y="3269"/>
                      <a:pt x="43466" y="2107"/>
                    </a:cubicBezTo>
                    <a:cubicBezTo>
                      <a:pt x="43466" y="944"/>
                      <a:pt x="42541" y="1"/>
                      <a:pt x="413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9" name="Google Shape;1089;p59"/>
              <p:cNvSpPr/>
              <p:nvPr/>
            </p:nvSpPr>
            <p:spPr>
              <a:xfrm>
                <a:off x="3421348" y="3963092"/>
                <a:ext cx="395962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1438" h="4213" extrusionOk="0">
                    <a:moveTo>
                      <a:pt x="2107" y="1"/>
                    </a:moveTo>
                    <a:cubicBezTo>
                      <a:pt x="944" y="1"/>
                      <a:pt x="1" y="944"/>
                      <a:pt x="1" y="2108"/>
                    </a:cubicBezTo>
                    <a:cubicBezTo>
                      <a:pt x="1" y="3269"/>
                      <a:pt x="944" y="4213"/>
                      <a:pt x="2107" y="4213"/>
                    </a:cubicBezTo>
                    <a:lnTo>
                      <a:pt x="29332" y="4213"/>
                    </a:lnTo>
                    <a:cubicBezTo>
                      <a:pt x="30494" y="4213"/>
                      <a:pt x="31438" y="3269"/>
                      <a:pt x="31438" y="2108"/>
                    </a:cubicBezTo>
                    <a:cubicBezTo>
                      <a:pt x="31438" y="944"/>
                      <a:pt x="30494" y="1"/>
                      <a:pt x="29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0" name="Google Shape;1090;p59"/>
              <p:cNvSpPr/>
              <p:nvPr/>
            </p:nvSpPr>
            <p:spPr>
              <a:xfrm>
                <a:off x="3089482" y="3148926"/>
                <a:ext cx="226634" cy="226634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17994" extrusionOk="0">
                    <a:moveTo>
                      <a:pt x="8997" y="1"/>
                    </a:moveTo>
                    <a:cubicBezTo>
                      <a:pt x="4028" y="1"/>
                      <a:pt x="1" y="4027"/>
                      <a:pt x="1" y="8997"/>
                    </a:cubicBezTo>
                    <a:cubicBezTo>
                      <a:pt x="1" y="13950"/>
                      <a:pt x="4028" y="17994"/>
                      <a:pt x="8997" y="17994"/>
                    </a:cubicBezTo>
                    <a:cubicBezTo>
                      <a:pt x="13968" y="17994"/>
                      <a:pt x="17994" y="13950"/>
                      <a:pt x="17994" y="8997"/>
                    </a:cubicBezTo>
                    <a:cubicBezTo>
                      <a:pt x="17994" y="4027"/>
                      <a:pt x="13968" y="1"/>
                      <a:pt x="89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1" name="Google Shape;1091;p59"/>
              <p:cNvSpPr/>
              <p:nvPr/>
            </p:nvSpPr>
            <p:spPr>
              <a:xfrm>
                <a:off x="3089482" y="3486938"/>
                <a:ext cx="226634" cy="226634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17994" extrusionOk="0">
                    <a:moveTo>
                      <a:pt x="8997" y="1"/>
                    </a:moveTo>
                    <a:cubicBezTo>
                      <a:pt x="4028" y="1"/>
                      <a:pt x="1" y="4028"/>
                      <a:pt x="1" y="8997"/>
                    </a:cubicBezTo>
                    <a:cubicBezTo>
                      <a:pt x="1" y="13968"/>
                      <a:pt x="4028" y="17994"/>
                      <a:pt x="8997" y="17994"/>
                    </a:cubicBezTo>
                    <a:cubicBezTo>
                      <a:pt x="13968" y="17994"/>
                      <a:pt x="17994" y="13968"/>
                      <a:pt x="17994" y="8997"/>
                    </a:cubicBezTo>
                    <a:cubicBezTo>
                      <a:pt x="17994" y="4028"/>
                      <a:pt x="13968" y="1"/>
                      <a:pt x="89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2" name="Google Shape;1092;p59"/>
              <p:cNvSpPr/>
              <p:nvPr/>
            </p:nvSpPr>
            <p:spPr>
              <a:xfrm>
                <a:off x="3089482" y="3825177"/>
                <a:ext cx="226634" cy="226634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17994" extrusionOk="0">
                    <a:moveTo>
                      <a:pt x="8997" y="0"/>
                    </a:moveTo>
                    <a:cubicBezTo>
                      <a:pt x="4028" y="0"/>
                      <a:pt x="1" y="4027"/>
                      <a:pt x="1" y="8997"/>
                    </a:cubicBezTo>
                    <a:cubicBezTo>
                      <a:pt x="1" y="13967"/>
                      <a:pt x="4028" y="17993"/>
                      <a:pt x="8997" y="17993"/>
                    </a:cubicBezTo>
                    <a:cubicBezTo>
                      <a:pt x="13968" y="17993"/>
                      <a:pt x="17994" y="13967"/>
                      <a:pt x="17994" y="8997"/>
                    </a:cubicBezTo>
                    <a:cubicBezTo>
                      <a:pt x="17994" y="4027"/>
                      <a:pt x="13968" y="0"/>
                      <a:pt x="89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3" name="Google Shape;1093;p59"/>
              <p:cNvSpPr/>
              <p:nvPr/>
            </p:nvSpPr>
            <p:spPr>
              <a:xfrm>
                <a:off x="3089482" y="2810700"/>
                <a:ext cx="226634" cy="226634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17994" extrusionOk="0">
                    <a:moveTo>
                      <a:pt x="8997" y="0"/>
                    </a:moveTo>
                    <a:cubicBezTo>
                      <a:pt x="4028" y="0"/>
                      <a:pt x="1" y="4026"/>
                      <a:pt x="1" y="8997"/>
                    </a:cubicBezTo>
                    <a:cubicBezTo>
                      <a:pt x="1" y="13966"/>
                      <a:pt x="4028" y="17993"/>
                      <a:pt x="8997" y="17993"/>
                    </a:cubicBezTo>
                    <a:cubicBezTo>
                      <a:pt x="13968" y="17993"/>
                      <a:pt x="17994" y="13966"/>
                      <a:pt x="17994" y="8997"/>
                    </a:cubicBezTo>
                    <a:cubicBezTo>
                      <a:pt x="17994" y="4026"/>
                      <a:pt x="13968" y="0"/>
                      <a:pt x="89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4" name="Google Shape;1094;p59"/>
            <p:cNvGrpSpPr/>
            <p:nvPr/>
          </p:nvGrpSpPr>
          <p:grpSpPr>
            <a:xfrm>
              <a:off x="4352235" y="2571740"/>
              <a:ext cx="1271829" cy="1270822"/>
              <a:chOff x="4427562" y="2934395"/>
              <a:chExt cx="811219" cy="810576"/>
            </a:xfrm>
          </p:grpSpPr>
          <p:sp>
            <p:nvSpPr>
              <p:cNvPr id="1095" name="Google Shape;1095;p59"/>
              <p:cNvSpPr/>
              <p:nvPr/>
            </p:nvSpPr>
            <p:spPr>
              <a:xfrm>
                <a:off x="4477010" y="2934395"/>
                <a:ext cx="761771" cy="761783"/>
              </a:xfrm>
              <a:custGeom>
                <a:avLst/>
                <a:gdLst/>
                <a:ahLst/>
                <a:cxnLst/>
                <a:rect l="l" t="t" r="r" b="b"/>
                <a:pathLst>
                  <a:path w="60482" h="60483" extrusionOk="0">
                    <a:moveTo>
                      <a:pt x="30240" y="1"/>
                    </a:moveTo>
                    <a:cubicBezTo>
                      <a:pt x="13545" y="1"/>
                      <a:pt x="0" y="13546"/>
                      <a:pt x="0" y="30242"/>
                    </a:cubicBezTo>
                    <a:cubicBezTo>
                      <a:pt x="0" y="46937"/>
                      <a:pt x="13545" y="60482"/>
                      <a:pt x="30240" y="60482"/>
                    </a:cubicBezTo>
                    <a:cubicBezTo>
                      <a:pt x="46936" y="60482"/>
                      <a:pt x="60482" y="46937"/>
                      <a:pt x="60482" y="30242"/>
                    </a:cubicBezTo>
                    <a:cubicBezTo>
                      <a:pt x="60482" y="13546"/>
                      <a:pt x="46936" y="1"/>
                      <a:pt x="302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6" name="Google Shape;1096;p59"/>
              <p:cNvSpPr/>
              <p:nvPr/>
            </p:nvSpPr>
            <p:spPr>
              <a:xfrm>
                <a:off x="4568878" y="3026288"/>
                <a:ext cx="578022" cy="578010"/>
              </a:xfrm>
              <a:custGeom>
                <a:avLst/>
                <a:gdLst/>
                <a:ahLst/>
                <a:cxnLst/>
                <a:rect l="l" t="t" r="r" b="b"/>
                <a:pathLst>
                  <a:path w="45893" h="45892" extrusionOk="0">
                    <a:moveTo>
                      <a:pt x="22946" y="0"/>
                    </a:moveTo>
                    <a:cubicBezTo>
                      <a:pt x="10277" y="0"/>
                      <a:pt x="0" y="10277"/>
                      <a:pt x="0" y="22946"/>
                    </a:cubicBezTo>
                    <a:cubicBezTo>
                      <a:pt x="0" y="35615"/>
                      <a:pt x="10277" y="45892"/>
                      <a:pt x="22946" y="45892"/>
                    </a:cubicBezTo>
                    <a:cubicBezTo>
                      <a:pt x="35615" y="45892"/>
                      <a:pt x="45892" y="35615"/>
                      <a:pt x="45892" y="22946"/>
                    </a:cubicBezTo>
                    <a:cubicBezTo>
                      <a:pt x="45892" y="10277"/>
                      <a:pt x="35615" y="0"/>
                      <a:pt x="22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7" name="Google Shape;1097;p59"/>
              <p:cNvSpPr/>
              <p:nvPr/>
            </p:nvSpPr>
            <p:spPr>
              <a:xfrm>
                <a:off x="4660759" y="3118156"/>
                <a:ext cx="394261" cy="394261"/>
              </a:xfrm>
              <a:custGeom>
                <a:avLst/>
                <a:gdLst/>
                <a:ahLst/>
                <a:cxnLst/>
                <a:rect l="l" t="t" r="r" b="b"/>
                <a:pathLst>
                  <a:path w="31303" h="31303" extrusionOk="0">
                    <a:moveTo>
                      <a:pt x="15651" y="0"/>
                    </a:moveTo>
                    <a:cubicBezTo>
                      <a:pt x="7009" y="0"/>
                      <a:pt x="1" y="7009"/>
                      <a:pt x="1" y="15652"/>
                    </a:cubicBezTo>
                    <a:cubicBezTo>
                      <a:pt x="1" y="24294"/>
                      <a:pt x="7009" y="31302"/>
                      <a:pt x="15651" y="31302"/>
                    </a:cubicBezTo>
                    <a:cubicBezTo>
                      <a:pt x="24294" y="31302"/>
                      <a:pt x="31303" y="24294"/>
                      <a:pt x="31303" y="15652"/>
                    </a:cubicBezTo>
                    <a:cubicBezTo>
                      <a:pt x="31303" y="7009"/>
                      <a:pt x="24294" y="0"/>
                      <a:pt x="156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8" name="Google Shape;1098;p59"/>
              <p:cNvSpPr/>
              <p:nvPr/>
            </p:nvSpPr>
            <p:spPr>
              <a:xfrm>
                <a:off x="4752627" y="3210037"/>
                <a:ext cx="210513" cy="210513"/>
              </a:xfrm>
              <a:custGeom>
                <a:avLst/>
                <a:gdLst/>
                <a:ahLst/>
                <a:cxnLst/>
                <a:rect l="l" t="t" r="r" b="b"/>
                <a:pathLst>
                  <a:path w="16714" h="16714" extrusionOk="0">
                    <a:moveTo>
                      <a:pt x="8357" y="1"/>
                    </a:moveTo>
                    <a:cubicBezTo>
                      <a:pt x="3741" y="1"/>
                      <a:pt x="1" y="3741"/>
                      <a:pt x="1" y="8357"/>
                    </a:cubicBezTo>
                    <a:cubicBezTo>
                      <a:pt x="1" y="12973"/>
                      <a:pt x="3741" y="16713"/>
                      <a:pt x="8357" y="16713"/>
                    </a:cubicBezTo>
                    <a:cubicBezTo>
                      <a:pt x="12973" y="16713"/>
                      <a:pt x="16713" y="12973"/>
                      <a:pt x="16713" y="8357"/>
                    </a:cubicBezTo>
                    <a:cubicBezTo>
                      <a:pt x="16713" y="3741"/>
                      <a:pt x="12973" y="1"/>
                      <a:pt x="83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9" name="Google Shape;1099;p59"/>
              <p:cNvSpPr/>
              <p:nvPr/>
            </p:nvSpPr>
            <p:spPr>
              <a:xfrm>
                <a:off x="4427562" y="3364981"/>
                <a:ext cx="381326" cy="379991"/>
              </a:xfrm>
              <a:custGeom>
                <a:avLst/>
                <a:gdLst/>
                <a:ahLst/>
                <a:cxnLst/>
                <a:rect l="l" t="t" r="r" b="b"/>
                <a:pathLst>
                  <a:path w="30276" h="30170" extrusionOk="0">
                    <a:moveTo>
                      <a:pt x="29685" y="1"/>
                    </a:moveTo>
                    <a:cubicBezTo>
                      <a:pt x="29550" y="1"/>
                      <a:pt x="29415" y="56"/>
                      <a:pt x="29314" y="166"/>
                    </a:cubicBezTo>
                    <a:lnTo>
                      <a:pt x="202" y="29260"/>
                    </a:lnTo>
                    <a:cubicBezTo>
                      <a:pt x="0" y="29480"/>
                      <a:pt x="0" y="29817"/>
                      <a:pt x="202" y="30019"/>
                    </a:cubicBezTo>
                    <a:cubicBezTo>
                      <a:pt x="303" y="30120"/>
                      <a:pt x="438" y="30170"/>
                      <a:pt x="573" y="30170"/>
                    </a:cubicBezTo>
                    <a:cubicBezTo>
                      <a:pt x="708" y="30170"/>
                      <a:pt x="860" y="30120"/>
                      <a:pt x="961" y="30019"/>
                    </a:cubicBezTo>
                    <a:lnTo>
                      <a:pt x="30055" y="923"/>
                    </a:lnTo>
                    <a:cubicBezTo>
                      <a:pt x="30275" y="705"/>
                      <a:pt x="30275" y="368"/>
                      <a:pt x="30055" y="166"/>
                    </a:cubicBezTo>
                    <a:cubicBezTo>
                      <a:pt x="29954" y="56"/>
                      <a:pt x="29820" y="1"/>
                      <a:pt x="29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0" name="Google Shape;1100;p59"/>
              <p:cNvSpPr/>
              <p:nvPr/>
            </p:nvSpPr>
            <p:spPr>
              <a:xfrm>
                <a:off x="4768761" y="3315293"/>
                <a:ext cx="89135" cy="89122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7076" extrusionOk="0">
                    <a:moveTo>
                      <a:pt x="7076" y="0"/>
                    </a:moveTo>
                    <a:lnTo>
                      <a:pt x="0" y="1903"/>
                    </a:lnTo>
                    <a:lnTo>
                      <a:pt x="5189" y="7076"/>
                    </a:lnTo>
                    <a:lnTo>
                      <a:pt x="70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01" name="Google Shape;1101;p59"/>
            <p:cNvGrpSpPr/>
            <p:nvPr/>
          </p:nvGrpSpPr>
          <p:grpSpPr>
            <a:xfrm>
              <a:off x="3405357" y="1789629"/>
              <a:ext cx="761771" cy="761783"/>
              <a:chOff x="2950295" y="1576591"/>
              <a:chExt cx="761771" cy="761783"/>
            </a:xfrm>
          </p:grpSpPr>
          <p:sp>
            <p:nvSpPr>
              <p:cNvPr id="1102" name="Google Shape;1102;p59"/>
              <p:cNvSpPr/>
              <p:nvPr/>
            </p:nvSpPr>
            <p:spPr>
              <a:xfrm>
                <a:off x="2950295" y="1576591"/>
                <a:ext cx="761771" cy="761783"/>
              </a:xfrm>
              <a:custGeom>
                <a:avLst/>
                <a:gdLst/>
                <a:ahLst/>
                <a:cxnLst/>
                <a:rect l="l" t="t" r="r" b="b"/>
                <a:pathLst>
                  <a:path w="60482" h="60483" extrusionOk="0">
                    <a:moveTo>
                      <a:pt x="30241" y="1"/>
                    </a:moveTo>
                    <a:cubicBezTo>
                      <a:pt x="13545" y="1"/>
                      <a:pt x="0" y="13528"/>
                      <a:pt x="0" y="30241"/>
                    </a:cubicBezTo>
                    <a:cubicBezTo>
                      <a:pt x="0" y="46937"/>
                      <a:pt x="13545" y="60482"/>
                      <a:pt x="30241" y="60482"/>
                    </a:cubicBezTo>
                    <a:cubicBezTo>
                      <a:pt x="46936" y="60482"/>
                      <a:pt x="60481" y="46937"/>
                      <a:pt x="60481" y="30241"/>
                    </a:cubicBezTo>
                    <a:cubicBezTo>
                      <a:pt x="60481" y="13528"/>
                      <a:pt x="46936" y="1"/>
                      <a:pt x="30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3" name="Google Shape;1103;p59"/>
              <p:cNvSpPr/>
              <p:nvPr/>
            </p:nvSpPr>
            <p:spPr>
              <a:xfrm>
                <a:off x="3034543" y="1660827"/>
                <a:ext cx="593287" cy="296650"/>
              </a:xfrm>
              <a:custGeom>
                <a:avLst/>
                <a:gdLst/>
                <a:ahLst/>
                <a:cxnLst/>
                <a:rect l="l" t="t" r="r" b="b"/>
                <a:pathLst>
                  <a:path w="47105" h="23553" extrusionOk="0">
                    <a:moveTo>
                      <a:pt x="23552" y="0"/>
                    </a:moveTo>
                    <a:cubicBezTo>
                      <a:pt x="10563" y="0"/>
                      <a:pt x="0" y="10564"/>
                      <a:pt x="0" y="23553"/>
                    </a:cubicBezTo>
                    <a:lnTo>
                      <a:pt x="10765" y="23553"/>
                    </a:lnTo>
                    <a:cubicBezTo>
                      <a:pt x="10765" y="16495"/>
                      <a:pt x="16510" y="10766"/>
                      <a:pt x="23552" y="10766"/>
                    </a:cubicBezTo>
                    <a:cubicBezTo>
                      <a:pt x="30611" y="10766"/>
                      <a:pt x="36339" y="16495"/>
                      <a:pt x="36339" y="23553"/>
                    </a:cubicBezTo>
                    <a:lnTo>
                      <a:pt x="47105" y="23553"/>
                    </a:lnTo>
                    <a:cubicBezTo>
                      <a:pt x="47105" y="10564"/>
                      <a:pt x="36541" y="0"/>
                      <a:pt x="23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4" name="Google Shape;1104;p59"/>
              <p:cNvSpPr/>
              <p:nvPr/>
            </p:nvSpPr>
            <p:spPr>
              <a:xfrm>
                <a:off x="3034543" y="1957464"/>
                <a:ext cx="190751" cy="223246"/>
              </a:xfrm>
              <a:custGeom>
                <a:avLst/>
                <a:gdLst/>
                <a:ahLst/>
                <a:cxnLst/>
                <a:rect l="l" t="t" r="r" b="b"/>
                <a:pathLst>
                  <a:path w="15145" h="17725" extrusionOk="0">
                    <a:moveTo>
                      <a:pt x="0" y="1"/>
                    </a:moveTo>
                    <a:cubicBezTo>
                      <a:pt x="0" y="7061"/>
                      <a:pt x="3134" y="13395"/>
                      <a:pt x="8069" y="17724"/>
                    </a:cubicBezTo>
                    <a:lnTo>
                      <a:pt x="15145" y="9604"/>
                    </a:lnTo>
                    <a:cubicBezTo>
                      <a:pt x="12467" y="7263"/>
                      <a:pt x="10765" y="3826"/>
                      <a:pt x="107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5" name="Google Shape;1105;p59"/>
              <p:cNvSpPr/>
              <p:nvPr/>
            </p:nvSpPr>
            <p:spPr>
              <a:xfrm>
                <a:off x="3437054" y="1957464"/>
                <a:ext cx="190776" cy="223246"/>
              </a:xfrm>
              <a:custGeom>
                <a:avLst/>
                <a:gdLst/>
                <a:ahLst/>
                <a:cxnLst/>
                <a:rect l="l" t="t" r="r" b="b"/>
                <a:pathLst>
                  <a:path w="15147" h="17725" extrusionOk="0">
                    <a:moveTo>
                      <a:pt x="4381" y="1"/>
                    </a:moveTo>
                    <a:cubicBezTo>
                      <a:pt x="4381" y="3826"/>
                      <a:pt x="2680" y="7263"/>
                      <a:pt x="0" y="9604"/>
                    </a:cubicBezTo>
                    <a:lnTo>
                      <a:pt x="7076" y="17724"/>
                    </a:lnTo>
                    <a:cubicBezTo>
                      <a:pt x="12013" y="13395"/>
                      <a:pt x="15147" y="7061"/>
                      <a:pt x="151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6" name="Google Shape;1106;p59"/>
              <p:cNvSpPr/>
              <p:nvPr/>
            </p:nvSpPr>
            <p:spPr>
              <a:xfrm>
                <a:off x="3408413" y="1702214"/>
                <a:ext cx="219417" cy="255263"/>
              </a:xfrm>
              <a:custGeom>
                <a:avLst/>
                <a:gdLst/>
                <a:ahLst/>
                <a:cxnLst/>
                <a:rect l="l" t="t" r="r" b="b"/>
                <a:pathLst>
                  <a:path w="17421" h="20267" extrusionOk="0">
                    <a:moveTo>
                      <a:pt x="5864" y="0"/>
                    </a:moveTo>
                    <a:lnTo>
                      <a:pt x="1" y="9047"/>
                    </a:lnTo>
                    <a:cubicBezTo>
                      <a:pt x="3959" y="11221"/>
                      <a:pt x="6655" y="15432"/>
                      <a:pt x="6655" y="20267"/>
                    </a:cubicBezTo>
                    <a:lnTo>
                      <a:pt x="17421" y="20267"/>
                    </a:lnTo>
                    <a:cubicBezTo>
                      <a:pt x="17421" y="11641"/>
                      <a:pt x="12771" y="4111"/>
                      <a:pt x="58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7" name="Google Shape;1107;p59"/>
              <p:cNvSpPr/>
              <p:nvPr/>
            </p:nvSpPr>
            <p:spPr>
              <a:xfrm>
                <a:off x="3126197" y="1660827"/>
                <a:ext cx="410169" cy="180373"/>
              </a:xfrm>
              <a:custGeom>
                <a:avLst/>
                <a:gdLst/>
                <a:ahLst/>
                <a:cxnLst/>
                <a:rect l="l" t="t" r="r" b="b"/>
                <a:pathLst>
                  <a:path w="32566" h="14321" extrusionOk="0">
                    <a:moveTo>
                      <a:pt x="16275" y="0"/>
                    </a:moveTo>
                    <a:cubicBezTo>
                      <a:pt x="9957" y="0"/>
                      <a:pt x="4229" y="2494"/>
                      <a:pt x="1" y="6555"/>
                    </a:cubicBezTo>
                    <a:lnTo>
                      <a:pt x="7447" y="14321"/>
                    </a:lnTo>
                    <a:cubicBezTo>
                      <a:pt x="9739" y="12130"/>
                      <a:pt x="12855" y="10766"/>
                      <a:pt x="16275" y="10766"/>
                    </a:cubicBezTo>
                    <a:cubicBezTo>
                      <a:pt x="19695" y="10766"/>
                      <a:pt x="22812" y="12130"/>
                      <a:pt x="25103" y="14321"/>
                    </a:cubicBezTo>
                    <a:lnTo>
                      <a:pt x="32566" y="6555"/>
                    </a:lnTo>
                    <a:cubicBezTo>
                      <a:pt x="28320" y="2494"/>
                      <a:pt x="22592" y="0"/>
                      <a:pt x="16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8" name="Google Shape;1108;p59"/>
              <p:cNvSpPr/>
              <p:nvPr/>
            </p:nvSpPr>
            <p:spPr>
              <a:xfrm>
                <a:off x="3266870" y="1892965"/>
                <a:ext cx="128608" cy="128822"/>
              </a:xfrm>
              <a:custGeom>
                <a:avLst/>
                <a:gdLst/>
                <a:ahLst/>
                <a:cxnLst/>
                <a:rect l="l" t="t" r="r" b="b"/>
                <a:pathLst>
                  <a:path w="10211" h="10228" extrusionOk="0">
                    <a:moveTo>
                      <a:pt x="5106" y="0"/>
                    </a:moveTo>
                    <a:cubicBezTo>
                      <a:pt x="2292" y="0"/>
                      <a:pt x="1" y="2292"/>
                      <a:pt x="1" y="5122"/>
                    </a:cubicBezTo>
                    <a:cubicBezTo>
                      <a:pt x="1" y="7936"/>
                      <a:pt x="2292" y="10227"/>
                      <a:pt x="5106" y="10227"/>
                    </a:cubicBezTo>
                    <a:cubicBezTo>
                      <a:pt x="7937" y="10227"/>
                      <a:pt x="10210" y="7936"/>
                      <a:pt x="10210" y="5122"/>
                    </a:cubicBezTo>
                    <a:cubicBezTo>
                      <a:pt x="10210" y="2292"/>
                      <a:pt x="7937" y="0"/>
                      <a:pt x="5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09" name="Google Shape;1109;p59"/>
            <p:cNvGrpSpPr/>
            <p:nvPr/>
          </p:nvGrpSpPr>
          <p:grpSpPr>
            <a:xfrm>
              <a:off x="4324627" y="1622073"/>
              <a:ext cx="1327047" cy="693670"/>
              <a:chOff x="4790827" y="1537761"/>
              <a:chExt cx="1327047" cy="693670"/>
            </a:xfrm>
          </p:grpSpPr>
          <p:sp>
            <p:nvSpPr>
              <p:cNvPr id="1110" name="Google Shape;1110;p59"/>
              <p:cNvSpPr/>
              <p:nvPr/>
            </p:nvSpPr>
            <p:spPr>
              <a:xfrm>
                <a:off x="4790827" y="1537761"/>
                <a:ext cx="1327047" cy="693670"/>
              </a:xfrm>
              <a:custGeom>
                <a:avLst/>
                <a:gdLst/>
                <a:ahLst/>
                <a:cxnLst/>
                <a:rect l="l" t="t" r="r" b="b"/>
                <a:pathLst>
                  <a:path w="105363" h="55075" extrusionOk="0">
                    <a:moveTo>
                      <a:pt x="7413" y="0"/>
                    </a:moveTo>
                    <a:cubicBezTo>
                      <a:pt x="3320" y="0"/>
                      <a:pt x="0" y="3320"/>
                      <a:pt x="0" y="7397"/>
                    </a:cubicBezTo>
                    <a:lnTo>
                      <a:pt x="0" y="47678"/>
                    </a:lnTo>
                    <a:cubicBezTo>
                      <a:pt x="0" y="51755"/>
                      <a:pt x="3320" y="55074"/>
                      <a:pt x="7413" y="55074"/>
                    </a:cubicBezTo>
                    <a:lnTo>
                      <a:pt x="97950" y="55074"/>
                    </a:lnTo>
                    <a:cubicBezTo>
                      <a:pt x="102045" y="55074"/>
                      <a:pt x="105363" y="51755"/>
                      <a:pt x="105363" y="47678"/>
                    </a:cubicBezTo>
                    <a:lnTo>
                      <a:pt x="105363" y="7397"/>
                    </a:lnTo>
                    <a:cubicBezTo>
                      <a:pt x="105363" y="3320"/>
                      <a:pt x="102045" y="0"/>
                      <a:pt x="979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1" name="Google Shape;1111;p59"/>
              <p:cNvSpPr/>
              <p:nvPr/>
            </p:nvSpPr>
            <p:spPr>
              <a:xfrm>
                <a:off x="5236224" y="1719393"/>
                <a:ext cx="746077" cy="85104"/>
              </a:xfrm>
              <a:custGeom>
                <a:avLst/>
                <a:gdLst/>
                <a:ahLst/>
                <a:cxnLst/>
                <a:rect l="l" t="t" r="r" b="b"/>
                <a:pathLst>
                  <a:path w="59236" h="6757" extrusionOk="0">
                    <a:moveTo>
                      <a:pt x="1786" y="0"/>
                    </a:moveTo>
                    <a:cubicBezTo>
                      <a:pt x="792" y="0"/>
                      <a:pt x="0" y="809"/>
                      <a:pt x="0" y="1786"/>
                    </a:cubicBezTo>
                    <a:lnTo>
                      <a:pt x="0" y="4971"/>
                    </a:lnTo>
                    <a:cubicBezTo>
                      <a:pt x="0" y="5964"/>
                      <a:pt x="792" y="6757"/>
                      <a:pt x="1786" y="6757"/>
                    </a:cubicBezTo>
                    <a:lnTo>
                      <a:pt x="57432" y="6757"/>
                    </a:lnTo>
                    <a:cubicBezTo>
                      <a:pt x="58426" y="6757"/>
                      <a:pt x="59235" y="5964"/>
                      <a:pt x="59235" y="4971"/>
                    </a:cubicBezTo>
                    <a:lnTo>
                      <a:pt x="59235" y="1786"/>
                    </a:lnTo>
                    <a:cubicBezTo>
                      <a:pt x="59235" y="809"/>
                      <a:pt x="58426" y="0"/>
                      <a:pt x="574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2" name="Google Shape;1112;p59"/>
              <p:cNvSpPr/>
              <p:nvPr/>
            </p:nvSpPr>
            <p:spPr>
              <a:xfrm>
                <a:off x="5236224" y="1964681"/>
                <a:ext cx="746077" cy="85117"/>
              </a:xfrm>
              <a:custGeom>
                <a:avLst/>
                <a:gdLst/>
                <a:ahLst/>
                <a:cxnLst/>
                <a:rect l="l" t="t" r="r" b="b"/>
                <a:pathLst>
                  <a:path w="59236" h="6758" extrusionOk="0">
                    <a:moveTo>
                      <a:pt x="1786" y="1"/>
                    </a:moveTo>
                    <a:cubicBezTo>
                      <a:pt x="792" y="1"/>
                      <a:pt x="0" y="809"/>
                      <a:pt x="0" y="1786"/>
                    </a:cubicBezTo>
                    <a:lnTo>
                      <a:pt x="0" y="4971"/>
                    </a:lnTo>
                    <a:cubicBezTo>
                      <a:pt x="0" y="5965"/>
                      <a:pt x="792" y="6757"/>
                      <a:pt x="1786" y="6757"/>
                    </a:cubicBezTo>
                    <a:lnTo>
                      <a:pt x="57432" y="6757"/>
                    </a:lnTo>
                    <a:cubicBezTo>
                      <a:pt x="58426" y="6757"/>
                      <a:pt x="59235" y="5965"/>
                      <a:pt x="59235" y="4971"/>
                    </a:cubicBezTo>
                    <a:lnTo>
                      <a:pt x="59235" y="1786"/>
                    </a:lnTo>
                    <a:cubicBezTo>
                      <a:pt x="59235" y="809"/>
                      <a:pt x="58426" y="1"/>
                      <a:pt x="574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3" name="Google Shape;1113;p59"/>
              <p:cNvSpPr/>
              <p:nvPr/>
            </p:nvSpPr>
            <p:spPr>
              <a:xfrm>
                <a:off x="4926425" y="1673359"/>
                <a:ext cx="177401" cy="177174"/>
              </a:xfrm>
              <a:custGeom>
                <a:avLst/>
                <a:gdLst/>
                <a:ahLst/>
                <a:cxnLst/>
                <a:rect l="l" t="t" r="r" b="b"/>
                <a:pathLst>
                  <a:path w="14085" h="14067" extrusionOk="0">
                    <a:moveTo>
                      <a:pt x="3588" y="0"/>
                    </a:moveTo>
                    <a:cubicBezTo>
                      <a:pt x="1618" y="0"/>
                      <a:pt x="0" y="1600"/>
                      <a:pt x="0" y="3588"/>
                    </a:cubicBezTo>
                    <a:lnTo>
                      <a:pt x="0" y="10479"/>
                    </a:lnTo>
                    <a:cubicBezTo>
                      <a:pt x="0" y="12467"/>
                      <a:pt x="1618" y="14067"/>
                      <a:pt x="3588" y="14067"/>
                    </a:cubicBezTo>
                    <a:lnTo>
                      <a:pt x="10496" y="14067"/>
                    </a:lnTo>
                    <a:cubicBezTo>
                      <a:pt x="12467" y="14067"/>
                      <a:pt x="14085" y="12467"/>
                      <a:pt x="14085" y="10479"/>
                    </a:cubicBezTo>
                    <a:lnTo>
                      <a:pt x="14085" y="3588"/>
                    </a:lnTo>
                    <a:cubicBezTo>
                      <a:pt x="14085" y="1600"/>
                      <a:pt x="12467" y="0"/>
                      <a:pt x="10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4" name="Google Shape;1114;p59"/>
              <p:cNvSpPr/>
              <p:nvPr/>
            </p:nvSpPr>
            <p:spPr>
              <a:xfrm>
                <a:off x="4926425" y="1918646"/>
                <a:ext cx="177401" cy="177186"/>
              </a:xfrm>
              <a:custGeom>
                <a:avLst/>
                <a:gdLst/>
                <a:ahLst/>
                <a:cxnLst/>
                <a:rect l="l" t="t" r="r" b="b"/>
                <a:pathLst>
                  <a:path w="14085" h="14068" extrusionOk="0">
                    <a:moveTo>
                      <a:pt x="3588" y="0"/>
                    </a:moveTo>
                    <a:cubicBezTo>
                      <a:pt x="1618" y="0"/>
                      <a:pt x="0" y="1600"/>
                      <a:pt x="0" y="3588"/>
                    </a:cubicBezTo>
                    <a:lnTo>
                      <a:pt x="0" y="10479"/>
                    </a:lnTo>
                    <a:cubicBezTo>
                      <a:pt x="0" y="12467"/>
                      <a:pt x="1618" y="14067"/>
                      <a:pt x="3588" y="14067"/>
                    </a:cubicBezTo>
                    <a:lnTo>
                      <a:pt x="10496" y="14067"/>
                    </a:lnTo>
                    <a:cubicBezTo>
                      <a:pt x="12467" y="14067"/>
                      <a:pt x="14085" y="12467"/>
                      <a:pt x="14085" y="10479"/>
                    </a:cubicBezTo>
                    <a:lnTo>
                      <a:pt x="14085" y="3588"/>
                    </a:lnTo>
                    <a:cubicBezTo>
                      <a:pt x="14085" y="1600"/>
                      <a:pt x="12467" y="0"/>
                      <a:pt x="10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5" name="Google Shape;1115;p59"/>
              <p:cNvSpPr/>
              <p:nvPr/>
            </p:nvSpPr>
            <p:spPr>
              <a:xfrm>
                <a:off x="4959311" y="1969442"/>
                <a:ext cx="111617" cy="75683"/>
              </a:xfrm>
              <a:custGeom>
                <a:avLst/>
                <a:gdLst/>
                <a:ahLst/>
                <a:cxnLst/>
                <a:rect l="l" t="t" r="r" b="b"/>
                <a:pathLst>
                  <a:path w="8862" h="6009" extrusionOk="0">
                    <a:moveTo>
                      <a:pt x="8262" y="1"/>
                    </a:moveTo>
                    <a:cubicBezTo>
                      <a:pt x="8113" y="1"/>
                      <a:pt x="7968" y="60"/>
                      <a:pt x="7868" y="179"/>
                    </a:cubicBezTo>
                    <a:lnTo>
                      <a:pt x="3909" y="4728"/>
                    </a:lnTo>
                    <a:lnTo>
                      <a:pt x="944" y="2201"/>
                    </a:lnTo>
                    <a:cubicBezTo>
                      <a:pt x="838" y="2117"/>
                      <a:pt x="711" y="2075"/>
                      <a:pt x="587" y="2075"/>
                    </a:cubicBezTo>
                    <a:cubicBezTo>
                      <a:pt x="436" y="2075"/>
                      <a:pt x="288" y="2139"/>
                      <a:pt x="186" y="2268"/>
                    </a:cubicBezTo>
                    <a:cubicBezTo>
                      <a:pt x="0" y="2487"/>
                      <a:pt x="18" y="2824"/>
                      <a:pt x="254" y="3010"/>
                    </a:cubicBezTo>
                    <a:lnTo>
                      <a:pt x="3605" y="5874"/>
                    </a:lnTo>
                    <a:cubicBezTo>
                      <a:pt x="3707" y="5957"/>
                      <a:pt x="3841" y="6008"/>
                      <a:pt x="3960" y="6008"/>
                    </a:cubicBezTo>
                    <a:cubicBezTo>
                      <a:pt x="4111" y="6008"/>
                      <a:pt x="4263" y="5941"/>
                      <a:pt x="4364" y="5822"/>
                    </a:cubicBezTo>
                    <a:lnTo>
                      <a:pt x="8677" y="887"/>
                    </a:lnTo>
                    <a:cubicBezTo>
                      <a:pt x="8862" y="667"/>
                      <a:pt x="8846" y="330"/>
                      <a:pt x="8626" y="128"/>
                    </a:cubicBezTo>
                    <a:cubicBezTo>
                      <a:pt x="8518" y="43"/>
                      <a:pt x="8388" y="1"/>
                      <a:pt x="8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6" name="Google Shape;1116;p59"/>
              <p:cNvSpPr/>
              <p:nvPr/>
            </p:nvSpPr>
            <p:spPr>
              <a:xfrm>
                <a:off x="4959311" y="1724104"/>
                <a:ext cx="111617" cy="75683"/>
              </a:xfrm>
              <a:custGeom>
                <a:avLst/>
                <a:gdLst/>
                <a:ahLst/>
                <a:cxnLst/>
                <a:rect l="l" t="t" r="r" b="b"/>
                <a:pathLst>
                  <a:path w="8862" h="6009" extrusionOk="0">
                    <a:moveTo>
                      <a:pt x="8262" y="1"/>
                    </a:moveTo>
                    <a:cubicBezTo>
                      <a:pt x="8113" y="1"/>
                      <a:pt x="7968" y="60"/>
                      <a:pt x="7868" y="179"/>
                    </a:cubicBezTo>
                    <a:lnTo>
                      <a:pt x="3909" y="4728"/>
                    </a:lnTo>
                    <a:lnTo>
                      <a:pt x="944" y="2201"/>
                    </a:lnTo>
                    <a:cubicBezTo>
                      <a:pt x="838" y="2117"/>
                      <a:pt x="711" y="2075"/>
                      <a:pt x="587" y="2075"/>
                    </a:cubicBezTo>
                    <a:cubicBezTo>
                      <a:pt x="436" y="2075"/>
                      <a:pt x="288" y="2139"/>
                      <a:pt x="186" y="2268"/>
                    </a:cubicBezTo>
                    <a:cubicBezTo>
                      <a:pt x="0" y="2487"/>
                      <a:pt x="18" y="2824"/>
                      <a:pt x="254" y="3010"/>
                    </a:cubicBezTo>
                    <a:lnTo>
                      <a:pt x="3605" y="5874"/>
                    </a:lnTo>
                    <a:cubicBezTo>
                      <a:pt x="3707" y="5957"/>
                      <a:pt x="3841" y="6008"/>
                      <a:pt x="3960" y="6008"/>
                    </a:cubicBezTo>
                    <a:cubicBezTo>
                      <a:pt x="4111" y="6008"/>
                      <a:pt x="4263" y="5941"/>
                      <a:pt x="4364" y="5822"/>
                    </a:cubicBezTo>
                    <a:lnTo>
                      <a:pt x="8677" y="887"/>
                    </a:lnTo>
                    <a:cubicBezTo>
                      <a:pt x="8862" y="667"/>
                      <a:pt x="8846" y="330"/>
                      <a:pt x="8626" y="128"/>
                    </a:cubicBezTo>
                    <a:cubicBezTo>
                      <a:pt x="8518" y="43"/>
                      <a:pt x="8388" y="1"/>
                      <a:pt x="8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17" name="Google Shape;1117;p59"/>
            <p:cNvGrpSpPr/>
            <p:nvPr/>
          </p:nvGrpSpPr>
          <p:grpSpPr>
            <a:xfrm>
              <a:off x="4682303" y="3884965"/>
              <a:ext cx="611684" cy="248664"/>
              <a:chOff x="5732300" y="4325125"/>
              <a:chExt cx="1017100" cy="413475"/>
            </a:xfrm>
          </p:grpSpPr>
          <p:sp>
            <p:nvSpPr>
              <p:cNvPr id="1118" name="Google Shape;1118;p59"/>
              <p:cNvSpPr/>
              <p:nvPr/>
            </p:nvSpPr>
            <p:spPr>
              <a:xfrm>
                <a:off x="5732300" y="4325125"/>
                <a:ext cx="101710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40684" h="5348" extrusionOk="0">
                    <a:moveTo>
                      <a:pt x="2682" y="0"/>
                    </a:moveTo>
                    <a:cubicBezTo>
                      <a:pt x="1201" y="0"/>
                      <a:pt x="1" y="1201"/>
                      <a:pt x="1" y="2681"/>
                    </a:cubicBezTo>
                    <a:cubicBezTo>
                      <a:pt x="1" y="4163"/>
                      <a:pt x="1201" y="5347"/>
                      <a:pt x="2682" y="5347"/>
                    </a:cubicBezTo>
                    <a:lnTo>
                      <a:pt x="38003" y="5347"/>
                    </a:lnTo>
                    <a:cubicBezTo>
                      <a:pt x="39483" y="5347"/>
                      <a:pt x="40684" y="4163"/>
                      <a:pt x="40684" y="2681"/>
                    </a:cubicBezTo>
                    <a:cubicBezTo>
                      <a:pt x="40684" y="1201"/>
                      <a:pt x="39483" y="0"/>
                      <a:pt x="38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8000"/>
                  </a:schemeClr>
                </a:outerShdw>
                <a:reflection stA="3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9" name="Google Shape;1119;p59"/>
              <p:cNvSpPr/>
              <p:nvPr/>
            </p:nvSpPr>
            <p:spPr>
              <a:xfrm>
                <a:off x="5732300" y="4604900"/>
                <a:ext cx="51245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20498" h="5348" extrusionOk="0">
                    <a:moveTo>
                      <a:pt x="2682" y="1"/>
                    </a:moveTo>
                    <a:cubicBezTo>
                      <a:pt x="1201" y="1"/>
                      <a:pt x="1" y="1202"/>
                      <a:pt x="1" y="2682"/>
                    </a:cubicBezTo>
                    <a:cubicBezTo>
                      <a:pt x="1" y="4163"/>
                      <a:pt x="1201" y="5348"/>
                      <a:pt x="2682" y="5348"/>
                    </a:cubicBezTo>
                    <a:lnTo>
                      <a:pt x="17817" y="5348"/>
                    </a:lnTo>
                    <a:cubicBezTo>
                      <a:pt x="19298" y="5348"/>
                      <a:pt x="20498" y="4163"/>
                      <a:pt x="20498" y="2682"/>
                    </a:cubicBezTo>
                    <a:cubicBezTo>
                      <a:pt x="20498" y="1202"/>
                      <a:pt x="19298" y="1"/>
                      <a:pt x="178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8000"/>
                  </a:schemeClr>
                </a:outerShdw>
                <a:reflection stA="3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0" name="Google Shape;1120;p59"/>
            <p:cNvGrpSpPr/>
            <p:nvPr/>
          </p:nvGrpSpPr>
          <p:grpSpPr>
            <a:xfrm>
              <a:off x="4324627" y="2351295"/>
              <a:ext cx="1044542" cy="184915"/>
              <a:chOff x="775925" y="1084125"/>
              <a:chExt cx="1736850" cy="307475"/>
            </a:xfrm>
          </p:grpSpPr>
          <p:sp>
            <p:nvSpPr>
              <p:cNvPr id="1121" name="Google Shape;1121;p59"/>
              <p:cNvSpPr/>
              <p:nvPr/>
            </p:nvSpPr>
            <p:spPr>
              <a:xfrm>
                <a:off x="775925" y="1084125"/>
                <a:ext cx="1736850" cy="307475"/>
              </a:xfrm>
              <a:custGeom>
                <a:avLst/>
                <a:gdLst/>
                <a:ahLst/>
                <a:cxnLst/>
                <a:rect l="l" t="t" r="r" b="b"/>
                <a:pathLst>
                  <a:path w="69474" h="12299" extrusionOk="0">
                    <a:moveTo>
                      <a:pt x="3710" y="1"/>
                    </a:moveTo>
                    <a:cubicBezTo>
                      <a:pt x="1652" y="1"/>
                      <a:pt x="0" y="1668"/>
                      <a:pt x="0" y="3711"/>
                    </a:cubicBezTo>
                    <a:lnTo>
                      <a:pt x="0" y="8589"/>
                    </a:lnTo>
                    <a:cubicBezTo>
                      <a:pt x="0" y="10631"/>
                      <a:pt x="1652" y="12299"/>
                      <a:pt x="3710" y="12299"/>
                    </a:cubicBezTo>
                    <a:lnTo>
                      <a:pt x="65764" y="12299"/>
                    </a:lnTo>
                    <a:cubicBezTo>
                      <a:pt x="67821" y="12299"/>
                      <a:pt x="69473" y="10631"/>
                      <a:pt x="69473" y="8589"/>
                    </a:cubicBezTo>
                    <a:lnTo>
                      <a:pt x="69473" y="3711"/>
                    </a:lnTo>
                    <a:cubicBezTo>
                      <a:pt x="69473" y="1668"/>
                      <a:pt x="67821" y="1"/>
                      <a:pt x="657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300038" dist="19050" dir="5400000" algn="bl" rotWithShape="0">
                  <a:schemeClr val="dk1">
                    <a:alpha val="33000"/>
                  </a:schemeClr>
                </a:outerShdw>
                <a:reflection stA="3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2" name="Google Shape;1122;p59"/>
              <p:cNvSpPr/>
              <p:nvPr/>
            </p:nvSpPr>
            <p:spPr>
              <a:xfrm>
                <a:off x="901400" y="1219325"/>
                <a:ext cx="1485900" cy="37075"/>
              </a:xfrm>
              <a:custGeom>
                <a:avLst/>
                <a:gdLst/>
                <a:ahLst/>
                <a:cxnLst/>
                <a:rect l="l" t="t" r="r" b="b"/>
                <a:pathLst>
                  <a:path w="59436" h="1483" extrusionOk="0">
                    <a:moveTo>
                      <a:pt x="748" y="1"/>
                    </a:moveTo>
                    <a:cubicBezTo>
                      <a:pt x="343" y="1"/>
                      <a:pt x="0" y="329"/>
                      <a:pt x="0" y="749"/>
                    </a:cubicBezTo>
                    <a:cubicBezTo>
                      <a:pt x="0" y="1154"/>
                      <a:pt x="343" y="1482"/>
                      <a:pt x="748" y="1482"/>
                    </a:cubicBezTo>
                    <a:lnTo>
                      <a:pt x="58687" y="1482"/>
                    </a:lnTo>
                    <a:cubicBezTo>
                      <a:pt x="59107" y="1482"/>
                      <a:pt x="59435" y="1154"/>
                      <a:pt x="59435" y="749"/>
                    </a:cubicBezTo>
                    <a:cubicBezTo>
                      <a:pt x="59435" y="329"/>
                      <a:pt x="59107" y="1"/>
                      <a:pt x="586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3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3" name="Google Shape;1123;p59"/>
              <p:cNvSpPr/>
              <p:nvPr/>
            </p:nvSpPr>
            <p:spPr>
              <a:xfrm>
                <a:off x="1091950" y="1186600"/>
                <a:ext cx="102125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4101" extrusionOk="0">
                    <a:moveTo>
                      <a:pt x="2042" y="1"/>
                    </a:moveTo>
                    <a:cubicBezTo>
                      <a:pt x="905" y="1"/>
                      <a:pt x="1" y="921"/>
                      <a:pt x="1" y="2043"/>
                    </a:cubicBezTo>
                    <a:cubicBezTo>
                      <a:pt x="1" y="3180"/>
                      <a:pt x="905" y="4101"/>
                      <a:pt x="2042" y="4101"/>
                    </a:cubicBezTo>
                    <a:cubicBezTo>
                      <a:pt x="3165" y="4101"/>
                      <a:pt x="4085" y="3180"/>
                      <a:pt x="4085" y="2043"/>
                    </a:cubicBezTo>
                    <a:cubicBezTo>
                      <a:pt x="4085" y="921"/>
                      <a:pt x="3165" y="1"/>
                      <a:pt x="20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3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4" name="Google Shape;1124;p59"/>
            <p:cNvGrpSpPr/>
            <p:nvPr/>
          </p:nvGrpSpPr>
          <p:grpSpPr>
            <a:xfrm>
              <a:off x="2947116" y="2438453"/>
              <a:ext cx="535252" cy="177837"/>
              <a:chOff x="3208010" y="1515479"/>
              <a:chExt cx="1017589" cy="338094"/>
            </a:xfrm>
          </p:grpSpPr>
          <p:sp>
            <p:nvSpPr>
              <p:cNvPr id="1125" name="Google Shape;1125;p59"/>
              <p:cNvSpPr/>
              <p:nvPr/>
            </p:nvSpPr>
            <p:spPr>
              <a:xfrm>
                <a:off x="3208010" y="1515479"/>
                <a:ext cx="1017589" cy="338094"/>
              </a:xfrm>
              <a:custGeom>
                <a:avLst/>
                <a:gdLst/>
                <a:ahLst/>
                <a:cxnLst/>
                <a:rect l="l" t="t" r="r" b="b"/>
                <a:pathLst>
                  <a:path w="27731" h="9213" extrusionOk="0">
                    <a:moveTo>
                      <a:pt x="17852" y="0"/>
                    </a:moveTo>
                    <a:cubicBezTo>
                      <a:pt x="15721" y="0"/>
                      <a:pt x="13587" y="678"/>
                      <a:pt x="12086" y="1877"/>
                    </a:cubicBezTo>
                    <a:cubicBezTo>
                      <a:pt x="10727" y="2951"/>
                      <a:pt x="9367" y="4764"/>
                      <a:pt x="8880" y="6644"/>
                    </a:cubicBezTo>
                    <a:cubicBezTo>
                      <a:pt x="7885" y="5842"/>
                      <a:pt x="6591" y="5407"/>
                      <a:pt x="5303" y="5407"/>
                    </a:cubicBezTo>
                    <a:cubicBezTo>
                      <a:pt x="4787" y="5407"/>
                      <a:pt x="4272" y="5477"/>
                      <a:pt x="3778" y="5621"/>
                    </a:cubicBezTo>
                    <a:cubicBezTo>
                      <a:pt x="2048" y="6124"/>
                      <a:pt x="588" y="7501"/>
                      <a:pt x="0" y="9213"/>
                    </a:cubicBezTo>
                    <a:lnTo>
                      <a:pt x="27730" y="9112"/>
                    </a:lnTo>
                    <a:cubicBezTo>
                      <a:pt x="27244" y="5688"/>
                      <a:pt x="25213" y="2884"/>
                      <a:pt x="22225" y="1122"/>
                    </a:cubicBezTo>
                    <a:cubicBezTo>
                      <a:pt x="20929" y="354"/>
                      <a:pt x="19391" y="0"/>
                      <a:pt x="178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7000"/>
                  </a:schemeClr>
                </a:outerShdw>
                <a:reflection stA="3000" endPos="54000" dist="1905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6" name="Google Shape;1126;p59"/>
              <p:cNvSpPr/>
              <p:nvPr/>
            </p:nvSpPr>
            <p:spPr>
              <a:xfrm>
                <a:off x="3655825" y="1526268"/>
                <a:ext cx="529105" cy="290461"/>
              </a:xfrm>
              <a:custGeom>
                <a:avLst/>
                <a:gdLst/>
                <a:ahLst/>
                <a:cxnLst/>
                <a:rect l="l" t="t" r="r" b="b"/>
                <a:pathLst>
                  <a:path w="14419" h="7915" extrusionOk="0">
                    <a:moveTo>
                      <a:pt x="5350" y="1"/>
                    </a:moveTo>
                    <a:cubicBezTo>
                      <a:pt x="4889" y="1"/>
                      <a:pt x="4425" y="35"/>
                      <a:pt x="3962" y="106"/>
                    </a:cubicBezTo>
                    <a:cubicBezTo>
                      <a:pt x="2836" y="291"/>
                      <a:pt x="1728" y="761"/>
                      <a:pt x="990" y="1634"/>
                    </a:cubicBezTo>
                    <a:cubicBezTo>
                      <a:pt x="269" y="2507"/>
                      <a:pt x="0" y="3816"/>
                      <a:pt x="553" y="4806"/>
                    </a:cubicBezTo>
                    <a:cubicBezTo>
                      <a:pt x="990" y="5611"/>
                      <a:pt x="1847" y="6081"/>
                      <a:pt x="2686" y="6451"/>
                    </a:cubicBezTo>
                    <a:cubicBezTo>
                      <a:pt x="4897" y="7410"/>
                      <a:pt x="7319" y="7915"/>
                      <a:pt x="9743" y="7915"/>
                    </a:cubicBezTo>
                    <a:cubicBezTo>
                      <a:pt x="10374" y="7915"/>
                      <a:pt x="11005" y="7880"/>
                      <a:pt x="11632" y="7811"/>
                    </a:cubicBezTo>
                    <a:cubicBezTo>
                      <a:pt x="12153" y="7744"/>
                      <a:pt x="12690" y="7659"/>
                      <a:pt x="13160" y="7424"/>
                    </a:cubicBezTo>
                    <a:cubicBezTo>
                      <a:pt x="13646" y="7207"/>
                      <a:pt x="14067" y="6804"/>
                      <a:pt x="14201" y="6300"/>
                    </a:cubicBezTo>
                    <a:cubicBezTo>
                      <a:pt x="14419" y="5511"/>
                      <a:pt x="13982" y="4705"/>
                      <a:pt x="13479" y="4085"/>
                    </a:cubicBezTo>
                    <a:cubicBezTo>
                      <a:pt x="11532" y="1596"/>
                      <a:pt x="8499" y="1"/>
                      <a:pt x="5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7000"/>
                  </a:schemeClr>
                </a:outerShdw>
                <a:reflection stA="3000" endPos="54000" dist="1905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7" name="Google Shape;1127;p59"/>
              <p:cNvSpPr/>
              <p:nvPr/>
            </p:nvSpPr>
            <p:spPr>
              <a:xfrm>
                <a:off x="3302864" y="1721208"/>
                <a:ext cx="164504" cy="95083"/>
              </a:xfrm>
              <a:custGeom>
                <a:avLst/>
                <a:gdLst/>
                <a:ahLst/>
                <a:cxnLst/>
                <a:rect l="l" t="t" r="r" b="b"/>
                <a:pathLst>
                  <a:path w="4483" h="2591" extrusionOk="0">
                    <a:moveTo>
                      <a:pt x="2237" y="1"/>
                    </a:moveTo>
                    <a:cubicBezTo>
                      <a:pt x="1529" y="1"/>
                      <a:pt x="520" y="85"/>
                      <a:pt x="219" y="518"/>
                    </a:cubicBezTo>
                    <a:cubicBezTo>
                      <a:pt x="0" y="854"/>
                      <a:pt x="17" y="1307"/>
                      <a:pt x="219" y="1660"/>
                    </a:cubicBezTo>
                    <a:cubicBezTo>
                      <a:pt x="420" y="2012"/>
                      <a:pt x="772" y="2247"/>
                      <a:pt x="1159" y="2381"/>
                    </a:cubicBezTo>
                    <a:cubicBezTo>
                      <a:pt x="1528" y="2533"/>
                      <a:pt x="1931" y="2566"/>
                      <a:pt x="2334" y="2582"/>
                    </a:cubicBezTo>
                    <a:cubicBezTo>
                      <a:pt x="2441" y="2587"/>
                      <a:pt x="2549" y="2591"/>
                      <a:pt x="2658" y="2591"/>
                    </a:cubicBezTo>
                    <a:cubicBezTo>
                      <a:pt x="2940" y="2591"/>
                      <a:pt x="3225" y="2567"/>
                      <a:pt x="3492" y="2482"/>
                    </a:cubicBezTo>
                    <a:cubicBezTo>
                      <a:pt x="3861" y="2365"/>
                      <a:pt x="4197" y="2112"/>
                      <a:pt x="4331" y="1743"/>
                    </a:cubicBezTo>
                    <a:cubicBezTo>
                      <a:pt x="4483" y="1324"/>
                      <a:pt x="4315" y="820"/>
                      <a:pt x="3979" y="501"/>
                    </a:cubicBezTo>
                    <a:cubicBezTo>
                      <a:pt x="3659" y="183"/>
                      <a:pt x="3189" y="48"/>
                      <a:pt x="2737" y="15"/>
                    </a:cubicBezTo>
                    <a:cubicBezTo>
                      <a:pt x="2608" y="7"/>
                      <a:pt x="2434" y="1"/>
                      <a:pt x="22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7000"/>
                  </a:schemeClr>
                </a:outerShdw>
                <a:reflection stA="3000" endPos="54000" dist="1905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8" name="Google Shape;1128;p59"/>
            <p:cNvGrpSpPr/>
            <p:nvPr/>
          </p:nvGrpSpPr>
          <p:grpSpPr>
            <a:xfrm>
              <a:off x="5705041" y="2096528"/>
              <a:ext cx="535252" cy="177837"/>
              <a:chOff x="3208010" y="1515479"/>
              <a:chExt cx="1017589" cy="338094"/>
            </a:xfrm>
          </p:grpSpPr>
          <p:sp>
            <p:nvSpPr>
              <p:cNvPr id="1129" name="Google Shape;1129;p59"/>
              <p:cNvSpPr/>
              <p:nvPr/>
            </p:nvSpPr>
            <p:spPr>
              <a:xfrm>
                <a:off x="3208010" y="1515479"/>
                <a:ext cx="1017589" cy="338094"/>
              </a:xfrm>
              <a:custGeom>
                <a:avLst/>
                <a:gdLst/>
                <a:ahLst/>
                <a:cxnLst/>
                <a:rect l="l" t="t" r="r" b="b"/>
                <a:pathLst>
                  <a:path w="27731" h="9213" extrusionOk="0">
                    <a:moveTo>
                      <a:pt x="17852" y="0"/>
                    </a:moveTo>
                    <a:cubicBezTo>
                      <a:pt x="15721" y="0"/>
                      <a:pt x="13587" y="678"/>
                      <a:pt x="12086" y="1877"/>
                    </a:cubicBezTo>
                    <a:cubicBezTo>
                      <a:pt x="10727" y="2951"/>
                      <a:pt x="9367" y="4764"/>
                      <a:pt x="8880" y="6644"/>
                    </a:cubicBezTo>
                    <a:cubicBezTo>
                      <a:pt x="7885" y="5842"/>
                      <a:pt x="6591" y="5407"/>
                      <a:pt x="5303" y="5407"/>
                    </a:cubicBezTo>
                    <a:cubicBezTo>
                      <a:pt x="4787" y="5407"/>
                      <a:pt x="4272" y="5477"/>
                      <a:pt x="3778" y="5621"/>
                    </a:cubicBezTo>
                    <a:cubicBezTo>
                      <a:pt x="2048" y="6124"/>
                      <a:pt x="588" y="7501"/>
                      <a:pt x="0" y="9213"/>
                    </a:cubicBezTo>
                    <a:lnTo>
                      <a:pt x="27730" y="9112"/>
                    </a:lnTo>
                    <a:cubicBezTo>
                      <a:pt x="27244" y="5688"/>
                      <a:pt x="25213" y="2884"/>
                      <a:pt x="22225" y="1122"/>
                    </a:cubicBezTo>
                    <a:cubicBezTo>
                      <a:pt x="20929" y="354"/>
                      <a:pt x="19391" y="0"/>
                      <a:pt x="178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7000"/>
                  </a:schemeClr>
                </a:outerShdw>
                <a:reflection stA="3000" endPos="54000" dist="1905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0" name="Google Shape;1130;p59"/>
              <p:cNvSpPr/>
              <p:nvPr/>
            </p:nvSpPr>
            <p:spPr>
              <a:xfrm>
                <a:off x="3655825" y="1526268"/>
                <a:ext cx="529105" cy="290461"/>
              </a:xfrm>
              <a:custGeom>
                <a:avLst/>
                <a:gdLst/>
                <a:ahLst/>
                <a:cxnLst/>
                <a:rect l="l" t="t" r="r" b="b"/>
                <a:pathLst>
                  <a:path w="14419" h="7915" extrusionOk="0">
                    <a:moveTo>
                      <a:pt x="5350" y="1"/>
                    </a:moveTo>
                    <a:cubicBezTo>
                      <a:pt x="4889" y="1"/>
                      <a:pt x="4425" y="35"/>
                      <a:pt x="3962" y="106"/>
                    </a:cubicBezTo>
                    <a:cubicBezTo>
                      <a:pt x="2836" y="291"/>
                      <a:pt x="1728" y="761"/>
                      <a:pt x="990" y="1634"/>
                    </a:cubicBezTo>
                    <a:cubicBezTo>
                      <a:pt x="269" y="2507"/>
                      <a:pt x="0" y="3816"/>
                      <a:pt x="553" y="4806"/>
                    </a:cubicBezTo>
                    <a:cubicBezTo>
                      <a:pt x="990" y="5611"/>
                      <a:pt x="1847" y="6081"/>
                      <a:pt x="2686" y="6451"/>
                    </a:cubicBezTo>
                    <a:cubicBezTo>
                      <a:pt x="4897" y="7410"/>
                      <a:pt x="7319" y="7915"/>
                      <a:pt x="9743" y="7915"/>
                    </a:cubicBezTo>
                    <a:cubicBezTo>
                      <a:pt x="10374" y="7915"/>
                      <a:pt x="11005" y="7880"/>
                      <a:pt x="11632" y="7811"/>
                    </a:cubicBezTo>
                    <a:cubicBezTo>
                      <a:pt x="12153" y="7744"/>
                      <a:pt x="12690" y="7659"/>
                      <a:pt x="13160" y="7424"/>
                    </a:cubicBezTo>
                    <a:cubicBezTo>
                      <a:pt x="13646" y="7207"/>
                      <a:pt x="14067" y="6804"/>
                      <a:pt x="14201" y="6300"/>
                    </a:cubicBezTo>
                    <a:cubicBezTo>
                      <a:pt x="14419" y="5511"/>
                      <a:pt x="13982" y="4705"/>
                      <a:pt x="13479" y="4085"/>
                    </a:cubicBezTo>
                    <a:cubicBezTo>
                      <a:pt x="11532" y="1596"/>
                      <a:pt x="8499" y="1"/>
                      <a:pt x="5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7000"/>
                  </a:schemeClr>
                </a:outerShdw>
                <a:reflection stA="3000" endPos="54000" dist="1905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1" name="Google Shape;1131;p59"/>
              <p:cNvSpPr/>
              <p:nvPr/>
            </p:nvSpPr>
            <p:spPr>
              <a:xfrm>
                <a:off x="3302864" y="1721208"/>
                <a:ext cx="164504" cy="95083"/>
              </a:xfrm>
              <a:custGeom>
                <a:avLst/>
                <a:gdLst/>
                <a:ahLst/>
                <a:cxnLst/>
                <a:rect l="l" t="t" r="r" b="b"/>
                <a:pathLst>
                  <a:path w="4483" h="2591" extrusionOk="0">
                    <a:moveTo>
                      <a:pt x="2237" y="1"/>
                    </a:moveTo>
                    <a:cubicBezTo>
                      <a:pt x="1529" y="1"/>
                      <a:pt x="520" y="85"/>
                      <a:pt x="219" y="518"/>
                    </a:cubicBezTo>
                    <a:cubicBezTo>
                      <a:pt x="0" y="854"/>
                      <a:pt x="17" y="1307"/>
                      <a:pt x="219" y="1660"/>
                    </a:cubicBezTo>
                    <a:cubicBezTo>
                      <a:pt x="420" y="2012"/>
                      <a:pt x="772" y="2247"/>
                      <a:pt x="1159" y="2381"/>
                    </a:cubicBezTo>
                    <a:cubicBezTo>
                      <a:pt x="1528" y="2533"/>
                      <a:pt x="1931" y="2566"/>
                      <a:pt x="2334" y="2582"/>
                    </a:cubicBezTo>
                    <a:cubicBezTo>
                      <a:pt x="2441" y="2587"/>
                      <a:pt x="2549" y="2591"/>
                      <a:pt x="2658" y="2591"/>
                    </a:cubicBezTo>
                    <a:cubicBezTo>
                      <a:pt x="2940" y="2591"/>
                      <a:pt x="3225" y="2567"/>
                      <a:pt x="3492" y="2482"/>
                    </a:cubicBezTo>
                    <a:cubicBezTo>
                      <a:pt x="3861" y="2365"/>
                      <a:pt x="4197" y="2112"/>
                      <a:pt x="4331" y="1743"/>
                    </a:cubicBezTo>
                    <a:cubicBezTo>
                      <a:pt x="4483" y="1324"/>
                      <a:pt x="4315" y="820"/>
                      <a:pt x="3979" y="501"/>
                    </a:cubicBezTo>
                    <a:cubicBezTo>
                      <a:pt x="3659" y="183"/>
                      <a:pt x="3189" y="48"/>
                      <a:pt x="2737" y="15"/>
                    </a:cubicBezTo>
                    <a:cubicBezTo>
                      <a:pt x="2608" y="7"/>
                      <a:pt x="2434" y="1"/>
                      <a:pt x="22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7000"/>
                  </a:schemeClr>
                </a:outerShdw>
                <a:reflection stA="3000" endPos="54000" dist="1905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339172A4-3A55-1580-F9FA-91BAAEEEA1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2469" y="589949"/>
            <a:ext cx="4859021" cy="114849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11CFBC8-9C23-7E96-A49A-3EFCAD1A5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358" y="2058453"/>
            <a:ext cx="3019777" cy="200799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0294943-885F-99D6-872F-1CE2F2C53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383" y="2038290"/>
            <a:ext cx="1474138" cy="205748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00D2863-F9F6-E634-EADE-44DCC3860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154" y="2075535"/>
            <a:ext cx="2891392" cy="11669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احترم عمل الآخرين</a:t>
            </a:r>
          </a:p>
        </p:txBody>
      </p:sp>
      <p:sp>
        <p:nvSpPr>
          <p:cNvPr id="1071" name="Google Shape;1071;p59"/>
          <p:cNvSpPr txBox="1">
            <a:spLocks noGrp="1"/>
          </p:cNvSpPr>
          <p:nvPr>
            <p:ph type="subTitle" idx="2"/>
          </p:nvPr>
        </p:nvSpPr>
        <p:spPr>
          <a:xfrm>
            <a:off x="3872753" y="1882140"/>
            <a:ext cx="3017520" cy="14292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ليس من الصواب نسخ واستخدام نص أو صور من الإنترنت دون إذن الأشخاص الذين أنشأوها. إذا حملت مشروعا على الإنترنت واستخدمه أحدهم ونسبه لنفسه، هل ترغب في ذلك؟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بالطبع لا , لماذا ؟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4D36BA5-A9F7-990D-FA58-5FDC9908F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9" t="8192" b="6520"/>
          <a:stretch/>
        </p:blipFill>
        <p:spPr>
          <a:xfrm>
            <a:off x="720000" y="1882140"/>
            <a:ext cx="2091203" cy="20759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4482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650EE0-AF68-66F9-FF3A-5F5FC7072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40423" y="1764927"/>
            <a:ext cx="5289177" cy="1462367"/>
          </a:xfrm>
          <a:prstGeom prst="roundRect">
            <a:avLst/>
          </a:prstGeom>
          <a:solidFill>
            <a:srgbClr val="F1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12EF921-6F5A-A8C3-E980-1102369725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41576" y="3378573"/>
            <a:ext cx="2788024" cy="386603"/>
          </a:xfrm>
          <a:prstGeom prst="roundRect">
            <a:avLst>
              <a:gd name="adj" fmla="val 50000"/>
            </a:avLst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0A2568-5963-BA42-2042-34F2FD4D59A4}"/>
              </a:ext>
            </a:extLst>
          </p:cNvPr>
          <p:cNvSpPr txBox="1"/>
          <p:nvPr/>
        </p:nvSpPr>
        <p:spPr>
          <a:xfrm>
            <a:off x="3155576" y="1848721"/>
            <a:ext cx="4572000" cy="129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15000"/>
              </a:lnSpc>
              <a:buClr>
                <a:schemeClr val="lt1"/>
              </a:buClr>
              <a:buSzPts val="5200"/>
              <a:buFont typeface="Montserrat"/>
              <a:buNone/>
              <a:defRPr sz="35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ar-SA" dirty="0"/>
              <a:t>الموقع الالكتروني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6"/>
          <p:cNvSpPr/>
          <p:nvPr/>
        </p:nvSpPr>
        <p:spPr>
          <a:xfrm rot="4628371" flipH="1">
            <a:off x="4018269" y="532137"/>
            <a:ext cx="1758306" cy="2402032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66"/>
          <p:cNvGrpSpPr/>
          <p:nvPr/>
        </p:nvGrpSpPr>
        <p:grpSpPr>
          <a:xfrm>
            <a:off x="1663050" y="1560963"/>
            <a:ext cx="6028200" cy="1923900"/>
            <a:chOff x="1663050" y="1560963"/>
            <a:chExt cx="6028200" cy="1923900"/>
          </a:xfrm>
        </p:grpSpPr>
        <p:sp>
          <p:nvSpPr>
            <p:cNvPr id="1345" name="Google Shape;1345;p66"/>
            <p:cNvSpPr/>
            <p:nvPr/>
          </p:nvSpPr>
          <p:spPr>
            <a:xfrm>
              <a:off x="1663050" y="1560963"/>
              <a:ext cx="6028200" cy="1923900"/>
            </a:xfrm>
            <a:prstGeom prst="roundRect">
              <a:avLst>
                <a:gd name="adj" fmla="val 5229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6" name="Google Shape;1346;p66"/>
            <p:cNvGrpSpPr/>
            <p:nvPr/>
          </p:nvGrpSpPr>
          <p:grpSpPr>
            <a:xfrm>
              <a:off x="1890525" y="1673509"/>
              <a:ext cx="2008800" cy="146100"/>
              <a:chOff x="847125" y="3296850"/>
              <a:chExt cx="2008800" cy="146100"/>
            </a:xfrm>
          </p:grpSpPr>
          <p:sp>
            <p:nvSpPr>
              <p:cNvPr id="1347" name="Google Shape;1347;p66"/>
              <p:cNvSpPr/>
              <p:nvPr/>
            </p:nvSpPr>
            <p:spPr>
              <a:xfrm>
                <a:off x="847125" y="3296850"/>
                <a:ext cx="20088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66"/>
              <p:cNvGrpSpPr/>
              <p:nvPr/>
            </p:nvGrpSpPr>
            <p:grpSpPr>
              <a:xfrm rot="10800000" flipH="1">
                <a:off x="878209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1349" name="Google Shape;1349;p66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66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66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52" name="Google Shape;1352;p66"/>
          <p:cNvSpPr/>
          <p:nvPr/>
        </p:nvSpPr>
        <p:spPr>
          <a:xfrm>
            <a:off x="2041842" y="3348375"/>
            <a:ext cx="54288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66"/>
          <p:cNvGrpSpPr/>
          <p:nvPr/>
        </p:nvGrpSpPr>
        <p:grpSpPr>
          <a:xfrm>
            <a:off x="7475001" y="2099717"/>
            <a:ext cx="627083" cy="436814"/>
            <a:chOff x="5779976" y="1418876"/>
            <a:chExt cx="421200" cy="293400"/>
          </a:xfrm>
        </p:grpSpPr>
        <p:sp>
          <p:nvSpPr>
            <p:cNvPr id="1354" name="Google Shape;1354;p66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6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56" name="Google Shape;1356;p66"/>
          <p:cNvSpPr txBox="1">
            <a:spLocks noGrp="1"/>
          </p:cNvSpPr>
          <p:nvPr>
            <p:ph type="title"/>
          </p:nvPr>
        </p:nvSpPr>
        <p:spPr>
          <a:xfrm>
            <a:off x="1770313" y="2099725"/>
            <a:ext cx="5813700" cy="975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لنطبق معًا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8" name="Google Shape;1358;p66"/>
          <p:cNvGrpSpPr/>
          <p:nvPr/>
        </p:nvGrpSpPr>
        <p:grpSpPr>
          <a:xfrm>
            <a:off x="5635390" y="1327673"/>
            <a:ext cx="1796211" cy="517007"/>
            <a:chOff x="5635390" y="1327673"/>
            <a:chExt cx="1796211" cy="517007"/>
          </a:xfrm>
        </p:grpSpPr>
        <p:sp>
          <p:nvSpPr>
            <p:cNvPr id="1359" name="Google Shape;1359;p66"/>
            <p:cNvSpPr/>
            <p:nvPr/>
          </p:nvSpPr>
          <p:spPr>
            <a:xfrm>
              <a:off x="5635390" y="1327673"/>
              <a:ext cx="1796211" cy="517007"/>
            </a:xfrm>
            <a:custGeom>
              <a:avLst/>
              <a:gdLst/>
              <a:ahLst/>
              <a:cxnLst/>
              <a:rect l="l" t="t" r="r" b="b"/>
              <a:pathLst>
                <a:path w="65639" h="18893" extrusionOk="0">
                  <a:moveTo>
                    <a:pt x="2775" y="1"/>
                  </a:moveTo>
                  <a:cubicBezTo>
                    <a:pt x="1247" y="1"/>
                    <a:pt x="0" y="1264"/>
                    <a:pt x="0" y="2792"/>
                  </a:cubicBezTo>
                  <a:lnTo>
                    <a:pt x="0" y="16103"/>
                  </a:lnTo>
                  <a:cubicBezTo>
                    <a:pt x="0" y="17646"/>
                    <a:pt x="1247" y="18893"/>
                    <a:pt x="2775" y="18893"/>
                  </a:cubicBezTo>
                  <a:lnTo>
                    <a:pt x="62849" y="18893"/>
                  </a:lnTo>
                  <a:cubicBezTo>
                    <a:pt x="64391" y="18893"/>
                    <a:pt x="65638" y="17646"/>
                    <a:pt x="65638" y="16103"/>
                  </a:cubicBezTo>
                  <a:lnTo>
                    <a:pt x="65638" y="2792"/>
                  </a:lnTo>
                  <a:cubicBezTo>
                    <a:pt x="65638" y="1264"/>
                    <a:pt x="64391" y="1"/>
                    <a:pt x="62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14313" dist="19050" dir="5400000" algn="bl" rotWithShape="0">
                <a:schemeClr val="dk1">
                  <a:alpha val="25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6"/>
            <p:cNvSpPr/>
            <p:nvPr/>
          </p:nvSpPr>
          <p:spPr>
            <a:xfrm>
              <a:off x="5747997" y="1413625"/>
              <a:ext cx="377938" cy="345100"/>
            </a:xfrm>
            <a:custGeom>
              <a:avLst/>
              <a:gdLst/>
              <a:ahLst/>
              <a:cxnLst/>
              <a:rect l="l" t="t" r="r" b="b"/>
              <a:pathLst>
                <a:path w="13811" h="12611" extrusionOk="0">
                  <a:moveTo>
                    <a:pt x="6907" y="1"/>
                  </a:moveTo>
                  <a:cubicBezTo>
                    <a:pt x="5296" y="1"/>
                    <a:pt x="3687" y="617"/>
                    <a:pt x="2463" y="1848"/>
                  </a:cubicBezTo>
                  <a:cubicBezTo>
                    <a:pt x="1" y="4311"/>
                    <a:pt x="1" y="8301"/>
                    <a:pt x="2463" y="10764"/>
                  </a:cubicBezTo>
                  <a:cubicBezTo>
                    <a:pt x="3687" y="11995"/>
                    <a:pt x="5296" y="12611"/>
                    <a:pt x="6907" y="12611"/>
                  </a:cubicBezTo>
                  <a:cubicBezTo>
                    <a:pt x="8518" y="12611"/>
                    <a:pt x="10132" y="11995"/>
                    <a:pt x="11363" y="10764"/>
                  </a:cubicBezTo>
                  <a:cubicBezTo>
                    <a:pt x="13811" y="8301"/>
                    <a:pt x="13811" y="4311"/>
                    <a:pt x="11363" y="1848"/>
                  </a:cubicBezTo>
                  <a:cubicBezTo>
                    <a:pt x="10132" y="617"/>
                    <a:pt x="8518" y="1"/>
                    <a:pt x="6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6"/>
            <p:cNvSpPr/>
            <p:nvPr/>
          </p:nvSpPr>
          <p:spPr>
            <a:xfrm>
              <a:off x="6247053" y="1495746"/>
              <a:ext cx="633883" cy="53772"/>
            </a:xfrm>
            <a:custGeom>
              <a:avLst/>
              <a:gdLst/>
              <a:ahLst/>
              <a:cxnLst/>
              <a:rect l="l" t="t" r="r" b="b"/>
              <a:pathLst>
                <a:path w="23164" h="1965" extrusionOk="0">
                  <a:moveTo>
                    <a:pt x="998" y="0"/>
                  </a:moveTo>
                  <a:cubicBezTo>
                    <a:pt x="452" y="0"/>
                    <a:pt x="1" y="437"/>
                    <a:pt x="1" y="983"/>
                  </a:cubicBezTo>
                  <a:cubicBezTo>
                    <a:pt x="1" y="1528"/>
                    <a:pt x="452" y="1964"/>
                    <a:pt x="998" y="1964"/>
                  </a:cubicBezTo>
                  <a:lnTo>
                    <a:pt x="22181" y="1964"/>
                  </a:lnTo>
                  <a:cubicBezTo>
                    <a:pt x="22727" y="1964"/>
                    <a:pt x="23163" y="1528"/>
                    <a:pt x="23163" y="983"/>
                  </a:cubicBezTo>
                  <a:cubicBezTo>
                    <a:pt x="23163" y="437"/>
                    <a:pt x="22727" y="0"/>
                    <a:pt x="22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6"/>
            <p:cNvSpPr/>
            <p:nvPr/>
          </p:nvSpPr>
          <p:spPr>
            <a:xfrm>
              <a:off x="6949568" y="1495746"/>
              <a:ext cx="317379" cy="53772"/>
            </a:xfrm>
            <a:custGeom>
              <a:avLst/>
              <a:gdLst/>
              <a:ahLst/>
              <a:cxnLst/>
              <a:rect l="l" t="t" r="r" b="b"/>
              <a:pathLst>
                <a:path w="11598" h="1965" extrusionOk="0">
                  <a:moveTo>
                    <a:pt x="983" y="0"/>
                  </a:moveTo>
                  <a:cubicBezTo>
                    <a:pt x="437" y="0"/>
                    <a:pt x="0" y="437"/>
                    <a:pt x="0" y="983"/>
                  </a:cubicBezTo>
                  <a:cubicBezTo>
                    <a:pt x="0" y="1528"/>
                    <a:pt x="437" y="1964"/>
                    <a:pt x="983" y="1964"/>
                  </a:cubicBezTo>
                  <a:lnTo>
                    <a:pt x="10616" y="1964"/>
                  </a:lnTo>
                  <a:cubicBezTo>
                    <a:pt x="11161" y="1964"/>
                    <a:pt x="11597" y="1528"/>
                    <a:pt x="11597" y="983"/>
                  </a:cubicBezTo>
                  <a:cubicBezTo>
                    <a:pt x="11597" y="437"/>
                    <a:pt x="11161" y="0"/>
                    <a:pt x="10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6"/>
            <p:cNvSpPr/>
            <p:nvPr/>
          </p:nvSpPr>
          <p:spPr>
            <a:xfrm>
              <a:off x="6247053" y="1631830"/>
              <a:ext cx="379662" cy="54183"/>
            </a:xfrm>
            <a:custGeom>
              <a:avLst/>
              <a:gdLst/>
              <a:ahLst/>
              <a:cxnLst/>
              <a:rect l="l" t="t" r="r" b="b"/>
              <a:pathLst>
                <a:path w="13874" h="1980" extrusionOk="0">
                  <a:moveTo>
                    <a:pt x="998" y="0"/>
                  </a:moveTo>
                  <a:cubicBezTo>
                    <a:pt x="452" y="0"/>
                    <a:pt x="1" y="437"/>
                    <a:pt x="1" y="982"/>
                  </a:cubicBezTo>
                  <a:cubicBezTo>
                    <a:pt x="1" y="1528"/>
                    <a:pt x="452" y="1979"/>
                    <a:pt x="998" y="1979"/>
                  </a:cubicBezTo>
                  <a:lnTo>
                    <a:pt x="12891" y="1979"/>
                  </a:lnTo>
                  <a:cubicBezTo>
                    <a:pt x="13437" y="1979"/>
                    <a:pt x="13873" y="1528"/>
                    <a:pt x="13873" y="982"/>
                  </a:cubicBezTo>
                  <a:cubicBezTo>
                    <a:pt x="13873" y="437"/>
                    <a:pt x="13437" y="0"/>
                    <a:pt x="12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66"/>
          <p:cNvGrpSpPr/>
          <p:nvPr/>
        </p:nvGrpSpPr>
        <p:grpSpPr>
          <a:xfrm>
            <a:off x="1041920" y="2311029"/>
            <a:ext cx="780888" cy="782286"/>
            <a:chOff x="1041920" y="2311029"/>
            <a:chExt cx="780888" cy="782286"/>
          </a:xfrm>
        </p:grpSpPr>
        <p:sp>
          <p:nvSpPr>
            <p:cNvPr id="1365" name="Google Shape;1365;p66"/>
            <p:cNvSpPr/>
            <p:nvPr/>
          </p:nvSpPr>
          <p:spPr>
            <a:xfrm>
              <a:off x="1041920" y="2311029"/>
              <a:ext cx="780888" cy="782286"/>
            </a:xfrm>
            <a:custGeom>
              <a:avLst/>
              <a:gdLst/>
              <a:ahLst/>
              <a:cxnLst/>
              <a:rect l="l" t="t" r="r" b="b"/>
              <a:pathLst>
                <a:path w="51938" h="52031" extrusionOk="0">
                  <a:moveTo>
                    <a:pt x="4396" y="0"/>
                  </a:moveTo>
                  <a:cubicBezTo>
                    <a:pt x="1965" y="0"/>
                    <a:pt x="1" y="1979"/>
                    <a:pt x="1" y="4411"/>
                  </a:cubicBezTo>
                  <a:lnTo>
                    <a:pt x="1" y="47619"/>
                  </a:lnTo>
                  <a:cubicBezTo>
                    <a:pt x="1" y="50050"/>
                    <a:pt x="1965" y="52031"/>
                    <a:pt x="4396" y="52031"/>
                  </a:cubicBezTo>
                  <a:lnTo>
                    <a:pt x="47526" y="52031"/>
                  </a:lnTo>
                  <a:cubicBezTo>
                    <a:pt x="49958" y="52031"/>
                    <a:pt x="51938" y="50050"/>
                    <a:pt x="51938" y="47619"/>
                  </a:cubicBezTo>
                  <a:lnTo>
                    <a:pt x="51938" y="4411"/>
                  </a:lnTo>
                  <a:cubicBezTo>
                    <a:pt x="51938" y="1979"/>
                    <a:pt x="49958" y="0"/>
                    <a:pt x="47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71475" dist="19050" dir="5400000" algn="bl" rotWithShape="0">
                <a:schemeClr val="dk1">
                  <a:alpha val="38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6"/>
            <p:cNvSpPr/>
            <p:nvPr/>
          </p:nvSpPr>
          <p:spPr>
            <a:xfrm>
              <a:off x="1185820" y="2443667"/>
              <a:ext cx="493103" cy="517009"/>
            </a:xfrm>
            <a:custGeom>
              <a:avLst/>
              <a:gdLst/>
              <a:ahLst/>
              <a:cxnLst/>
              <a:rect l="l" t="t" r="r" b="b"/>
              <a:pathLst>
                <a:path w="32797" h="34387" extrusionOk="0">
                  <a:moveTo>
                    <a:pt x="16398" y="11675"/>
                  </a:moveTo>
                  <a:cubicBezTo>
                    <a:pt x="19437" y="11675"/>
                    <a:pt x="21900" y="14154"/>
                    <a:pt x="21900" y="17193"/>
                  </a:cubicBezTo>
                  <a:cubicBezTo>
                    <a:pt x="21900" y="20233"/>
                    <a:pt x="19437" y="22711"/>
                    <a:pt x="16398" y="22711"/>
                  </a:cubicBezTo>
                  <a:cubicBezTo>
                    <a:pt x="13358" y="22711"/>
                    <a:pt x="10895" y="20233"/>
                    <a:pt x="10895" y="17193"/>
                  </a:cubicBezTo>
                  <a:cubicBezTo>
                    <a:pt x="10895" y="14154"/>
                    <a:pt x="13358" y="11675"/>
                    <a:pt x="16398" y="11675"/>
                  </a:cubicBezTo>
                  <a:close/>
                  <a:moveTo>
                    <a:pt x="13312" y="1"/>
                  </a:moveTo>
                  <a:lnTo>
                    <a:pt x="12314" y="4692"/>
                  </a:lnTo>
                  <a:cubicBezTo>
                    <a:pt x="10552" y="5253"/>
                    <a:pt x="8979" y="6204"/>
                    <a:pt x="7638" y="7404"/>
                  </a:cubicBezTo>
                  <a:lnTo>
                    <a:pt x="3071" y="5924"/>
                  </a:lnTo>
                  <a:lnTo>
                    <a:pt x="0" y="11270"/>
                  </a:lnTo>
                  <a:lnTo>
                    <a:pt x="3538" y="14481"/>
                  </a:lnTo>
                  <a:cubicBezTo>
                    <a:pt x="3351" y="15353"/>
                    <a:pt x="3258" y="16258"/>
                    <a:pt x="3258" y="17193"/>
                  </a:cubicBezTo>
                  <a:cubicBezTo>
                    <a:pt x="3258" y="18128"/>
                    <a:pt x="3351" y="19032"/>
                    <a:pt x="3538" y="19905"/>
                  </a:cubicBezTo>
                  <a:lnTo>
                    <a:pt x="0" y="23116"/>
                  </a:lnTo>
                  <a:lnTo>
                    <a:pt x="3071" y="28463"/>
                  </a:lnTo>
                  <a:lnTo>
                    <a:pt x="7638" y="26982"/>
                  </a:lnTo>
                  <a:cubicBezTo>
                    <a:pt x="8979" y="28182"/>
                    <a:pt x="10552" y="29133"/>
                    <a:pt x="12314" y="29694"/>
                  </a:cubicBezTo>
                  <a:lnTo>
                    <a:pt x="13312" y="34386"/>
                  </a:lnTo>
                  <a:lnTo>
                    <a:pt x="19468" y="34386"/>
                  </a:lnTo>
                  <a:lnTo>
                    <a:pt x="20466" y="29694"/>
                  </a:lnTo>
                  <a:cubicBezTo>
                    <a:pt x="22228" y="29133"/>
                    <a:pt x="23818" y="28182"/>
                    <a:pt x="25158" y="26982"/>
                  </a:cubicBezTo>
                  <a:lnTo>
                    <a:pt x="29710" y="28463"/>
                  </a:lnTo>
                  <a:lnTo>
                    <a:pt x="32796" y="23116"/>
                  </a:lnTo>
                  <a:lnTo>
                    <a:pt x="29242" y="19905"/>
                  </a:lnTo>
                  <a:cubicBezTo>
                    <a:pt x="29429" y="19032"/>
                    <a:pt x="29538" y="18128"/>
                    <a:pt x="29538" y="17193"/>
                  </a:cubicBezTo>
                  <a:cubicBezTo>
                    <a:pt x="29538" y="16258"/>
                    <a:pt x="29429" y="15353"/>
                    <a:pt x="29242" y="14481"/>
                  </a:cubicBezTo>
                  <a:lnTo>
                    <a:pt x="32796" y="11270"/>
                  </a:lnTo>
                  <a:lnTo>
                    <a:pt x="29710" y="5924"/>
                  </a:lnTo>
                  <a:lnTo>
                    <a:pt x="25158" y="7404"/>
                  </a:lnTo>
                  <a:cubicBezTo>
                    <a:pt x="23818" y="6204"/>
                    <a:pt x="22228" y="5253"/>
                    <a:pt x="20466" y="4692"/>
                  </a:cubicBezTo>
                  <a:lnTo>
                    <a:pt x="194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66"/>
          <p:cNvGrpSpPr/>
          <p:nvPr/>
        </p:nvGrpSpPr>
        <p:grpSpPr>
          <a:xfrm rot="2700000">
            <a:off x="1278518" y="3449826"/>
            <a:ext cx="620128" cy="233912"/>
            <a:chOff x="6872640" y="3300197"/>
            <a:chExt cx="620134" cy="233914"/>
          </a:xfrm>
        </p:grpSpPr>
        <p:sp>
          <p:nvSpPr>
            <p:cNvPr id="1368" name="Google Shape;1368;p66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2793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C4ACAF-7267-734A-2245-BE06EE5A2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985" y="681317"/>
            <a:ext cx="5309985" cy="3980330"/>
          </a:xfrm>
          <a:prstGeom prst="rect">
            <a:avLst/>
          </a:prstGeom>
        </p:spPr>
      </p:pic>
      <p:pic>
        <p:nvPicPr>
          <p:cNvPr id="5" name="رسم 4" descr="علامة تحديد مع تعبئة خالصة">
            <a:extLst>
              <a:ext uri="{FF2B5EF4-FFF2-40B4-BE49-F238E27FC236}">
                <a16:creationId xmlns:a16="http://schemas.microsoft.com/office/drawing/2014/main" id="{F368DAEB-AB00-E12F-579C-CB26A4BE5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9416" y="3341958"/>
            <a:ext cx="247650" cy="247650"/>
          </a:xfrm>
          <a:prstGeom prst="rect">
            <a:avLst/>
          </a:prstGeom>
        </p:spPr>
      </p:pic>
      <p:pic>
        <p:nvPicPr>
          <p:cNvPr id="6" name="رسم 5" descr="إغلاق مع تعبئة خالصة">
            <a:extLst>
              <a:ext uri="{FF2B5EF4-FFF2-40B4-BE49-F238E27FC236}">
                <a16:creationId xmlns:a16="http://schemas.microsoft.com/office/drawing/2014/main" id="{A62DCB6C-FE8A-C924-9B69-522C70EED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9416" y="2705043"/>
            <a:ext cx="223380" cy="223380"/>
          </a:xfrm>
          <a:prstGeom prst="rect">
            <a:avLst/>
          </a:prstGeom>
        </p:spPr>
      </p:pic>
      <p:pic>
        <p:nvPicPr>
          <p:cNvPr id="7" name="رسم 6" descr="إغلاق مع تعبئة خالصة">
            <a:extLst>
              <a:ext uri="{FF2B5EF4-FFF2-40B4-BE49-F238E27FC236}">
                <a16:creationId xmlns:a16="http://schemas.microsoft.com/office/drawing/2014/main" id="{0A816228-E3F5-C84F-13EA-D5945D47F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9416" y="3085413"/>
            <a:ext cx="223380" cy="223380"/>
          </a:xfrm>
          <a:prstGeom prst="rect">
            <a:avLst/>
          </a:prstGeom>
        </p:spPr>
      </p:pic>
      <p:pic>
        <p:nvPicPr>
          <p:cNvPr id="8" name="رسم 7" descr="إغلاق مع تعبئة خالصة">
            <a:extLst>
              <a:ext uri="{FF2B5EF4-FFF2-40B4-BE49-F238E27FC236}">
                <a16:creationId xmlns:a16="http://schemas.microsoft.com/office/drawing/2014/main" id="{0A6EBD6F-6AA6-2852-0CFB-00B4E9528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43686" y="3722328"/>
            <a:ext cx="223380" cy="223380"/>
          </a:xfrm>
          <a:prstGeom prst="rect">
            <a:avLst/>
          </a:prstGeom>
        </p:spPr>
      </p:pic>
      <p:pic>
        <p:nvPicPr>
          <p:cNvPr id="9" name="رسم 8" descr="علامة تحديد مع تعبئة خالصة">
            <a:extLst>
              <a:ext uri="{FF2B5EF4-FFF2-40B4-BE49-F238E27FC236}">
                <a16:creationId xmlns:a16="http://schemas.microsoft.com/office/drawing/2014/main" id="{7DC885A1-08FA-81C6-E777-765FB7871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4716" y="4001802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9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7;p59">
            <a:extLst>
              <a:ext uri="{FF2B5EF4-FFF2-40B4-BE49-F238E27FC236}">
                <a16:creationId xmlns:a16="http://schemas.microsoft.com/office/drawing/2014/main" id="{787B0587-B3C8-917A-830F-F1D31D6DE2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الواجب :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1211650-A11C-102C-2330-6A0EF2C2E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039" y="1102671"/>
            <a:ext cx="4398236" cy="359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20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6"/>
          <p:cNvSpPr/>
          <p:nvPr/>
        </p:nvSpPr>
        <p:spPr>
          <a:xfrm rot="4628371" flipH="1">
            <a:off x="4018269" y="532137"/>
            <a:ext cx="1758306" cy="2402032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66"/>
          <p:cNvGrpSpPr/>
          <p:nvPr/>
        </p:nvGrpSpPr>
        <p:grpSpPr>
          <a:xfrm>
            <a:off x="1663050" y="1560963"/>
            <a:ext cx="6028200" cy="1923900"/>
            <a:chOff x="1663050" y="1560963"/>
            <a:chExt cx="6028200" cy="1923900"/>
          </a:xfrm>
        </p:grpSpPr>
        <p:sp>
          <p:nvSpPr>
            <p:cNvPr id="1345" name="Google Shape;1345;p66"/>
            <p:cNvSpPr/>
            <p:nvPr/>
          </p:nvSpPr>
          <p:spPr>
            <a:xfrm>
              <a:off x="1663050" y="1560963"/>
              <a:ext cx="6028200" cy="1923900"/>
            </a:xfrm>
            <a:prstGeom prst="roundRect">
              <a:avLst>
                <a:gd name="adj" fmla="val 5229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6" name="Google Shape;1346;p66"/>
            <p:cNvGrpSpPr/>
            <p:nvPr/>
          </p:nvGrpSpPr>
          <p:grpSpPr>
            <a:xfrm>
              <a:off x="1890525" y="1673509"/>
              <a:ext cx="2008800" cy="146100"/>
              <a:chOff x="847125" y="3296850"/>
              <a:chExt cx="2008800" cy="146100"/>
            </a:xfrm>
          </p:grpSpPr>
          <p:sp>
            <p:nvSpPr>
              <p:cNvPr id="1347" name="Google Shape;1347;p66"/>
              <p:cNvSpPr/>
              <p:nvPr/>
            </p:nvSpPr>
            <p:spPr>
              <a:xfrm>
                <a:off x="847125" y="3296850"/>
                <a:ext cx="20088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66"/>
              <p:cNvGrpSpPr/>
              <p:nvPr/>
            </p:nvGrpSpPr>
            <p:grpSpPr>
              <a:xfrm rot="10800000" flipH="1">
                <a:off x="878209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1349" name="Google Shape;1349;p66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66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66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52" name="Google Shape;1352;p66"/>
          <p:cNvSpPr/>
          <p:nvPr/>
        </p:nvSpPr>
        <p:spPr>
          <a:xfrm>
            <a:off x="2041842" y="3348375"/>
            <a:ext cx="54288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66"/>
          <p:cNvGrpSpPr/>
          <p:nvPr/>
        </p:nvGrpSpPr>
        <p:grpSpPr>
          <a:xfrm>
            <a:off x="7475001" y="2099717"/>
            <a:ext cx="627083" cy="436814"/>
            <a:chOff x="5779976" y="1418876"/>
            <a:chExt cx="421200" cy="293400"/>
          </a:xfrm>
        </p:grpSpPr>
        <p:sp>
          <p:nvSpPr>
            <p:cNvPr id="1354" name="Google Shape;1354;p66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6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56" name="Google Shape;1356;p66"/>
          <p:cNvSpPr txBox="1">
            <a:spLocks noGrp="1"/>
          </p:cNvSpPr>
          <p:nvPr>
            <p:ph type="title"/>
          </p:nvPr>
        </p:nvSpPr>
        <p:spPr>
          <a:xfrm>
            <a:off x="1770313" y="2099725"/>
            <a:ext cx="5813700" cy="975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نهاية الدرس </a:t>
            </a:r>
            <a:b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800" b="0" dirty="0">
                <a:latin typeface="Calibri" panose="020F0502020204030204" pitchFamily="34" charset="0"/>
                <a:cs typeface="Calibri" panose="020F0502020204030204" pitchFamily="34" charset="0"/>
              </a:rPr>
              <a:t>ماذا تعلمنا اليوم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8" name="Google Shape;1358;p66"/>
          <p:cNvGrpSpPr/>
          <p:nvPr/>
        </p:nvGrpSpPr>
        <p:grpSpPr>
          <a:xfrm>
            <a:off x="5635390" y="1327673"/>
            <a:ext cx="1796211" cy="517007"/>
            <a:chOff x="5635390" y="1327673"/>
            <a:chExt cx="1796211" cy="517007"/>
          </a:xfrm>
        </p:grpSpPr>
        <p:sp>
          <p:nvSpPr>
            <p:cNvPr id="1359" name="Google Shape;1359;p66"/>
            <p:cNvSpPr/>
            <p:nvPr/>
          </p:nvSpPr>
          <p:spPr>
            <a:xfrm>
              <a:off x="5635390" y="1327673"/>
              <a:ext cx="1796211" cy="517007"/>
            </a:xfrm>
            <a:custGeom>
              <a:avLst/>
              <a:gdLst/>
              <a:ahLst/>
              <a:cxnLst/>
              <a:rect l="l" t="t" r="r" b="b"/>
              <a:pathLst>
                <a:path w="65639" h="18893" extrusionOk="0">
                  <a:moveTo>
                    <a:pt x="2775" y="1"/>
                  </a:moveTo>
                  <a:cubicBezTo>
                    <a:pt x="1247" y="1"/>
                    <a:pt x="0" y="1264"/>
                    <a:pt x="0" y="2792"/>
                  </a:cubicBezTo>
                  <a:lnTo>
                    <a:pt x="0" y="16103"/>
                  </a:lnTo>
                  <a:cubicBezTo>
                    <a:pt x="0" y="17646"/>
                    <a:pt x="1247" y="18893"/>
                    <a:pt x="2775" y="18893"/>
                  </a:cubicBezTo>
                  <a:lnTo>
                    <a:pt x="62849" y="18893"/>
                  </a:lnTo>
                  <a:cubicBezTo>
                    <a:pt x="64391" y="18893"/>
                    <a:pt x="65638" y="17646"/>
                    <a:pt x="65638" y="16103"/>
                  </a:cubicBezTo>
                  <a:lnTo>
                    <a:pt x="65638" y="2792"/>
                  </a:lnTo>
                  <a:cubicBezTo>
                    <a:pt x="65638" y="1264"/>
                    <a:pt x="64391" y="1"/>
                    <a:pt x="62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14313" dist="19050" dir="5400000" algn="bl" rotWithShape="0">
                <a:schemeClr val="dk1">
                  <a:alpha val="25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6"/>
            <p:cNvSpPr/>
            <p:nvPr/>
          </p:nvSpPr>
          <p:spPr>
            <a:xfrm>
              <a:off x="5747997" y="1413625"/>
              <a:ext cx="377938" cy="345100"/>
            </a:xfrm>
            <a:custGeom>
              <a:avLst/>
              <a:gdLst/>
              <a:ahLst/>
              <a:cxnLst/>
              <a:rect l="l" t="t" r="r" b="b"/>
              <a:pathLst>
                <a:path w="13811" h="12611" extrusionOk="0">
                  <a:moveTo>
                    <a:pt x="6907" y="1"/>
                  </a:moveTo>
                  <a:cubicBezTo>
                    <a:pt x="5296" y="1"/>
                    <a:pt x="3687" y="617"/>
                    <a:pt x="2463" y="1848"/>
                  </a:cubicBezTo>
                  <a:cubicBezTo>
                    <a:pt x="1" y="4311"/>
                    <a:pt x="1" y="8301"/>
                    <a:pt x="2463" y="10764"/>
                  </a:cubicBezTo>
                  <a:cubicBezTo>
                    <a:pt x="3687" y="11995"/>
                    <a:pt x="5296" y="12611"/>
                    <a:pt x="6907" y="12611"/>
                  </a:cubicBezTo>
                  <a:cubicBezTo>
                    <a:pt x="8518" y="12611"/>
                    <a:pt x="10132" y="11995"/>
                    <a:pt x="11363" y="10764"/>
                  </a:cubicBezTo>
                  <a:cubicBezTo>
                    <a:pt x="13811" y="8301"/>
                    <a:pt x="13811" y="4311"/>
                    <a:pt x="11363" y="1848"/>
                  </a:cubicBezTo>
                  <a:cubicBezTo>
                    <a:pt x="10132" y="617"/>
                    <a:pt x="8518" y="1"/>
                    <a:pt x="6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6"/>
            <p:cNvSpPr/>
            <p:nvPr/>
          </p:nvSpPr>
          <p:spPr>
            <a:xfrm>
              <a:off x="6247053" y="1495746"/>
              <a:ext cx="633883" cy="53772"/>
            </a:xfrm>
            <a:custGeom>
              <a:avLst/>
              <a:gdLst/>
              <a:ahLst/>
              <a:cxnLst/>
              <a:rect l="l" t="t" r="r" b="b"/>
              <a:pathLst>
                <a:path w="23164" h="1965" extrusionOk="0">
                  <a:moveTo>
                    <a:pt x="998" y="0"/>
                  </a:moveTo>
                  <a:cubicBezTo>
                    <a:pt x="452" y="0"/>
                    <a:pt x="1" y="437"/>
                    <a:pt x="1" y="983"/>
                  </a:cubicBezTo>
                  <a:cubicBezTo>
                    <a:pt x="1" y="1528"/>
                    <a:pt x="452" y="1964"/>
                    <a:pt x="998" y="1964"/>
                  </a:cubicBezTo>
                  <a:lnTo>
                    <a:pt x="22181" y="1964"/>
                  </a:lnTo>
                  <a:cubicBezTo>
                    <a:pt x="22727" y="1964"/>
                    <a:pt x="23163" y="1528"/>
                    <a:pt x="23163" y="983"/>
                  </a:cubicBezTo>
                  <a:cubicBezTo>
                    <a:pt x="23163" y="437"/>
                    <a:pt x="22727" y="0"/>
                    <a:pt x="22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6"/>
            <p:cNvSpPr/>
            <p:nvPr/>
          </p:nvSpPr>
          <p:spPr>
            <a:xfrm>
              <a:off x="6949568" y="1495746"/>
              <a:ext cx="317379" cy="53772"/>
            </a:xfrm>
            <a:custGeom>
              <a:avLst/>
              <a:gdLst/>
              <a:ahLst/>
              <a:cxnLst/>
              <a:rect l="l" t="t" r="r" b="b"/>
              <a:pathLst>
                <a:path w="11598" h="1965" extrusionOk="0">
                  <a:moveTo>
                    <a:pt x="983" y="0"/>
                  </a:moveTo>
                  <a:cubicBezTo>
                    <a:pt x="437" y="0"/>
                    <a:pt x="0" y="437"/>
                    <a:pt x="0" y="983"/>
                  </a:cubicBezTo>
                  <a:cubicBezTo>
                    <a:pt x="0" y="1528"/>
                    <a:pt x="437" y="1964"/>
                    <a:pt x="983" y="1964"/>
                  </a:cubicBezTo>
                  <a:lnTo>
                    <a:pt x="10616" y="1964"/>
                  </a:lnTo>
                  <a:cubicBezTo>
                    <a:pt x="11161" y="1964"/>
                    <a:pt x="11597" y="1528"/>
                    <a:pt x="11597" y="983"/>
                  </a:cubicBezTo>
                  <a:cubicBezTo>
                    <a:pt x="11597" y="437"/>
                    <a:pt x="11161" y="0"/>
                    <a:pt x="10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6"/>
            <p:cNvSpPr/>
            <p:nvPr/>
          </p:nvSpPr>
          <p:spPr>
            <a:xfrm>
              <a:off x="6247053" y="1631830"/>
              <a:ext cx="379662" cy="54183"/>
            </a:xfrm>
            <a:custGeom>
              <a:avLst/>
              <a:gdLst/>
              <a:ahLst/>
              <a:cxnLst/>
              <a:rect l="l" t="t" r="r" b="b"/>
              <a:pathLst>
                <a:path w="13874" h="1980" extrusionOk="0">
                  <a:moveTo>
                    <a:pt x="998" y="0"/>
                  </a:moveTo>
                  <a:cubicBezTo>
                    <a:pt x="452" y="0"/>
                    <a:pt x="1" y="437"/>
                    <a:pt x="1" y="982"/>
                  </a:cubicBezTo>
                  <a:cubicBezTo>
                    <a:pt x="1" y="1528"/>
                    <a:pt x="452" y="1979"/>
                    <a:pt x="998" y="1979"/>
                  </a:cubicBezTo>
                  <a:lnTo>
                    <a:pt x="12891" y="1979"/>
                  </a:lnTo>
                  <a:cubicBezTo>
                    <a:pt x="13437" y="1979"/>
                    <a:pt x="13873" y="1528"/>
                    <a:pt x="13873" y="982"/>
                  </a:cubicBezTo>
                  <a:cubicBezTo>
                    <a:pt x="13873" y="437"/>
                    <a:pt x="13437" y="0"/>
                    <a:pt x="12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66"/>
          <p:cNvGrpSpPr/>
          <p:nvPr/>
        </p:nvGrpSpPr>
        <p:grpSpPr>
          <a:xfrm>
            <a:off x="1041920" y="2311029"/>
            <a:ext cx="780888" cy="782286"/>
            <a:chOff x="1041920" y="2311029"/>
            <a:chExt cx="780888" cy="782286"/>
          </a:xfrm>
        </p:grpSpPr>
        <p:sp>
          <p:nvSpPr>
            <p:cNvPr id="1365" name="Google Shape;1365;p66"/>
            <p:cNvSpPr/>
            <p:nvPr/>
          </p:nvSpPr>
          <p:spPr>
            <a:xfrm>
              <a:off x="1041920" y="2311029"/>
              <a:ext cx="780888" cy="782286"/>
            </a:xfrm>
            <a:custGeom>
              <a:avLst/>
              <a:gdLst/>
              <a:ahLst/>
              <a:cxnLst/>
              <a:rect l="l" t="t" r="r" b="b"/>
              <a:pathLst>
                <a:path w="51938" h="52031" extrusionOk="0">
                  <a:moveTo>
                    <a:pt x="4396" y="0"/>
                  </a:moveTo>
                  <a:cubicBezTo>
                    <a:pt x="1965" y="0"/>
                    <a:pt x="1" y="1979"/>
                    <a:pt x="1" y="4411"/>
                  </a:cubicBezTo>
                  <a:lnTo>
                    <a:pt x="1" y="47619"/>
                  </a:lnTo>
                  <a:cubicBezTo>
                    <a:pt x="1" y="50050"/>
                    <a:pt x="1965" y="52031"/>
                    <a:pt x="4396" y="52031"/>
                  </a:cubicBezTo>
                  <a:lnTo>
                    <a:pt x="47526" y="52031"/>
                  </a:lnTo>
                  <a:cubicBezTo>
                    <a:pt x="49958" y="52031"/>
                    <a:pt x="51938" y="50050"/>
                    <a:pt x="51938" y="47619"/>
                  </a:cubicBezTo>
                  <a:lnTo>
                    <a:pt x="51938" y="4411"/>
                  </a:lnTo>
                  <a:cubicBezTo>
                    <a:pt x="51938" y="1979"/>
                    <a:pt x="49958" y="0"/>
                    <a:pt x="47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71475" dist="19050" dir="5400000" algn="bl" rotWithShape="0">
                <a:schemeClr val="dk1">
                  <a:alpha val="38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6"/>
            <p:cNvSpPr/>
            <p:nvPr/>
          </p:nvSpPr>
          <p:spPr>
            <a:xfrm>
              <a:off x="1185820" y="2443667"/>
              <a:ext cx="493103" cy="517009"/>
            </a:xfrm>
            <a:custGeom>
              <a:avLst/>
              <a:gdLst/>
              <a:ahLst/>
              <a:cxnLst/>
              <a:rect l="l" t="t" r="r" b="b"/>
              <a:pathLst>
                <a:path w="32797" h="34387" extrusionOk="0">
                  <a:moveTo>
                    <a:pt x="16398" y="11675"/>
                  </a:moveTo>
                  <a:cubicBezTo>
                    <a:pt x="19437" y="11675"/>
                    <a:pt x="21900" y="14154"/>
                    <a:pt x="21900" y="17193"/>
                  </a:cubicBezTo>
                  <a:cubicBezTo>
                    <a:pt x="21900" y="20233"/>
                    <a:pt x="19437" y="22711"/>
                    <a:pt x="16398" y="22711"/>
                  </a:cubicBezTo>
                  <a:cubicBezTo>
                    <a:pt x="13358" y="22711"/>
                    <a:pt x="10895" y="20233"/>
                    <a:pt x="10895" y="17193"/>
                  </a:cubicBezTo>
                  <a:cubicBezTo>
                    <a:pt x="10895" y="14154"/>
                    <a:pt x="13358" y="11675"/>
                    <a:pt x="16398" y="11675"/>
                  </a:cubicBezTo>
                  <a:close/>
                  <a:moveTo>
                    <a:pt x="13312" y="1"/>
                  </a:moveTo>
                  <a:lnTo>
                    <a:pt x="12314" y="4692"/>
                  </a:lnTo>
                  <a:cubicBezTo>
                    <a:pt x="10552" y="5253"/>
                    <a:pt x="8979" y="6204"/>
                    <a:pt x="7638" y="7404"/>
                  </a:cubicBezTo>
                  <a:lnTo>
                    <a:pt x="3071" y="5924"/>
                  </a:lnTo>
                  <a:lnTo>
                    <a:pt x="0" y="11270"/>
                  </a:lnTo>
                  <a:lnTo>
                    <a:pt x="3538" y="14481"/>
                  </a:lnTo>
                  <a:cubicBezTo>
                    <a:pt x="3351" y="15353"/>
                    <a:pt x="3258" y="16258"/>
                    <a:pt x="3258" y="17193"/>
                  </a:cubicBezTo>
                  <a:cubicBezTo>
                    <a:pt x="3258" y="18128"/>
                    <a:pt x="3351" y="19032"/>
                    <a:pt x="3538" y="19905"/>
                  </a:cubicBezTo>
                  <a:lnTo>
                    <a:pt x="0" y="23116"/>
                  </a:lnTo>
                  <a:lnTo>
                    <a:pt x="3071" y="28463"/>
                  </a:lnTo>
                  <a:lnTo>
                    <a:pt x="7638" y="26982"/>
                  </a:lnTo>
                  <a:cubicBezTo>
                    <a:pt x="8979" y="28182"/>
                    <a:pt x="10552" y="29133"/>
                    <a:pt x="12314" y="29694"/>
                  </a:cubicBezTo>
                  <a:lnTo>
                    <a:pt x="13312" y="34386"/>
                  </a:lnTo>
                  <a:lnTo>
                    <a:pt x="19468" y="34386"/>
                  </a:lnTo>
                  <a:lnTo>
                    <a:pt x="20466" y="29694"/>
                  </a:lnTo>
                  <a:cubicBezTo>
                    <a:pt x="22228" y="29133"/>
                    <a:pt x="23818" y="28182"/>
                    <a:pt x="25158" y="26982"/>
                  </a:cubicBezTo>
                  <a:lnTo>
                    <a:pt x="29710" y="28463"/>
                  </a:lnTo>
                  <a:lnTo>
                    <a:pt x="32796" y="23116"/>
                  </a:lnTo>
                  <a:lnTo>
                    <a:pt x="29242" y="19905"/>
                  </a:lnTo>
                  <a:cubicBezTo>
                    <a:pt x="29429" y="19032"/>
                    <a:pt x="29538" y="18128"/>
                    <a:pt x="29538" y="17193"/>
                  </a:cubicBezTo>
                  <a:cubicBezTo>
                    <a:pt x="29538" y="16258"/>
                    <a:pt x="29429" y="15353"/>
                    <a:pt x="29242" y="14481"/>
                  </a:cubicBezTo>
                  <a:lnTo>
                    <a:pt x="32796" y="11270"/>
                  </a:lnTo>
                  <a:lnTo>
                    <a:pt x="29710" y="5924"/>
                  </a:lnTo>
                  <a:lnTo>
                    <a:pt x="25158" y="7404"/>
                  </a:lnTo>
                  <a:cubicBezTo>
                    <a:pt x="23818" y="6204"/>
                    <a:pt x="22228" y="5253"/>
                    <a:pt x="20466" y="4692"/>
                  </a:cubicBezTo>
                  <a:lnTo>
                    <a:pt x="194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66"/>
          <p:cNvGrpSpPr/>
          <p:nvPr/>
        </p:nvGrpSpPr>
        <p:grpSpPr>
          <a:xfrm rot="2700000">
            <a:off x="1278518" y="3449826"/>
            <a:ext cx="620128" cy="233912"/>
            <a:chOff x="6872640" y="3300197"/>
            <a:chExt cx="620134" cy="233914"/>
          </a:xfrm>
        </p:grpSpPr>
        <p:sp>
          <p:nvSpPr>
            <p:cNvPr id="1368" name="Google Shape;1368;p66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8084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650EE0-AF68-66F9-FF3A-5F5FC7072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40423" y="1764927"/>
            <a:ext cx="5289177" cy="1462367"/>
          </a:xfrm>
          <a:prstGeom prst="roundRect">
            <a:avLst/>
          </a:prstGeom>
          <a:solidFill>
            <a:srgbClr val="F1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12EF921-6F5A-A8C3-E980-1102369725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41576" y="3378573"/>
            <a:ext cx="2788024" cy="386603"/>
          </a:xfrm>
          <a:prstGeom prst="roundRect">
            <a:avLst>
              <a:gd name="adj" fmla="val 50000"/>
            </a:avLst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0A2568-5963-BA42-2042-34F2FD4D59A4}"/>
              </a:ext>
            </a:extLst>
          </p:cNvPr>
          <p:cNvSpPr txBox="1"/>
          <p:nvPr/>
        </p:nvSpPr>
        <p:spPr>
          <a:xfrm>
            <a:off x="2940423" y="1924361"/>
            <a:ext cx="5195944" cy="129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15000"/>
              </a:lnSpc>
              <a:buClr>
                <a:schemeClr val="lt1"/>
              </a:buClr>
              <a:buSzPts val="5200"/>
              <a:buFont typeface="Montserrat"/>
              <a:buNone/>
              <a:defRPr sz="35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0FF"/>
              </a:buClr>
              <a:buSzPts val="5200"/>
              <a:buFont typeface="Montserrat"/>
              <a:buNone/>
              <a:tabLst/>
              <a:defRPr/>
            </a:pPr>
            <a:r>
              <a:rPr kumimoji="0" lang="ar-SA" sz="35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السلامة على الإنترنت</a:t>
            </a:r>
          </a:p>
        </p:txBody>
      </p:sp>
    </p:spTree>
    <p:extLst>
      <p:ext uri="{BB962C8B-B14F-4D97-AF65-F5344CB8AC3E}">
        <p14:creationId xmlns:p14="http://schemas.microsoft.com/office/powerpoint/2010/main" val="442622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650EE0-AF68-66F9-FF3A-5F5FC7072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40423" y="1764927"/>
            <a:ext cx="5289177" cy="1462367"/>
          </a:xfrm>
          <a:prstGeom prst="roundRect">
            <a:avLst/>
          </a:prstGeom>
          <a:solidFill>
            <a:srgbClr val="F1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12EF921-6F5A-A8C3-E980-11023697255E}"/>
              </a:ext>
            </a:extLst>
          </p:cNvPr>
          <p:cNvSpPr/>
          <p:nvPr/>
        </p:nvSpPr>
        <p:spPr>
          <a:xfrm>
            <a:off x="5441576" y="3378573"/>
            <a:ext cx="2788024" cy="386603"/>
          </a:xfrm>
          <a:prstGeom prst="roundRect">
            <a:avLst>
              <a:gd name="adj" fmla="val 50000"/>
            </a:avLst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0A2568-5963-BA42-2042-34F2FD4D59A4}"/>
              </a:ext>
            </a:extLst>
          </p:cNvPr>
          <p:cNvSpPr txBox="1"/>
          <p:nvPr/>
        </p:nvSpPr>
        <p:spPr>
          <a:xfrm>
            <a:off x="3460376" y="605741"/>
            <a:ext cx="4572000" cy="56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15000"/>
              </a:lnSpc>
              <a:buClr>
                <a:schemeClr val="lt1"/>
              </a:buClr>
              <a:buSzPts val="5200"/>
              <a:buFont typeface="Montserrat"/>
              <a:buNone/>
              <a:defRPr sz="35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0FF"/>
              </a:buClr>
              <a:buSzPts val="5200"/>
              <a:buFont typeface="Montserrat"/>
              <a:buNone/>
              <a:tabLst/>
              <a:defRPr/>
            </a:pPr>
            <a:r>
              <a:rPr kumimoji="0" lang="ar-SA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اهداف الدرس : </a:t>
            </a:r>
          </a:p>
        </p:txBody>
      </p:sp>
      <p:sp>
        <p:nvSpPr>
          <p:cNvPr id="4" name="Google Shape;1858;p86">
            <a:extLst>
              <a:ext uri="{FF2B5EF4-FFF2-40B4-BE49-F238E27FC236}">
                <a16:creationId xmlns:a16="http://schemas.microsoft.com/office/drawing/2014/main" id="{88D2738E-00A3-E44B-2E91-BD418EF9D4D8}"/>
              </a:ext>
            </a:extLst>
          </p:cNvPr>
          <p:cNvSpPr/>
          <p:nvPr/>
        </p:nvSpPr>
        <p:spPr>
          <a:xfrm>
            <a:off x="4799977" y="1750409"/>
            <a:ext cx="3207227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7" name="Google Shape;1897;p86">
            <a:extLst>
              <a:ext uri="{FF2B5EF4-FFF2-40B4-BE49-F238E27FC236}">
                <a16:creationId xmlns:a16="http://schemas.microsoft.com/office/drawing/2014/main" id="{91BB1396-41D5-1527-EC47-D97144605A80}"/>
              </a:ext>
            </a:extLst>
          </p:cNvPr>
          <p:cNvCxnSpPr/>
          <p:nvPr/>
        </p:nvCxnSpPr>
        <p:spPr>
          <a:xfrm rot="10800000">
            <a:off x="3764886" y="1928399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" name="Google Shape;1858;p86">
            <a:extLst>
              <a:ext uri="{FF2B5EF4-FFF2-40B4-BE49-F238E27FC236}">
                <a16:creationId xmlns:a16="http://schemas.microsoft.com/office/drawing/2014/main" id="{74D66DA6-B7A9-26C3-7F20-BB4C61DACA7F}"/>
              </a:ext>
            </a:extLst>
          </p:cNvPr>
          <p:cNvSpPr/>
          <p:nvPr/>
        </p:nvSpPr>
        <p:spPr>
          <a:xfrm>
            <a:off x="3673932" y="2142113"/>
            <a:ext cx="3207228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864;p86">
            <a:extLst>
              <a:ext uri="{FF2B5EF4-FFF2-40B4-BE49-F238E27FC236}">
                <a16:creationId xmlns:a16="http://schemas.microsoft.com/office/drawing/2014/main" id="{9C1F819C-3A27-BBD1-7103-D274E10E46FC}"/>
              </a:ext>
            </a:extLst>
          </p:cNvPr>
          <p:cNvSpPr txBox="1"/>
          <p:nvPr/>
        </p:nvSpPr>
        <p:spPr>
          <a:xfrm>
            <a:off x="5378630" y="1810663"/>
            <a:ext cx="204992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أخلاقيات التواصل عبر الإنترنت</a:t>
            </a:r>
          </a:p>
        </p:txBody>
      </p:sp>
      <p:cxnSp>
        <p:nvCxnSpPr>
          <p:cNvPr id="10" name="Google Shape;1897;p86">
            <a:extLst>
              <a:ext uri="{FF2B5EF4-FFF2-40B4-BE49-F238E27FC236}">
                <a16:creationId xmlns:a16="http://schemas.microsoft.com/office/drawing/2014/main" id="{132D7F26-724F-821A-0C87-7FD6F8FE24A4}"/>
              </a:ext>
            </a:extLst>
          </p:cNvPr>
          <p:cNvCxnSpPr/>
          <p:nvPr/>
        </p:nvCxnSpPr>
        <p:spPr>
          <a:xfrm rot="10800000">
            <a:off x="2687232" y="2311163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" name="Google Shape;1864;p86">
            <a:extLst>
              <a:ext uri="{FF2B5EF4-FFF2-40B4-BE49-F238E27FC236}">
                <a16:creationId xmlns:a16="http://schemas.microsoft.com/office/drawing/2014/main" id="{C2A2B85E-294B-77A9-6591-342B4A709930}"/>
              </a:ext>
            </a:extLst>
          </p:cNvPr>
          <p:cNvSpPr txBox="1"/>
          <p:nvPr/>
        </p:nvSpPr>
        <p:spPr>
          <a:xfrm>
            <a:off x="2643109" y="2184203"/>
            <a:ext cx="3696803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كيفية الحماية من مخاطر الإنترنت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352EE"/>
              </a:solidFill>
              <a:effectLst/>
              <a:uLnTx/>
              <a:uFillTx/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85067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" name="Google Shape;794;p49"/>
          <p:cNvGrpSpPr/>
          <p:nvPr/>
        </p:nvGrpSpPr>
        <p:grpSpPr>
          <a:xfrm>
            <a:off x="1400964" y="2918207"/>
            <a:ext cx="943514" cy="1288940"/>
            <a:chOff x="1384201" y="3266999"/>
            <a:chExt cx="943514" cy="1288940"/>
          </a:xfrm>
        </p:grpSpPr>
        <p:sp>
          <p:nvSpPr>
            <p:cNvPr id="795" name="Google Shape;795;p49"/>
            <p:cNvSpPr/>
            <p:nvPr/>
          </p:nvSpPr>
          <p:spPr>
            <a:xfrm flipH="1">
              <a:off x="1384201" y="3266999"/>
              <a:ext cx="943514" cy="1288940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2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6" name="Google Shape;796;p49"/>
            <p:cNvSpPr/>
            <p:nvPr/>
          </p:nvSpPr>
          <p:spPr>
            <a:xfrm rot="-5400000" flipH="1">
              <a:off x="1509774" y="3677579"/>
              <a:ext cx="74400" cy="7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97" name="Google Shape;797;p49"/>
          <p:cNvGrpSpPr/>
          <p:nvPr/>
        </p:nvGrpSpPr>
        <p:grpSpPr>
          <a:xfrm>
            <a:off x="4367736" y="3403179"/>
            <a:ext cx="177328" cy="567083"/>
            <a:chOff x="4350974" y="3751971"/>
            <a:chExt cx="177328" cy="567083"/>
          </a:xfrm>
        </p:grpSpPr>
        <p:sp>
          <p:nvSpPr>
            <p:cNvPr id="798" name="Google Shape;798;p49"/>
            <p:cNvSpPr/>
            <p:nvPr/>
          </p:nvSpPr>
          <p:spPr>
            <a:xfrm rot="-5400000" flipH="1">
              <a:off x="4350974" y="4244654"/>
              <a:ext cx="74400" cy="7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9" name="Google Shape;799;p49"/>
            <p:cNvSpPr/>
            <p:nvPr/>
          </p:nvSpPr>
          <p:spPr>
            <a:xfrm rot="-5400000" flipH="1">
              <a:off x="4371102" y="3751971"/>
              <a:ext cx="157200" cy="1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0" name="Google Shape;800;p49"/>
          <p:cNvSpPr/>
          <p:nvPr/>
        </p:nvSpPr>
        <p:spPr>
          <a:xfrm rot="-5400000" flipH="1">
            <a:off x="4648915" y="3740771"/>
            <a:ext cx="74400" cy="74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1" name="Google Shape;801;p49"/>
          <p:cNvSpPr/>
          <p:nvPr/>
        </p:nvSpPr>
        <p:spPr>
          <a:xfrm>
            <a:off x="1799113" y="1123558"/>
            <a:ext cx="2245179" cy="3159787"/>
          </a:xfrm>
          <a:custGeom>
            <a:avLst/>
            <a:gdLst/>
            <a:ahLst/>
            <a:cxnLst/>
            <a:rect l="l" t="t" r="r" b="b"/>
            <a:pathLst>
              <a:path w="37092" h="52202" extrusionOk="0">
                <a:moveTo>
                  <a:pt x="1142" y="1"/>
                </a:moveTo>
                <a:cubicBezTo>
                  <a:pt x="571" y="1"/>
                  <a:pt x="0" y="571"/>
                  <a:pt x="0" y="1142"/>
                </a:cubicBezTo>
                <a:lnTo>
                  <a:pt x="0" y="51061"/>
                </a:lnTo>
                <a:cubicBezTo>
                  <a:pt x="0" y="51631"/>
                  <a:pt x="571" y="52202"/>
                  <a:pt x="1142" y="52202"/>
                </a:cubicBezTo>
                <a:lnTo>
                  <a:pt x="35950" y="52202"/>
                </a:lnTo>
                <a:cubicBezTo>
                  <a:pt x="36818" y="52202"/>
                  <a:pt x="37092" y="51631"/>
                  <a:pt x="37092" y="51061"/>
                </a:cubicBezTo>
                <a:lnTo>
                  <a:pt x="37092" y="1142"/>
                </a:lnTo>
                <a:cubicBezTo>
                  <a:pt x="37092" y="571"/>
                  <a:pt x="36818" y="1"/>
                  <a:pt x="3595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2" name="Google Shape;802;p49"/>
          <p:cNvSpPr/>
          <p:nvPr/>
        </p:nvSpPr>
        <p:spPr>
          <a:xfrm flipH="1">
            <a:off x="7004825" y="3272633"/>
            <a:ext cx="739838" cy="1010697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14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03" name="Google Shape;803;p49"/>
          <p:cNvGrpSpPr/>
          <p:nvPr/>
        </p:nvGrpSpPr>
        <p:grpSpPr>
          <a:xfrm>
            <a:off x="7431277" y="3208771"/>
            <a:ext cx="288997" cy="824888"/>
            <a:chOff x="7142627" y="3557563"/>
            <a:chExt cx="288997" cy="824888"/>
          </a:xfrm>
        </p:grpSpPr>
        <p:sp>
          <p:nvSpPr>
            <p:cNvPr id="804" name="Google Shape;804;p49"/>
            <p:cNvSpPr/>
            <p:nvPr/>
          </p:nvSpPr>
          <p:spPr>
            <a:xfrm rot="-5400000" flipH="1">
              <a:off x="7230625" y="4181451"/>
              <a:ext cx="201000" cy="201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5" name="Google Shape;805;p49"/>
            <p:cNvSpPr/>
            <p:nvPr/>
          </p:nvSpPr>
          <p:spPr>
            <a:xfrm rot="-5400000" flipH="1">
              <a:off x="7142627" y="3557563"/>
              <a:ext cx="74400" cy="7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6" name="Google Shape;806;p49"/>
          <p:cNvSpPr/>
          <p:nvPr/>
        </p:nvSpPr>
        <p:spPr>
          <a:xfrm>
            <a:off x="5099038" y="1123558"/>
            <a:ext cx="2245179" cy="3159787"/>
          </a:xfrm>
          <a:custGeom>
            <a:avLst/>
            <a:gdLst/>
            <a:ahLst/>
            <a:cxnLst/>
            <a:rect l="l" t="t" r="r" b="b"/>
            <a:pathLst>
              <a:path w="37092" h="52202" extrusionOk="0">
                <a:moveTo>
                  <a:pt x="1142" y="1"/>
                </a:moveTo>
                <a:cubicBezTo>
                  <a:pt x="571" y="1"/>
                  <a:pt x="0" y="571"/>
                  <a:pt x="0" y="1142"/>
                </a:cubicBezTo>
                <a:lnTo>
                  <a:pt x="0" y="51061"/>
                </a:lnTo>
                <a:cubicBezTo>
                  <a:pt x="0" y="51631"/>
                  <a:pt x="571" y="52202"/>
                  <a:pt x="1142" y="52202"/>
                </a:cubicBezTo>
                <a:lnTo>
                  <a:pt x="35950" y="52202"/>
                </a:lnTo>
                <a:cubicBezTo>
                  <a:pt x="36818" y="52202"/>
                  <a:pt x="37092" y="51631"/>
                  <a:pt x="37092" y="51061"/>
                </a:cubicBezTo>
                <a:lnTo>
                  <a:pt x="37092" y="1142"/>
                </a:lnTo>
                <a:cubicBezTo>
                  <a:pt x="37092" y="571"/>
                  <a:pt x="36818" y="1"/>
                  <a:pt x="3595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9" name="Google Shape;809;p49"/>
          <p:cNvSpPr/>
          <p:nvPr/>
        </p:nvSpPr>
        <p:spPr>
          <a:xfrm>
            <a:off x="5189079" y="1526113"/>
            <a:ext cx="2122200" cy="3381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b="1" dirty="0">
                <a:latin typeface="Calibri" panose="020F0502020204030204" pitchFamily="34" charset="0"/>
                <a:cs typeface="Calibri" panose="020F0502020204030204" pitchFamily="34" charset="0"/>
              </a:rPr>
              <a:t>أخلاقيات استخدام برامج التواصل: 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3" name="Google Shape;813;p49"/>
          <p:cNvSpPr txBox="1">
            <a:spLocks noGrp="1"/>
          </p:cNvSpPr>
          <p:nvPr>
            <p:ph type="subTitle" idx="1"/>
          </p:nvPr>
        </p:nvSpPr>
        <p:spPr>
          <a:xfrm>
            <a:off x="5155056" y="2063854"/>
            <a:ext cx="2122200" cy="18692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يجب أن تكون رسائلك مختصرة.</a:t>
            </a:r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احترم الآخرين وتواصل بإيجابية.</a:t>
            </a:r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لا تجادل ولا تلم أي شخص.</a:t>
            </a:r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قدم رأيك بوضوح، ولا تستخدم عبارات سيئة.</a:t>
            </a:r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قدم المساعدة لأصدقائك إذا احتاجوا لها.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5" name="Google Shape;815;p49"/>
          <p:cNvSpPr/>
          <p:nvPr/>
        </p:nvSpPr>
        <p:spPr>
          <a:xfrm>
            <a:off x="1389211" y="846874"/>
            <a:ext cx="727200" cy="727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6" name="Google Shape;816;p49"/>
          <p:cNvSpPr/>
          <p:nvPr/>
        </p:nvSpPr>
        <p:spPr>
          <a:xfrm>
            <a:off x="7098792" y="811354"/>
            <a:ext cx="727200" cy="727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7" name="Google Shape;817;p49"/>
          <p:cNvSpPr/>
          <p:nvPr/>
        </p:nvSpPr>
        <p:spPr>
          <a:xfrm>
            <a:off x="1485163" y="942837"/>
            <a:ext cx="535275" cy="535275"/>
          </a:xfrm>
          <a:custGeom>
            <a:avLst/>
            <a:gdLst/>
            <a:ahLst/>
            <a:cxnLst/>
            <a:rect l="l" t="t" r="r" b="b"/>
            <a:pathLst>
              <a:path w="21411" h="21411" extrusionOk="0">
                <a:moveTo>
                  <a:pt x="10568" y="6574"/>
                </a:moveTo>
                <a:cubicBezTo>
                  <a:pt x="12851" y="6574"/>
                  <a:pt x="14563" y="8560"/>
                  <a:pt x="14563" y="10842"/>
                </a:cubicBezTo>
                <a:cubicBezTo>
                  <a:pt x="14563" y="12851"/>
                  <a:pt x="12851" y="14837"/>
                  <a:pt x="10568" y="14837"/>
                </a:cubicBezTo>
                <a:cubicBezTo>
                  <a:pt x="8286" y="14837"/>
                  <a:pt x="6574" y="12851"/>
                  <a:pt x="6574" y="10842"/>
                </a:cubicBezTo>
                <a:cubicBezTo>
                  <a:pt x="6574" y="8560"/>
                  <a:pt x="8286" y="6574"/>
                  <a:pt x="10568" y="6574"/>
                </a:cubicBezTo>
                <a:close/>
                <a:moveTo>
                  <a:pt x="8560" y="0"/>
                </a:moveTo>
                <a:lnTo>
                  <a:pt x="8560" y="2009"/>
                </a:lnTo>
                <a:cubicBezTo>
                  <a:pt x="7715" y="2283"/>
                  <a:pt x="6848" y="2580"/>
                  <a:pt x="6003" y="3150"/>
                </a:cubicBezTo>
                <a:lnTo>
                  <a:pt x="4565" y="1712"/>
                </a:lnTo>
                <a:lnTo>
                  <a:pt x="1712" y="4565"/>
                </a:lnTo>
                <a:lnTo>
                  <a:pt x="3150" y="6277"/>
                </a:lnTo>
                <a:cubicBezTo>
                  <a:pt x="2580" y="6848"/>
                  <a:pt x="2283" y="7715"/>
                  <a:pt x="2009" y="8560"/>
                </a:cubicBezTo>
                <a:lnTo>
                  <a:pt x="0" y="8560"/>
                </a:lnTo>
                <a:lnTo>
                  <a:pt x="0" y="12851"/>
                </a:lnTo>
                <a:lnTo>
                  <a:pt x="2009" y="12851"/>
                </a:lnTo>
                <a:cubicBezTo>
                  <a:pt x="2283" y="13695"/>
                  <a:pt x="2580" y="14563"/>
                  <a:pt x="3150" y="15407"/>
                </a:cubicBezTo>
                <a:lnTo>
                  <a:pt x="1712" y="16845"/>
                </a:lnTo>
                <a:lnTo>
                  <a:pt x="4565" y="19698"/>
                </a:lnTo>
                <a:lnTo>
                  <a:pt x="6003" y="18260"/>
                </a:lnTo>
                <a:cubicBezTo>
                  <a:pt x="6848" y="18831"/>
                  <a:pt x="7715" y="19128"/>
                  <a:pt x="8560" y="19402"/>
                </a:cubicBezTo>
                <a:lnTo>
                  <a:pt x="8560" y="21410"/>
                </a:lnTo>
                <a:lnTo>
                  <a:pt x="12554" y="21410"/>
                </a:lnTo>
                <a:lnTo>
                  <a:pt x="12851" y="19402"/>
                </a:lnTo>
                <a:cubicBezTo>
                  <a:pt x="13696" y="19128"/>
                  <a:pt x="14563" y="18831"/>
                  <a:pt x="15134" y="18260"/>
                </a:cubicBezTo>
                <a:lnTo>
                  <a:pt x="16845" y="19698"/>
                </a:lnTo>
                <a:lnTo>
                  <a:pt x="19699" y="16845"/>
                </a:lnTo>
                <a:lnTo>
                  <a:pt x="18261" y="15407"/>
                </a:lnTo>
                <a:cubicBezTo>
                  <a:pt x="18831" y="14563"/>
                  <a:pt x="19128" y="13695"/>
                  <a:pt x="19128" y="12851"/>
                </a:cubicBezTo>
                <a:lnTo>
                  <a:pt x="21410" y="12851"/>
                </a:lnTo>
                <a:lnTo>
                  <a:pt x="21410" y="8560"/>
                </a:lnTo>
                <a:lnTo>
                  <a:pt x="19128" y="8560"/>
                </a:lnTo>
                <a:cubicBezTo>
                  <a:pt x="19128" y="7715"/>
                  <a:pt x="18831" y="6848"/>
                  <a:pt x="18261" y="6277"/>
                </a:cubicBezTo>
                <a:lnTo>
                  <a:pt x="19699" y="4565"/>
                </a:lnTo>
                <a:lnTo>
                  <a:pt x="16845" y="1712"/>
                </a:lnTo>
                <a:lnTo>
                  <a:pt x="15134" y="3150"/>
                </a:lnTo>
                <a:cubicBezTo>
                  <a:pt x="14563" y="2580"/>
                  <a:pt x="13696" y="2283"/>
                  <a:pt x="12851" y="2009"/>
                </a:cubicBezTo>
                <a:lnTo>
                  <a:pt x="125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  <a:reflection stA="6000" endPos="54000" dist="3810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18" name="Google Shape;818;p49"/>
          <p:cNvGrpSpPr/>
          <p:nvPr/>
        </p:nvGrpSpPr>
        <p:grpSpPr>
          <a:xfrm>
            <a:off x="7224034" y="942837"/>
            <a:ext cx="476709" cy="473399"/>
            <a:chOff x="-64781025" y="3361050"/>
            <a:chExt cx="317425" cy="315200"/>
          </a:xfrm>
        </p:grpSpPr>
        <p:sp>
          <p:nvSpPr>
            <p:cNvPr id="819" name="Google Shape;819;p49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23" name="Google Shape;823;p49"/>
          <p:cNvGrpSpPr/>
          <p:nvPr/>
        </p:nvGrpSpPr>
        <p:grpSpPr>
          <a:xfrm>
            <a:off x="1933163" y="1247149"/>
            <a:ext cx="2008800" cy="146100"/>
            <a:chOff x="847125" y="3296850"/>
            <a:chExt cx="2008800" cy="146100"/>
          </a:xfrm>
        </p:grpSpPr>
        <p:sp>
          <p:nvSpPr>
            <p:cNvPr id="824" name="Google Shape;824;p49"/>
            <p:cNvSpPr/>
            <p:nvPr/>
          </p:nvSpPr>
          <p:spPr>
            <a:xfrm>
              <a:off x="847125" y="3296850"/>
              <a:ext cx="2008800" cy="1461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5" name="Google Shape;825;p49"/>
            <p:cNvGrpSpPr/>
            <p:nvPr/>
          </p:nvGrpSpPr>
          <p:grpSpPr>
            <a:xfrm rot="10800000" flipH="1">
              <a:off x="878209" y="3322949"/>
              <a:ext cx="429322" cy="93999"/>
              <a:chOff x="5795037" y="809024"/>
              <a:chExt cx="431653" cy="94500"/>
            </a:xfrm>
          </p:grpSpPr>
          <p:sp>
            <p:nvSpPr>
              <p:cNvPr id="826" name="Google Shape;826;p49"/>
              <p:cNvSpPr/>
              <p:nvPr/>
            </p:nvSpPr>
            <p:spPr>
              <a:xfrm>
                <a:off x="5795037" y="809024"/>
                <a:ext cx="94500" cy="94500"/>
              </a:xfrm>
              <a:prstGeom prst="ellipse">
                <a:avLst/>
              </a:prstGeom>
              <a:solidFill>
                <a:srgbClr val="81EEEB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7" name="Google Shape;827;p49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A1C3FF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8" name="Google Shape;828;p49"/>
              <p:cNvSpPr/>
              <p:nvPr/>
            </p:nvSpPr>
            <p:spPr>
              <a:xfrm>
                <a:off x="6132190" y="809024"/>
                <a:ext cx="94500" cy="94500"/>
              </a:xfrm>
              <a:prstGeom prst="ellipse">
                <a:avLst/>
              </a:prstGeom>
              <a:solidFill>
                <a:srgbClr val="FFC3D0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29" name="Google Shape;829;p49"/>
          <p:cNvGrpSpPr/>
          <p:nvPr/>
        </p:nvGrpSpPr>
        <p:grpSpPr>
          <a:xfrm>
            <a:off x="5217213" y="1247149"/>
            <a:ext cx="2008800" cy="146100"/>
            <a:chOff x="847125" y="3296850"/>
            <a:chExt cx="2008800" cy="146100"/>
          </a:xfrm>
        </p:grpSpPr>
        <p:sp>
          <p:nvSpPr>
            <p:cNvPr id="830" name="Google Shape;830;p49"/>
            <p:cNvSpPr/>
            <p:nvPr/>
          </p:nvSpPr>
          <p:spPr>
            <a:xfrm>
              <a:off x="847125" y="3296850"/>
              <a:ext cx="2008800" cy="1461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31" name="Google Shape;831;p49"/>
            <p:cNvGrpSpPr/>
            <p:nvPr/>
          </p:nvGrpSpPr>
          <p:grpSpPr>
            <a:xfrm rot="10800000" flipH="1">
              <a:off x="878209" y="3322949"/>
              <a:ext cx="429322" cy="93999"/>
              <a:chOff x="5795037" y="809024"/>
              <a:chExt cx="431653" cy="94500"/>
            </a:xfrm>
          </p:grpSpPr>
          <p:sp>
            <p:nvSpPr>
              <p:cNvPr id="832" name="Google Shape;832;p49"/>
              <p:cNvSpPr/>
              <p:nvPr/>
            </p:nvSpPr>
            <p:spPr>
              <a:xfrm>
                <a:off x="5795037" y="809024"/>
                <a:ext cx="94500" cy="94500"/>
              </a:xfrm>
              <a:prstGeom prst="ellipse">
                <a:avLst/>
              </a:prstGeom>
              <a:solidFill>
                <a:srgbClr val="81EEEB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3" name="Google Shape;833;p49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A1C3FF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4" name="Google Shape;834;p49"/>
              <p:cNvSpPr/>
              <p:nvPr/>
            </p:nvSpPr>
            <p:spPr>
              <a:xfrm>
                <a:off x="6132190" y="809024"/>
                <a:ext cx="94500" cy="94500"/>
              </a:xfrm>
              <a:prstGeom prst="ellipse">
                <a:avLst/>
              </a:prstGeom>
              <a:solidFill>
                <a:srgbClr val="FFC3D0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" name="Google Shape;809;p49">
            <a:extLst>
              <a:ext uri="{FF2B5EF4-FFF2-40B4-BE49-F238E27FC236}">
                <a16:creationId xmlns:a16="http://schemas.microsoft.com/office/drawing/2014/main" id="{ACFE5FA4-2837-07F2-568D-6E230B1E02E4}"/>
              </a:ext>
            </a:extLst>
          </p:cNvPr>
          <p:cNvSpPr/>
          <p:nvPr/>
        </p:nvSpPr>
        <p:spPr>
          <a:xfrm>
            <a:off x="1872721" y="1538554"/>
            <a:ext cx="2026498" cy="3381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b="1" dirty="0">
                <a:latin typeface="Calibri" panose="020F0502020204030204" pitchFamily="34" charset="0"/>
                <a:cs typeface="Calibri" panose="020F0502020204030204" pitchFamily="34" charset="0"/>
              </a:rPr>
              <a:t>استخدام غرف الدردشة: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813;p49">
            <a:extLst>
              <a:ext uri="{FF2B5EF4-FFF2-40B4-BE49-F238E27FC236}">
                <a16:creationId xmlns:a16="http://schemas.microsoft.com/office/drawing/2014/main" id="{98A892F3-85BD-6159-6E93-EF1843D000B4}"/>
              </a:ext>
            </a:extLst>
          </p:cNvPr>
          <p:cNvSpPr txBox="1">
            <a:spLocks/>
          </p:cNvSpPr>
          <p:nvPr/>
        </p:nvSpPr>
        <p:spPr>
          <a:xfrm>
            <a:off x="1851210" y="1981550"/>
            <a:ext cx="2122200" cy="22255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2800" b="0" i="0" u="none" strike="noStrike" cap="none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2800" b="0" i="0" u="none" strike="noStrike" cap="none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2800" b="0" i="0" u="none" strike="noStrike" cap="none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2800" b="0" i="0" u="none" strike="noStrike" cap="none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2800" b="0" i="0" u="none" strike="noStrike" cap="none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2800" b="0" i="0" u="none" strike="noStrike" cap="none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2800" b="0" i="0" u="none" strike="noStrike" cap="none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rker Grotesque"/>
              <a:buNone/>
              <a:defRPr sz="2800" b="0" i="0" u="none" strike="noStrike" cap="none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marL="285750" indent="-285750" algn="r" rtl="1"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ar-SA" sz="1300" dirty="0">
                <a:latin typeface="Calibri" panose="020F0502020204030204" pitchFamily="34" charset="0"/>
                <a:cs typeface="Calibri" panose="020F0502020204030204" pitchFamily="34" charset="0"/>
              </a:rPr>
              <a:t>كن حذرًا عند استخدام الفكاهة والسخرية واللغة العامية، فأنت تتواصل عبر الإنترنت مع أشخاص يعيشون في جميع أنحاء العالم وثقافاتهم تختلف عن ثقافتك.</a:t>
            </a:r>
          </a:p>
          <a:p>
            <a:pPr marL="285750" indent="-285750" algn="r" rtl="1"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ar-SA" sz="1300" dirty="0">
                <a:latin typeface="Calibri" panose="020F0502020204030204" pitchFamily="34" charset="0"/>
                <a:cs typeface="Calibri" panose="020F0502020204030204" pitchFamily="34" charset="0"/>
              </a:rPr>
              <a:t>ودع أصدقاءك عند الانتهاء من الحديث معهم، وتأكد من مغادرتهم، فهذا أسلوب تعامل مهم عندما تتواصل مع أصدقائك</a:t>
            </a:r>
          </a:p>
        </p:txBody>
      </p:sp>
      <p:sp>
        <p:nvSpPr>
          <p:cNvPr id="807" name="Google Shape;807;p49"/>
          <p:cNvSpPr/>
          <p:nvPr/>
        </p:nvSpPr>
        <p:spPr>
          <a:xfrm flipH="1">
            <a:off x="3837194" y="3710632"/>
            <a:ext cx="419225" cy="572706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650EE0-AF68-66F9-FF3A-5F5FC7072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40423" y="1764927"/>
            <a:ext cx="5289177" cy="1462367"/>
          </a:xfrm>
          <a:prstGeom prst="roundRect">
            <a:avLst/>
          </a:prstGeom>
          <a:solidFill>
            <a:srgbClr val="F1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12EF921-6F5A-A8C3-E980-11023697255E}"/>
              </a:ext>
            </a:extLst>
          </p:cNvPr>
          <p:cNvSpPr/>
          <p:nvPr/>
        </p:nvSpPr>
        <p:spPr>
          <a:xfrm>
            <a:off x="5441576" y="3378573"/>
            <a:ext cx="2788024" cy="386603"/>
          </a:xfrm>
          <a:prstGeom prst="roundRect">
            <a:avLst>
              <a:gd name="adj" fmla="val 50000"/>
            </a:avLst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Google Shape;1864;p86">
            <a:extLst>
              <a:ext uri="{FF2B5EF4-FFF2-40B4-BE49-F238E27FC236}">
                <a16:creationId xmlns:a16="http://schemas.microsoft.com/office/drawing/2014/main" id="{9C1F819C-3A27-BBD1-7103-D274E10E46FC}"/>
              </a:ext>
            </a:extLst>
          </p:cNvPr>
          <p:cNvSpPr txBox="1"/>
          <p:nvPr/>
        </p:nvSpPr>
        <p:spPr>
          <a:xfrm>
            <a:off x="4757387" y="1739028"/>
            <a:ext cx="3010299" cy="163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600" b="1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عندما يهددك أحد على </a:t>
            </a:r>
            <a:r>
              <a:rPr lang="ar-SA" sz="1600" b="1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الإنترنت، بلغ </a:t>
            </a:r>
            <a:r>
              <a:rPr lang="ar-SA" sz="1600" b="1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شخصا كبيرا في الاسرة ولا تردد و كن شجاعا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DAD0182-A5F3-C384-2823-97F4C727E0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725"/>
          <a:stretch/>
        </p:blipFill>
        <p:spPr>
          <a:xfrm>
            <a:off x="2411340" y="1050893"/>
            <a:ext cx="2582169" cy="35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5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3"/>
          <p:cNvSpPr/>
          <p:nvPr/>
        </p:nvSpPr>
        <p:spPr>
          <a:xfrm>
            <a:off x="720000" y="3353351"/>
            <a:ext cx="1952400" cy="1133400"/>
          </a:xfrm>
          <a:prstGeom prst="roundRect">
            <a:avLst>
              <a:gd name="adj" fmla="val 8547"/>
            </a:avLst>
          </a:prstGeom>
          <a:solidFill>
            <a:schemeClr val="accent6"/>
          </a:solidFill>
          <a:ln>
            <a:noFill/>
          </a:ln>
          <a:effectLst>
            <a:reflection stA="8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90" name="Google Shape;890;p53"/>
          <p:cNvGrpSpPr/>
          <p:nvPr/>
        </p:nvGrpSpPr>
        <p:grpSpPr>
          <a:xfrm>
            <a:off x="820801" y="3429651"/>
            <a:ext cx="1750805" cy="94001"/>
            <a:chOff x="3569131" y="3296864"/>
            <a:chExt cx="2721600" cy="146100"/>
          </a:xfrm>
        </p:grpSpPr>
        <p:sp>
          <p:nvSpPr>
            <p:cNvPr id="891" name="Google Shape;891;p53"/>
            <p:cNvSpPr/>
            <p:nvPr/>
          </p:nvSpPr>
          <p:spPr>
            <a:xfrm>
              <a:off x="3569131" y="3296864"/>
              <a:ext cx="2721600" cy="1461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92" name="Google Shape;892;p53"/>
            <p:cNvGrpSpPr/>
            <p:nvPr/>
          </p:nvGrpSpPr>
          <p:grpSpPr>
            <a:xfrm rot="10800000" flipH="1">
              <a:off x="3595847" y="3322949"/>
              <a:ext cx="429322" cy="93999"/>
              <a:chOff x="5795037" y="809024"/>
              <a:chExt cx="431653" cy="94500"/>
            </a:xfrm>
          </p:grpSpPr>
          <p:sp>
            <p:nvSpPr>
              <p:cNvPr id="893" name="Google Shape;893;p53"/>
              <p:cNvSpPr/>
              <p:nvPr/>
            </p:nvSpPr>
            <p:spPr>
              <a:xfrm>
                <a:off x="5795037" y="809024"/>
                <a:ext cx="94500" cy="94500"/>
              </a:xfrm>
              <a:prstGeom prst="ellipse">
                <a:avLst/>
              </a:prstGeom>
              <a:solidFill>
                <a:srgbClr val="81EEEB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4" name="Google Shape;894;p53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A1C3FF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5" name="Google Shape;895;p53"/>
              <p:cNvSpPr/>
              <p:nvPr/>
            </p:nvSpPr>
            <p:spPr>
              <a:xfrm>
                <a:off x="6132190" y="809024"/>
                <a:ext cx="94500" cy="94500"/>
              </a:xfrm>
              <a:prstGeom prst="ellipse">
                <a:avLst/>
              </a:prstGeom>
              <a:solidFill>
                <a:srgbClr val="FFC3D0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905" name="Google Shape;905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5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الفيروسات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1" name="Google Shape;911;p53"/>
          <p:cNvSpPr txBox="1">
            <a:spLocks noGrp="1"/>
          </p:cNvSpPr>
          <p:nvPr>
            <p:ph type="subTitle" idx="6"/>
          </p:nvPr>
        </p:nvSpPr>
        <p:spPr>
          <a:xfrm>
            <a:off x="631596" y="1364344"/>
            <a:ext cx="5593912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تعد الفيروسات إحدى مشاكل الإنترنت، ويعرف الفيروس بأنه برنامج يدخل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إلى جهاز الحاسب ويحاول إلحاق الضرر به.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3" name="Google Shape;913;p53"/>
          <p:cNvSpPr/>
          <p:nvPr/>
        </p:nvSpPr>
        <p:spPr>
          <a:xfrm>
            <a:off x="1295550" y="3597376"/>
            <a:ext cx="801300" cy="8013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6" name="Google Shape;916;p53"/>
          <p:cNvSpPr/>
          <p:nvPr/>
        </p:nvSpPr>
        <p:spPr>
          <a:xfrm>
            <a:off x="3595875" y="3079438"/>
            <a:ext cx="374100" cy="93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7" name="Google Shape;917;p53"/>
          <p:cNvSpPr/>
          <p:nvPr/>
        </p:nvSpPr>
        <p:spPr>
          <a:xfrm>
            <a:off x="6142600" y="3079438"/>
            <a:ext cx="374100" cy="93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18" name="Google Shape;918;p53"/>
          <p:cNvGrpSpPr/>
          <p:nvPr/>
        </p:nvGrpSpPr>
        <p:grpSpPr>
          <a:xfrm>
            <a:off x="1487463" y="3787033"/>
            <a:ext cx="417492" cy="473800"/>
            <a:chOff x="2423775" y="3226875"/>
            <a:chExt cx="259925" cy="295000"/>
          </a:xfrm>
        </p:grpSpPr>
        <p:sp>
          <p:nvSpPr>
            <p:cNvPr id="919" name="Google Shape;919;p53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0" name="Google Shape;920;p53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1" name="Google Shape;921;p53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20FBA531-5CA6-9CFA-C531-9DA5B74FE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86" b="97143" l="9353" r="90288">
                        <a14:foregroundMark x1="69065" y1="25143" x2="69065" y2="46286"/>
                        <a14:foregroundMark x1="76259" y1="8571" x2="70144" y2="6857"/>
                        <a14:foregroundMark x1="87050" y1="44571" x2="90288" y2="43429"/>
                        <a14:foregroundMark x1="84532" y1="39429" x2="87410" y2="36571"/>
                        <a14:foregroundMark x1="80216" y1="74286" x2="70144" y2="97143"/>
                        <a14:foregroundMark x1="81655" y1="85714" x2="61871" y2="87429"/>
                        <a14:foregroundMark x1="69784" y1="66857" x2="66906" y2="87429"/>
                        <a14:foregroundMark x1="64388" y1="68000" x2="63669" y2="84571"/>
                        <a14:foregroundMark x1="64029" y1="57143" x2="62950" y2="86286"/>
                        <a14:foregroundMark x1="65108" y1="54857" x2="62950" y2="84571"/>
                        <a14:foregroundMark x1="63669" y1="65714" x2="63669" y2="86857"/>
                        <a14:foregroundMark x1="37050" y1="55429" x2="15108" y2="64571"/>
                        <a14:foregroundMark x1="26978" y1="44000" x2="19065" y2="34286"/>
                        <a14:foregroundMark x1="15827" y1="32571" x2="12950" y2="29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0797" y="607557"/>
            <a:ext cx="3201607" cy="201540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A8EC0C6-7E97-D129-BB71-057212605CC1}"/>
              </a:ext>
            </a:extLst>
          </p:cNvPr>
          <p:cNvSpPr txBox="1"/>
          <p:nvPr/>
        </p:nvSpPr>
        <p:spPr>
          <a:xfrm>
            <a:off x="3147156" y="3504031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1">
              <a:buClr>
                <a:schemeClr val="lt1"/>
              </a:buClr>
              <a:buSzPts val="1400"/>
              <a:buFont typeface="Darker Grotesque"/>
              <a:buNone/>
              <a:defRPr>
                <a:solidFill>
                  <a:schemeClr val="lt1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  <a:sym typeface="Darker Grotesque Medium"/>
              </a:defRPr>
            </a:lvl1pPr>
            <a:lvl2pPr marL="914400" indent="-317500" algn="ctr">
              <a:buClr>
                <a:schemeClr val="lt1"/>
              </a:buClr>
              <a:buSzPts val="1400"/>
              <a:buFont typeface="Darker Grotesque"/>
              <a:buNone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Darker Grotesque"/>
              <a:buNone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Darker Grotesque"/>
              <a:buNone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Darker Grotesque"/>
              <a:buNone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Darker Grotesque"/>
              <a:buNone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Darker Grotesque"/>
              <a:buNone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Darker Grotesque"/>
              <a:buNone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arker Grotesque"/>
              <a:buNone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algn="r"/>
            <a:r>
              <a:rPr lang="ar-SA" b="1" dirty="0"/>
              <a:t>أهم وسيلة لحماية الحاسب </a:t>
            </a:r>
            <a:r>
              <a:rPr lang="ar-SA" dirty="0"/>
              <a:t>هو تثبيت برنامج مكافحة الفيروسات، والذي يمنع الفيروسات من إلحاق الضرر بجهازك، كما يجب دائم مكافحة الفيروسات؛ لأنها تتجدد باستمرار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6"/>
          <p:cNvSpPr/>
          <p:nvPr/>
        </p:nvSpPr>
        <p:spPr>
          <a:xfrm rot="4628371" flipH="1">
            <a:off x="4018269" y="532137"/>
            <a:ext cx="1758306" cy="2402032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66"/>
          <p:cNvGrpSpPr/>
          <p:nvPr/>
        </p:nvGrpSpPr>
        <p:grpSpPr>
          <a:xfrm>
            <a:off x="1663050" y="1560963"/>
            <a:ext cx="6028200" cy="1923900"/>
            <a:chOff x="1663050" y="1560963"/>
            <a:chExt cx="6028200" cy="1923900"/>
          </a:xfrm>
        </p:grpSpPr>
        <p:sp>
          <p:nvSpPr>
            <p:cNvPr id="1345" name="Google Shape;1345;p66"/>
            <p:cNvSpPr/>
            <p:nvPr/>
          </p:nvSpPr>
          <p:spPr>
            <a:xfrm>
              <a:off x="1663050" y="1560963"/>
              <a:ext cx="6028200" cy="1923900"/>
            </a:xfrm>
            <a:prstGeom prst="roundRect">
              <a:avLst>
                <a:gd name="adj" fmla="val 5229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6" name="Google Shape;1346;p66"/>
            <p:cNvGrpSpPr/>
            <p:nvPr/>
          </p:nvGrpSpPr>
          <p:grpSpPr>
            <a:xfrm>
              <a:off x="1890525" y="1673509"/>
              <a:ext cx="2008800" cy="146100"/>
              <a:chOff x="847125" y="3296850"/>
              <a:chExt cx="2008800" cy="146100"/>
            </a:xfrm>
          </p:grpSpPr>
          <p:sp>
            <p:nvSpPr>
              <p:cNvPr id="1347" name="Google Shape;1347;p66"/>
              <p:cNvSpPr/>
              <p:nvPr/>
            </p:nvSpPr>
            <p:spPr>
              <a:xfrm>
                <a:off x="847125" y="3296850"/>
                <a:ext cx="20088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66"/>
              <p:cNvGrpSpPr/>
              <p:nvPr/>
            </p:nvGrpSpPr>
            <p:grpSpPr>
              <a:xfrm rot="10800000" flipH="1">
                <a:off x="878209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1349" name="Google Shape;1349;p66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66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66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52" name="Google Shape;1352;p66"/>
          <p:cNvSpPr/>
          <p:nvPr/>
        </p:nvSpPr>
        <p:spPr>
          <a:xfrm>
            <a:off x="2041842" y="3348375"/>
            <a:ext cx="54288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66"/>
          <p:cNvGrpSpPr/>
          <p:nvPr/>
        </p:nvGrpSpPr>
        <p:grpSpPr>
          <a:xfrm>
            <a:off x="7475001" y="2099717"/>
            <a:ext cx="627083" cy="436814"/>
            <a:chOff x="5779976" y="1418876"/>
            <a:chExt cx="421200" cy="293400"/>
          </a:xfrm>
        </p:grpSpPr>
        <p:sp>
          <p:nvSpPr>
            <p:cNvPr id="1354" name="Google Shape;1354;p66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6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56" name="Google Shape;1356;p66"/>
          <p:cNvSpPr txBox="1">
            <a:spLocks noGrp="1"/>
          </p:cNvSpPr>
          <p:nvPr>
            <p:ph type="title"/>
          </p:nvPr>
        </p:nvSpPr>
        <p:spPr>
          <a:xfrm>
            <a:off x="1770313" y="2099725"/>
            <a:ext cx="5813700" cy="975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لنطبق معًا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8" name="Google Shape;1358;p66"/>
          <p:cNvGrpSpPr/>
          <p:nvPr/>
        </p:nvGrpSpPr>
        <p:grpSpPr>
          <a:xfrm>
            <a:off x="5635390" y="1327673"/>
            <a:ext cx="1796211" cy="517007"/>
            <a:chOff x="5635390" y="1327673"/>
            <a:chExt cx="1796211" cy="517007"/>
          </a:xfrm>
        </p:grpSpPr>
        <p:sp>
          <p:nvSpPr>
            <p:cNvPr id="1359" name="Google Shape;1359;p66"/>
            <p:cNvSpPr/>
            <p:nvPr/>
          </p:nvSpPr>
          <p:spPr>
            <a:xfrm>
              <a:off x="5635390" y="1327673"/>
              <a:ext cx="1796211" cy="517007"/>
            </a:xfrm>
            <a:custGeom>
              <a:avLst/>
              <a:gdLst/>
              <a:ahLst/>
              <a:cxnLst/>
              <a:rect l="l" t="t" r="r" b="b"/>
              <a:pathLst>
                <a:path w="65639" h="18893" extrusionOk="0">
                  <a:moveTo>
                    <a:pt x="2775" y="1"/>
                  </a:moveTo>
                  <a:cubicBezTo>
                    <a:pt x="1247" y="1"/>
                    <a:pt x="0" y="1264"/>
                    <a:pt x="0" y="2792"/>
                  </a:cubicBezTo>
                  <a:lnTo>
                    <a:pt x="0" y="16103"/>
                  </a:lnTo>
                  <a:cubicBezTo>
                    <a:pt x="0" y="17646"/>
                    <a:pt x="1247" y="18893"/>
                    <a:pt x="2775" y="18893"/>
                  </a:cubicBezTo>
                  <a:lnTo>
                    <a:pt x="62849" y="18893"/>
                  </a:lnTo>
                  <a:cubicBezTo>
                    <a:pt x="64391" y="18893"/>
                    <a:pt x="65638" y="17646"/>
                    <a:pt x="65638" y="16103"/>
                  </a:cubicBezTo>
                  <a:lnTo>
                    <a:pt x="65638" y="2792"/>
                  </a:lnTo>
                  <a:cubicBezTo>
                    <a:pt x="65638" y="1264"/>
                    <a:pt x="64391" y="1"/>
                    <a:pt x="62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14313" dist="19050" dir="5400000" algn="bl" rotWithShape="0">
                <a:schemeClr val="dk1">
                  <a:alpha val="25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6"/>
            <p:cNvSpPr/>
            <p:nvPr/>
          </p:nvSpPr>
          <p:spPr>
            <a:xfrm>
              <a:off x="5747997" y="1413625"/>
              <a:ext cx="377938" cy="345100"/>
            </a:xfrm>
            <a:custGeom>
              <a:avLst/>
              <a:gdLst/>
              <a:ahLst/>
              <a:cxnLst/>
              <a:rect l="l" t="t" r="r" b="b"/>
              <a:pathLst>
                <a:path w="13811" h="12611" extrusionOk="0">
                  <a:moveTo>
                    <a:pt x="6907" y="1"/>
                  </a:moveTo>
                  <a:cubicBezTo>
                    <a:pt x="5296" y="1"/>
                    <a:pt x="3687" y="617"/>
                    <a:pt x="2463" y="1848"/>
                  </a:cubicBezTo>
                  <a:cubicBezTo>
                    <a:pt x="1" y="4311"/>
                    <a:pt x="1" y="8301"/>
                    <a:pt x="2463" y="10764"/>
                  </a:cubicBezTo>
                  <a:cubicBezTo>
                    <a:pt x="3687" y="11995"/>
                    <a:pt x="5296" y="12611"/>
                    <a:pt x="6907" y="12611"/>
                  </a:cubicBezTo>
                  <a:cubicBezTo>
                    <a:pt x="8518" y="12611"/>
                    <a:pt x="10132" y="11995"/>
                    <a:pt x="11363" y="10764"/>
                  </a:cubicBezTo>
                  <a:cubicBezTo>
                    <a:pt x="13811" y="8301"/>
                    <a:pt x="13811" y="4311"/>
                    <a:pt x="11363" y="1848"/>
                  </a:cubicBezTo>
                  <a:cubicBezTo>
                    <a:pt x="10132" y="617"/>
                    <a:pt x="8518" y="1"/>
                    <a:pt x="6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6"/>
            <p:cNvSpPr/>
            <p:nvPr/>
          </p:nvSpPr>
          <p:spPr>
            <a:xfrm>
              <a:off x="6247053" y="1495746"/>
              <a:ext cx="633883" cy="53772"/>
            </a:xfrm>
            <a:custGeom>
              <a:avLst/>
              <a:gdLst/>
              <a:ahLst/>
              <a:cxnLst/>
              <a:rect l="l" t="t" r="r" b="b"/>
              <a:pathLst>
                <a:path w="23164" h="1965" extrusionOk="0">
                  <a:moveTo>
                    <a:pt x="998" y="0"/>
                  </a:moveTo>
                  <a:cubicBezTo>
                    <a:pt x="452" y="0"/>
                    <a:pt x="1" y="437"/>
                    <a:pt x="1" y="983"/>
                  </a:cubicBezTo>
                  <a:cubicBezTo>
                    <a:pt x="1" y="1528"/>
                    <a:pt x="452" y="1964"/>
                    <a:pt x="998" y="1964"/>
                  </a:cubicBezTo>
                  <a:lnTo>
                    <a:pt x="22181" y="1964"/>
                  </a:lnTo>
                  <a:cubicBezTo>
                    <a:pt x="22727" y="1964"/>
                    <a:pt x="23163" y="1528"/>
                    <a:pt x="23163" y="983"/>
                  </a:cubicBezTo>
                  <a:cubicBezTo>
                    <a:pt x="23163" y="437"/>
                    <a:pt x="22727" y="0"/>
                    <a:pt x="22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6"/>
            <p:cNvSpPr/>
            <p:nvPr/>
          </p:nvSpPr>
          <p:spPr>
            <a:xfrm>
              <a:off x="6949568" y="1495746"/>
              <a:ext cx="317379" cy="53772"/>
            </a:xfrm>
            <a:custGeom>
              <a:avLst/>
              <a:gdLst/>
              <a:ahLst/>
              <a:cxnLst/>
              <a:rect l="l" t="t" r="r" b="b"/>
              <a:pathLst>
                <a:path w="11598" h="1965" extrusionOk="0">
                  <a:moveTo>
                    <a:pt x="983" y="0"/>
                  </a:moveTo>
                  <a:cubicBezTo>
                    <a:pt x="437" y="0"/>
                    <a:pt x="0" y="437"/>
                    <a:pt x="0" y="983"/>
                  </a:cubicBezTo>
                  <a:cubicBezTo>
                    <a:pt x="0" y="1528"/>
                    <a:pt x="437" y="1964"/>
                    <a:pt x="983" y="1964"/>
                  </a:cubicBezTo>
                  <a:lnTo>
                    <a:pt x="10616" y="1964"/>
                  </a:lnTo>
                  <a:cubicBezTo>
                    <a:pt x="11161" y="1964"/>
                    <a:pt x="11597" y="1528"/>
                    <a:pt x="11597" y="983"/>
                  </a:cubicBezTo>
                  <a:cubicBezTo>
                    <a:pt x="11597" y="437"/>
                    <a:pt x="11161" y="0"/>
                    <a:pt x="10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6"/>
            <p:cNvSpPr/>
            <p:nvPr/>
          </p:nvSpPr>
          <p:spPr>
            <a:xfrm>
              <a:off x="6247053" y="1631830"/>
              <a:ext cx="379662" cy="54183"/>
            </a:xfrm>
            <a:custGeom>
              <a:avLst/>
              <a:gdLst/>
              <a:ahLst/>
              <a:cxnLst/>
              <a:rect l="l" t="t" r="r" b="b"/>
              <a:pathLst>
                <a:path w="13874" h="1980" extrusionOk="0">
                  <a:moveTo>
                    <a:pt x="998" y="0"/>
                  </a:moveTo>
                  <a:cubicBezTo>
                    <a:pt x="452" y="0"/>
                    <a:pt x="1" y="437"/>
                    <a:pt x="1" y="982"/>
                  </a:cubicBezTo>
                  <a:cubicBezTo>
                    <a:pt x="1" y="1528"/>
                    <a:pt x="452" y="1979"/>
                    <a:pt x="998" y="1979"/>
                  </a:cubicBezTo>
                  <a:lnTo>
                    <a:pt x="12891" y="1979"/>
                  </a:lnTo>
                  <a:cubicBezTo>
                    <a:pt x="13437" y="1979"/>
                    <a:pt x="13873" y="1528"/>
                    <a:pt x="13873" y="982"/>
                  </a:cubicBezTo>
                  <a:cubicBezTo>
                    <a:pt x="13873" y="437"/>
                    <a:pt x="13437" y="0"/>
                    <a:pt x="12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66"/>
          <p:cNvGrpSpPr/>
          <p:nvPr/>
        </p:nvGrpSpPr>
        <p:grpSpPr>
          <a:xfrm>
            <a:off x="1041920" y="2311029"/>
            <a:ext cx="780888" cy="782286"/>
            <a:chOff x="1041920" y="2311029"/>
            <a:chExt cx="780888" cy="782286"/>
          </a:xfrm>
        </p:grpSpPr>
        <p:sp>
          <p:nvSpPr>
            <p:cNvPr id="1365" name="Google Shape;1365;p66"/>
            <p:cNvSpPr/>
            <p:nvPr/>
          </p:nvSpPr>
          <p:spPr>
            <a:xfrm>
              <a:off x="1041920" y="2311029"/>
              <a:ext cx="780888" cy="782286"/>
            </a:xfrm>
            <a:custGeom>
              <a:avLst/>
              <a:gdLst/>
              <a:ahLst/>
              <a:cxnLst/>
              <a:rect l="l" t="t" r="r" b="b"/>
              <a:pathLst>
                <a:path w="51938" h="52031" extrusionOk="0">
                  <a:moveTo>
                    <a:pt x="4396" y="0"/>
                  </a:moveTo>
                  <a:cubicBezTo>
                    <a:pt x="1965" y="0"/>
                    <a:pt x="1" y="1979"/>
                    <a:pt x="1" y="4411"/>
                  </a:cubicBezTo>
                  <a:lnTo>
                    <a:pt x="1" y="47619"/>
                  </a:lnTo>
                  <a:cubicBezTo>
                    <a:pt x="1" y="50050"/>
                    <a:pt x="1965" y="52031"/>
                    <a:pt x="4396" y="52031"/>
                  </a:cubicBezTo>
                  <a:lnTo>
                    <a:pt x="47526" y="52031"/>
                  </a:lnTo>
                  <a:cubicBezTo>
                    <a:pt x="49958" y="52031"/>
                    <a:pt x="51938" y="50050"/>
                    <a:pt x="51938" y="47619"/>
                  </a:cubicBezTo>
                  <a:lnTo>
                    <a:pt x="51938" y="4411"/>
                  </a:lnTo>
                  <a:cubicBezTo>
                    <a:pt x="51938" y="1979"/>
                    <a:pt x="49958" y="0"/>
                    <a:pt x="47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71475" dist="19050" dir="5400000" algn="bl" rotWithShape="0">
                <a:schemeClr val="dk1">
                  <a:alpha val="38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6"/>
            <p:cNvSpPr/>
            <p:nvPr/>
          </p:nvSpPr>
          <p:spPr>
            <a:xfrm>
              <a:off x="1185820" y="2443667"/>
              <a:ext cx="493103" cy="517009"/>
            </a:xfrm>
            <a:custGeom>
              <a:avLst/>
              <a:gdLst/>
              <a:ahLst/>
              <a:cxnLst/>
              <a:rect l="l" t="t" r="r" b="b"/>
              <a:pathLst>
                <a:path w="32797" h="34387" extrusionOk="0">
                  <a:moveTo>
                    <a:pt x="16398" y="11675"/>
                  </a:moveTo>
                  <a:cubicBezTo>
                    <a:pt x="19437" y="11675"/>
                    <a:pt x="21900" y="14154"/>
                    <a:pt x="21900" y="17193"/>
                  </a:cubicBezTo>
                  <a:cubicBezTo>
                    <a:pt x="21900" y="20233"/>
                    <a:pt x="19437" y="22711"/>
                    <a:pt x="16398" y="22711"/>
                  </a:cubicBezTo>
                  <a:cubicBezTo>
                    <a:pt x="13358" y="22711"/>
                    <a:pt x="10895" y="20233"/>
                    <a:pt x="10895" y="17193"/>
                  </a:cubicBezTo>
                  <a:cubicBezTo>
                    <a:pt x="10895" y="14154"/>
                    <a:pt x="13358" y="11675"/>
                    <a:pt x="16398" y="11675"/>
                  </a:cubicBezTo>
                  <a:close/>
                  <a:moveTo>
                    <a:pt x="13312" y="1"/>
                  </a:moveTo>
                  <a:lnTo>
                    <a:pt x="12314" y="4692"/>
                  </a:lnTo>
                  <a:cubicBezTo>
                    <a:pt x="10552" y="5253"/>
                    <a:pt x="8979" y="6204"/>
                    <a:pt x="7638" y="7404"/>
                  </a:cubicBezTo>
                  <a:lnTo>
                    <a:pt x="3071" y="5924"/>
                  </a:lnTo>
                  <a:lnTo>
                    <a:pt x="0" y="11270"/>
                  </a:lnTo>
                  <a:lnTo>
                    <a:pt x="3538" y="14481"/>
                  </a:lnTo>
                  <a:cubicBezTo>
                    <a:pt x="3351" y="15353"/>
                    <a:pt x="3258" y="16258"/>
                    <a:pt x="3258" y="17193"/>
                  </a:cubicBezTo>
                  <a:cubicBezTo>
                    <a:pt x="3258" y="18128"/>
                    <a:pt x="3351" y="19032"/>
                    <a:pt x="3538" y="19905"/>
                  </a:cubicBezTo>
                  <a:lnTo>
                    <a:pt x="0" y="23116"/>
                  </a:lnTo>
                  <a:lnTo>
                    <a:pt x="3071" y="28463"/>
                  </a:lnTo>
                  <a:lnTo>
                    <a:pt x="7638" y="26982"/>
                  </a:lnTo>
                  <a:cubicBezTo>
                    <a:pt x="8979" y="28182"/>
                    <a:pt x="10552" y="29133"/>
                    <a:pt x="12314" y="29694"/>
                  </a:cubicBezTo>
                  <a:lnTo>
                    <a:pt x="13312" y="34386"/>
                  </a:lnTo>
                  <a:lnTo>
                    <a:pt x="19468" y="34386"/>
                  </a:lnTo>
                  <a:lnTo>
                    <a:pt x="20466" y="29694"/>
                  </a:lnTo>
                  <a:cubicBezTo>
                    <a:pt x="22228" y="29133"/>
                    <a:pt x="23818" y="28182"/>
                    <a:pt x="25158" y="26982"/>
                  </a:cubicBezTo>
                  <a:lnTo>
                    <a:pt x="29710" y="28463"/>
                  </a:lnTo>
                  <a:lnTo>
                    <a:pt x="32796" y="23116"/>
                  </a:lnTo>
                  <a:lnTo>
                    <a:pt x="29242" y="19905"/>
                  </a:lnTo>
                  <a:cubicBezTo>
                    <a:pt x="29429" y="19032"/>
                    <a:pt x="29538" y="18128"/>
                    <a:pt x="29538" y="17193"/>
                  </a:cubicBezTo>
                  <a:cubicBezTo>
                    <a:pt x="29538" y="16258"/>
                    <a:pt x="29429" y="15353"/>
                    <a:pt x="29242" y="14481"/>
                  </a:cubicBezTo>
                  <a:lnTo>
                    <a:pt x="32796" y="11270"/>
                  </a:lnTo>
                  <a:lnTo>
                    <a:pt x="29710" y="5924"/>
                  </a:lnTo>
                  <a:lnTo>
                    <a:pt x="25158" y="7404"/>
                  </a:lnTo>
                  <a:cubicBezTo>
                    <a:pt x="23818" y="6204"/>
                    <a:pt x="22228" y="5253"/>
                    <a:pt x="20466" y="4692"/>
                  </a:cubicBezTo>
                  <a:lnTo>
                    <a:pt x="194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66"/>
          <p:cNvGrpSpPr/>
          <p:nvPr/>
        </p:nvGrpSpPr>
        <p:grpSpPr>
          <a:xfrm rot="2700000">
            <a:off x="1278518" y="3449826"/>
            <a:ext cx="620128" cy="233912"/>
            <a:chOff x="6872640" y="3300197"/>
            <a:chExt cx="620134" cy="233914"/>
          </a:xfrm>
        </p:grpSpPr>
        <p:sp>
          <p:nvSpPr>
            <p:cNvPr id="1368" name="Google Shape;1368;p66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6745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650EE0-AF68-66F9-FF3A-5F5FC7072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40423" y="1764927"/>
            <a:ext cx="5289177" cy="1462367"/>
          </a:xfrm>
          <a:prstGeom prst="roundRect">
            <a:avLst/>
          </a:prstGeom>
          <a:solidFill>
            <a:srgbClr val="F1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12EF921-6F5A-A8C3-E980-11023697255E}"/>
              </a:ext>
            </a:extLst>
          </p:cNvPr>
          <p:cNvSpPr/>
          <p:nvPr/>
        </p:nvSpPr>
        <p:spPr>
          <a:xfrm>
            <a:off x="5441576" y="3378573"/>
            <a:ext cx="2788024" cy="386603"/>
          </a:xfrm>
          <a:prstGeom prst="roundRect">
            <a:avLst>
              <a:gd name="adj" fmla="val 50000"/>
            </a:avLst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0A2568-5963-BA42-2042-34F2FD4D59A4}"/>
              </a:ext>
            </a:extLst>
          </p:cNvPr>
          <p:cNvSpPr txBox="1"/>
          <p:nvPr/>
        </p:nvSpPr>
        <p:spPr>
          <a:xfrm>
            <a:off x="3460376" y="605741"/>
            <a:ext cx="4572000" cy="56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15000"/>
              </a:lnSpc>
              <a:buClr>
                <a:schemeClr val="lt1"/>
              </a:buClr>
              <a:buSzPts val="5200"/>
              <a:buFont typeface="Montserrat"/>
              <a:buNone/>
              <a:defRPr sz="35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ar-SA" dirty="0">
                <a:solidFill>
                  <a:schemeClr val="accent6"/>
                </a:solidFill>
              </a:rPr>
              <a:t>اهداف الدرس : </a:t>
            </a:r>
          </a:p>
        </p:txBody>
      </p:sp>
      <p:sp>
        <p:nvSpPr>
          <p:cNvPr id="4" name="Google Shape;1858;p86">
            <a:extLst>
              <a:ext uri="{FF2B5EF4-FFF2-40B4-BE49-F238E27FC236}">
                <a16:creationId xmlns:a16="http://schemas.microsoft.com/office/drawing/2014/main" id="{88D2738E-00A3-E44B-2E91-BD418EF9D4D8}"/>
              </a:ext>
            </a:extLst>
          </p:cNvPr>
          <p:cNvSpPr/>
          <p:nvPr/>
        </p:nvSpPr>
        <p:spPr>
          <a:xfrm>
            <a:off x="4799977" y="1750409"/>
            <a:ext cx="3207227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64;p86">
            <a:extLst>
              <a:ext uri="{FF2B5EF4-FFF2-40B4-BE49-F238E27FC236}">
                <a16:creationId xmlns:a16="http://schemas.microsoft.com/office/drawing/2014/main" id="{C2A2B85E-294B-77A9-6591-342B4A709930}"/>
              </a:ext>
            </a:extLst>
          </p:cNvPr>
          <p:cNvSpPr txBox="1"/>
          <p:nvPr/>
        </p:nvSpPr>
        <p:spPr>
          <a:xfrm>
            <a:off x="4347882" y="1787499"/>
            <a:ext cx="3696803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معرفة الانترنت</a:t>
            </a:r>
            <a:endParaRPr sz="1200" b="1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cxnSp>
        <p:nvCxnSpPr>
          <p:cNvPr id="7" name="Google Shape;1897;p86">
            <a:extLst>
              <a:ext uri="{FF2B5EF4-FFF2-40B4-BE49-F238E27FC236}">
                <a16:creationId xmlns:a16="http://schemas.microsoft.com/office/drawing/2014/main" id="{91BB1396-41D5-1527-EC47-D97144605A80}"/>
              </a:ext>
            </a:extLst>
          </p:cNvPr>
          <p:cNvCxnSpPr/>
          <p:nvPr/>
        </p:nvCxnSpPr>
        <p:spPr>
          <a:xfrm rot="10800000">
            <a:off x="3764886" y="1928399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" name="Google Shape;1858;p86">
            <a:extLst>
              <a:ext uri="{FF2B5EF4-FFF2-40B4-BE49-F238E27FC236}">
                <a16:creationId xmlns:a16="http://schemas.microsoft.com/office/drawing/2014/main" id="{74D66DA6-B7A9-26C3-7F20-BB4C61DACA7F}"/>
              </a:ext>
            </a:extLst>
          </p:cNvPr>
          <p:cNvSpPr/>
          <p:nvPr/>
        </p:nvSpPr>
        <p:spPr>
          <a:xfrm>
            <a:off x="3673932" y="2142113"/>
            <a:ext cx="3207228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864;p86">
            <a:extLst>
              <a:ext uri="{FF2B5EF4-FFF2-40B4-BE49-F238E27FC236}">
                <a16:creationId xmlns:a16="http://schemas.microsoft.com/office/drawing/2014/main" id="{9C1F819C-3A27-BBD1-7103-D274E10E46FC}"/>
              </a:ext>
            </a:extLst>
          </p:cNvPr>
          <p:cNvSpPr txBox="1"/>
          <p:nvPr/>
        </p:nvSpPr>
        <p:spPr>
          <a:xfrm>
            <a:off x="3449660" y="2153598"/>
            <a:ext cx="3358988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معرفة متصفحات المواقع الالكترونية </a:t>
            </a:r>
            <a:endParaRPr sz="1200" b="1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cxnSp>
        <p:nvCxnSpPr>
          <p:cNvPr id="10" name="Google Shape;1897;p86">
            <a:extLst>
              <a:ext uri="{FF2B5EF4-FFF2-40B4-BE49-F238E27FC236}">
                <a16:creationId xmlns:a16="http://schemas.microsoft.com/office/drawing/2014/main" id="{132D7F26-724F-821A-0C87-7FD6F8FE24A4}"/>
              </a:ext>
            </a:extLst>
          </p:cNvPr>
          <p:cNvCxnSpPr/>
          <p:nvPr/>
        </p:nvCxnSpPr>
        <p:spPr>
          <a:xfrm rot="10800000">
            <a:off x="2687232" y="2311163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" name="Google Shape;1858;p86">
            <a:extLst>
              <a:ext uri="{FF2B5EF4-FFF2-40B4-BE49-F238E27FC236}">
                <a16:creationId xmlns:a16="http://schemas.microsoft.com/office/drawing/2014/main" id="{7246C48D-A3AE-1027-EE43-5FB85D359C56}"/>
              </a:ext>
            </a:extLst>
          </p:cNvPr>
          <p:cNvSpPr/>
          <p:nvPr/>
        </p:nvSpPr>
        <p:spPr>
          <a:xfrm>
            <a:off x="4863137" y="2523687"/>
            <a:ext cx="3207228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864;p86">
            <a:extLst>
              <a:ext uri="{FF2B5EF4-FFF2-40B4-BE49-F238E27FC236}">
                <a16:creationId xmlns:a16="http://schemas.microsoft.com/office/drawing/2014/main" id="{AA783784-D824-E525-63E1-F033BFBD0C6A}"/>
              </a:ext>
            </a:extLst>
          </p:cNvPr>
          <p:cNvSpPr txBox="1"/>
          <p:nvPr/>
        </p:nvSpPr>
        <p:spPr>
          <a:xfrm>
            <a:off x="5004778" y="2489209"/>
            <a:ext cx="3134167" cy="36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2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sz="1100" dirty="0">
                <a:sym typeface="Montserrat"/>
              </a:rPr>
              <a:t>زيارة الموقع الالكتروني </a:t>
            </a:r>
            <a:endParaRPr sz="1100" dirty="0">
              <a:sym typeface="Montserrat"/>
            </a:endParaRPr>
          </a:p>
        </p:txBody>
      </p:sp>
      <p:cxnSp>
        <p:nvCxnSpPr>
          <p:cNvPr id="13" name="Google Shape;1897;p86">
            <a:extLst>
              <a:ext uri="{FF2B5EF4-FFF2-40B4-BE49-F238E27FC236}">
                <a16:creationId xmlns:a16="http://schemas.microsoft.com/office/drawing/2014/main" id="{E36AA1A3-970F-5F91-C671-9AAC4831B23B}"/>
              </a:ext>
            </a:extLst>
          </p:cNvPr>
          <p:cNvCxnSpPr/>
          <p:nvPr/>
        </p:nvCxnSpPr>
        <p:spPr>
          <a:xfrm rot="10800000">
            <a:off x="3764886" y="2663288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4" name="Google Shape;1858;p86">
            <a:extLst>
              <a:ext uri="{FF2B5EF4-FFF2-40B4-BE49-F238E27FC236}">
                <a16:creationId xmlns:a16="http://schemas.microsoft.com/office/drawing/2014/main" id="{A8F27B44-267F-EC07-9903-120AB726BBCD}"/>
              </a:ext>
            </a:extLst>
          </p:cNvPr>
          <p:cNvSpPr/>
          <p:nvPr/>
        </p:nvSpPr>
        <p:spPr>
          <a:xfrm>
            <a:off x="3673839" y="2889675"/>
            <a:ext cx="2788025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" name="Google Shape;1864;p86">
            <a:extLst>
              <a:ext uri="{FF2B5EF4-FFF2-40B4-BE49-F238E27FC236}">
                <a16:creationId xmlns:a16="http://schemas.microsoft.com/office/drawing/2014/main" id="{0152C563-BA1F-7356-C830-43EB7AE06BE8}"/>
              </a:ext>
            </a:extLst>
          </p:cNvPr>
          <p:cNvSpPr txBox="1"/>
          <p:nvPr/>
        </p:nvSpPr>
        <p:spPr>
          <a:xfrm>
            <a:off x="3396810" y="2931946"/>
            <a:ext cx="2929667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2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dirty="0">
                <a:sym typeface="Montserrat"/>
              </a:rPr>
              <a:t>معرفة الارتباطات بالمواقع و الانتقال من خلالها </a:t>
            </a:r>
            <a:endParaRPr dirty="0">
              <a:sym typeface="Montserrat"/>
            </a:endParaRPr>
          </a:p>
        </p:txBody>
      </p:sp>
      <p:cxnSp>
        <p:nvCxnSpPr>
          <p:cNvPr id="16" name="Google Shape;1897;p86">
            <a:extLst>
              <a:ext uri="{FF2B5EF4-FFF2-40B4-BE49-F238E27FC236}">
                <a16:creationId xmlns:a16="http://schemas.microsoft.com/office/drawing/2014/main" id="{A0088134-070B-CA76-09B3-6AD703C04252}"/>
              </a:ext>
            </a:extLst>
          </p:cNvPr>
          <p:cNvCxnSpPr/>
          <p:nvPr/>
        </p:nvCxnSpPr>
        <p:spPr>
          <a:xfrm rot="10800000">
            <a:off x="2687232" y="3058700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88626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45DBAC3-385D-CB32-CFCB-A36BA763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541" y="468150"/>
            <a:ext cx="4534840" cy="4207199"/>
          </a:xfrm>
          <a:prstGeom prst="rect">
            <a:avLst/>
          </a:prstGeom>
        </p:spPr>
      </p:pic>
      <p:pic>
        <p:nvPicPr>
          <p:cNvPr id="5" name="رسم 4" descr="علامة تحديد مع تعبئة خالصة">
            <a:extLst>
              <a:ext uri="{FF2B5EF4-FFF2-40B4-BE49-F238E27FC236}">
                <a16:creationId xmlns:a16="http://schemas.microsoft.com/office/drawing/2014/main" id="{F368DAEB-AB00-E12F-579C-CB26A4BE5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9126" y="1975072"/>
            <a:ext cx="247650" cy="247650"/>
          </a:xfrm>
          <a:prstGeom prst="rect">
            <a:avLst/>
          </a:prstGeom>
        </p:spPr>
      </p:pic>
      <p:pic>
        <p:nvPicPr>
          <p:cNvPr id="6" name="رسم 5" descr="إغلاق مع تعبئة خالصة">
            <a:extLst>
              <a:ext uri="{FF2B5EF4-FFF2-40B4-BE49-F238E27FC236}">
                <a16:creationId xmlns:a16="http://schemas.microsoft.com/office/drawing/2014/main" id="{A62DCB6C-FE8A-C924-9B69-522C70EED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1261" y="2366741"/>
            <a:ext cx="223380" cy="223380"/>
          </a:xfrm>
          <a:prstGeom prst="rect">
            <a:avLst/>
          </a:prstGeom>
        </p:spPr>
      </p:pic>
      <p:pic>
        <p:nvPicPr>
          <p:cNvPr id="7" name="رسم 6" descr="إغلاق مع تعبئة خالصة">
            <a:extLst>
              <a:ext uri="{FF2B5EF4-FFF2-40B4-BE49-F238E27FC236}">
                <a16:creationId xmlns:a16="http://schemas.microsoft.com/office/drawing/2014/main" id="{0A816228-E3F5-C84F-13EA-D5945D47F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49126" y="2697399"/>
            <a:ext cx="223380" cy="223380"/>
          </a:xfrm>
          <a:prstGeom prst="rect">
            <a:avLst/>
          </a:prstGeom>
        </p:spPr>
      </p:pic>
      <p:pic>
        <p:nvPicPr>
          <p:cNvPr id="8" name="رسم 7" descr="إغلاق مع تعبئة خالصة">
            <a:extLst>
              <a:ext uri="{FF2B5EF4-FFF2-40B4-BE49-F238E27FC236}">
                <a16:creationId xmlns:a16="http://schemas.microsoft.com/office/drawing/2014/main" id="{0A6EBD6F-6AA6-2852-0CFB-00B4E9528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1261" y="3362243"/>
            <a:ext cx="223380" cy="223380"/>
          </a:xfrm>
          <a:prstGeom prst="rect">
            <a:avLst/>
          </a:prstGeom>
        </p:spPr>
      </p:pic>
      <p:pic>
        <p:nvPicPr>
          <p:cNvPr id="9" name="رسم 8" descr="علامة تحديد مع تعبئة خالصة">
            <a:extLst>
              <a:ext uri="{FF2B5EF4-FFF2-40B4-BE49-F238E27FC236}">
                <a16:creationId xmlns:a16="http://schemas.microsoft.com/office/drawing/2014/main" id="{7DC885A1-08FA-81C6-E777-765FB7871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9126" y="3017686"/>
            <a:ext cx="247650" cy="247650"/>
          </a:xfrm>
          <a:prstGeom prst="rect">
            <a:avLst/>
          </a:prstGeom>
        </p:spPr>
      </p:pic>
      <p:pic>
        <p:nvPicPr>
          <p:cNvPr id="10" name="رسم 9" descr="علامة تحديد مع تعبئة خالصة">
            <a:extLst>
              <a:ext uri="{FF2B5EF4-FFF2-40B4-BE49-F238E27FC236}">
                <a16:creationId xmlns:a16="http://schemas.microsoft.com/office/drawing/2014/main" id="{C6D32A75-0A0E-7DA5-5B78-8FA2F8B82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261" y="3682530"/>
            <a:ext cx="247650" cy="247650"/>
          </a:xfrm>
          <a:prstGeom prst="rect">
            <a:avLst/>
          </a:prstGeom>
        </p:spPr>
      </p:pic>
      <p:pic>
        <p:nvPicPr>
          <p:cNvPr id="11" name="رسم 10" descr="إغلاق مع تعبئة خالصة">
            <a:extLst>
              <a:ext uri="{FF2B5EF4-FFF2-40B4-BE49-F238E27FC236}">
                <a16:creationId xmlns:a16="http://schemas.microsoft.com/office/drawing/2014/main" id="{D94BBDA5-1C6F-B601-33BF-7D7F0A2EA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48913" y="4002817"/>
            <a:ext cx="223380" cy="223380"/>
          </a:xfrm>
          <a:prstGeom prst="rect">
            <a:avLst/>
          </a:prstGeom>
        </p:spPr>
      </p:pic>
      <p:pic>
        <p:nvPicPr>
          <p:cNvPr id="12" name="رسم 11" descr="علامة تحديد مع تعبئة خالصة">
            <a:extLst>
              <a:ext uri="{FF2B5EF4-FFF2-40B4-BE49-F238E27FC236}">
                <a16:creationId xmlns:a16="http://schemas.microsoft.com/office/drawing/2014/main" id="{0B1E36ED-DE1E-7A46-4E64-26905EA10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1421" y="4298834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7;p59">
            <a:extLst>
              <a:ext uri="{FF2B5EF4-FFF2-40B4-BE49-F238E27FC236}">
                <a16:creationId xmlns:a16="http://schemas.microsoft.com/office/drawing/2014/main" id="{787B0587-B3C8-917A-830F-F1D31D6DE2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الواجب :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E6C2B6F-11A0-CF2D-F9FD-3426F9FDF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531" y="1221188"/>
            <a:ext cx="4040104" cy="213475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68F7B3A-44F3-9B1A-76CA-E29252985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05" y="1756137"/>
            <a:ext cx="4218695" cy="29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445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6"/>
          <p:cNvSpPr/>
          <p:nvPr/>
        </p:nvSpPr>
        <p:spPr>
          <a:xfrm rot="4628371" flipH="1">
            <a:off x="4018269" y="532137"/>
            <a:ext cx="1758306" cy="2402032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66"/>
          <p:cNvGrpSpPr/>
          <p:nvPr/>
        </p:nvGrpSpPr>
        <p:grpSpPr>
          <a:xfrm>
            <a:off x="1663050" y="1560963"/>
            <a:ext cx="6028200" cy="1923900"/>
            <a:chOff x="1663050" y="1560963"/>
            <a:chExt cx="6028200" cy="1923900"/>
          </a:xfrm>
        </p:grpSpPr>
        <p:sp>
          <p:nvSpPr>
            <p:cNvPr id="1345" name="Google Shape;1345;p66"/>
            <p:cNvSpPr/>
            <p:nvPr/>
          </p:nvSpPr>
          <p:spPr>
            <a:xfrm>
              <a:off x="1663050" y="1560963"/>
              <a:ext cx="6028200" cy="1923900"/>
            </a:xfrm>
            <a:prstGeom prst="roundRect">
              <a:avLst>
                <a:gd name="adj" fmla="val 5229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6" name="Google Shape;1346;p66"/>
            <p:cNvGrpSpPr/>
            <p:nvPr/>
          </p:nvGrpSpPr>
          <p:grpSpPr>
            <a:xfrm>
              <a:off x="1890525" y="1673509"/>
              <a:ext cx="2008800" cy="146100"/>
              <a:chOff x="847125" y="3296850"/>
              <a:chExt cx="2008800" cy="146100"/>
            </a:xfrm>
          </p:grpSpPr>
          <p:sp>
            <p:nvSpPr>
              <p:cNvPr id="1347" name="Google Shape;1347;p66"/>
              <p:cNvSpPr/>
              <p:nvPr/>
            </p:nvSpPr>
            <p:spPr>
              <a:xfrm>
                <a:off x="847125" y="3296850"/>
                <a:ext cx="20088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66"/>
              <p:cNvGrpSpPr/>
              <p:nvPr/>
            </p:nvGrpSpPr>
            <p:grpSpPr>
              <a:xfrm rot="10800000" flipH="1">
                <a:off x="878209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1349" name="Google Shape;1349;p66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66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66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52" name="Google Shape;1352;p66"/>
          <p:cNvSpPr/>
          <p:nvPr/>
        </p:nvSpPr>
        <p:spPr>
          <a:xfrm>
            <a:off x="2041842" y="3348375"/>
            <a:ext cx="54288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66"/>
          <p:cNvGrpSpPr/>
          <p:nvPr/>
        </p:nvGrpSpPr>
        <p:grpSpPr>
          <a:xfrm>
            <a:off x="7475001" y="2099717"/>
            <a:ext cx="627083" cy="436814"/>
            <a:chOff x="5779976" y="1418876"/>
            <a:chExt cx="421200" cy="293400"/>
          </a:xfrm>
        </p:grpSpPr>
        <p:sp>
          <p:nvSpPr>
            <p:cNvPr id="1354" name="Google Shape;1354;p66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6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56" name="Google Shape;1356;p66"/>
          <p:cNvSpPr txBox="1">
            <a:spLocks noGrp="1"/>
          </p:cNvSpPr>
          <p:nvPr>
            <p:ph type="title"/>
          </p:nvPr>
        </p:nvSpPr>
        <p:spPr>
          <a:xfrm>
            <a:off x="1770313" y="2099725"/>
            <a:ext cx="5813700" cy="975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نهاية الدرس </a:t>
            </a:r>
            <a:b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800" b="0" dirty="0">
                <a:latin typeface="Calibri" panose="020F0502020204030204" pitchFamily="34" charset="0"/>
                <a:cs typeface="Calibri" panose="020F0502020204030204" pitchFamily="34" charset="0"/>
              </a:rPr>
              <a:t>ماذا تعلمنا اليوم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8" name="Google Shape;1358;p66"/>
          <p:cNvGrpSpPr/>
          <p:nvPr/>
        </p:nvGrpSpPr>
        <p:grpSpPr>
          <a:xfrm>
            <a:off x="5635390" y="1327673"/>
            <a:ext cx="1796211" cy="517007"/>
            <a:chOff x="5635390" y="1327673"/>
            <a:chExt cx="1796211" cy="517007"/>
          </a:xfrm>
        </p:grpSpPr>
        <p:sp>
          <p:nvSpPr>
            <p:cNvPr id="1359" name="Google Shape;1359;p66"/>
            <p:cNvSpPr/>
            <p:nvPr/>
          </p:nvSpPr>
          <p:spPr>
            <a:xfrm>
              <a:off x="5635390" y="1327673"/>
              <a:ext cx="1796211" cy="517007"/>
            </a:xfrm>
            <a:custGeom>
              <a:avLst/>
              <a:gdLst/>
              <a:ahLst/>
              <a:cxnLst/>
              <a:rect l="l" t="t" r="r" b="b"/>
              <a:pathLst>
                <a:path w="65639" h="18893" extrusionOk="0">
                  <a:moveTo>
                    <a:pt x="2775" y="1"/>
                  </a:moveTo>
                  <a:cubicBezTo>
                    <a:pt x="1247" y="1"/>
                    <a:pt x="0" y="1264"/>
                    <a:pt x="0" y="2792"/>
                  </a:cubicBezTo>
                  <a:lnTo>
                    <a:pt x="0" y="16103"/>
                  </a:lnTo>
                  <a:cubicBezTo>
                    <a:pt x="0" y="17646"/>
                    <a:pt x="1247" y="18893"/>
                    <a:pt x="2775" y="18893"/>
                  </a:cubicBezTo>
                  <a:lnTo>
                    <a:pt x="62849" y="18893"/>
                  </a:lnTo>
                  <a:cubicBezTo>
                    <a:pt x="64391" y="18893"/>
                    <a:pt x="65638" y="17646"/>
                    <a:pt x="65638" y="16103"/>
                  </a:cubicBezTo>
                  <a:lnTo>
                    <a:pt x="65638" y="2792"/>
                  </a:lnTo>
                  <a:cubicBezTo>
                    <a:pt x="65638" y="1264"/>
                    <a:pt x="64391" y="1"/>
                    <a:pt x="62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14313" dist="19050" dir="5400000" algn="bl" rotWithShape="0">
                <a:schemeClr val="dk1">
                  <a:alpha val="25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6"/>
            <p:cNvSpPr/>
            <p:nvPr/>
          </p:nvSpPr>
          <p:spPr>
            <a:xfrm>
              <a:off x="5747997" y="1413625"/>
              <a:ext cx="377938" cy="345100"/>
            </a:xfrm>
            <a:custGeom>
              <a:avLst/>
              <a:gdLst/>
              <a:ahLst/>
              <a:cxnLst/>
              <a:rect l="l" t="t" r="r" b="b"/>
              <a:pathLst>
                <a:path w="13811" h="12611" extrusionOk="0">
                  <a:moveTo>
                    <a:pt x="6907" y="1"/>
                  </a:moveTo>
                  <a:cubicBezTo>
                    <a:pt x="5296" y="1"/>
                    <a:pt x="3687" y="617"/>
                    <a:pt x="2463" y="1848"/>
                  </a:cubicBezTo>
                  <a:cubicBezTo>
                    <a:pt x="1" y="4311"/>
                    <a:pt x="1" y="8301"/>
                    <a:pt x="2463" y="10764"/>
                  </a:cubicBezTo>
                  <a:cubicBezTo>
                    <a:pt x="3687" y="11995"/>
                    <a:pt x="5296" y="12611"/>
                    <a:pt x="6907" y="12611"/>
                  </a:cubicBezTo>
                  <a:cubicBezTo>
                    <a:pt x="8518" y="12611"/>
                    <a:pt x="10132" y="11995"/>
                    <a:pt x="11363" y="10764"/>
                  </a:cubicBezTo>
                  <a:cubicBezTo>
                    <a:pt x="13811" y="8301"/>
                    <a:pt x="13811" y="4311"/>
                    <a:pt x="11363" y="1848"/>
                  </a:cubicBezTo>
                  <a:cubicBezTo>
                    <a:pt x="10132" y="617"/>
                    <a:pt x="8518" y="1"/>
                    <a:pt x="6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6"/>
            <p:cNvSpPr/>
            <p:nvPr/>
          </p:nvSpPr>
          <p:spPr>
            <a:xfrm>
              <a:off x="6247053" y="1495746"/>
              <a:ext cx="633883" cy="53772"/>
            </a:xfrm>
            <a:custGeom>
              <a:avLst/>
              <a:gdLst/>
              <a:ahLst/>
              <a:cxnLst/>
              <a:rect l="l" t="t" r="r" b="b"/>
              <a:pathLst>
                <a:path w="23164" h="1965" extrusionOk="0">
                  <a:moveTo>
                    <a:pt x="998" y="0"/>
                  </a:moveTo>
                  <a:cubicBezTo>
                    <a:pt x="452" y="0"/>
                    <a:pt x="1" y="437"/>
                    <a:pt x="1" y="983"/>
                  </a:cubicBezTo>
                  <a:cubicBezTo>
                    <a:pt x="1" y="1528"/>
                    <a:pt x="452" y="1964"/>
                    <a:pt x="998" y="1964"/>
                  </a:cubicBezTo>
                  <a:lnTo>
                    <a:pt x="22181" y="1964"/>
                  </a:lnTo>
                  <a:cubicBezTo>
                    <a:pt x="22727" y="1964"/>
                    <a:pt x="23163" y="1528"/>
                    <a:pt x="23163" y="983"/>
                  </a:cubicBezTo>
                  <a:cubicBezTo>
                    <a:pt x="23163" y="437"/>
                    <a:pt x="22727" y="0"/>
                    <a:pt x="22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6"/>
            <p:cNvSpPr/>
            <p:nvPr/>
          </p:nvSpPr>
          <p:spPr>
            <a:xfrm>
              <a:off x="6949568" y="1495746"/>
              <a:ext cx="317379" cy="53772"/>
            </a:xfrm>
            <a:custGeom>
              <a:avLst/>
              <a:gdLst/>
              <a:ahLst/>
              <a:cxnLst/>
              <a:rect l="l" t="t" r="r" b="b"/>
              <a:pathLst>
                <a:path w="11598" h="1965" extrusionOk="0">
                  <a:moveTo>
                    <a:pt x="983" y="0"/>
                  </a:moveTo>
                  <a:cubicBezTo>
                    <a:pt x="437" y="0"/>
                    <a:pt x="0" y="437"/>
                    <a:pt x="0" y="983"/>
                  </a:cubicBezTo>
                  <a:cubicBezTo>
                    <a:pt x="0" y="1528"/>
                    <a:pt x="437" y="1964"/>
                    <a:pt x="983" y="1964"/>
                  </a:cubicBezTo>
                  <a:lnTo>
                    <a:pt x="10616" y="1964"/>
                  </a:lnTo>
                  <a:cubicBezTo>
                    <a:pt x="11161" y="1964"/>
                    <a:pt x="11597" y="1528"/>
                    <a:pt x="11597" y="983"/>
                  </a:cubicBezTo>
                  <a:cubicBezTo>
                    <a:pt x="11597" y="437"/>
                    <a:pt x="11161" y="0"/>
                    <a:pt x="10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6"/>
            <p:cNvSpPr/>
            <p:nvPr/>
          </p:nvSpPr>
          <p:spPr>
            <a:xfrm>
              <a:off x="6247053" y="1631830"/>
              <a:ext cx="379662" cy="54183"/>
            </a:xfrm>
            <a:custGeom>
              <a:avLst/>
              <a:gdLst/>
              <a:ahLst/>
              <a:cxnLst/>
              <a:rect l="l" t="t" r="r" b="b"/>
              <a:pathLst>
                <a:path w="13874" h="1980" extrusionOk="0">
                  <a:moveTo>
                    <a:pt x="998" y="0"/>
                  </a:moveTo>
                  <a:cubicBezTo>
                    <a:pt x="452" y="0"/>
                    <a:pt x="1" y="437"/>
                    <a:pt x="1" y="982"/>
                  </a:cubicBezTo>
                  <a:cubicBezTo>
                    <a:pt x="1" y="1528"/>
                    <a:pt x="452" y="1979"/>
                    <a:pt x="998" y="1979"/>
                  </a:cubicBezTo>
                  <a:lnTo>
                    <a:pt x="12891" y="1979"/>
                  </a:lnTo>
                  <a:cubicBezTo>
                    <a:pt x="13437" y="1979"/>
                    <a:pt x="13873" y="1528"/>
                    <a:pt x="13873" y="982"/>
                  </a:cubicBezTo>
                  <a:cubicBezTo>
                    <a:pt x="13873" y="437"/>
                    <a:pt x="13437" y="0"/>
                    <a:pt x="12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66"/>
          <p:cNvGrpSpPr/>
          <p:nvPr/>
        </p:nvGrpSpPr>
        <p:grpSpPr>
          <a:xfrm>
            <a:off x="1041920" y="2311029"/>
            <a:ext cx="780888" cy="782286"/>
            <a:chOff x="1041920" y="2311029"/>
            <a:chExt cx="780888" cy="782286"/>
          </a:xfrm>
        </p:grpSpPr>
        <p:sp>
          <p:nvSpPr>
            <p:cNvPr id="1365" name="Google Shape;1365;p66"/>
            <p:cNvSpPr/>
            <p:nvPr/>
          </p:nvSpPr>
          <p:spPr>
            <a:xfrm>
              <a:off x="1041920" y="2311029"/>
              <a:ext cx="780888" cy="782286"/>
            </a:xfrm>
            <a:custGeom>
              <a:avLst/>
              <a:gdLst/>
              <a:ahLst/>
              <a:cxnLst/>
              <a:rect l="l" t="t" r="r" b="b"/>
              <a:pathLst>
                <a:path w="51938" h="52031" extrusionOk="0">
                  <a:moveTo>
                    <a:pt x="4396" y="0"/>
                  </a:moveTo>
                  <a:cubicBezTo>
                    <a:pt x="1965" y="0"/>
                    <a:pt x="1" y="1979"/>
                    <a:pt x="1" y="4411"/>
                  </a:cubicBezTo>
                  <a:lnTo>
                    <a:pt x="1" y="47619"/>
                  </a:lnTo>
                  <a:cubicBezTo>
                    <a:pt x="1" y="50050"/>
                    <a:pt x="1965" y="52031"/>
                    <a:pt x="4396" y="52031"/>
                  </a:cubicBezTo>
                  <a:lnTo>
                    <a:pt x="47526" y="52031"/>
                  </a:lnTo>
                  <a:cubicBezTo>
                    <a:pt x="49958" y="52031"/>
                    <a:pt x="51938" y="50050"/>
                    <a:pt x="51938" y="47619"/>
                  </a:cubicBezTo>
                  <a:lnTo>
                    <a:pt x="51938" y="4411"/>
                  </a:lnTo>
                  <a:cubicBezTo>
                    <a:pt x="51938" y="1979"/>
                    <a:pt x="49958" y="0"/>
                    <a:pt x="47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71475" dist="19050" dir="5400000" algn="bl" rotWithShape="0">
                <a:schemeClr val="dk1">
                  <a:alpha val="38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6"/>
            <p:cNvSpPr/>
            <p:nvPr/>
          </p:nvSpPr>
          <p:spPr>
            <a:xfrm>
              <a:off x="1185820" y="2443667"/>
              <a:ext cx="493103" cy="517009"/>
            </a:xfrm>
            <a:custGeom>
              <a:avLst/>
              <a:gdLst/>
              <a:ahLst/>
              <a:cxnLst/>
              <a:rect l="l" t="t" r="r" b="b"/>
              <a:pathLst>
                <a:path w="32797" h="34387" extrusionOk="0">
                  <a:moveTo>
                    <a:pt x="16398" y="11675"/>
                  </a:moveTo>
                  <a:cubicBezTo>
                    <a:pt x="19437" y="11675"/>
                    <a:pt x="21900" y="14154"/>
                    <a:pt x="21900" y="17193"/>
                  </a:cubicBezTo>
                  <a:cubicBezTo>
                    <a:pt x="21900" y="20233"/>
                    <a:pt x="19437" y="22711"/>
                    <a:pt x="16398" y="22711"/>
                  </a:cubicBezTo>
                  <a:cubicBezTo>
                    <a:pt x="13358" y="22711"/>
                    <a:pt x="10895" y="20233"/>
                    <a:pt x="10895" y="17193"/>
                  </a:cubicBezTo>
                  <a:cubicBezTo>
                    <a:pt x="10895" y="14154"/>
                    <a:pt x="13358" y="11675"/>
                    <a:pt x="16398" y="11675"/>
                  </a:cubicBezTo>
                  <a:close/>
                  <a:moveTo>
                    <a:pt x="13312" y="1"/>
                  </a:moveTo>
                  <a:lnTo>
                    <a:pt x="12314" y="4692"/>
                  </a:lnTo>
                  <a:cubicBezTo>
                    <a:pt x="10552" y="5253"/>
                    <a:pt x="8979" y="6204"/>
                    <a:pt x="7638" y="7404"/>
                  </a:cubicBezTo>
                  <a:lnTo>
                    <a:pt x="3071" y="5924"/>
                  </a:lnTo>
                  <a:lnTo>
                    <a:pt x="0" y="11270"/>
                  </a:lnTo>
                  <a:lnTo>
                    <a:pt x="3538" y="14481"/>
                  </a:lnTo>
                  <a:cubicBezTo>
                    <a:pt x="3351" y="15353"/>
                    <a:pt x="3258" y="16258"/>
                    <a:pt x="3258" y="17193"/>
                  </a:cubicBezTo>
                  <a:cubicBezTo>
                    <a:pt x="3258" y="18128"/>
                    <a:pt x="3351" y="19032"/>
                    <a:pt x="3538" y="19905"/>
                  </a:cubicBezTo>
                  <a:lnTo>
                    <a:pt x="0" y="23116"/>
                  </a:lnTo>
                  <a:lnTo>
                    <a:pt x="3071" y="28463"/>
                  </a:lnTo>
                  <a:lnTo>
                    <a:pt x="7638" y="26982"/>
                  </a:lnTo>
                  <a:cubicBezTo>
                    <a:pt x="8979" y="28182"/>
                    <a:pt x="10552" y="29133"/>
                    <a:pt x="12314" y="29694"/>
                  </a:cubicBezTo>
                  <a:lnTo>
                    <a:pt x="13312" y="34386"/>
                  </a:lnTo>
                  <a:lnTo>
                    <a:pt x="19468" y="34386"/>
                  </a:lnTo>
                  <a:lnTo>
                    <a:pt x="20466" y="29694"/>
                  </a:lnTo>
                  <a:cubicBezTo>
                    <a:pt x="22228" y="29133"/>
                    <a:pt x="23818" y="28182"/>
                    <a:pt x="25158" y="26982"/>
                  </a:cubicBezTo>
                  <a:lnTo>
                    <a:pt x="29710" y="28463"/>
                  </a:lnTo>
                  <a:lnTo>
                    <a:pt x="32796" y="23116"/>
                  </a:lnTo>
                  <a:lnTo>
                    <a:pt x="29242" y="19905"/>
                  </a:lnTo>
                  <a:cubicBezTo>
                    <a:pt x="29429" y="19032"/>
                    <a:pt x="29538" y="18128"/>
                    <a:pt x="29538" y="17193"/>
                  </a:cubicBezTo>
                  <a:cubicBezTo>
                    <a:pt x="29538" y="16258"/>
                    <a:pt x="29429" y="15353"/>
                    <a:pt x="29242" y="14481"/>
                  </a:cubicBezTo>
                  <a:lnTo>
                    <a:pt x="32796" y="11270"/>
                  </a:lnTo>
                  <a:lnTo>
                    <a:pt x="29710" y="5924"/>
                  </a:lnTo>
                  <a:lnTo>
                    <a:pt x="25158" y="7404"/>
                  </a:lnTo>
                  <a:cubicBezTo>
                    <a:pt x="23818" y="6204"/>
                    <a:pt x="22228" y="5253"/>
                    <a:pt x="20466" y="4692"/>
                  </a:cubicBezTo>
                  <a:lnTo>
                    <a:pt x="194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66"/>
          <p:cNvGrpSpPr/>
          <p:nvPr/>
        </p:nvGrpSpPr>
        <p:grpSpPr>
          <a:xfrm rot="2700000">
            <a:off x="1278518" y="3449826"/>
            <a:ext cx="620128" cy="233912"/>
            <a:chOff x="6872640" y="3300197"/>
            <a:chExt cx="620134" cy="233914"/>
          </a:xfrm>
        </p:grpSpPr>
        <p:sp>
          <p:nvSpPr>
            <p:cNvPr id="1368" name="Google Shape;1368;p66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85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7"/>
          <p:cNvSpPr txBox="1">
            <a:spLocks noGrp="1"/>
          </p:cNvSpPr>
          <p:nvPr>
            <p:ph type="title"/>
          </p:nvPr>
        </p:nvSpPr>
        <p:spPr>
          <a:xfrm>
            <a:off x="663318" y="1014606"/>
            <a:ext cx="4027183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latin typeface="Calibri" panose="020F0502020204030204" pitchFamily="34" charset="0"/>
                <a:cs typeface="Calibri" panose="020F0502020204030204" pitchFamily="34" charset="0"/>
              </a:rPr>
              <a:t>الإنترنت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" name="Google Shape;727;p47"/>
          <p:cNvSpPr txBox="1">
            <a:spLocks noGrp="1"/>
          </p:cNvSpPr>
          <p:nvPr>
            <p:ph type="subTitle" idx="1"/>
          </p:nvPr>
        </p:nvSpPr>
        <p:spPr>
          <a:xfrm>
            <a:off x="720000" y="1815887"/>
            <a:ext cx="3091500" cy="23130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الإنترنت هو أقرب ما يكون إلى مكتبة ضخمه يسهل الوصول إليها وبتكلفة بسيطة، حيث يمكنك زيارة أي موقع إلكتروني أو البحث عن أي معلومة تريدها بسرعة عالية.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ولتحقيق ذلك تحتاج إلى برنامج يسمى: متصفح المواقع الإلكترونية ، وجهاز حاسب آلي، واتصال بالإنترنت.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8" name="Google Shape;728;p47"/>
          <p:cNvGrpSpPr/>
          <p:nvPr/>
        </p:nvGrpSpPr>
        <p:grpSpPr>
          <a:xfrm>
            <a:off x="4374739" y="1425006"/>
            <a:ext cx="4256539" cy="2259874"/>
            <a:chOff x="4374739" y="1425006"/>
            <a:chExt cx="4256539" cy="2259874"/>
          </a:xfrm>
        </p:grpSpPr>
        <p:sp>
          <p:nvSpPr>
            <p:cNvPr id="729" name="Google Shape;729;p47"/>
            <p:cNvSpPr/>
            <p:nvPr/>
          </p:nvSpPr>
          <p:spPr>
            <a:xfrm>
              <a:off x="6905597" y="3112174"/>
              <a:ext cx="419225" cy="572706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2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0" name="Google Shape;730;p47"/>
            <p:cNvSpPr/>
            <p:nvPr/>
          </p:nvSpPr>
          <p:spPr>
            <a:xfrm flipH="1">
              <a:off x="7687763" y="1908249"/>
              <a:ext cx="943514" cy="1288940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2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31" name="Google Shape;731;p47"/>
            <p:cNvGrpSpPr/>
            <p:nvPr/>
          </p:nvGrpSpPr>
          <p:grpSpPr>
            <a:xfrm>
              <a:off x="4851597" y="1425006"/>
              <a:ext cx="1542900" cy="316800"/>
              <a:chOff x="4801222" y="1142831"/>
              <a:chExt cx="1542900" cy="316800"/>
            </a:xfrm>
          </p:grpSpPr>
          <p:sp>
            <p:nvSpPr>
              <p:cNvPr id="732" name="Google Shape;732;p47"/>
              <p:cNvSpPr/>
              <p:nvPr/>
            </p:nvSpPr>
            <p:spPr>
              <a:xfrm>
                <a:off x="4801222" y="1142831"/>
                <a:ext cx="1542900" cy="3168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85738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3" name="Google Shape;733;p47"/>
              <p:cNvSpPr/>
              <p:nvPr/>
            </p:nvSpPr>
            <p:spPr>
              <a:xfrm>
                <a:off x="5161905" y="1239184"/>
                <a:ext cx="6048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4" name="Google Shape;734;p47"/>
              <p:cNvSpPr/>
              <p:nvPr/>
            </p:nvSpPr>
            <p:spPr>
              <a:xfrm>
                <a:off x="5810078" y="1239184"/>
                <a:ext cx="4425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5" name="Google Shape;735;p47"/>
              <p:cNvSpPr/>
              <p:nvPr/>
            </p:nvSpPr>
            <p:spPr>
              <a:xfrm>
                <a:off x="5161905" y="1344867"/>
                <a:ext cx="2748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6" name="Google Shape;736;p47"/>
              <p:cNvSpPr/>
              <p:nvPr/>
            </p:nvSpPr>
            <p:spPr>
              <a:xfrm>
                <a:off x="4858914" y="1184993"/>
                <a:ext cx="232500" cy="232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37" name="Google Shape;737;p47"/>
            <p:cNvSpPr/>
            <p:nvPr/>
          </p:nvSpPr>
          <p:spPr>
            <a:xfrm>
              <a:off x="6517358" y="1636165"/>
              <a:ext cx="521400" cy="105600"/>
            </a:xfrm>
            <a:prstGeom prst="roundRect">
              <a:avLst>
                <a:gd name="adj" fmla="val 42298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4374739" y="2773665"/>
              <a:ext cx="394500" cy="2748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39" name="Google Shape;739;p47"/>
            <p:cNvGrpSpPr/>
            <p:nvPr/>
          </p:nvGrpSpPr>
          <p:grpSpPr>
            <a:xfrm>
              <a:off x="5386483" y="2396195"/>
              <a:ext cx="801000" cy="801000"/>
              <a:chOff x="5372267" y="434783"/>
              <a:chExt cx="801000" cy="801000"/>
            </a:xfrm>
          </p:grpSpPr>
          <p:sp>
            <p:nvSpPr>
              <p:cNvPr id="740" name="Google Shape;740;p47"/>
              <p:cNvSpPr/>
              <p:nvPr/>
            </p:nvSpPr>
            <p:spPr>
              <a:xfrm>
                <a:off x="5372267" y="434783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1" name="Google Shape;741;p47"/>
              <p:cNvSpPr/>
              <p:nvPr/>
            </p:nvSpPr>
            <p:spPr>
              <a:xfrm rot="10800000" flipH="1">
                <a:off x="5372267" y="434783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42" name="Google Shape;742;p47"/>
            <p:cNvGrpSpPr/>
            <p:nvPr/>
          </p:nvGrpSpPr>
          <p:grpSpPr>
            <a:xfrm>
              <a:off x="4785772" y="2647318"/>
              <a:ext cx="739744" cy="1028624"/>
              <a:chOff x="8161500" y="2897475"/>
              <a:chExt cx="1020900" cy="1419575"/>
            </a:xfrm>
          </p:grpSpPr>
          <p:sp>
            <p:nvSpPr>
              <p:cNvPr id="743" name="Google Shape;743;p47"/>
              <p:cNvSpPr/>
              <p:nvPr/>
            </p:nvSpPr>
            <p:spPr>
              <a:xfrm>
                <a:off x="8424000" y="2897475"/>
                <a:ext cx="758400" cy="758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214313" dist="19050" dir="5400000" algn="bl" rotWithShape="0">
                  <a:schemeClr val="dk1">
                    <a:alpha val="3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4" name="Google Shape;744;p47"/>
              <p:cNvSpPr/>
              <p:nvPr/>
            </p:nvSpPr>
            <p:spPr>
              <a:xfrm>
                <a:off x="8877600" y="3669350"/>
                <a:ext cx="138900" cy="138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45" name="Google Shape;745;p47"/>
              <p:cNvGrpSpPr/>
              <p:nvPr/>
            </p:nvGrpSpPr>
            <p:grpSpPr>
              <a:xfrm>
                <a:off x="8662225" y="3048175"/>
                <a:ext cx="281950" cy="894600"/>
                <a:chOff x="9961275" y="3048175"/>
                <a:chExt cx="281950" cy="894600"/>
              </a:xfrm>
            </p:grpSpPr>
            <p:cxnSp>
              <p:nvCxnSpPr>
                <p:cNvPr id="746" name="Google Shape;746;p47"/>
                <p:cNvCxnSpPr/>
                <p:nvPr/>
              </p:nvCxnSpPr>
              <p:spPr>
                <a:xfrm>
                  <a:off x="10097400" y="3048175"/>
                  <a:ext cx="0" cy="894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747" name="Google Shape;747;p47"/>
                <p:cNvCxnSpPr/>
                <p:nvPr/>
              </p:nvCxnSpPr>
              <p:spPr>
                <a:xfrm>
                  <a:off x="9961275" y="3354450"/>
                  <a:ext cx="131400" cy="13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748" name="Google Shape;748;p47"/>
                <p:cNvCxnSpPr/>
                <p:nvPr/>
              </p:nvCxnSpPr>
              <p:spPr>
                <a:xfrm flipH="1">
                  <a:off x="10102175" y="3150275"/>
                  <a:ext cx="111900" cy="111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749" name="Google Shape;749;p47"/>
                <p:cNvCxnSpPr/>
                <p:nvPr/>
              </p:nvCxnSpPr>
              <p:spPr>
                <a:xfrm flipH="1">
                  <a:off x="10092625" y="3753100"/>
                  <a:ext cx="150600" cy="150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</p:grpSp>
          <p:sp>
            <p:nvSpPr>
              <p:cNvPr id="750" name="Google Shape;750;p47"/>
              <p:cNvSpPr/>
              <p:nvPr/>
            </p:nvSpPr>
            <p:spPr>
              <a:xfrm>
                <a:off x="8586863" y="3937850"/>
                <a:ext cx="432675" cy="379200"/>
              </a:xfrm>
              <a:custGeom>
                <a:avLst/>
                <a:gdLst/>
                <a:ahLst/>
                <a:cxnLst/>
                <a:rect l="l" t="t" r="r" b="b"/>
                <a:pathLst>
                  <a:path w="17307" h="15168" extrusionOk="0">
                    <a:moveTo>
                      <a:pt x="0" y="0"/>
                    </a:moveTo>
                    <a:lnTo>
                      <a:pt x="17307" y="0"/>
                    </a:lnTo>
                    <a:lnTo>
                      <a:pt x="15362" y="15168"/>
                    </a:lnTo>
                    <a:lnTo>
                      <a:pt x="1556" y="1516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328613" dist="19050" dir="5400000" algn="bl" rotWithShape="0">
                  <a:schemeClr val="dk1">
                    <a:alpha val="24000"/>
                  </a:schemeClr>
                </a:outerShdw>
              </a:effectLst>
            </p:spPr>
          </p:sp>
          <p:grpSp>
            <p:nvGrpSpPr>
              <p:cNvPr id="751" name="Google Shape;751;p47"/>
              <p:cNvGrpSpPr/>
              <p:nvPr/>
            </p:nvGrpSpPr>
            <p:grpSpPr>
              <a:xfrm>
                <a:off x="8161500" y="3500302"/>
                <a:ext cx="525000" cy="298200"/>
                <a:chOff x="10048800" y="3500302"/>
                <a:chExt cx="525000" cy="298200"/>
              </a:xfrm>
            </p:grpSpPr>
            <p:sp>
              <p:nvSpPr>
                <p:cNvPr id="752" name="Google Shape;752;p47"/>
                <p:cNvSpPr/>
                <p:nvPr/>
              </p:nvSpPr>
              <p:spPr>
                <a:xfrm>
                  <a:off x="10048800" y="3500302"/>
                  <a:ext cx="525000" cy="298200"/>
                </a:xfrm>
                <a:prstGeom prst="wedgeRoundRectCallout">
                  <a:avLst>
                    <a:gd name="adj1" fmla="val 31681"/>
                    <a:gd name="adj2" fmla="val 70641"/>
                    <a:gd name="adj3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3" name="Google Shape;753;p47"/>
                <p:cNvSpPr/>
                <p:nvPr/>
              </p:nvSpPr>
              <p:spPr>
                <a:xfrm>
                  <a:off x="10111975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4" name="Google Shape;754;p47"/>
                <p:cNvSpPr/>
                <p:nvPr/>
              </p:nvSpPr>
              <p:spPr>
                <a:xfrm>
                  <a:off x="10271953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5" name="Google Shape;755;p47"/>
                <p:cNvSpPr/>
                <p:nvPr/>
              </p:nvSpPr>
              <p:spPr>
                <a:xfrm>
                  <a:off x="10431932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56" name="Google Shape;756;p47"/>
            <p:cNvSpPr/>
            <p:nvPr/>
          </p:nvSpPr>
          <p:spPr>
            <a:xfrm>
              <a:off x="8032619" y="3271615"/>
              <a:ext cx="253800" cy="2538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386471" y="2095984"/>
              <a:ext cx="197100" cy="1971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58" name="Google Shape;758;p47"/>
            <p:cNvGrpSpPr/>
            <p:nvPr/>
          </p:nvGrpSpPr>
          <p:grpSpPr>
            <a:xfrm>
              <a:off x="4408235" y="1688223"/>
              <a:ext cx="3745392" cy="1987726"/>
              <a:chOff x="2442475" y="1834625"/>
              <a:chExt cx="3131075" cy="1661700"/>
            </a:xfrm>
          </p:grpSpPr>
          <p:sp>
            <p:nvSpPr>
              <p:cNvPr id="759" name="Google Shape;759;p47"/>
              <p:cNvSpPr/>
              <p:nvPr/>
            </p:nvSpPr>
            <p:spPr>
              <a:xfrm>
                <a:off x="2442475" y="1941350"/>
                <a:ext cx="2724775" cy="107300"/>
              </a:xfrm>
              <a:custGeom>
                <a:avLst/>
                <a:gdLst/>
                <a:ahLst/>
                <a:cxnLst/>
                <a:rect l="l" t="t" r="r" b="b"/>
                <a:pathLst>
                  <a:path w="108991" h="4292" extrusionOk="0">
                    <a:moveTo>
                      <a:pt x="2283" y="0"/>
                    </a:moveTo>
                    <a:cubicBezTo>
                      <a:pt x="1141" y="0"/>
                      <a:pt x="0" y="867"/>
                      <a:pt x="0" y="2009"/>
                    </a:cubicBezTo>
                    <a:cubicBezTo>
                      <a:pt x="0" y="3424"/>
                      <a:pt x="1141" y="4291"/>
                      <a:pt x="2283" y="4291"/>
                    </a:cubicBezTo>
                    <a:lnTo>
                      <a:pt x="106982" y="4291"/>
                    </a:lnTo>
                    <a:cubicBezTo>
                      <a:pt x="108124" y="4291"/>
                      <a:pt x="108991" y="3424"/>
                      <a:pt x="108991" y="2009"/>
                    </a:cubicBezTo>
                    <a:cubicBezTo>
                      <a:pt x="108991" y="867"/>
                      <a:pt x="108124" y="0"/>
                      <a:pt x="106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0" name="Google Shape;760;p47"/>
              <p:cNvSpPr/>
              <p:nvPr/>
            </p:nvSpPr>
            <p:spPr>
              <a:xfrm>
                <a:off x="2442475" y="183462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45" y="1"/>
                    </a:moveTo>
                    <a:cubicBezTo>
                      <a:pt x="274" y="1"/>
                      <a:pt x="0" y="275"/>
                      <a:pt x="0" y="845"/>
                    </a:cubicBezTo>
                    <a:cubicBezTo>
                      <a:pt x="0" y="1416"/>
                      <a:pt x="274" y="1713"/>
                      <a:pt x="845" y="1713"/>
                    </a:cubicBezTo>
                    <a:cubicBezTo>
                      <a:pt x="1415" y="1713"/>
                      <a:pt x="1712" y="1416"/>
                      <a:pt x="1712" y="845"/>
                    </a:cubicBezTo>
                    <a:cubicBezTo>
                      <a:pt x="1712" y="275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1" name="Google Shape;761;p47"/>
              <p:cNvSpPr/>
              <p:nvPr/>
            </p:nvSpPr>
            <p:spPr>
              <a:xfrm>
                <a:off x="2534900" y="1834625"/>
                <a:ext cx="502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713" extrusionOk="0">
                    <a:moveTo>
                      <a:pt x="868" y="1"/>
                    </a:moveTo>
                    <a:cubicBezTo>
                      <a:pt x="571" y="1"/>
                      <a:pt x="1" y="275"/>
                      <a:pt x="1" y="845"/>
                    </a:cubicBezTo>
                    <a:cubicBezTo>
                      <a:pt x="1" y="1416"/>
                      <a:pt x="571" y="1713"/>
                      <a:pt x="868" y="1713"/>
                    </a:cubicBezTo>
                    <a:cubicBezTo>
                      <a:pt x="1439" y="1713"/>
                      <a:pt x="2009" y="1416"/>
                      <a:pt x="2009" y="845"/>
                    </a:cubicBezTo>
                    <a:cubicBezTo>
                      <a:pt x="2009" y="275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2" name="Google Shape;762;p47"/>
              <p:cNvSpPr/>
              <p:nvPr/>
            </p:nvSpPr>
            <p:spPr>
              <a:xfrm>
                <a:off x="2627925" y="183462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1" y="1"/>
                      <a:pt x="0" y="275"/>
                      <a:pt x="0" y="845"/>
                    </a:cubicBezTo>
                    <a:cubicBezTo>
                      <a:pt x="0" y="1416"/>
                      <a:pt x="571" y="1713"/>
                      <a:pt x="1142" y="1713"/>
                    </a:cubicBezTo>
                    <a:cubicBezTo>
                      <a:pt x="1712" y="1713"/>
                      <a:pt x="1986" y="1416"/>
                      <a:pt x="1986" y="845"/>
                    </a:cubicBezTo>
                    <a:cubicBezTo>
                      <a:pt x="1986" y="275"/>
                      <a:pt x="1712" y="1"/>
                      <a:pt x="11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3" name="Google Shape;763;p47"/>
              <p:cNvSpPr/>
              <p:nvPr/>
            </p:nvSpPr>
            <p:spPr>
              <a:xfrm>
                <a:off x="4646250" y="2191275"/>
                <a:ext cx="927300" cy="1305050"/>
              </a:xfrm>
              <a:custGeom>
                <a:avLst/>
                <a:gdLst/>
                <a:ahLst/>
                <a:cxnLst/>
                <a:rect l="l" t="t" r="r" b="b"/>
                <a:pathLst>
                  <a:path w="37092" h="52202" extrusionOk="0">
                    <a:moveTo>
                      <a:pt x="1142" y="1"/>
                    </a:moveTo>
                    <a:cubicBezTo>
                      <a:pt x="571" y="1"/>
                      <a:pt x="0" y="571"/>
                      <a:pt x="0" y="1142"/>
                    </a:cubicBezTo>
                    <a:lnTo>
                      <a:pt x="0" y="51061"/>
                    </a:lnTo>
                    <a:cubicBezTo>
                      <a:pt x="0" y="51631"/>
                      <a:pt x="571" y="52202"/>
                      <a:pt x="1142" y="52202"/>
                    </a:cubicBezTo>
                    <a:lnTo>
                      <a:pt x="35950" y="52202"/>
                    </a:lnTo>
                    <a:cubicBezTo>
                      <a:pt x="36818" y="52202"/>
                      <a:pt x="37092" y="51631"/>
                      <a:pt x="37092" y="51061"/>
                    </a:cubicBezTo>
                    <a:lnTo>
                      <a:pt x="37092" y="1142"/>
                    </a:lnTo>
                    <a:cubicBezTo>
                      <a:pt x="37092" y="571"/>
                      <a:pt x="36818" y="1"/>
                      <a:pt x="359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4" name="Google Shape;764;p47"/>
              <p:cNvSpPr/>
              <p:nvPr/>
            </p:nvSpPr>
            <p:spPr>
              <a:xfrm>
                <a:off x="4703325" y="2297975"/>
                <a:ext cx="502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713" extrusionOk="0">
                    <a:moveTo>
                      <a:pt x="1141" y="1"/>
                    </a:moveTo>
                    <a:cubicBezTo>
                      <a:pt x="571" y="1"/>
                      <a:pt x="0" y="298"/>
                      <a:pt x="0" y="868"/>
                    </a:cubicBezTo>
                    <a:cubicBezTo>
                      <a:pt x="0" y="1439"/>
                      <a:pt x="571" y="1713"/>
                      <a:pt x="1141" y="1713"/>
                    </a:cubicBezTo>
                    <a:cubicBezTo>
                      <a:pt x="1712" y="1713"/>
                      <a:pt x="2009" y="1439"/>
                      <a:pt x="2009" y="868"/>
                    </a:cubicBezTo>
                    <a:cubicBezTo>
                      <a:pt x="2009" y="298"/>
                      <a:pt x="1712" y="1"/>
                      <a:pt x="11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5" name="Google Shape;765;p47"/>
              <p:cNvSpPr/>
              <p:nvPr/>
            </p:nvSpPr>
            <p:spPr>
              <a:xfrm>
                <a:off x="4803175" y="229797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68" y="1"/>
                    </a:moveTo>
                    <a:cubicBezTo>
                      <a:pt x="297" y="1"/>
                      <a:pt x="0" y="298"/>
                      <a:pt x="0" y="868"/>
                    </a:cubicBezTo>
                    <a:cubicBezTo>
                      <a:pt x="0" y="1439"/>
                      <a:pt x="297" y="1713"/>
                      <a:pt x="868" y="1713"/>
                    </a:cubicBezTo>
                    <a:cubicBezTo>
                      <a:pt x="1438" y="1713"/>
                      <a:pt x="1712" y="1439"/>
                      <a:pt x="1712" y="868"/>
                    </a:cubicBezTo>
                    <a:cubicBezTo>
                      <a:pt x="1712" y="298"/>
                      <a:pt x="1438" y="1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6" name="Google Shape;766;p47"/>
              <p:cNvSpPr/>
              <p:nvPr/>
            </p:nvSpPr>
            <p:spPr>
              <a:xfrm>
                <a:off x="4896175" y="229797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2" y="1"/>
                      <a:pt x="1" y="298"/>
                      <a:pt x="1" y="868"/>
                    </a:cubicBezTo>
                    <a:cubicBezTo>
                      <a:pt x="1" y="1439"/>
                      <a:pt x="572" y="1713"/>
                      <a:pt x="1142" y="1713"/>
                    </a:cubicBezTo>
                    <a:cubicBezTo>
                      <a:pt x="1416" y="1713"/>
                      <a:pt x="1987" y="1439"/>
                      <a:pt x="1987" y="868"/>
                    </a:cubicBezTo>
                    <a:cubicBezTo>
                      <a:pt x="1987" y="298"/>
                      <a:pt x="1416" y="1"/>
                      <a:pt x="11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7" name="Google Shape;767;p47"/>
              <p:cNvSpPr/>
              <p:nvPr/>
            </p:nvSpPr>
            <p:spPr>
              <a:xfrm>
                <a:off x="4845975" y="2827891"/>
                <a:ext cx="535275" cy="535275"/>
              </a:xfrm>
              <a:custGeom>
                <a:avLst/>
                <a:gdLst/>
                <a:ahLst/>
                <a:cxnLst/>
                <a:rect l="l" t="t" r="r" b="b"/>
                <a:pathLst>
                  <a:path w="21411" h="21411" extrusionOk="0">
                    <a:moveTo>
                      <a:pt x="10568" y="6574"/>
                    </a:moveTo>
                    <a:cubicBezTo>
                      <a:pt x="12851" y="6574"/>
                      <a:pt x="14563" y="8560"/>
                      <a:pt x="14563" y="10842"/>
                    </a:cubicBezTo>
                    <a:cubicBezTo>
                      <a:pt x="14563" y="12851"/>
                      <a:pt x="12851" y="14837"/>
                      <a:pt x="10568" y="14837"/>
                    </a:cubicBezTo>
                    <a:cubicBezTo>
                      <a:pt x="8286" y="14837"/>
                      <a:pt x="6574" y="12851"/>
                      <a:pt x="6574" y="10842"/>
                    </a:cubicBezTo>
                    <a:cubicBezTo>
                      <a:pt x="6574" y="8560"/>
                      <a:pt x="8286" y="6574"/>
                      <a:pt x="10568" y="6574"/>
                    </a:cubicBezTo>
                    <a:close/>
                    <a:moveTo>
                      <a:pt x="8560" y="0"/>
                    </a:moveTo>
                    <a:lnTo>
                      <a:pt x="8560" y="2009"/>
                    </a:lnTo>
                    <a:cubicBezTo>
                      <a:pt x="7715" y="2283"/>
                      <a:pt x="6848" y="2580"/>
                      <a:pt x="6003" y="3150"/>
                    </a:cubicBezTo>
                    <a:lnTo>
                      <a:pt x="4565" y="1712"/>
                    </a:lnTo>
                    <a:lnTo>
                      <a:pt x="1712" y="4565"/>
                    </a:lnTo>
                    <a:lnTo>
                      <a:pt x="3150" y="6277"/>
                    </a:lnTo>
                    <a:cubicBezTo>
                      <a:pt x="2580" y="6848"/>
                      <a:pt x="2283" y="7715"/>
                      <a:pt x="2009" y="8560"/>
                    </a:cubicBezTo>
                    <a:lnTo>
                      <a:pt x="0" y="8560"/>
                    </a:lnTo>
                    <a:lnTo>
                      <a:pt x="0" y="12851"/>
                    </a:lnTo>
                    <a:lnTo>
                      <a:pt x="2009" y="12851"/>
                    </a:lnTo>
                    <a:cubicBezTo>
                      <a:pt x="2283" y="13695"/>
                      <a:pt x="2580" y="14563"/>
                      <a:pt x="3150" y="15407"/>
                    </a:cubicBezTo>
                    <a:lnTo>
                      <a:pt x="1712" y="16845"/>
                    </a:lnTo>
                    <a:lnTo>
                      <a:pt x="4565" y="19698"/>
                    </a:lnTo>
                    <a:lnTo>
                      <a:pt x="6003" y="18260"/>
                    </a:lnTo>
                    <a:cubicBezTo>
                      <a:pt x="6848" y="18831"/>
                      <a:pt x="7715" y="19128"/>
                      <a:pt x="8560" y="19402"/>
                    </a:cubicBezTo>
                    <a:lnTo>
                      <a:pt x="8560" y="21410"/>
                    </a:lnTo>
                    <a:lnTo>
                      <a:pt x="12554" y="21410"/>
                    </a:lnTo>
                    <a:lnTo>
                      <a:pt x="12851" y="19402"/>
                    </a:lnTo>
                    <a:cubicBezTo>
                      <a:pt x="13696" y="19128"/>
                      <a:pt x="14563" y="18831"/>
                      <a:pt x="15134" y="18260"/>
                    </a:cubicBezTo>
                    <a:lnTo>
                      <a:pt x="16845" y="19698"/>
                    </a:lnTo>
                    <a:lnTo>
                      <a:pt x="19699" y="16845"/>
                    </a:lnTo>
                    <a:lnTo>
                      <a:pt x="18261" y="15407"/>
                    </a:lnTo>
                    <a:cubicBezTo>
                      <a:pt x="18831" y="14563"/>
                      <a:pt x="19128" y="13695"/>
                      <a:pt x="19128" y="12851"/>
                    </a:cubicBezTo>
                    <a:lnTo>
                      <a:pt x="21410" y="12851"/>
                    </a:lnTo>
                    <a:lnTo>
                      <a:pt x="21410" y="8560"/>
                    </a:lnTo>
                    <a:lnTo>
                      <a:pt x="19128" y="8560"/>
                    </a:lnTo>
                    <a:cubicBezTo>
                      <a:pt x="19128" y="7715"/>
                      <a:pt x="18831" y="6848"/>
                      <a:pt x="18261" y="6277"/>
                    </a:cubicBezTo>
                    <a:lnTo>
                      <a:pt x="19699" y="4565"/>
                    </a:lnTo>
                    <a:lnTo>
                      <a:pt x="16845" y="1712"/>
                    </a:lnTo>
                    <a:lnTo>
                      <a:pt x="15134" y="3150"/>
                    </a:lnTo>
                    <a:cubicBezTo>
                      <a:pt x="14563" y="2580"/>
                      <a:pt x="13696" y="2283"/>
                      <a:pt x="12851" y="2009"/>
                    </a:cubicBezTo>
                    <a:lnTo>
                      <a:pt x="125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8" name="Google Shape;768;p47"/>
              <p:cNvSpPr/>
              <p:nvPr/>
            </p:nvSpPr>
            <p:spPr>
              <a:xfrm>
                <a:off x="3598000" y="2191275"/>
                <a:ext cx="927300" cy="1305050"/>
              </a:xfrm>
              <a:custGeom>
                <a:avLst/>
                <a:gdLst/>
                <a:ahLst/>
                <a:cxnLst/>
                <a:rect l="l" t="t" r="r" b="b"/>
                <a:pathLst>
                  <a:path w="37092" h="52202" extrusionOk="0">
                    <a:moveTo>
                      <a:pt x="1142" y="1"/>
                    </a:moveTo>
                    <a:cubicBezTo>
                      <a:pt x="274" y="1"/>
                      <a:pt x="0" y="571"/>
                      <a:pt x="0" y="1142"/>
                    </a:cubicBezTo>
                    <a:lnTo>
                      <a:pt x="0" y="51061"/>
                    </a:lnTo>
                    <a:cubicBezTo>
                      <a:pt x="0" y="51631"/>
                      <a:pt x="274" y="52202"/>
                      <a:pt x="1142" y="52202"/>
                    </a:cubicBezTo>
                    <a:lnTo>
                      <a:pt x="35950" y="52202"/>
                    </a:lnTo>
                    <a:cubicBezTo>
                      <a:pt x="36521" y="52202"/>
                      <a:pt x="37092" y="51631"/>
                      <a:pt x="37092" y="51061"/>
                    </a:cubicBezTo>
                    <a:lnTo>
                      <a:pt x="37092" y="1142"/>
                    </a:lnTo>
                    <a:cubicBezTo>
                      <a:pt x="37092" y="571"/>
                      <a:pt x="36521" y="1"/>
                      <a:pt x="359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9" name="Google Shape;769;p47"/>
              <p:cNvSpPr/>
              <p:nvPr/>
            </p:nvSpPr>
            <p:spPr>
              <a:xfrm>
                <a:off x="3655050" y="2433800"/>
                <a:ext cx="813175" cy="1005475"/>
              </a:xfrm>
              <a:custGeom>
                <a:avLst/>
                <a:gdLst/>
                <a:ahLst/>
                <a:cxnLst/>
                <a:rect l="l" t="t" r="r" b="b"/>
                <a:pathLst>
                  <a:path w="32527" h="40219" extrusionOk="0">
                    <a:moveTo>
                      <a:pt x="1" y="0"/>
                    </a:moveTo>
                    <a:lnTo>
                      <a:pt x="1" y="40218"/>
                    </a:lnTo>
                    <a:lnTo>
                      <a:pt x="32527" y="40218"/>
                    </a:lnTo>
                    <a:lnTo>
                      <a:pt x="325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0" name="Google Shape;770;p47"/>
              <p:cNvSpPr/>
              <p:nvPr/>
            </p:nvSpPr>
            <p:spPr>
              <a:xfrm>
                <a:off x="3647650" y="2297975"/>
                <a:ext cx="502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713" extrusionOk="0">
                    <a:moveTo>
                      <a:pt x="868" y="1"/>
                    </a:moveTo>
                    <a:cubicBezTo>
                      <a:pt x="297" y="1"/>
                      <a:pt x="0" y="298"/>
                      <a:pt x="0" y="868"/>
                    </a:cubicBezTo>
                    <a:cubicBezTo>
                      <a:pt x="0" y="1439"/>
                      <a:pt x="297" y="1713"/>
                      <a:pt x="868" y="1713"/>
                    </a:cubicBezTo>
                    <a:cubicBezTo>
                      <a:pt x="1438" y="1713"/>
                      <a:pt x="2009" y="1439"/>
                      <a:pt x="2009" y="868"/>
                    </a:cubicBezTo>
                    <a:cubicBezTo>
                      <a:pt x="2009" y="298"/>
                      <a:pt x="1438" y="1"/>
                      <a:pt x="8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1" name="Google Shape;771;p47"/>
              <p:cNvSpPr/>
              <p:nvPr/>
            </p:nvSpPr>
            <p:spPr>
              <a:xfrm>
                <a:off x="3740650" y="229797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1" y="1"/>
                      <a:pt x="1" y="298"/>
                      <a:pt x="1" y="868"/>
                    </a:cubicBezTo>
                    <a:cubicBezTo>
                      <a:pt x="1" y="1439"/>
                      <a:pt x="571" y="1713"/>
                      <a:pt x="1142" y="1713"/>
                    </a:cubicBezTo>
                    <a:cubicBezTo>
                      <a:pt x="1416" y="1713"/>
                      <a:pt x="1987" y="1439"/>
                      <a:pt x="1987" y="868"/>
                    </a:cubicBezTo>
                    <a:cubicBezTo>
                      <a:pt x="1987" y="298"/>
                      <a:pt x="1416" y="1"/>
                      <a:pt x="1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2" name="Google Shape;772;p47"/>
              <p:cNvSpPr/>
              <p:nvPr/>
            </p:nvSpPr>
            <p:spPr>
              <a:xfrm>
                <a:off x="3840525" y="229797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45" y="1"/>
                    </a:moveTo>
                    <a:cubicBezTo>
                      <a:pt x="274" y="1"/>
                      <a:pt x="0" y="298"/>
                      <a:pt x="0" y="868"/>
                    </a:cubicBezTo>
                    <a:cubicBezTo>
                      <a:pt x="0" y="1439"/>
                      <a:pt x="274" y="1713"/>
                      <a:pt x="845" y="1713"/>
                    </a:cubicBezTo>
                    <a:cubicBezTo>
                      <a:pt x="1415" y="1713"/>
                      <a:pt x="1712" y="1439"/>
                      <a:pt x="1712" y="868"/>
                    </a:cubicBezTo>
                    <a:cubicBezTo>
                      <a:pt x="1712" y="298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3" name="Google Shape;773;p47"/>
              <p:cNvSpPr/>
              <p:nvPr/>
            </p:nvSpPr>
            <p:spPr>
              <a:xfrm>
                <a:off x="3790300" y="3061500"/>
                <a:ext cx="54212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1416" extrusionOk="0">
                    <a:moveTo>
                      <a:pt x="571" y="0"/>
                    </a:moveTo>
                    <a:cubicBezTo>
                      <a:pt x="297" y="0"/>
                      <a:pt x="1" y="274"/>
                      <a:pt x="1" y="571"/>
                    </a:cubicBezTo>
                    <a:cubicBezTo>
                      <a:pt x="1" y="1141"/>
                      <a:pt x="297" y="1415"/>
                      <a:pt x="571" y="1415"/>
                    </a:cubicBezTo>
                    <a:lnTo>
                      <a:pt x="20840" y="1415"/>
                    </a:lnTo>
                    <a:cubicBezTo>
                      <a:pt x="21411" y="1415"/>
                      <a:pt x="21685" y="1141"/>
                      <a:pt x="21685" y="571"/>
                    </a:cubicBezTo>
                    <a:cubicBezTo>
                      <a:pt x="21685" y="274"/>
                      <a:pt x="21411" y="0"/>
                      <a:pt x="208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4" name="Google Shape;774;p47"/>
              <p:cNvSpPr/>
              <p:nvPr/>
            </p:nvSpPr>
            <p:spPr>
              <a:xfrm>
                <a:off x="3790300" y="3175625"/>
                <a:ext cx="54212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1416" extrusionOk="0">
                    <a:moveTo>
                      <a:pt x="571" y="0"/>
                    </a:moveTo>
                    <a:cubicBezTo>
                      <a:pt x="297" y="0"/>
                      <a:pt x="1" y="274"/>
                      <a:pt x="1" y="571"/>
                    </a:cubicBezTo>
                    <a:cubicBezTo>
                      <a:pt x="1" y="1141"/>
                      <a:pt x="297" y="1415"/>
                      <a:pt x="571" y="1415"/>
                    </a:cubicBezTo>
                    <a:lnTo>
                      <a:pt x="20840" y="1415"/>
                    </a:lnTo>
                    <a:cubicBezTo>
                      <a:pt x="21411" y="1415"/>
                      <a:pt x="21685" y="1141"/>
                      <a:pt x="21685" y="571"/>
                    </a:cubicBezTo>
                    <a:cubicBezTo>
                      <a:pt x="21685" y="274"/>
                      <a:pt x="21411" y="0"/>
                      <a:pt x="208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5" name="Google Shape;775;p47"/>
              <p:cNvSpPr/>
              <p:nvPr/>
            </p:nvSpPr>
            <p:spPr>
              <a:xfrm>
                <a:off x="3932950" y="3282325"/>
                <a:ext cx="256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713" extrusionOk="0">
                    <a:moveTo>
                      <a:pt x="571" y="0"/>
                    </a:moveTo>
                    <a:cubicBezTo>
                      <a:pt x="298" y="0"/>
                      <a:pt x="1" y="571"/>
                      <a:pt x="1" y="868"/>
                    </a:cubicBezTo>
                    <a:cubicBezTo>
                      <a:pt x="1" y="1142"/>
                      <a:pt x="298" y="1712"/>
                      <a:pt x="571" y="1712"/>
                    </a:cubicBezTo>
                    <a:lnTo>
                      <a:pt x="9428" y="1712"/>
                    </a:lnTo>
                    <a:cubicBezTo>
                      <a:pt x="9998" y="1712"/>
                      <a:pt x="10272" y="1142"/>
                      <a:pt x="10272" y="868"/>
                    </a:cubicBezTo>
                    <a:cubicBezTo>
                      <a:pt x="10272" y="571"/>
                      <a:pt x="9998" y="0"/>
                      <a:pt x="94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6" name="Google Shape;776;p47"/>
              <p:cNvSpPr/>
              <p:nvPr/>
            </p:nvSpPr>
            <p:spPr>
              <a:xfrm>
                <a:off x="3911850" y="2533650"/>
                <a:ext cx="3064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2258" h="12258" extrusionOk="0">
                    <a:moveTo>
                      <a:pt x="5981" y="1"/>
                    </a:moveTo>
                    <a:cubicBezTo>
                      <a:pt x="2557" y="1"/>
                      <a:pt x="0" y="2557"/>
                      <a:pt x="0" y="5981"/>
                    </a:cubicBezTo>
                    <a:cubicBezTo>
                      <a:pt x="0" y="9405"/>
                      <a:pt x="2557" y="12258"/>
                      <a:pt x="5981" y="12258"/>
                    </a:cubicBezTo>
                    <a:cubicBezTo>
                      <a:pt x="9404" y="12258"/>
                      <a:pt x="12258" y="9405"/>
                      <a:pt x="12258" y="5981"/>
                    </a:cubicBezTo>
                    <a:cubicBezTo>
                      <a:pt x="12258" y="2557"/>
                      <a:pt x="9404" y="1"/>
                      <a:pt x="59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7" name="Google Shape;777;p47"/>
              <p:cNvSpPr/>
              <p:nvPr/>
            </p:nvSpPr>
            <p:spPr>
              <a:xfrm>
                <a:off x="4004300" y="2576450"/>
                <a:ext cx="114150" cy="106725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4269" extrusionOk="0">
                    <a:moveTo>
                      <a:pt x="2283" y="1"/>
                    </a:moveTo>
                    <a:cubicBezTo>
                      <a:pt x="1141" y="1"/>
                      <a:pt x="0" y="845"/>
                      <a:pt x="0" y="2283"/>
                    </a:cubicBezTo>
                    <a:cubicBezTo>
                      <a:pt x="0" y="3424"/>
                      <a:pt x="1141" y="4269"/>
                      <a:pt x="2283" y="4269"/>
                    </a:cubicBezTo>
                    <a:cubicBezTo>
                      <a:pt x="3424" y="4269"/>
                      <a:pt x="4565" y="3424"/>
                      <a:pt x="4565" y="2283"/>
                    </a:cubicBezTo>
                    <a:cubicBezTo>
                      <a:pt x="4565" y="845"/>
                      <a:pt x="3424" y="1"/>
                      <a:pt x="22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8" name="Google Shape;778;p47"/>
              <p:cNvSpPr/>
              <p:nvPr/>
            </p:nvSpPr>
            <p:spPr>
              <a:xfrm>
                <a:off x="3954650" y="2711700"/>
                <a:ext cx="21400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4862" extrusionOk="0">
                    <a:moveTo>
                      <a:pt x="4269" y="0"/>
                    </a:moveTo>
                    <a:cubicBezTo>
                      <a:pt x="2283" y="0"/>
                      <a:pt x="571" y="1141"/>
                      <a:pt x="0" y="2853"/>
                    </a:cubicBezTo>
                    <a:cubicBezTo>
                      <a:pt x="1141" y="3995"/>
                      <a:pt x="2557" y="4862"/>
                      <a:pt x="4269" y="4862"/>
                    </a:cubicBezTo>
                    <a:cubicBezTo>
                      <a:pt x="5980" y="4862"/>
                      <a:pt x="7418" y="3995"/>
                      <a:pt x="8560" y="2853"/>
                    </a:cubicBezTo>
                    <a:cubicBezTo>
                      <a:pt x="7989" y="1141"/>
                      <a:pt x="6277" y="0"/>
                      <a:pt x="4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9" name="Google Shape;779;p47"/>
            <p:cNvGrpSpPr/>
            <p:nvPr/>
          </p:nvGrpSpPr>
          <p:grpSpPr>
            <a:xfrm>
              <a:off x="7199564" y="2548592"/>
              <a:ext cx="836053" cy="232500"/>
              <a:chOff x="7110769" y="2167592"/>
              <a:chExt cx="836053" cy="232500"/>
            </a:xfrm>
          </p:grpSpPr>
          <p:sp>
            <p:nvSpPr>
              <p:cNvPr id="780" name="Google Shape;780;p47"/>
              <p:cNvSpPr/>
              <p:nvPr/>
            </p:nvSpPr>
            <p:spPr>
              <a:xfrm>
                <a:off x="7110769" y="2167592"/>
                <a:ext cx="338100" cy="2325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1" name="Google Shape;781;p47"/>
              <p:cNvSpPr/>
              <p:nvPr/>
            </p:nvSpPr>
            <p:spPr>
              <a:xfrm>
                <a:off x="7552322" y="2167610"/>
                <a:ext cx="3945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2" name="Google Shape;782;p47"/>
              <p:cNvSpPr/>
              <p:nvPr/>
            </p:nvSpPr>
            <p:spPr>
              <a:xfrm>
                <a:off x="7552322" y="2259290"/>
                <a:ext cx="2748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3" name="Google Shape;783;p47"/>
              <p:cNvSpPr/>
              <p:nvPr/>
            </p:nvSpPr>
            <p:spPr>
              <a:xfrm>
                <a:off x="7552322" y="2350970"/>
                <a:ext cx="1596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7"/>
          <p:cNvSpPr txBox="1">
            <a:spLocks noGrp="1"/>
          </p:cNvSpPr>
          <p:nvPr>
            <p:ph type="title"/>
          </p:nvPr>
        </p:nvSpPr>
        <p:spPr>
          <a:xfrm>
            <a:off x="663318" y="1014606"/>
            <a:ext cx="4027183" cy="8936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متصفح المواقع الإلكترونية</a:t>
            </a:r>
          </a:p>
        </p:txBody>
      </p:sp>
      <p:sp>
        <p:nvSpPr>
          <p:cNvPr id="727" name="Google Shape;727;p47"/>
          <p:cNvSpPr txBox="1">
            <a:spLocks noGrp="1"/>
          </p:cNvSpPr>
          <p:nvPr>
            <p:ph type="subTitle" idx="1"/>
          </p:nvPr>
        </p:nvSpPr>
        <p:spPr>
          <a:xfrm>
            <a:off x="574311" y="1815887"/>
            <a:ext cx="3237189" cy="20389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متصفح المواقع الإلكترونية هو برنامج تستخدمه لفتح ومشاهدة الصفحات الإلكترونية، ومن أمثلة المتصفحات الموجودة: مايكروسوفت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إيدج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Edge Microsoft ،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وجوجل كروم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Chrome Google ،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وأوبرا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Opera 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وسفاري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Safari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8" name="Google Shape;728;p47"/>
          <p:cNvGrpSpPr/>
          <p:nvPr/>
        </p:nvGrpSpPr>
        <p:grpSpPr>
          <a:xfrm>
            <a:off x="4374739" y="1425006"/>
            <a:ext cx="4256539" cy="2259874"/>
            <a:chOff x="4374739" y="1425006"/>
            <a:chExt cx="4256539" cy="2259874"/>
          </a:xfrm>
        </p:grpSpPr>
        <p:sp>
          <p:nvSpPr>
            <p:cNvPr id="729" name="Google Shape;729;p47"/>
            <p:cNvSpPr/>
            <p:nvPr/>
          </p:nvSpPr>
          <p:spPr>
            <a:xfrm>
              <a:off x="6905597" y="3112174"/>
              <a:ext cx="419225" cy="572706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2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0" name="Google Shape;730;p47"/>
            <p:cNvSpPr/>
            <p:nvPr/>
          </p:nvSpPr>
          <p:spPr>
            <a:xfrm flipH="1">
              <a:off x="7687763" y="1908249"/>
              <a:ext cx="943514" cy="1288940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2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31" name="Google Shape;731;p47"/>
            <p:cNvGrpSpPr/>
            <p:nvPr/>
          </p:nvGrpSpPr>
          <p:grpSpPr>
            <a:xfrm>
              <a:off x="4851597" y="1425006"/>
              <a:ext cx="1542900" cy="316800"/>
              <a:chOff x="4801222" y="1142831"/>
              <a:chExt cx="1542900" cy="316800"/>
            </a:xfrm>
          </p:grpSpPr>
          <p:sp>
            <p:nvSpPr>
              <p:cNvPr id="732" name="Google Shape;732;p47"/>
              <p:cNvSpPr/>
              <p:nvPr/>
            </p:nvSpPr>
            <p:spPr>
              <a:xfrm>
                <a:off x="4801222" y="1142831"/>
                <a:ext cx="1542900" cy="3168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85738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3" name="Google Shape;733;p47"/>
              <p:cNvSpPr/>
              <p:nvPr/>
            </p:nvSpPr>
            <p:spPr>
              <a:xfrm>
                <a:off x="5161905" y="1239184"/>
                <a:ext cx="6048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4" name="Google Shape;734;p47"/>
              <p:cNvSpPr/>
              <p:nvPr/>
            </p:nvSpPr>
            <p:spPr>
              <a:xfrm>
                <a:off x="5810078" y="1239184"/>
                <a:ext cx="4425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5" name="Google Shape;735;p47"/>
              <p:cNvSpPr/>
              <p:nvPr/>
            </p:nvSpPr>
            <p:spPr>
              <a:xfrm>
                <a:off x="5161905" y="1344867"/>
                <a:ext cx="2748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6" name="Google Shape;736;p47"/>
              <p:cNvSpPr/>
              <p:nvPr/>
            </p:nvSpPr>
            <p:spPr>
              <a:xfrm>
                <a:off x="4858914" y="1184993"/>
                <a:ext cx="232500" cy="232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37" name="Google Shape;737;p47"/>
            <p:cNvSpPr/>
            <p:nvPr/>
          </p:nvSpPr>
          <p:spPr>
            <a:xfrm>
              <a:off x="6517358" y="1636165"/>
              <a:ext cx="521400" cy="105600"/>
            </a:xfrm>
            <a:prstGeom prst="roundRect">
              <a:avLst>
                <a:gd name="adj" fmla="val 42298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4374739" y="2773665"/>
              <a:ext cx="394500" cy="2748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39" name="Google Shape;739;p47"/>
            <p:cNvGrpSpPr/>
            <p:nvPr/>
          </p:nvGrpSpPr>
          <p:grpSpPr>
            <a:xfrm>
              <a:off x="5386483" y="2396195"/>
              <a:ext cx="801000" cy="801000"/>
              <a:chOff x="5372267" y="434783"/>
              <a:chExt cx="801000" cy="801000"/>
            </a:xfrm>
          </p:grpSpPr>
          <p:sp>
            <p:nvSpPr>
              <p:cNvPr id="740" name="Google Shape;740;p47"/>
              <p:cNvSpPr/>
              <p:nvPr/>
            </p:nvSpPr>
            <p:spPr>
              <a:xfrm>
                <a:off x="5372267" y="434783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1" name="Google Shape;741;p47"/>
              <p:cNvSpPr/>
              <p:nvPr/>
            </p:nvSpPr>
            <p:spPr>
              <a:xfrm rot="10800000" flipH="1">
                <a:off x="5372267" y="434783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42" name="Google Shape;742;p47"/>
            <p:cNvGrpSpPr/>
            <p:nvPr/>
          </p:nvGrpSpPr>
          <p:grpSpPr>
            <a:xfrm>
              <a:off x="4785772" y="2647318"/>
              <a:ext cx="739744" cy="1028624"/>
              <a:chOff x="8161500" y="2897475"/>
              <a:chExt cx="1020900" cy="1419575"/>
            </a:xfrm>
          </p:grpSpPr>
          <p:sp>
            <p:nvSpPr>
              <p:cNvPr id="743" name="Google Shape;743;p47"/>
              <p:cNvSpPr/>
              <p:nvPr/>
            </p:nvSpPr>
            <p:spPr>
              <a:xfrm>
                <a:off x="8424000" y="2897475"/>
                <a:ext cx="758400" cy="758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214313" dist="19050" dir="5400000" algn="bl" rotWithShape="0">
                  <a:schemeClr val="dk1">
                    <a:alpha val="3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4" name="Google Shape;744;p47"/>
              <p:cNvSpPr/>
              <p:nvPr/>
            </p:nvSpPr>
            <p:spPr>
              <a:xfrm>
                <a:off x="8877600" y="3669350"/>
                <a:ext cx="138900" cy="138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45" name="Google Shape;745;p47"/>
              <p:cNvGrpSpPr/>
              <p:nvPr/>
            </p:nvGrpSpPr>
            <p:grpSpPr>
              <a:xfrm>
                <a:off x="8662225" y="3048175"/>
                <a:ext cx="281950" cy="894600"/>
                <a:chOff x="9961275" y="3048175"/>
                <a:chExt cx="281950" cy="894600"/>
              </a:xfrm>
            </p:grpSpPr>
            <p:cxnSp>
              <p:nvCxnSpPr>
                <p:cNvPr id="746" name="Google Shape;746;p47"/>
                <p:cNvCxnSpPr/>
                <p:nvPr/>
              </p:nvCxnSpPr>
              <p:spPr>
                <a:xfrm>
                  <a:off x="10097400" y="3048175"/>
                  <a:ext cx="0" cy="894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747" name="Google Shape;747;p47"/>
                <p:cNvCxnSpPr/>
                <p:nvPr/>
              </p:nvCxnSpPr>
              <p:spPr>
                <a:xfrm>
                  <a:off x="9961275" y="3354450"/>
                  <a:ext cx="131400" cy="13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748" name="Google Shape;748;p47"/>
                <p:cNvCxnSpPr/>
                <p:nvPr/>
              </p:nvCxnSpPr>
              <p:spPr>
                <a:xfrm flipH="1">
                  <a:off x="10102175" y="3150275"/>
                  <a:ext cx="111900" cy="111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749" name="Google Shape;749;p47"/>
                <p:cNvCxnSpPr/>
                <p:nvPr/>
              </p:nvCxnSpPr>
              <p:spPr>
                <a:xfrm flipH="1">
                  <a:off x="10092625" y="3753100"/>
                  <a:ext cx="150600" cy="150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</p:grpSp>
          <p:sp>
            <p:nvSpPr>
              <p:cNvPr id="750" name="Google Shape;750;p47"/>
              <p:cNvSpPr/>
              <p:nvPr/>
            </p:nvSpPr>
            <p:spPr>
              <a:xfrm>
                <a:off x="8586863" y="3937850"/>
                <a:ext cx="432675" cy="379200"/>
              </a:xfrm>
              <a:custGeom>
                <a:avLst/>
                <a:gdLst/>
                <a:ahLst/>
                <a:cxnLst/>
                <a:rect l="l" t="t" r="r" b="b"/>
                <a:pathLst>
                  <a:path w="17307" h="15168" extrusionOk="0">
                    <a:moveTo>
                      <a:pt x="0" y="0"/>
                    </a:moveTo>
                    <a:lnTo>
                      <a:pt x="17307" y="0"/>
                    </a:lnTo>
                    <a:lnTo>
                      <a:pt x="15362" y="15168"/>
                    </a:lnTo>
                    <a:lnTo>
                      <a:pt x="1556" y="1516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328613" dist="19050" dir="5400000" algn="bl" rotWithShape="0">
                  <a:schemeClr val="dk1">
                    <a:alpha val="24000"/>
                  </a:schemeClr>
                </a:outerShdw>
              </a:effectLst>
            </p:spPr>
          </p:sp>
          <p:grpSp>
            <p:nvGrpSpPr>
              <p:cNvPr id="751" name="Google Shape;751;p47"/>
              <p:cNvGrpSpPr/>
              <p:nvPr/>
            </p:nvGrpSpPr>
            <p:grpSpPr>
              <a:xfrm>
                <a:off x="8161500" y="3500302"/>
                <a:ext cx="525000" cy="298200"/>
                <a:chOff x="10048800" y="3500302"/>
                <a:chExt cx="525000" cy="298200"/>
              </a:xfrm>
            </p:grpSpPr>
            <p:sp>
              <p:nvSpPr>
                <p:cNvPr id="752" name="Google Shape;752;p47"/>
                <p:cNvSpPr/>
                <p:nvPr/>
              </p:nvSpPr>
              <p:spPr>
                <a:xfrm>
                  <a:off x="10048800" y="3500302"/>
                  <a:ext cx="525000" cy="298200"/>
                </a:xfrm>
                <a:prstGeom prst="wedgeRoundRectCallout">
                  <a:avLst>
                    <a:gd name="adj1" fmla="val 31681"/>
                    <a:gd name="adj2" fmla="val 70641"/>
                    <a:gd name="adj3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3" name="Google Shape;753;p47"/>
                <p:cNvSpPr/>
                <p:nvPr/>
              </p:nvSpPr>
              <p:spPr>
                <a:xfrm>
                  <a:off x="10111975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4" name="Google Shape;754;p47"/>
                <p:cNvSpPr/>
                <p:nvPr/>
              </p:nvSpPr>
              <p:spPr>
                <a:xfrm>
                  <a:off x="10271953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5" name="Google Shape;755;p47"/>
                <p:cNvSpPr/>
                <p:nvPr/>
              </p:nvSpPr>
              <p:spPr>
                <a:xfrm>
                  <a:off x="10431932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56" name="Google Shape;756;p47"/>
            <p:cNvSpPr/>
            <p:nvPr/>
          </p:nvSpPr>
          <p:spPr>
            <a:xfrm>
              <a:off x="8032619" y="3271615"/>
              <a:ext cx="253800" cy="2538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386471" y="2095984"/>
              <a:ext cx="197100" cy="1971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58" name="Google Shape;758;p47"/>
            <p:cNvGrpSpPr/>
            <p:nvPr/>
          </p:nvGrpSpPr>
          <p:grpSpPr>
            <a:xfrm>
              <a:off x="4408235" y="1688223"/>
              <a:ext cx="3745392" cy="1987726"/>
              <a:chOff x="2442475" y="1834625"/>
              <a:chExt cx="3131075" cy="1661700"/>
            </a:xfrm>
          </p:grpSpPr>
          <p:sp>
            <p:nvSpPr>
              <p:cNvPr id="759" name="Google Shape;759;p47"/>
              <p:cNvSpPr/>
              <p:nvPr/>
            </p:nvSpPr>
            <p:spPr>
              <a:xfrm>
                <a:off x="2442475" y="1941350"/>
                <a:ext cx="2724775" cy="107300"/>
              </a:xfrm>
              <a:custGeom>
                <a:avLst/>
                <a:gdLst/>
                <a:ahLst/>
                <a:cxnLst/>
                <a:rect l="l" t="t" r="r" b="b"/>
                <a:pathLst>
                  <a:path w="108991" h="4292" extrusionOk="0">
                    <a:moveTo>
                      <a:pt x="2283" y="0"/>
                    </a:moveTo>
                    <a:cubicBezTo>
                      <a:pt x="1141" y="0"/>
                      <a:pt x="0" y="867"/>
                      <a:pt x="0" y="2009"/>
                    </a:cubicBezTo>
                    <a:cubicBezTo>
                      <a:pt x="0" y="3424"/>
                      <a:pt x="1141" y="4291"/>
                      <a:pt x="2283" y="4291"/>
                    </a:cubicBezTo>
                    <a:lnTo>
                      <a:pt x="106982" y="4291"/>
                    </a:lnTo>
                    <a:cubicBezTo>
                      <a:pt x="108124" y="4291"/>
                      <a:pt x="108991" y="3424"/>
                      <a:pt x="108991" y="2009"/>
                    </a:cubicBezTo>
                    <a:cubicBezTo>
                      <a:pt x="108991" y="867"/>
                      <a:pt x="108124" y="0"/>
                      <a:pt x="106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0" name="Google Shape;760;p47"/>
              <p:cNvSpPr/>
              <p:nvPr/>
            </p:nvSpPr>
            <p:spPr>
              <a:xfrm>
                <a:off x="2442475" y="183462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45" y="1"/>
                    </a:moveTo>
                    <a:cubicBezTo>
                      <a:pt x="274" y="1"/>
                      <a:pt x="0" y="275"/>
                      <a:pt x="0" y="845"/>
                    </a:cubicBezTo>
                    <a:cubicBezTo>
                      <a:pt x="0" y="1416"/>
                      <a:pt x="274" y="1713"/>
                      <a:pt x="845" y="1713"/>
                    </a:cubicBezTo>
                    <a:cubicBezTo>
                      <a:pt x="1415" y="1713"/>
                      <a:pt x="1712" y="1416"/>
                      <a:pt x="1712" y="845"/>
                    </a:cubicBezTo>
                    <a:cubicBezTo>
                      <a:pt x="1712" y="275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1" name="Google Shape;761;p47"/>
              <p:cNvSpPr/>
              <p:nvPr/>
            </p:nvSpPr>
            <p:spPr>
              <a:xfrm>
                <a:off x="2534900" y="1834625"/>
                <a:ext cx="502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713" extrusionOk="0">
                    <a:moveTo>
                      <a:pt x="868" y="1"/>
                    </a:moveTo>
                    <a:cubicBezTo>
                      <a:pt x="571" y="1"/>
                      <a:pt x="1" y="275"/>
                      <a:pt x="1" y="845"/>
                    </a:cubicBezTo>
                    <a:cubicBezTo>
                      <a:pt x="1" y="1416"/>
                      <a:pt x="571" y="1713"/>
                      <a:pt x="868" y="1713"/>
                    </a:cubicBezTo>
                    <a:cubicBezTo>
                      <a:pt x="1439" y="1713"/>
                      <a:pt x="2009" y="1416"/>
                      <a:pt x="2009" y="845"/>
                    </a:cubicBezTo>
                    <a:cubicBezTo>
                      <a:pt x="2009" y="275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2" name="Google Shape;762;p47"/>
              <p:cNvSpPr/>
              <p:nvPr/>
            </p:nvSpPr>
            <p:spPr>
              <a:xfrm>
                <a:off x="2627925" y="183462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1" y="1"/>
                      <a:pt x="0" y="275"/>
                      <a:pt x="0" y="845"/>
                    </a:cubicBezTo>
                    <a:cubicBezTo>
                      <a:pt x="0" y="1416"/>
                      <a:pt x="571" y="1713"/>
                      <a:pt x="1142" y="1713"/>
                    </a:cubicBezTo>
                    <a:cubicBezTo>
                      <a:pt x="1712" y="1713"/>
                      <a:pt x="1986" y="1416"/>
                      <a:pt x="1986" y="845"/>
                    </a:cubicBezTo>
                    <a:cubicBezTo>
                      <a:pt x="1986" y="275"/>
                      <a:pt x="1712" y="1"/>
                      <a:pt x="11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3" name="Google Shape;763;p47"/>
              <p:cNvSpPr/>
              <p:nvPr/>
            </p:nvSpPr>
            <p:spPr>
              <a:xfrm>
                <a:off x="4646250" y="2191275"/>
                <a:ext cx="927300" cy="1305050"/>
              </a:xfrm>
              <a:custGeom>
                <a:avLst/>
                <a:gdLst/>
                <a:ahLst/>
                <a:cxnLst/>
                <a:rect l="l" t="t" r="r" b="b"/>
                <a:pathLst>
                  <a:path w="37092" h="52202" extrusionOk="0">
                    <a:moveTo>
                      <a:pt x="1142" y="1"/>
                    </a:moveTo>
                    <a:cubicBezTo>
                      <a:pt x="571" y="1"/>
                      <a:pt x="0" y="571"/>
                      <a:pt x="0" y="1142"/>
                    </a:cubicBezTo>
                    <a:lnTo>
                      <a:pt x="0" y="51061"/>
                    </a:lnTo>
                    <a:cubicBezTo>
                      <a:pt x="0" y="51631"/>
                      <a:pt x="571" y="52202"/>
                      <a:pt x="1142" y="52202"/>
                    </a:cubicBezTo>
                    <a:lnTo>
                      <a:pt x="35950" y="52202"/>
                    </a:lnTo>
                    <a:cubicBezTo>
                      <a:pt x="36818" y="52202"/>
                      <a:pt x="37092" y="51631"/>
                      <a:pt x="37092" y="51061"/>
                    </a:cubicBezTo>
                    <a:lnTo>
                      <a:pt x="37092" y="1142"/>
                    </a:lnTo>
                    <a:cubicBezTo>
                      <a:pt x="37092" y="571"/>
                      <a:pt x="36818" y="1"/>
                      <a:pt x="359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4" name="Google Shape;764;p47"/>
              <p:cNvSpPr/>
              <p:nvPr/>
            </p:nvSpPr>
            <p:spPr>
              <a:xfrm>
                <a:off x="4703325" y="2297975"/>
                <a:ext cx="502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713" extrusionOk="0">
                    <a:moveTo>
                      <a:pt x="1141" y="1"/>
                    </a:moveTo>
                    <a:cubicBezTo>
                      <a:pt x="571" y="1"/>
                      <a:pt x="0" y="298"/>
                      <a:pt x="0" y="868"/>
                    </a:cubicBezTo>
                    <a:cubicBezTo>
                      <a:pt x="0" y="1439"/>
                      <a:pt x="571" y="1713"/>
                      <a:pt x="1141" y="1713"/>
                    </a:cubicBezTo>
                    <a:cubicBezTo>
                      <a:pt x="1712" y="1713"/>
                      <a:pt x="2009" y="1439"/>
                      <a:pt x="2009" y="868"/>
                    </a:cubicBezTo>
                    <a:cubicBezTo>
                      <a:pt x="2009" y="298"/>
                      <a:pt x="1712" y="1"/>
                      <a:pt x="11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5" name="Google Shape;765;p47"/>
              <p:cNvSpPr/>
              <p:nvPr/>
            </p:nvSpPr>
            <p:spPr>
              <a:xfrm>
                <a:off x="4803175" y="229797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68" y="1"/>
                    </a:moveTo>
                    <a:cubicBezTo>
                      <a:pt x="297" y="1"/>
                      <a:pt x="0" y="298"/>
                      <a:pt x="0" y="868"/>
                    </a:cubicBezTo>
                    <a:cubicBezTo>
                      <a:pt x="0" y="1439"/>
                      <a:pt x="297" y="1713"/>
                      <a:pt x="868" y="1713"/>
                    </a:cubicBezTo>
                    <a:cubicBezTo>
                      <a:pt x="1438" y="1713"/>
                      <a:pt x="1712" y="1439"/>
                      <a:pt x="1712" y="868"/>
                    </a:cubicBezTo>
                    <a:cubicBezTo>
                      <a:pt x="1712" y="298"/>
                      <a:pt x="1438" y="1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6" name="Google Shape;766;p47"/>
              <p:cNvSpPr/>
              <p:nvPr/>
            </p:nvSpPr>
            <p:spPr>
              <a:xfrm>
                <a:off x="4896175" y="229797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2" y="1"/>
                      <a:pt x="1" y="298"/>
                      <a:pt x="1" y="868"/>
                    </a:cubicBezTo>
                    <a:cubicBezTo>
                      <a:pt x="1" y="1439"/>
                      <a:pt x="572" y="1713"/>
                      <a:pt x="1142" y="1713"/>
                    </a:cubicBezTo>
                    <a:cubicBezTo>
                      <a:pt x="1416" y="1713"/>
                      <a:pt x="1987" y="1439"/>
                      <a:pt x="1987" y="868"/>
                    </a:cubicBezTo>
                    <a:cubicBezTo>
                      <a:pt x="1987" y="298"/>
                      <a:pt x="1416" y="1"/>
                      <a:pt x="11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7" name="Google Shape;767;p47"/>
              <p:cNvSpPr/>
              <p:nvPr/>
            </p:nvSpPr>
            <p:spPr>
              <a:xfrm>
                <a:off x="4845975" y="2827891"/>
                <a:ext cx="535275" cy="535275"/>
              </a:xfrm>
              <a:custGeom>
                <a:avLst/>
                <a:gdLst/>
                <a:ahLst/>
                <a:cxnLst/>
                <a:rect l="l" t="t" r="r" b="b"/>
                <a:pathLst>
                  <a:path w="21411" h="21411" extrusionOk="0">
                    <a:moveTo>
                      <a:pt x="10568" y="6574"/>
                    </a:moveTo>
                    <a:cubicBezTo>
                      <a:pt x="12851" y="6574"/>
                      <a:pt x="14563" y="8560"/>
                      <a:pt x="14563" y="10842"/>
                    </a:cubicBezTo>
                    <a:cubicBezTo>
                      <a:pt x="14563" y="12851"/>
                      <a:pt x="12851" y="14837"/>
                      <a:pt x="10568" y="14837"/>
                    </a:cubicBezTo>
                    <a:cubicBezTo>
                      <a:pt x="8286" y="14837"/>
                      <a:pt x="6574" y="12851"/>
                      <a:pt x="6574" y="10842"/>
                    </a:cubicBezTo>
                    <a:cubicBezTo>
                      <a:pt x="6574" y="8560"/>
                      <a:pt x="8286" y="6574"/>
                      <a:pt x="10568" y="6574"/>
                    </a:cubicBezTo>
                    <a:close/>
                    <a:moveTo>
                      <a:pt x="8560" y="0"/>
                    </a:moveTo>
                    <a:lnTo>
                      <a:pt x="8560" y="2009"/>
                    </a:lnTo>
                    <a:cubicBezTo>
                      <a:pt x="7715" y="2283"/>
                      <a:pt x="6848" y="2580"/>
                      <a:pt x="6003" y="3150"/>
                    </a:cubicBezTo>
                    <a:lnTo>
                      <a:pt x="4565" y="1712"/>
                    </a:lnTo>
                    <a:lnTo>
                      <a:pt x="1712" y="4565"/>
                    </a:lnTo>
                    <a:lnTo>
                      <a:pt x="3150" y="6277"/>
                    </a:lnTo>
                    <a:cubicBezTo>
                      <a:pt x="2580" y="6848"/>
                      <a:pt x="2283" y="7715"/>
                      <a:pt x="2009" y="8560"/>
                    </a:cubicBezTo>
                    <a:lnTo>
                      <a:pt x="0" y="8560"/>
                    </a:lnTo>
                    <a:lnTo>
                      <a:pt x="0" y="12851"/>
                    </a:lnTo>
                    <a:lnTo>
                      <a:pt x="2009" y="12851"/>
                    </a:lnTo>
                    <a:cubicBezTo>
                      <a:pt x="2283" y="13695"/>
                      <a:pt x="2580" y="14563"/>
                      <a:pt x="3150" y="15407"/>
                    </a:cubicBezTo>
                    <a:lnTo>
                      <a:pt x="1712" y="16845"/>
                    </a:lnTo>
                    <a:lnTo>
                      <a:pt x="4565" y="19698"/>
                    </a:lnTo>
                    <a:lnTo>
                      <a:pt x="6003" y="18260"/>
                    </a:lnTo>
                    <a:cubicBezTo>
                      <a:pt x="6848" y="18831"/>
                      <a:pt x="7715" y="19128"/>
                      <a:pt x="8560" y="19402"/>
                    </a:cubicBezTo>
                    <a:lnTo>
                      <a:pt x="8560" y="21410"/>
                    </a:lnTo>
                    <a:lnTo>
                      <a:pt x="12554" y="21410"/>
                    </a:lnTo>
                    <a:lnTo>
                      <a:pt x="12851" y="19402"/>
                    </a:lnTo>
                    <a:cubicBezTo>
                      <a:pt x="13696" y="19128"/>
                      <a:pt x="14563" y="18831"/>
                      <a:pt x="15134" y="18260"/>
                    </a:cubicBezTo>
                    <a:lnTo>
                      <a:pt x="16845" y="19698"/>
                    </a:lnTo>
                    <a:lnTo>
                      <a:pt x="19699" y="16845"/>
                    </a:lnTo>
                    <a:lnTo>
                      <a:pt x="18261" y="15407"/>
                    </a:lnTo>
                    <a:cubicBezTo>
                      <a:pt x="18831" y="14563"/>
                      <a:pt x="19128" y="13695"/>
                      <a:pt x="19128" y="12851"/>
                    </a:cubicBezTo>
                    <a:lnTo>
                      <a:pt x="21410" y="12851"/>
                    </a:lnTo>
                    <a:lnTo>
                      <a:pt x="21410" y="8560"/>
                    </a:lnTo>
                    <a:lnTo>
                      <a:pt x="19128" y="8560"/>
                    </a:lnTo>
                    <a:cubicBezTo>
                      <a:pt x="19128" y="7715"/>
                      <a:pt x="18831" y="6848"/>
                      <a:pt x="18261" y="6277"/>
                    </a:cubicBezTo>
                    <a:lnTo>
                      <a:pt x="19699" y="4565"/>
                    </a:lnTo>
                    <a:lnTo>
                      <a:pt x="16845" y="1712"/>
                    </a:lnTo>
                    <a:lnTo>
                      <a:pt x="15134" y="3150"/>
                    </a:lnTo>
                    <a:cubicBezTo>
                      <a:pt x="14563" y="2580"/>
                      <a:pt x="13696" y="2283"/>
                      <a:pt x="12851" y="2009"/>
                    </a:cubicBezTo>
                    <a:lnTo>
                      <a:pt x="125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8" name="Google Shape;768;p47"/>
              <p:cNvSpPr/>
              <p:nvPr/>
            </p:nvSpPr>
            <p:spPr>
              <a:xfrm>
                <a:off x="3598000" y="2191275"/>
                <a:ext cx="927300" cy="1305050"/>
              </a:xfrm>
              <a:custGeom>
                <a:avLst/>
                <a:gdLst/>
                <a:ahLst/>
                <a:cxnLst/>
                <a:rect l="l" t="t" r="r" b="b"/>
                <a:pathLst>
                  <a:path w="37092" h="52202" extrusionOk="0">
                    <a:moveTo>
                      <a:pt x="1142" y="1"/>
                    </a:moveTo>
                    <a:cubicBezTo>
                      <a:pt x="274" y="1"/>
                      <a:pt x="0" y="571"/>
                      <a:pt x="0" y="1142"/>
                    </a:cubicBezTo>
                    <a:lnTo>
                      <a:pt x="0" y="51061"/>
                    </a:lnTo>
                    <a:cubicBezTo>
                      <a:pt x="0" y="51631"/>
                      <a:pt x="274" y="52202"/>
                      <a:pt x="1142" y="52202"/>
                    </a:cubicBezTo>
                    <a:lnTo>
                      <a:pt x="35950" y="52202"/>
                    </a:lnTo>
                    <a:cubicBezTo>
                      <a:pt x="36521" y="52202"/>
                      <a:pt x="37092" y="51631"/>
                      <a:pt x="37092" y="51061"/>
                    </a:cubicBezTo>
                    <a:lnTo>
                      <a:pt x="37092" y="1142"/>
                    </a:lnTo>
                    <a:cubicBezTo>
                      <a:pt x="37092" y="571"/>
                      <a:pt x="36521" y="1"/>
                      <a:pt x="359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9" name="Google Shape;769;p47"/>
              <p:cNvSpPr/>
              <p:nvPr/>
            </p:nvSpPr>
            <p:spPr>
              <a:xfrm>
                <a:off x="3655050" y="2433800"/>
                <a:ext cx="813175" cy="1005475"/>
              </a:xfrm>
              <a:custGeom>
                <a:avLst/>
                <a:gdLst/>
                <a:ahLst/>
                <a:cxnLst/>
                <a:rect l="l" t="t" r="r" b="b"/>
                <a:pathLst>
                  <a:path w="32527" h="40219" extrusionOk="0">
                    <a:moveTo>
                      <a:pt x="1" y="0"/>
                    </a:moveTo>
                    <a:lnTo>
                      <a:pt x="1" y="40218"/>
                    </a:lnTo>
                    <a:lnTo>
                      <a:pt x="32527" y="40218"/>
                    </a:lnTo>
                    <a:lnTo>
                      <a:pt x="325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0" name="Google Shape;770;p47"/>
              <p:cNvSpPr/>
              <p:nvPr/>
            </p:nvSpPr>
            <p:spPr>
              <a:xfrm>
                <a:off x="3647650" y="2297975"/>
                <a:ext cx="502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713" extrusionOk="0">
                    <a:moveTo>
                      <a:pt x="868" y="1"/>
                    </a:moveTo>
                    <a:cubicBezTo>
                      <a:pt x="297" y="1"/>
                      <a:pt x="0" y="298"/>
                      <a:pt x="0" y="868"/>
                    </a:cubicBezTo>
                    <a:cubicBezTo>
                      <a:pt x="0" y="1439"/>
                      <a:pt x="297" y="1713"/>
                      <a:pt x="868" y="1713"/>
                    </a:cubicBezTo>
                    <a:cubicBezTo>
                      <a:pt x="1438" y="1713"/>
                      <a:pt x="2009" y="1439"/>
                      <a:pt x="2009" y="868"/>
                    </a:cubicBezTo>
                    <a:cubicBezTo>
                      <a:pt x="2009" y="298"/>
                      <a:pt x="1438" y="1"/>
                      <a:pt x="8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1" name="Google Shape;771;p47"/>
              <p:cNvSpPr/>
              <p:nvPr/>
            </p:nvSpPr>
            <p:spPr>
              <a:xfrm>
                <a:off x="3740650" y="229797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1" y="1"/>
                      <a:pt x="1" y="298"/>
                      <a:pt x="1" y="868"/>
                    </a:cubicBezTo>
                    <a:cubicBezTo>
                      <a:pt x="1" y="1439"/>
                      <a:pt x="571" y="1713"/>
                      <a:pt x="1142" y="1713"/>
                    </a:cubicBezTo>
                    <a:cubicBezTo>
                      <a:pt x="1416" y="1713"/>
                      <a:pt x="1987" y="1439"/>
                      <a:pt x="1987" y="868"/>
                    </a:cubicBezTo>
                    <a:cubicBezTo>
                      <a:pt x="1987" y="298"/>
                      <a:pt x="1416" y="1"/>
                      <a:pt x="1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2" name="Google Shape;772;p47"/>
              <p:cNvSpPr/>
              <p:nvPr/>
            </p:nvSpPr>
            <p:spPr>
              <a:xfrm>
                <a:off x="3840525" y="229797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45" y="1"/>
                    </a:moveTo>
                    <a:cubicBezTo>
                      <a:pt x="274" y="1"/>
                      <a:pt x="0" y="298"/>
                      <a:pt x="0" y="868"/>
                    </a:cubicBezTo>
                    <a:cubicBezTo>
                      <a:pt x="0" y="1439"/>
                      <a:pt x="274" y="1713"/>
                      <a:pt x="845" y="1713"/>
                    </a:cubicBezTo>
                    <a:cubicBezTo>
                      <a:pt x="1415" y="1713"/>
                      <a:pt x="1712" y="1439"/>
                      <a:pt x="1712" y="868"/>
                    </a:cubicBezTo>
                    <a:cubicBezTo>
                      <a:pt x="1712" y="298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3" name="Google Shape;773;p47"/>
              <p:cNvSpPr/>
              <p:nvPr/>
            </p:nvSpPr>
            <p:spPr>
              <a:xfrm>
                <a:off x="3790300" y="3061500"/>
                <a:ext cx="54212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1416" extrusionOk="0">
                    <a:moveTo>
                      <a:pt x="571" y="0"/>
                    </a:moveTo>
                    <a:cubicBezTo>
                      <a:pt x="297" y="0"/>
                      <a:pt x="1" y="274"/>
                      <a:pt x="1" y="571"/>
                    </a:cubicBezTo>
                    <a:cubicBezTo>
                      <a:pt x="1" y="1141"/>
                      <a:pt x="297" y="1415"/>
                      <a:pt x="571" y="1415"/>
                    </a:cubicBezTo>
                    <a:lnTo>
                      <a:pt x="20840" y="1415"/>
                    </a:lnTo>
                    <a:cubicBezTo>
                      <a:pt x="21411" y="1415"/>
                      <a:pt x="21685" y="1141"/>
                      <a:pt x="21685" y="571"/>
                    </a:cubicBezTo>
                    <a:cubicBezTo>
                      <a:pt x="21685" y="274"/>
                      <a:pt x="21411" y="0"/>
                      <a:pt x="208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4" name="Google Shape;774;p47"/>
              <p:cNvSpPr/>
              <p:nvPr/>
            </p:nvSpPr>
            <p:spPr>
              <a:xfrm>
                <a:off x="3790300" y="3175625"/>
                <a:ext cx="54212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1416" extrusionOk="0">
                    <a:moveTo>
                      <a:pt x="571" y="0"/>
                    </a:moveTo>
                    <a:cubicBezTo>
                      <a:pt x="297" y="0"/>
                      <a:pt x="1" y="274"/>
                      <a:pt x="1" y="571"/>
                    </a:cubicBezTo>
                    <a:cubicBezTo>
                      <a:pt x="1" y="1141"/>
                      <a:pt x="297" y="1415"/>
                      <a:pt x="571" y="1415"/>
                    </a:cubicBezTo>
                    <a:lnTo>
                      <a:pt x="20840" y="1415"/>
                    </a:lnTo>
                    <a:cubicBezTo>
                      <a:pt x="21411" y="1415"/>
                      <a:pt x="21685" y="1141"/>
                      <a:pt x="21685" y="571"/>
                    </a:cubicBezTo>
                    <a:cubicBezTo>
                      <a:pt x="21685" y="274"/>
                      <a:pt x="21411" y="0"/>
                      <a:pt x="208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5" name="Google Shape;775;p47"/>
              <p:cNvSpPr/>
              <p:nvPr/>
            </p:nvSpPr>
            <p:spPr>
              <a:xfrm>
                <a:off x="3932950" y="3282325"/>
                <a:ext cx="256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713" extrusionOk="0">
                    <a:moveTo>
                      <a:pt x="571" y="0"/>
                    </a:moveTo>
                    <a:cubicBezTo>
                      <a:pt x="298" y="0"/>
                      <a:pt x="1" y="571"/>
                      <a:pt x="1" y="868"/>
                    </a:cubicBezTo>
                    <a:cubicBezTo>
                      <a:pt x="1" y="1142"/>
                      <a:pt x="298" y="1712"/>
                      <a:pt x="571" y="1712"/>
                    </a:cubicBezTo>
                    <a:lnTo>
                      <a:pt x="9428" y="1712"/>
                    </a:lnTo>
                    <a:cubicBezTo>
                      <a:pt x="9998" y="1712"/>
                      <a:pt x="10272" y="1142"/>
                      <a:pt x="10272" y="868"/>
                    </a:cubicBezTo>
                    <a:cubicBezTo>
                      <a:pt x="10272" y="571"/>
                      <a:pt x="9998" y="0"/>
                      <a:pt x="94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6" name="Google Shape;776;p47"/>
              <p:cNvSpPr/>
              <p:nvPr/>
            </p:nvSpPr>
            <p:spPr>
              <a:xfrm>
                <a:off x="3911850" y="2533650"/>
                <a:ext cx="3064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2258" h="12258" extrusionOk="0">
                    <a:moveTo>
                      <a:pt x="5981" y="1"/>
                    </a:moveTo>
                    <a:cubicBezTo>
                      <a:pt x="2557" y="1"/>
                      <a:pt x="0" y="2557"/>
                      <a:pt x="0" y="5981"/>
                    </a:cubicBezTo>
                    <a:cubicBezTo>
                      <a:pt x="0" y="9405"/>
                      <a:pt x="2557" y="12258"/>
                      <a:pt x="5981" y="12258"/>
                    </a:cubicBezTo>
                    <a:cubicBezTo>
                      <a:pt x="9404" y="12258"/>
                      <a:pt x="12258" y="9405"/>
                      <a:pt x="12258" y="5981"/>
                    </a:cubicBezTo>
                    <a:cubicBezTo>
                      <a:pt x="12258" y="2557"/>
                      <a:pt x="9404" y="1"/>
                      <a:pt x="59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7" name="Google Shape;777;p47"/>
              <p:cNvSpPr/>
              <p:nvPr/>
            </p:nvSpPr>
            <p:spPr>
              <a:xfrm>
                <a:off x="4004300" y="2576450"/>
                <a:ext cx="114150" cy="106725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4269" extrusionOk="0">
                    <a:moveTo>
                      <a:pt x="2283" y="1"/>
                    </a:moveTo>
                    <a:cubicBezTo>
                      <a:pt x="1141" y="1"/>
                      <a:pt x="0" y="845"/>
                      <a:pt x="0" y="2283"/>
                    </a:cubicBezTo>
                    <a:cubicBezTo>
                      <a:pt x="0" y="3424"/>
                      <a:pt x="1141" y="4269"/>
                      <a:pt x="2283" y="4269"/>
                    </a:cubicBezTo>
                    <a:cubicBezTo>
                      <a:pt x="3424" y="4269"/>
                      <a:pt x="4565" y="3424"/>
                      <a:pt x="4565" y="2283"/>
                    </a:cubicBezTo>
                    <a:cubicBezTo>
                      <a:pt x="4565" y="845"/>
                      <a:pt x="3424" y="1"/>
                      <a:pt x="22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8" name="Google Shape;778;p47"/>
              <p:cNvSpPr/>
              <p:nvPr/>
            </p:nvSpPr>
            <p:spPr>
              <a:xfrm>
                <a:off x="3954650" y="2711700"/>
                <a:ext cx="21400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4862" extrusionOk="0">
                    <a:moveTo>
                      <a:pt x="4269" y="0"/>
                    </a:moveTo>
                    <a:cubicBezTo>
                      <a:pt x="2283" y="0"/>
                      <a:pt x="571" y="1141"/>
                      <a:pt x="0" y="2853"/>
                    </a:cubicBezTo>
                    <a:cubicBezTo>
                      <a:pt x="1141" y="3995"/>
                      <a:pt x="2557" y="4862"/>
                      <a:pt x="4269" y="4862"/>
                    </a:cubicBezTo>
                    <a:cubicBezTo>
                      <a:pt x="5980" y="4862"/>
                      <a:pt x="7418" y="3995"/>
                      <a:pt x="8560" y="2853"/>
                    </a:cubicBezTo>
                    <a:cubicBezTo>
                      <a:pt x="7989" y="1141"/>
                      <a:pt x="6277" y="0"/>
                      <a:pt x="4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9" name="Google Shape;779;p47"/>
            <p:cNvGrpSpPr/>
            <p:nvPr/>
          </p:nvGrpSpPr>
          <p:grpSpPr>
            <a:xfrm>
              <a:off x="7199564" y="2548592"/>
              <a:ext cx="836053" cy="232500"/>
              <a:chOff x="7110769" y="2167592"/>
              <a:chExt cx="836053" cy="232500"/>
            </a:xfrm>
          </p:grpSpPr>
          <p:sp>
            <p:nvSpPr>
              <p:cNvPr id="780" name="Google Shape;780;p47"/>
              <p:cNvSpPr/>
              <p:nvPr/>
            </p:nvSpPr>
            <p:spPr>
              <a:xfrm>
                <a:off x="7110769" y="2167592"/>
                <a:ext cx="338100" cy="2325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1" name="Google Shape;781;p47"/>
              <p:cNvSpPr/>
              <p:nvPr/>
            </p:nvSpPr>
            <p:spPr>
              <a:xfrm>
                <a:off x="7552322" y="2167610"/>
                <a:ext cx="3945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2" name="Google Shape;782;p47"/>
              <p:cNvSpPr/>
              <p:nvPr/>
            </p:nvSpPr>
            <p:spPr>
              <a:xfrm>
                <a:off x="7552322" y="2259290"/>
                <a:ext cx="2748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3" name="Google Shape;783;p47"/>
              <p:cNvSpPr/>
              <p:nvPr/>
            </p:nvSpPr>
            <p:spPr>
              <a:xfrm>
                <a:off x="7552322" y="2350970"/>
                <a:ext cx="1596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000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7"/>
          <p:cNvSpPr txBox="1">
            <a:spLocks noGrp="1"/>
          </p:cNvSpPr>
          <p:nvPr>
            <p:ph type="title"/>
          </p:nvPr>
        </p:nvSpPr>
        <p:spPr>
          <a:xfrm>
            <a:off x="2259107" y="455256"/>
            <a:ext cx="4475348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latin typeface="Calibri" panose="020F0502020204030204" pitchFamily="34" charset="0"/>
                <a:cs typeface="Calibri" panose="020F0502020204030204" pitchFamily="34" charset="0"/>
              </a:rPr>
              <a:t>لفتح متصفح 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oogle Shape;1242;p64">
            <a:extLst>
              <a:ext uri="{FF2B5EF4-FFF2-40B4-BE49-F238E27FC236}">
                <a16:creationId xmlns:a16="http://schemas.microsoft.com/office/drawing/2014/main" id="{9C413BD7-DA56-963D-4B17-E3C4EBED2681}"/>
              </a:ext>
            </a:extLst>
          </p:cNvPr>
          <p:cNvGrpSpPr/>
          <p:nvPr/>
        </p:nvGrpSpPr>
        <p:grpSpPr>
          <a:xfrm>
            <a:off x="7086338" y="405709"/>
            <a:ext cx="1696953" cy="947545"/>
            <a:chOff x="441400" y="442800"/>
            <a:chExt cx="6938775" cy="3874475"/>
          </a:xfrm>
        </p:grpSpPr>
        <p:sp>
          <p:nvSpPr>
            <p:cNvPr id="5" name="Google Shape;1243;p64">
              <a:extLst>
                <a:ext uri="{FF2B5EF4-FFF2-40B4-BE49-F238E27FC236}">
                  <a16:creationId xmlns:a16="http://schemas.microsoft.com/office/drawing/2014/main" id="{433E9440-2DC8-0469-A0C2-0437C423E216}"/>
                </a:ext>
              </a:extLst>
            </p:cNvPr>
            <p:cNvSpPr/>
            <p:nvPr/>
          </p:nvSpPr>
          <p:spPr>
            <a:xfrm>
              <a:off x="1060525" y="442800"/>
              <a:ext cx="5680025" cy="3658500"/>
            </a:xfrm>
            <a:custGeom>
              <a:avLst/>
              <a:gdLst/>
              <a:ahLst/>
              <a:cxnLst/>
              <a:rect l="l" t="t" r="r" b="b"/>
              <a:pathLst>
                <a:path w="227201" h="146340" extrusionOk="0">
                  <a:moveTo>
                    <a:pt x="3616" y="0"/>
                  </a:moveTo>
                  <a:cubicBezTo>
                    <a:pt x="1622" y="0"/>
                    <a:pt x="0" y="1623"/>
                    <a:pt x="0" y="3617"/>
                  </a:cubicBezTo>
                  <a:lnTo>
                    <a:pt x="0" y="142723"/>
                  </a:lnTo>
                  <a:cubicBezTo>
                    <a:pt x="0" y="144717"/>
                    <a:pt x="1622" y="146340"/>
                    <a:pt x="3616" y="146340"/>
                  </a:cubicBezTo>
                  <a:lnTo>
                    <a:pt x="223584" y="146340"/>
                  </a:lnTo>
                  <a:cubicBezTo>
                    <a:pt x="225577" y="146340"/>
                    <a:pt x="227201" y="144717"/>
                    <a:pt x="227201" y="142723"/>
                  </a:cubicBezTo>
                  <a:lnTo>
                    <a:pt x="227201" y="3617"/>
                  </a:lnTo>
                  <a:cubicBezTo>
                    <a:pt x="227201" y="1623"/>
                    <a:pt x="225577" y="0"/>
                    <a:pt x="223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44;p64">
              <a:extLst>
                <a:ext uri="{FF2B5EF4-FFF2-40B4-BE49-F238E27FC236}">
                  <a16:creationId xmlns:a16="http://schemas.microsoft.com/office/drawing/2014/main" id="{4FE0EF81-8439-AF93-1071-04B47EBC8600}"/>
                </a:ext>
              </a:extLst>
            </p:cNvPr>
            <p:cNvSpPr/>
            <p:nvPr/>
          </p:nvSpPr>
          <p:spPr>
            <a:xfrm>
              <a:off x="1060525" y="1138150"/>
              <a:ext cx="5680025" cy="2963150"/>
            </a:xfrm>
            <a:custGeom>
              <a:avLst/>
              <a:gdLst/>
              <a:ahLst/>
              <a:cxnLst/>
              <a:rect l="l" t="t" r="r" b="b"/>
              <a:pathLst>
                <a:path w="227201" h="118526" extrusionOk="0">
                  <a:moveTo>
                    <a:pt x="0" y="0"/>
                  </a:moveTo>
                  <a:lnTo>
                    <a:pt x="0" y="114909"/>
                  </a:lnTo>
                  <a:cubicBezTo>
                    <a:pt x="0" y="116903"/>
                    <a:pt x="1622" y="118526"/>
                    <a:pt x="3616" y="118526"/>
                  </a:cubicBezTo>
                  <a:lnTo>
                    <a:pt x="223584" y="118526"/>
                  </a:lnTo>
                  <a:cubicBezTo>
                    <a:pt x="225577" y="118526"/>
                    <a:pt x="227201" y="116903"/>
                    <a:pt x="227201" y="114909"/>
                  </a:cubicBezTo>
                  <a:lnTo>
                    <a:pt x="227201" y="0"/>
                  </a:ln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45;p64">
              <a:extLst>
                <a:ext uri="{FF2B5EF4-FFF2-40B4-BE49-F238E27FC236}">
                  <a16:creationId xmlns:a16="http://schemas.microsoft.com/office/drawing/2014/main" id="{8C98F30E-EF76-2DAA-AC74-EAD22450FBB0}"/>
                </a:ext>
              </a:extLst>
            </p:cNvPr>
            <p:cNvSpPr/>
            <p:nvPr/>
          </p:nvSpPr>
          <p:spPr>
            <a:xfrm>
              <a:off x="4965250" y="1499225"/>
              <a:ext cx="1491375" cy="2135925"/>
            </a:xfrm>
            <a:custGeom>
              <a:avLst/>
              <a:gdLst/>
              <a:ahLst/>
              <a:cxnLst/>
              <a:rect l="l" t="t" r="r" b="b"/>
              <a:pathLst>
                <a:path w="59655" h="85437" extrusionOk="0">
                  <a:moveTo>
                    <a:pt x="1194" y="1"/>
                  </a:moveTo>
                  <a:cubicBezTo>
                    <a:pt x="529" y="1"/>
                    <a:pt x="1" y="548"/>
                    <a:pt x="1" y="1194"/>
                  </a:cubicBezTo>
                  <a:lnTo>
                    <a:pt x="1" y="84224"/>
                  </a:lnTo>
                  <a:cubicBezTo>
                    <a:pt x="1" y="84889"/>
                    <a:pt x="529" y="85436"/>
                    <a:pt x="1194" y="85436"/>
                  </a:cubicBezTo>
                  <a:lnTo>
                    <a:pt x="58463" y="85436"/>
                  </a:lnTo>
                  <a:cubicBezTo>
                    <a:pt x="59128" y="85436"/>
                    <a:pt x="59655" y="84889"/>
                    <a:pt x="59655" y="84224"/>
                  </a:cubicBezTo>
                  <a:lnTo>
                    <a:pt x="59655" y="1194"/>
                  </a:lnTo>
                  <a:cubicBezTo>
                    <a:pt x="59655" y="548"/>
                    <a:pt x="59128" y="1"/>
                    <a:pt x="584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46;p64">
              <a:extLst>
                <a:ext uri="{FF2B5EF4-FFF2-40B4-BE49-F238E27FC236}">
                  <a16:creationId xmlns:a16="http://schemas.microsoft.com/office/drawing/2014/main" id="{C51A988B-2BF4-F93F-B08F-5535EDD5B17B}"/>
                </a:ext>
              </a:extLst>
            </p:cNvPr>
            <p:cNvSpPr/>
            <p:nvPr/>
          </p:nvSpPr>
          <p:spPr>
            <a:xfrm>
              <a:off x="5163175" y="2777525"/>
              <a:ext cx="1096050" cy="76750"/>
            </a:xfrm>
            <a:custGeom>
              <a:avLst/>
              <a:gdLst/>
              <a:ahLst/>
              <a:cxnLst/>
              <a:rect l="l" t="t" r="r" b="b"/>
              <a:pathLst>
                <a:path w="43842" h="3070" extrusionOk="0">
                  <a:moveTo>
                    <a:pt x="1525" y="1"/>
                  </a:moveTo>
                  <a:cubicBezTo>
                    <a:pt x="684" y="1"/>
                    <a:pt x="1" y="685"/>
                    <a:pt x="1" y="1525"/>
                  </a:cubicBezTo>
                  <a:cubicBezTo>
                    <a:pt x="1" y="2385"/>
                    <a:pt x="684" y="3070"/>
                    <a:pt x="1525" y="3070"/>
                  </a:cubicBezTo>
                  <a:lnTo>
                    <a:pt x="42298" y="3070"/>
                  </a:lnTo>
                  <a:cubicBezTo>
                    <a:pt x="43138" y="3070"/>
                    <a:pt x="43841" y="2385"/>
                    <a:pt x="43841" y="1525"/>
                  </a:cubicBezTo>
                  <a:cubicBezTo>
                    <a:pt x="43841" y="685"/>
                    <a:pt x="43138" y="1"/>
                    <a:pt x="42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2340000" algn="bl" rotWithShape="0">
                <a:srgbClr val="5352EE">
                  <a:alpha val="18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47;p64">
              <a:extLst>
                <a:ext uri="{FF2B5EF4-FFF2-40B4-BE49-F238E27FC236}">
                  <a16:creationId xmlns:a16="http://schemas.microsoft.com/office/drawing/2014/main" id="{308379FC-0DCF-EC0F-1B2B-E97653EBDB48}"/>
                </a:ext>
              </a:extLst>
            </p:cNvPr>
            <p:cNvSpPr/>
            <p:nvPr/>
          </p:nvSpPr>
          <p:spPr>
            <a:xfrm>
              <a:off x="5163175" y="3363425"/>
              <a:ext cx="520925" cy="77225"/>
            </a:xfrm>
            <a:custGeom>
              <a:avLst/>
              <a:gdLst/>
              <a:ahLst/>
              <a:cxnLst/>
              <a:rect l="l" t="t" r="r" b="b"/>
              <a:pathLst>
                <a:path w="20837" h="3089" extrusionOk="0">
                  <a:moveTo>
                    <a:pt x="1525" y="1"/>
                  </a:moveTo>
                  <a:cubicBezTo>
                    <a:pt x="684" y="1"/>
                    <a:pt x="1" y="684"/>
                    <a:pt x="1" y="1544"/>
                  </a:cubicBezTo>
                  <a:cubicBezTo>
                    <a:pt x="1" y="2385"/>
                    <a:pt x="684" y="3089"/>
                    <a:pt x="1525" y="3089"/>
                  </a:cubicBezTo>
                  <a:lnTo>
                    <a:pt x="19292" y="3089"/>
                  </a:lnTo>
                  <a:cubicBezTo>
                    <a:pt x="20152" y="3089"/>
                    <a:pt x="20837" y="2385"/>
                    <a:pt x="20837" y="1544"/>
                  </a:cubicBezTo>
                  <a:cubicBezTo>
                    <a:pt x="20837" y="684"/>
                    <a:pt x="20152" y="1"/>
                    <a:pt x="19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2340000" algn="bl" rotWithShape="0">
                <a:srgbClr val="5352EE">
                  <a:alpha val="18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48;p64">
              <a:extLst>
                <a:ext uri="{FF2B5EF4-FFF2-40B4-BE49-F238E27FC236}">
                  <a16:creationId xmlns:a16="http://schemas.microsoft.com/office/drawing/2014/main" id="{6CDC11A7-4E00-451E-C89C-E946C6ED606A}"/>
                </a:ext>
              </a:extLst>
            </p:cNvPr>
            <p:cNvSpPr/>
            <p:nvPr/>
          </p:nvSpPr>
          <p:spPr>
            <a:xfrm>
              <a:off x="5163175" y="2972525"/>
              <a:ext cx="1096050" cy="77225"/>
            </a:xfrm>
            <a:custGeom>
              <a:avLst/>
              <a:gdLst/>
              <a:ahLst/>
              <a:cxnLst/>
              <a:rect l="l" t="t" r="r" b="b"/>
              <a:pathLst>
                <a:path w="43842" h="3089" extrusionOk="0">
                  <a:moveTo>
                    <a:pt x="1525" y="0"/>
                  </a:moveTo>
                  <a:cubicBezTo>
                    <a:pt x="684" y="0"/>
                    <a:pt x="1" y="704"/>
                    <a:pt x="1" y="1543"/>
                  </a:cubicBezTo>
                  <a:cubicBezTo>
                    <a:pt x="1" y="2403"/>
                    <a:pt x="684" y="3088"/>
                    <a:pt x="1525" y="3088"/>
                  </a:cubicBezTo>
                  <a:lnTo>
                    <a:pt x="42298" y="3088"/>
                  </a:lnTo>
                  <a:cubicBezTo>
                    <a:pt x="43138" y="3088"/>
                    <a:pt x="43841" y="2403"/>
                    <a:pt x="43841" y="1543"/>
                  </a:cubicBezTo>
                  <a:cubicBezTo>
                    <a:pt x="43841" y="704"/>
                    <a:pt x="43138" y="0"/>
                    <a:pt x="4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2340000" algn="bl" rotWithShape="0">
                <a:srgbClr val="5352EE">
                  <a:alpha val="18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9;p64">
              <a:extLst>
                <a:ext uri="{FF2B5EF4-FFF2-40B4-BE49-F238E27FC236}">
                  <a16:creationId xmlns:a16="http://schemas.microsoft.com/office/drawing/2014/main" id="{76D942A3-2B85-FCBD-2B82-07397C82A9FC}"/>
                </a:ext>
              </a:extLst>
            </p:cNvPr>
            <p:cNvSpPr/>
            <p:nvPr/>
          </p:nvSpPr>
          <p:spPr>
            <a:xfrm>
              <a:off x="5163175" y="3167975"/>
              <a:ext cx="1096050" cy="77225"/>
            </a:xfrm>
            <a:custGeom>
              <a:avLst/>
              <a:gdLst/>
              <a:ahLst/>
              <a:cxnLst/>
              <a:rect l="l" t="t" r="r" b="b"/>
              <a:pathLst>
                <a:path w="43842" h="3089" extrusionOk="0">
                  <a:moveTo>
                    <a:pt x="1525" y="0"/>
                  </a:moveTo>
                  <a:cubicBezTo>
                    <a:pt x="684" y="0"/>
                    <a:pt x="1" y="704"/>
                    <a:pt x="1" y="1544"/>
                  </a:cubicBezTo>
                  <a:cubicBezTo>
                    <a:pt x="1" y="2404"/>
                    <a:pt x="684" y="3089"/>
                    <a:pt x="1525" y="3089"/>
                  </a:cubicBezTo>
                  <a:lnTo>
                    <a:pt x="42298" y="3089"/>
                  </a:lnTo>
                  <a:cubicBezTo>
                    <a:pt x="43138" y="3089"/>
                    <a:pt x="43841" y="2404"/>
                    <a:pt x="43841" y="1544"/>
                  </a:cubicBezTo>
                  <a:cubicBezTo>
                    <a:pt x="43841" y="704"/>
                    <a:pt x="43138" y="0"/>
                    <a:pt x="4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2340000" algn="bl" rotWithShape="0">
                <a:srgbClr val="5352EE">
                  <a:alpha val="18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0;p64">
              <a:extLst>
                <a:ext uri="{FF2B5EF4-FFF2-40B4-BE49-F238E27FC236}">
                  <a16:creationId xmlns:a16="http://schemas.microsoft.com/office/drawing/2014/main" id="{25901405-A9CB-A51F-02B3-6D0BC5D90801}"/>
                </a:ext>
              </a:extLst>
            </p:cNvPr>
            <p:cNvSpPr/>
            <p:nvPr/>
          </p:nvSpPr>
          <p:spPr>
            <a:xfrm>
              <a:off x="5032225" y="1552525"/>
              <a:ext cx="72350" cy="72325"/>
            </a:xfrm>
            <a:custGeom>
              <a:avLst/>
              <a:gdLst/>
              <a:ahLst/>
              <a:cxnLst/>
              <a:rect l="l" t="t" r="r" b="b"/>
              <a:pathLst>
                <a:path w="2894" h="2893" extrusionOk="0">
                  <a:moveTo>
                    <a:pt x="1447" y="0"/>
                  </a:moveTo>
                  <a:cubicBezTo>
                    <a:pt x="645" y="0"/>
                    <a:pt x="0" y="644"/>
                    <a:pt x="0" y="1447"/>
                  </a:cubicBezTo>
                  <a:cubicBezTo>
                    <a:pt x="0" y="2247"/>
                    <a:pt x="645" y="2893"/>
                    <a:pt x="1447" y="2893"/>
                  </a:cubicBezTo>
                  <a:cubicBezTo>
                    <a:pt x="2247" y="2893"/>
                    <a:pt x="2893" y="2247"/>
                    <a:pt x="2893" y="1447"/>
                  </a:cubicBezTo>
                  <a:cubicBezTo>
                    <a:pt x="2893" y="644"/>
                    <a:pt x="2247" y="0"/>
                    <a:pt x="1447" y="0"/>
                  </a:cubicBezTo>
                  <a:close/>
                </a:path>
              </a:pathLst>
            </a:custGeom>
            <a:solidFill>
              <a:srgbClr val="FFC3D0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51;p64">
              <a:extLst>
                <a:ext uri="{FF2B5EF4-FFF2-40B4-BE49-F238E27FC236}">
                  <a16:creationId xmlns:a16="http://schemas.microsoft.com/office/drawing/2014/main" id="{3E0E7A8A-D286-6953-9FCF-1A7DFD340206}"/>
                </a:ext>
              </a:extLst>
            </p:cNvPr>
            <p:cNvSpPr/>
            <p:nvPr/>
          </p:nvSpPr>
          <p:spPr>
            <a:xfrm>
              <a:off x="5176350" y="1552525"/>
              <a:ext cx="72350" cy="72325"/>
            </a:xfrm>
            <a:custGeom>
              <a:avLst/>
              <a:gdLst/>
              <a:ahLst/>
              <a:cxnLst/>
              <a:rect l="l" t="t" r="r" b="b"/>
              <a:pathLst>
                <a:path w="2894" h="2893" extrusionOk="0">
                  <a:moveTo>
                    <a:pt x="1447" y="0"/>
                  </a:moveTo>
                  <a:cubicBezTo>
                    <a:pt x="647" y="0"/>
                    <a:pt x="1" y="644"/>
                    <a:pt x="1" y="1447"/>
                  </a:cubicBezTo>
                  <a:cubicBezTo>
                    <a:pt x="1" y="2247"/>
                    <a:pt x="647" y="2893"/>
                    <a:pt x="1447" y="2893"/>
                  </a:cubicBezTo>
                  <a:cubicBezTo>
                    <a:pt x="2249" y="2893"/>
                    <a:pt x="2893" y="2247"/>
                    <a:pt x="2893" y="1447"/>
                  </a:cubicBezTo>
                  <a:cubicBezTo>
                    <a:pt x="2893" y="644"/>
                    <a:pt x="2249" y="0"/>
                    <a:pt x="1447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2;p64">
              <a:extLst>
                <a:ext uri="{FF2B5EF4-FFF2-40B4-BE49-F238E27FC236}">
                  <a16:creationId xmlns:a16="http://schemas.microsoft.com/office/drawing/2014/main" id="{7B86488B-71A4-44F2-23CF-522CDB156122}"/>
                </a:ext>
              </a:extLst>
            </p:cNvPr>
            <p:cNvSpPr/>
            <p:nvPr/>
          </p:nvSpPr>
          <p:spPr>
            <a:xfrm>
              <a:off x="5320525" y="1552525"/>
              <a:ext cx="72350" cy="72325"/>
            </a:xfrm>
            <a:custGeom>
              <a:avLst/>
              <a:gdLst/>
              <a:ahLst/>
              <a:cxnLst/>
              <a:rect l="l" t="t" r="r" b="b"/>
              <a:pathLst>
                <a:path w="2894" h="2893" extrusionOk="0">
                  <a:moveTo>
                    <a:pt x="1447" y="0"/>
                  </a:moveTo>
                  <a:cubicBezTo>
                    <a:pt x="645" y="0"/>
                    <a:pt x="1" y="644"/>
                    <a:pt x="1" y="1447"/>
                  </a:cubicBezTo>
                  <a:cubicBezTo>
                    <a:pt x="1" y="2247"/>
                    <a:pt x="645" y="2893"/>
                    <a:pt x="1447" y="2893"/>
                  </a:cubicBezTo>
                  <a:cubicBezTo>
                    <a:pt x="2247" y="2893"/>
                    <a:pt x="2893" y="2247"/>
                    <a:pt x="2893" y="1447"/>
                  </a:cubicBezTo>
                  <a:cubicBezTo>
                    <a:pt x="2893" y="644"/>
                    <a:pt x="2247" y="0"/>
                    <a:pt x="1447" y="0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3;p64">
              <a:extLst>
                <a:ext uri="{FF2B5EF4-FFF2-40B4-BE49-F238E27FC236}">
                  <a16:creationId xmlns:a16="http://schemas.microsoft.com/office/drawing/2014/main" id="{012163AF-D291-D8C4-5743-AAA6B74C0E95}"/>
                </a:ext>
              </a:extLst>
            </p:cNvPr>
            <p:cNvSpPr/>
            <p:nvPr/>
          </p:nvSpPr>
          <p:spPr>
            <a:xfrm>
              <a:off x="5032225" y="1682975"/>
              <a:ext cx="1357475" cy="936775"/>
            </a:xfrm>
            <a:custGeom>
              <a:avLst/>
              <a:gdLst/>
              <a:ahLst/>
              <a:cxnLst/>
              <a:rect l="l" t="t" r="r" b="b"/>
              <a:pathLst>
                <a:path w="54299" h="37471" extrusionOk="0">
                  <a:moveTo>
                    <a:pt x="54260" y="0"/>
                  </a:moveTo>
                  <a:lnTo>
                    <a:pt x="0" y="39"/>
                  </a:lnTo>
                  <a:lnTo>
                    <a:pt x="40" y="37470"/>
                  </a:lnTo>
                  <a:lnTo>
                    <a:pt x="54299" y="37450"/>
                  </a:lnTo>
                  <a:lnTo>
                    <a:pt x="54260" y="0"/>
                  </a:ln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4;p64">
              <a:extLst>
                <a:ext uri="{FF2B5EF4-FFF2-40B4-BE49-F238E27FC236}">
                  <a16:creationId xmlns:a16="http://schemas.microsoft.com/office/drawing/2014/main" id="{8B9C383D-FD25-3A41-18BC-68B3B8EB237A}"/>
                </a:ext>
              </a:extLst>
            </p:cNvPr>
            <p:cNvSpPr/>
            <p:nvPr/>
          </p:nvSpPr>
          <p:spPr>
            <a:xfrm>
              <a:off x="5032700" y="1795850"/>
              <a:ext cx="1357000" cy="823900"/>
            </a:xfrm>
            <a:custGeom>
              <a:avLst/>
              <a:gdLst/>
              <a:ahLst/>
              <a:cxnLst/>
              <a:rect l="l" t="t" r="r" b="b"/>
              <a:pathLst>
                <a:path w="54280" h="32956" extrusionOk="0">
                  <a:moveTo>
                    <a:pt x="11592" y="1"/>
                  </a:moveTo>
                  <a:lnTo>
                    <a:pt x="0" y="12197"/>
                  </a:lnTo>
                  <a:lnTo>
                    <a:pt x="21" y="32955"/>
                  </a:lnTo>
                  <a:lnTo>
                    <a:pt x="54280" y="32935"/>
                  </a:lnTo>
                  <a:lnTo>
                    <a:pt x="54280" y="22927"/>
                  </a:lnTo>
                  <a:lnTo>
                    <a:pt x="46285" y="14523"/>
                  </a:lnTo>
                  <a:lnTo>
                    <a:pt x="35847" y="25507"/>
                  </a:lnTo>
                  <a:lnTo>
                    <a:pt x="34968" y="24569"/>
                  </a:lnTo>
                  <a:lnTo>
                    <a:pt x="11592" y="1"/>
                  </a:lnTo>
                  <a:close/>
                </a:path>
              </a:pathLst>
            </a:custGeom>
            <a:solidFill>
              <a:srgbClr val="5352EE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5;p64">
              <a:extLst>
                <a:ext uri="{FF2B5EF4-FFF2-40B4-BE49-F238E27FC236}">
                  <a16:creationId xmlns:a16="http://schemas.microsoft.com/office/drawing/2014/main" id="{0829C587-A8A4-BD5B-4074-CAC57A457415}"/>
                </a:ext>
              </a:extLst>
            </p:cNvPr>
            <p:cNvSpPr/>
            <p:nvPr/>
          </p:nvSpPr>
          <p:spPr>
            <a:xfrm>
              <a:off x="5778375" y="1865250"/>
              <a:ext cx="285375" cy="285400"/>
            </a:xfrm>
            <a:custGeom>
              <a:avLst/>
              <a:gdLst/>
              <a:ahLst/>
              <a:cxnLst/>
              <a:rect l="l" t="t" r="r" b="b"/>
              <a:pathLst>
                <a:path w="11415" h="11416" extrusionOk="0">
                  <a:moveTo>
                    <a:pt x="5707" y="0"/>
                  </a:moveTo>
                  <a:cubicBezTo>
                    <a:pt x="2561" y="0"/>
                    <a:pt x="0" y="2560"/>
                    <a:pt x="0" y="5708"/>
                  </a:cubicBezTo>
                  <a:cubicBezTo>
                    <a:pt x="0" y="8854"/>
                    <a:pt x="2561" y="11415"/>
                    <a:pt x="5707" y="11415"/>
                  </a:cubicBezTo>
                  <a:cubicBezTo>
                    <a:pt x="8855" y="11415"/>
                    <a:pt x="11415" y="8854"/>
                    <a:pt x="11415" y="5708"/>
                  </a:cubicBezTo>
                  <a:cubicBezTo>
                    <a:pt x="11415" y="2560"/>
                    <a:pt x="8855" y="0"/>
                    <a:pt x="5707" y="0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6;p64">
              <a:extLst>
                <a:ext uri="{FF2B5EF4-FFF2-40B4-BE49-F238E27FC236}">
                  <a16:creationId xmlns:a16="http://schemas.microsoft.com/office/drawing/2014/main" id="{D5D69560-85D8-4651-EB0E-C7C69D9B73E2}"/>
                </a:ext>
              </a:extLst>
            </p:cNvPr>
            <p:cNvSpPr/>
            <p:nvPr/>
          </p:nvSpPr>
          <p:spPr>
            <a:xfrm>
              <a:off x="1308750" y="786800"/>
              <a:ext cx="5184050" cy="200875"/>
            </a:xfrm>
            <a:custGeom>
              <a:avLst/>
              <a:gdLst/>
              <a:ahLst/>
              <a:cxnLst/>
              <a:rect l="l" t="t" r="r" b="b"/>
              <a:pathLst>
                <a:path w="207362" h="8035" extrusionOk="0">
                  <a:moveTo>
                    <a:pt x="4007" y="0"/>
                  </a:moveTo>
                  <a:cubicBezTo>
                    <a:pt x="1799" y="0"/>
                    <a:pt x="1" y="1798"/>
                    <a:pt x="1" y="4008"/>
                  </a:cubicBezTo>
                  <a:cubicBezTo>
                    <a:pt x="1" y="6236"/>
                    <a:pt x="1799" y="8034"/>
                    <a:pt x="4007" y="8034"/>
                  </a:cubicBezTo>
                  <a:lnTo>
                    <a:pt x="203335" y="8034"/>
                  </a:lnTo>
                  <a:cubicBezTo>
                    <a:pt x="205563" y="8034"/>
                    <a:pt x="207361" y="6236"/>
                    <a:pt x="207361" y="4008"/>
                  </a:cubicBezTo>
                  <a:cubicBezTo>
                    <a:pt x="207361" y="1798"/>
                    <a:pt x="205563" y="0"/>
                    <a:pt x="203335" y="0"/>
                  </a:cubicBezTo>
                  <a:close/>
                </a:path>
              </a:pathLst>
            </a:custGeom>
            <a:solidFill>
              <a:srgbClr val="D2D6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7;p64">
              <a:extLst>
                <a:ext uri="{FF2B5EF4-FFF2-40B4-BE49-F238E27FC236}">
                  <a16:creationId xmlns:a16="http://schemas.microsoft.com/office/drawing/2014/main" id="{54396EC9-B5D3-D390-0C49-7A939AEB2B58}"/>
                </a:ext>
              </a:extLst>
            </p:cNvPr>
            <p:cNvSpPr/>
            <p:nvPr/>
          </p:nvSpPr>
          <p:spPr>
            <a:xfrm>
              <a:off x="1298975" y="575225"/>
              <a:ext cx="91375" cy="91375"/>
            </a:xfrm>
            <a:custGeom>
              <a:avLst/>
              <a:gdLst/>
              <a:ahLst/>
              <a:cxnLst/>
              <a:rect l="l" t="t" r="r" b="b"/>
              <a:pathLst>
                <a:path w="3655" h="3655" extrusionOk="0">
                  <a:moveTo>
                    <a:pt x="1838" y="1"/>
                  </a:moveTo>
                  <a:cubicBezTo>
                    <a:pt x="822" y="1"/>
                    <a:pt x="1" y="822"/>
                    <a:pt x="1" y="1838"/>
                  </a:cubicBezTo>
                  <a:cubicBezTo>
                    <a:pt x="1" y="2834"/>
                    <a:pt x="822" y="3655"/>
                    <a:pt x="1838" y="3655"/>
                  </a:cubicBezTo>
                  <a:cubicBezTo>
                    <a:pt x="2834" y="3655"/>
                    <a:pt x="3655" y="2834"/>
                    <a:pt x="3655" y="1838"/>
                  </a:cubicBezTo>
                  <a:cubicBezTo>
                    <a:pt x="3655" y="822"/>
                    <a:pt x="2834" y="1"/>
                    <a:pt x="1838" y="1"/>
                  </a:cubicBezTo>
                  <a:close/>
                </a:path>
              </a:pathLst>
            </a:custGeom>
            <a:solidFill>
              <a:srgbClr val="FFC3D0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8;p64">
              <a:extLst>
                <a:ext uri="{FF2B5EF4-FFF2-40B4-BE49-F238E27FC236}">
                  <a16:creationId xmlns:a16="http://schemas.microsoft.com/office/drawing/2014/main" id="{04BD0718-2C38-910C-5EE4-6855AE66808D}"/>
                </a:ext>
              </a:extLst>
            </p:cNvPr>
            <p:cNvSpPr/>
            <p:nvPr/>
          </p:nvSpPr>
          <p:spPr>
            <a:xfrm>
              <a:off x="1481225" y="575225"/>
              <a:ext cx="91425" cy="91375"/>
            </a:xfrm>
            <a:custGeom>
              <a:avLst/>
              <a:gdLst/>
              <a:ahLst/>
              <a:cxnLst/>
              <a:rect l="l" t="t" r="r" b="b"/>
              <a:pathLst>
                <a:path w="3657" h="3655" extrusionOk="0">
                  <a:moveTo>
                    <a:pt x="1838" y="1"/>
                  </a:moveTo>
                  <a:cubicBezTo>
                    <a:pt x="821" y="1"/>
                    <a:pt x="0" y="822"/>
                    <a:pt x="0" y="1838"/>
                  </a:cubicBezTo>
                  <a:cubicBezTo>
                    <a:pt x="0" y="2834"/>
                    <a:pt x="821" y="3655"/>
                    <a:pt x="1838" y="3655"/>
                  </a:cubicBezTo>
                  <a:cubicBezTo>
                    <a:pt x="2835" y="3655"/>
                    <a:pt x="3656" y="2834"/>
                    <a:pt x="3656" y="1838"/>
                  </a:cubicBezTo>
                  <a:cubicBezTo>
                    <a:pt x="3656" y="822"/>
                    <a:pt x="2835" y="1"/>
                    <a:pt x="1838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9;p64">
              <a:extLst>
                <a:ext uri="{FF2B5EF4-FFF2-40B4-BE49-F238E27FC236}">
                  <a16:creationId xmlns:a16="http://schemas.microsoft.com/office/drawing/2014/main" id="{1FDAE48A-4155-29AA-CFB7-1E5DB231F23C}"/>
                </a:ext>
              </a:extLst>
            </p:cNvPr>
            <p:cNvSpPr/>
            <p:nvPr/>
          </p:nvSpPr>
          <p:spPr>
            <a:xfrm>
              <a:off x="1663500" y="575225"/>
              <a:ext cx="91400" cy="91375"/>
            </a:xfrm>
            <a:custGeom>
              <a:avLst/>
              <a:gdLst/>
              <a:ahLst/>
              <a:cxnLst/>
              <a:rect l="l" t="t" r="r" b="b"/>
              <a:pathLst>
                <a:path w="3656" h="3655" extrusionOk="0">
                  <a:moveTo>
                    <a:pt x="1838" y="1"/>
                  </a:moveTo>
                  <a:cubicBezTo>
                    <a:pt x="822" y="1"/>
                    <a:pt x="1" y="822"/>
                    <a:pt x="1" y="1838"/>
                  </a:cubicBezTo>
                  <a:cubicBezTo>
                    <a:pt x="1" y="2834"/>
                    <a:pt x="822" y="3655"/>
                    <a:pt x="1838" y="3655"/>
                  </a:cubicBezTo>
                  <a:cubicBezTo>
                    <a:pt x="2834" y="3655"/>
                    <a:pt x="3655" y="2834"/>
                    <a:pt x="3655" y="1838"/>
                  </a:cubicBezTo>
                  <a:cubicBezTo>
                    <a:pt x="3655" y="822"/>
                    <a:pt x="2834" y="1"/>
                    <a:pt x="1838" y="1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0;p64">
              <a:extLst>
                <a:ext uri="{FF2B5EF4-FFF2-40B4-BE49-F238E27FC236}">
                  <a16:creationId xmlns:a16="http://schemas.microsoft.com/office/drawing/2014/main" id="{A925C471-04BC-20AD-1ACA-F58E6A0D2264}"/>
                </a:ext>
              </a:extLst>
            </p:cNvPr>
            <p:cNvSpPr/>
            <p:nvPr/>
          </p:nvSpPr>
          <p:spPr>
            <a:xfrm>
              <a:off x="1419175" y="858650"/>
              <a:ext cx="2208200" cy="57175"/>
            </a:xfrm>
            <a:custGeom>
              <a:avLst/>
              <a:gdLst/>
              <a:ahLst/>
              <a:cxnLst/>
              <a:rect l="l" t="t" r="r" b="b"/>
              <a:pathLst>
                <a:path w="88328" h="2287" extrusionOk="0">
                  <a:moveTo>
                    <a:pt x="1153" y="0"/>
                  </a:moveTo>
                  <a:cubicBezTo>
                    <a:pt x="509" y="0"/>
                    <a:pt x="1" y="508"/>
                    <a:pt x="1" y="1134"/>
                  </a:cubicBezTo>
                  <a:cubicBezTo>
                    <a:pt x="1" y="1778"/>
                    <a:pt x="509" y="2286"/>
                    <a:pt x="1153" y="2286"/>
                  </a:cubicBezTo>
                  <a:lnTo>
                    <a:pt x="87175" y="2286"/>
                  </a:lnTo>
                  <a:cubicBezTo>
                    <a:pt x="87819" y="2286"/>
                    <a:pt x="88328" y="1778"/>
                    <a:pt x="88328" y="1134"/>
                  </a:cubicBezTo>
                  <a:cubicBezTo>
                    <a:pt x="88328" y="508"/>
                    <a:pt x="87819" y="0"/>
                    <a:pt x="87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61;p64">
              <a:extLst>
                <a:ext uri="{FF2B5EF4-FFF2-40B4-BE49-F238E27FC236}">
                  <a16:creationId xmlns:a16="http://schemas.microsoft.com/office/drawing/2014/main" id="{3D815B74-29ED-91BD-BB54-44F3B82C3C93}"/>
                </a:ext>
              </a:extLst>
            </p:cNvPr>
            <p:cNvSpPr/>
            <p:nvPr/>
          </p:nvSpPr>
          <p:spPr>
            <a:xfrm>
              <a:off x="3772000" y="858650"/>
              <a:ext cx="927000" cy="57175"/>
            </a:xfrm>
            <a:custGeom>
              <a:avLst/>
              <a:gdLst/>
              <a:ahLst/>
              <a:cxnLst/>
              <a:rect l="l" t="t" r="r" b="b"/>
              <a:pathLst>
                <a:path w="37080" h="2287" extrusionOk="0">
                  <a:moveTo>
                    <a:pt x="1154" y="0"/>
                  </a:moveTo>
                  <a:cubicBezTo>
                    <a:pt x="529" y="0"/>
                    <a:pt x="0" y="508"/>
                    <a:pt x="0" y="1134"/>
                  </a:cubicBezTo>
                  <a:cubicBezTo>
                    <a:pt x="0" y="1778"/>
                    <a:pt x="529" y="2286"/>
                    <a:pt x="1154" y="2286"/>
                  </a:cubicBezTo>
                  <a:lnTo>
                    <a:pt x="35925" y="2286"/>
                  </a:lnTo>
                  <a:cubicBezTo>
                    <a:pt x="36551" y="2286"/>
                    <a:pt x="37079" y="1778"/>
                    <a:pt x="37079" y="1134"/>
                  </a:cubicBezTo>
                  <a:cubicBezTo>
                    <a:pt x="37079" y="508"/>
                    <a:pt x="36551" y="0"/>
                    <a:pt x="35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2;p64">
              <a:extLst>
                <a:ext uri="{FF2B5EF4-FFF2-40B4-BE49-F238E27FC236}">
                  <a16:creationId xmlns:a16="http://schemas.microsoft.com/office/drawing/2014/main" id="{F48B4415-F06F-9274-EFE5-69BC0A8A97E3}"/>
                </a:ext>
              </a:extLst>
            </p:cNvPr>
            <p:cNvSpPr/>
            <p:nvPr/>
          </p:nvSpPr>
          <p:spPr>
            <a:xfrm>
              <a:off x="778075" y="1489975"/>
              <a:ext cx="2154950" cy="2154425"/>
            </a:xfrm>
            <a:custGeom>
              <a:avLst/>
              <a:gdLst/>
              <a:ahLst/>
              <a:cxnLst/>
              <a:rect l="l" t="t" r="r" b="b"/>
              <a:pathLst>
                <a:path w="86198" h="86177" extrusionOk="0">
                  <a:moveTo>
                    <a:pt x="1583" y="0"/>
                  </a:moveTo>
                  <a:cubicBezTo>
                    <a:pt x="705" y="0"/>
                    <a:pt x="1" y="704"/>
                    <a:pt x="1" y="1564"/>
                  </a:cubicBezTo>
                  <a:lnTo>
                    <a:pt x="1" y="84594"/>
                  </a:lnTo>
                  <a:cubicBezTo>
                    <a:pt x="1" y="85473"/>
                    <a:pt x="705" y="86177"/>
                    <a:pt x="1583" y="86177"/>
                  </a:cubicBezTo>
                  <a:lnTo>
                    <a:pt x="84614" y="86177"/>
                  </a:lnTo>
                  <a:cubicBezTo>
                    <a:pt x="85494" y="86177"/>
                    <a:pt x="86198" y="85473"/>
                    <a:pt x="86198" y="84594"/>
                  </a:cubicBezTo>
                  <a:lnTo>
                    <a:pt x="86198" y="1564"/>
                  </a:lnTo>
                  <a:cubicBezTo>
                    <a:pt x="86198" y="704"/>
                    <a:pt x="85494" y="0"/>
                    <a:pt x="84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3;p64">
              <a:extLst>
                <a:ext uri="{FF2B5EF4-FFF2-40B4-BE49-F238E27FC236}">
                  <a16:creationId xmlns:a16="http://schemas.microsoft.com/office/drawing/2014/main" id="{321A3F6B-3914-6029-FA37-97DE2EFB790B}"/>
                </a:ext>
              </a:extLst>
            </p:cNvPr>
            <p:cNvSpPr/>
            <p:nvPr/>
          </p:nvSpPr>
          <p:spPr>
            <a:xfrm>
              <a:off x="816675" y="2619725"/>
              <a:ext cx="2077725" cy="986575"/>
            </a:xfrm>
            <a:custGeom>
              <a:avLst/>
              <a:gdLst/>
              <a:ahLst/>
              <a:cxnLst/>
              <a:rect l="l" t="t" r="r" b="b"/>
              <a:pathLst>
                <a:path w="83109" h="39463" extrusionOk="0">
                  <a:moveTo>
                    <a:pt x="83070" y="0"/>
                  </a:moveTo>
                  <a:lnTo>
                    <a:pt x="0" y="19"/>
                  </a:lnTo>
                  <a:lnTo>
                    <a:pt x="39" y="39462"/>
                  </a:lnTo>
                  <a:lnTo>
                    <a:pt x="83070" y="39462"/>
                  </a:lnTo>
                  <a:lnTo>
                    <a:pt x="83109" y="39443"/>
                  </a:lnTo>
                  <a:lnTo>
                    <a:pt x="83070" y="0"/>
                  </a:lnTo>
                  <a:close/>
                </a:path>
              </a:pathLst>
            </a:custGeom>
            <a:solidFill>
              <a:srgbClr val="5352EE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4;p64">
              <a:extLst>
                <a:ext uri="{FF2B5EF4-FFF2-40B4-BE49-F238E27FC236}">
                  <a16:creationId xmlns:a16="http://schemas.microsoft.com/office/drawing/2014/main" id="{739D367F-D47E-3718-4FBA-90385F46DC92}"/>
                </a:ext>
              </a:extLst>
            </p:cNvPr>
            <p:cNvSpPr/>
            <p:nvPr/>
          </p:nvSpPr>
          <p:spPr>
            <a:xfrm>
              <a:off x="816675" y="1528075"/>
              <a:ext cx="2076750" cy="1091675"/>
            </a:xfrm>
            <a:custGeom>
              <a:avLst/>
              <a:gdLst/>
              <a:ahLst/>
              <a:cxnLst/>
              <a:rect l="l" t="t" r="r" b="b"/>
              <a:pathLst>
                <a:path w="83070" h="43667" extrusionOk="0">
                  <a:moveTo>
                    <a:pt x="83070" y="1"/>
                  </a:moveTo>
                  <a:lnTo>
                    <a:pt x="0" y="40"/>
                  </a:lnTo>
                  <a:lnTo>
                    <a:pt x="39" y="43666"/>
                  </a:lnTo>
                  <a:lnTo>
                    <a:pt x="83070" y="43666"/>
                  </a:lnTo>
                  <a:lnTo>
                    <a:pt x="83070" y="1"/>
                  </a:ln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5;p64">
              <a:extLst>
                <a:ext uri="{FF2B5EF4-FFF2-40B4-BE49-F238E27FC236}">
                  <a16:creationId xmlns:a16="http://schemas.microsoft.com/office/drawing/2014/main" id="{B9C74452-6654-B822-7282-21AA8855BD3C}"/>
                </a:ext>
              </a:extLst>
            </p:cNvPr>
            <p:cNvSpPr/>
            <p:nvPr/>
          </p:nvSpPr>
          <p:spPr>
            <a:xfrm>
              <a:off x="1741175" y="1781200"/>
              <a:ext cx="414900" cy="576625"/>
            </a:xfrm>
            <a:custGeom>
              <a:avLst/>
              <a:gdLst/>
              <a:ahLst/>
              <a:cxnLst/>
              <a:rect l="l" t="t" r="r" b="b"/>
              <a:pathLst>
                <a:path w="16596" h="23065" extrusionOk="0">
                  <a:moveTo>
                    <a:pt x="6862" y="1"/>
                  </a:moveTo>
                  <a:cubicBezTo>
                    <a:pt x="6198" y="1"/>
                    <a:pt x="5650" y="548"/>
                    <a:pt x="5650" y="1231"/>
                  </a:cubicBezTo>
                  <a:lnTo>
                    <a:pt x="5650" y="3402"/>
                  </a:lnTo>
                  <a:lnTo>
                    <a:pt x="157" y="10574"/>
                  </a:lnTo>
                  <a:cubicBezTo>
                    <a:pt x="40" y="10712"/>
                    <a:pt x="1" y="10868"/>
                    <a:pt x="1" y="11024"/>
                  </a:cubicBezTo>
                  <a:lnTo>
                    <a:pt x="1" y="22322"/>
                  </a:lnTo>
                  <a:cubicBezTo>
                    <a:pt x="1" y="22731"/>
                    <a:pt x="334" y="23065"/>
                    <a:pt x="744" y="23065"/>
                  </a:cubicBezTo>
                  <a:lnTo>
                    <a:pt x="13430" y="23065"/>
                  </a:lnTo>
                  <a:cubicBezTo>
                    <a:pt x="14329" y="23065"/>
                    <a:pt x="15051" y="22341"/>
                    <a:pt x="15051" y="21441"/>
                  </a:cubicBezTo>
                  <a:cubicBezTo>
                    <a:pt x="15051" y="20542"/>
                    <a:pt x="14329" y="19820"/>
                    <a:pt x="13430" y="19820"/>
                  </a:cubicBezTo>
                  <a:lnTo>
                    <a:pt x="14035" y="19820"/>
                  </a:lnTo>
                  <a:cubicBezTo>
                    <a:pt x="15012" y="19820"/>
                    <a:pt x="15794" y="19018"/>
                    <a:pt x="15794" y="18040"/>
                  </a:cubicBezTo>
                  <a:cubicBezTo>
                    <a:pt x="15794" y="17084"/>
                    <a:pt x="15012" y="16281"/>
                    <a:pt x="14035" y="16281"/>
                  </a:cubicBezTo>
                  <a:lnTo>
                    <a:pt x="14368" y="16281"/>
                  </a:lnTo>
                  <a:cubicBezTo>
                    <a:pt x="15384" y="16281"/>
                    <a:pt x="16205" y="15460"/>
                    <a:pt x="16205" y="14444"/>
                  </a:cubicBezTo>
                  <a:cubicBezTo>
                    <a:pt x="16205" y="13428"/>
                    <a:pt x="15384" y="12607"/>
                    <a:pt x="14368" y="12607"/>
                  </a:cubicBezTo>
                  <a:lnTo>
                    <a:pt x="14681" y="12607"/>
                  </a:lnTo>
                  <a:cubicBezTo>
                    <a:pt x="15736" y="12607"/>
                    <a:pt x="16596" y="11747"/>
                    <a:pt x="16596" y="10691"/>
                  </a:cubicBezTo>
                  <a:cubicBezTo>
                    <a:pt x="16596" y="9636"/>
                    <a:pt x="15736" y="8776"/>
                    <a:pt x="14681" y="8776"/>
                  </a:cubicBezTo>
                  <a:lnTo>
                    <a:pt x="7819" y="8776"/>
                  </a:lnTo>
                  <a:cubicBezTo>
                    <a:pt x="8836" y="7193"/>
                    <a:pt x="9383" y="5336"/>
                    <a:pt x="9383" y="3459"/>
                  </a:cubicBezTo>
                  <a:lnTo>
                    <a:pt x="9383" y="2521"/>
                  </a:lnTo>
                  <a:cubicBezTo>
                    <a:pt x="9383" y="1134"/>
                    <a:pt x="8249" y="1"/>
                    <a:pt x="6862" y="1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6;p64">
              <a:extLst>
                <a:ext uri="{FF2B5EF4-FFF2-40B4-BE49-F238E27FC236}">
                  <a16:creationId xmlns:a16="http://schemas.microsoft.com/office/drawing/2014/main" id="{C7678BD1-6FBA-6D80-075E-9D2367488A84}"/>
                </a:ext>
              </a:extLst>
            </p:cNvPr>
            <p:cNvSpPr/>
            <p:nvPr/>
          </p:nvSpPr>
          <p:spPr>
            <a:xfrm>
              <a:off x="1555025" y="2032375"/>
              <a:ext cx="157375" cy="372350"/>
            </a:xfrm>
            <a:custGeom>
              <a:avLst/>
              <a:gdLst/>
              <a:ahLst/>
              <a:cxnLst/>
              <a:rect l="l" t="t" r="r" b="b"/>
              <a:pathLst>
                <a:path w="6295" h="14894" extrusionOk="0">
                  <a:moveTo>
                    <a:pt x="997" y="0"/>
                  </a:moveTo>
                  <a:cubicBezTo>
                    <a:pt x="449" y="0"/>
                    <a:pt x="1" y="430"/>
                    <a:pt x="1" y="977"/>
                  </a:cubicBezTo>
                  <a:lnTo>
                    <a:pt x="1" y="13896"/>
                  </a:lnTo>
                  <a:cubicBezTo>
                    <a:pt x="1" y="14444"/>
                    <a:pt x="449" y="14894"/>
                    <a:pt x="997" y="14894"/>
                  </a:cubicBezTo>
                  <a:lnTo>
                    <a:pt x="5297" y="14894"/>
                  </a:lnTo>
                  <a:cubicBezTo>
                    <a:pt x="5844" y="14894"/>
                    <a:pt x="6294" y="14444"/>
                    <a:pt x="6294" y="13896"/>
                  </a:cubicBezTo>
                  <a:lnTo>
                    <a:pt x="6294" y="977"/>
                  </a:lnTo>
                  <a:cubicBezTo>
                    <a:pt x="6294" y="430"/>
                    <a:pt x="5844" y="0"/>
                    <a:pt x="5297" y="0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7;p64">
              <a:extLst>
                <a:ext uri="{FF2B5EF4-FFF2-40B4-BE49-F238E27FC236}">
                  <a16:creationId xmlns:a16="http://schemas.microsoft.com/office/drawing/2014/main" id="{3A253112-0F7B-1D44-88AB-0EF836576E56}"/>
                </a:ext>
              </a:extLst>
            </p:cNvPr>
            <p:cNvSpPr/>
            <p:nvPr/>
          </p:nvSpPr>
          <p:spPr>
            <a:xfrm>
              <a:off x="1246200" y="2803450"/>
              <a:ext cx="130475" cy="130475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00" y="0"/>
                  </a:moveTo>
                  <a:cubicBezTo>
                    <a:pt x="1173" y="0"/>
                    <a:pt x="1" y="1173"/>
                    <a:pt x="1" y="2619"/>
                  </a:cubicBezTo>
                  <a:cubicBezTo>
                    <a:pt x="1" y="4066"/>
                    <a:pt x="1173" y="5218"/>
                    <a:pt x="2600" y="5218"/>
                  </a:cubicBezTo>
                  <a:cubicBezTo>
                    <a:pt x="4046" y="5218"/>
                    <a:pt x="5219" y="4066"/>
                    <a:pt x="5219" y="2619"/>
                  </a:cubicBezTo>
                  <a:cubicBezTo>
                    <a:pt x="5219" y="1173"/>
                    <a:pt x="4046" y="0"/>
                    <a:pt x="2600" y="0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8;p64">
              <a:extLst>
                <a:ext uri="{FF2B5EF4-FFF2-40B4-BE49-F238E27FC236}">
                  <a16:creationId xmlns:a16="http://schemas.microsoft.com/office/drawing/2014/main" id="{307D6E83-EBED-EE51-D35F-F919F3398915}"/>
                </a:ext>
              </a:extLst>
            </p:cNvPr>
            <p:cNvSpPr/>
            <p:nvPr/>
          </p:nvSpPr>
          <p:spPr>
            <a:xfrm>
              <a:off x="1246200" y="3047775"/>
              <a:ext cx="130475" cy="130475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00" y="0"/>
                  </a:moveTo>
                  <a:cubicBezTo>
                    <a:pt x="1173" y="0"/>
                    <a:pt x="1" y="1173"/>
                    <a:pt x="1" y="2619"/>
                  </a:cubicBezTo>
                  <a:cubicBezTo>
                    <a:pt x="1" y="4045"/>
                    <a:pt x="1173" y="5218"/>
                    <a:pt x="2600" y="5218"/>
                  </a:cubicBezTo>
                  <a:cubicBezTo>
                    <a:pt x="4046" y="5218"/>
                    <a:pt x="5219" y="4045"/>
                    <a:pt x="5219" y="2619"/>
                  </a:cubicBezTo>
                  <a:cubicBezTo>
                    <a:pt x="5219" y="1173"/>
                    <a:pt x="4046" y="0"/>
                    <a:pt x="2600" y="0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9;p64">
              <a:extLst>
                <a:ext uri="{FF2B5EF4-FFF2-40B4-BE49-F238E27FC236}">
                  <a16:creationId xmlns:a16="http://schemas.microsoft.com/office/drawing/2014/main" id="{D7AE8C9E-DF68-CD5B-0387-FAE98BE40744}"/>
                </a:ext>
              </a:extLst>
            </p:cNvPr>
            <p:cNvSpPr/>
            <p:nvPr/>
          </p:nvSpPr>
          <p:spPr>
            <a:xfrm>
              <a:off x="1246200" y="3292075"/>
              <a:ext cx="130475" cy="130475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00" y="1"/>
                  </a:moveTo>
                  <a:cubicBezTo>
                    <a:pt x="1173" y="1"/>
                    <a:pt x="1" y="1153"/>
                    <a:pt x="1" y="2600"/>
                  </a:cubicBezTo>
                  <a:cubicBezTo>
                    <a:pt x="1" y="4046"/>
                    <a:pt x="1173" y="5219"/>
                    <a:pt x="2600" y="5219"/>
                  </a:cubicBezTo>
                  <a:cubicBezTo>
                    <a:pt x="4046" y="5219"/>
                    <a:pt x="5219" y="4046"/>
                    <a:pt x="5219" y="2600"/>
                  </a:cubicBezTo>
                  <a:cubicBezTo>
                    <a:pt x="5219" y="1153"/>
                    <a:pt x="4046" y="1"/>
                    <a:pt x="2600" y="1"/>
                  </a:cubicBezTo>
                  <a:close/>
                </a:path>
              </a:pathLst>
            </a:custGeom>
            <a:solidFill>
              <a:srgbClr val="C7A2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0;p64">
              <a:extLst>
                <a:ext uri="{FF2B5EF4-FFF2-40B4-BE49-F238E27FC236}">
                  <a16:creationId xmlns:a16="http://schemas.microsoft.com/office/drawing/2014/main" id="{CF9C47F0-FA4A-3922-E6F2-29E636733E4A}"/>
                </a:ext>
              </a:extLst>
            </p:cNvPr>
            <p:cNvSpPr/>
            <p:nvPr/>
          </p:nvSpPr>
          <p:spPr>
            <a:xfrm>
              <a:off x="3188075" y="1489975"/>
              <a:ext cx="1510925" cy="2154425"/>
            </a:xfrm>
            <a:custGeom>
              <a:avLst/>
              <a:gdLst/>
              <a:ahLst/>
              <a:cxnLst/>
              <a:rect l="l" t="t" r="r" b="b"/>
              <a:pathLst>
                <a:path w="60437" h="86177" extrusionOk="0">
                  <a:moveTo>
                    <a:pt x="1583" y="0"/>
                  </a:moveTo>
                  <a:cubicBezTo>
                    <a:pt x="704" y="0"/>
                    <a:pt x="1" y="704"/>
                    <a:pt x="1" y="1564"/>
                  </a:cubicBezTo>
                  <a:lnTo>
                    <a:pt x="1" y="84594"/>
                  </a:lnTo>
                  <a:cubicBezTo>
                    <a:pt x="1" y="85473"/>
                    <a:pt x="704" y="86177"/>
                    <a:pt x="1583" y="86177"/>
                  </a:cubicBezTo>
                  <a:lnTo>
                    <a:pt x="58852" y="86177"/>
                  </a:lnTo>
                  <a:cubicBezTo>
                    <a:pt x="59712" y="86177"/>
                    <a:pt x="60436" y="85473"/>
                    <a:pt x="60436" y="84594"/>
                  </a:cubicBezTo>
                  <a:lnTo>
                    <a:pt x="60436" y="1564"/>
                  </a:lnTo>
                  <a:cubicBezTo>
                    <a:pt x="60436" y="704"/>
                    <a:pt x="59712" y="0"/>
                    <a:pt x="58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1;p64">
              <a:extLst>
                <a:ext uri="{FF2B5EF4-FFF2-40B4-BE49-F238E27FC236}">
                  <a16:creationId xmlns:a16="http://schemas.microsoft.com/office/drawing/2014/main" id="{DAA7B5A2-15D6-8016-CC0E-EE8795947E97}"/>
                </a:ext>
              </a:extLst>
            </p:cNvPr>
            <p:cNvSpPr/>
            <p:nvPr/>
          </p:nvSpPr>
          <p:spPr>
            <a:xfrm>
              <a:off x="3264775" y="1682975"/>
              <a:ext cx="1357475" cy="936775"/>
            </a:xfrm>
            <a:custGeom>
              <a:avLst/>
              <a:gdLst/>
              <a:ahLst/>
              <a:cxnLst/>
              <a:rect l="l" t="t" r="r" b="b"/>
              <a:pathLst>
                <a:path w="54299" h="37471" extrusionOk="0">
                  <a:moveTo>
                    <a:pt x="54241" y="0"/>
                  </a:moveTo>
                  <a:lnTo>
                    <a:pt x="1" y="39"/>
                  </a:lnTo>
                  <a:lnTo>
                    <a:pt x="40" y="37470"/>
                  </a:lnTo>
                  <a:lnTo>
                    <a:pt x="54299" y="37450"/>
                  </a:lnTo>
                  <a:lnTo>
                    <a:pt x="54241" y="0"/>
                  </a:lnTo>
                  <a:close/>
                </a:path>
              </a:pathLst>
            </a:custGeom>
            <a:solidFill>
              <a:srgbClr val="9EA6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2;p64">
              <a:extLst>
                <a:ext uri="{FF2B5EF4-FFF2-40B4-BE49-F238E27FC236}">
                  <a16:creationId xmlns:a16="http://schemas.microsoft.com/office/drawing/2014/main" id="{69B2746E-D510-A8FE-79FF-2A599BE7AAC2}"/>
                </a:ext>
              </a:extLst>
            </p:cNvPr>
            <p:cNvSpPr/>
            <p:nvPr/>
          </p:nvSpPr>
          <p:spPr>
            <a:xfrm>
              <a:off x="3638600" y="1827600"/>
              <a:ext cx="618650" cy="618650"/>
            </a:xfrm>
            <a:custGeom>
              <a:avLst/>
              <a:gdLst/>
              <a:ahLst/>
              <a:cxnLst/>
              <a:rect l="l" t="t" r="r" b="b"/>
              <a:pathLst>
                <a:path w="24746" h="24746" extrusionOk="0">
                  <a:moveTo>
                    <a:pt x="12373" y="1"/>
                  </a:moveTo>
                  <a:cubicBezTo>
                    <a:pt x="5552" y="1"/>
                    <a:pt x="1" y="5552"/>
                    <a:pt x="1" y="12374"/>
                  </a:cubicBezTo>
                  <a:cubicBezTo>
                    <a:pt x="1" y="19195"/>
                    <a:pt x="5552" y="24746"/>
                    <a:pt x="12373" y="24746"/>
                  </a:cubicBezTo>
                  <a:cubicBezTo>
                    <a:pt x="19195" y="24746"/>
                    <a:pt x="24746" y="19195"/>
                    <a:pt x="24746" y="12374"/>
                  </a:cubicBezTo>
                  <a:cubicBezTo>
                    <a:pt x="24746" y="5552"/>
                    <a:pt x="19195" y="1"/>
                    <a:pt x="12373" y="1"/>
                  </a:cubicBezTo>
                  <a:close/>
                </a:path>
              </a:pathLst>
            </a:custGeom>
            <a:solidFill>
              <a:srgbClr val="5352EE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3;p64">
              <a:extLst>
                <a:ext uri="{FF2B5EF4-FFF2-40B4-BE49-F238E27FC236}">
                  <a16:creationId xmlns:a16="http://schemas.microsoft.com/office/drawing/2014/main" id="{66774937-BCF9-E243-C6BE-08E7BC974838}"/>
                </a:ext>
              </a:extLst>
            </p:cNvPr>
            <p:cNvSpPr/>
            <p:nvPr/>
          </p:nvSpPr>
          <p:spPr>
            <a:xfrm>
              <a:off x="3395275" y="2777525"/>
              <a:ext cx="1096025" cy="76750"/>
            </a:xfrm>
            <a:custGeom>
              <a:avLst/>
              <a:gdLst/>
              <a:ahLst/>
              <a:cxnLst/>
              <a:rect l="l" t="t" r="r" b="b"/>
              <a:pathLst>
                <a:path w="43841" h="3070" extrusionOk="0">
                  <a:moveTo>
                    <a:pt x="1543" y="1"/>
                  </a:moveTo>
                  <a:cubicBezTo>
                    <a:pt x="683" y="1"/>
                    <a:pt x="0" y="685"/>
                    <a:pt x="0" y="1525"/>
                  </a:cubicBezTo>
                  <a:cubicBezTo>
                    <a:pt x="0" y="2385"/>
                    <a:pt x="683" y="3070"/>
                    <a:pt x="1543" y="3070"/>
                  </a:cubicBezTo>
                  <a:lnTo>
                    <a:pt x="42297" y="3070"/>
                  </a:lnTo>
                  <a:cubicBezTo>
                    <a:pt x="43157" y="3070"/>
                    <a:pt x="43841" y="2385"/>
                    <a:pt x="43841" y="1525"/>
                  </a:cubicBezTo>
                  <a:cubicBezTo>
                    <a:pt x="43841" y="685"/>
                    <a:pt x="43157" y="1"/>
                    <a:pt x="42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2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4;p64">
              <a:extLst>
                <a:ext uri="{FF2B5EF4-FFF2-40B4-BE49-F238E27FC236}">
                  <a16:creationId xmlns:a16="http://schemas.microsoft.com/office/drawing/2014/main" id="{44687480-53B4-7B11-27ED-921DAAE35FC1}"/>
                </a:ext>
              </a:extLst>
            </p:cNvPr>
            <p:cNvSpPr/>
            <p:nvPr/>
          </p:nvSpPr>
          <p:spPr>
            <a:xfrm>
              <a:off x="3395275" y="3363425"/>
              <a:ext cx="521375" cy="77225"/>
            </a:xfrm>
            <a:custGeom>
              <a:avLst/>
              <a:gdLst/>
              <a:ahLst/>
              <a:cxnLst/>
              <a:rect l="l" t="t" r="r" b="b"/>
              <a:pathLst>
                <a:path w="20855" h="3089" extrusionOk="0">
                  <a:moveTo>
                    <a:pt x="1543" y="1"/>
                  </a:moveTo>
                  <a:cubicBezTo>
                    <a:pt x="683" y="1"/>
                    <a:pt x="0" y="684"/>
                    <a:pt x="0" y="1544"/>
                  </a:cubicBezTo>
                  <a:cubicBezTo>
                    <a:pt x="0" y="2385"/>
                    <a:pt x="683" y="3089"/>
                    <a:pt x="1543" y="3089"/>
                  </a:cubicBezTo>
                  <a:lnTo>
                    <a:pt x="19311" y="3089"/>
                  </a:lnTo>
                  <a:cubicBezTo>
                    <a:pt x="20151" y="3089"/>
                    <a:pt x="20855" y="2385"/>
                    <a:pt x="20855" y="1544"/>
                  </a:cubicBezTo>
                  <a:cubicBezTo>
                    <a:pt x="20855" y="684"/>
                    <a:pt x="20151" y="1"/>
                    <a:pt x="19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2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5;p64">
              <a:extLst>
                <a:ext uri="{FF2B5EF4-FFF2-40B4-BE49-F238E27FC236}">
                  <a16:creationId xmlns:a16="http://schemas.microsoft.com/office/drawing/2014/main" id="{14D6B93A-6A37-C095-80ED-07235EEB5CEE}"/>
                </a:ext>
              </a:extLst>
            </p:cNvPr>
            <p:cNvSpPr/>
            <p:nvPr/>
          </p:nvSpPr>
          <p:spPr>
            <a:xfrm>
              <a:off x="3395275" y="2972525"/>
              <a:ext cx="1096025" cy="77225"/>
            </a:xfrm>
            <a:custGeom>
              <a:avLst/>
              <a:gdLst/>
              <a:ahLst/>
              <a:cxnLst/>
              <a:rect l="l" t="t" r="r" b="b"/>
              <a:pathLst>
                <a:path w="43841" h="3089" extrusionOk="0">
                  <a:moveTo>
                    <a:pt x="1543" y="0"/>
                  </a:moveTo>
                  <a:cubicBezTo>
                    <a:pt x="683" y="0"/>
                    <a:pt x="0" y="704"/>
                    <a:pt x="0" y="1543"/>
                  </a:cubicBezTo>
                  <a:cubicBezTo>
                    <a:pt x="0" y="2403"/>
                    <a:pt x="683" y="3088"/>
                    <a:pt x="1543" y="3088"/>
                  </a:cubicBezTo>
                  <a:lnTo>
                    <a:pt x="42297" y="3088"/>
                  </a:lnTo>
                  <a:cubicBezTo>
                    <a:pt x="43157" y="3088"/>
                    <a:pt x="43841" y="2403"/>
                    <a:pt x="43841" y="1543"/>
                  </a:cubicBezTo>
                  <a:cubicBezTo>
                    <a:pt x="43841" y="704"/>
                    <a:pt x="43157" y="0"/>
                    <a:pt x="42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2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6;p64">
              <a:extLst>
                <a:ext uri="{FF2B5EF4-FFF2-40B4-BE49-F238E27FC236}">
                  <a16:creationId xmlns:a16="http://schemas.microsoft.com/office/drawing/2014/main" id="{A6CA339A-C616-28E8-261A-EDEBF6D15522}"/>
                </a:ext>
              </a:extLst>
            </p:cNvPr>
            <p:cNvSpPr/>
            <p:nvPr/>
          </p:nvSpPr>
          <p:spPr>
            <a:xfrm>
              <a:off x="3395275" y="3167975"/>
              <a:ext cx="1096025" cy="77225"/>
            </a:xfrm>
            <a:custGeom>
              <a:avLst/>
              <a:gdLst/>
              <a:ahLst/>
              <a:cxnLst/>
              <a:rect l="l" t="t" r="r" b="b"/>
              <a:pathLst>
                <a:path w="43841" h="3089" extrusionOk="0">
                  <a:moveTo>
                    <a:pt x="1543" y="0"/>
                  </a:moveTo>
                  <a:cubicBezTo>
                    <a:pt x="683" y="0"/>
                    <a:pt x="0" y="704"/>
                    <a:pt x="0" y="1544"/>
                  </a:cubicBezTo>
                  <a:cubicBezTo>
                    <a:pt x="0" y="2404"/>
                    <a:pt x="683" y="3089"/>
                    <a:pt x="1543" y="3089"/>
                  </a:cubicBezTo>
                  <a:lnTo>
                    <a:pt x="42297" y="3089"/>
                  </a:lnTo>
                  <a:cubicBezTo>
                    <a:pt x="43157" y="3089"/>
                    <a:pt x="43841" y="2404"/>
                    <a:pt x="43841" y="1544"/>
                  </a:cubicBezTo>
                  <a:cubicBezTo>
                    <a:pt x="43841" y="704"/>
                    <a:pt x="43157" y="0"/>
                    <a:pt x="42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2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7;p64">
              <a:extLst>
                <a:ext uri="{FF2B5EF4-FFF2-40B4-BE49-F238E27FC236}">
                  <a16:creationId xmlns:a16="http://schemas.microsoft.com/office/drawing/2014/main" id="{F7059D5D-1ABA-6E46-0FED-5E270B28AE84}"/>
                </a:ext>
              </a:extLst>
            </p:cNvPr>
            <p:cNvSpPr/>
            <p:nvPr/>
          </p:nvSpPr>
          <p:spPr>
            <a:xfrm>
              <a:off x="3264775" y="1552525"/>
              <a:ext cx="71875" cy="72325"/>
            </a:xfrm>
            <a:custGeom>
              <a:avLst/>
              <a:gdLst/>
              <a:ahLst/>
              <a:cxnLst/>
              <a:rect l="l" t="t" r="r" b="b"/>
              <a:pathLst>
                <a:path w="2875" h="2893" extrusionOk="0">
                  <a:moveTo>
                    <a:pt x="1428" y="0"/>
                  </a:moveTo>
                  <a:cubicBezTo>
                    <a:pt x="646" y="0"/>
                    <a:pt x="1" y="644"/>
                    <a:pt x="1" y="1447"/>
                  </a:cubicBezTo>
                  <a:cubicBezTo>
                    <a:pt x="1" y="2247"/>
                    <a:pt x="646" y="2893"/>
                    <a:pt x="1428" y="2893"/>
                  </a:cubicBezTo>
                  <a:cubicBezTo>
                    <a:pt x="2229" y="2893"/>
                    <a:pt x="2875" y="2247"/>
                    <a:pt x="2875" y="1447"/>
                  </a:cubicBezTo>
                  <a:cubicBezTo>
                    <a:pt x="2875" y="644"/>
                    <a:pt x="2229" y="0"/>
                    <a:pt x="1428" y="0"/>
                  </a:cubicBezTo>
                  <a:close/>
                </a:path>
              </a:pathLst>
            </a:custGeom>
            <a:solidFill>
              <a:srgbClr val="FFC3D0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8;p64">
              <a:extLst>
                <a:ext uri="{FF2B5EF4-FFF2-40B4-BE49-F238E27FC236}">
                  <a16:creationId xmlns:a16="http://schemas.microsoft.com/office/drawing/2014/main" id="{D11AAD4A-FBFB-3E12-2C69-F6BFB4C6E982}"/>
                </a:ext>
              </a:extLst>
            </p:cNvPr>
            <p:cNvSpPr/>
            <p:nvPr/>
          </p:nvSpPr>
          <p:spPr>
            <a:xfrm>
              <a:off x="3408450" y="1552525"/>
              <a:ext cx="72325" cy="72325"/>
            </a:xfrm>
            <a:custGeom>
              <a:avLst/>
              <a:gdLst/>
              <a:ahLst/>
              <a:cxnLst/>
              <a:rect l="l" t="t" r="r" b="b"/>
              <a:pathLst>
                <a:path w="2893" h="2893" extrusionOk="0">
                  <a:moveTo>
                    <a:pt x="1446" y="0"/>
                  </a:moveTo>
                  <a:cubicBezTo>
                    <a:pt x="665" y="0"/>
                    <a:pt x="0" y="644"/>
                    <a:pt x="0" y="1447"/>
                  </a:cubicBezTo>
                  <a:cubicBezTo>
                    <a:pt x="0" y="2247"/>
                    <a:pt x="665" y="2893"/>
                    <a:pt x="1446" y="2893"/>
                  </a:cubicBezTo>
                  <a:cubicBezTo>
                    <a:pt x="2249" y="2893"/>
                    <a:pt x="2893" y="2247"/>
                    <a:pt x="2893" y="1447"/>
                  </a:cubicBezTo>
                  <a:cubicBezTo>
                    <a:pt x="2893" y="644"/>
                    <a:pt x="2249" y="0"/>
                    <a:pt x="1446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9;p64">
              <a:extLst>
                <a:ext uri="{FF2B5EF4-FFF2-40B4-BE49-F238E27FC236}">
                  <a16:creationId xmlns:a16="http://schemas.microsoft.com/office/drawing/2014/main" id="{8BD56A25-7E57-A289-745A-C2C944681585}"/>
                </a:ext>
              </a:extLst>
            </p:cNvPr>
            <p:cNvSpPr/>
            <p:nvPr/>
          </p:nvSpPr>
          <p:spPr>
            <a:xfrm>
              <a:off x="3552600" y="1552525"/>
              <a:ext cx="72350" cy="72325"/>
            </a:xfrm>
            <a:custGeom>
              <a:avLst/>
              <a:gdLst/>
              <a:ahLst/>
              <a:cxnLst/>
              <a:rect l="l" t="t" r="r" b="b"/>
              <a:pathLst>
                <a:path w="2894" h="2893" extrusionOk="0">
                  <a:moveTo>
                    <a:pt x="1447" y="0"/>
                  </a:moveTo>
                  <a:cubicBezTo>
                    <a:pt x="645" y="0"/>
                    <a:pt x="1" y="644"/>
                    <a:pt x="1" y="1447"/>
                  </a:cubicBezTo>
                  <a:cubicBezTo>
                    <a:pt x="1" y="2247"/>
                    <a:pt x="645" y="2893"/>
                    <a:pt x="1447" y="2893"/>
                  </a:cubicBezTo>
                  <a:cubicBezTo>
                    <a:pt x="2248" y="2893"/>
                    <a:pt x="2894" y="2247"/>
                    <a:pt x="2894" y="1447"/>
                  </a:cubicBezTo>
                  <a:cubicBezTo>
                    <a:pt x="2894" y="644"/>
                    <a:pt x="2248" y="0"/>
                    <a:pt x="1447" y="0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0;p64">
              <a:extLst>
                <a:ext uri="{FF2B5EF4-FFF2-40B4-BE49-F238E27FC236}">
                  <a16:creationId xmlns:a16="http://schemas.microsoft.com/office/drawing/2014/main" id="{043628CC-A4CC-00AB-F295-9C7DF2EDC911}"/>
                </a:ext>
              </a:extLst>
            </p:cNvPr>
            <p:cNvSpPr/>
            <p:nvPr/>
          </p:nvSpPr>
          <p:spPr>
            <a:xfrm>
              <a:off x="6162450" y="1054100"/>
              <a:ext cx="1217725" cy="1302750"/>
            </a:xfrm>
            <a:custGeom>
              <a:avLst/>
              <a:gdLst/>
              <a:ahLst/>
              <a:cxnLst/>
              <a:rect l="l" t="t" r="r" b="b"/>
              <a:pathLst>
                <a:path w="48709" h="52110" extrusionOk="0">
                  <a:moveTo>
                    <a:pt x="0" y="1"/>
                  </a:moveTo>
                  <a:lnTo>
                    <a:pt x="0" y="49256"/>
                  </a:lnTo>
                  <a:cubicBezTo>
                    <a:pt x="0" y="50838"/>
                    <a:pt x="1271" y="52109"/>
                    <a:pt x="2854" y="52109"/>
                  </a:cubicBezTo>
                  <a:lnTo>
                    <a:pt x="45875" y="52109"/>
                  </a:lnTo>
                  <a:cubicBezTo>
                    <a:pt x="47439" y="52109"/>
                    <a:pt x="48708" y="50838"/>
                    <a:pt x="48708" y="49256"/>
                  </a:cubicBezTo>
                  <a:lnTo>
                    <a:pt x="48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2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1;p64">
              <a:extLst>
                <a:ext uri="{FF2B5EF4-FFF2-40B4-BE49-F238E27FC236}">
                  <a16:creationId xmlns:a16="http://schemas.microsoft.com/office/drawing/2014/main" id="{73089382-9C58-9522-94F7-F6BA7B04EE57}"/>
                </a:ext>
              </a:extLst>
            </p:cNvPr>
            <p:cNvSpPr/>
            <p:nvPr/>
          </p:nvSpPr>
          <p:spPr>
            <a:xfrm>
              <a:off x="6162450" y="901650"/>
              <a:ext cx="1217725" cy="152475"/>
            </a:xfrm>
            <a:custGeom>
              <a:avLst/>
              <a:gdLst/>
              <a:ahLst/>
              <a:cxnLst/>
              <a:rect l="l" t="t" r="r" b="b"/>
              <a:pathLst>
                <a:path w="48709" h="6099" extrusionOk="0">
                  <a:moveTo>
                    <a:pt x="2854" y="0"/>
                  </a:moveTo>
                  <a:cubicBezTo>
                    <a:pt x="1271" y="0"/>
                    <a:pt x="0" y="1270"/>
                    <a:pt x="0" y="2834"/>
                  </a:cubicBezTo>
                  <a:lnTo>
                    <a:pt x="0" y="6099"/>
                  </a:lnTo>
                  <a:lnTo>
                    <a:pt x="48708" y="6099"/>
                  </a:lnTo>
                  <a:lnTo>
                    <a:pt x="48708" y="2834"/>
                  </a:lnTo>
                  <a:cubicBezTo>
                    <a:pt x="48708" y="1270"/>
                    <a:pt x="47439" y="0"/>
                    <a:pt x="45875" y="0"/>
                  </a:cubicBezTo>
                  <a:close/>
                </a:path>
              </a:pathLst>
            </a:custGeom>
            <a:solidFill>
              <a:srgbClr val="5352EE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82;p64">
              <a:extLst>
                <a:ext uri="{FF2B5EF4-FFF2-40B4-BE49-F238E27FC236}">
                  <a16:creationId xmlns:a16="http://schemas.microsoft.com/office/drawing/2014/main" id="{54DB5DEB-3202-7787-0342-BBEA8409D2AE}"/>
                </a:ext>
              </a:extLst>
            </p:cNvPr>
            <p:cNvSpPr/>
            <p:nvPr/>
          </p:nvSpPr>
          <p:spPr>
            <a:xfrm>
              <a:off x="6255800" y="950975"/>
              <a:ext cx="48375" cy="48425"/>
            </a:xfrm>
            <a:custGeom>
              <a:avLst/>
              <a:gdLst/>
              <a:ahLst/>
              <a:cxnLst/>
              <a:rect l="l" t="t" r="r" b="b"/>
              <a:pathLst>
                <a:path w="1935" h="1937" extrusionOk="0">
                  <a:moveTo>
                    <a:pt x="977" y="1"/>
                  </a:moveTo>
                  <a:cubicBezTo>
                    <a:pt x="430" y="1"/>
                    <a:pt x="0" y="431"/>
                    <a:pt x="0" y="959"/>
                  </a:cubicBezTo>
                  <a:cubicBezTo>
                    <a:pt x="0" y="1506"/>
                    <a:pt x="430" y="1936"/>
                    <a:pt x="977" y="1936"/>
                  </a:cubicBezTo>
                  <a:cubicBezTo>
                    <a:pt x="1504" y="1936"/>
                    <a:pt x="1934" y="1506"/>
                    <a:pt x="1934" y="959"/>
                  </a:cubicBezTo>
                  <a:cubicBezTo>
                    <a:pt x="1934" y="431"/>
                    <a:pt x="1504" y="1"/>
                    <a:pt x="977" y="1"/>
                  </a:cubicBezTo>
                  <a:close/>
                </a:path>
              </a:pathLst>
            </a:custGeom>
            <a:solidFill>
              <a:srgbClr val="FFC3D0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3;p64">
              <a:extLst>
                <a:ext uri="{FF2B5EF4-FFF2-40B4-BE49-F238E27FC236}">
                  <a16:creationId xmlns:a16="http://schemas.microsoft.com/office/drawing/2014/main" id="{72697B60-F1B4-CF8F-CCF5-DB3A355AD8C5}"/>
                </a:ext>
              </a:extLst>
            </p:cNvPr>
            <p:cNvSpPr/>
            <p:nvPr/>
          </p:nvSpPr>
          <p:spPr>
            <a:xfrm>
              <a:off x="6361350" y="950975"/>
              <a:ext cx="48375" cy="48425"/>
            </a:xfrm>
            <a:custGeom>
              <a:avLst/>
              <a:gdLst/>
              <a:ahLst/>
              <a:cxnLst/>
              <a:rect l="l" t="t" r="r" b="b"/>
              <a:pathLst>
                <a:path w="1935" h="1937" extrusionOk="0">
                  <a:moveTo>
                    <a:pt x="957" y="1"/>
                  </a:moveTo>
                  <a:cubicBezTo>
                    <a:pt x="430" y="1"/>
                    <a:pt x="0" y="431"/>
                    <a:pt x="0" y="959"/>
                  </a:cubicBezTo>
                  <a:cubicBezTo>
                    <a:pt x="0" y="1506"/>
                    <a:pt x="430" y="1936"/>
                    <a:pt x="957" y="1936"/>
                  </a:cubicBezTo>
                  <a:cubicBezTo>
                    <a:pt x="1504" y="1936"/>
                    <a:pt x="1934" y="1506"/>
                    <a:pt x="1934" y="959"/>
                  </a:cubicBezTo>
                  <a:cubicBezTo>
                    <a:pt x="1934" y="431"/>
                    <a:pt x="1504" y="1"/>
                    <a:pt x="957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4;p64">
              <a:extLst>
                <a:ext uri="{FF2B5EF4-FFF2-40B4-BE49-F238E27FC236}">
                  <a16:creationId xmlns:a16="http://schemas.microsoft.com/office/drawing/2014/main" id="{540C2237-9D04-28A8-90D0-F37CB4A10228}"/>
                </a:ext>
              </a:extLst>
            </p:cNvPr>
            <p:cNvSpPr/>
            <p:nvPr/>
          </p:nvSpPr>
          <p:spPr>
            <a:xfrm>
              <a:off x="6466875" y="950975"/>
              <a:ext cx="48400" cy="48425"/>
            </a:xfrm>
            <a:custGeom>
              <a:avLst/>
              <a:gdLst/>
              <a:ahLst/>
              <a:cxnLst/>
              <a:rect l="l" t="t" r="r" b="b"/>
              <a:pathLst>
                <a:path w="1936" h="1937" extrusionOk="0">
                  <a:moveTo>
                    <a:pt x="958" y="1"/>
                  </a:moveTo>
                  <a:cubicBezTo>
                    <a:pt x="431" y="1"/>
                    <a:pt x="1" y="431"/>
                    <a:pt x="1" y="959"/>
                  </a:cubicBezTo>
                  <a:cubicBezTo>
                    <a:pt x="1" y="1506"/>
                    <a:pt x="431" y="1936"/>
                    <a:pt x="958" y="1936"/>
                  </a:cubicBezTo>
                  <a:cubicBezTo>
                    <a:pt x="1505" y="1936"/>
                    <a:pt x="1935" y="1506"/>
                    <a:pt x="1935" y="959"/>
                  </a:cubicBezTo>
                  <a:cubicBezTo>
                    <a:pt x="1935" y="431"/>
                    <a:pt x="1505" y="1"/>
                    <a:pt x="958" y="1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5;p64">
              <a:extLst>
                <a:ext uri="{FF2B5EF4-FFF2-40B4-BE49-F238E27FC236}">
                  <a16:creationId xmlns:a16="http://schemas.microsoft.com/office/drawing/2014/main" id="{99672C91-7263-E8C1-9A98-93D89F0A3977}"/>
                </a:ext>
              </a:extLst>
            </p:cNvPr>
            <p:cNvSpPr/>
            <p:nvPr/>
          </p:nvSpPr>
          <p:spPr>
            <a:xfrm>
              <a:off x="6292925" y="12368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3733" y="1"/>
                  </a:moveTo>
                  <a:cubicBezTo>
                    <a:pt x="1682" y="1"/>
                    <a:pt x="1" y="1682"/>
                    <a:pt x="1" y="3733"/>
                  </a:cubicBezTo>
                  <a:cubicBezTo>
                    <a:pt x="1" y="5805"/>
                    <a:pt x="1682" y="7467"/>
                    <a:pt x="3733" y="7467"/>
                  </a:cubicBezTo>
                  <a:cubicBezTo>
                    <a:pt x="5786" y="7467"/>
                    <a:pt x="7467" y="5805"/>
                    <a:pt x="7467" y="3733"/>
                  </a:cubicBezTo>
                  <a:cubicBezTo>
                    <a:pt x="7467" y="1682"/>
                    <a:pt x="5786" y="1"/>
                    <a:pt x="3733" y="1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6;p64">
              <a:extLst>
                <a:ext uri="{FF2B5EF4-FFF2-40B4-BE49-F238E27FC236}">
                  <a16:creationId xmlns:a16="http://schemas.microsoft.com/office/drawing/2014/main" id="{755D834E-2C84-2241-F934-5E95F4AB8145}"/>
                </a:ext>
              </a:extLst>
            </p:cNvPr>
            <p:cNvSpPr/>
            <p:nvPr/>
          </p:nvSpPr>
          <p:spPr>
            <a:xfrm>
              <a:off x="6560700" y="1261275"/>
              <a:ext cx="655275" cy="43500"/>
            </a:xfrm>
            <a:custGeom>
              <a:avLst/>
              <a:gdLst/>
              <a:ahLst/>
              <a:cxnLst/>
              <a:rect l="l" t="t" r="r" b="b"/>
              <a:pathLst>
                <a:path w="26211" h="1740" extrusionOk="0">
                  <a:moveTo>
                    <a:pt x="801" y="1"/>
                  </a:moveTo>
                  <a:cubicBezTo>
                    <a:pt x="371" y="1"/>
                    <a:pt x="1" y="371"/>
                    <a:pt x="1" y="801"/>
                  </a:cubicBezTo>
                  <a:lnTo>
                    <a:pt x="1" y="939"/>
                  </a:lnTo>
                  <a:cubicBezTo>
                    <a:pt x="1" y="1369"/>
                    <a:pt x="371" y="1740"/>
                    <a:pt x="801" y="1740"/>
                  </a:cubicBezTo>
                  <a:lnTo>
                    <a:pt x="25429" y="1740"/>
                  </a:lnTo>
                  <a:cubicBezTo>
                    <a:pt x="25859" y="1740"/>
                    <a:pt x="26211" y="1369"/>
                    <a:pt x="26211" y="939"/>
                  </a:cubicBezTo>
                  <a:lnTo>
                    <a:pt x="26211" y="801"/>
                  </a:lnTo>
                  <a:cubicBezTo>
                    <a:pt x="26211" y="371"/>
                    <a:pt x="25859" y="1"/>
                    <a:pt x="25429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7;p64">
              <a:extLst>
                <a:ext uri="{FF2B5EF4-FFF2-40B4-BE49-F238E27FC236}">
                  <a16:creationId xmlns:a16="http://schemas.microsoft.com/office/drawing/2014/main" id="{F6EE65E1-35DE-12CF-B5B3-2B285B1F10EA}"/>
                </a:ext>
              </a:extLst>
            </p:cNvPr>
            <p:cNvSpPr/>
            <p:nvPr/>
          </p:nvSpPr>
          <p:spPr>
            <a:xfrm>
              <a:off x="6560700" y="1369250"/>
              <a:ext cx="365525" cy="43025"/>
            </a:xfrm>
            <a:custGeom>
              <a:avLst/>
              <a:gdLst/>
              <a:ahLst/>
              <a:cxnLst/>
              <a:rect l="l" t="t" r="r" b="b"/>
              <a:pathLst>
                <a:path w="14621" h="1721" extrusionOk="0">
                  <a:moveTo>
                    <a:pt x="801" y="1"/>
                  </a:moveTo>
                  <a:cubicBezTo>
                    <a:pt x="371" y="1"/>
                    <a:pt x="1" y="353"/>
                    <a:pt x="1" y="783"/>
                  </a:cubicBezTo>
                  <a:lnTo>
                    <a:pt x="1" y="920"/>
                  </a:lnTo>
                  <a:cubicBezTo>
                    <a:pt x="1" y="1350"/>
                    <a:pt x="371" y="1721"/>
                    <a:pt x="801" y="1721"/>
                  </a:cubicBezTo>
                  <a:lnTo>
                    <a:pt x="13819" y="1721"/>
                  </a:lnTo>
                  <a:cubicBezTo>
                    <a:pt x="14269" y="1721"/>
                    <a:pt x="14621" y="1350"/>
                    <a:pt x="14621" y="920"/>
                  </a:cubicBezTo>
                  <a:lnTo>
                    <a:pt x="14621" y="783"/>
                  </a:lnTo>
                  <a:cubicBezTo>
                    <a:pt x="14621" y="353"/>
                    <a:pt x="14269" y="1"/>
                    <a:pt x="13819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8;p64">
              <a:extLst>
                <a:ext uri="{FF2B5EF4-FFF2-40B4-BE49-F238E27FC236}">
                  <a16:creationId xmlns:a16="http://schemas.microsoft.com/office/drawing/2014/main" id="{57B59D8A-2673-7C59-6049-D9AC857239FD}"/>
                </a:ext>
              </a:extLst>
            </p:cNvPr>
            <p:cNvSpPr/>
            <p:nvPr/>
          </p:nvSpPr>
          <p:spPr>
            <a:xfrm>
              <a:off x="6969675" y="1369250"/>
              <a:ext cx="104600" cy="43025"/>
            </a:xfrm>
            <a:custGeom>
              <a:avLst/>
              <a:gdLst/>
              <a:ahLst/>
              <a:cxnLst/>
              <a:rect l="l" t="t" r="r" b="b"/>
              <a:pathLst>
                <a:path w="4184" h="1721" extrusionOk="0">
                  <a:moveTo>
                    <a:pt x="881" y="1"/>
                  </a:moveTo>
                  <a:cubicBezTo>
                    <a:pt x="392" y="1"/>
                    <a:pt x="1" y="373"/>
                    <a:pt x="1" y="861"/>
                  </a:cubicBezTo>
                  <a:cubicBezTo>
                    <a:pt x="1" y="1330"/>
                    <a:pt x="392" y="1721"/>
                    <a:pt x="881" y="1721"/>
                  </a:cubicBezTo>
                  <a:lnTo>
                    <a:pt x="3324" y="1721"/>
                  </a:lnTo>
                  <a:cubicBezTo>
                    <a:pt x="3813" y="1721"/>
                    <a:pt x="4184" y="1330"/>
                    <a:pt x="4184" y="861"/>
                  </a:cubicBezTo>
                  <a:cubicBezTo>
                    <a:pt x="4184" y="373"/>
                    <a:pt x="3813" y="1"/>
                    <a:pt x="3324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9;p64">
              <a:extLst>
                <a:ext uri="{FF2B5EF4-FFF2-40B4-BE49-F238E27FC236}">
                  <a16:creationId xmlns:a16="http://schemas.microsoft.com/office/drawing/2014/main" id="{C3E6A645-8893-5594-2EC6-D8FB1891704B}"/>
                </a:ext>
              </a:extLst>
            </p:cNvPr>
            <p:cNvSpPr/>
            <p:nvPr/>
          </p:nvSpPr>
          <p:spPr>
            <a:xfrm>
              <a:off x="6292925" y="1563275"/>
              <a:ext cx="186700" cy="186675"/>
            </a:xfrm>
            <a:custGeom>
              <a:avLst/>
              <a:gdLst/>
              <a:ahLst/>
              <a:cxnLst/>
              <a:rect l="l" t="t" r="r" b="b"/>
              <a:pathLst>
                <a:path w="7468" h="7467" extrusionOk="0">
                  <a:moveTo>
                    <a:pt x="3733" y="0"/>
                  </a:moveTo>
                  <a:cubicBezTo>
                    <a:pt x="1682" y="0"/>
                    <a:pt x="1" y="1681"/>
                    <a:pt x="1" y="3733"/>
                  </a:cubicBezTo>
                  <a:cubicBezTo>
                    <a:pt x="1" y="5804"/>
                    <a:pt x="1682" y="7467"/>
                    <a:pt x="3733" y="7467"/>
                  </a:cubicBezTo>
                  <a:cubicBezTo>
                    <a:pt x="5786" y="7467"/>
                    <a:pt x="7467" y="5804"/>
                    <a:pt x="7467" y="3733"/>
                  </a:cubicBezTo>
                  <a:cubicBezTo>
                    <a:pt x="7467" y="1681"/>
                    <a:pt x="5786" y="0"/>
                    <a:pt x="3733" y="0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90;p64">
              <a:extLst>
                <a:ext uri="{FF2B5EF4-FFF2-40B4-BE49-F238E27FC236}">
                  <a16:creationId xmlns:a16="http://schemas.microsoft.com/office/drawing/2014/main" id="{5D724250-572C-DB22-C551-08BD8DB60030}"/>
                </a:ext>
              </a:extLst>
            </p:cNvPr>
            <p:cNvSpPr/>
            <p:nvPr/>
          </p:nvSpPr>
          <p:spPr>
            <a:xfrm>
              <a:off x="6560700" y="1588175"/>
              <a:ext cx="655275" cy="43025"/>
            </a:xfrm>
            <a:custGeom>
              <a:avLst/>
              <a:gdLst/>
              <a:ahLst/>
              <a:cxnLst/>
              <a:rect l="l" t="t" r="r" b="b"/>
              <a:pathLst>
                <a:path w="26211" h="1721" extrusionOk="0">
                  <a:moveTo>
                    <a:pt x="801" y="0"/>
                  </a:moveTo>
                  <a:cubicBezTo>
                    <a:pt x="371" y="0"/>
                    <a:pt x="1" y="352"/>
                    <a:pt x="1" y="802"/>
                  </a:cubicBezTo>
                  <a:lnTo>
                    <a:pt x="1" y="920"/>
                  </a:lnTo>
                  <a:cubicBezTo>
                    <a:pt x="1" y="1368"/>
                    <a:pt x="371" y="1720"/>
                    <a:pt x="801" y="1720"/>
                  </a:cubicBezTo>
                  <a:lnTo>
                    <a:pt x="25429" y="1720"/>
                  </a:lnTo>
                  <a:cubicBezTo>
                    <a:pt x="25859" y="1720"/>
                    <a:pt x="26211" y="1368"/>
                    <a:pt x="26211" y="920"/>
                  </a:cubicBezTo>
                  <a:lnTo>
                    <a:pt x="26211" y="802"/>
                  </a:lnTo>
                  <a:cubicBezTo>
                    <a:pt x="26211" y="352"/>
                    <a:pt x="25859" y="0"/>
                    <a:pt x="25429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91;p64">
              <a:extLst>
                <a:ext uri="{FF2B5EF4-FFF2-40B4-BE49-F238E27FC236}">
                  <a16:creationId xmlns:a16="http://schemas.microsoft.com/office/drawing/2014/main" id="{2B4C8684-04E8-478B-3D8A-AD228E759B18}"/>
                </a:ext>
              </a:extLst>
            </p:cNvPr>
            <p:cNvSpPr/>
            <p:nvPr/>
          </p:nvSpPr>
          <p:spPr>
            <a:xfrm>
              <a:off x="6560700" y="1695675"/>
              <a:ext cx="365525" cy="43025"/>
            </a:xfrm>
            <a:custGeom>
              <a:avLst/>
              <a:gdLst/>
              <a:ahLst/>
              <a:cxnLst/>
              <a:rect l="l" t="t" r="r" b="b"/>
              <a:pathLst>
                <a:path w="14621" h="1721" extrusionOk="0">
                  <a:moveTo>
                    <a:pt x="801" y="0"/>
                  </a:moveTo>
                  <a:cubicBezTo>
                    <a:pt x="371" y="0"/>
                    <a:pt x="1" y="352"/>
                    <a:pt x="1" y="802"/>
                  </a:cubicBezTo>
                  <a:lnTo>
                    <a:pt x="1" y="920"/>
                  </a:lnTo>
                  <a:cubicBezTo>
                    <a:pt x="1" y="1368"/>
                    <a:pt x="371" y="1720"/>
                    <a:pt x="801" y="1720"/>
                  </a:cubicBezTo>
                  <a:lnTo>
                    <a:pt x="13819" y="1720"/>
                  </a:lnTo>
                  <a:cubicBezTo>
                    <a:pt x="14269" y="1720"/>
                    <a:pt x="14621" y="1368"/>
                    <a:pt x="14621" y="920"/>
                  </a:cubicBezTo>
                  <a:lnTo>
                    <a:pt x="14621" y="802"/>
                  </a:lnTo>
                  <a:cubicBezTo>
                    <a:pt x="14621" y="352"/>
                    <a:pt x="14269" y="0"/>
                    <a:pt x="13819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92;p64">
              <a:extLst>
                <a:ext uri="{FF2B5EF4-FFF2-40B4-BE49-F238E27FC236}">
                  <a16:creationId xmlns:a16="http://schemas.microsoft.com/office/drawing/2014/main" id="{5504DFD4-B201-2DF6-2E0F-CA34D12EF7A0}"/>
                </a:ext>
              </a:extLst>
            </p:cNvPr>
            <p:cNvSpPr/>
            <p:nvPr/>
          </p:nvSpPr>
          <p:spPr>
            <a:xfrm>
              <a:off x="6969675" y="1695675"/>
              <a:ext cx="104600" cy="43025"/>
            </a:xfrm>
            <a:custGeom>
              <a:avLst/>
              <a:gdLst/>
              <a:ahLst/>
              <a:cxnLst/>
              <a:rect l="l" t="t" r="r" b="b"/>
              <a:pathLst>
                <a:path w="4184" h="1721" extrusionOk="0">
                  <a:moveTo>
                    <a:pt x="881" y="0"/>
                  </a:moveTo>
                  <a:cubicBezTo>
                    <a:pt x="392" y="0"/>
                    <a:pt x="1" y="391"/>
                    <a:pt x="1" y="860"/>
                  </a:cubicBezTo>
                  <a:cubicBezTo>
                    <a:pt x="1" y="1329"/>
                    <a:pt x="392" y="1720"/>
                    <a:pt x="881" y="1720"/>
                  </a:cubicBezTo>
                  <a:lnTo>
                    <a:pt x="3324" y="1720"/>
                  </a:lnTo>
                  <a:cubicBezTo>
                    <a:pt x="3813" y="1720"/>
                    <a:pt x="4184" y="1329"/>
                    <a:pt x="4184" y="860"/>
                  </a:cubicBezTo>
                  <a:cubicBezTo>
                    <a:pt x="4184" y="391"/>
                    <a:pt x="3813" y="0"/>
                    <a:pt x="3324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93;p64">
              <a:extLst>
                <a:ext uri="{FF2B5EF4-FFF2-40B4-BE49-F238E27FC236}">
                  <a16:creationId xmlns:a16="http://schemas.microsoft.com/office/drawing/2014/main" id="{269D0365-E415-4F9E-E0B6-37E45E818580}"/>
                </a:ext>
              </a:extLst>
            </p:cNvPr>
            <p:cNvSpPr/>
            <p:nvPr/>
          </p:nvSpPr>
          <p:spPr>
            <a:xfrm>
              <a:off x="6292925" y="1890150"/>
              <a:ext cx="186700" cy="186675"/>
            </a:xfrm>
            <a:custGeom>
              <a:avLst/>
              <a:gdLst/>
              <a:ahLst/>
              <a:cxnLst/>
              <a:rect l="l" t="t" r="r" b="b"/>
              <a:pathLst>
                <a:path w="7468" h="7467" extrusionOk="0">
                  <a:moveTo>
                    <a:pt x="3733" y="0"/>
                  </a:moveTo>
                  <a:cubicBezTo>
                    <a:pt x="1682" y="0"/>
                    <a:pt x="1" y="1663"/>
                    <a:pt x="1" y="3734"/>
                  </a:cubicBezTo>
                  <a:cubicBezTo>
                    <a:pt x="1" y="5786"/>
                    <a:pt x="1682" y="7467"/>
                    <a:pt x="3733" y="7467"/>
                  </a:cubicBezTo>
                  <a:cubicBezTo>
                    <a:pt x="5786" y="7467"/>
                    <a:pt x="7467" y="5786"/>
                    <a:pt x="7467" y="3734"/>
                  </a:cubicBezTo>
                  <a:cubicBezTo>
                    <a:pt x="7467" y="1663"/>
                    <a:pt x="5786" y="0"/>
                    <a:pt x="3733" y="0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94;p64">
              <a:extLst>
                <a:ext uri="{FF2B5EF4-FFF2-40B4-BE49-F238E27FC236}">
                  <a16:creationId xmlns:a16="http://schemas.microsoft.com/office/drawing/2014/main" id="{3B0CF145-EE37-34B1-A044-2FAB711500E0}"/>
                </a:ext>
              </a:extLst>
            </p:cNvPr>
            <p:cNvSpPr/>
            <p:nvPr/>
          </p:nvSpPr>
          <p:spPr>
            <a:xfrm>
              <a:off x="6560700" y="1914575"/>
              <a:ext cx="655275" cy="43025"/>
            </a:xfrm>
            <a:custGeom>
              <a:avLst/>
              <a:gdLst/>
              <a:ahLst/>
              <a:cxnLst/>
              <a:rect l="l" t="t" r="r" b="b"/>
              <a:pathLst>
                <a:path w="26211" h="1721" extrusionOk="0">
                  <a:moveTo>
                    <a:pt x="801" y="1"/>
                  </a:moveTo>
                  <a:cubicBezTo>
                    <a:pt x="371" y="1"/>
                    <a:pt x="1" y="353"/>
                    <a:pt x="1" y="803"/>
                  </a:cubicBezTo>
                  <a:lnTo>
                    <a:pt x="1" y="920"/>
                  </a:lnTo>
                  <a:cubicBezTo>
                    <a:pt x="1" y="1369"/>
                    <a:pt x="371" y="1721"/>
                    <a:pt x="801" y="1721"/>
                  </a:cubicBezTo>
                  <a:lnTo>
                    <a:pt x="25429" y="1721"/>
                  </a:lnTo>
                  <a:cubicBezTo>
                    <a:pt x="25859" y="1721"/>
                    <a:pt x="26211" y="1369"/>
                    <a:pt x="26211" y="920"/>
                  </a:cubicBezTo>
                  <a:lnTo>
                    <a:pt x="26211" y="803"/>
                  </a:lnTo>
                  <a:cubicBezTo>
                    <a:pt x="26211" y="353"/>
                    <a:pt x="25859" y="1"/>
                    <a:pt x="25429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95;p64">
              <a:extLst>
                <a:ext uri="{FF2B5EF4-FFF2-40B4-BE49-F238E27FC236}">
                  <a16:creationId xmlns:a16="http://schemas.microsoft.com/office/drawing/2014/main" id="{8FE5EBED-BE3F-4871-A8A1-415DD44A8DCB}"/>
                </a:ext>
              </a:extLst>
            </p:cNvPr>
            <p:cNvSpPr/>
            <p:nvPr/>
          </p:nvSpPr>
          <p:spPr>
            <a:xfrm>
              <a:off x="6560700" y="2022075"/>
              <a:ext cx="365525" cy="43025"/>
            </a:xfrm>
            <a:custGeom>
              <a:avLst/>
              <a:gdLst/>
              <a:ahLst/>
              <a:cxnLst/>
              <a:rect l="l" t="t" r="r" b="b"/>
              <a:pathLst>
                <a:path w="14621" h="1721" extrusionOk="0">
                  <a:moveTo>
                    <a:pt x="801" y="1"/>
                  </a:moveTo>
                  <a:cubicBezTo>
                    <a:pt x="371" y="1"/>
                    <a:pt x="1" y="353"/>
                    <a:pt x="1" y="803"/>
                  </a:cubicBezTo>
                  <a:lnTo>
                    <a:pt x="1" y="920"/>
                  </a:lnTo>
                  <a:cubicBezTo>
                    <a:pt x="1" y="1369"/>
                    <a:pt x="371" y="1721"/>
                    <a:pt x="801" y="1721"/>
                  </a:cubicBezTo>
                  <a:lnTo>
                    <a:pt x="13819" y="1721"/>
                  </a:lnTo>
                  <a:cubicBezTo>
                    <a:pt x="14269" y="1721"/>
                    <a:pt x="14621" y="1369"/>
                    <a:pt x="14621" y="920"/>
                  </a:cubicBezTo>
                  <a:lnTo>
                    <a:pt x="14621" y="803"/>
                  </a:lnTo>
                  <a:cubicBezTo>
                    <a:pt x="14621" y="353"/>
                    <a:pt x="14269" y="1"/>
                    <a:pt x="13819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96;p64">
              <a:extLst>
                <a:ext uri="{FF2B5EF4-FFF2-40B4-BE49-F238E27FC236}">
                  <a16:creationId xmlns:a16="http://schemas.microsoft.com/office/drawing/2014/main" id="{71AA9CCE-D78E-FFC3-1D6C-759259BF8227}"/>
                </a:ext>
              </a:extLst>
            </p:cNvPr>
            <p:cNvSpPr/>
            <p:nvPr/>
          </p:nvSpPr>
          <p:spPr>
            <a:xfrm>
              <a:off x="6969675" y="2022075"/>
              <a:ext cx="104600" cy="43025"/>
            </a:xfrm>
            <a:custGeom>
              <a:avLst/>
              <a:gdLst/>
              <a:ahLst/>
              <a:cxnLst/>
              <a:rect l="l" t="t" r="r" b="b"/>
              <a:pathLst>
                <a:path w="4184" h="1721" extrusionOk="0">
                  <a:moveTo>
                    <a:pt x="881" y="1"/>
                  </a:moveTo>
                  <a:cubicBezTo>
                    <a:pt x="392" y="1"/>
                    <a:pt x="1" y="392"/>
                    <a:pt x="1" y="861"/>
                  </a:cubicBezTo>
                  <a:cubicBezTo>
                    <a:pt x="1" y="1350"/>
                    <a:pt x="392" y="1721"/>
                    <a:pt x="881" y="1721"/>
                  </a:cubicBezTo>
                  <a:lnTo>
                    <a:pt x="3324" y="1721"/>
                  </a:lnTo>
                  <a:cubicBezTo>
                    <a:pt x="3813" y="1721"/>
                    <a:pt x="4184" y="1350"/>
                    <a:pt x="4184" y="861"/>
                  </a:cubicBezTo>
                  <a:cubicBezTo>
                    <a:pt x="4184" y="392"/>
                    <a:pt x="3813" y="1"/>
                    <a:pt x="3324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7;p64">
              <a:extLst>
                <a:ext uri="{FF2B5EF4-FFF2-40B4-BE49-F238E27FC236}">
                  <a16:creationId xmlns:a16="http://schemas.microsoft.com/office/drawing/2014/main" id="{CB03B940-684A-FD6E-7DBE-EBA7F06C327E}"/>
                </a:ext>
              </a:extLst>
            </p:cNvPr>
            <p:cNvSpPr/>
            <p:nvPr/>
          </p:nvSpPr>
          <p:spPr>
            <a:xfrm>
              <a:off x="441400" y="3411325"/>
              <a:ext cx="1218225" cy="363575"/>
            </a:xfrm>
            <a:custGeom>
              <a:avLst/>
              <a:gdLst/>
              <a:ahLst/>
              <a:cxnLst/>
              <a:rect l="l" t="t" r="r" b="b"/>
              <a:pathLst>
                <a:path w="48729" h="14543" extrusionOk="0">
                  <a:moveTo>
                    <a:pt x="0" y="0"/>
                  </a:moveTo>
                  <a:lnTo>
                    <a:pt x="0" y="11688"/>
                  </a:lnTo>
                  <a:cubicBezTo>
                    <a:pt x="0" y="13271"/>
                    <a:pt x="1271" y="14542"/>
                    <a:pt x="2854" y="14542"/>
                  </a:cubicBezTo>
                  <a:lnTo>
                    <a:pt x="45875" y="14542"/>
                  </a:lnTo>
                  <a:cubicBezTo>
                    <a:pt x="47438" y="14542"/>
                    <a:pt x="48728" y="13271"/>
                    <a:pt x="48728" y="11688"/>
                  </a:cubicBezTo>
                  <a:lnTo>
                    <a:pt x="48728" y="0"/>
                  </a:ln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8;p64">
              <a:extLst>
                <a:ext uri="{FF2B5EF4-FFF2-40B4-BE49-F238E27FC236}">
                  <a16:creationId xmlns:a16="http://schemas.microsoft.com/office/drawing/2014/main" id="{EFCC06C7-FBF3-D6B8-0D20-4990CF736E63}"/>
                </a:ext>
              </a:extLst>
            </p:cNvPr>
            <p:cNvSpPr/>
            <p:nvPr/>
          </p:nvSpPr>
          <p:spPr>
            <a:xfrm>
              <a:off x="441400" y="3258350"/>
              <a:ext cx="1218225" cy="153000"/>
            </a:xfrm>
            <a:custGeom>
              <a:avLst/>
              <a:gdLst/>
              <a:ahLst/>
              <a:cxnLst/>
              <a:rect l="l" t="t" r="r" b="b"/>
              <a:pathLst>
                <a:path w="48729" h="6120" extrusionOk="0">
                  <a:moveTo>
                    <a:pt x="2854" y="1"/>
                  </a:moveTo>
                  <a:cubicBezTo>
                    <a:pt x="1271" y="1"/>
                    <a:pt x="0" y="1291"/>
                    <a:pt x="0" y="2854"/>
                  </a:cubicBezTo>
                  <a:lnTo>
                    <a:pt x="0" y="6119"/>
                  </a:lnTo>
                  <a:lnTo>
                    <a:pt x="48728" y="6119"/>
                  </a:lnTo>
                  <a:lnTo>
                    <a:pt x="48728" y="2854"/>
                  </a:lnTo>
                  <a:cubicBezTo>
                    <a:pt x="48728" y="1291"/>
                    <a:pt x="47438" y="1"/>
                    <a:pt x="45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2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9;p64">
              <a:extLst>
                <a:ext uri="{FF2B5EF4-FFF2-40B4-BE49-F238E27FC236}">
                  <a16:creationId xmlns:a16="http://schemas.microsoft.com/office/drawing/2014/main" id="{B92E6C2D-3513-1911-F62B-956763D6EB29}"/>
                </a:ext>
              </a:extLst>
            </p:cNvPr>
            <p:cNvSpPr/>
            <p:nvPr/>
          </p:nvSpPr>
          <p:spPr>
            <a:xfrm>
              <a:off x="534750" y="3307725"/>
              <a:ext cx="48375" cy="48375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977" y="0"/>
                  </a:moveTo>
                  <a:cubicBezTo>
                    <a:pt x="430" y="0"/>
                    <a:pt x="0" y="430"/>
                    <a:pt x="0" y="978"/>
                  </a:cubicBezTo>
                  <a:cubicBezTo>
                    <a:pt x="0" y="1505"/>
                    <a:pt x="430" y="1935"/>
                    <a:pt x="977" y="1935"/>
                  </a:cubicBezTo>
                  <a:cubicBezTo>
                    <a:pt x="1504" y="1935"/>
                    <a:pt x="1934" y="1505"/>
                    <a:pt x="1934" y="978"/>
                  </a:cubicBezTo>
                  <a:cubicBezTo>
                    <a:pt x="1934" y="430"/>
                    <a:pt x="1504" y="0"/>
                    <a:pt x="977" y="0"/>
                  </a:cubicBezTo>
                  <a:close/>
                </a:path>
              </a:pathLst>
            </a:custGeom>
            <a:solidFill>
              <a:srgbClr val="FFC3D0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00;p64">
              <a:extLst>
                <a:ext uri="{FF2B5EF4-FFF2-40B4-BE49-F238E27FC236}">
                  <a16:creationId xmlns:a16="http://schemas.microsoft.com/office/drawing/2014/main" id="{9D6C7030-02D0-2D32-729B-FB3FCCA3D58A}"/>
                </a:ext>
              </a:extLst>
            </p:cNvPr>
            <p:cNvSpPr/>
            <p:nvPr/>
          </p:nvSpPr>
          <p:spPr>
            <a:xfrm>
              <a:off x="640275" y="3307725"/>
              <a:ext cx="48400" cy="48375"/>
            </a:xfrm>
            <a:custGeom>
              <a:avLst/>
              <a:gdLst/>
              <a:ahLst/>
              <a:cxnLst/>
              <a:rect l="l" t="t" r="r" b="b"/>
              <a:pathLst>
                <a:path w="1936" h="1935" extrusionOk="0">
                  <a:moveTo>
                    <a:pt x="978" y="0"/>
                  </a:moveTo>
                  <a:cubicBezTo>
                    <a:pt x="431" y="0"/>
                    <a:pt x="1" y="430"/>
                    <a:pt x="1" y="978"/>
                  </a:cubicBezTo>
                  <a:cubicBezTo>
                    <a:pt x="1" y="1505"/>
                    <a:pt x="431" y="1935"/>
                    <a:pt x="978" y="1935"/>
                  </a:cubicBezTo>
                  <a:cubicBezTo>
                    <a:pt x="1505" y="1935"/>
                    <a:pt x="1935" y="1505"/>
                    <a:pt x="1935" y="978"/>
                  </a:cubicBezTo>
                  <a:cubicBezTo>
                    <a:pt x="1935" y="430"/>
                    <a:pt x="1505" y="0"/>
                    <a:pt x="978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01;p64">
              <a:extLst>
                <a:ext uri="{FF2B5EF4-FFF2-40B4-BE49-F238E27FC236}">
                  <a16:creationId xmlns:a16="http://schemas.microsoft.com/office/drawing/2014/main" id="{F4CD507C-6598-F32D-6D32-0011FA576DE9}"/>
                </a:ext>
              </a:extLst>
            </p:cNvPr>
            <p:cNvSpPr/>
            <p:nvPr/>
          </p:nvSpPr>
          <p:spPr>
            <a:xfrm>
              <a:off x="745825" y="3307725"/>
              <a:ext cx="48400" cy="48375"/>
            </a:xfrm>
            <a:custGeom>
              <a:avLst/>
              <a:gdLst/>
              <a:ahLst/>
              <a:cxnLst/>
              <a:rect l="l" t="t" r="r" b="b"/>
              <a:pathLst>
                <a:path w="1936" h="1935" extrusionOk="0">
                  <a:moveTo>
                    <a:pt x="958" y="0"/>
                  </a:moveTo>
                  <a:cubicBezTo>
                    <a:pt x="431" y="0"/>
                    <a:pt x="1" y="430"/>
                    <a:pt x="1" y="978"/>
                  </a:cubicBezTo>
                  <a:cubicBezTo>
                    <a:pt x="1" y="1505"/>
                    <a:pt x="431" y="1935"/>
                    <a:pt x="958" y="1935"/>
                  </a:cubicBezTo>
                  <a:cubicBezTo>
                    <a:pt x="1505" y="1935"/>
                    <a:pt x="1935" y="1505"/>
                    <a:pt x="1935" y="978"/>
                  </a:cubicBezTo>
                  <a:cubicBezTo>
                    <a:pt x="1935" y="430"/>
                    <a:pt x="1505" y="0"/>
                    <a:pt x="958" y="0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302;p64">
              <a:extLst>
                <a:ext uri="{FF2B5EF4-FFF2-40B4-BE49-F238E27FC236}">
                  <a16:creationId xmlns:a16="http://schemas.microsoft.com/office/drawing/2014/main" id="{E0B38166-5DC8-6BC0-87B1-E7FE6A5854EB}"/>
                </a:ext>
              </a:extLst>
            </p:cNvPr>
            <p:cNvSpPr/>
            <p:nvPr/>
          </p:nvSpPr>
          <p:spPr>
            <a:xfrm>
              <a:off x="571875" y="3498300"/>
              <a:ext cx="186700" cy="186175"/>
            </a:xfrm>
            <a:custGeom>
              <a:avLst/>
              <a:gdLst/>
              <a:ahLst/>
              <a:cxnLst/>
              <a:rect l="l" t="t" r="r" b="b"/>
              <a:pathLst>
                <a:path w="7468" h="7447" extrusionOk="0">
                  <a:moveTo>
                    <a:pt x="3733" y="0"/>
                  </a:moveTo>
                  <a:cubicBezTo>
                    <a:pt x="1681" y="0"/>
                    <a:pt x="1" y="1661"/>
                    <a:pt x="1" y="3714"/>
                  </a:cubicBezTo>
                  <a:cubicBezTo>
                    <a:pt x="1" y="5786"/>
                    <a:pt x="1681" y="7446"/>
                    <a:pt x="3733" y="7446"/>
                  </a:cubicBezTo>
                  <a:cubicBezTo>
                    <a:pt x="5805" y="7446"/>
                    <a:pt x="7467" y="5786"/>
                    <a:pt x="7467" y="3714"/>
                  </a:cubicBezTo>
                  <a:cubicBezTo>
                    <a:pt x="7467" y="1661"/>
                    <a:pt x="5805" y="0"/>
                    <a:pt x="3733" y="0"/>
                  </a:cubicBezTo>
                  <a:close/>
                </a:path>
              </a:pathLst>
            </a:custGeom>
            <a:solidFill>
              <a:srgbClr val="9EA6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303;p64">
              <a:extLst>
                <a:ext uri="{FF2B5EF4-FFF2-40B4-BE49-F238E27FC236}">
                  <a16:creationId xmlns:a16="http://schemas.microsoft.com/office/drawing/2014/main" id="{C0EEBC36-9A63-907F-D2AE-8E7900518C51}"/>
                </a:ext>
              </a:extLst>
            </p:cNvPr>
            <p:cNvSpPr/>
            <p:nvPr/>
          </p:nvSpPr>
          <p:spPr>
            <a:xfrm>
              <a:off x="840125" y="3522725"/>
              <a:ext cx="655325" cy="43025"/>
            </a:xfrm>
            <a:custGeom>
              <a:avLst/>
              <a:gdLst/>
              <a:ahLst/>
              <a:cxnLst/>
              <a:rect l="l" t="t" r="r" b="b"/>
              <a:pathLst>
                <a:path w="26213" h="1721" extrusionOk="0">
                  <a:moveTo>
                    <a:pt x="803" y="1"/>
                  </a:moveTo>
                  <a:cubicBezTo>
                    <a:pt x="352" y="1"/>
                    <a:pt x="0" y="352"/>
                    <a:pt x="0" y="801"/>
                  </a:cubicBezTo>
                  <a:lnTo>
                    <a:pt x="0" y="918"/>
                  </a:lnTo>
                  <a:cubicBezTo>
                    <a:pt x="0" y="1369"/>
                    <a:pt x="352" y="1721"/>
                    <a:pt x="803" y="1721"/>
                  </a:cubicBezTo>
                  <a:lnTo>
                    <a:pt x="25410" y="1721"/>
                  </a:lnTo>
                  <a:cubicBezTo>
                    <a:pt x="25840" y="1721"/>
                    <a:pt x="26212" y="1369"/>
                    <a:pt x="26212" y="918"/>
                  </a:cubicBezTo>
                  <a:lnTo>
                    <a:pt x="26212" y="801"/>
                  </a:lnTo>
                  <a:cubicBezTo>
                    <a:pt x="26212" y="352"/>
                    <a:pt x="25840" y="1"/>
                    <a:pt x="25410" y="1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304;p64">
              <a:extLst>
                <a:ext uri="{FF2B5EF4-FFF2-40B4-BE49-F238E27FC236}">
                  <a16:creationId xmlns:a16="http://schemas.microsoft.com/office/drawing/2014/main" id="{F06E13E2-25A7-F97D-0B92-EF2870711C53}"/>
                </a:ext>
              </a:extLst>
            </p:cNvPr>
            <p:cNvSpPr/>
            <p:nvPr/>
          </p:nvSpPr>
          <p:spPr>
            <a:xfrm>
              <a:off x="840125" y="3630225"/>
              <a:ext cx="365050" cy="43025"/>
            </a:xfrm>
            <a:custGeom>
              <a:avLst/>
              <a:gdLst/>
              <a:ahLst/>
              <a:cxnLst/>
              <a:rect l="l" t="t" r="r" b="b"/>
              <a:pathLst>
                <a:path w="14602" h="1721" extrusionOk="0">
                  <a:moveTo>
                    <a:pt x="803" y="1"/>
                  </a:moveTo>
                  <a:cubicBezTo>
                    <a:pt x="352" y="1"/>
                    <a:pt x="0" y="352"/>
                    <a:pt x="0" y="801"/>
                  </a:cubicBezTo>
                  <a:lnTo>
                    <a:pt x="0" y="919"/>
                  </a:lnTo>
                  <a:cubicBezTo>
                    <a:pt x="0" y="1369"/>
                    <a:pt x="352" y="1721"/>
                    <a:pt x="803" y="1721"/>
                  </a:cubicBezTo>
                  <a:lnTo>
                    <a:pt x="13820" y="1721"/>
                  </a:lnTo>
                  <a:cubicBezTo>
                    <a:pt x="14250" y="1721"/>
                    <a:pt x="14602" y="1369"/>
                    <a:pt x="14602" y="919"/>
                  </a:cubicBezTo>
                  <a:lnTo>
                    <a:pt x="14602" y="801"/>
                  </a:lnTo>
                  <a:cubicBezTo>
                    <a:pt x="14602" y="352"/>
                    <a:pt x="14250" y="1"/>
                    <a:pt x="13820" y="1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305;p64">
              <a:extLst>
                <a:ext uri="{FF2B5EF4-FFF2-40B4-BE49-F238E27FC236}">
                  <a16:creationId xmlns:a16="http://schemas.microsoft.com/office/drawing/2014/main" id="{1F364F21-F39F-2AF8-2FD8-98B651C20EF2}"/>
                </a:ext>
              </a:extLst>
            </p:cNvPr>
            <p:cNvSpPr/>
            <p:nvPr/>
          </p:nvSpPr>
          <p:spPr>
            <a:xfrm>
              <a:off x="1249150" y="3630225"/>
              <a:ext cx="104575" cy="43025"/>
            </a:xfrm>
            <a:custGeom>
              <a:avLst/>
              <a:gdLst/>
              <a:ahLst/>
              <a:cxnLst/>
              <a:rect l="l" t="t" r="r" b="b"/>
              <a:pathLst>
                <a:path w="4183" h="1721" extrusionOk="0">
                  <a:moveTo>
                    <a:pt x="860" y="1"/>
                  </a:moveTo>
                  <a:cubicBezTo>
                    <a:pt x="371" y="1"/>
                    <a:pt x="0" y="392"/>
                    <a:pt x="0" y="861"/>
                  </a:cubicBezTo>
                  <a:cubicBezTo>
                    <a:pt x="0" y="1330"/>
                    <a:pt x="371" y="1721"/>
                    <a:pt x="860" y="1721"/>
                  </a:cubicBezTo>
                  <a:lnTo>
                    <a:pt x="3323" y="1721"/>
                  </a:lnTo>
                  <a:cubicBezTo>
                    <a:pt x="3792" y="1721"/>
                    <a:pt x="4183" y="1330"/>
                    <a:pt x="4183" y="861"/>
                  </a:cubicBezTo>
                  <a:cubicBezTo>
                    <a:pt x="4183" y="392"/>
                    <a:pt x="3792" y="1"/>
                    <a:pt x="3323" y="1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306;p64">
              <a:extLst>
                <a:ext uri="{FF2B5EF4-FFF2-40B4-BE49-F238E27FC236}">
                  <a16:creationId xmlns:a16="http://schemas.microsoft.com/office/drawing/2014/main" id="{7B082A71-FEA6-AEB8-6CE8-A6F4576EF64E}"/>
                </a:ext>
              </a:extLst>
            </p:cNvPr>
            <p:cNvSpPr/>
            <p:nvPr/>
          </p:nvSpPr>
          <p:spPr>
            <a:xfrm>
              <a:off x="562100" y="577006"/>
              <a:ext cx="618150" cy="618125"/>
            </a:xfrm>
            <a:custGeom>
              <a:avLst/>
              <a:gdLst/>
              <a:ahLst/>
              <a:cxnLst/>
              <a:rect l="l" t="t" r="r" b="b"/>
              <a:pathLst>
                <a:path w="24726" h="24725" extrusionOk="0">
                  <a:moveTo>
                    <a:pt x="12372" y="0"/>
                  </a:moveTo>
                  <a:cubicBezTo>
                    <a:pt x="5552" y="0"/>
                    <a:pt x="1" y="5551"/>
                    <a:pt x="1" y="12353"/>
                  </a:cubicBezTo>
                  <a:cubicBezTo>
                    <a:pt x="1" y="19174"/>
                    <a:pt x="5552" y="24725"/>
                    <a:pt x="12372" y="24725"/>
                  </a:cubicBezTo>
                  <a:cubicBezTo>
                    <a:pt x="19174" y="24725"/>
                    <a:pt x="24725" y="19174"/>
                    <a:pt x="24725" y="12353"/>
                  </a:cubicBezTo>
                  <a:cubicBezTo>
                    <a:pt x="24725" y="5551"/>
                    <a:pt x="19174" y="0"/>
                    <a:pt x="12372" y="0"/>
                  </a:cubicBezTo>
                  <a:close/>
                </a:path>
              </a:pathLst>
            </a:custGeom>
            <a:solidFill>
              <a:srgbClr val="9EA6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307;p64">
              <a:extLst>
                <a:ext uri="{FF2B5EF4-FFF2-40B4-BE49-F238E27FC236}">
                  <a16:creationId xmlns:a16="http://schemas.microsoft.com/office/drawing/2014/main" id="{BDB713B2-BDED-CFBA-481F-6265DB10DA58}"/>
                </a:ext>
              </a:extLst>
            </p:cNvPr>
            <p:cNvSpPr/>
            <p:nvPr/>
          </p:nvSpPr>
          <p:spPr>
            <a:xfrm>
              <a:off x="760950" y="665931"/>
              <a:ext cx="220425" cy="219925"/>
            </a:xfrm>
            <a:custGeom>
              <a:avLst/>
              <a:gdLst/>
              <a:ahLst/>
              <a:cxnLst/>
              <a:rect l="l" t="t" r="r" b="b"/>
              <a:pathLst>
                <a:path w="8817" h="8797" extrusionOk="0">
                  <a:moveTo>
                    <a:pt x="4418" y="1"/>
                  </a:moveTo>
                  <a:cubicBezTo>
                    <a:pt x="1976" y="1"/>
                    <a:pt x="1" y="1974"/>
                    <a:pt x="1" y="4398"/>
                  </a:cubicBezTo>
                  <a:cubicBezTo>
                    <a:pt x="1" y="6821"/>
                    <a:pt x="1976" y="8796"/>
                    <a:pt x="4418" y="8796"/>
                  </a:cubicBezTo>
                  <a:cubicBezTo>
                    <a:pt x="6842" y="8796"/>
                    <a:pt x="8817" y="6821"/>
                    <a:pt x="8817" y="4398"/>
                  </a:cubicBezTo>
                  <a:cubicBezTo>
                    <a:pt x="8817" y="1974"/>
                    <a:pt x="6842" y="1"/>
                    <a:pt x="4418" y="1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308;p64">
              <a:extLst>
                <a:ext uri="{FF2B5EF4-FFF2-40B4-BE49-F238E27FC236}">
                  <a16:creationId xmlns:a16="http://schemas.microsoft.com/office/drawing/2014/main" id="{8832359F-A5A7-C223-9C75-93C10FBF2E5D}"/>
                </a:ext>
              </a:extLst>
            </p:cNvPr>
            <p:cNvSpPr/>
            <p:nvPr/>
          </p:nvSpPr>
          <p:spPr>
            <a:xfrm>
              <a:off x="659825" y="933706"/>
              <a:ext cx="423200" cy="242400"/>
            </a:xfrm>
            <a:custGeom>
              <a:avLst/>
              <a:gdLst/>
              <a:ahLst/>
              <a:cxnLst/>
              <a:rect l="l" t="t" r="r" b="b"/>
              <a:pathLst>
                <a:path w="16928" h="9696" extrusionOk="0">
                  <a:moveTo>
                    <a:pt x="8463" y="1"/>
                  </a:moveTo>
                  <a:cubicBezTo>
                    <a:pt x="4535" y="1"/>
                    <a:pt x="1231" y="2502"/>
                    <a:pt x="1" y="6000"/>
                  </a:cubicBezTo>
                  <a:cubicBezTo>
                    <a:pt x="2112" y="8268"/>
                    <a:pt x="5122" y="9695"/>
                    <a:pt x="8463" y="9695"/>
                  </a:cubicBezTo>
                  <a:cubicBezTo>
                    <a:pt x="11806" y="9695"/>
                    <a:pt x="14817" y="8268"/>
                    <a:pt x="16927" y="6000"/>
                  </a:cubicBezTo>
                  <a:cubicBezTo>
                    <a:pt x="15695" y="2502"/>
                    <a:pt x="12372" y="1"/>
                    <a:pt x="8463" y="1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309;p64">
              <a:extLst>
                <a:ext uri="{FF2B5EF4-FFF2-40B4-BE49-F238E27FC236}">
                  <a16:creationId xmlns:a16="http://schemas.microsoft.com/office/drawing/2014/main" id="{168018A3-DCCF-FA3C-68D5-33BB7CBCD37B}"/>
                </a:ext>
              </a:extLst>
            </p:cNvPr>
            <p:cNvSpPr/>
            <p:nvPr/>
          </p:nvSpPr>
          <p:spPr>
            <a:xfrm>
              <a:off x="3370825" y="3881400"/>
              <a:ext cx="3061875" cy="435875"/>
            </a:xfrm>
            <a:custGeom>
              <a:avLst/>
              <a:gdLst/>
              <a:ahLst/>
              <a:cxnLst/>
              <a:rect l="l" t="t" r="r" b="b"/>
              <a:pathLst>
                <a:path w="122475" h="17435" extrusionOk="0">
                  <a:moveTo>
                    <a:pt x="5375" y="0"/>
                  </a:moveTo>
                  <a:cubicBezTo>
                    <a:pt x="2404" y="0"/>
                    <a:pt x="1" y="2403"/>
                    <a:pt x="1" y="5356"/>
                  </a:cubicBezTo>
                  <a:lnTo>
                    <a:pt x="1" y="12079"/>
                  </a:lnTo>
                  <a:cubicBezTo>
                    <a:pt x="1" y="15030"/>
                    <a:pt x="2404" y="17435"/>
                    <a:pt x="5375" y="17435"/>
                  </a:cubicBezTo>
                  <a:lnTo>
                    <a:pt x="117099" y="17435"/>
                  </a:lnTo>
                  <a:cubicBezTo>
                    <a:pt x="120070" y="17435"/>
                    <a:pt x="122475" y="15030"/>
                    <a:pt x="122475" y="12079"/>
                  </a:cubicBezTo>
                  <a:lnTo>
                    <a:pt x="122475" y="5356"/>
                  </a:lnTo>
                  <a:cubicBezTo>
                    <a:pt x="122475" y="2403"/>
                    <a:pt x="120070" y="0"/>
                    <a:pt x="117099" y="0"/>
                  </a:cubicBezTo>
                  <a:close/>
                </a:path>
              </a:pathLst>
            </a:custGeom>
            <a:solidFill>
              <a:srgbClr val="5352EE"/>
            </a:solidFill>
            <a:ln>
              <a:noFill/>
            </a:ln>
            <a:effectLst>
              <a:outerShdw blurRad="171450" dist="76200" algn="bl" rotWithShape="0">
                <a:srgbClr val="5352EE">
                  <a:alpha val="56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310;p64">
              <a:extLst>
                <a:ext uri="{FF2B5EF4-FFF2-40B4-BE49-F238E27FC236}">
                  <a16:creationId xmlns:a16="http://schemas.microsoft.com/office/drawing/2014/main" id="{21D4E706-93C6-EE85-F0B4-26B98807BA3F}"/>
                </a:ext>
              </a:extLst>
            </p:cNvPr>
            <p:cNvSpPr/>
            <p:nvPr/>
          </p:nvSpPr>
          <p:spPr>
            <a:xfrm>
              <a:off x="4267000" y="4042125"/>
              <a:ext cx="130475" cy="130525"/>
            </a:xfrm>
            <a:custGeom>
              <a:avLst/>
              <a:gdLst/>
              <a:ahLst/>
              <a:cxnLst/>
              <a:rect l="l" t="t" r="r" b="b"/>
              <a:pathLst>
                <a:path w="5219" h="5221" extrusionOk="0">
                  <a:moveTo>
                    <a:pt x="2620" y="1"/>
                  </a:moveTo>
                  <a:cubicBezTo>
                    <a:pt x="1174" y="1"/>
                    <a:pt x="1" y="1174"/>
                    <a:pt x="1" y="2601"/>
                  </a:cubicBezTo>
                  <a:cubicBezTo>
                    <a:pt x="1" y="4048"/>
                    <a:pt x="1174" y="5220"/>
                    <a:pt x="2620" y="5220"/>
                  </a:cubicBezTo>
                  <a:cubicBezTo>
                    <a:pt x="4066" y="5220"/>
                    <a:pt x="5219" y="4048"/>
                    <a:pt x="5219" y="2601"/>
                  </a:cubicBezTo>
                  <a:cubicBezTo>
                    <a:pt x="5219" y="1174"/>
                    <a:pt x="4066" y="1"/>
                    <a:pt x="2620" y="1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311;p64">
              <a:extLst>
                <a:ext uri="{FF2B5EF4-FFF2-40B4-BE49-F238E27FC236}">
                  <a16:creationId xmlns:a16="http://schemas.microsoft.com/office/drawing/2014/main" id="{EA51D9C9-0803-7E94-54C5-F692A4E2EA85}"/>
                </a:ext>
              </a:extLst>
            </p:cNvPr>
            <p:cNvSpPr/>
            <p:nvPr/>
          </p:nvSpPr>
          <p:spPr>
            <a:xfrm>
              <a:off x="3984575" y="4042125"/>
              <a:ext cx="130475" cy="130525"/>
            </a:xfrm>
            <a:custGeom>
              <a:avLst/>
              <a:gdLst/>
              <a:ahLst/>
              <a:cxnLst/>
              <a:rect l="l" t="t" r="r" b="b"/>
              <a:pathLst>
                <a:path w="5219" h="5221" extrusionOk="0">
                  <a:moveTo>
                    <a:pt x="2619" y="1"/>
                  </a:moveTo>
                  <a:cubicBezTo>
                    <a:pt x="1173" y="1"/>
                    <a:pt x="0" y="1174"/>
                    <a:pt x="0" y="2601"/>
                  </a:cubicBezTo>
                  <a:cubicBezTo>
                    <a:pt x="0" y="4048"/>
                    <a:pt x="1173" y="5220"/>
                    <a:pt x="2619" y="5220"/>
                  </a:cubicBezTo>
                  <a:cubicBezTo>
                    <a:pt x="4066" y="5220"/>
                    <a:pt x="5218" y="4048"/>
                    <a:pt x="5218" y="2601"/>
                  </a:cubicBezTo>
                  <a:cubicBezTo>
                    <a:pt x="5218" y="1174"/>
                    <a:pt x="4066" y="1"/>
                    <a:pt x="2619" y="1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312;p64">
              <a:extLst>
                <a:ext uri="{FF2B5EF4-FFF2-40B4-BE49-F238E27FC236}">
                  <a16:creationId xmlns:a16="http://schemas.microsoft.com/office/drawing/2014/main" id="{93052B1D-4559-E782-8D0C-D4DDFABCB392}"/>
                </a:ext>
              </a:extLst>
            </p:cNvPr>
            <p:cNvSpPr/>
            <p:nvPr/>
          </p:nvSpPr>
          <p:spPr>
            <a:xfrm>
              <a:off x="3702125" y="4042125"/>
              <a:ext cx="130475" cy="130525"/>
            </a:xfrm>
            <a:custGeom>
              <a:avLst/>
              <a:gdLst/>
              <a:ahLst/>
              <a:cxnLst/>
              <a:rect l="l" t="t" r="r" b="b"/>
              <a:pathLst>
                <a:path w="5219" h="5221" extrusionOk="0">
                  <a:moveTo>
                    <a:pt x="2620" y="1"/>
                  </a:moveTo>
                  <a:cubicBezTo>
                    <a:pt x="1174" y="1"/>
                    <a:pt x="1" y="1174"/>
                    <a:pt x="1" y="2601"/>
                  </a:cubicBezTo>
                  <a:cubicBezTo>
                    <a:pt x="1" y="4048"/>
                    <a:pt x="1174" y="5220"/>
                    <a:pt x="2620" y="5220"/>
                  </a:cubicBezTo>
                  <a:cubicBezTo>
                    <a:pt x="4046" y="5220"/>
                    <a:pt x="5219" y="4048"/>
                    <a:pt x="5219" y="2601"/>
                  </a:cubicBezTo>
                  <a:cubicBezTo>
                    <a:pt x="5219" y="1174"/>
                    <a:pt x="4046" y="1"/>
                    <a:pt x="2620" y="1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0" name="Google Shape;1321;p64">
            <a:extLst>
              <a:ext uri="{FF2B5EF4-FFF2-40B4-BE49-F238E27FC236}">
                <a16:creationId xmlns:a16="http://schemas.microsoft.com/office/drawing/2014/main" id="{C0700A25-4057-F0E3-41D2-D72CD81E4154}"/>
              </a:ext>
            </a:extLst>
          </p:cNvPr>
          <p:cNvSpPr txBox="1"/>
          <p:nvPr/>
        </p:nvSpPr>
        <p:spPr>
          <a:xfrm>
            <a:off x="4765944" y="2568055"/>
            <a:ext cx="3738580" cy="114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  <a:sym typeface="Darker Grotesque Medium"/>
              </a:rPr>
              <a:t>اضغط أيقونة مايكروسوفت </a:t>
            </a:r>
            <a:r>
              <a:rPr lang="ar-SA" dirty="0" err="1"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  <a:sym typeface="Darker Grotesque Medium"/>
              </a:rPr>
              <a:t>إيدج</a:t>
            </a:r>
            <a:r>
              <a:rPr lang="ar-SA" dirty="0"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  <a:sym typeface="Darker Grotesque Medium"/>
              </a:rPr>
              <a:t> من شريط المهام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  <a:sym typeface="Darker Grotesque Medium"/>
              </a:rPr>
              <a:t>يتم فتح الصفحة الرئيسة للمتصفح</a:t>
            </a:r>
          </a:p>
        </p:txBody>
      </p:sp>
      <p:pic>
        <p:nvPicPr>
          <p:cNvPr id="722" name="صورة 721">
            <a:extLst>
              <a:ext uri="{FF2B5EF4-FFF2-40B4-BE49-F238E27FC236}">
                <a16:creationId xmlns:a16="http://schemas.microsoft.com/office/drawing/2014/main" id="{543833D7-11E5-66F2-B565-B2BE3FDF4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217" y="1503209"/>
            <a:ext cx="3096057" cy="1486107"/>
          </a:xfrm>
          <a:prstGeom prst="rect">
            <a:avLst/>
          </a:prstGeom>
        </p:spPr>
      </p:pic>
      <p:pic>
        <p:nvPicPr>
          <p:cNvPr id="724" name="صورة 723">
            <a:extLst>
              <a:ext uri="{FF2B5EF4-FFF2-40B4-BE49-F238E27FC236}">
                <a16:creationId xmlns:a16="http://schemas.microsoft.com/office/drawing/2014/main" id="{E685A7AB-7386-6A6D-6CEF-42234ED05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217" y="3048206"/>
            <a:ext cx="3096057" cy="149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5"/>
          <p:cNvSpPr/>
          <p:nvPr/>
        </p:nvSpPr>
        <p:spPr>
          <a:xfrm>
            <a:off x="7678745" y="2157024"/>
            <a:ext cx="943514" cy="1288940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5"/>
          <p:cNvSpPr/>
          <p:nvPr/>
        </p:nvSpPr>
        <p:spPr>
          <a:xfrm flipH="1">
            <a:off x="546633" y="1601999"/>
            <a:ext cx="943514" cy="1288940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5"/>
          <p:cNvSpPr/>
          <p:nvPr/>
        </p:nvSpPr>
        <p:spPr>
          <a:xfrm>
            <a:off x="7583488" y="1997113"/>
            <a:ext cx="60951" cy="52551"/>
          </a:xfrm>
          <a:custGeom>
            <a:avLst/>
            <a:gdLst/>
            <a:ahLst/>
            <a:cxnLst/>
            <a:rect l="l" t="t" r="r" b="b"/>
            <a:pathLst>
              <a:path w="1987" h="1713" extrusionOk="0">
                <a:moveTo>
                  <a:pt x="1142" y="1"/>
                </a:moveTo>
                <a:cubicBezTo>
                  <a:pt x="572" y="1"/>
                  <a:pt x="1" y="298"/>
                  <a:pt x="1" y="868"/>
                </a:cubicBezTo>
                <a:cubicBezTo>
                  <a:pt x="1" y="1439"/>
                  <a:pt x="572" y="1713"/>
                  <a:pt x="1142" y="1713"/>
                </a:cubicBezTo>
                <a:cubicBezTo>
                  <a:pt x="1416" y="1713"/>
                  <a:pt x="1987" y="1439"/>
                  <a:pt x="1987" y="868"/>
                </a:cubicBezTo>
                <a:cubicBezTo>
                  <a:pt x="1987" y="298"/>
                  <a:pt x="1416" y="1"/>
                  <a:pt x="11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  <a:reflection stA="6000" endPos="54000" dist="3810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5"/>
          <p:cNvSpPr/>
          <p:nvPr/>
        </p:nvSpPr>
        <p:spPr>
          <a:xfrm>
            <a:off x="3821931" y="1358025"/>
            <a:ext cx="4377344" cy="2329800"/>
          </a:xfrm>
          <a:prstGeom prst="roundRect">
            <a:avLst>
              <a:gd name="adj" fmla="val 5229"/>
            </a:avLst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شريط العنوان، اكتب عنوان الصفحة التي تريد فتحها، على سبيل المثال: موقع الهيئة الملكية لمدينة الرياض</a:t>
            </a:r>
          </a:p>
          <a:p>
            <a:pPr lvl="0" algn="ctr" rtl="1"/>
            <a:r>
              <a:rPr lang="en-US" sz="16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www.rcrc.gov.sa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واضغط </a:t>
            </a:r>
            <a:r>
              <a:rPr lang="en-US" sz="16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</a:t>
            </a:r>
            <a:endParaRPr lang="ar-SA" sz="1600" dirty="0">
              <a:solidFill>
                <a:srgbClr val="5555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4" name="Google Shape;694;p45"/>
          <p:cNvSpPr txBox="1">
            <a:spLocks noGrp="1"/>
          </p:cNvSpPr>
          <p:nvPr>
            <p:ph type="subTitle" idx="1"/>
          </p:nvPr>
        </p:nvSpPr>
        <p:spPr>
          <a:xfrm>
            <a:off x="1821000" y="667768"/>
            <a:ext cx="5502000" cy="58665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زيارة موقع إلكتروني</a:t>
            </a:r>
            <a:endParaRPr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5" name="Google Shape;695;p45"/>
          <p:cNvSpPr/>
          <p:nvPr/>
        </p:nvSpPr>
        <p:spPr>
          <a:xfrm>
            <a:off x="5113788" y="3348364"/>
            <a:ext cx="33090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" name="Google Shape;700;p45"/>
          <p:cNvGrpSpPr/>
          <p:nvPr/>
        </p:nvGrpSpPr>
        <p:grpSpPr>
          <a:xfrm>
            <a:off x="7531488" y="1224238"/>
            <a:ext cx="891300" cy="486300"/>
            <a:chOff x="6930163" y="1358338"/>
            <a:chExt cx="891300" cy="486300"/>
          </a:xfrm>
        </p:grpSpPr>
        <p:sp>
          <p:nvSpPr>
            <p:cNvPr id="701" name="Google Shape;701;p45"/>
            <p:cNvSpPr/>
            <p:nvPr/>
          </p:nvSpPr>
          <p:spPr>
            <a:xfrm>
              <a:off x="6930163" y="1358338"/>
              <a:ext cx="891300" cy="486300"/>
            </a:xfrm>
            <a:prstGeom prst="wedgeRoundRectCallout">
              <a:avLst>
                <a:gd name="adj1" fmla="val -20923"/>
                <a:gd name="adj2" fmla="val 78986"/>
                <a:gd name="adj3" fmla="val 0"/>
              </a:avLst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2" name="Google Shape;702;p45"/>
            <p:cNvGrpSpPr/>
            <p:nvPr/>
          </p:nvGrpSpPr>
          <p:grpSpPr>
            <a:xfrm>
              <a:off x="7109579" y="1554476"/>
              <a:ext cx="532464" cy="94014"/>
              <a:chOff x="4703325" y="2297975"/>
              <a:chExt cx="242525" cy="42825"/>
            </a:xfrm>
          </p:grpSpPr>
          <p:sp>
            <p:nvSpPr>
              <p:cNvPr id="703" name="Google Shape;703;p45"/>
              <p:cNvSpPr/>
              <p:nvPr/>
            </p:nvSpPr>
            <p:spPr>
              <a:xfrm>
                <a:off x="4703325" y="2297975"/>
                <a:ext cx="502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713" extrusionOk="0">
                    <a:moveTo>
                      <a:pt x="1141" y="1"/>
                    </a:moveTo>
                    <a:cubicBezTo>
                      <a:pt x="571" y="1"/>
                      <a:pt x="0" y="298"/>
                      <a:pt x="0" y="868"/>
                    </a:cubicBezTo>
                    <a:cubicBezTo>
                      <a:pt x="0" y="1439"/>
                      <a:pt x="571" y="1713"/>
                      <a:pt x="1141" y="1713"/>
                    </a:cubicBezTo>
                    <a:cubicBezTo>
                      <a:pt x="1712" y="1713"/>
                      <a:pt x="2009" y="1439"/>
                      <a:pt x="2009" y="868"/>
                    </a:cubicBezTo>
                    <a:cubicBezTo>
                      <a:pt x="2009" y="298"/>
                      <a:pt x="1712" y="1"/>
                      <a:pt x="11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54000" dist="3810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5"/>
              <p:cNvSpPr/>
              <p:nvPr/>
            </p:nvSpPr>
            <p:spPr>
              <a:xfrm>
                <a:off x="4803175" y="229797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68" y="1"/>
                    </a:moveTo>
                    <a:cubicBezTo>
                      <a:pt x="297" y="1"/>
                      <a:pt x="0" y="298"/>
                      <a:pt x="0" y="868"/>
                    </a:cubicBezTo>
                    <a:cubicBezTo>
                      <a:pt x="0" y="1439"/>
                      <a:pt x="297" y="1713"/>
                      <a:pt x="868" y="1713"/>
                    </a:cubicBezTo>
                    <a:cubicBezTo>
                      <a:pt x="1438" y="1713"/>
                      <a:pt x="1712" y="1439"/>
                      <a:pt x="1712" y="868"/>
                    </a:cubicBezTo>
                    <a:cubicBezTo>
                      <a:pt x="1712" y="298"/>
                      <a:pt x="1438" y="1"/>
                      <a:pt x="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54000" dist="3810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5"/>
              <p:cNvSpPr/>
              <p:nvPr/>
            </p:nvSpPr>
            <p:spPr>
              <a:xfrm>
                <a:off x="4896175" y="229797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2" y="1"/>
                      <a:pt x="1" y="298"/>
                      <a:pt x="1" y="868"/>
                    </a:cubicBezTo>
                    <a:cubicBezTo>
                      <a:pt x="1" y="1439"/>
                      <a:pt x="572" y="1713"/>
                      <a:pt x="1142" y="1713"/>
                    </a:cubicBezTo>
                    <a:cubicBezTo>
                      <a:pt x="1416" y="1713"/>
                      <a:pt x="1987" y="1439"/>
                      <a:pt x="1987" y="868"/>
                    </a:cubicBezTo>
                    <a:cubicBezTo>
                      <a:pt x="1987" y="298"/>
                      <a:pt x="1416" y="1"/>
                      <a:pt x="1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54000" dist="3810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6" name="Google Shape;706;p45"/>
          <p:cNvSpPr/>
          <p:nvPr/>
        </p:nvSpPr>
        <p:spPr>
          <a:xfrm>
            <a:off x="8034120" y="3437577"/>
            <a:ext cx="270900" cy="270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57163" dist="85725" dir="5400000" algn="bl" rotWithShape="0">
              <a:schemeClr val="dk1">
                <a:alpha val="38000"/>
              </a:schemeClr>
            </a:outerShdw>
            <a:reflection stA="24000" endPos="30000" dist="1524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5"/>
          <p:cNvSpPr/>
          <p:nvPr/>
        </p:nvSpPr>
        <p:spPr>
          <a:xfrm>
            <a:off x="618690" y="2979599"/>
            <a:ext cx="94500" cy="9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5"/>
          <p:cNvSpPr/>
          <p:nvPr/>
        </p:nvSpPr>
        <p:spPr>
          <a:xfrm>
            <a:off x="824473" y="3270650"/>
            <a:ext cx="60900" cy="60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5"/>
          <p:cNvSpPr/>
          <p:nvPr/>
        </p:nvSpPr>
        <p:spPr>
          <a:xfrm>
            <a:off x="8272090" y="2034524"/>
            <a:ext cx="94500" cy="9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" name="Google Shape;710;p45"/>
          <p:cNvGrpSpPr/>
          <p:nvPr/>
        </p:nvGrpSpPr>
        <p:grpSpPr>
          <a:xfrm>
            <a:off x="3821931" y="1394333"/>
            <a:ext cx="2008800" cy="146100"/>
            <a:chOff x="847125" y="3296850"/>
            <a:chExt cx="2008800" cy="146100"/>
          </a:xfrm>
        </p:grpSpPr>
        <p:sp>
          <p:nvSpPr>
            <p:cNvPr id="711" name="Google Shape;711;p45"/>
            <p:cNvSpPr/>
            <p:nvPr/>
          </p:nvSpPr>
          <p:spPr>
            <a:xfrm>
              <a:off x="847125" y="3296850"/>
              <a:ext cx="2008800" cy="14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45"/>
            <p:cNvGrpSpPr/>
            <p:nvPr/>
          </p:nvGrpSpPr>
          <p:grpSpPr>
            <a:xfrm rot="10800000" flipH="1">
              <a:off x="878209" y="3322949"/>
              <a:ext cx="429322" cy="93999"/>
              <a:chOff x="5795037" y="809024"/>
              <a:chExt cx="431653" cy="94500"/>
            </a:xfrm>
          </p:grpSpPr>
          <p:sp>
            <p:nvSpPr>
              <p:cNvPr id="713" name="Google Shape;713;p45"/>
              <p:cNvSpPr/>
              <p:nvPr/>
            </p:nvSpPr>
            <p:spPr>
              <a:xfrm>
                <a:off x="5795037" y="809024"/>
                <a:ext cx="94500" cy="94500"/>
              </a:xfrm>
              <a:prstGeom prst="ellipse">
                <a:avLst/>
              </a:prstGeom>
              <a:solidFill>
                <a:srgbClr val="81EEEB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5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A1C3FF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5"/>
              <p:cNvSpPr/>
              <p:nvPr/>
            </p:nvSpPr>
            <p:spPr>
              <a:xfrm>
                <a:off x="6132190" y="809024"/>
                <a:ext cx="94500" cy="94500"/>
              </a:xfrm>
              <a:prstGeom prst="ellipse">
                <a:avLst/>
              </a:prstGeom>
              <a:solidFill>
                <a:srgbClr val="FFC3D0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D0ECE5D2-BE69-A94E-BB80-F7656EDDB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59" y="1863505"/>
            <a:ext cx="3432451" cy="2566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5"/>
          <p:cNvSpPr/>
          <p:nvPr/>
        </p:nvSpPr>
        <p:spPr>
          <a:xfrm>
            <a:off x="7678745" y="2157024"/>
            <a:ext cx="943514" cy="1288940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5"/>
          <p:cNvSpPr/>
          <p:nvPr/>
        </p:nvSpPr>
        <p:spPr>
          <a:xfrm flipH="1">
            <a:off x="546633" y="1601999"/>
            <a:ext cx="943514" cy="1288940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5"/>
          <p:cNvSpPr/>
          <p:nvPr/>
        </p:nvSpPr>
        <p:spPr>
          <a:xfrm>
            <a:off x="7583488" y="1997113"/>
            <a:ext cx="60951" cy="52551"/>
          </a:xfrm>
          <a:custGeom>
            <a:avLst/>
            <a:gdLst/>
            <a:ahLst/>
            <a:cxnLst/>
            <a:rect l="l" t="t" r="r" b="b"/>
            <a:pathLst>
              <a:path w="1987" h="1713" extrusionOk="0">
                <a:moveTo>
                  <a:pt x="1142" y="1"/>
                </a:moveTo>
                <a:cubicBezTo>
                  <a:pt x="572" y="1"/>
                  <a:pt x="1" y="298"/>
                  <a:pt x="1" y="868"/>
                </a:cubicBezTo>
                <a:cubicBezTo>
                  <a:pt x="1" y="1439"/>
                  <a:pt x="572" y="1713"/>
                  <a:pt x="1142" y="1713"/>
                </a:cubicBezTo>
                <a:cubicBezTo>
                  <a:pt x="1416" y="1713"/>
                  <a:pt x="1987" y="1439"/>
                  <a:pt x="1987" y="868"/>
                </a:cubicBezTo>
                <a:cubicBezTo>
                  <a:pt x="1987" y="298"/>
                  <a:pt x="1416" y="1"/>
                  <a:pt x="11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  <a:reflection stA="6000" endPos="54000" dist="3810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5"/>
          <p:cNvSpPr/>
          <p:nvPr/>
        </p:nvSpPr>
        <p:spPr>
          <a:xfrm>
            <a:off x="962675" y="1358025"/>
            <a:ext cx="7236600" cy="2329800"/>
          </a:xfrm>
          <a:prstGeom prst="roundRect">
            <a:avLst>
              <a:gd name="adj" fmla="val 5229"/>
            </a:avLst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endParaRPr sz="2000" dirty="0">
              <a:solidFill>
                <a:srgbClr val="5555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4" name="Google Shape;694;p45"/>
          <p:cNvSpPr txBox="1">
            <a:spLocks noGrp="1"/>
          </p:cNvSpPr>
          <p:nvPr>
            <p:ph type="subTitle" idx="1"/>
          </p:nvPr>
        </p:nvSpPr>
        <p:spPr>
          <a:xfrm>
            <a:off x="1821000" y="667768"/>
            <a:ext cx="5502000" cy="58665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عرض المعلومات داخل الصفحة</a:t>
            </a:r>
            <a:endParaRPr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5" name="Google Shape;695;p45"/>
          <p:cNvSpPr/>
          <p:nvPr/>
        </p:nvSpPr>
        <p:spPr>
          <a:xfrm>
            <a:off x="5367203" y="3518298"/>
            <a:ext cx="33090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" name="Google Shape;700;p45"/>
          <p:cNvGrpSpPr/>
          <p:nvPr/>
        </p:nvGrpSpPr>
        <p:grpSpPr>
          <a:xfrm>
            <a:off x="7531488" y="1224238"/>
            <a:ext cx="891300" cy="486300"/>
            <a:chOff x="6930163" y="1358338"/>
            <a:chExt cx="891300" cy="486300"/>
          </a:xfrm>
        </p:grpSpPr>
        <p:sp>
          <p:nvSpPr>
            <p:cNvPr id="701" name="Google Shape;701;p45"/>
            <p:cNvSpPr/>
            <p:nvPr/>
          </p:nvSpPr>
          <p:spPr>
            <a:xfrm>
              <a:off x="6930163" y="1358338"/>
              <a:ext cx="891300" cy="486300"/>
            </a:xfrm>
            <a:prstGeom prst="wedgeRoundRectCallout">
              <a:avLst>
                <a:gd name="adj1" fmla="val -20923"/>
                <a:gd name="adj2" fmla="val 78986"/>
                <a:gd name="adj3" fmla="val 0"/>
              </a:avLst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2" name="Google Shape;702;p45"/>
            <p:cNvGrpSpPr/>
            <p:nvPr/>
          </p:nvGrpSpPr>
          <p:grpSpPr>
            <a:xfrm>
              <a:off x="7109579" y="1554476"/>
              <a:ext cx="532464" cy="94014"/>
              <a:chOff x="4703325" y="2297975"/>
              <a:chExt cx="242525" cy="42825"/>
            </a:xfrm>
          </p:grpSpPr>
          <p:sp>
            <p:nvSpPr>
              <p:cNvPr id="703" name="Google Shape;703;p45"/>
              <p:cNvSpPr/>
              <p:nvPr/>
            </p:nvSpPr>
            <p:spPr>
              <a:xfrm>
                <a:off x="4703325" y="2297975"/>
                <a:ext cx="502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713" extrusionOk="0">
                    <a:moveTo>
                      <a:pt x="1141" y="1"/>
                    </a:moveTo>
                    <a:cubicBezTo>
                      <a:pt x="571" y="1"/>
                      <a:pt x="0" y="298"/>
                      <a:pt x="0" y="868"/>
                    </a:cubicBezTo>
                    <a:cubicBezTo>
                      <a:pt x="0" y="1439"/>
                      <a:pt x="571" y="1713"/>
                      <a:pt x="1141" y="1713"/>
                    </a:cubicBezTo>
                    <a:cubicBezTo>
                      <a:pt x="1712" y="1713"/>
                      <a:pt x="2009" y="1439"/>
                      <a:pt x="2009" y="868"/>
                    </a:cubicBezTo>
                    <a:cubicBezTo>
                      <a:pt x="2009" y="298"/>
                      <a:pt x="1712" y="1"/>
                      <a:pt x="11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54000" dist="3810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5"/>
              <p:cNvSpPr/>
              <p:nvPr/>
            </p:nvSpPr>
            <p:spPr>
              <a:xfrm>
                <a:off x="4803175" y="229797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68" y="1"/>
                    </a:moveTo>
                    <a:cubicBezTo>
                      <a:pt x="297" y="1"/>
                      <a:pt x="0" y="298"/>
                      <a:pt x="0" y="868"/>
                    </a:cubicBezTo>
                    <a:cubicBezTo>
                      <a:pt x="0" y="1439"/>
                      <a:pt x="297" y="1713"/>
                      <a:pt x="868" y="1713"/>
                    </a:cubicBezTo>
                    <a:cubicBezTo>
                      <a:pt x="1438" y="1713"/>
                      <a:pt x="1712" y="1439"/>
                      <a:pt x="1712" y="868"/>
                    </a:cubicBezTo>
                    <a:cubicBezTo>
                      <a:pt x="1712" y="298"/>
                      <a:pt x="1438" y="1"/>
                      <a:pt x="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54000" dist="3810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5"/>
              <p:cNvSpPr/>
              <p:nvPr/>
            </p:nvSpPr>
            <p:spPr>
              <a:xfrm>
                <a:off x="4896175" y="229797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2" y="1"/>
                      <a:pt x="1" y="298"/>
                      <a:pt x="1" y="868"/>
                    </a:cubicBezTo>
                    <a:cubicBezTo>
                      <a:pt x="1" y="1439"/>
                      <a:pt x="572" y="1713"/>
                      <a:pt x="1142" y="1713"/>
                    </a:cubicBezTo>
                    <a:cubicBezTo>
                      <a:pt x="1416" y="1713"/>
                      <a:pt x="1987" y="1439"/>
                      <a:pt x="1987" y="868"/>
                    </a:cubicBezTo>
                    <a:cubicBezTo>
                      <a:pt x="1987" y="298"/>
                      <a:pt x="1416" y="1"/>
                      <a:pt x="1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54000" dist="3810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6" name="Google Shape;706;p45"/>
          <p:cNvSpPr/>
          <p:nvPr/>
        </p:nvSpPr>
        <p:spPr>
          <a:xfrm>
            <a:off x="8302289" y="3646992"/>
            <a:ext cx="270900" cy="270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57163" dist="85725" dir="5400000" algn="bl" rotWithShape="0">
              <a:schemeClr val="dk1">
                <a:alpha val="38000"/>
              </a:schemeClr>
            </a:outerShdw>
            <a:reflection stA="24000" endPos="30000" dist="1524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5"/>
          <p:cNvSpPr/>
          <p:nvPr/>
        </p:nvSpPr>
        <p:spPr>
          <a:xfrm>
            <a:off x="618690" y="2979599"/>
            <a:ext cx="94500" cy="9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5"/>
          <p:cNvSpPr/>
          <p:nvPr/>
        </p:nvSpPr>
        <p:spPr>
          <a:xfrm>
            <a:off x="824473" y="3270650"/>
            <a:ext cx="60900" cy="60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5"/>
          <p:cNvSpPr/>
          <p:nvPr/>
        </p:nvSpPr>
        <p:spPr>
          <a:xfrm>
            <a:off x="8272090" y="2034524"/>
            <a:ext cx="94500" cy="9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" name="Google Shape;710;p45"/>
          <p:cNvGrpSpPr/>
          <p:nvPr/>
        </p:nvGrpSpPr>
        <p:grpSpPr>
          <a:xfrm>
            <a:off x="485747" y="1284975"/>
            <a:ext cx="2008800" cy="146100"/>
            <a:chOff x="847125" y="3296850"/>
            <a:chExt cx="2008800" cy="146100"/>
          </a:xfrm>
        </p:grpSpPr>
        <p:sp>
          <p:nvSpPr>
            <p:cNvPr id="711" name="Google Shape;711;p45"/>
            <p:cNvSpPr/>
            <p:nvPr/>
          </p:nvSpPr>
          <p:spPr>
            <a:xfrm>
              <a:off x="847125" y="3296850"/>
              <a:ext cx="2008800" cy="14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45"/>
            <p:cNvGrpSpPr/>
            <p:nvPr/>
          </p:nvGrpSpPr>
          <p:grpSpPr>
            <a:xfrm rot="10800000" flipH="1">
              <a:off x="878209" y="3322949"/>
              <a:ext cx="429322" cy="93999"/>
              <a:chOff x="5795037" y="809024"/>
              <a:chExt cx="431653" cy="94500"/>
            </a:xfrm>
          </p:grpSpPr>
          <p:sp>
            <p:nvSpPr>
              <p:cNvPr id="713" name="Google Shape;713;p45"/>
              <p:cNvSpPr/>
              <p:nvPr/>
            </p:nvSpPr>
            <p:spPr>
              <a:xfrm>
                <a:off x="5795037" y="809024"/>
                <a:ext cx="94500" cy="94500"/>
              </a:xfrm>
              <a:prstGeom prst="ellipse">
                <a:avLst/>
              </a:prstGeom>
              <a:solidFill>
                <a:srgbClr val="81EEEB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5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A1C3FF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5"/>
              <p:cNvSpPr/>
              <p:nvPr/>
            </p:nvSpPr>
            <p:spPr>
              <a:xfrm>
                <a:off x="6132190" y="809024"/>
                <a:ext cx="94500" cy="94500"/>
              </a:xfrm>
              <a:prstGeom prst="ellipse">
                <a:avLst/>
              </a:prstGeom>
              <a:solidFill>
                <a:srgbClr val="FFC3D0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51865F56-F49A-E1C6-405E-5E6AE672E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98" y="1245795"/>
            <a:ext cx="5521077" cy="3111398"/>
          </a:xfrm>
          <a:prstGeom prst="rect">
            <a:avLst/>
          </a:prstGeom>
        </p:spPr>
      </p:pic>
      <p:sp>
        <p:nvSpPr>
          <p:cNvPr id="4" name="Google Shape;1316;p64">
            <a:extLst>
              <a:ext uri="{FF2B5EF4-FFF2-40B4-BE49-F238E27FC236}">
                <a16:creationId xmlns:a16="http://schemas.microsoft.com/office/drawing/2014/main" id="{985BDAEA-F5F5-C6D4-BB98-E13E95207525}"/>
              </a:ext>
            </a:extLst>
          </p:cNvPr>
          <p:cNvSpPr/>
          <p:nvPr/>
        </p:nvSpPr>
        <p:spPr>
          <a:xfrm>
            <a:off x="6866267" y="1839232"/>
            <a:ext cx="1952400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318;p64">
            <a:extLst>
              <a:ext uri="{FF2B5EF4-FFF2-40B4-BE49-F238E27FC236}">
                <a16:creationId xmlns:a16="http://schemas.microsoft.com/office/drawing/2014/main" id="{0C94109A-AAC7-7531-C29C-0353A3A8E50E}"/>
              </a:ext>
            </a:extLst>
          </p:cNvPr>
          <p:cNvSpPr txBox="1"/>
          <p:nvPr/>
        </p:nvSpPr>
        <p:spPr>
          <a:xfrm>
            <a:off x="7087046" y="1911424"/>
            <a:ext cx="1438800" cy="19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هذا شريط التمرير</a:t>
            </a:r>
          </a:p>
        </p:txBody>
      </p:sp>
      <p:sp>
        <p:nvSpPr>
          <p:cNvPr id="6" name="Google Shape;1325;p64">
            <a:extLst>
              <a:ext uri="{FF2B5EF4-FFF2-40B4-BE49-F238E27FC236}">
                <a16:creationId xmlns:a16="http://schemas.microsoft.com/office/drawing/2014/main" id="{24C4CE43-F50F-2E45-6727-9A09B4A76845}"/>
              </a:ext>
            </a:extLst>
          </p:cNvPr>
          <p:cNvSpPr/>
          <p:nvPr/>
        </p:nvSpPr>
        <p:spPr>
          <a:xfrm>
            <a:off x="4925853" y="1774624"/>
            <a:ext cx="326571" cy="327000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C4BFBB30-9C83-6A65-53A2-9751FFBD95A1}"/>
              </a:ext>
            </a:extLst>
          </p:cNvPr>
          <p:cNvCxnSpPr>
            <a:cxnSpLocks/>
            <a:stCxn id="6" idx="6"/>
            <a:endCxn id="4" idx="1"/>
          </p:cNvCxnSpPr>
          <p:nvPr/>
        </p:nvCxnSpPr>
        <p:spPr>
          <a:xfrm>
            <a:off x="5252424" y="1938124"/>
            <a:ext cx="1613843" cy="70158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934715"/>
      </p:ext>
    </p:extLst>
  </p:cSld>
  <p:clrMapOvr>
    <a:masterClrMapping/>
  </p:clrMapOvr>
</p:sld>
</file>

<file path=ppt/theme/theme1.xml><?xml version="1.0" encoding="utf-8"?>
<a:theme xmlns:a="http://schemas.openxmlformats.org/drawingml/2006/main" name="Multi-Business Company Website by Slidesgo">
  <a:themeElements>
    <a:clrScheme name="Simple Light">
      <a:dk1>
        <a:srgbClr val="5352EE"/>
      </a:dk1>
      <a:lt1>
        <a:srgbClr val="F1F0FF"/>
      </a:lt1>
      <a:dk2>
        <a:srgbClr val="9EA6FF"/>
      </a:dk2>
      <a:lt2>
        <a:srgbClr val="7882F3"/>
      </a:lt2>
      <a:accent1>
        <a:srgbClr val="D2D6FF"/>
      </a:accent1>
      <a:accent2>
        <a:srgbClr val="A1C3FF"/>
      </a:accent2>
      <a:accent3>
        <a:srgbClr val="FFC3D0"/>
      </a:accent3>
      <a:accent4>
        <a:srgbClr val="81EEEB"/>
      </a:accent4>
      <a:accent5>
        <a:srgbClr val="3AE4DF"/>
      </a:accent5>
      <a:accent6>
        <a:srgbClr val="FFFFFF"/>
      </a:accent6>
      <a:hlink>
        <a:srgbClr val="F1F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729</Words>
  <Application>Microsoft Office PowerPoint</Application>
  <PresentationFormat>عرض على الشاشة (16:9)</PresentationFormat>
  <Paragraphs>106</Paragraphs>
  <Slides>42</Slides>
  <Notes>42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9" baseType="lpstr">
      <vt:lpstr>Calibri</vt:lpstr>
      <vt:lpstr>Darker Grotesque</vt:lpstr>
      <vt:lpstr>Montserrat</vt:lpstr>
      <vt:lpstr>Open Sans</vt:lpstr>
      <vt:lpstr>Darker Grotesque Medium</vt:lpstr>
      <vt:lpstr>Arial</vt:lpstr>
      <vt:lpstr>Multi-Business Company Website by Slidesgo</vt:lpstr>
      <vt:lpstr>الوحدة الأولى                                               عالمي المتصل</vt:lpstr>
      <vt:lpstr>الدرس الأول </vt:lpstr>
      <vt:lpstr>عرض تقديمي في PowerPoint</vt:lpstr>
      <vt:lpstr>عرض تقديمي في PowerPoint</vt:lpstr>
      <vt:lpstr>الإنترنت</vt:lpstr>
      <vt:lpstr>متصفح المواقع الإلكترونية</vt:lpstr>
      <vt:lpstr>لفتح متصفح </vt:lpstr>
      <vt:lpstr>عرض تقديمي في PowerPoint</vt:lpstr>
      <vt:lpstr>عرض تقديمي في PowerPoint</vt:lpstr>
      <vt:lpstr>عرض تقديمي في PowerPoint</vt:lpstr>
      <vt:lpstr>لنطبق معًا </vt:lpstr>
      <vt:lpstr>عرض تقديمي في PowerPoint</vt:lpstr>
      <vt:lpstr>الواجب : </vt:lpstr>
      <vt:lpstr>نهاية الدرس  ماذا تعلمنا اليوم </vt:lpstr>
      <vt:lpstr>عرض تقديمي في PowerPoint</vt:lpstr>
      <vt:lpstr>عرض تقديمي في PowerPoint</vt:lpstr>
      <vt:lpstr>أدوات المتصفح</vt:lpstr>
      <vt:lpstr>البحث في الإنترنت</vt:lpstr>
      <vt:lpstr>البحث في الإنترنت</vt:lpstr>
      <vt:lpstr>لنطبق معًا </vt:lpstr>
      <vt:lpstr>عرض تقديمي في PowerPoint</vt:lpstr>
      <vt:lpstr>نهاية الدرس  ماذا تعلمنا اليوم </vt:lpstr>
      <vt:lpstr>عرض تقديمي في PowerPoint</vt:lpstr>
      <vt:lpstr>عرض تقديمي في PowerPoint</vt:lpstr>
      <vt:lpstr>المعلومات الموثوقة</vt:lpstr>
      <vt:lpstr>عرض تقديمي في PowerPoint</vt:lpstr>
      <vt:lpstr>تحقق من حداثة المعلومات</vt:lpstr>
      <vt:lpstr>نسخ المعلومات</vt:lpstr>
      <vt:lpstr>احترم عمل الآخرين</vt:lpstr>
      <vt:lpstr>لنطبق معًا </vt:lpstr>
      <vt:lpstr>عرض تقديمي في PowerPoint</vt:lpstr>
      <vt:lpstr>الواجب : </vt:lpstr>
      <vt:lpstr>نهاية الدرس  ماذا تعلمنا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الفيروسات</vt:lpstr>
      <vt:lpstr>لنطبق معًا </vt:lpstr>
      <vt:lpstr>عرض تقديمي في PowerPoint</vt:lpstr>
      <vt:lpstr>الواجب : </vt:lpstr>
      <vt:lpstr>نهاية الدرس  ماذا تعلمنا اليوم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Multi-Business Company Website</dc:title>
  <cp:lastModifiedBy>ATHEER ABDULLAH ALI ALTUWAIJRI</cp:lastModifiedBy>
  <cp:revision>8</cp:revision>
  <dcterms:modified xsi:type="dcterms:W3CDTF">2022-11-19T07:37:04Z</dcterms:modified>
</cp:coreProperties>
</file>