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44" r:id="rId2"/>
    <p:sldId id="345" r:id="rId3"/>
    <p:sldId id="303" r:id="rId4"/>
    <p:sldId id="346" r:id="rId5"/>
    <p:sldId id="341" r:id="rId6"/>
    <p:sldId id="347" r:id="rId7"/>
    <p:sldId id="343" r:id="rId8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jwTaOGnbcmVhorb1JibXQ==" hashData="zyUNwGUnuBdndpCzKpmf7kgBE/G5kW0MC181JoTsADyNUktKr58pgnuNgh0QqcSXbb3MP7v6FFt53nSP90oo1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BFB"/>
    <a:srgbClr val="1A0694"/>
    <a:srgbClr val="0000FF"/>
    <a:srgbClr val="FFF4D4"/>
    <a:srgbClr val="EB0B8C"/>
    <a:srgbClr val="E91F91"/>
    <a:srgbClr val="E80A8A"/>
    <a:srgbClr val="EA0D8F"/>
    <a:srgbClr val="EF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92" autoAdjust="0"/>
    <p:restoredTop sz="95126" autoAdjust="0"/>
  </p:normalViewPr>
  <p:slideViewPr>
    <p:cSldViewPr snapToGrid="0">
      <p:cViewPr varScale="1">
        <p:scale>
          <a:sx n="60" d="100"/>
          <a:sy n="6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2.jp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6.jp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jp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6.jp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7.jp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jp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6.jp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17865" y="9116939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126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9B69DC2E-A4C0-499C-F2FD-03435377A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6" t="5139" r="7834" b="84767"/>
          <a:stretch/>
        </p:blipFill>
        <p:spPr>
          <a:xfrm>
            <a:off x="13819516" y="48663"/>
            <a:ext cx="3209059" cy="98090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67AB827-5B14-D536-8A9A-47C9D96F4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" y="8501296"/>
            <a:ext cx="1962150" cy="12001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1289CAD-8B84-D2DC-3459-3D9B2DE4B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1903" r="77314" b="83102"/>
          <a:stretch/>
        </p:blipFill>
        <p:spPr>
          <a:xfrm>
            <a:off x="1194547" y="74468"/>
            <a:ext cx="1064030" cy="14571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A7B0205-082C-3DA7-325E-3B6678FD5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7" t="15875" r="9122" b="80007"/>
          <a:stretch/>
        </p:blipFill>
        <p:spPr>
          <a:xfrm>
            <a:off x="14708521" y="1005842"/>
            <a:ext cx="2181425" cy="64438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99A44F9-5C87-9118-5AE2-C59A7F6D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863" r="1850" b="48084"/>
          <a:stretch/>
        </p:blipFill>
        <p:spPr>
          <a:xfrm>
            <a:off x="8896641" y="1800138"/>
            <a:ext cx="7877896" cy="667418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2469EDA-E167-5977-784C-A1322F34888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7891"/>
          <a:stretch/>
        </p:blipFill>
        <p:spPr>
          <a:xfrm>
            <a:off x="10640431" y="2570485"/>
            <a:ext cx="6069739" cy="86992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9BF8B52-DE13-AE39-7E3E-1A352DCF7F58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8493" y="3647477"/>
            <a:ext cx="5642025" cy="631494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64E22B4-5D29-1AD8-63D1-466376EBD1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r="479" b="1894"/>
          <a:stretch/>
        </p:blipFill>
        <p:spPr>
          <a:xfrm>
            <a:off x="10630303" y="4539644"/>
            <a:ext cx="6060215" cy="901512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2B7F3C9-D504-CC16-C7A6-230E7E29B8F9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5700" y="5605365"/>
            <a:ext cx="4212575" cy="67772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0D9F706C-A985-DF12-44DA-EFC836F8A52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9"/>
          <a:stretch/>
        </p:blipFill>
        <p:spPr>
          <a:xfrm>
            <a:off x="10620779" y="6512881"/>
            <a:ext cx="6069739" cy="901511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9B49438-3000-D2C0-F157-167B9A1316E9}"/>
              </a:ext>
            </a:extLst>
          </p:cNvPr>
          <p:cNvSpPr txBox="1"/>
          <p:nvPr/>
        </p:nvSpPr>
        <p:spPr>
          <a:xfrm>
            <a:off x="9735751" y="2517819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7CD2EA8-6CDD-A8AF-36EB-85599C686F73}"/>
              </a:ext>
            </a:extLst>
          </p:cNvPr>
          <p:cNvSpPr txBox="1"/>
          <p:nvPr/>
        </p:nvSpPr>
        <p:spPr>
          <a:xfrm>
            <a:off x="9724096" y="3505250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40FE181-E62D-25F1-841C-6833D1E8A1F5}"/>
              </a:ext>
            </a:extLst>
          </p:cNvPr>
          <p:cNvSpPr txBox="1"/>
          <p:nvPr/>
        </p:nvSpPr>
        <p:spPr>
          <a:xfrm>
            <a:off x="9684664" y="4510327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F58328B5-E5A2-881A-3B32-9B10257833D9}"/>
              </a:ext>
            </a:extLst>
          </p:cNvPr>
          <p:cNvSpPr txBox="1"/>
          <p:nvPr/>
        </p:nvSpPr>
        <p:spPr>
          <a:xfrm>
            <a:off x="8868976" y="5276594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96F8B22-282F-0571-9C44-07872A671F7F}"/>
              </a:ext>
            </a:extLst>
          </p:cNvPr>
          <p:cNvSpPr txBox="1"/>
          <p:nvPr/>
        </p:nvSpPr>
        <p:spPr>
          <a:xfrm>
            <a:off x="9708085" y="6493310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D4BCB2B8-F59E-93A9-4033-5CD55E33EC04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0779" y="7564307"/>
            <a:ext cx="6153758" cy="756743"/>
          </a:xfrm>
          <a:prstGeom prst="rect">
            <a:avLst/>
          </a:prstGeom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E3B7DAF-2CE7-259C-7F03-684B15E85304}"/>
              </a:ext>
            </a:extLst>
          </p:cNvPr>
          <p:cNvSpPr txBox="1"/>
          <p:nvPr/>
        </p:nvSpPr>
        <p:spPr>
          <a:xfrm>
            <a:off x="9715904" y="7473021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4769DFB-B652-A5E0-3B91-1D9794398C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863" r="1850" b="55743"/>
          <a:stretch/>
        </p:blipFill>
        <p:spPr>
          <a:xfrm>
            <a:off x="415079" y="1800138"/>
            <a:ext cx="7877896" cy="5672883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6F79D099-CF21-9E01-C2D0-698A712DDD90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3810" y="2675767"/>
            <a:ext cx="6028589" cy="678466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AF97B780-88AC-20AE-2B3C-EAFF12DEAECC}"/>
              </a:ext>
            </a:extLst>
          </p:cNvPr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0662" y="3599594"/>
            <a:ext cx="5437131" cy="803083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09F7DD03-FD46-A36D-BD44-807468011CAE}"/>
              </a:ext>
            </a:extLst>
          </p:cNvPr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1114" y="4637141"/>
            <a:ext cx="5991761" cy="730063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2652DDA7-1126-3AC3-EB96-5E8E7D5A0F21}"/>
              </a:ext>
            </a:extLst>
          </p:cNvPr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625" y="5574529"/>
            <a:ext cx="5856318" cy="678465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CD0C8315-CAAF-F1B8-AE78-881FBCFAFA8D}"/>
              </a:ext>
            </a:extLst>
          </p:cNvPr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3809" y="6589449"/>
            <a:ext cx="6048267" cy="730062"/>
          </a:xfrm>
          <a:prstGeom prst="rect">
            <a:avLst/>
          </a:prstGeom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4887B861-8625-BBE8-8D7E-6A78463BEDFB}"/>
              </a:ext>
            </a:extLst>
          </p:cNvPr>
          <p:cNvSpPr txBox="1"/>
          <p:nvPr/>
        </p:nvSpPr>
        <p:spPr>
          <a:xfrm>
            <a:off x="1262222" y="2541910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624E6D5-71A1-39F1-1EB4-8623F84E1D6B}"/>
              </a:ext>
            </a:extLst>
          </p:cNvPr>
          <p:cNvSpPr txBox="1"/>
          <p:nvPr/>
        </p:nvSpPr>
        <p:spPr>
          <a:xfrm>
            <a:off x="1255806" y="3514970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1235506-848E-64E9-9547-FD50C93A2775}"/>
              </a:ext>
            </a:extLst>
          </p:cNvPr>
          <p:cNvSpPr txBox="1"/>
          <p:nvPr/>
        </p:nvSpPr>
        <p:spPr>
          <a:xfrm>
            <a:off x="1240753" y="4520594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E8A9ABF-7FA6-9DCC-9B17-6E99C027E9AA}"/>
              </a:ext>
            </a:extLst>
          </p:cNvPr>
          <p:cNvSpPr txBox="1"/>
          <p:nvPr/>
        </p:nvSpPr>
        <p:spPr>
          <a:xfrm>
            <a:off x="395447" y="5307824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EB8DA32-B7D0-F2EC-25E8-A9B304151AA9}"/>
              </a:ext>
            </a:extLst>
          </p:cNvPr>
          <p:cNvSpPr txBox="1"/>
          <p:nvPr/>
        </p:nvSpPr>
        <p:spPr>
          <a:xfrm>
            <a:off x="383282" y="6299616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6" grpId="0"/>
      <p:bldP spid="36" grpId="1"/>
      <p:bldP spid="38" grpId="0"/>
      <p:bldP spid="38" grpId="1"/>
      <p:bldP spid="40" grpId="0"/>
      <p:bldP spid="40" grpId="1"/>
      <p:bldP spid="42" grpId="0"/>
      <p:bldP spid="42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D3367F0E-4006-2D22-E7AF-5D53802F6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482635"/>
            <a:ext cx="1962150" cy="120015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209572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127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026FF06-0F34-515D-6A33-5ABDC51E0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 t="6805" r="10876" b="85446"/>
          <a:stretch/>
        </p:blipFill>
        <p:spPr>
          <a:xfrm>
            <a:off x="13886296" y="266700"/>
            <a:ext cx="3169804" cy="7531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A3C7190-4A84-9ED3-F674-1E61D2270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9" t="15535" r="10876" b="79852"/>
          <a:stretch/>
        </p:blipFill>
        <p:spPr>
          <a:xfrm>
            <a:off x="15066891" y="1234751"/>
            <a:ext cx="1965520" cy="7220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D1BA1DC-D66E-8257-FA2F-A30E32B398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" r="-1734" b="-4626"/>
          <a:stretch/>
        </p:blipFill>
        <p:spPr>
          <a:xfrm>
            <a:off x="3429953" y="142524"/>
            <a:ext cx="9774000" cy="369575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8464E94-FFBD-B2E7-F7E3-FE32C3A6F1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1" b="-2793"/>
          <a:stretch/>
        </p:blipFill>
        <p:spPr>
          <a:xfrm>
            <a:off x="3285735" y="3600450"/>
            <a:ext cx="9756000" cy="272971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D0A71DF-441B-5F02-FE97-7F9BFACF6E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-2511" r="-728" b="1"/>
          <a:stretch/>
        </p:blipFill>
        <p:spPr>
          <a:xfrm>
            <a:off x="3439478" y="6165207"/>
            <a:ext cx="9674206" cy="2968303"/>
          </a:xfrm>
          <a:prstGeom prst="rect">
            <a:avLst/>
          </a:prstGeom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13D0D1EF-EF98-1E83-5C66-9B5EE79257BD}"/>
              </a:ext>
            </a:extLst>
          </p:cNvPr>
          <p:cNvSpPr/>
          <p:nvPr/>
        </p:nvSpPr>
        <p:spPr>
          <a:xfrm>
            <a:off x="3726291" y="1651738"/>
            <a:ext cx="420551" cy="403859"/>
          </a:xfrm>
          <a:prstGeom prst="ellipse">
            <a:avLst/>
          </a:prstGeom>
          <a:solidFill>
            <a:srgbClr val="0000FF"/>
          </a:solidFill>
          <a:ln>
            <a:solidFill>
              <a:srgbClr val="1A0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F1B75B0-1356-3902-D208-E700BBA9498E}"/>
              </a:ext>
            </a:extLst>
          </p:cNvPr>
          <p:cNvSpPr/>
          <p:nvPr/>
        </p:nvSpPr>
        <p:spPr>
          <a:xfrm>
            <a:off x="3726290" y="5063565"/>
            <a:ext cx="420551" cy="403859"/>
          </a:xfrm>
          <a:prstGeom prst="ellipse">
            <a:avLst/>
          </a:prstGeom>
          <a:solidFill>
            <a:srgbClr val="0000FF"/>
          </a:solidFill>
          <a:ln>
            <a:solidFill>
              <a:srgbClr val="1A0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B352514-8E09-4F7C-DF91-E31509EFBA90}"/>
              </a:ext>
            </a:extLst>
          </p:cNvPr>
          <p:cNvSpPr/>
          <p:nvPr/>
        </p:nvSpPr>
        <p:spPr>
          <a:xfrm>
            <a:off x="3722843" y="7123266"/>
            <a:ext cx="420551" cy="403859"/>
          </a:xfrm>
          <a:prstGeom prst="ellipse">
            <a:avLst/>
          </a:prstGeom>
          <a:solidFill>
            <a:srgbClr val="0000FF"/>
          </a:solidFill>
          <a:ln>
            <a:solidFill>
              <a:srgbClr val="1A0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17865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128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ED201D-2F09-D682-D1CC-2F267DCDE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9" t="6582" r="8547" b="85194"/>
          <a:stretch/>
        </p:blipFill>
        <p:spPr>
          <a:xfrm>
            <a:off x="13865103" y="139554"/>
            <a:ext cx="3217500" cy="79912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C099EA0-3331-1764-81F3-FF2448AEC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482635"/>
            <a:ext cx="1962150" cy="12001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0BE0B95-9B80-A063-A37F-5A1EF52F6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8" t="15908" r="9563" b="79973"/>
          <a:stretch/>
        </p:blipFill>
        <p:spPr>
          <a:xfrm>
            <a:off x="14734337" y="999275"/>
            <a:ext cx="2319425" cy="64438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D9D202-7B71-5679-86D4-ED6EE7F73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863" r="1850" b="48084"/>
          <a:stretch/>
        </p:blipFill>
        <p:spPr>
          <a:xfrm>
            <a:off x="8896641" y="1800138"/>
            <a:ext cx="7877896" cy="667418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6C983CC-3615-C012-B3A7-0CDAE67CAE50}"/>
              </a:ext>
            </a:extLst>
          </p:cNvPr>
          <p:cNvSpPr txBox="1"/>
          <p:nvPr/>
        </p:nvSpPr>
        <p:spPr>
          <a:xfrm>
            <a:off x="9735747" y="2515363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061DB5E-6F35-629C-6736-6C23E2BA0979}"/>
              </a:ext>
            </a:extLst>
          </p:cNvPr>
          <p:cNvSpPr txBox="1"/>
          <p:nvPr/>
        </p:nvSpPr>
        <p:spPr>
          <a:xfrm>
            <a:off x="8900609" y="3296857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6FCD90B-D68E-A26D-0440-55D8FA518421}"/>
              </a:ext>
            </a:extLst>
          </p:cNvPr>
          <p:cNvSpPr txBox="1"/>
          <p:nvPr/>
        </p:nvSpPr>
        <p:spPr>
          <a:xfrm>
            <a:off x="9730300" y="4499261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FE27A8-DF19-3657-41AF-8E0161319275}"/>
              </a:ext>
            </a:extLst>
          </p:cNvPr>
          <p:cNvSpPr txBox="1"/>
          <p:nvPr/>
        </p:nvSpPr>
        <p:spPr>
          <a:xfrm>
            <a:off x="9717600" y="6464550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918E489-E073-B8DC-6486-39721A7CC013}"/>
              </a:ext>
            </a:extLst>
          </p:cNvPr>
          <p:cNvSpPr txBox="1"/>
          <p:nvPr/>
        </p:nvSpPr>
        <p:spPr>
          <a:xfrm>
            <a:off x="8880365" y="5281651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50A6319-8955-A357-1DFD-1D59C0450025}"/>
              </a:ext>
            </a:extLst>
          </p:cNvPr>
          <p:cNvSpPr txBox="1"/>
          <p:nvPr/>
        </p:nvSpPr>
        <p:spPr>
          <a:xfrm>
            <a:off x="9730919" y="7447881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E54AE90-67D0-3A7D-EB12-6E02AF4AD7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63" b="3260"/>
          <a:stretch/>
        </p:blipFill>
        <p:spPr>
          <a:xfrm>
            <a:off x="10707990" y="2595557"/>
            <a:ext cx="5933933" cy="85607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6974FD1-179D-E0D1-334D-940C1863E5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827" b="3920"/>
          <a:stretch/>
        </p:blipFill>
        <p:spPr>
          <a:xfrm>
            <a:off x="10723730" y="3583552"/>
            <a:ext cx="5980842" cy="84874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C10F723-7007-25AF-A52D-83C90AB59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3495" y="4610387"/>
            <a:ext cx="4059600" cy="69290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49F0267-1EAB-7DAE-6C61-5089496D6B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53941" y="5630486"/>
            <a:ext cx="3986454" cy="67296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D9CCF39-6F47-520F-4E37-4E6CB6453D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997" b="5207"/>
          <a:stretch/>
        </p:blipFill>
        <p:spPr>
          <a:xfrm>
            <a:off x="10694413" y="6530636"/>
            <a:ext cx="6010159" cy="87215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79B5D75-7A5C-DB11-AC2E-86EB1E1E2C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1036" y="7548457"/>
            <a:ext cx="6010159" cy="78020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5E2C3FF-7316-64AF-4D72-0A6D23A415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863" r="1850" b="48084"/>
          <a:stretch/>
        </p:blipFill>
        <p:spPr>
          <a:xfrm>
            <a:off x="426283" y="1800138"/>
            <a:ext cx="7877896" cy="667418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0FA401D-DC5E-6A37-36CE-EFAA8AEFC284}"/>
              </a:ext>
            </a:extLst>
          </p:cNvPr>
          <p:cNvSpPr txBox="1"/>
          <p:nvPr/>
        </p:nvSpPr>
        <p:spPr>
          <a:xfrm>
            <a:off x="352496" y="2358848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97A47A3-D949-7280-CCC2-967F81D12B88}"/>
              </a:ext>
            </a:extLst>
          </p:cNvPr>
          <p:cNvSpPr txBox="1"/>
          <p:nvPr/>
        </p:nvSpPr>
        <p:spPr>
          <a:xfrm>
            <a:off x="1244055" y="3488402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B2B6818-599B-400C-314D-2A3015092981}"/>
              </a:ext>
            </a:extLst>
          </p:cNvPr>
          <p:cNvSpPr txBox="1"/>
          <p:nvPr/>
        </p:nvSpPr>
        <p:spPr>
          <a:xfrm>
            <a:off x="1231436" y="4495249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4C94AA0-55EB-972A-6A7D-8D061863920A}"/>
              </a:ext>
            </a:extLst>
          </p:cNvPr>
          <p:cNvSpPr txBox="1"/>
          <p:nvPr/>
        </p:nvSpPr>
        <p:spPr>
          <a:xfrm>
            <a:off x="384677" y="5328639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B6D0199-EBE3-C64D-FFF4-7F4130F0FFED}"/>
              </a:ext>
            </a:extLst>
          </p:cNvPr>
          <p:cNvSpPr txBox="1"/>
          <p:nvPr/>
        </p:nvSpPr>
        <p:spPr>
          <a:xfrm>
            <a:off x="1224686" y="6479297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D4B4B112-091F-7A08-7721-3434069B354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575" b="3826"/>
          <a:stretch/>
        </p:blipFill>
        <p:spPr>
          <a:xfrm>
            <a:off x="2297707" y="2557457"/>
            <a:ext cx="5947445" cy="930945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6936944-AC0C-5DFE-2A23-A67F8925826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201"/>
          <a:stretch/>
        </p:blipFill>
        <p:spPr>
          <a:xfrm>
            <a:off x="2256465" y="3568699"/>
            <a:ext cx="5970906" cy="892845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264B2C56-7D59-FB37-4D97-2B6E16D0BD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4043" y="4581963"/>
            <a:ext cx="5394514" cy="699688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6595BEE-79D1-8593-AA35-FF9D24D900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3959" y="5623561"/>
            <a:ext cx="5613952" cy="69968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0C88D1B4-1FFF-A555-E94E-9B459B98E2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7093" y="6587938"/>
            <a:ext cx="5181172" cy="675561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5CBBDD32-F9A5-C8C0-4EBA-2380FE6D16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3959" b="5052"/>
          <a:stretch/>
        </p:blipFill>
        <p:spPr>
          <a:xfrm>
            <a:off x="2239308" y="7494960"/>
            <a:ext cx="6000233" cy="833701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FC6EEF3-1B78-8B4F-BBC9-C2B8CE702CF0}"/>
              </a:ext>
            </a:extLst>
          </p:cNvPr>
          <p:cNvSpPr txBox="1"/>
          <p:nvPr/>
        </p:nvSpPr>
        <p:spPr>
          <a:xfrm>
            <a:off x="1228753" y="7482260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55" grpId="0"/>
      <p:bldP spid="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B56307B-000F-F3E9-E34D-2F1809E4B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482635"/>
            <a:ext cx="1962150" cy="120015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129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D583773-107E-12E7-A2D2-B36EF4AB5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1" t="6485" r="9604" b="85302"/>
          <a:stretch/>
        </p:blipFill>
        <p:spPr>
          <a:xfrm>
            <a:off x="13694204" y="249382"/>
            <a:ext cx="3175453" cy="79802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8D6A648-6364-F994-6C61-575CC1109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9" t="15848" r="10770" b="80100"/>
          <a:stretch/>
        </p:blipFill>
        <p:spPr>
          <a:xfrm>
            <a:off x="14455985" y="1149821"/>
            <a:ext cx="2092786" cy="63405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A35D6C7-52ED-28C0-5667-0260AE6E94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863" r="1850" b="48084"/>
          <a:stretch/>
        </p:blipFill>
        <p:spPr>
          <a:xfrm>
            <a:off x="8896641" y="1914438"/>
            <a:ext cx="7877896" cy="667418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DDB6E19-981D-C1BD-8B10-20D92A71B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842" y="2693821"/>
            <a:ext cx="6104487" cy="87838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3A4028-F350-545D-23D2-C7193D4D3F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765"/>
          <a:stretch/>
        </p:blipFill>
        <p:spPr>
          <a:xfrm>
            <a:off x="10677525" y="3674261"/>
            <a:ext cx="6081473" cy="89505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5A1BCD-BFB9-E156-9F19-9D023AAB2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4236" y="4755356"/>
            <a:ext cx="4870301" cy="66359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31E24E2-8EB8-314A-EEDE-A0CD895720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49162" y="5737521"/>
            <a:ext cx="4077887" cy="70443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534207F-82B9-4E80-BEDE-B1F6EB4899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050"/>
          <a:stretch/>
        </p:blipFill>
        <p:spPr>
          <a:xfrm>
            <a:off x="10650842" y="6636705"/>
            <a:ext cx="6104487" cy="90570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255FBB5-BFAB-2EAB-7489-90DB8FB7DB1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518"/>
          <a:stretch/>
        </p:blipFill>
        <p:spPr>
          <a:xfrm>
            <a:off x="10631976" y="7633813"/>
            <a:ext cx="6110241" cy="88616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42B9CA2-712A-84A6-4506-94B4FA7626AB}"/>
              </a:ext>
            </a:extLst>
          </p:cNvPr>
          <p:cNvSpPr txBox="1"/>
          <p:nvPr/>
        </p:nvSpPr>
        <p:spPr>
          <a:xfrm>
            <a:off x="9709412" y="2604457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E5A1C9E-EBAD-301F-5313-6C37BBC2E866}"/>
              </a:ext>
            </a:extLst>
          </p:cNvPr>
          <p:cNvSpPr txBox="1"/>
          <p:nvPr/>
        </p:nvSpPr>
        <p:spPr>
          <a:xfrm>
            <a:off x="8871212" y="3404828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A367584-0470-AE5F-3511-B7440C979B53}"/>
              </a:ext>
            </a:extLst>
          </p:cNvPr>
          <p:cNvSpPr txBox="1"/>
          <p:nvPr/>
        </p:nvSpPr>
        <p:spPr>
          <a:xfrm>
            <a:off x="9713908" y="4617824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1A28857-F176-2D7D-8FB0-94D090AE74F3}"/>
              </a:ext>
            </a:extLst>
          </p:cNvPr>
          <p:cNvSpPr txBox="1"/>
          <p:nvPr/>
        </p:nvSpPr>
        <p:spPr>
          <a:xfrm>
            <a:off x="9709412" y="5588813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4D2EDBA-E07F-7943-F756-93A5E16AB1B3}"/>
              </a:ext>
            </a:extLst>
          </p:cNvPr>
          <p:cNvSpPr txBox="1"/>
          <p:nvPr/>
        </p:nvSpPr>
        <p:spPr>
          <a:xfrm>
            <a:off x="9728090" y="6593091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5EDE81A-ACB2-0EB7-F397-F1472283225E}"/>
              </a:ext>
            </a:extLst>
          </p:cNvPr>
          <p:cNvSpPr txBox="1"/>
          <p:nvPr/>
        </p:nvSpPr>
        <p:spPr>
          <a:xfrm>
            <a:off x="8871921" y="7345632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29969A9E-2971-B481-D88E-C75DE0E44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863" r="1850" b="55685"/>
          <a:stretch/>
        </p:blipFill>
        <p:spPr>
          <a:xfrm>
            <a:off x="463212" y="1866499"/>
            <a:ext cx="7877896" cy="5680476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9199D6D1-9F63-BB6F-1966-6FB5FAFFC5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197" b="5628"/>
          <a:stretch/>
        </p:blipFill>
        <p:spPr>
          <a:xfrm>
            <a:off x="2207188" y="2623989"/>
            <a:ext cx="6104475" cy="873426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10409BB5-8D48-6AC8-30A3-7103469AB7C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8649" b="2025"/>
          <a:stretch/>
        </p:blipFill>
        <p:spPr>
          <a:xfrm>
            <a:off x="2252218" y="3634741"/>
            <a:ext cx="6058663" cy="872464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BB8DD59-B676-FEEF-A700-F7C10D65224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9847"/>
          <a:stretch/>
        </p:blipFill>
        <p:spPr>
          <a:xfrm>
            <a:off x="2209589" y="4625340"/>
            <a:ext cx="6110201" cy="872464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6F9A7FEA-20BE-2D6B-A68A-4922B24743C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795"/>
          <a:stretch/>
        </p:blipFill>
        <p:spPr>
          <a:xfrm>
            <a:off x="2209402" y="5608032"/>
            <a:ext cx="6138834" cy="872464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6C9A8F8D-52DE-F2E0-02CE-123FBE10A64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5735" b="3389"/>
          <a:stretch/>
        </p:blipFill>
        <p:spPr>
          <a:xfrm>
            <a:off x="2267676" y="6607511"/>
            <a:ext cx="6075842" cy="848024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97E1F16-A829-7D8D-4C05-E11563F2E5A8}"/>
              </a:ext>
            </a:extLst>
          </p:cNvPr>
          <p:cNvSpPr txBox="1"/>
          <p:nvPr/>
        </p:nvSpPr>
        <p:spPr>
          <a:xfrm>
            <a:off x="1281752" y="2603199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71A32A1-08B7-4301-49FA-61F5218E5614}"/>
              </a:ext>
            </a:extLst>
          </p:cNvPr>
          <p:cNvSpPr txBox="1"/>
          <p:nvPr/>
        </p:nvSpPr>
        <p:spPr>
          <a:xfrm>
            <a:off x="1281752" y="3572204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EE319DB1-B9CF-0483-823E-BBF1D2EE937B}"/>
              </a:ext>
            </a:extLst>
          </p:cNvPr>
          <p:cNvSpPr txBox="1"/>
          <p:nvPr/>
        </p:nvSpPr>
        <p:spPr>
          <a:xfrm>
            <a:off x="1276246" y="4567528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D48B73A5-AF89-AAEB-BAEC-4E1CC7016EFB}"/>
              </a:ext>
            </a:extLst>
          </p:cNvPr>
          <p:cNvSpPr txBox="1"/>
          <p:nvPr/>
        </p:nvSpPr>
        <p:spPr>
          <a:xfrm>
            <a:off x="456370" y="5435180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5F0EB2B6-4604-4791-1699-003218A2AF48}"/>
              </a:ext>
            </a:extLst>
          </p:cNvPr>
          <p:cNvSpPr txBox="1"/>
          <p:nvPr/>
        </p:nvSpPr>
        <p:spPr>
          <a:xfrm>
            <a:off x="1249110" y="6564516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35" grpId="0"/>
      <p:bldP spid="35" grpId="1"/>
      <p:bldP spid="36" grpId="0"/>
      <p:bldP spid="36" grpId="1"/>
      <p:bldP spid="43" grpId="0"/>
      <p:bldP spid="43" grpId="1"/>
      <p:bldP spid="44" grpId="0"/>
      <p:bldP spid="44" grpId="1"/>
      <p:bldP spid="45" grpId="0"/>
      <p:bldP spid="45" grpId="1"/>
      <p:bldP spid="47" grpId="0"/>
      <p:bldP spid="47" grpId="1"/>
      <p:bldP spid="50" grpId="0"/>
      <p:bldP spid="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17865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130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81E063A-F5BE-D140-0239-BF97D58F5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t="6485" r="9684" b="85474"/>
          <a:stretch/>
        </p:blipFill>
        <p:spPr>
          <a:xfrm>
            <a:off x="13752394" y="148417"/>
            <a:ext cx="3059073" cy="7813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0965E48-26EC-3CCF-C7E4-125C66DAB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8482635"/>
            <a:ext cx="1962150" cy="12001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8FCED77-A0D4-2E2C-7F1F-BD3BC87DC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0" t="15408" r="9273" b="80475"/>
          <a:stretch/>
        </p:blipFill>
        <p:spPr>
          <a:xfrm>
            <a:off x="14254684" y="951182"/>
            <a:ext cx="2664497" cy="64438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94A8774-C3EC-87BE-E300-D0F06403C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863" r="1850" b="48084"/>
          <a:stretch/>
        </p:blipFill>
        <p:spPr>
          <a:xfrm>
            <a:off x="8896641" y="1933488"/>
            <a:ext cx="7877896" cy="6674183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71817A3-5424-BBE5-0939-80C5373C8594}"/>
              </a:ext>
            </a:extLst>
          </p:cNvPr>
          <p:cNvSpPr txBox="1"/>
          <p:nvPr/>
        </p:nvSpPr>
        <p:spPr>
          <a:xfrm>
            <a:off x="9692497" y="2643763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F9063C4-F02A-6602-28CC-E6B3B360D6DD}"/>
              </a:ext>
            </a:extLst>
          </p:cNvPr>
          <p:cNvSpPr txBox="1"/>
          <p:nvPr/>
        </p:nvSpPr>
        <p:spPr>
          <a:xfrm>
            <a:off x="8859711" y="3452515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C37B778-704D-911C-8B17-B17E53C59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005" y="2653287"/>
            <a:ext cx="6044451" cy="9185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6849050-FC8F-CF3D-F882-45888BAC2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5881" y="3803949"/>
            <a:ext cx="5810589" cy="60492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184597B-831E-762C-70E6-495FBBC18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2019" y="4650474"/>
            <a:ext cx="6044451" cy="91858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F6BF2F0-C8D0-C822-E9F1-C412372D56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6005" y="5636679"/>
            <a:ext cx="6044451" cy="90738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B2BBA507-C1E4-C1ED-7764-6A7CA31E1E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50066" y="6801442"/>
            <a:ext cx="4284524" cy="59342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3F01E5C-74FD-D7D7-CD82-0F0E0B5CC6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2935" y="7617650"/>
            <a:ext cx="6044451" cy="918587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42F38DD-9408-F272-A7E4-19D1DD980BDF}"/>
              </a:ext>
            </a:extLst>
          </p:cNvPr>
          <p:cNvSpPr txBox="1"/>
          <p:nvPr/>
        </p:nvSpPr>
        <p:spPr>
          <a:xfrm>
            <a:off x="9681682" y="4627557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5A06236-7245-562D-FF4F-61270C641C71}"/>
              </a:ext>
            </a:extLst>
          </p:cNvPr>
          <p:cNvSpPr txBox="1"/>
          <p:nvPr/>
        </p:nvSpPr>
        <p:spPr>
          <a:xfrm>
            <a:off x="9700732" y="5596562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A8229DD-5D3B-5920-5760-215130EA460F}"/>
              </a:ext>
            </a:extLst>
          </p:cNvPr>
          <p:cNvSpPr txBox="1"/>
          <p:nvPr/>
        </p:nvSpPr>
        <p:spPr>
          <a:xfrm>
            <a:off x="9714276" y="6591886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A7E4101-1A4E-7FCF-E323-F8AEA61504E9}"/>
              </a:ext>
            </a:extLst>
          </p:cNvPr>
          <p:cNvSpPr txBox="1"/>
          <p:nvPr/>
        </p:nvSpPr>
        <p:spPr>
          <a:xfrm>
            <a:off x="9698889" y="7582312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6E0EE1A8-7611-E2BD-0951-818C86F3A7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6" b="184"/>
          <a:stretch/>
        </p:blipFill>
        <p:spPr>
          <a:xfrm>
            <a:off x="429048" y="1885853"/>
            <a:ext cx="7877896" cy="6314722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2F394B72-8644-1EF9-EA02-C189F27F51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7246" y="2840453"/>
            <a:ext cx="4639891" cy="59128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55492520-A7A8-7833-6299-DD90A1237F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5951" y="3851826"/>
            <a:ext cx="4331459" cy="529696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F9B3AB6C-E5F0-A774-2E71-848564197E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5816" y="4763790"/>
            <a:ext cx="5705994" cy="702153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C583E29A-9F1B-B87A-5D28-9A8289C9FC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26391" y="5789299"/>
            <a:ext cx="4009618" cy="640563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792E18C9-99B7-4D7D-9D08-EF20FC97777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4005" b="3560"/>
          <a:stretch/>
        </p:blipFill>
        <p:spPr>
          <a:xfrm>
            <a:off x="2165075" y="6657945"/>
            <a:ext cx="6080192" cy="1399661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B7B8B7D-2400-AE8E-B894-0CDA257696C6}"/>
              </a:ext>
            </a:extLst>
          </p:cNvPr>
          <p:cNvSpPr txBox="1"/>
          <p:nvPr/>
        </p:nvSpPr>
        <p:spPr>
          <a:xfrm>
            <a:off x="1248681" y="2676064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88FFB6A-64DD-695B-3A55-03F6E302B46B}"/>
              </a:ext>
            </a:extLst>
          </p:cNvPr>
          <p:cNvSpPr txBox="1"/>
          <p:nvPr/>
        </p:nvSpPr>
        <p:spPr>
          <a:xfrm>
            <a:off x="382738" y="3439361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  <a:latin typeface="Abadi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833C3CD7-49CB-540C-6FBF-F2154C91169B}"/>
              </a:ext>
            </a:extLst>
          </p:cNvPr>
          <p:cNvSpPr txBox="1"/>
          <p:nvPr/>
        </p:nvSpPr>
        <p:spPr>
          <a:xfrm>
            <a:off x="1241907" y="4621479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286F3F08-78A4-4C6F-6D5A-93E31C4074B0}"/>
              </a:ext>
            </a:extLst>
          </p:cNvPr>
          <p:cNvSpPr txBox="1"/>
          <p:nvPr/>
        </p:nvSpPr>
        <p:spPr>
          <a:xfrm>
            <a:off x="372656" y="5426597"/>
            <a:ext cx="8667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8800" dirty="0">
              <a:solidFill>
                <a:srgbClr val="FF0000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88C2653F-DFFF-3F42-ACE2-729620A37952}"/>
              </a:ext>
            </a:extLst>
          </p:cNvPr>
          <p:cNvSpPr txBox="1"/>
          <p:nvPr/>
        </p:nvSpPr>
        <p:spPr>
          <a:xfrm>
            <a:off x="1268865" y="6887033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9" grpId="0"/>
      <p:bldP spid="29" grpId="1"/>
      <p:bldP spid="31" grpId="0"/>
      <p:bldP spid="31" grpId="1"/>
      <p:bldP spid="33" grpId="0"/>
      <p:bldP spid="33" grpId="1"/>
      <p:bldP spid="35" grpId="0"/>
      <p:bldP spid="3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1" grpId="0"/>
      <p:bldP spid="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75DB585-9F82-D198-C4CE-E0B22B955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" y="8482635"/>
            <a:ext cx="1962150" cy="120015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131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B589054-42B0-C62F-2F32-0110B483B6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2" t="6542" r="9683" b="84966"/>
          <a:stretch/>
        </p:blipFill>
        <p:spPr>
          <a:xfrm>
            <a:off x="13677578" y="208643"/>
            <a:ext cx="3175455" cy="8251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58A97B6-6930-6EFC-D5AF-93EFB4BF2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t="15804" r="10504" b="79608"/>
          <a:stretch/>
        </p:blipFill>
        <p:spPr>
          <a:xfrm>
            <a:off x="13987893" y="1277068"/>
            <a:ext cx="2642431" cy="71803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BAEBA1D-3E90-0BDE-8667-F8E165B04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8" t="20024" r="10183" b="61265"/>
          <a:stretch/>
        </p:blipFill>
        <p:spPr>
          <a:xfrm>
            <a:off x="14947976" y="2661782"/>
            <a:ext cx="1969770" cy="200009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F0B756F-E39F-CB5F-2EDB-BD3F36E69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r="3829"/>
          <a:stretch/>
        </p:blipFill>
        <p:spPr>
          <a:xfrm>
            <a:off x="11847334" y="2315473"/>
            <a:ext cx="3172334" cy="124684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B8B40EC-0E7F-09EC-0BDA-F7CBF335CB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8" t="2208" r="441" b="-2045"/>
          <a:stretch/>
        </p:blipFill>
        <p:spPr>
          <a:xfrm>
            <a:off x="3102821" y="1660849"/>
            <a:ext cx="2607514" cy="62236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0DB4551-82C9-0930-E8F8-5A98633861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4" t="699" r="-1373" b="2672"/>
          <a:stretch/>
        </p:blipFill>
        <p:spPr>
          <a:xfrm>
            <a:off x="5546415" y="1346200"/>
            <a:ext cx="5997885" cy="644328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D276C34-364F-6CE0-ECB8-C9CC39E71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4245" r="49882" b="78540"/>
          <a:stretch/>
        </p:blipFill>
        <p:spPr>
          <a:xfrm>
            <a:off x="364945" y="1771334"/>
            <a:ext cx="2623556" cy="107319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AEC2DA9-C19C-72FF-9B24-383243F0BB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917" r="49882" b="40867"/>
          <a:stretch/>
        </p:blipFill>
        <p:spPr>
          <a:xfrm>
            <a:off x="226197" y="4156099"/>
            <a:ext cx="2784078" cy="10731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6A8AA5F-5253-8BD1-D40A-DCC3EAA5D8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739" r="49882" b="3046"/>
          <a:stretch/>
        </p:blipFill>
        <p:spPr>
          <a:xfrm>
            <a:off x="247069" y="6482808"/>
            <a:ext cx="2784078" cy="107319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D48951A-E611-FDD5-3B23-CA118E7D42A8}"/>
              </a:ext>
            </a:extLst>
          </p:cNvPr>
          <p:cNvSpPr txBox="1"/>
          <p:nvPr/>
        </p:nvSpPr>
        <p:spPr>
          <a:xfrm>
            <a:off x="730796" y="1799837"/>
            <a:ext cx="8667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5A0DE1C-C4B6-E89C-58EC-6162BC7BC1D0}"/>
              </a:ext>
            </a:extLst>
          </p:cNvPr>
          <p:cNvSpPr txBox="1"/>
          <p:nvPr/>
        </p:nvSpPr>
        <p:spPr>
          <a:xfrm>
            <a:off x="454153" y="4168557"/>
            <a:ext cx="115793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FF0000"/>
                </a:solidFill>
                <a:sym typeface="Wingdings" panose="05000000000000000000" pitchFamily="2" charset="2"/>
              </a:rPr>
              <a:t>14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E252583-F347-E322-8F04-AC51FE4D76C4}"/>
              </a:ext>
            </a:extLst>
          </p:cNvPr>
          <p:cNvSpPr txBox="1"/>
          <p:nvPr/>
        </p:nvSpPr>
        <p:spPr>
          <a:xfrm>
            <a:off x="468666" y="6598920"/>
            <a:ext cx="115793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FF0000"/>
                </a:solidFill>
                <a:sym typeface="Wingdings" panose="05000000000000000000" pitchFamily="2" charset="2"/>
              </a:rPr>
              <a:t>26</a:t>
            </a:r>
            <a:endParaRPr lang="ar-S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7853</TotalTime>
  <Words>62</Words>
  <Application>Microsoft Office PowerPoint</Application>
  <PresentationFormat>مخصص</PresentationFormat>
  <Paragraphs>55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Abadi</vt:lpstr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184</cp:revision>
  <dcterms:created xsi:type="dcterms:W3CDTF">2022-09-03T17:49:26Z</dcterms:created>
  <dcterms:modified xsi:type="dcterms:W3CDTF">2023-09-30T20:43:56Z</dcterms:modified>
</cp:coreProperties>
</file>