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  <p:sldId id="304" r:id="rId5"/>
    <p:sldId id="305" r:id="rId6"/>
    <p:sldId id="333" r:id="rId7"/>
    <p:sldId id="334" r:id="rId8"/>
    <p:sldId id="338" r:id="rId9"/>
    <p:sldId id="341" r:id="rId10"/>
    <p:sldId id="336" r:id="rId11"/>
    <p:sldId id="306" r:id="rId12"/>
    <p:sldId id="332" r:id="rId13"/>
    <p:sldId id="342" r:id="rId14"/>
    <p:sldId id="340" r:id="rId1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p5CkZ82cCvQ3IgFRP039Q==" hashData="DqX2fwa03Jrpo/9CyXpMih8K/fg7rCa+ZOQlTUQmIQApfZJPpsWu6QitjGBUlkQjg6K1XvkMArxSOHKEz9xcS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ECE6"/>
    <a:srgbClr val="37A2C6"/>
    <a:srgbClr val="288EA5"/>
    <a:srgbClr val="D3B99E"/>
    <a:srgbClr val="63A3C6"/>
    <a:srgbClr val="578A9D"/>
    <a:srgbClr val="F6F2F1"/>
    <a:srgbClr val="DCE1DB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301" autoAdjust="0"/>
  </p:normalViewPr>
  <p:slideViewPr>
    <p:cSldViewPr snapToGrid="0">
      <p:cViewPr varScale="1">
        <p:scale>
          <a:sx n="49" d="100"/>
          <a:sy n="49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jpg"/><Relationship Id="rId7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24959" y="8911884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95" y="8996988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4" y="8989522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5B427FE-46BA-CD7A-EE66-08A08BAD5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B4D31F-087C-2C4F-F520-F634B8EC2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7" t="6737" r="10063" b="90543"/>
          <a:stretch/>
        </p:blipFill>
        <p:spPr>
          <a:xfrm>
            <a:off x="12959953" y="787707"/>
            <a:ext cx="3909628" cy="68557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A8DFED6-A424-3507-E3DA-5C1812A5CF5C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7547939-AD2A-5E1D-969E-AB95F292D5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9935" r="9513" b="63194"/>
          <a:stretch/>
        </p:blipFill>
        <p:spPr>
          <a:xfrm>
            <a:off x="9232490" y="1898652"/>
            <a:ext cx="7297445" cy="563261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77A45C5-1E63-4D24-DC58-CB7DCBF2A1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1" r="-730"/>
          <a:stretch/>
        </p:blipFill>
        <p:spPr>
          <a:xfrm>
            <a:off x="4180531" y="49671"/>
            <a:ext cx="4182420" cy="422736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1F440CF-C17E-7E9D-5E85-C1238BD63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38938" r="45718" b="36850"/>
          <a:stretch/>
        </p:blipFill>
        <p:spPr>
          <a:xfrm>
            <a:off x="402923" y="49671"/>
            <a:ext cx="3420350" cy="369796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CDD8EC6-3084-3D56-7CB0-14165589F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9" t="63741" r="21634" b="6544"/>
          <a:stretch/>
        </p:blipFill>
        <p:spPr>
          <a:xfrm>
            <a:off x="4552545" y="4495740"/>
            <a:ext cx="3554635" cy="49074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2D9EFB4-4222-3CE4-931D-7A52F863F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t="63742" r="49071" b="6544"/>
          <a:stretch/>
        </p:blipFill>
        <p:spPr>
          <a:xfrm>
            <a:off x="410357" y="3937906"/>
            <a:ext cx="3405419" cy="43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DA1897B9-8131-912B-9A63-089C11A4A23A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-3810" y="8246988"/>
            <a:ext cx="2231844" cy="16218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D8E875-8F3D-EC27-D31B-5FC0C2992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4" t="3019" r="8136" b="87228"/>
          <a:stretch/>
        </p:blipFill>
        <p:spPr>
          <a:xfrm>
            <a:off x="14148260" y="0"/>
            <a:ext cx="2726571" cy="94765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89922" y="856929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88244AF-511D-A38C-1A21-16F3F4D28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9" t="14126" r="10918" b="82339"/>
          <a:stretch/>
        </p:blipFill>
        <p:spPr>
          <a:xfrm>
            <a:off x="15137928" y="1042252"/>
            <a:ext cx="1662713" cy="6085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5AA7198-C774-22D5-5A07-54A5167F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8" t="18503" r="10392" b="76289"/>
          <a:stretch/>
        </p:blipFill>
        <p:spPr>
          <a:xfrm>
            <a:off x="11892643" y="1889881"/>
            <a:ext cx="4813532" cy="7408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09DF26A-E35E-4243-7697-63B137249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0" t="24059" r="10706" b="67772"/>
          <a:stretch/>
        </p:blipFill>
        <p:spPr>
          <a:xfrm>
            <a:off x="9907659" y="2898195"/>
            <a:ext cx="6644818" cy="12783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616A18-EC16-350C-E416-CB4E0BA1B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25702" r="62173" b="56737"/>
          <a:stretch/>
        </p:blipFill>
        <p:spPr>
          <a:xfrm>
            <a:off x="9459543" y="4567005"/>
            <a:ext cx="2188261" cy="20646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3C5B82F-1BE8-AA85-D5F8-79CD4D448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0" t="33725" r="40109" b="59011"/>
          <a:stretch/>
        </p:blipFill>
        <p:spPr>
          <a:xfrm>
            <a:off x="11628682" y="5018959"/>
            <a:ext cx="3470896" cy="13752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33926D-C0D8-540A-E9C1-F887C1618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1012" r="-2853"/>
          <a:stretch/>
        </p:blipFill>
        <p:spPr>
          <a:xfrm>
            <a:off x="189921" y="552450"/>
            <a:ext cx="8450047" cy="769453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53B5C000-EB6B-529E-F347-C71179EB0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254" y="1187346"/>
            <a:ext cx="604795" cy="73017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1FC249E-F222-C120-8A57-8E3D37320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807" y="2041664"/>
            <a:ext cx="941122" cy="76263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0E0734A-3138-2C4F-F339-AD7881295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034" y="2983348"/>
            <a:ext cx="908669" cy="65716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EA4EBCAC-D5EC-2E32-1A9A-F95FE33A8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4770" y="3772116"/>
            <a:ext cx="803197" cy="77074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BBD06EF-F421-1206-A4A0-F7B8861C3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991" y="4631396"/>
            <a:ext cx="640935" cy="80319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A2A964A-E25B-DE15-E7B6-6EDEE716B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723" y="5560866"/>
            <a:ext cx="785348" cy="705029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99956FB-09F8-F43C-C367-47A76C3230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3449" y="6420947"/>
            <a:ext cx="746407" cy="7707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EB283C27-D14A-2689-092E-E105F44A6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6631" y="7333899"/>
            <a:ext cx="1006025" cy="713953"/>
          </a:xfrm>
          <a:prstGeom prst="rect">
            <a:avLst/>
          </a:prstGeom>
        </p:spPr>
      </p:pic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04DA3CE8-03E4-152A-92A4-BD7F5132E1DD}"/>
              </a:ext>
            </a:extLst>
          </p:cNvPr>
          <p:cNvSpPr/>
          <p:nvPr/>
        </p:nvSpPr>
        <p:spPr>
          <a:xfrm>
            <a:off x="2911369" y="1330699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CF693037-3BFA-7CAF-0880-000DB9468A6B}"/>
              </a:ext>
            </a:extLst>
          </p:cNvPr>
          <p:cNvSpPr/>
          <p:nvPr/>
        </p:nvSpPr>
        <p:spPr>
          <a:xfrm>
            <a:off x="4835419" y="2187949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14CE62AF-690A-9CF8-38A5-3E5B66E675D2}"/>
              </a:ext>
            </a:extLst>
          </p:cNvPr>
          <p:cNvSpPr/>
          <p:nvPr/>
        </p:nvSpPr>
        <p:spPr>
          <a:xfrm>
            <a:off x="1025419" y="3026149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F46BAA85-A061-E98D-9F72-38606CF034D6}"/>
              </a:ext>
            </a:extLst>
          </p:cNvPr>
          <p:cNvSpPr/>
          <p:nvPr/>
        </p:nvSpPr>
        <p:spPr>
          <a:xfrm>
            <a:off x="4835419" y="3940549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4FE06963-580B-AE57-F6B8-9085ED1E0D5C}"/>
              </a:ext>
            </a:extLst>
          </p:cNvPr>
          <p:cNvSpPr/>
          <p:nvPr/>
        </p:nvSpPr>
        <p:spPr>
          <a:xfrm>
            <a:off x="2984256" y="4831340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CF8C72C7-1D0B-5023-7157-0530E076154D}"/>
              </a:ext>
            </a:extLst>
          </p:cNvPr>
          <p:cNvSpPr/>
          <p:nvPr/>
        </p:nvSpPr>
        <p:spPr>
          <a:xfrm>
            <a:off x="4843402" y="5718808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969C5424-BA84-BC3D-6A8B-942513E0D178}"/>
              </a:ext>
            </a:extLst>
          </p:cNvPr>
          <p:cNvSpPr/>
          <p:nvPr/>
        </p:nvSpPr>
        <p:spPr>
          <a:xfrm>
            <a:off x="4835418" y="6593669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3BFCBFBB-E535-A507-DAFF-3246C0AF51F3}"/>
              </a:ext>
            </a:extLst>
          </p:cNvPr>
          <p:cNvSpPr/>
          <p:nvPr/>
        </p:nvSpPr>
        <p:spPr>
          <a:xfrm>
            <a:off x="1025418" y="7448327"/>
            <a:ext cx="442877" cy="42529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57150" y="8084428"/>
            <a:ext cx="2231844" cy="16218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E6548FF-60AD-E921-C537-1ED0A1201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3" t="6076" r="8040" b="88733"/>
          <a:stretch/>
        </p:blipFill>
        <p:spPr>
          <a:xfrm>
            <a:off x="15119414" y="192229"/>
            <a:ext cx="2113638" cy="8935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E979779-664E-D44F-329C-4F55D3D9BD7F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1FEAC19-11A0-84E7-787C-B34F7CFB0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1" t="58634" r="9963" b="37846"/>
          <a:stretch/>
        </p:blipFill>
        <p:spPr>
          <a:xfrm>
            <a:off x="6541037" y="232848"/>
            <a:ext cx="1543981" cy="605956"/>
          </a:xfrm>
          <a:prstGeom prst="rect">
            <a:avLst/>
          </a:prstGeom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E99BC262-0CB4-F7D5-45BC-9CB9D8423708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0F355853-428A-2311-439F-891EAABDD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6748" r="68800" b="76266"/>
          <a:stretch/>
        </p:blipFill>
        <p:spPr>
          <a:xfrm>
            <a:off x="9122678" y="1575096"/>
            <a:ext cx="1974077" cy="199716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38A31FF-B844-3800-D79E-77937452FB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t="24154" r="9529" b="42910"/>
          <a:stretch/>
        </p:blipFill>
        <p:spPr>
          <a:xfrm>
            <a:off x="8929991" y="3967247"/>
            <a:ext cx="8066665" cy="46468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C001BE8-E7EE-3108-8E85-27BD9DC43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4" t="11073" r="9451" b="83528"/>
          <a:stretch/>
        </p:blipFill>
        <p:spPr>
          <a:xfrm>
            <a:off x="11533363" y="1030223"/>
            <a:ext cx="5263081" cy="8448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3A0A0C5-D223-CCD3-952E-C1478FB2D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t="17130" r="48753" b="77115"/>
          <a:stretch/>
        </p:blipFill>
        <p:spPr>
          <a:xfrm>
            <a:off x="11450758" y="2270026"/>
            <a:ext cx="3846913" cy="131842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237A88F-6A1B-F3F6-FB6B-4B445CBA7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1" t="62460" r="9258" b="31971"/>
          <a:stretch/>
        </p:blipFill>
        <p:spPr>
          <a:xfrm>
            <a:off x="2651691" y="903081"/>
            <a:ext cx="5031544" cy="87146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17165B3-0210-C557-0063-EC8A55074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68753" r="9455" b="23552"/>
          <a:stretch/>
        </p:blipFill>
        <p:spPr>
          <a:xfrm>
            <a:off x="492888" y="2026313"/>
            <a:ext cx="7555479" cy="154594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872F869-B98A-36BF-06D3-954452334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/>
        </p:blipFill>
        <p:spPr>
          <a:xfrm>
            <a:off x="178332" y="4013815"/>
            <a:ext cx="8085018" cy="4268384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2CD27F2-0B38-A93E-1601-8F603BB5E0DA}"/>
              </a:ext>
            </a:extLst>
          </p:cNvPr>
          <p:cNvSpPr/>
          <p:nvPr/>
        </p:nvSpPr>
        <p:spPr>
          <a:xfrm>
            <a:off x="12251744" y="4465804"/>
            <a:ext cx="1385058" cy="1474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3B0C5CC8-AC53-7666-99EA-6CDE6960DA84}"/>
              </a:ext>
            </a:extLst>
          </p:cNvPr>
          <p:cNvSpPr/>
          <p:nvPr/>
        </p:nvSpPr>
        <p:spPr>
          <a:xfrm>
            <a:off x="8991989" y="4465804"/>
            <a:ext cx="1385058" cy="1474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3206363-F4D8-4AB9-EBC0-2892E6AF6BFA}"/>
              </a:ext>
            </a:extLst>
          </p:cNvPr>
          <p:cNvSpPr/>
          <p:nvPr/>
        </p:nvSpPr>
        <p:spPr>
          <a:xfrm>
            <a:off x="15411386" y="6481170"/>
            <a:ext cx="1385058" cy="1474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F5DDB47-9A76-B321-22B8-4CF3C860DF66}"/>
              </a:ext>
            </a:extLst>
          </p:cNvPr>
          <p:cNvSpPr/>
          <p:nvPr/>
        </p:nvSpPr>
        <p:spPr>
          <a:xfrm>
            <a:off x="13912613" y="6469871"/>
            <a:ext cx="1385058" cy="1474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BA24D86-E6C8-5F53-C46E-956C89CA50F5}"/>
              </a:ext>
            </a:extLst>
          </p:cNvPr>
          <p:cNvSpPr/>
          <p:nvPr/>
        </p:nvSpPr>
        <p:spPr>
          <a:xfrm>
            <a:off x="12264492" y="6410904"/>
            <a:ext cx="1385058" cy="1474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AD63A95-933E-C35E-E0D9-9F64D4DB077B}"/>
              </a:ext>
            </a:extLst>
          </p:cNvPr>
          <p:cNvSpPr txBox="1"/>
          <p:nvPr/>
        </p:nvSpPr>
        <p:spPr>
          <a:xfrm>
            <a:off x="4651216" y="6823346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45DD84-BD70-9DEE-9CF1-ED37AF826A55}"/>
              </a:ext>
            </a:extLst>
          </p:cNvPr>
          <p:cNvSpPr txBox="1"/>
          <p:nvPr/>
        </p:nvSpPr>
        <p:spPr>
          <a:xfrm>
            <a:off x="519022" y="6873588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2870BC-E4FA-20C8-C62C-0053114951FD}"/>
              </a:ext>
            </a:extLst>
          </p:cNvPr>
          <p:cNvSpPr txBox="1"/>
          <p:nvPr/>
        </p:nvSpPr>
        <p:spPr>
          <a:xfrm>
            <a:off x="4156327" y="4049638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5F10921-D9FC-E65F-79AA-26C54810D3B9}"/>
              </a:ext>
            </a:extLst>
          </p:cNvPr>
          <p:cNvSpPr txBox="1"/>
          <p:nvPr/>
        </p:nvSpPr>
        <p:spPr>
          <a:xfrm>
            <a:off x="3870577" y="5478388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2454E76-BA18-5884-CE6D-4BEC66D7D058}"/>
              </a:ext>
            </a:extLst>
          </p:cNvPr>
          <p:cNvSpPr txBox="1"/>
          <p:nvPr/>
        </p:nvSpPr>
        <p:spPr>
          <a:xfrm>
            <a:off x="1097889" y="4805792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28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E99BC262-0CB4-F7D5-45BC-9CB9D8423708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E69E3B3D-6B03-E221-A415-37C9529BC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6" t="6478" r="10843" b="87462"/>
          <a:stretch/>
        </p:blipFill>
        <p:spPr>
          <a:xfrm>
            <a:off x="9916146" y="299178"/>
            <a:ext cx="6667834" cy="12898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51FF569-68DB-86D7-6064-E307750AE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41244" r="10224" b="54041"/>
          <a:stretch/>
        </p:blipFill>
        <p:spPr>
          <a:xfrm>
            <a:off x="6699517" y="-29777"/>
            <a:ext cx="1740333" cy="8115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110DE38-FF7A-FD2D-ACBD-2858FF972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12654" r="8350" b="82486"/>
          <a:stretch/>
        </p:blipFill>
        <p:spPr>
          <a:xfrm>
            <a:off x="8879969" y="2074381"/>
            <a:ext cx="7998318" cy="20044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555F13C-A6DF-9ABD-0F84-27D90DBD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8199" r="13997" b="70322"/>
          <a:stretch/>
        </p:blipFill>
        <p:spPr>
          <a:xfrm>
            <a:off x="9177340" y="4500275"/>
            <a:ext cx="7700948" cy="16865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B8CFB6-646D-03E1-D22D-7A60D505A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30560" r="8350" b="62210"/>
          <a:stretch/>
        </p:blipFill>
        <p:spPr>
          <a:xfrm>
            <a:off x="9177339" y="6678580"/>
            <a:ext cx="7710091" cy="21068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9B175E-3CC0-B9C4-37FF-0A9C29AAD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45429" r="10224" b="48458"/>
          <a:stretch/>
        </p:blipFill>
        <p:spPr>
          <a:xfrm>
            <a:off x="2543109" y="700273"/>
            <a:ext cx="5559490" cy="7905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85B0D53-2773-C382-9620-C0B12B2D3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 t="51613" r="10224" b="42274"/>
          <a:stretch/>
        </p:blipFill>
        <p:spPr>
          <a:xfrm>
            <a:off x="2340954" y="1452767"/>
            <a:ext cx="5715447" cy="12988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437732-1FCE-C3A7-52F6-A90143A66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58336" r="46125" b="34999"/>
          <a:stretch/>
        </p:blipFill>
        <p:spPr>
          <a:xfrm>
            <a:off x="1848643" y="2656376"/>
            <a:ext cx="2916716" cy="10431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1A6590C-B054-039B-7C25-2F40A18CB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48192" r="67303" b="32840"/>
          <a:stretch/>
        </p:blipFill>
        <p:spPr>
          <a:xfrm>
            <a:off x="277869" y="1925086"/>
            <a:ext cx="1646409" cy="16756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F7A0E98-FCA2-8263-D3AA-2F4BCAFF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66434" r="13111" b="22421"/>
          <a:stretch/>
        </p:blipFill>
        <p:spPr>
          <a:xfrm>
            <a:off x="434217" y="3705931"/>
            <a:ext cx="8005633" cy="144140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06DBC6D-401D-CBD7-6AAB-7C47760B4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b="39"/>
          <a:stretch/>
        </p:blipFill>
        <p:spPr>
          <a:xfrm>
            <a:off x="434216" y="5314949"/>
            <a:ext cx="8005633" cy="348952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4731"/>
          <a:stretch/>
        </p:blipFill>
        <p:spPr>
          <a:xfrm>
            <a:off x="38100" y="8255878"/>
            <a:ext cx="2231844" cy="144140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E979779-664E-D44F-329C-4F55D3D9BD7F}"/>
              </a:ext>
            </a:extLst>
          </p:cNvPr>
          <p:cNvSpPr txBox="1"/>
          <p:nvPr/>
        </p:nvSpPr>
        <p:spPr>
          <a:xfrm>
            <a:off x="258819" y="855676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31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8ED974D6-A568-4ADD-11D6-C0FC68D48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82828" r="73022" b="3174"/>
          <a:stretch/>
        </p:blipFill>
        <p:spPr>
          <a:xfrm>
            <a:off x="57150" y="8084428"/>
            <a:ext cx="2231844" cy="162182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92426" y="875348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30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920F60A-631A-E4D0-9876-2C8095E4E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3" t="6679" r="9994" b="89694"/>
          <a:stretch/>
        </p:blipFill>
        <p:spPr>
          <a:xfrm>
            <a:off x="15371468" y="148837"/>
            <a:ext cx="1560855" cy="62434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20B8739-DA3C-3BC4-BA37-B7E144F64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10992" r="9994" b="83850"/>
          <a:stretch/>
        </p:blipFill>
        <p:spPr>
          <a:xfrm>
            <a:off x="12515117" y="884862"/>
            <a:ext cx="4320333" cy="83645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B5AA8FB-32C1-B121-8041-984599D32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/>
        </p:blipFill>
        <p:spPr>
          <a:xfrm>
            <a:off x="9486851" y="1543064"/>
            <a:ext cx="2548128" cy="327756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7F19D53-01F0-B45A-9899-7F255DBA9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928" r="31814" b="73116"/>
          <a:stretch/>
        </p:blipFill>
        <p:spPr>
          <a:xfrm>
            <a:off x="11794563" y="2170265"/>
            <a:ext cx="4309533" cy="13696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97382A-90D2-FAF1-7E5D-3E12B7ACB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31309" r="8547" b="56008"/>
          <a:stretch/>
        </p:blipFill>
        <p:spPr>
          <a:xfrm>
            <a:off x="9726960" y="5084931"/>
            <a:ext cx="7205363" cy="282307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5EA5A6E-E6C8-B389-F14A-4927914DD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5" t="49413" r="13656" b="43138"/>
          <a:stretch/>
        </p:blipFill>
        <p:spPr>
          <a:xfrm>
            <a:off x="4816728" y="466928"/>
            <a:ext cx="3998940" cy="125439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23D2171-037D-C25D-B51D-E98247489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58286" r="39216" b="35716"/>
          <a:stretch/>
        </p:blipFill>
        <p:spPr>
          <a:xfrm>
            <a:off x="376964" y="1821770"/>
            <a:ext cx="5551090" cy="101006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7A9A94F-DF37-8ED2-D1DE-59EDD054D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67578" r="14110" b="26424"/>
          <a:stretch/>
        </p:blipFill>
        <p:spPr>
          <a:xfrm>
            <a:off x="3337134" y="3312921"/>
            <a:ext cx="5255014" cy="101006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C3AF20D-A6CB-A188-106D-CD792EEC0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76134" r="42085" b="17868"/>
          <a:stretch/>
        </p:blipFill>
        <p:spPr>
          <a:xfrm>
            <a:off x="1981351" y="4706796"/>
            <a:ext cx="3946703" cy="101006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611554D-BA72-A798-E1AA-95C935AC10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14" r="-622" b="8433"/>
          <a:stretch/>
        </p:blipFill>
        <p:spPr>
          <a:xfrm>
            <a:off x="1041510" y="6558242"/>
            <a:ext cx="7598460" cy="143294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B3D2C85-C90E-9551-0EEC-BE243F006219}"/>
              </a:ext>
            </a:extLst>
          </p:cNvPr>
          <p:cNvSpPr txBox="1"/>
          <p:nvPr/>
        </p:nvSpPr>
        <p:spPr>
          <a:xfrm>
            <a:off x="3366085" y="3263304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E1CBFA0-3F80-98A6-AAFB-A63F424570FC}"/>
              </a:ext>
            </a:extLst>
          </p:cNvPr>
          <p:cNvSpPr txBox="1"/>
          <p:nvPr/>
        </p:nvSpPr>
        <p:spPr>
          <a:xfrm>
            <a:off x="4796244" y="483647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890F0E1-6F55-E5CD-B7DC-1DC790BD6957}"/>
              </a:ext>
            </a:extLst>
          </p:cNvPr>
          <p:cNvSpPr txBox="1"/>
          <p:nvPr/>
        </p:nvSpPr>
        <p:spPr>
          <a:xfrm>
            <a:off x="381109" y="1880339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FF70C17-7FB6-0254-5C65-B8021CEAE5A4}"/>
              </a:ext>
            </a:extLst>
          </p:cNvPr>
          <p:cNvSpPr txBox="1"/>
          <p:nvPr/>
        </p:nvSpPr>
        <p:spPr>
          <a:xfrm>
            <a:off x="1981351" y="4726251"/>
            <a:ext cx="660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>
                <a:solidFill>
                  <a:srgbClr val="0000FF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46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96302" y="-23971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105510-5405-864E-46CB-84C090D44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917" r="9167" b="84857"/>
          <a:stretch/>
        </p:blipFill>
        <p:spPr>
          <a:xfrm>
            <a:off x="12771120" y="0"/>
            <a:ext cx="4307455" cy="1285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31E5C8D-01A1-639F-8C81-2E671BA65FE6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0F99D08-8B7D-D270-555F-FDF049C64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3" t="69685" r="13756" b="27100"/>
          <a:stretch/>
        </p:blipFill>
        <p:spPr>
          <a:xfrm>
            <a:off x="6646639" y="719564"/>
            <a:ext cx="1851712" cy="6697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F15A1C2-C6AC-0C51-AB36-25C02DD5B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2" t="1917" r="77718" b="83497"/>
          <a:stretch/>
        </p:blipFill>
        <p:spPr>
          <a:xfrm>
            <a:off x="9835419" y="0"/>
            <a:ext cx="1084042" cy="141732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CB79A86-726A-46BA-2F97-5CD98C309D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3" t="16461" r="14276" b="79716"/>
          <a:stretch/>
        </p:blipFill>
        <p:spPr>
          <a:xfrm>
            <a:off x="14640427" y="1427803"/>
            <a:ext cx="2348038" cy="79629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AC2F3D0-E3F0-C584-EA5F-6893D3453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20443" r="14275" b="74866"/>
          <a:stretch/>
        </p:blipFill>
        <p:spPr>
          <a:xfrm>
            <a:off x="9289143" y="2224094"/>
            <a:ext cx="7240792" cy="116275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3F72952-A0E5-A9F5-401E-7E6C57541C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25831" r="13242" b="30005"/>
          <a:stretch/>
        </p:blipFill>
        <p:spPr>
          <a:xfrm>
            <a:off x="8772502" y="3349095"/>
            <a:ext cx="8010547" cy="543523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4391B83-1C63-1023-AE7C-DCB3C7E96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73011" r="14229" b="10920"/>
          <a:stretch/>
        </p:blipFill>
        <p:spPr>
          <a:xfrm>
            <a:off x="1371600" y="1453663"/>
            <a:ext cx="6372690" cy="327962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594365B9-3876-E93D-6726-2AD7352A9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/>
        </p:blipFill>
        <p:spPr>
          <a:xfrm>
            <a:off x="2370360" y="5324051"/>
            <a:ext cx="4151311" cy="2942549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E92426A3-22B8-17FA-E125-8F06E98784BC}"/>
              </a:ext>
            </a:extLst>
          </p:cNvPr>
          <p:cNvSpPr/>
          <p:nvPr/>
        </p:nvSpPr>
        <p:spPr>
          <a:xfrm>
            <a:off x="15044121" y="5088817"/>
            <a:ext cx="1343693" cy="32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96B14AB-1BE1-0047-3F57-A0878D22F20E}"/>
              </a:ext>
            </a:extLst>
          </p:cNvPr>
          <p:cNvSpPr txBox="1"/>
          <p:nvPr/>
        </p:nvSpPr>
        <p:spPr>
          <a:xfrm>
            <a:off x="15400281" y="4853734"/>
            <a:ext cx="660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9605465A-7F38-B895-1CC7-AD709AE3B709}"/>
              </a:ext>
            </a:extLst>
          </p:cNvPr>
          <p:cNvSpPr/>
          <p:nvPr/>
        </p:nvSpPr>
        <p:spPr>
          <a:xfrm>
            <a:off x="15130464" y="6721814"/>
            <a:ext cx="809626" cy="32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2F8FEFE-BB5C-6C0E-B857-641F02CD92C8}"/>
              </a:ext>
            </a:extLst>
          </p:cNvPr>
          <p:cNvSpPr txBox="1"/>
          <p:nvPr/>
        </p:nvSpPr>
        <p:spPr>
          <a:xfrm>
            <a:off x="15285976" y="6481971"/>
            <a:ext cx="660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400B4EC0-462D-596C-9D40-13800B89D3B4}"/>
              </a:ext>
            </a:extLst>
          </p:cNvPr>
          <p:cNvSpPr/>
          <p:nvPr/>
        </p:nvSpPr>
        <p:spPr>
          <a:xfrm>
            <a:off x="14693652" y="8226600"/>
            <a:ext cx="1422648" cy="32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1D5EDAF-8F0C-23E5-5C08-D9304D7E3943}"/>
              </a:ext>
            </a:extLst>
          </p:cNvPr>
          <p:cNvSpPr txBox="1"/>
          <p:nvPr/>
        </p:nvSpPr>
        <p:spPr>
          <a:xfrm>
            <a:off x="15085888" y="8015332"/>
            <a:ext cx="660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A3140B7B-89A9-E97A-EEB2-6598198907B8}"/>
              </a:ext>
            </a:extLst>
          </p:cNvPr>
          <p:cNvSpPr/>
          <p:nvPr/>
        </p:nvSpPr>
        <p:spPr>
          <a:xfrm>
            <a:off x="12315825" y="6493217"/>
            <a:ext cx="2009494" cy="32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79698F3-8B1B-2FAF-BBDB-1F4DB872932A}"/>
              </a:ext>
            </a:extLst>
          </p:cNvPr>
          <p:cNvSpPr txBox="1"/>
          <p:nvPr/>
        </p:nvSpPr>
        <p:spPr>
          <a:xfrm>
            <a:off x="13022490" y="6281949"/>
            <a:ext cx="93281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FCD9C258-ADC8-F30A-AA44-56E471E5F25C}"/>
              </a:ext>
            </a:extLst>
          </p:cNvPr>
          <p:cNvSpPr/>
          <p:nvPr/>
        </p:nvSpPr>
        <p:spPr>
          <a:xfrm>
            <a:off x="12274827" y="8237903"/>
            <a:ext cx="932817" cy="32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3152E30-A8E3-7E22-E3C7-4ED8A2EB51DA}"/>
              </a:ext>
            </a:extLst>
          </p:cNvPr>
          <p:cNvSpPr txBox="1"/>
          <p:nvPr/>
        </p:nvSpPr>
        <p:spPr>
          <a:xfrm>
            <a:off x="12486193" y="7959960"/>
            <a:ext cx="43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C79B5C56-DC79-8668-2743-20525AE870A0}"/>
              </a:ext>
            </a:extLst>
          </p:cNvPr>
          <p:cNvSpPr/>
          <p:nvPr/>
        </p:nvSpPr>
        <p:spPr>
          <a:xfrm>
            <a:off x="10379465" y="6721195"/>
            <a:ext cx="932817" cy="591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9280712-8D43-1609-91A6-52EA47DFDC3C}"/>
              </a:ext>
            </a:extLst>
          </p:cNvPr>
          <p:cNvSpPr txBox="1"/>
          <p:nvPr/>
        </p:nvSpPr>
        <p:spPr>
          <a:xfrm>
            <a:off x="10590831" y="6662327"/>
            <a:ext cx="433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E161C3BE-7A69-B0E2-73AF-788AE83ACD1C}"/>
              </a:ext>
            </a:extLst>
          </p:cNvPr>
          <p:cNvSpPr/>
          <p:nvPr/>
        </p:nvSpPr>
        <p:spPr>
          <a:xfrm>
            <a:off x="10379465" y="5959256"/>
            <a:ext cx="1169315" cy="591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49B51D3-09E5-4E4F-4359-D35CD814553C}"/>
              </a:ext>
            </a:extLst>
          </p:cNvPr>
          <p:cNvSpPr txBox="1"/>
          <p:nvPr/>
        </p:nvSpPr>
        <p:spPr>
          <a:xfrm>
            <a:off x="10696969" y="5824188"/>
            <a:ext cx="5428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26006183-6580-C8EE-9CDD-9654E7314CCE}"/>
              </a:ext>
            </a:extLst>
          </p:cNvPr>
          <p:cNvSpPr/>
          <p:nvPr/>
        </p:nvSpPr>
        <p:spPr>
          <a:xfrm>
            <a:off x="9075966" y="8217477"/>
            <a:ext cx="1169315" cy="591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05532DC-AF71-E2AF-BBF7-73023CC80FCD}"/>
              </a:ext>
            </a:extLst>
          </p:cNvPr>
          <p:cNvSpPr txBox="1"/>
          <p:nvPr/>
        </p:nvSpPr>
        <p:spPr>
          <a:xfrm>
            <a:off x="9393470" y="8082409"/>
            <a:ext cx="5428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5" grpId="1"/>
      <p:bldP spid="36" grpId="0" animBg="1"/>
      <p:bldP spid="37" grpId="0"/>
      <p:bldP spid="37" grpId="1"/>
      <p:bldP spid="38" grpId="0" animBg="1"/>
      <p:bldP spid="39" grpId="0"/>
      <p:bldP spid="39" grpId="1"/>
      <p:bldP spid="40" grpId="0" animBg="1"/>
      <p:bldP spid="41" grpId="0"/>
      <p:bldP spid="41" grpId="1"/>
      <p:bldP spid="42" grpId="0" animBg="1"/>
      <p:bldP spid="43" grpId="0"/>
      <p:bldP spid="43" grpId="1"/>
      <p:bldP spid="44" grpId="0" animBg="1"/>
      <p:bldP spid="45" grpId="0"/>
      <p:bldP spid="45" grpId="1"/>
      <p:bldP spid="46" grpId="0" animBg="1"/>
      <p:bldP spid="47" grpId="0"/>
      <p:bldP spid="47" grpId="1"/>
      <p:bldP spid="48" grpId="0" animBg="1"/>
      <p:bldP spid="49" grpId="0"/>
      <p:bldP spid="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4772E78-D9C0-8853-2551-FA4D93D1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2" t="6589" r="11053" b="90431"/>
          <a:stretch/>
        </p:blipFill>
        <p:spPr>
          <a:xfrm>
            <a:off x="14277510" y="185033"/>
            <a:ext cx="2747418" cy="75104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53C1ADC-455B-888E-702C-489D4E8F4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-3993" b="-4967"/>
          <a:stretch/>
        </p:blipFill>
        <p:spPr>
          <a:xfrm>
            <a:off x="8948377" y="977082"/>
            <a:ext cx="8023151" cy="258212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57DA647-77EC-E00D-1652-4F0230A1F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6" t="17758" r="10153" b="54782"/>
          <a:stretch/>
        </p:blipFill>
        <p:spPr>
          <a:xfrm>
            <a:off x="11806514" y="4219580"/>
            <a:ext cx="5380958" cy="423880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C82415B-ED86-3A48-0E00-4D1783F95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5" t="45794" r="14107" b="27779"/>
          <a:stretch/>
        </p:blipFill>
        <p:spPr>
          <a:xfrm>
            <a:off x="3038433" y="151132"/>
            <a:ext cx="5331687" cy="435165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5A6E50E-6674-34C1-BA39-85CE7379D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50000" r="60622" b="28801"/>
          <a:stretch/>
        </p:blipFill>
        <p:spPr>
          <a:xfrm>
            <a:off x="654684" y="1116331"/>
            <a:ext cx="2385229" cy="274178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815DF0B-ED85-E753-BFE7-B81C6A277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71470" r="65846" b="20504"/>
          <a:stretch/>
        </p:blipFill>
        <p:spPr>
          <a:xfrm>
            <a:off x="507252" y="4957105"/>
            <a:ext cx="1673466" cy="103807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8BA8C0F-58E6-6F24-2115-2F7CB3149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" b="144"/>
          <a:stretch/>
        </p:blipFill>
        <p:spPr>
          <a:xfrm>
            <a:off x="97432" y="5821025"/>
            <a:ext cx="3198490" cy="211885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75E4DDD-0E85-4D6B-2C61-A702DE2FE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5" b="97041" l="3231" r="97789">
                        <a14:foregroundMark x1="98810" y1="3254" x2="9694" y2="5325"/>
                        <a14:foregroundMark x1="11598" y1="57934" x2="12585" y2="85207"/>
                        <a14:foregroundMark x1="11332" y1="50592" x2="11429" y2="53262"/>
                        <a14:foregroundMark x1="11289" y1="49408" x2="11332" y2="50592"/>
                        <a14:foregroundMark x1="11268" y1="48817" x2="11289" y2="49408"/>
                        <a14:foregroundMark x1="9694" y1="5325" x2="11268" y2="48817"/>
                        <a14:foregroundMark x1="12585" y1="85207" x2="65306" y2="98521"/>
                        <a14:foregroundMark x1="65306" y1="98521" x2="49490" y2="96154"/>
                        <a14:foregroundMark x1="49490" y1="96154" x2="90136" y2="96746"/>
                        <a14:foregroundMark x1="90136" y1="96746" x2="99320" y2="52367"/>
                        <a14:foregroundMark x1="99320" y1="52367" x2="98639" y2="10059"/>
                        <a14:foregroundMark x1="98639" y1="10059" x2="98469" y2="10947"/>
                        <a14:foregroundMark x1="96599" y1="93787" x2="60374" y2="94083"/>
                        <a14:foregroundMark x1="85714" y1="81953" x2="67517" y2="86686"/>
                        <a14:foregroundMark x1="67517" y1="86686" x2="67517" y2="86686"/>
                        <a14:foregroundMark x1="89966" y1="56213" x2="56122" y2="55325"/>
                        <a14:foregroundMark x1="89456" y1="21893" x2="54762" y2="31065"/>
                        <a14:foregroundMark x1="74660" y1="37574" x2="42347" y2="41124"/>
                        <a14:foregroundMark x1="99320" y1="98225" x2="74830" y2="97041"/>
                        <a14:foregroundMark x1="74830" y1="97041" x2="74830" y2="97041"/>
                        <a14:foregroundMark x1="53912" y1="97633" x2="10714" y2="94083"/>
                        <a14:foregroundMark x1="10714" y1="94083" x2="11395" y2="92604"/>
                        <a14:foregroundMark x1="97959" y1="2959" x2="51871" y2="2071"/>
                        <a14:foregroundMark x1="6293" y1="49408" x2="3231" y2="56213"/>
                        <a14:foregroundMark x1="67857" y1="41124" x2="68027" y2="47633"/>
                        <a14:foregroundMark x1="75510" y1="75740" x2="76871" y2="80769"/>
                        <a14:foregroundMark x1="80442" y1="73373" x2="73129" y2="79290"/>
                        <a14:foregroundMark x1="82313" y1="71302" x2="70918" y2="84615"/>
                        <a14:foregroundMark x1="11224" y1="57692" x2="12415" y2="92604"/>
                        <a14:foregroundMark x1="12075" y1="83136" x2="10544" y2="95562"/>
                        <a14:backgroundMark x1="5442" y1="9467" x2="5272" y2="42899"/>
                        <a14:backgroundMark x1="4082" y1="64201" x2="2721" y2="96746"/>
                        <a14:backgroundMark x1="10544" y1="52959" x2="10034" y2="57396"/>
                        <a14:backgroundMark x1="10034" y1="50592" x2="10034" y2="50592"/>
                        <a14:backgroundMark x1="10034" y1="49408" x2="10034" y2="49408"/>
                        <a14:backgroundMark x1="10884" y1="48817" x2="10884" y2="48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>
          <a:xfrm>
            <a:off x="2902471" y="4881464"/>
            <a:ext cx="5396597" cy="344568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5A656A0-02A5-D308-0BB9-7E79C229F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5014" r="59032" b="51880"/>
          <a:stretch/>
        </p:blipFill>
        <p:spPr>
          <a:xfrm>
            <a:off x="8850510" y="4307688"/>
            <a:ext cx="3035743" cy="4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A0C3DA9-3EFF-2E66-10B3-302E33250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D8342D3-B07A-C9BE-9B85-956053F4137A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35BE1F62-9EE4-01D3-B387-A11AAB1723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6" t="13097" r="24404" b="78962"/>
          <a:stretch/>
        </p:blipFill>
        <p:spPr>
          <a:xfrm>
            <a:off x="15453043" y="1645531"/>
            <a:ext cx="1199100" cy="150349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2EE08C5-FA1C-9748-A4EA-700755F2C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9" t="13633" r="37432" b="78427"/>
          <a:stretch/>
        </p:blipFill>
        <p:spPr>
          <a:xfrm>
            <a:off x="13778578" y="1645531"/>
            <a:ext cx="1449631" cy="150349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2357BD12-EAC5-9E09-2E13-4A26B1859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8" t="13633" r="48674" b="78427"/>
          <a:stretch/>
        </p:blipFill>
        <p:spPr>
          <a:xfrm>
            <a:off x="11310891" y="1645958"/>
            <a:ext cx="2236663" cy="15034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6187663-9C57-B595-4A1B-1384A4A0FF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5" t="15073" r="65574" b="78752"/>
          <a:stretch/>
        </p:blipFill>
        <p:spPr>
          <a:xfrm>
            <a:off x="9280085" y="1839557"/>
            <a:ext cx="1658163" cy="116937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9090291-417B-302C-5A47-2F347D5F54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7" t="22526" r="13292" b="54731"/>
          <a:stretch/>
        </p:blipFill>
        <p:spPr>
          <a:xfrm>
            <a:off x="13902367" y="5203448"/>
            <a:ext cx="3375637" cy="249601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64FF22C-5B59-247F-5157-C40843242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8" t="23833" r="51722" b="73023"/>
          <a:stretch/>
        </p:blipFill>
        <p:spPr>
          <a:xfrm>
            <a:off x="11333608" y="4282166"/>
            <a:ext cx="2587305" cy="79232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C18BE56-4273-15BC-CF93-8AAD10CCD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26820" r="51722" b="63693"/>
          <a:stretch/>
        </p:blipFill>
        <p:spPr>
          <a:xfrm>
            <a:off x="8877549" y="5063359"/>
            <a:ext cx="4822161" cy="24960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4BDCA8E-453D-7A5E-1458-D30A164C8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r="728"/>
          <a:stretch/>
        </p:blipFill>
        <p:spPr>
          <a:xfrm>
            <a:off x="87543" y="661889"/>
            <a:ext cx="3784827" cy="298794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BCE1BBC-E62F-F4A1-0E49-974A133DC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5" t="46021" r="14447" b="50879"/>
          <a:stretch/>
        </p:blipFill>
        <p:spPr>
          <a:xfrm>
            <a:off x="6175534" y="33184"/>
            <a:ext cx="2280324" cy="78130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257BA08-2BA4-CBF2-705F-5025586585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1" t="49334" r="14447" b="38753"/>
          <a:stretch/>
        </p:blipFill>
        <p:spPr>
          <a:xfrm>
            <a:off x="3872370" y="867037"/>
            <a:ext cx="4567770" cy="319468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2DBAF9F-92B3-6649-50D6-29472473E7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62980" r="52305" b="34424"/>
          <a:stretch/>
        </p:blipFill>
        <p:spPr>
          <a:xfrm>
            <a:off x="3491263" y="3787336"/>
            <a:ext cx="2408809" cy="59480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BEC3CA4-EEDD-AE80-773E-D2BE67E74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65834" r="52305" b="26760"/>
          <a:stretch/>
        </p:blipFill>
        <p:spPr>
          <a:xfrm>
            <a:off x="1076961" y="4399798"/>
            <a:ext cx="4823112" cy="199995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D6EA501-A8D6-91B5-9B70-6CBF59789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/>
        </p:blipFill>
        <p:spPr>
          <a:xfrm>
            <a:off x="5900072" y="5950857"/>
            <a:ext cx="2565171" cy="1587569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33DF661F-267F-388C-4935-F935CE496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>
          <a:xfrm>
            <a:off x="7117176" y="7538426"/>
            <a:ext cx="1320136" cy="207850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A759A87-3287-4B69-04BF-23E7CB594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/>
        </p:blipFill>
        <p:spPr>
          <a:xfrm>
            <a:off x="233977" y="5323698"/>
            <a:ext cx="3286814" cy="28282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AEF5B17-0164-20D0-4507-426F83D48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6" t="6478" r="21431" b="86530"/>
          <a:stretch/>
        </p:blipFill>
        <p:spPr>
          <a:xfrm>
            <a:off x="15469713" y="578409"/>
            <a:ext cx="1643532" cy="10942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5FEDC00-1B5A-EEE6-FE00-817188013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6478" r="34746" b="86530"/>
          <a:stretch/>
        </p:blipFill>
        <p:spPr>
          <a:xfrm>
            <a:off x="13577878" y="581569"/>
            <a:ext cx="1802658" cy="10942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5B556EC-6A0A-EBAE-E144-6A083B064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6478" r="49747" b="86530"/>
          <a:stretch/>
        </p:blipFill>
        <p:spPr>
          <a:xfrm>
            <a:off x="10794629" y="592696"/>
            <a:ext cx="2531139" cy="109425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5D6231A-A1A1-1582-536A-47C7173FC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t="6478" r="69435" b="84799"/>
          <a:stretch/>
        </p:blipFill>
        <p:spPr>
          <a:xfrm>
            <a:off x="8956898" y="494008"/>
            <a:ext cx="1658163" cy="13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1DC013C-D40A-2C7A-5583-5A6518FBC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18D8488-BFD1-65DA-6729-F7D2928CB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7" t="6537" r="10883" b="90294"/>
          <a:stretch/>
        </p:blipFill>
        <p:spPr>
          <a:xfrm>
            <a:off x="15147452" y="159842"/>
            <a:ext cx="1749117" cy="6601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25E61D-64AA-7C6B-BD3C-93328919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9575" r="10883" b="85720"/>
          <a:stretch/>
        </p:blipFill>
        <p:spPr>
          <a:xfrm>
            <a:off x="11698514" y="851902"/>
            <a:ext cx="5232943" cy="12382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F56927F-DD49-97C8-C3AF-D3B46AE2B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5" t="14389" r="10289" b="68436"/>
          <a:stretch/>
        </p:blipFill>
        <p:spPr>
          <a:xfrm>
            <a:off x="13320883" y="2527097"/>
            <a:ext cx="3861972" cy="28997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3D7DF4-A30D-1C5B-95B9-17A18BF0FD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6547" r="49070" b="77503"/>
          <a:stretch/>
        </p:blipFill>
        <p:spPr>
          <a:xfrm>
            <a:off x="8875760" y="2680963"/>
            <a:ext cx="4205349" cy="27458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0235B8B-1735-D65E-1F89-1F04AF00B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22703" r="48118" b="61347"/>
          <a:stretch/>
        </p:blipFill>
        <p:spPr>
          <a:xfrm>
            <a:off x="10081355" y="5834071"/>
            <a:ext cx="5757195" cy="321117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9A63AA-E402-4383-3789-FF9114E8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3" t="32247" r="10944" b="65204"/>
          <a:stretch/>
        </p:blipFill>
        <p:spPr>
          <a:xfrm>
            <a:off x="6129747" y="65580"/>
            <a:ext cx="2245946" cy="5308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C64581B-812D-1317-5F53-1CDC234631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 t="35498" r="10974" b="62522"/>
          <a:stretch/>
        </p:blipFill>
        <p:spPr>
          <a:xfrm>
            <a:off x="4240834" y="718107"/>
            <a:ext cx="3829050" cy="54092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729FF41-C6F7-4C1D-4B08-C3B6B0DE5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120"/>
          <a:stretch/>
        </p:blipFill>
        <p:spPr>
          <a:xfrm>
            <a:off x="4084430" y="1406983"/>
            <a:ext cx="4100232" cy="26543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7E9CC89-E800-9A3E-C40F-08C4AA483F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/>
        </p:blipFill>
        <p:spPr>
          <a:xfrm>
            <a:off x="3940433" y="4369774"/>
            <a:ext cx="3158053" cy="32761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9F551BC-82F1-3373-1975-F741CDFFB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40014" r="62901" b="50362"/>
          <a:stretch/>
        </p:blipFill>
        <p:spPr>
          <a:xfrm>
            <a:off x="633136" y="3009207"/>
            <a:ext cx="2937864" cy="157368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6294605-0E32-5283-08D3-7F550635E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t="49607" r="62357" b="23071"/>
          <a:stretch/>
        </p:blipFill>
        <p:spPr>
          <a:xfrm>
            <a:off x="661278" y="4529620"/>
            <a:ext cx="2652140" cy="295642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7095647-964A-0EE8-F749-B794BEA9C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/>
        </p:blipFill>
        <p:spPr>
          <a:xfrm>
            <a:off x="2332691" y="7747540"/>
            <a:ext cx="6043002" cy="15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3FF7BF9-21CB-2316-49C4-23735A6EA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05987A7-6035-7C51-9796-70FE82F6F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4" t="6764" r="14015" b="89903"/>
          <a:stretch/>
        </p:blipFill>
        <p:spPr>
          <a:xfrm>
            <a:off x="13219270" y="210168"/>
            <a:ext cx="3798928" cy="63109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7887ED2-E904-A056-58E3-82C468665EB0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16BBD7F-DD50-AB4C-B8B3-B3A77B49A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15547" r="14225" b="64587"/>
          <a:stretch/>
        </p:blipFill>
        <p:spPr>
          <a:xfrm>
            <a:off x="10416366" y="2500437"/>
            <a:ext cx="6083464" cy="411807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850451B-2234-558A-7F4A-DC7D1405B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3" t="38624" r="14068" b="40112"/>
          <a:stretch/>
        </p:blipFill>
        <p:spPr>
          <a:xfrm>
            <a:off x="5226927" y="419100"/>
            <a:ext cx="3342864" cy="350335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23CB699-896A-9F47-BBBC-6096D6A4C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b="212"/>
          <a:stretch/>
        </p:blipFill>
        <p:spPr>
          <a:xfrm>
            <a:off x="164142" y="28406"/>
            <a:ext cx="4992608" cy="483172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51F8BF3-3B11-E4BD-264E-3B238CFE9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" b="153"/>
          <a:stretch/>
        </p:blipFill>
        <p:spPr>
          <a:xfrm>
            <a:off x="4018754" y="4161198"/>
            <a:ext cx="4344196" cy="269680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EA62E10-CB06-F9A3-A2F0-728B7F4A8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/>
        </p:blipFill>
        <p:spPr>
          <a:xfrm>
            <a:off x="426697" y="5766404"/>
            <a:ext cx="4217296" cy="2648235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F0C61C9-2D82-3DD9-8554-9A2BDE7153CA}"/>
              </a:ext>
            </a:extLst>
          </p:cNvPr>
          <p:cNvGrpSpPr/>
          <p:nvPr/>
        </p:nvGrpSpPr>
        <p:grpSpPr>
          <a:xfrm>
            <a:off x="9940839" y="1013559"/>
            <a:ext cx="6561220" cy="1218218"/>
            <a:chOff x="13092112" y="943973"/>
            <a:chExt cx="3703637" cy="625138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64B6B259-EE89-8253-9496-2AEEB3952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36" t="9713" r="14015" b="87788"/>
            <a:stretch/>
          </p:blipFill>
          <p:spPr>
            <a:xfrm>
              <a:off x="13092112" y="943973"/>
              <a:ext cx="3703637" cy="242888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739A46B4-776E-0EF8-D909-10E8F8C00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4" t="9704" r="60163" b="87299"/>
            <a:stretch/>
          </p:blipFill>
          <p:spPr>
            <a:xfrm>
              <a:off x="14416812" y="1277901"/>
              <a:ext cx="2323625" cy="291210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90715981-90FB-D1EF-6ED3-3EAAADC0A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19" t="12149" r="14731" b="85852"/>
            <a:stretch/>
          </p:blipFill>
          <p:spPr>
            <a:xfrm>
              <a:off x="13734509" y="1337699"/>
              <a:ext cx="659756" cy="194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5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0FC32C1D-5DD1-3405-E900-5330239E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9452F2-CDFF-F4A3-8100-33F91A83A9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5" t="6963" r="11089" b="90317"/>
          <a:stretch/>
        </p:blipFill>
        <p:spPr>
          <a:xfrm>
            <a:off x="15156658" y="363513"/>
            <a:ext cx="1868219" cy="5665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F78E058-B6F8-F42A-3BDC-05D1A4ADB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7" t="9903" r="11089" b="85887"/>
          <a:stretch/>
        </p:blipFill>
        <p:spPr>
          <a:xfrm>
            <a:off x="13358561" y="930107"/>
            <a:ext cx="3683529" cy="12231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645D9C3-DF9A-1977-C50D-AFC319609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6686" r="41161" b="74095"/>
          <a:stretch/>
        </p:blipFill>
        <p:spPr>
          <a:xfrm>
            <a:off x="8918945" y="1576220"/>
            <a:ext cx="4243145" cy="297243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AEC09EC-A9FF-F117-D25C-C86716061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64"/>
          <a:stretch/>
        </p:blipFill>
        <p:spPr>
          <a:xfrm>
            <a:off x="11848943" y="4548652"/>
            <a:ext cx="5075528" cy="45708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12F3A00-C143-58DD-C776-4D49E677B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4" t="28031" r="58364" b="57417"/>
          <a:stretch/>
        </p:blipFill>
        <p:spPr>
          <a:xfrm>
            <a:off x="8959070" y="5822292"/>
            <a:ext cx="2547388" cy="20702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B8AF580-CDC0-2CBC-25D8-269F65B03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8" t="46394" r="10766" b="50927"/>
          <a:stretch/>
        </p:blipFill>
        <p:spPr>
          <a:xfrm>
            <a:off x="2434921" y="312262"/>
            <a:ext cx="5911769" cy="5580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631E581-5604-6B69-EA74-CB05D0D4E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7" t="-20131" r="-786" b="-3335"/>
          <a:stretch/>
        </p:blipFill>
        <p:spPr>
          <a:xfrm>
            <a:off x="92501" y="34935"/>
            <a:ext cx="8345240" cy="56801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8BC87B0-ADE3-A633-9E37-ABE430B8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1" t="64292" r="21002" b="15700"/>
          <a:stretch/>
        </p:blipFill>
        <p:spPr>
          <a:xfrm>
            <a:off x="304895" y="3710497"/>
            <a:ext cx="6859684" cy="335796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B12A5B2-790D-2594-D1CB-58F556494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54488" r="25910" b="36521"/>
          <a:stretch/>
        </p:blipFill>
        <p:spPr>
          <a:xfrm>
            <a:off x="1112054" y="2400300"/>
            <a:ext cx="5651983" cy="13097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4C3535A-CE6E-24D7-690A-3B7A9CD60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" r="966"/>
          <a:stretch/>
        </p:blipFill>
        <p:spPr>
          <a:xfrm>
            <a:off x="1996848" y="7385565"/>
            <a:ext cx="6458229" cy="14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87A6D19-C72C-E39B-5303-596A36D30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208D1F4-25C5-8422-A04C-9DC6048605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0" t="6675" r="10088" b="90311"/>
          <a:stretch/>
        </p:blipFill>
        <p:spPr>
          <a:xfrm>
            <a:off x="13576122" y="502234"/>
            <a:ext cx="3426939" cy="69062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EC6CC53-BE48-08E7-5BC6-E73B856F7849}"/>
              </a:ext>
            </a:extLst>
          </p:cNvPr>
          <p:cNvSpPr txBox="1"/>
          <p:nvPr/>
        </p:nvSpPr>
        <p:spPr>
          <a:xfrm>
            <a:off x="16529935" y="8784326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0AF57AE-92DB-C724-7F39-CBB54E6FC7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5" t="9710" r="9058" b="85454"/>
          <a:stretch/>
        </p:blipFill>
        <p:spPr>
          <a:xfrm>
            <a:off x="10775786" y="1345519"/>
            <a:ext cx="6159914" cy="124205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68F3515-D7FB-42D7-DA40-39233D1B69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6" t="15129" r="9058" b="62558"/>
          <a:stretch/>
        </p:blipFill>
        <p:spPr>
          <a:xfrm>
            <a:off x="13116941" y="3431653"/>
            <a:ext cx="3886120" cy="346105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ED6B32-ADBF-305F-71A0-EF4D689C69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6248" r="45579" b="67246"/>
          <a:stretch/>
        </p:blipFill>
        <p:spPr>
          <a:xfrm>
            <a:off x="8766589" y="3455403"/>
            <a:ext cx="4187411" cy="346105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4AE8F9F-B829-1BC5-1816-95AC17A215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32952" r="45786" b="58407"/>
          <a:stretch/>
        </p:blipFill>
        <p:spPr>
          <a:xfrm>
            <a:off x="8805200" y="6895268"/>
            <a:ext cx="4187411" cy="15890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F4849D4-A7F0-E169-DD9F-421FA926B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40652" r="45150" b="34254"/>
          <a:stretch/>
        </p:blipFill>
        <p:spPr>
          <a:xfrm>
            <a:off x="1964680" y="147365"/>
            <a:ext cx="4606152" cy="344518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48915C7-4CA7-5601-B570-D7BDFF550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435515" y="3778853"/>
            <a:ext cx="7242047" cy="307925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3AC06D6-0B0E-74FD-A2F8-3B8DAB358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/>
        </p:blipFill>
        <p:spPr>
          <a:xfrm>
            <a:off x="537066" y="6940091"/>
            <a:ext cx="7800152" cy="14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A760528-8093-7291-47B8-672E5937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25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717DDA9-9826-8C16-B9D0-8BC50399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2" t="6561" r="10595" b="90027"/>
          <a:stretch/>
        </p:blipFill>
        <p:spPr>
          <a:xfrm>
            <a:off x="13708203" y="114861"/>
            <a:ext cx="3479928" cy="86004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4D6F492-8F5E-45F3-CBD4-4655757F4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9" t="14416" r="10212" b="81341"/>
          <a:stretch/>
        </p:blipFill>
        <p:spPr>
          <a:xfrm>
            <a:off x="15193781" y="2036878"/>
            <a:ext cx="2032432" cy="10694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E5CBAF4-7CF0-E1D8-CC46-1DF94C02F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8" t="18274" r="10213" b="76525"/>
          <a:stretch/>
        </p:blipFill>
        <p:spPr>
          <a:xfrm>
            <a:off x="11103476" y="2884412"/>
            <a:ext cx="5615072" cy="11868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E5C8561-3203-45B3-3021-1FC187BEF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5" t="24432" r="9709" b="52445"/>
          <a:stretch/>
        </p:blipFill>
        <p:spPr>
          <a:xfrm>
            <a:off x="13516270" y="4239098"/>
            <a:ext cx="3513872" cy="30502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1D2F4A9-A2F0-A0F2-8B13-E220E32BD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t="17469" r="45164" b="61216"/>
          <a:stretch/>
        </p:blipFill>
        <p:spPr>
          <a:xfrm>
            <a:off x="11433722" y="4475931"/>
            <a:ext cx="2170195" cy="27598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F2F3126-DAB7-DC59-0451-857832AE3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8006" r="65930" b="79366"/>
          <a:stretch/>
        </p:blipFill>
        <p:spPr>
          <a:xfrm>
            <a:off x="8699408" y="5709317"/>
            <a:ext cx="2970421" cy="72578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2F8C36-ABBE-4ACB-3EA3-532BC1A67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23805" r="65518" b="69386"/>
          <a:stretch/>
        </p:blipFill>
        <p:spPr>
          <a:xfrm>
            <a:off x="9129870" y="6435104"/>
            <a:ext cx="2499942" cy="110141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C61D580-5B1C-B869-F7D7-79D531900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30423" r="67374" b="55072"/>
          <a:stretch/>
        </p:blipFill>
        <p:spPr>
          <a:xfrm>
            <a:off x="8705850" y="7529130"/>
            <a:ext cx="3041169" cy="201927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EA47FD6-4E9A-A800-A6BD-207040748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7" t="50437" r="10744" b="28703"/>
          <a:stretch/>
        </p:blipFill>
        <p:spPr>
          <a:xfrm>
            <a:off x="4415737" y="45741"/>
            <a:ext cx="1593752" cy="215857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A4424CD-AFD4-E864-E104-A313FA6C6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3" t="50536" r="27089" b="28948"/>
          <a:stretch/>
        </p:blipFill>
        <p:spPr>
          <a:xfrm>
            <a:off x="2522069" y="44237"/>
            <a:ext cx="1569164" cy="212292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6A27B67-1EB6-8E60-8DDE-BF55C1C1F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4" t="71129" r="18367" b="25049"/>
          <a:stretch/>
        </p:blipFill>
        <p:spPr>
          <a:xfrm>
            <a:off x="3601690" y="2167165"/>
            <a:ext cx="1761373" cy="59826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37A55F-CCC5-53D9-4248-FB914E5ED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45223" r="44449" b="28351"/>
          <a:stretch/>
        </p:blipFill>
        <p:spPr>
          <a:xfrm>
            <a:off x="544154" y="2815670"/>
            <a:ext cx="7446107" cy="390826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C058701-35F7-BD02-0DBB-9D65A2C3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9" t="71417" r="43118" b="20773"/>
          <a:stretch/>
        </p:blipFill>
        <p:spPr>
          <a:xfrm>
            <a:off x="5764196" y="6723939"/>
            <a:ext cx="1953961" cy="101025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5909AB5-8F5A-AE84-8DCE-2EDDC4BF59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72877" r="64178" b="24571"/>
          <a:stretch/>
        </p:blipFill>
        <p:spPr>
          <a:xfrm>
            <a:off x="580182" y="6684732"/>
            <a:ext cx="4534306" cy="53173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6855E2D-127E-64E2-0B12-7EAF13CB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76886" r="70579" b="15702"/>
          <a:stretch/>
        </p:blipFill>
        <p:spPr>
          <a:xfrm>
            <a:off x="1085265" y="7216469"/>
            <a:ext cx="1682687" cy="87170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FA8822C-1145-DC7B-B1AC-3A2C2D517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331"/>
          <a:stretch/>
        </p:blipFill>
        <p:spPr>
          <a:xfrm>
            <a:off x="1993823" y="8027017"/>
            <a:ext cx="6396971" cy="1345416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5773451A-8C8C-C400-7367-DD50740AA53C}"/>
              </a:ext>
            </a:extLst>
          </p:cNvPr>
          <p:cNvGrpSpPr/>
          <p:nvPr/>
        </p:nvGrpSpPr>
        <p:grpSpPr>
          <a:xfrm>
            <a:off x="8852799" y="940776"/>
            <a:ext cx="7883659" cy="1155706"/>
            <a:chOff x="11598332" y="1437017"/>
            <a:chExt cx="5384645" cy="59306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F858BB7-CB1E-372E-B3F4-9E2D2D54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1" t="10146" r="10596" b="87805"/>
            <a:stretch/>
          </p:blipFill>
          <p:spPr>
            <a:xfrm>
              <a:off x="11598332" y="1437017"/>
              <a:ext cx="5384645" cy="265095"/>
            </a:xfrm>
            <a:prstGeom prst="rect">
              <a:avLst/>
            </a:prstGeom>
          </p:spPr>
        </p:pic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C1151CC4-1DA9-E00F-DC29-BB1C7F43B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10146" r="60569" b="87880"/>
            <a:stretch/>
          </p:blipFill>
          <p:spPr>
            <a:xfrm>
              <a:off x="14263500" y="1744831"/>
              <a:ext cx="2711508" cy="255373"/>
            </a:xfrm>
            <a:prstGeom prst="rect">
              <a:avLst/>
            </a:prstGeom>
          </p:spPr>
        </p:pic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FF19AD9C-6752-C716-4836-46E0A00CE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80" t="11996" r="11031" b="85611"/>
            <a:stretch/>
          </p:blipFill>
          <p:spPr>
            <a:xfrm>
              <a:off x="12893940" y="1720622"/>
              <a:ext cx="1388745" cy="309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0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7691</TotalTime>
  <Words>38</Words>
  <Application>Microsoft Office PowerPoint</Application>
  <PresentationFormat>مخصص</PresentationFormat>
  <Paragraphs>31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183</cp:revision>
  <dcterms:created xsi:type="dcterms:W3CDTF">2022-09-03T17:49:26Z</dcterms:created>
  <dcterms:modified xsi:type="dcterms:W3CDTF">2023-08-13T19:48:25Z</dcterms:modified>
</cp:coreProperties>
</file>