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4"/>
  </p:notesMasterIdLst>
  <p:sldIdLst>
    <p:sldId id="335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i1OY9FBek1pP8usiKBdmg==" hashData="p7mFaV86NUFnMMXZPJJEpC7rveAPcQW4RCxRQ4AjCyCmK5X7adEIcZdh7Pza2UeIQlQOf5e+fx521nfWxWvtN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9EDEE"/>
    <a:srgbClr val="A6AEAA"/>
    <a:srgbClr val="F7ECE6"/>
    <a:srgbClr val="D3B99E"/>
    <a:srgbClr val="63A3C6"/>
    <a:srgbClr val="578A9D"/>
    <a:srgbClr val="F6F2F1"/>
    <a:srgbClr val="DCE1DB"/>
    <a:srgbClr val="EF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29" autoAdjust="0"/>
    <p:restoredTop sz="94497" autoAdjust="0"/>
  </p:normalViewPr>
  <p:slideViewPr>
    <p:cSldViewPr snapToGrid="0">
      <p:cViewPr>
        <p:scale>
          <a:sx n="66" d="100"/>
          <a:sy n="66" d="100"/>
        </p:scale>
        <p:origin x="48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98AF2B-0C8B-4182-AB5A-0CF760F34F78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FE5C2B-B305-4251-8BE1-1505ABFF2C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588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5C2B-B305-4251-8BE1-1505ABFF2C91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381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g"/><Relationship Id="rId7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5.jpg"/><Relationship Id="rId7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1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6CC1F15-542C-507C-5D69-6031870F6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72622" y="8518488"/>
            <a:ext cx="1696280" cy="102478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A36C8FB-29EE-A685-B910-8B25B94AB092}"/>
              </a:ext>
            </a:extLst>
          </p:cNvPr>
          <p:cNvSpPr txBox="1"/>
          <p:nvPr/>
        </p:nvSpPr>
        <p:spPr>
          <a:xfrm>
            <a:off x="16541054" y="8754627"/>
            <a:ext cx="5133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EAA"/>
                </a:solidFill>
                <a:latin typeface="Bahnschrift SemiLight" panose="020B0502040204020203" pitchFamily="34" charset="0"/>
                <a:cs typeface="+mj-cs"/>
              </a:rPr>
              <a:t>114</a:t>
            </a:r>
            <a:endParaRPr lang="ar-SA" sz="2000" b="1" dirty="0">
              <a:solidFill>
                <a:srgbClr val="A6AE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6B1D40B-057D-566B-7130-64B97F5941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1" t="9041" r="30558" b="82202"/>
          <a:stretch/>
        </p:blipFill>
        <p:spPr>
          <a:xfrm>
            <a:off x="10247087" y="904236"/>
            <a:ext cx="5870336" cy="17336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6BF575F-4733-D7FC-8B93-7BD73098B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17864" r="51500" b="57761"/>
          <a:stretch/>
        </p:blipFill>
        <p:spPr>
          <a:xfrm>
            <a:off x="8680422" y="3087859"/>
            <a:ext cx="6346934" cy="489499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9730AC8-EC09-8E5F-998F-29A2C22406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1" t="42438" r="10217" b="54827"/>
          <a:stretch/>
        </p:blipFill>
        <p:spPr>
          <a:xfrm>
            <a:off x="6396911" y="69850"/>
            <a:ext cx="2010341" cy="83438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49D94EE-E0FD-711F-8CE7-A15C3D57EB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45468" r="10217" b="52351"/>
          <a:stretch/>
        </p:blipFill>
        <p:spPr>
          <a:xfrm>
            <a:off x="551965" y="904801"/>
            <a:ext cx="7405446" cy="54969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82B9991-02B5-1485-966D-D7FF0C33F0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7" t="51617" r="9667" b="38925"/>
          <a:stretch/>
        </p:blipFill>
        <p:spPr>
          <a:xfrm>
            <a:off x="5002061" y="1906741"/>
            <a:ext cx="3479535" cy="148032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75501D1-A669-B30F-FCFA-4C707BC430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8" t="61009" r="10377" b="32066"/>
          <a:stretch/>
        </p:blipFill>
        <p:spPr>
          <a:xfrm>
            <a:off x="5096603" y="3373711"/>
            <a:ext cx="3290453" cy="122821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976CA33-74E1-48F5-4CFF-F7203FD099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t="51811" r="44946" b="41059"/>
          <a:stretch/>
        </p:blipFill>
        <p:spPr>
          <a:xfrm>
            <a:off x="2291734" y="2396708"/>
            <a:ext cx="2511501" cy="102299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A647606-38BF-B47C-4CAC-911513B99F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50981" r="72282" b="42584"/>
          <a:stretch/>
        </p:blipFill>
        <p:spPr>
          <a:xfrm>
            <a:off x="127266" y="2216227"/>
            <a:ext cx="2186176" cy="110807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9781E0C-4181-480E-AAEB-9142BBE25A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9" t="78812" r="48411" b="14771"/>
          <a:stretch/>
        </p:blipFill>
        <p:spPr>
          <a:xfrm>
            <a:off x="3386789" y="6176522"/>
            <a:ext cx="1566474" cy="75447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8CCDAE9-986A-4F9A-6C2F-1A2B5F6F7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/>
        </p:blipFill>
        <p:spPr>
          <a:xfrm>
            <a:off x="231659" y="3818045"/>
            <a:ext cx="3244435" cy="466812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040F648-8FF2-5886-F8C7-C112BD292B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8" t="69943" r="9838" b="21357"/>
          <a:stretch/>
        </p:blipFill>
        <p:spPr>
          <a:xfrm>
            <a:off x="3716133" y="4830330"/>
            <a:ext cx="4670923" cy="161401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2D9EE9B-7B37-78D9-F58C-F027574279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b="192"/>
          <a:stretch/>
        </p:blipFill>
        <p:spPr>
          <a:xfrm>
            <a:off x="15143469" y="2502383"/>
            <a:ext cx="2027096" cy="27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D96B88B-9228-E1E5-7473-6E04CA4961DD}"/>
              </a:ext>
            </a:extLst>
          </p:cNvPr>
          <p:cNvSpPr txBox="1"/>
          <p:nvPr/>
        </p:nvSpPr>
        <p:spPr>
          <a:xfrm>
            <a:off x="194621" y="8630772"/>
            <a:ext cx="5133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EAA"/>
                </a:solidFill>
                <a:latin typeface="Bahnschrift SemiLight" panose="020B0502040204020203" pitchFamily="34" charset="0"/>
                <a:cs typeface="+mj-cs"/>
              </a:rPr>
              <a:t>115</a:t>
            </a:r>
            <a:endParaRPr lang="ar-SA" sz="2000" b="1" dirty="0">
              <a:solidFill>
                <a:srgbClr val="A6AE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F9FDACF-3CA6-9AFF-291E-0B8ABF8BBF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1" t="2198" r="10725" b="87610"/>
          <a:stretch/>
        </p:blipFill>
        <p:spPr>
          <a:xfrm>
            <a:off x="14757400" y="-52825"/>
            <a:ext cx="2466975" cy="99038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95054A9-CB63-91FE-495B-823D71D7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6" t="15022" r="10686" b="81449"/>
          <a:stretch/>
        </p:blipFill>
        <p:spPr>
          <a:xfrm>
            <a:off x="15096467" y="1044763"/>
            <a:ext cx="1603043" cy="6074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0D35ADD-DD22-361E-73B9-F26221983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2" t="19888" r="10686" b="75225"/>
          <a:stretch/>
        </p:blipFill>
        <p:spPr>
          <a:xfrm>
            <a:off x="12732385" y="1792288"/>
            <a:ext cx="3855481" cy="76478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08282B2-B06C-BCC1-4D52-D43CDB256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1" t="26072" r="11147" b="66650"/>
          <a:stretch/>
        </p:blipFill>
        <p:spPr>
          <a:xfrm>
            <a:off x="12019900" y="2740180"/>
            <a:ext cx="4665132" cy="137819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2866114-8FAF-94BF-53E5-FD70F5430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/>
        </p:blipFill>
        <p:spPr>
          <a:xfrm>
            <a:off x="10144133" y="4235509"/>
            <a:ext cx="4593146" cy="536930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4F981A8-1BAC-2029-B031-3B1B157CB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4" t="52757" r="10868" b="43714"/>
          <a:stretch/>
        </p:blipFill>
        <p:spPr>
          <a:xfrm>
            <a:off x="6813585" y="225488"/>
            <a:ext cx="1603043" cy="60747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75FA91E-FB03-F392-BBD2-E8A618F5B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1" t="57017" r="10397" b="38096"/>
          <a:stretch/>
        </p:blipFill>
        <p:spPr>
          <a:xfrm>
            <a:off x="4320459" y="993644"/>
            <a:ext cx="3855481" cy="76478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641977-42D7-0E1A-500A-FA0F05F34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3" t="63151" r="11015" b="29571"/>
          <a:stretch/>
        </p:blipFill>
        <p:spPr>
          <a:xfrm>
            <a:off x="3688480" y="1918759"/>
            <a:ext cx="4665132" cy="137819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825E6E6-B8A0-3456-19B0-71D7D4283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 t="69337" r="46170" b="7620"/>
          <a:stretch/>
        </p:blipFill>
        <p:spPr>
          <a:xfrm>
            <a:off x="4400483" y="3647380"/>
            <a:ext cx="4068160" cy="580782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00B36F2-AE07-569C-3354-8BB9B509B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" b="141"/>
          <a:stretch/>
        </p:blipFill>
        <p:spPr>
          <a:xfrm>
            <a:off x="217644" y="4697290"/>
            <a:ext cx="4037893" cy="329076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7459403-FCEE-E407-6252-4464BD088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" y="8306345"/>
            <a:ext cx="2158365" cy="1320165"/>
          </a:xfrm>
          <a:prstGeom prst="rect">
            <a:avLst/>
          </a:prstGeom>
        </p:spPr>
      </p:pic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92604B27-9864-F031-4051-57D56A4168FA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صورة 25">
            <a:extLst>
              <a:ext uri="{FF2B5EF4-FFF2-40B4-BE49-F238E27FC236}">
                <a16:creationId xmlns:a16="http://schemas.microsoft.com/office/drawing/2014/main" id="{583AE50D-9B16-2157-23CB-6041988D0C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0793"/>
          <a:stretch/>
        </p:blipFill>
        <p:spPr>
          <a:xfrm>
            <a:off x="10415032" y="4404750"/>
            <a:ext cx="1556242" cy="58508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709218D-A7C4-DC3E-FC8C-E2086D317D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6593" b="54200"/>
          <a:stretch/>
        </p:blipFill>
        <p:spPr>
          <a:xfrm>
            <a:off x="10384865" y="5122132"/>
            <a:ext cx="1556242" cy="58508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6CFC0DE-93C5-9E0E-855E-4ED04386A0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412" b="24380"/>
          <a:stretch/>
        </p:blipFill>
        <p:spPr>
          <a:xfrm>
            <a:off x="10415947" y="5851434"/>
            <a:ext cx="1556242" cy="585081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D029AFF1-9F89-1753-355C-DF51DA55D4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793"/>
          <a:stretch/>
        </p:blipFill>
        <p:spPr>
          <a:xfrm>
            <a:off x="10420851" y="6469272"/>
            <a:ext cx="1556242" cy="58508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766A4A87-4A01-6998-BE0C-18AAD14AFA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0908"/>
          <a:stretch/>
        </p:blipFill>
        <p:spPr>
          <a:xfrm>
            <a:off x="10428903" y="7164956"/>
            <a:ext cx="2234792" cy="667316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0729BBD2-1B31-F72B-E60B-1A834020A4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6554" b="36554"/>
          <a:stretch/>
        </p:blipFill>
        <p:spPr>
          <a:xfrm>
            <a:off x="10428903" y="7934003"/>
            <a:ext cx="2234792" cy="61684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FD8D0499-0997-C357-F780-E6F72075AB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4216"/>
          <a:stretch/>
        </p:blipFill>
        <p:spPr>
          <a:xfrm>
            <a:off x="10420851" y="8659141"/>
            <a:ext cx="2234792" cy="591422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0F1E9294-913D-DB80-23B9-C38831A61710}"/>
              </a:ext>
            </a:extLst>
          </p:cNvPr>
          <p:cNvSpPr txBox="1"/>
          <p:nvPr/>
        </p:nvSpPr>
        <p:spPr>
          <a:xfrm>
            <a:off x="11809381" y="4288020"/>
            <a:ext cx="9727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cs typeface="+mj-cs"/>
              </a:rPr>
              <a:t>2</a:t>
            </a:r>
            <a:endParaRPr lang="ar-SA" sz="4800" b="1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B53489C-4471-AC41-B2FB-DD4F68291A37}"/>
              </a:ext>
            </a:extLst>
          </p:cNvPr>
          <p:cNvSpPr txBox="1"/>
          <p:nvPr/>
        </p:nvSpPr>
        <p:spPr>
          <a:xfrm>
            <a:off x="11981235" y="4965713"/>
            <a:ext cx="9727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cs typeface="+mj-cs"/>
              </a:rPr>
              <a:t>21</a:t>
            </a:r>
            <a:endParaRPr lang="ar-SA" sz="4800" b="1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8928125-ED4B-1953-62BC-3C9D629ABBD2}"/>
              </a:ext>
            </a:extLst>
          </p:cNvPr>
          <p:cNvSpPr txBox="1"/>
          <p:nvPr/>
        </p:nvSpPr>
        <p:spPr>
          <a:xfrm>
            <a:off x="11802899" y="5643406"/>
            <a:ext cx="9727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cs typeface="+mj-cs"/>
              </a:rPr>
              <a:t>4</a:t>
            </a:r>
            <a:endParaRPr lang="ar-SA" sz="4800" b="1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379C48D-0706-7F0D-8F60-652A347B0806}"/>
              </a:ext>
            </a:extLst>
          </p:cNvPr>
          <p:cNvSpPr txBox="1"/>
          <p:nvPr/>
        </p:nvSpPr>
        <p:spPr>
          <a:xfrm>
            <a:off x="11819113" y="6321099"/>
            <a:ext cx="9727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cs typeface="+mj-cs"/>
              </a:rPr>
              <a:t>3</a:t>
            </a:r>
            <a:endParaRPr lang="ar-SA" sz="4800" b="1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D1A1FA8F-E9F2-8058-38DD-F76C2F5FBB48}"/>
              </a:ext>
            </a:extLst>
          </p:cNvPr>
          <p:cNvSpPr txBox="1"/>
          <p:nvPr/>
        </p:nvSpPr>
        <p:spPr>
          <a:xfrm>
            <a:off x="12535715" y="7057157"/>
            <a:ext cx="9727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cs typeface="+mj-cs"/>
              </a:rPr>
              <a:t>13</a:t>
            </a:r>
            <a:endParaRPr lang="ar-SA" sz="4800" b="1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63DC16F-9D27-AC94-B641-D66E4D040C7A}"/>
              </a:ext>
            </a:extLst>
          </p:cNvPr>
          <p:cNvSpPr txBox="1"/>
          <p:nvPr/>
        </p:nvSpPr>
        <p:spPr>
          <a:xfrm>
            <a:off x="12532474" y="7773760"/>
            <a:ext cx="9727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cs typeface="+mj-cs"/>
              </a:rPr>
              <a:t>15</a:t>
            </a:r>
            <a:endParaRPr lang="ar-SA" sz="4800" b="1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C92223B-19C8-E7E5-C37E-516FEF23C111}"/>
              </a:ext>
            </a:extLst>
          </p:cNvPr>
          <p:cNvSpPr txBox="1"/>
          <p:nvPr/>
        </p:nvSpPr>
        <p:spPr>
          <a:xfrm>
            <a:off x="12412503" y="8490363"/>
            <a:ext cx="9727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cs typeface="+mj-cs"/>
              </a:rPr>
              <a:t>9</a:t>
            </a:r>
            <a:endParaRPr lang="ar-SA" sz="4800" b="1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8A3AC3C4-4F19-E2F8-AB20-CD7434C12DFF}"/>
              </a:ext>
            </a:extLst>
          </p:cNvPr>
          <p:cNvSpPr txBox="1"/>
          <p:nvPr/>
        </p:nvSpPr>
        <p:spPr>
          <a:xfrm>
            <a:off x="3032321" y="5729855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9711346-CBF0-FFFA-14B1-B8AF0B4E2A04}"/>
              </a:ext>
            </a:extLst>
          </p:cNvPr>
          <p:cNvSpPr txBox="1"/>
          <p:nvPr/>
        </p:nvSpPr>
        <p:spPr>
          <a:xfrm>
            <a:off x="16531113" y="8713363"/>
            <a:ext cx="5133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EAA"/>
                </a:solidFill>
                <a:latin typeface="Bahnschrift SemiLight" panose="020B0502040204020203" pitchFamily="34" charset="0"/>
                <a:cs typeface="+mj-cs"/>
              </a:rPr>
              <a:t>116</a:t>
            </a:r>
            <a:endParaRPr lang="ar-SA" sz="2000" b="1" dirty="0">
              <a:solidFill>
                <a:srgbClr val="A6AE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B6467AE-5268-B3A8-1488-BB1571B18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7" t="6858" r="10096" b="89588"/>
          <a:stretch/>
        </p:blipFill>
        <p:spPr>
          <a:xfrm>
            <a:off x="15296520" y="165811"/>
            <a:ext cx="1535546" cy="61168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63A287E-1E53-7EF7-C49D-AD11BA15A6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3" t="10959" r="10096" b="84719"/>
          <a:stretch/>
        </p:blipFill>
        <p:spPr>
          <a:xfrm>
            <a:off x="12674692" y="839908"/>
            <a:ext cx="4126489" cy="6763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6BD8508-AFF1-8D3C-6CB7-53FE199A8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15784" r="9801" b="78816"/>
          <a:stretch/>
        </p:blipFill>
        <p:spPr>
          <a:xfrm>
            <a:off x="10506017" y="1691670"/>
            <a:ext cx="6673713" cy="92959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D398B43-B7D7-AB24-9D75-9D7186DD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/>
        </p:blipFill>
        <p:spPr>
          <a:xfrm>
            <a:off x="8974890" y="2862329"/>
            <a:ext cx="8061345" cy="588686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B095E2F-4A29-DC11-74F4-A4709A9C3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3" t="59082" r="10430" b="37364"/>
          <a:stretch/>
        </p:blipFill>
        <p:spPr>
          <a:xfrm>
            <a:off x="6724582" y="49705"/>
            <a:ext cx="1535546" cy="61168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6BB3390-D4C8-A21A-5D97-0558C4A2C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0" t="63611" r="9782" b="31570"/>
          <a:stretch/>
        </p:blipFill>
        <p:spPr>
          <a:xfrm>
            <a:off x="1927622" y="409065"/>
            <a:ext cx="4461127" cy="75410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C09E8DD-2328-4255-DC30-07256F8DD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" b="106"/>
          <a:stretch/>
        </p:blipFill>
        <p:spPr>
          <a:xfrm>
            <a:off x="199779" y="3030871"/>
            <a:ext cx="4826560" cy="664527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E5ABFA5-D598-9561-810C-6F42A9F33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2" t="68850" r="9920" b="23224"/>
          <a:stretch/>
        </p:blipFill>
        <p:spPr>
          <a:xfrm>
            <a:off x="1642939" y="1141993"/>
            <a:ext cx="4907240" cy="136442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614607-19D1-AB97-5AFC-C10F34D14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1" t="77398" r="9732" b="20111"/>
          <a:stretch/>
        </p:blipFill>
        <p:spPr>
          <a:xfrm>
            <a:off x="3720675" y="2512012"/>
            <a:ext cx="4861747" cy="51885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93D5134-0C02-50D4-CC40-A3F425296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8" t="79996" r="9732" b="18052"/>
          <a:stretch/>
        </p:blipFill>
        <p:spPr>
          <a:xfrm>
            <a:off x="5525111" y="3123606"/>
            <a:ext cx="3067923" cy="40651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CC8737E-E4AC-6B4F-E4D9-5AB8EC0E9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9" t="82570" r="10054" b="15478"/>
          <a:stretch/>
        </p:blipFill>
        <p:spPr>
          <a:xfrm>
            <a:off x="5150038" y="3653994"/>
            <a:ext cx="3381506" cy="40651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F2B5F20-5A20-3C93-0AFE-D52B2AEA0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4" t="84986" r="9509" b="13062"/>
          <a:stretch/>
        </p:blipFill>
        <p:spPr>
          <a:xfrm>
            <a:off x="5280388" y="4145471"/>
            <a:ext cx="3381506" cy="406518"/>
          </a:xfrm>
          <a:prstGeom prst="rect">
            <a:avLst/>
          </a:prstGeom>
        </p:spPr>
      </p:pic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0E03DD5A-B99A-054F-89BA-6842BE46A486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صورة 19">
            <a:extLst>
              <a:ext uri="{FF2B5EF4-FFF2-40B4-BE49-F238E27FC236}">
                <a16:creationId xmlns:a16="http://schemas.microsoft.com/office/drawing/2014/main" id="{97548487-00C6-52A7-1F17-2BE4229EA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" y="8355978"/>
            <a:ext cx="2158365" cy="132016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0EE8C85-74B2-DE78-2A1D-48064077AB0B}"/>
              </a:ext>
            </a:extLst>
          </p:cNvPr>
          <p:cNvSpPr txBox="1"/>
          <p:nvPr/>
        </p:nvSpPr>
        <p:spPr>
          <a:xfrm>
            <a:off x="9941670" y="4433962"/>
            <a:ext cx="1439934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400" b="1" dirty="0">
                <a:solidFill>
                  <a:srgbClr val="0000FF"/>
                </a:solidFill>
                <a:cs typeface="+mj-cs"/>
              </a:rPr>
              <a:t>درجة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6B91C91-87C3-5845-68CA-2E1C129D20D6}"/>
              </a:ext>
            </a:extLst>
          </p:cNvPr>
          <p:cNvSpPr txBox="1"/>
          <p:nvPr/>
        </p:nvSpPr>
        <p:spPr>
          <a:xfrm>
            <a:off x="9743876" y="5422942"/>
            <a:ext cx="183204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400" b="1" dirty="0">
                <a:solidFill>
                  <a:srgbClr val="0000FF"/>
                </a:solidFill>
                <a:cs typeface="+mj-cs"/>
              </a:rPr>
              <a:t>رقم الأسرة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AF01C67-E4E5-C393-30DB-7E152E794C96}"/>
              </a:ext>
            </a:extLst>
          </p:cNvPr>
          <p:cNvSpPr txBox="1"/>
          <p:nvPr/>
        </p:nvSpPr>
        <p:spPr>
          <a:xfrm>
            <a:off x="9721177" y="6450832"/>
            <a:ext cx="183204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400" b="1" dirty="0">
                <a:solidFill>
                  <a:srgbClr val="0000FF"/>
                </a:solidFill>
                <a:cs typeface="+mj-cs"/>
              </a:rPr>
              <a:t>المجموع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ABCBCC2-B1EC-FD00-7ED5-97A9E904507B}"/>
              </a:ext>
            </a:extLst>
          </p:cNvPr>
          <p:cNvSpPr txBox="1"/>
          <p:nvPr/>
        </p:nvSpPr>
        <p:spPr>
          <a:xfrm>
            <a:off x="9542837" y="7498177"/>
            <a:ext cx="2247088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400" b="1" dirty="0">
                <a:solidFill>
                  <a:srgbClr val="0000FF"/>
                </a:solidFill>
                <a:cs typeface="+mj-cs"/>
              </a:rPr>
              <a:t>تكلفة اللوحة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B440363-43CA-A4BA-9900-A76649C9D4E7}"/>
              </a:ext>
            </a:extLst>
          </p:cNvPr>
          <p:cNvSpPr txBox="1"/>
          <p:nvPr/>
        </p:nvSpPr>
        <p:spPr>
          <a:xfrm>
            <a:off x="3466367" y="3949439"/>
            <a:ext cx="141577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1- البداية.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63172AC-AE8A-027C-4DAB-5E06E8B1096B}"/>
              </a:ext>
            </a:extLst>
          </p:cNvPr>
          <p:cNvSpPr txBox="1"/>
          <p:nvPr/>
        </p:nvSpPr>
        <p:spPr>
          <a:xfrm>
            <a:off x="224582" y="4379164"/>
            <a:ext cx="465544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2- سيسأل الكائن "ما هي سنة ميلادك.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3B8EDE1-A0E1-15F1-D886-CCBADC2E3725}"/>
              </a:ext>
            </a:extLst>
          </p:cNvPr>
          <p:cNvSpPr txBox="1"/>
          <p:nvPr/>
        </p:nvSpPr>
        <p:spPr>
          <a:xfrm>
            <a:off x="1355135" y="4848107"/>
            <a:ext cx="352211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800" b="1" dirty="0">
                <a:solidFill>
                  <a:srgbClr val="FF0000"/>
                </a:solidFill>
              </a:rPr>
              <a:t>3- سيكتب المستخدم الإجابة.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48DE479-05E8-D9D0-4F6A-FE4F0D343FF7}"/>
              </a:ext>
            </a:extLst>
          </p:cNvPr>
          <p:cNvSpPr txBox="1"/>
          <p:nvPr/>
        </p:nvSpPr>
        <p:spPr>
          <a:xfrm>
            <a:off x="388397" y="5315912"/>
            <a:ext cx="4527265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4- عين الإجابة على أنها متغير "سنة</a:t>
            </a:r>
            <a:br>
              <a:rPr lang="ar-SA" sz="2800" b="1" dirty="0">
                <a:solidFill>
                  <a:srgbClr val="FF0000"/>
                </a:solidFill>
              </a:rPr>
            </a:br>
            <a:r>
              <a:rPr lang="ar-SA" sz="2800" b="1" dirty="0">
                <a:solidFill>
                  <a:srgbClr val="FF0000"/>
                </a:solidFill>
              </a:rPr>
              <a:t>    الميلاد.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CD76C38-1F87-1CEC-A871-068596B9A5A7}"/>
              </a:ext>
            </a:extLst>
          </p:cNvPr>
          <p:cNvSpPr txBox="1"/>
          <p:nvPr/>
        </p:nvSpPr>
        <p:spPr>
          <a:xfrm>
            <a:off x="191312" y="6197152"/>
            <a:ext cx="472276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5- الكائن سيسأل "</a:t>
            </a:r>
            <a:r>
              <a:rPr lang="ar-SA" sz="2800" b="1" dirty="0" err="1">
                <a:solidFill>
                  <a:srgbClr val="FF0000"/>
                </a:solidFill>
              </a:rPr>
              <a:t>ماهو</a:t>
            </a:r>
            <a:r>
              <a:rPr lang="ar-SA" sz="2800" b="1" dirty="0">
                <a:solidFill>
                  <a:srgbClr val="FF0000"/>
                </a:solidFill>
              </a:rPr>
              <a:t> العام الحالي؟"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3353475-B4E7-ACC3-C3BC-AB68B5020477}"/>
              </a:ext>
            </a:extLst>
          </p:cNvPr>
          <p:cNvSpPr txBox="1"/>
          <p:nvPr/>
        </p:nvSpPr>
        <p:spPr>
          <a:xfrm>
            <a:off x="3278314" y="8622910"/>
            <a:ext cx="166263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10- النهاية.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9928DC1-65C1-8ED0-108E-E1B7270D6CA2}"/>
              </a:ext>
            </a:extLst>
          </p:cNvPr>
          <p:cNvSpPr txBox="1"/>
          <p:nvPr/>
        </p:nvSpPr>
        <p:spPr>
          <a:xfrm>
            <a:off x="1408176" y="6641377"/>
            <a:ext cx="352211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6- سيكتب المستخدم الإجابة.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722A976-4ACC-33D5-5011-F9A52819D75E}"/>
              </a:ext>
            </a:extLst>
          </p:cNvPr>
          <p:cNvSpPr txBox="1"/>
          <p:nvPr/>
        </p:nvSpPr>
        <p:spPr>
          <a:xfrm>
            <a:off x="80323" y="7085602"/>
            <a:ext cx="486062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7- عين الإجابة على أنها </a:t>
            </a:r>
            <a:r>
              <a:rPr lang="ar-SA" sz="2800" b="1" dirty="0" err="1">
                <a:solidFill>
                  <a:srgbClr val="FF0000"/>
                </a:solidFill>
              </a:rPr>
              <a:t>متغير"السنة</a:t>
            </a:r>
            <a:r>
              <a:rPr lang="ar-SA" sz="2800" b="1" dirty="0">
                <a:solidFill>
                  <a:srgbClr val="FF0000"/>
                </a:solidFill>
              </a:rPr>
              <a:t>"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492B302-0322-757F-DDBF-40046ABC428D}"/>
              </a:ext>
            </a:extLst>
          </p:cNvPr>
          <p:cNvSpPr txBox="1"/>
          <p:nvPr/>
        </p:nvSpPr>
        <p:spPr>
          <a:xfrm>
            <a:off x="866027" y="7589985"/>
            <a:ext cx="409278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8- احسب "السنة ـــ سنة الميلاد"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055BD53-C266-E741-7181-623583018F8A}"/>
              </a:ext>
            </a:extLst>
          </p:cNvPr>
          <p:cNvSpPr txBox="1"/>
          <p:nvPr/>
        </p:nvSpPr>
        <p:spPr>
          <a:xfrm>
            <a:off x="1019405" y="8094368"/>
            <a:ext cx="394691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</a:rPr>
              <a:t>9- سيقول الكائن نتيجة الحساب.</a:t>
            </a:r>
          </a:p>
        </p:txBody>
      </p:sp>
    </p:spTree>
    <p:extLst>
      <p:ext uri="{BB962C8B-B14F-4D97-AF65-F5344CB8AC3E}">
        <p14:creationId xmlns:p14="http://schemas.microsoft.com/office/powerpoint/2010/main" val="36796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BC258EE-C20F-C5FA-DCC6-A693B6DD48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534" r="9002" b="84473"/>
          <a:stretch/>
        </p:blipFill>
        <p:spPr>
          <a:xfrm>
            <a:off x="11449049" y="0"/>
            <a:ext cx="5612771" cy="135969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1946572-3001-66DE-9EC3-40D1707FC44F}"/>
              </a:ext>
            </a:extLst>
          </p:cNvPr>
          <p:cNvSpPr txBox="1"/>
          <p:nvPr/>
        </p:nvSpPr>
        <p:spPr>
          <a:xfrm>
            <a:off x="16497083" y="8801820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EAA"/>
                </a:solidFill>
                <a:latin typeface="Bahnschrift SemiLight" panose="020B0502040204020203" pitchFamily="34" charset="0"/>
                <a:cs typeface="+mj-cs"/>
              </a:rPr>
              <a:t>106</a:t>
            </a:r>
            <a:endParaRPr lang="ar-SA" sz="2000" b="1" dirty="0">
              <a:solidFill>
                <a:srgbClr val="A6AE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6E02FB6-026E-B422-30F3-9FFAF3D1E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t="1534" r="79039" b="84473"/>
          <a:stretch/>
        </p:blipFill>
        <p:spPr>
          <a:xfrm>
            <a:off x="8751712" y="-1"/>
            <a:ext cx="874547" cy="135969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A62748B-4FDC-B074-781B-6A75AEB5AB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7" t="17777" r="9683" b="79450"/>
          <a:stretch/>
        </p:blipFill>
        <p:spPr>
          <a:xfrm>
            <a:off x="13745873" y="1604338"/>
            <a:ext cx="3336729" cy="635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728B13D-9DCB-025A-3FDD-00E1C41694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5" t="21149" r="9683" b="76656"/>
          <a:stretch/>
        </p:blipFill>
        <p:spPr>
          <a:xfrm>
            <a:off x="9567861" y="2471759"/>
            <a:ext cx="7211591" cy="60874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1B1B5EB-994D-6C12-0A02-1F9A7BA71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1" t="27260" r="17962" b="69065"/>
          <a:stretch/>
        </p:blipFill>
        <p:spPr>
          <a:xfrm>
            <a:off x="14872994" y="3851124"/>
            <a:ext cx="2162417" cy="90264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717161F-735A-7A05-65D3-5167DE9C0B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2" t="25807" r="32571" b="69065"/>
          <a:stretch/>
        </p:blipFill>
        <p:spPr>
          <a:xfrm>
            <a:off x="8852365" y="3548643"/>
            <a:ext cx="5964439" cy="125968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34ECCF7-93F1-EAAF-A309-2B4C93E756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4" t="32984" r="17889" b="63341"/>
          <a:stretch/>
        </p:blipFill>
        <p:spPr>
          <a:xfrm>
            <a:off x="14887508" y="5305531"/>
            <a:ext cx="2162417" cy="90264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7CA8361-859C-2C7B-4D32-57EE6CEB38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31245" r="32501" b="63627"/>
          <a:stretch/>
        </p:blipFill>
        <p:spPr>
          <a:xfrm>
            <a:off x="8849267" y="4935582"/>
            <a:ext cx="5964439" cy="125968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D9A45CC-27A4-ACDB-3F32-00AF0D49E0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3" t="38907" r="17870" b="57418"/>
          <a:stretch/>
        </p:blipFill>
        <p:spPr>
          <a:xfrm>
            <a:off x="14872994" y="6683326"/>
            <a:ext cx="2162417" cy="90264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6631761-6C26-7107-7903-2396AB9B27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8" t="37461" r="32235" b="57411"/>
          <a:stretch/>
        </p:blipFill>
        <p:spPr>
          <a:xfrm>
            <a:off x="8904224" y="6415480"/>
            <a:ext cx="5964439" cy="125968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316F24B-99C9-B386-578F-21834BE50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t="45847" r="9821" b="42865"/>
          <a:stretch/>
        </p:blipFill>
        <p:spPr>
          <a:xfrm>
            <a:off x="358140" y="171864"/>
            <a:ext cx="8001525" cy="308616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1C09A28-1D9D-4191-7285-23FC6D3E93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2" t="68064" r="22233" b="25665"/>
          <a:stretch/>
        </p:blipFill>
        <p:spPr>
          <a:xfrm>
            <a:off x="5087323" y="5263968"/>
            <a:ext cx="2377555" cy="98176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E7C604D-0F08-3CA4-9799-45A392A669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1" t="74993" r="14586" b="18736"/>
          <a:stretch/>
        </p:blipFill>
        <p:spPr>
          <a:xfrm>
            <a:off x="6759872" y="6232292"/>
            <a:ext cx="1630143" cy="98176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1EE5982-951B-821D-9279-72C60D9091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5" t="74849" r="35052" b="18789"/>
          <a:stretch/>
        </p:blipFill>
        <p:spPr>
          <a:xfrm>
            <a:off x="4256544" y="6187118"/>
            <a:ext cx="1630143" cy="99591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B5146E7-0C3B-F4D5-D4F0-E2BE94402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54"/>
          <a:stretch/>
        </p:blipFill>
        <p:spPr>
          <a:xfrm>
            <a:off x="128588" y="3823258"/>
            <a:ext cx="3982582" cy="46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227351" y="8684580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EAA"/>
                </a:solidFill>
                <a:latin typeface="Bahnschrift SemiLight" panose="020B0502040204020203" pitchFamily="34" charset="0"/>
                <a:cs typeface="+mj-cs"/>
              </a:rPr>
              <a:t>107</a:t>
            </a:r>
            <a:endParaRPr lang="ar-SA" sz="2000" b="1" dirty="0">
              <a:solidFill>
                <a:srgbClr val="A6AE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4185F2D-37FD-F846-940E-35E5A5A214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t="6739" r="10674" b="82290"/>
          <a:stretch/>
        </p:blipFill>
        <p:spPr>
          <a:xfrm>
            <a:off x="9070519" y="631752"/>
            <a:ext cx="7778867" cy="162248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15FB834-0ED1-A496-FA11-1E2D6604F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" t="-14021" r="-183" b="-1"/>
          <a:stretch/>
        </p:blipFill>
        <p:spPr>
          <a:xfrm>
            <a:off x="9070518" y="2728686"/>
            <a:ext cx="8209419" cy="66024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FB7C895-4507-DF7A-B02F-4B648B5A8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/>
        </p:blipFill>
        <p:spPr>
          <a:xfrm>
            <a:off x="10136157" y="3461080"/>
            <a:ext cx="5647589" cy="51376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9FC15F7-C2F2-4326-4229-5B0B6CCDC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t="47058" r="14588" b="36148"/>
          <a:stretch/>
        </p:blipFill>
        <p:spPr>
          <a:xfrm>
            <a:off x="691643" y="316548"/>
            <a:ext cx="7601549" cy="324105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159308C-1F08-2781-F536-C4A1FD2FA9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" b="159"/>
          <a:stretch/>
        </p:blipFill>
        <p:spPr>
          <a:xfrm>
            <a:off x="122601" y="4849167"/>
            <a:ext cx="2081142" cy="222176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86F50C3-25C2-3E8F-6409-A80AA487E6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2" b="99824" l="0" r="99417">
                        <a14:foregroundMark x1="91934" y1="12676" x2="93392" y2="46655"/>
                        <a14:foregroundMark x1="93392" y1="46655" x2="84937" y2="91373"/>
                        <a14:foregroundMark x1="84937" y1="91373" x2="16132" y2="94014"/>
                        <a14:foregroundMark x1="16132" y1="94014" x2="10204" y2="25352"/>
                        <a14:foregroundMark x1="10204" y1="25352" x2="94558" y2="10739"/>
                        <a14:foregroundMark x1="94558" y1="10739" x2="94558" y2="10739"/>
                        <a14:foregroundMark x1="15160" y1="11444" x2="93683" y2="4577"/>
                        <a14:foregroundMark x1="93683" y1="4577" x2="93683" y2="4577"/>
                        <a14:foregroundMark x1="97959" y1="6338" x2="97570" y2="81162"/>
                        <a14:foregroundMark x1="97570" y1="81162" x2="97182" y2="80810"/>
                        <a14:foregroundMark x1="96987" y1="89613" x2="28183" y2="89261"/>
                        <a14:foregroundMark x1="28183" y1="89261" x2="41302" y2="52817"/>
                        <a14:foregroundMark x1="41302" y1="52817" x2="76676" y2="45951"/>
                        <a14:foregroundMark x1="76676" y1="45951" x2="76676" y2="45951"/>
                        <a14:foregroundMark x1="82410" y1="18486" x2="83965" y2="91021"/>
                        <a14:foregroundMark x1="77745" y1="16725" x2="72012" y2="80810"/>
                        <a14:foregroundMark x1="51603" y1="25880" x2="42663" y2="76408"/>
                        <a14:foregroundMark x1="32750" y1="30986" x2="22449" y2="82218"/>
                        <a14:foregroundMark x1="12148" y1="8979" x2="13605" y2="84507"/>
                        <a14:foregroundMark x1="13605" y1="84507" x2="85520" y2="99824"/>
                        <a14:foregroundMark x1="85520" y1="99824" x2="95141" y2="99296"/>
                        <a14:foregroundMark x1="95141" y1="99296" x2="99611" y2="83099"/>
                        <a14:foregroundMark x1="99611" y1="83099" x2="99223" y2="10739"/>
                        <a14:foregroundMark x1="99611" y1="91021" x2="83090" y2="99472"/>
                        <a14:foregroundMark x1="83090" y1="99472" x2="80758" y2="99472"/>
                        <a14:foregroundMark x1="14966" y1="95423" x2="60739" y2="97711"/>
                        <a14:foregroundMark x1="29349" y1="94014" x2="13314" y2="96127"/>
                        <a14:foregroundMark x1="13605" y1="95775" x2="13605" y2="86620"/>
                        <a14:foregroundMark x1="7094" y1="39613" x2="1263" y2="45246"/>
                        <a14:foregroundMark x1="3304" y1="43838" x2="583" y2="49120"/>
                        <a14:foregroundMark x1="4373" y1="46479" x2="1555" y2="49472"/>
                        <a14:foregroundMark x1="5637" y1="47887" x2="97" y2="49648"/>
                        <a14:foregroundMark x1="777" y1="48768" x2="1846" y2="43134"/>
                        <a14:foregroundMark x1="3499" y1="43486" x2="12439" y2="39261"/>
                        <a14:foregroundMark x1="12439" y1="39261" x2="12439" y2="39261"/>
                        <a14:foregroundMark x1="18465" y1="34859" x2="21574" y2="58099"/>
                        <a14:foregroundMark x1="67930" y1="33451" x2="59961" y2="54930"/>
                        <a14:foregroundMark x1="59961" y1="54930" x2="20311" y2="54225"/>
                        <a14:foregroundMark x1="20311" y1="54225" x2="47230" y2="32570"/>
                        <a14:foregroundMark x1="47230" y1="32570" x2="57920" y2="34507"/>
                        <a14:foregroundMark x1="57920" y1="34507" x2="58017" y2="35915"/>
                        <a14:foregroundMark x1="65306" y1="25880" x2="22060" y2="37676"/>
                        <a14:foregroundMark x1="64529" y1="45775" x2="37609" y2="63204"/>
                        <a14:foregroundMark x1="82313" y1="72183" x2="27697" y2="77817"/>
                        <a14:foregroundMark x1="83479" y1="45246" x2="90962" y2="81866"/>
                        <a14:foregroundMark x1="86783" y1="26232" x2="72012" y2="73415"/>
                        <a14:foregroundMark x1="88630" y1="25880" x2="89699" y2="60563"/>
                        <a14:foregroundMark x1="97862" y1="3697" x2="93878" y2="14085"/>
                        <a14:foregroundMark x1="15063" y1="5282" x2="54519" y2="7394"/>
                        <a14:foregroundMark x1="12925" y1="4577" x2="15063" y2="3521"/>
                        <a14:foregroundMark x1="13120" y1="4577" x2="13411" y2="1408"/>
                        <a14:foregroundMark x1="14577" y1="2641" x2="14383" y2="1761"/>
                        <a14:foregroundMark x1="18076" y1="24648" x2="19048" y2="68486"/>
                        <a14:foregroundMark x1="29252" y1="15845" x2="32167" y2="58099"/>
                        <a14:foregroundMark x1="48299" y1="10563" x2="54227" y2="69014"/>
                        <a14:foregroundMark x1="71623" y1="24472" x2="75705" y2="61796"/>
                        <a14:foregroundMark x1="75705" y1="61796" x2="53256" y2="90845"/>
                        <a14:foregroundMark x1="53256" y1="90845" x2="19145" y2="77993"/>
                        <a14:foregroundMark x1="19145" y1="77993" x2="48882" y2="47359"/>
                        <a14:foregroundMark x1="48882" y1="47359" x2="67444" y2="44718"/>
                        <a14:foregroundMark x1="67444" y1="44718" x2="69776" y2="44718"/>
                        <a14:foregroundMark x1="66278" y1="44718" x2="58406" y2="78345"/>
                        <a14:foregroundMark x1="44898" y1="32042" x2="45967" y2="62500"/>
                        <a14:foregroundMark x1="39456" y1="44718" x2="39942" y2="61620"/>
                        <a14:foregroundMark x1="29155" y1="51937" x2="23518" y2="73944"/>
                        <a14:foregroundMark x1="27891" y1="54401" x2="20894" y2="67254"/>
                        <a14:foregroundMark x1="73275" y1="47711" x2="64334" y2="76761"/>
                        <a14:foregroundMark x1="60447" y1="55458" x2="57629" y2="70246"/>
                        <a14:foregroundMark x1="57240" y1="57570" x2="55199" y2="67077"/>
                        <a14:foregroundMark x1="77162" y1="57394" x2="82410" y2="80282"/>
                        <a14:foregroundMark x1="89213" y1="76761" x2="87561" y2="22183"/>
                        <a14:foregroundMark x1="86880" y1="64437" x2="86880" y2="79225"/>
                        <a14:foregroundMark x1="82993" y1="76761" x2="77162" y2="90669"/>
                        <a14:foregroundMark x1="77162" y1="90669" x2="77162" y2="90669"/>
                        <a14:foregroundMark x1="71040" y1="98592" x2="61322" y2="99472"/>
                        <a14:foregroundMark x1="61322" y1="99472" x2="61322" y2="99472"/>
                        <a14:foregroundMark x1="15355" y1="98063" x2="41497" y2="9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" b="86"/>
          <a:stretch/>
        </p:blipFill>
        <p:spPr>
          <a:xfrm>
            <a:off x="1860450" y="3934876"/>
            <a:ext cx="6589283" cy="44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64CAFF5-F286-8509-56E9-BB06DA16F0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6" t="6619" r="10339" b="90400"/>
          <a:stretch/>
        </p:blipFill>
        <p:spPr>
          <a:xfrm>
            <a:off x="12976894" y="586455"/>
            <a:ext cx="4076392" cy="683144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AE6937F-F589-A863-3D81-2C0D54015331}"/>
              </a:ext>
            </a:extLst>
          </p:cNvPr>
          <p:cNvSpPr txBox="1"/>
          <p:nvPr/>
        </p:nvSpPr>
        <p:spPr>
          <a:xfrm>
            <a:off x="16517865" y="8781038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EAA"/>
                </a:solidFill>
                <a:latin typeface="Bahnschrift SemiLight" panose="020B0502040204020203" pitchFamily="34" charset="0"/>
                <a:cs typeface="+mj-cs"/>
              </a:rPr>
              <a:t>108</a:t>
            </a:r>
            <a:endParaRPr lang="ar-SA" sz="2000" b="1" dirty="0">
              <a:solidFill>
                <a:srgbClr val="A6AE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BF11C06-DDC1-3987-80C7-6DC35B7D9A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2232" r="14653" b="83055"/>
          <a:stretch/>
        </p:blipFill>
        <p:spPr>
          <a:xfrm>
            <a:off x="9293785" y="1553029"/>
            <a:ext cx="7528114" cy="129216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38BF6C6-F556-684D-BB05-A7B7C759ED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3" t="17131" r="16326" b="78352"/>
          <a:stretch/>
        </p:blipFill>
        <p:spPr>
          <a:xfrm>
            <a:off x="15133855" y="2856941"/>
            <a:ext cx="700447" cy="91934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A25FF53-989B-49A2-C01D-EAA6AB84EC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5" t="19481" r="22888" b="67883"/>
          <a:stretch/>
        </p:blipFill>
        <p:spPr>
          <a:xfrm>
            <a:off x="9739086" y="3278351"/>
            <a:ext cx="5399306" cy="290836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586D7D3-0A0F-5E59-7D24-285D986F3E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32215" r="32331" b="62108"/>
          <a:stretch/>
        </p:blipFill>
        <p:spPr>
          <a:xfrm>
            <a:off x="12077867" y="6181836"/>
            <a:ext cx="1602079" cy="172878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A5E79BB-7990-4530-ECA8-DFD08D3EA5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9" t="32215" r="42223" b="62108"/>
          <a:stretch/>
        </p:blipFill>
        <p:spPr>
          <a:xfrm>
            <a:off x="10456750" y="6181839"/>
            <a:ext cx="1602079" cy="172878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E65A631-0931-0E57-E285-55ECF8E7A0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1" t="45556" r="60007" b="25757"/>
          <a:stretch/>
        </p:blipFill>
        <p:spPr>
          <a:xfrm>
            <a:off x="291700" y="1045412"/>
            <a:ext cx="4076087" cy="448953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0800E37-543A-1349-4E7F-6D26BA1F99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8" t="43446" r="32722" b="45421"/>
          <a:stretch/>
        </p:blipFill>
        <p:spPr>
          <a:xfrm>
            <a:off x="4367788" y="605956"/>
            <a:ext cx="3548679" cy="1976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5606FCC-1E22-01E2-017A-29355BA179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4" t="55861" r="32256" b="33006"/>
          <a:stretch/>
        </p:blipFill>
        <p:spPr>
          <a:xfrm>
            <a:off x="4303002" y="2744758"/>
            <a:ext cx="3548679" cy="19764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433BF68-51C9-30DE-064C-2E8119C6C4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5" t="66558" r="10032" b="7082"/>
          <a:stretch/>
        </p:blipFill>
        <p:spPr>
          <a:xfrm>
            <a:off x="5709389" y="6121282"/>
            <a:ext cx="2563614" cy="309960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220F3E2-6BF0-DE98-B77C-6F1311C93D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4" t="79008" r="37151" b="13708"/>
          <a:stretch/>
        </p:blipFill>
        <p:spPr>
          <a:xfrm>
            <a:off x="1371702" y="6254243"/>
            <a:ext cx="4358620" cy="166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38096" y="8612868"/>
            <a:ext cx="5647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EAA"/>
                </a:solidFill>
                <a:latin typeface="Bahnschrift SemiLight" panose="020B0502040204020203" pitchFamily="34" charset="0"/>
                <a:cs typeface="+mj-cs"/>
              </a:rPr>
              <a:t>109</a:t>
            </a:r>
            <a:endParaRPr lang="ar-SA" sz="2000" b="1" dirty="0">
              <a:solidFill>
                <a:srgbClr val="A6AE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CAF6FAD-835C-1FED-E2D8-7C56061029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6609" r="9876" b="86449"/>
          <a:stretch/>
        </p:blipFill>
        <p:spPr>
          <a:xfrm>
            <a:off x="8743503" y="240721"/>
            <a:ext cx="8347261" cy="167015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6AFB617-6184-C26F-634E-3506F49B50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4" t="15572" r="15294" b="59530"/>
          <a:stretch/>
        </p:blipFill>
        <p:spPr>
          <a:xfrm>
            <a:off x="8922139" y="2277113"/>
            <a:ext cx="8061077" cy="322015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7CDA036-3B95-31D9-6449-F2F6ADA13D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3" t="42635" r="11393" b="55144"/>
          <a:stretch/>
        </p:blipFill>
        <p:spPr>
          <a:xfrm>
            <a:off x="14814190" y="6062057"/>
            <a:ext cx="2251982" cy="67758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F5F998F-0B14-F143-E6EC-649BA51D77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t="45298" r="10000" b="47759"/>
          <a:stretch/>
        </p:blipFill>
        <p:spPr>
          <a:xfrm>
            <a:off x="8814442" y="6696743"/>
            <a:ext cx="8347260" cy="196876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83E0CEE-DAE4-2FFE-06D9-4CA8FF5A47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1" t="79478" r="31134" b="7692"/>
          <a:stretch/>
        </p:blipFill>
        <p:spPr>
          <a:xfrm>
            <a:off x="235241" y="5965245"/>
            <a:ext cx="5907593" cy="234058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E88228B-FF8F-4996-6E27-58DFFCCB46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4" t="59704" r="34089" b="28336"/>
          <a:stretch/>
        </p:blipFill>
        <p:spPr>
          <a:xfrm>
            <a:off x="6481326" y="1761648"/>
            <a:ext cx="1852318" cy="196832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9EDD75D-C6BC-CED1-5B23-C9E2D481F9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7" t="55693" r="48319" b="25305"/>
          <a:stretch/>
        </p:blipFill>
        <p:spPr>
          <a:xfrm>
            <a:off x="5656142" y="663667"/>
            <a:ext cx="824108" cy="397124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F48853F-D60F-7B7B-F55C-52E3FF28DA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53929" r="53737" b="41709"/>
          <a:stretch/>
        </p:blipFill>
        <p:spPr>
          <a:xfrm>
            <a:off x="947668" y="458375"/>
            <a:ext cx="4722193" cy="91171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989D00B-7298-6164-3D6A-592A3542FB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2" t="59025" r="53698" b="34780"/>
          <a:stretch/>
        </p:blipFill>
        <p:spPr>
          <a:xfrm>
            <a:off x="923665" y="1515863"/>
            <a:ext cx="4744735" cy="129494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96168DF-4F93-D18B-0692-F5F9EC7349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6327" r="53696" b="29503"/>
          <a:stretch/>
        </p:blipFill>
        <p:spPr>
          <a:xfrm>
            <a:off x="956180" y="2945918"/>
            <a:ext cx="4733464" cy="87165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B314EB1-EB5D-3381-0DC5-FE0A60C36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71547" r="53783" b="22462"/>
          <a:stretch/>
        </p:blipFill>
        <p:spPr>
          <a:xfrm>
            <a:off x="929182" y="3960353"/>
            <a:ext cx="4722196" cy="125239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7F86A98-089D-7A23-3A6D-BF7AEE16B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/>
        </p:blipFill>
        <p:spPr>
          <a:xfrm>
            <a:off x="6235085" y="4937137"/>
            <a:ext cx="2148643" cy="28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1F0165-1CC0-851B-B98F-E143453F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6543535" y="8781038"/>
            <a:ext cx="5133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EAA"/>
                </a:solidFill>
                <a:latin typeface="Bahnschrift SemiLight" panose="020B0502040204020203" pitchFamily="34" charset="0"/>
                <a:cs typeface="+mj-cs"/>
              </a:rPr>
              <a:t>110</a:t>
            </a:r>
            <a:endParaRPr lang="ar-SA" sz="2000" b="1" dirty="0">
              <a:solidFill>
                <a:srgbClr val="A6AE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B865C91-7982-63A1-EC8A-2267895EE8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8" t="6633" r="9388" b="90908"/>
          <a:stretch/>
        </p:blipFill>
        <p:spPr>
          <a:xfrm>
            <a:off x="14903011" y="139780"/>
            <a:ext cx="2295070" cy="74982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F57EE19-0DEE-6AB6-CEBB-360D59EF89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0" t="9026" r="9388" b="83067"/>
          <a:stretch/>
        </p:blipFill>
        <p:spPr>
          <a:xfrm>
            <a:off x="8741186" y="930574"/>
            <a:ext cx="8471108" cy="205021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E0F4CD9-9109-2C2D-3A76-04FE6C6E0A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4" t="18958" r="14264" b="56774"/>
          <a:stretch/>
        </p:blipFill>
        <p:spPr>
          <a:xfrm>
            <a:off x="9351675" y="3540194"/>
            <a:ext cx="7301193" cy="468143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9B65059-7791-F34D-7227-078282684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>
          <a:xfrm>
            <a:off x="166775" y="1340017"/>
            <a:ext cx="8368960" cy="638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11753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2BBAFD9-DED3-1492-8E25-B9AA1CBC8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2" t="6795" r="15692" b="90722"/>
          <a:stretch/>
        </p:blipFill>
        <p:spPr>
          <a:xfrm>
            <a:off x="14881039" y="365293"/>
            <a:ext cx="2219591" cy="75730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3BE8066-D0B0-4EF0-379B-97BF5E0477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3" t="9262" r="15692" b="88255"/>
          <a:stretch/>
        </p:blipFill>
        <p:spPr>
          <a:xfrm>
            <a:off x="8901950" y="1067522"/>
            <a:ext cx="7785172" cy="79997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F63304B-1A9E-F3F7-A4F3-085BFFEF32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2" t="15223" r="15315" b="73767"/>
          <a:stretch/>
        </p:blipFill>
        <p:spPr>
          <a:xfrm>
            <a:off x="13339680" y="3044892"/>
            <a:ext cx="3751424" cy="172320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9768395-16D7-F14D-5130-39E14C017F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t="17810" r="47823" b="75681"/>
          <a:stretch/>
        </p:blipFill>
        <p:spPr>
          <a:xfrm>
            <a:off x="8748713" y="3378846"/>
            <a:ext cx="4592417" cy="112044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E64AA91-7414-9E05-A352-7960D2EE42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7" t="30307" r="15773" b="67523"/>
          <a:stretch/>
        </p:blipFill>
        <p:spPr>
          <a:xfrm>
            <a:off x="14764486" y="5955104"/>
            <a:ext cx="2319738" cy="66164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54911BC-FC89-970C-7C47-50F63BF880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9" t="32758" r="15890" b="65072"/>
          <a:stretch/>
        </p:blipFill>
        <p:spPr>
          <a:xfrm>
            <a:off x="10363201" y="6671053"/>
            <a:ext cx="6237474" cy="72881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B43598F-A61C-4521-FF38-F563587AC2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0" t="37219" r="15120" b="42792"/>
          <a:stretch/>
        </p:blipFill>
        <p:spPr>
          <a:xfrm>
            <a:off x="848900" y="11646"/>
            <a:ext cx="7045195" cy="371368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3F19F34-A902-17B9-A0EC-B7BFC9909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/>
        </p:blipFill>
        <p:spPr>
          <a:xfrm>
            <a:off x="1564908" y="3734996"/>
            <a:ext cx="6574164" cy="476937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A25B1D-C530-B398-5C81-98F41512BF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59CA68-3236-ACA7-6268-C8D3EBF92984}"/>
              </a:ext>
            </a:extLst>
          </p:cNvPr>
          <p:cNvSpPr txBox="1"/>
          <p:nvPr/>
        </p:nvSpPr>
        <p:spPr>
          <a:xfrm>
            <a:off x="183667" y="8592672"/>
            <a:ext cx="5133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EAA"/>
                </a:solidFill>
                <a:latin typeface="Bahnschrift SemiLight" panose="020B0502040204020203" pitchFamily="34" charset="0"/>
                <a:cs typeface="+mj-cs"/>
              </a:rPr>
              <a:t>111</a:t>
            </a:r>
            <a:endParaRPr lang="ar-SA" sz="2000" b="1" dirty="0">
              <a:solidFill>
                <a:srgbClr val="A6AEAA"/>
              </a:solidFill>
              <a:latin typeface="Bahnschrift SemiLight" panose="020B05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2FEE4C-5BB2-68F6-E00E-7F2BE620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6A03575-225B-3C93-5AFD-28F0FC4BB4E9}"/>
              </a:ext>
            </a:extLst>
          </p:cNvPr>
          <p:cNvSpPr txBox="1"/>
          <p:nvPr/>
        </p:nvSpPr>
        <p:spPr>
          <a:xfrm>
            <a:off x="16543358" y="8813344"/>
            <a:ext cx="5133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EAA"/>
                </a:solidFill>
                <a:latin typeface="Bahnschrift SemiLight" panose="020B0502040204020203" pitchFamily="34" charset="0"/>
                <a:cs typeface="+mj-cs"/>
              </a:rPr>
              <a:t>112</a:t>
            </a:r>
            <a:endParaRPr lang="ar-SA" sz="2000" b="1" dirty="0">
              <a:solidFill>
                <a:srgbClr val="A6AE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EF4E16D-0985-2D3A-0DCB-9FE6EED292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6884" r="10263" b="90322"/>
          <a:stretch/>
        </p:blipFill>
        <p:spPr>
          <a:xfrm>
            <a:off x="12352054" y="157411"/>
            <a:ext cx="4726651" cy="58190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E28A5B8-44E7-C9CF-0517-D3538A9137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6" t="9739" r="9733" b="83291"/>
          <a:stretch/>
        </p:blipFill>
        <p:spPr>
          <a:xfrm>
            <a:off x="8697568" y="713093"/>
            <a:ext cx="8367302" cy="164033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1C9C9D3-1C3E-6B8E-C90D-72D50B397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b="177"/>
          <a:stretch/>
        </p:blipFill>
        <p:spPr>
          <a:xfrm>
            <a:off x="8709516" y="2644410"/>
            <a:ext cx="3071513" cy="239873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B46F0B8-F855-C318-EE21-9FFD59ED1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50"/>
          <a:stretch/>
        </p:blipFill>
        <p:spPr>
          <a:xfrm>
            <a:off x="8711958" y="4968098"/>
            <a:ext cx="3071513" cy="239873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5995125-8137-556B-2304-F9C47EFCE8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0" t="23033" r="47621" b="67978"/>
          <a:stretch/>
        </p:blipFill>
        <p:spPr>
          <a:xfrm>
            <a:off x="11847059" y="4007968"/>
            <a:ext cx="1087216" cy="118642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8CA65D9-DB9D-4CE2-E0F7-23AE6E036F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2" t="38188" r="46896" b="58495"/>
          <a:stretch/>
        </p:blipFill>
        <p:spPr>
          <a:xfrm>
            <a:off x="11691846" y="5906397"/>
            <a:ext cx="1391128" cy="43781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C68806A-EEB0-3DD4-0B7F-0DE501EBE6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5" t="46683" r="47923" b="45349"/>
          <a:stretch/>
        </p:blipFill>
        <p:spPr>
          <a:xfrm>
            <a:off x="11834638" y="6859262"/>
            <a:ext cx="1068967" cy="105171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F9C7AD2-5713-924C-7719-F5FA7D251D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" b="148"/>
          <a:stretch/>
        </p:blipFill>
        <p:spPr>
          <a:xfrm>
            <a:off x="8729651" y="7321084"/>
            <a:ext cx="2952056" cy="231694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8BB8646-A7EE-5994-1552-16191A20A3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4" t="30284" r="9660" b="42802"/>
          <a:stretch/>
        </p:blipFill>
        <p:spPr>
          <a:xfrm>
            <a:off x="12787266" y="4165311"/>
            <a:ext cx="4458177" cy="424065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9DCBB81-90E7-DD22-2B6A-DF713C29E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9" t="20858" r="18831" b="70153"/>
          <a:stretch/>
        </p:blipFill>
        <p:spPr>
          <a:xfrm>
            <a:off x="12719815" y="2563155"/>
            <a:ext cx="3594669" cy="16321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9BF2A67-1A9F-B946-CFF3-93FA05D989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2" t="69279" r="10310" b="28238"/>
          <a:stretch/>
        </p:blipFill>
        <p:spPr>
          <a:xfrm>
            <a:off x="4415675" y="168629"/>
            <a:ext cx="4027728" cy="56897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9AA92E1-3904-03BE-A366-37CCF97003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9" t="78762" r="10064" b="18886"/>
          <a:stretch/>
        </p:blipFill>
        <p:spPr>
          <a:xfrm>
            <a:off x="3863162" y="4137073"/>
            <a:ext cx="4545740" cy="59293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AE0039A1-101D-37BA-B701-BBAB3468E2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" b="382"/>
          <a:stretch/>
        </p:blipFill>
        <p:spPr>
          <a:xfrm>
            <a:off x="316398" y="6621429"/>
            <a:ext cx="8175176" cy="1364327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C7EAAFA5-C8C5-6A59-7C06-28114CEF25FC}"/>
              </a:ext>
            </a:extLst>
          </p:cNvPr>
          <p:cNvGrpSpPr/>
          <p:nvPr/>
        </p:nvGrpSpPr>
        <p:grpSpPr>
          <a:xfrm>
            <a:off x="471292" y="849042"/>
            <a:ext cx="7736714" cy="2247494"/>
            <a:chOff x="3566890" y="917332"/>
            <a:chExt cx="4670446" cy="863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F20F405D-BAC9-4E93-C178-8AC6287AC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48" t="72277" r="10254" b="25502"/>
            <a:stretch/>
          </p:blipFill>
          <p:spPr>
            <a:xfrm>
              <a:off x="3566890" y="917332"/>
              <a:ext cx="4656438" cy="263090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43CCD462-7AFF-0FC3-D9FD-1F0ACADDB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5" t="74499" r="10254" b="23280"/>
            <a:stretch/>
          </p:blipFill>
          <p:spPr>
            <a:xfrm>
              <a:off x="3653154" y="1238424"/>
              <a:ext cx="1420813" cy="263090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FB9CEFE2-C5BB-F0C1-903B-C9B0F87EAB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88" t="74649" r="31328" b="23280"/>
            <a:stretch/>
          </p:blipFill>
          <p:spPr>
            <a:xfrm>
              <a:off x="4554184" y="1535178"/>
              <a:ext cx="3007519" cy="245185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BF587044-2B9A-9FA4-4C90-FB4D3F6A2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5" t="72231" r="56928" b="25548"/>
            <a:stretch/>
          </p:blipFill>
          <p:spPr>
            <a:xfrm>
              <a:off x="5081588" y="1203118"/>
              <a:ext cx="3155748" cy="263090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536A20E5-FA61-22C3-8EE8-9E67B8158C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09" t="74499" r="24775" b="23280"/>
            <a:stretch/>
          </p:blipFill>
          <p:spPr>
            <a:xfrm>
              <a:off x="7589295" y="1514909"/>
              <a:ext cx="613221" cy="263090"/>
            </a:xfrm>
            <a:prstGeom prst="rect">
              <a:avLst/>
            </a:prstGeom>
          </p:spPr>
        </p:pic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1F4EF1C4-CF93-6FAE-9074-776C3CEC14E6}"/>
              </a:ext>
            </a:extLst>
          </p:cNvPr>
          <p:cNvGrpSpPr/>
          <p:nvPr/>
        </p:nvGrpSpPr>
        <p:grpSpPr>
          <a:xfrm>
            <a:off x="1356686" y="4784231"/>
            <a:ext cx="6770517" cy="1582364"/>
            <a:chOff x="3447506" y="4425417"/>
            <a:chExt cx="4193426" cy="433059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B90C6047-16B1-FF68-084D-CBB2C0237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81546" r="9728" b="16113"/>
            <a:stretch/>
          </p:blipFill>
          <p:spPr>
            <a:xfrm>
              <a:off x="3447506" y="4425417"/>
              <a:ext cx="4193426" cy="227477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4FD06EFB-2110-3D57-8E9E-0609A7EA50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9" t="83466" r="9794" b="14193"/>
            <a:stretch/>
          </p:blipFill>
          <p:spPr>
            <a:xfrm>
              <a:off x="4344090" y="4620709"/>
              <a:ext cx="859637" cy="227477"/>
            </a:xfrm>
            <a:prstGeom prst="rect">
              <a:avLst/>
            </a:prstGeom>
          </p:spPr>
        </p:pic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41C3F8F1-15CF-0225-5B94-21D32F478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7" t="81444" r="59090" b="16215"/>
            <a:stretch/>
          </p:blipFill>
          <p:spPr>
            <a:xfrm>
              <a:off x="5165725" y="4630999"/>
              <a:ext cx="2416171" cy="227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56C725-7E11-577E-9DAE-08B497FC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97CBA8A-E7BD-71CF-BA1F-8A97448E0107}"/>
              </a:ext>
            </a:extLst>
          </p:cNvPr>
          <p:cNvSpPr txBox="1"/>
          <p:nvPr/>
        </p:nvSpPr>
        <p:spPr>
          <a:xfrm>
            <a:off x="230488" y="8646710"/>
            <a:ext cx="5133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6AEAA"/>
                </a:solidFill>
                <a:latin typeface="Bahnschrift SemiLight" panose="020B0502040204020203" pitchFamily="34" charset="0"/>
                <a:cs typeface="+mj-cs"/>
              </a:rPr>
              <a:t>113</a:t>
            </a:r>
            <a:endParaRPr lang="ar-SA" sz="2000" b="1" dirty="0">
              <a:solidFill>
                <a:srgbClr val="A6AEAA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669F347-EB3B-D9B8-4489-5085D87F3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t="15648" r="12013" b="67855"/>
          <a:stretch/>
        </p:blipFill>
        <p:spPr>
          <a:xfrm>
            <a:off x="14714849" y="3683000"/>
            <a:ext cx="2468251" cy="21336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AC8A8B5-6430-E9F9-38B8-4BA9E39E21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6773" r="34607" b="59702"/>
          <a:stretch/>
        </p:blipFill>
        <p:spPr>
          <a:xfrm>
            <a:off x="8750886" y="1828800"/>
            <a:ext cx="5997829" cy="574744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4C64C44-83B9-DD4D-6D54-9CAEEEFB4D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2" t="47566" r="15665" b="47990"/>
          <a:stretch/>
        </p:blipFill>
        <p:spPr>
          <a:xfrm>
            <a:off x="4513965" y="1310717"/>
            <a:ext cx="4004650" cy="84145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EBB058E-F9A0-5157-47C8-765082749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3" t="52341" r="27815" b="41657"/>
          <a:stretch/>
        </p:blipFill>
        <p:spPr>
          <a:xfrm>
            <a:off x="7029450" y="2152174"/>
            <a:ext cx="590538" cy="8538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305915F-01EC-A17D-C49D-C6D6C22FE4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3" t="55145" r="35462" b="10559"/>
          <a:stretch/>
        </p:blipFill>
        <p:spPr>
          <a:xfrm>
            <a:off x="2328415" y="2261671"/>
            <a:ext cx="4838342" cy="536728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2F1A5C9-FF90-8E05-415A-BD73B96DD2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59313" r="74129" b="30797"/>
          <a:stretch/>
        </p:blipFill>
        <p:spPr>
          <a:xfrm>
            <a:off x="19298" y="2742861"/>
            <a:ext cx="2354021" cy="187287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0BADEB4-547D-B548-2715-86E0AAC07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280"/>
          <a:stretch/>
        </p:blipFill>
        <p:spPr>
          <a:xfrm>
            <a:off x="17426" y="5609117"/>
            <a:ext cx="2354021" cy="15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6747</TotalTime>
  <Words>102</Words>
  <Application>Microsoft Office PowerPoint</Application>
  <PresentationFormat>مخصص</PresentationFormat>
  <Paragraphs>35</Paragraphs>
  <Slides>12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155</cp:revision>
  <dcterms:created xsi:type="dcterms:W3CDTF">2022-09-03T17:49:26Z</dcterms:created>
  <dcterms:modified xsi:type="dcterms:W3CDTF">2023-09-30T16:25:22Z</dcterms:modified>
</cp:coreProperties>
</file>