
<file path=[Content_Types].xml><?xml version="1.0" encoding="utf-8"?>
<Types xmlns="http://schemas.openxmlformats.org/package/2006/content-types"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  <p:sldMasterId id="2147483660" r:id="rId5"/>
    <p:sldMasterId id="2147483672" r:id="rId6"/>
    <p:sldMasterId id="2147483684" r:id="rId7"/>
    <p:sldMasterId id="2147483696" r:id="rId8"/>
    <p:sldMasterId id="2147483708" r:id="rId9"/>
  </p:sldMasterIdLst>
  <p:sldIdLst>
    <p:sldId id="256" r:id="rId10"/>
    <p:sldId id="257" r:id="rId11"/>
    <p:sldId id="313" r:id="rId12"/>
    <p:sldId id="305" r:id="rId13"/>
    <p:sldId id="307" r:id="rId14"/>
    <p:sldId id="306" r:id="rId15"/>
    <p:sldId id="336" r:id="rId16"/>
    <p:sldId id="308" r:id="rId17"/>
    <p:sldId id="332" r:id="rId18"/>
    <p:sldId id="338" r:id="rId19"/>
    <p:sldId id="333" r:id="rId20"/>
    <p:sldId id="337" r:id="rId21"/>
    <p:sldId id="334" r:id="rId22"/>
    <p:sldId id="335" r:id="rId23"/>
    <p:sldId id="339" r:id="rId24"/>
    <p:sldId id="340" r:id="rId25"/>
    <p:sldId id="341" r:id="rId26"/>
    <p:sldId id="342" r:id="rId27"/>
    <p:sldId id="343" r:id="rId28"/>
    <p:sldId id="344" r:id="rId29"/>
    <p:sldId id="345" r:id="rId30"/>
    <p:sldId id="346" r:id="rId31"/>
    <p:sldId id="347" r:id="rId32"/>
    <p:sldId id="318" r:id="rId33"/>
    <p:sldId id="323" r:id="rId34"/>
    <p:sldId id="326" r:id="rId35"/>
    <p:sldId id="328" r:id="rId36"/>
    <p:sldId id="330" r:id="rId37"/>
    <p:sldId id="284" r:id="rId38"/>
    <p:sldId id="285" r:id="rId39"/>
    <p:sldId id="286" r:id="rId40"/>
    <p:sldId id="325" r:id="rId41"/>
    <p:sldId id="296" r:id="rId42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39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6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slide" Target="slides/slide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3‏/2‏/1445</a:t>
            </a:fld>
            <a:endParaRPr lang="ar-KW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3365639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3‏/2‏/1445</a:t>
            </a:fld>
            <a:endParaRPr lang="ar-KW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3803460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3‏/2‏/1445</a:t>
            </a:fld>
            <a:endParaRPr lang="ar-KW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2834549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772FB-E82B-4F9C-8210-D51C97A4B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A26845-654A-4C89-B41C-42370828A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76E95-53D8-4777-9CCA-40F18FB41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8F6B8-9ACC-4497-A944-320D2AE9F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A2233-25A0-4569-BBBE-55CADF96D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604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FAFF-50C1-4121-BC6F-0691ED759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CFB29-2420-47E5-9414-8AC38662C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42C9F-FE3F-4028-A5BE-9E50DF31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FD4C5-EF5D-471D-8E7A-241418B25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FA389-B357-4057-8526-DDAAB64F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743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DF608-DB6D-4D53-8670-DE7774DE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586CE-E95D-4587-A588-62F359F3C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93FC9-8F83-4A9D-9AF8-FE17DEE1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4C633-9158-4D67-9151-79138D89D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04A74-8BD2-4669-95A5-7A954ED3F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585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3ED82-09AE-41C4-9862-826A57B83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C35FD-5EB4-4246-B9E5-D5D19D49E0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78E9F-FF54-4FFB-AAF1-167B3F3FC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5716C-6399-4ACA-9ECA-602425720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DF45A-6ADE-4747-A066-8600BA2F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D645F-BF38-4BAD-93E5-7204D2DB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51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626B0-6B9A-42CE-A981-DB58AC4A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DA3FA-A51E-40E7-B251-99E154CFF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EB737-6A22-475E-9688-15ACDD6A0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D5080A-A467-419B-95A8-A822667EA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6E9E4F-89E8-4053-9676-D81E0D1E00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457C0-C0C0-4E3B-84B5-5ED60FFFA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0C115A-D971-495B-A2CB-D527FD36D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544031-1305-43C7-BE9F-62006E5D3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7727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677D0-DCB6-476E-B6ED-AE3B8FE27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3954CB-E71F-4291-9E02-DC3BDB506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B01E3-B0C1-4A34-AFC1-6E8CA9D5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2AC0A5-91D6-4D81-91DE-FB1082C85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548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BC51F9-2FDE-480D-A93C-2B9085E9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AF8CFC-3ADE-4422-BBE9-EE9F9B5CB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4ED0E-7FCF-4E74-A0F3-1AE244375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255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568F-6F78-410C-BAE4-7FEF67083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E232C-141D-47B1-8F7D-D3B51A96E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629D5-4BE8-480C-99A2-08A9FF39F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0D5F7-F251-4FFD-8878-7FAD653BD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29B56-C935-4A91-BA42-C0F760B06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0283E-8CAC-4FF7-B863-FFB8D072D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584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3‏/2‏/1445</a:t>
            </a:fld>
            <a:endParaRPr lang="ar-KW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3670980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27EE-3585-40E6-84C0-99DAA4A0C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3C1B87-F2A3-4D48-B8AB-98F5C2E12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36687-1FBE-4C4D-AD6F-FD381EE67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F0CD7-7599-4066-9E62-9CC5E0A04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25AE7-CD8B-47E0-A304-42D11A5D2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51485-3AE4-4DB2-A28C-4851420B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8315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4BF1D-32A8-40A1-BE49-8D124A28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41F141-61F7-434A-B93B-CD41FB8FF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5437C-47C7-4B8B-93C1-D936F02E0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30656-9071-4F06-8074-81B220897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B150A-9B6E-414D-B4E3-79BBB1B57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866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EE1680-FF8D-4B33-82A6-0A013B350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591C7-4EBA-450B-8E1E-4E6793A09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E0719-16A1-4B0A-A8F7-EB739CCE5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72573-26C1-4FB3-B584-00C718E8B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91B84-9109-4F74-BE81-D644DDD7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2773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772FB-E82B-4F9C-8210-D51C97A4B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A26845-654A-4C89-B41C-42370828A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76E95-53D8-4777-9CCA-40F18FB41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8F6B8-9ACC-4497-A944-320D2AE9F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A2233-25A0-4569-BBBE-55CADF96D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499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FAFF-50C1-4121-BC6F-0691ED759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CFB29-2420-47E5-9414-8AC38662C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42C9F-FE3F-4028-A5BE-9E50DF31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FD4C5-EF5D-471D-8E7A-241418B25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FA389-B357-4057-8526-DDAAB64F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9853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DF608-DB6D-4D53-8670-DE7774DE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586CE-E95D-4587-A588-62F359F3C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93FC9-8F83-4A9D-9AF8-FE17DEE1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4C633-9158-4D67-9151-79138D89D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04A74-8BD2-4669-95A5-7A954ED3F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063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3ED82-09AE-41C4-9862-826A57B83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C35FD-5EB4-4246-B9E5-D5D19D49E0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78E9F-FF54-4FFB-AAF1-167B3F3FC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5716C-6399-4ACA-9ECA-602425720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DF45A-6ADE-4747-A066-8600BA2F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D645F-BF38-4BAD-93E5-7204D2DB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166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626B0-6B9A-42CE-A981-DB58AC4A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DA3FA-A51E-40E7-B251-99E154CFF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EB737-6A22-475E-9688-15ACDD6A0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D5080A-A467-419B-95A8-A822667EA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6E9E4F-89E8-4053-9676-D81E0D1E00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457C0-C0C0-4E3B-84B5-5ED60FFFA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0C115A-D971-495B-A2CB-D527FD36D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544031-1305-43C7-BE9F-62006E5D3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7489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677D0-DCB6-476E-B6ED-AE3B8FE27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3954CB-E71F-4291-9E02-DC3BDB506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B01E3-B0C1-4A34-AFC1-6E8CA9D5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2AC0A5-91D6-4D81-91DE-FB1082C85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7331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BC51F9-2FDE-480D-A93C-2B9085E9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AF8CFC-3ADE-4422-BBE9-EE9F9B5CB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4ED0E-7FCF-4E74-A0F3-1AE244375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501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3‏/2‏/1445</a:t>
            </a:fld>
            <a:endParaRPr lang="ar-KW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28266620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568F-6F78-410C-BAE4-7FEF67083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E232C-141D-47B1-8F7D-D3B51A96E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629D5-4BE8-480C-99A2-08A9FF39F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0D5F7-F251-4FFD-8878-7FAD653BD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29B56-C935-4A91-BA42-C0F760B06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0283E-8CAC-4FF7-B863-FFB8D072D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6928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27EE-3585-40E6-84C0-99DAA4A0C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3C1B87-F2A3-4D48-B8AB-98F5C2E12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36687-1FBE-4C4D-AD6F-FD381EE67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F0CD7-7599-4066-9E62-9CC5E0A04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25AE7-CD8B-47E0-A304-42D11A5D2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51485-3AE4-4DB2-A28C-4851420B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1743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4BF1D-32A8-40A1-BE49-8D124A28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41F141-61F7-434A-B93B-CD41FB8FF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5437C-47C7-4B8B-93C1-D936F02E0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30656-9071-4F06-8074-81B220897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B150A-9B6E-414D-B4E3-79BBB1B57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52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EE1680-FF8D-4B33-82A6-0A013B350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591C7-4EBA-450B-8E1E-4E6793A09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E0719-16A1-4B0A-A8F7-EB739CCE5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72573-26C1-4FB3-B584-00C718E8B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91B84-9109-4F74-BE81-D644DDD7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5233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772FB-E82B-4F9C-8210-D51C97A4B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A26845-654A-4C89-B41C-42370828A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76E95-53D8-4777-9CCA-40F18FB41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8F6B8-9ACC-4497-A944-320D2AE9F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A2233-25A0-4569-BBBE-55CADF96D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4354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FAFF-50C1-4121-BC6F-0691ED759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CFB29-2420-47E5-9414-8AC38662C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42C9F-FE3F-4028-A5BE-9E50DF31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FD4C5-EF5D-471D-8E7A-241418B25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FA389-B357-4057-8526-DDAAB64F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193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DF608-DB6D-4D53-8670-DE7774DE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586CE-E95D-4587-A588-62F359F3C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93FC9-8F83-4A9D-9AF8-FE17DEE1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4C633-9158-4D67-9151-79138D89D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04A74-8BD2-4669-95A5-7A954ED3F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5979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3ED82-09AE-41C4-9862-826A57B83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C35FD-5EB4-4246-B9E5-D5D19D49E0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78E9F-FF54-4FFB-AAF1-167B3F3FC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5716C-6399-4ACA-9ECA-602425720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DF45A-6ADE-4747-A066-8600BA2F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D645F-BF38-4BAD-93E5-7204D2DB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9167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626B0-6B9A-42CE-A981-DB58AC4A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DA3FA-A51E-40E7-B251-99E154CFF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EB737-6A22-475E-9688-15ACDD6A0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D5080A-A467-419B-95A8-A822667EA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6E9E4F-89E8-4053-9676-D81E0D1E00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457C0-C0C0-4E3B-84B5-5ED60FFFA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0C115A-D971-495B-A2CB-D527FD36D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544031-1305-43C7-BE9F-62006E5D3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005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677D0-DCB6-476E-B6ED-AE3B8FE27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3954CB-E71F-4291-9E02-DC3BDB506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B01E3-B0C1-4A34-AFC1-6E8CA9D5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2AC0A5-91D6-4D81-91DE-FB1082C85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64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3‏/2‏/1445</a:t>
            </a:fld>
            <a:endParaRPr lang="ar-KW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1973804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BC51F9-2FDE-480D-A93C-2B9085E9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AF8CFC-3ADE-4422-BBE9-EE9F9B5CB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4ED0E-7FCF-4E74-A0F3-1AE244375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2793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568F-6F78-410C-BAE4-7FEF67083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E232C-141D-47B1-8F7D-D3B51A96E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629D5-4BE8-480C-99A2-08A9FF39F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0D5F7-F251-4FFD-8878-7FAD653BD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29B56-C935-4A91-BA42-C0F760B06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0283E-8CAC-4FF7-B863-FFB8D072D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655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27EE-3585-40E6-84C0-99DAA4A0C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3C1B87-F2A3-4D48-B8AB-98F5C2E12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36687-1FBE-4C4D-AD6F-FD381EE67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F0CD7-7599-4066-9E62-9CC5E0A04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25AE7-CD8B-47E0-A304-42D11A5D2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51485-3AE4-4DB2-A28C-4851420B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64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4BF1D-32A8-40A1-BE49-8D124A28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41F141-61F7-434A-B93B-CD41FB8FF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5437C-47C7-4B8B-93C1-D936F02E0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30656-9071-4F06-8074-81B220897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B150A-9B6E-414D-B4E3-79BBB1B57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6133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EE1680-FF8D-4B33-82A6-0A013B350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591C7-4EBA-450B-8E1E-4E6793A09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E0719-16A1-4B0A-A8F7-EB739CCE5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72573-26C1-4FB3-B584-00C718E8B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91B84-9109-4F74-BE81-D644DDD7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7870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772FB-E82B-4F9C-8210-D51C97A4B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A26845-654A-4C89-B41C-42370828A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76E95-53D8-4777-9CCA-40F18FB41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8F6B8-9ACC-4497-A944-320D2AE9F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A2233-25A0-4569-BBBE-55CADF96D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3829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FAFF-50C1-4121-BC6F-0691ED759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CFB29-2420-47E5-9414-8AC38662C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42C9F-FE3F-4028-A5BE-9E50DF31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FD4C5-EF5D-471D-8E7A-241418B25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FA389-B357-4057-8526-DDAAB64F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8551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DF608-DB6D-4D53-8670-DE7774DE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586CE-E95D-4587-A588-62F359F3C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93FC9-8F83-4A9D-9AF8-FE17DEE1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4C633-9158-4D67-9151-79138D89D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04A74-8BD2-4669-95A5-7A954ED3F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4238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3ED82-09AE-41C4-9862-826A57B83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C35FD-5EB4-4246-B9E5-D5D19D49E0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78E9F-FF54-4FFB-AAF1-167B3F3FC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5716C-6399-4ACA-9ECA-602425720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DF45A-6ADE-4747-A066-8600BA2F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D645F-BF38-4BAD-93E5-7204D2DB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0089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626B0-6B9A-42CE-A981-DB58AC4A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DA3FA-A51E-40E7-B251-99E154CFF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EB737-6A22-475E-9688-15ACDD6A0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D5080A-A467-419B-95A8-A822667EA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6E9E4F-89E8-4053-9676-D81E0D1E00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457C0-C0C0-4E3B-84B5-5ED60FFFA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0C115A-D971-495B-A2CB-D527FD36D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544031-1305-43C7-BE9F-62006E5D3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399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3‏/2‏/1445</a:t>
            </a:fld>
            <a:endParaRPr lang="ar-KW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30156538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677D0-DCB6-476E-B6ED-AE3B8FE27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3954CB-E71F-4291-9E02-DC3BDB506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B01E3-B0C1-4A34-AFC1-6E8CA9D5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2AC0A5-91D6-4D81-91DE-FB1082C85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687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BC51F9-2FDE-480D-A93C-2B9085E9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AF8CFC-3ADE-4422-BBE9-EE9F9B5CB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4ED0E-7FCF-4E74-A0F3-1AE244375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1665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568F-6F78-410C-BAE4-7FEF67083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E232C-141D-47B1-8F7D-D3B51A96E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629D5-4BE8-480C-99A2-08A9FF39F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0D5F7-F251-4FFD-8878-7FAD653BD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29B56-C935-4A91-BA42-C0F760B06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0283E-8CAC-4FF7-B863-FFB8D072D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690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27EE-3585-40E6-84C0-99DAA4A0C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3C1B87-F2A3-4D48-B8AB-98F5C2E12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36687-1FBE-4C4D-AD6F-FD381EE67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F0CD7-7599-4066-9E62-9CC5E0A04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25AE7-CD8B-47E0-A304-42D11A5D2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51485-3AE4-4DB2-A28C-4851420B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2081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4BF1D-32A8-40A1-BE49-8D124A28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41F141-61F7-434A-B93B-CD41FB8FF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5437C-47C7-4B8B-93C1-D936F02E0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30656-9071-4F06-8074-81B220897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B150A-9B6E-414D-B4E3-79BBB1B57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411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EE1680-FF8D-4B33-82A6-0A013B350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591C7-4EBA-450B-8E1E-4E6793A09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E0719-16A1-4B0A-A8F7-EB739CCE5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72573-26C1-4FB3-B584-00C718E8B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91B84-9109-4F74-BE81-D644DDD7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640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6769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747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587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616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3‏/2‏/1445</a:t>
            </a:fld>
            <a:endParaRPr lang="ar-KW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27703874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415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3471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26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392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19/08/2023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4748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21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19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3‏/2‏/1445</a:t>
            </a:fld>
            <a:endParaRPr lang="ar-KW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2997557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3‏/2‏/1445</a:t>
            </a:fld>
            <a:endParaRPr lang="ar-KW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3263881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3‏/2‏/1445</a:t>
            </a:fld>
            <a:endParaRPr lang="ar-KW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2477972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95543-895B-4262-8852-F9BDF44143C6}" type="datetimeFigureOut">
              <a:rPr lang="ar-KW" smtClean="0"/>
              <a:t>3‏/2‏/1445</a:t>
            </a:fld>
            <a:endParaRPr lang="ar-KW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2B3FB-7152-4479-BD18-8942408EB104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98497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26E78-98F5-409D-98EC-A9D7B206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41A16-A817-43B0-8A9F-652837965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884F5-8BFC-4D7B-8AD7-90E169127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F013C-D66E-40ED-B551-21A26A5FB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13BAE-0270-416D-80BC-9C1C7DFA7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49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26E78-98F5-409D-98EC-A9D7B206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41A16-A817-43B0-8A9F-652837965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884F5-8BFC-4D7B-8AD7-90E169127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F013C-D66E-40ED-B551-21A26A5FB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13BAE-0270-416D-80BC-9C1C7DFA7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44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26E78-98F5-409D-98EC-A9D7B206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41A16-A817-43B0-8A9F-652837965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884F5-8BFC-4D7B-8AD7-90E169127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F013C-D66E-40ED-B551-21A26A5FB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13BAE-0270-416D-80BC-9C1C7DFA7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57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26E78-98F5-409D-98EC-A9D7B206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41A16-A817-43B0-8A9F-652837965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884F5-8BFC-4D7B-8AD7-90E169127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8/19/23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F013C-D66E-40ED-B551-21A26A5FB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13BAE-0270-416D-80BC-9C1C7DFA7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33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rtl="0"/>
              <a:t>19/08/2023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4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5" Type="http://schemas.openxmlformats.org/officeDocument/2006/relationships/image" Target="../media/image41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7.wdp"/><Relationship Id="rId5" Type="http://schemas.openxmlformats.org/officeDocument/2006/relationships/image" Target="../media/image4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8.wdp"/><Relationship Id="rId5" Type="http://schemas.openxmlformats.org/officeDocument/2006/relationships/image" Target="../media/image46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maharat_raqmia_sabah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56.png"/><Relationship Id="rId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4400" dirty="0">
              <a:solidFill>
                <a:schemeClr val="tx2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" b="100000" l="10000" r="90000"/>
                    </a14:imgEffect>
                  </a14:imgLayer>
                </a14:imgProps>
              </a:ext>
            </a:extLst>
          </a:blip>
          <a:srcRect l="19996" t="1453" r="26872"/>
          <a:stretch/>
        </p:blipFill>
        <p:spPr>
          <a:xfrm>
            <a:off x="884903" y="1806826"/>
            <a:ext cx="2897832" cy="4844845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2293051" y="1694242"/>
            <a:ext cx="807284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solidFill>
                  <a:srgbClr val="F73998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اليوم / </a:t>
            </a:r>
            <a:r>
              <a:rPr lang="ar-SA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الأحد                                 </a:t>
            </a:r>
            <a:r>
              <a:rPr lang="ar-SA" sz="3600" dirty="0">
                <a:solidFill>
                  <a:srgbClr val="F73998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التاريخ/</a:t>
            </a:r>
            <a:r>
              <a:rPr lang="ar-SA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١٤٤٥</a:t>
            </a:r>
            <a:r>
              <a:rPr lang="ar-SA" sz="3600" dirty="0">
                <a:solidFill>
                  <a:srgbClr val="F73998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/</a:t>
            </a:r>
            <a:r>
              <a:rPr lang="ar-SA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٢</a:t>
            </a:r>
            <a:r>
              <a:rPr lang="ar-SA" sz="3600" dirty="0">
                <a:solidFill>
                  <a:srgbClr val="F73998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/</a:t>
            </a:r>
            <a:r>
              <a:rPr lang="ar-SA" sz="36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٤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4010297" y="2659559"/>
            <a:ext cx="530352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>
                <a:solidFill>
                  <a:srgbClr val="00B0F0"/>
                </a:solidFill>
                <a:latin typeface="Arial Rounded MT Bold" panose="020F0704030504030204" pitchFamily="34" charset="0"/>
                <a:cs typeface="+mj-cs"/>
              </a:rPr>
              <a:t>المادة / </a:t>
            </a:r>
            <a:r>
              <a:rPr lang="ar-SA" sz="4400" dirty="0">
                <a:latin typeface="Arial Rounded MT Bold" panose="020F0704030504030204" pitchFamily="34" charset="0"/>
                <a:cs typeface="+mj-cs"/>
              </a:rPr>
              <a:t>المهارات الرقمية 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4010297" y="771010"/>
            <a:ext cx="442830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/>
              <a:t>بسم الله الرحمن الرحيم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4256042" y="4222761"/>
            <a:ext cx="481203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rgbClr val="F73998"/>
                </a:solidFill>
              </a:rPr>
              <a:t>معلمة المادة </a:t>
            </a:r>
            <a:r>
              <a:rPr lang="ar-SA" sz="3200" dirty="0">
                <a:solidFill>
                  <a:srgbClr val="00B0F0"/>
                </a:solidFill>
              </a:rPr>
              <a:t>أ/</a:t>
            </a:r>
            <a:r>
              <a:rPr lang="ar-SA" sz="3200" dirty="0"/>
              <a:t>صباح القحطاني 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1562167" y="4041213"/>
            <a:ext cx="18758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ar-SA" sz="4400" dirty="0">
                <a:solidFill>
                  <a:srgbClr val="44546A">
                    <a:lumMod val="75000"/>
                  </a:srgbClr>
                </a:solidFill>
                <a:cs typeface="PT Bold Heading" panose="02010400000000000000" pitchFamily="2" charset="-78"/>
              </a:rPr>
              <a:t>أهلًا بكم</a:t>
            </a:r>
          </a:p>
        </p:txBody>
      </p:sp>
    </p:spTree>
    <p:extLst>
      <p:ext uri="{BB962C8B-B14F-4D97-AF65-F5344CB8AC3E}">
        <p14:creationId xmlns:p14="http://schemas.microsoft.com/office/powerpoint/2010/main" val="301235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4" name="مستطيل مستدير الزوايا 23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ysClr val="window" lastClr="FFFFFF">
              <a:alpha val="36000"/>
            </a:sysClr>
          </a:solidFill>
          <a:ln w="28575" cap="flat" cmpd="sng" algn="ctr">
            <a:solidFill>
              <a:srgbClr val="F73998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صورة 3">
            <a:extLst>
              <a:ext uri="{FF2B5EF4-FFF2-40B4-BE49-F238E27FC236}">
                <a16:creationId xmlns:a16="http://schemas.microsoft.com/office/drawing/2014/main" id="{DDEE70AB-B616-7DB0-95CE-FCDAEB7EA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6124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4" name="مستطيل مستدير الزوايا 23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ysClr val="window" lastClr="FFFFFF">
              <a:alpha val="36000"/>
            </a:sysClr>
          </a:solidFill>
          <a:ln w="28575" cap="flat" cmpd="sng" algn="ctr">
            <a:solidFill>
              <a:srgbClr val="F73998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لا </a:t>
            </a:r>
            <a:endParaRPr kumimoji="0" lang="ar-KW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مربع نص 5">
            <a:extLst>
              <a:ext uri="{FF2B5EF4-FFF2-40B4-BE49-F238E27FC236}">
                <a16:creationId xmlns:a16="http://schemas.microsoft.com/office/drawing/2014/main" id="{EE5E84D0-2D12-432E-A927-85B40CEB537A}"/>
              </a:ext>
            </a:extLst>
          </p:cNvPr>
          <p:cNvSpPr txBox="1"/>
          <p:nvPr/>
        </p:nvSpPr>
        <p:spPr>
          <a:xfrm>
            <a:off x="4217465" y="22470"/>
            <a:ext cx="399796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/>
            <a:r>
              <a:rPr lang="ar-SA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إنشاء حساب في برنامج تنكركاد</a:t>
            </a: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09046CB4-5AAD-47AF-A915-E4AA8F5E2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36" y="568161"/>
            <a:ext cx="6548311" cy="6442240"/>
          </a:xfrm>
          <a:prstGeom prst="rect">
            <a:avLst/>
          </a:prstGeom>
        </p:spPr>
      </p:pic>
      <p:pic>
        <p:nvPicPr>
          <p:cNvPr id="4" name="صورة 5">
            <a:extLst>
              <a:ext uri="{FF2B5EF4-FFF2-40B4-BE49-F238E27FC236}">
                <a16:creationId xmlns:a16="http://schemas.microsoft.com/office/drawing/2014/main" id="{D32E31C1-B8F5-1083-83FB-CA6C96DE46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567"/>
            <a:ext cx="5643689" cy="646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79964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4" name="مستطيل مستدير الزوايا 23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ysClr val="window" lastClr="FFFFFF">
              <a:alpha val="36000"/>
            </a:sysClr>
          </a:solidFill>
          <a:ln w="28575" cap="flat" cmpd="sng" algn="ctr">
            <a:solidFill>
              <a:srgbClr val="F73998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لا </a:t>
            </a:r>
            <a:endParaRPr kumimoji="0" lang="ar-KW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trim.D763D580-A277-4F11-AA37-2291CBDDE533.MOV">
            <a:hlinkClick r:id="" action="ppaction://media"/>
            <a:extLst>
              <a:ext uri="{FF2B5EF4-FFF2-40B4-BE49-F238E27FC236}">
                <a16:creationId xmlns:a16="http://schemas.microsoft.com/office/drawing/2014/main" id="{715E1E5B-193B-AF2F-0F89-551C7C4A2F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751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4" name="مستطيل مستدير الزوايا 23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ysClr val="window" lastClr="FFFFFF">
              <a:alpha val="36000"/>
            </a:sysClr>
          </a:solidFill>
          <a:ln w="28575" cap="flat" cmpd="sng" algn="ctr">
            <a:solidFill>
              <a:srgbClr val="F73998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لا </a:t>
            </a:r>
            <a:endParaRPr kumimoji="0" lang="ar-KW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F8875A2D-52D3-F260-3297-B28AF1C41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463" y="523220"/>
            <a:ext cx="6430536" cy="6509913"/>
          </a:xfrm>
          <a:prstGeom prst="rect">
            <a:avLst/>
          </a:prstGeom>
        </p:spPr>
      </p:pic>
      <p:sp>
        <p:nvSpPr>
          <p:cNvPr id="4" name="مربع نص 5">
            <a:extLst>
              <a:ext uri="{FF2B5EF4-FFF2-40B4-BE49-F238E27FC236}">
                <a16:creationId xmlns:a16="http://schemas.microsoft.com/office/drawing/2014/main" id="{43F21899-112F-B042-EC7C-946948EAEA6B}"/>
              </a:ext>
            </a:extLst>
          </p:cNvPr>
          <p:cNvSpPr txBox="1"/>
          <p:nvPr/>
        </p:nvSpPr>
        <p:spPr>
          <a:xfrm>
            <a:off x="4097020" y="-22734"/>
            <a:ext cx="399796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/>
            <a:r>
              <a:rPr lang="ar-SA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إنشاء تصميم ثلاثي الأبعاد</a:t>
            </a:r>
          </a:p>
        </p:txBody>
      </p:sp>
      <p:pic>
        <p:nvPicPr>
          <p:cNvPr id="9" name="صورة 9">
            <a:extLst>
              <a:ext uri="{FF2B5EF4-FFF2-40B4-BE49-F238E27FC236}">
                <a16:creationId xmlns:a16="http://schemas.microsoft.com/office/drawing/2014/main" id="{321FA8D6-7DCC-2DD9-8D2D-BF1147DBB9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5690"/>
            <a:ext cx="5761463" cy="650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7473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4" name="مستطيل مستدير الزوايا 23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ysClr val="window" lastClr="FFFFFF">
              <a:alpha val="36000"/>
            </a:sysClr>
          </a:solidFill>
          <a:ln w="28575" cap="flat" cmpd="sng" algn="ctr">
            <a:solidFill>
              <a:srgbClr val="F73998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لا </a:t>
            </a:r>
            <a:endParaRPr kumimoji="0" lang="ar-KW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AC6E15CD-B63C-2E65-2FC5-1759F1615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682" y="0"/>
            <a:ext cx="9137805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94134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4" name="مستطيل مستدير الزوايا 23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ysClr val="window" lastClr="FFFFFF">
              <a:alpha val="36000"/>
            </a:sysClr>
          </a:solidFill>
          <a:ln w="28575" cap="flat" cmpd="sng" algn="ctr">
            <a:solidFill>
              <a:srgbClr val="F73998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لا </a:t>
            </a:r>
            <a:endParaRPr kumimoji="0" lang="ar-KW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صورة 3">
            <a:extLst>
              <a:ext uri="{FF2B5EF4-FFF2-40B4-BE49-F238E27FC236}">
                <a16:creationId xmlns:a16="http://schemas.microsoft.com/office/drawing/2014/main" id="{92C6E4C3-DB4A-A118-044F-03B48AA65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5999" cy="7010399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F6FC5DB6-A5C8-1DE6-5EFA-CD4A35C79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95999" cy="70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54810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4" name="مستطيل مستدير الزوايا 23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ysClr val="window" lastClr="FFFFFF">
              <a:alpha val="36000"/>
            </a:sysClr>
          </a:solidFill>
          <a:ln w="28575" cap="flat" cmpd="sng" algn="ctr">
            <a:solidFill>
              <a:srgbClr val="F73998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لا </a:t>
            </a:r>
            <a:endParaRPr kumimoji="0" lang="ar-KW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صورة 4">
            <a:extLst>
              <a:ext uri="{FF2B5EF4-FFF2-40B4-BE49-F238E27FC236}">
                <a16:creationId xmlns:a16="http://schemas.microsoft.com/office/drawing/2014/main" id="{4D69E752-7F06-2FDA-206A-5645C1467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7010400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94373A69-5F6B-A108-7861-67D9098F2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5999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84551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4" name="مستطيل مستدير الزوايا 23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ysClr val="window" lastClr="FFFFFF">
              <a:alpha val="36000"/>
            </a:sysClr>
          </a:solidFill>
          <a:ln w="28575" cap="flat" cmpd="sng" algn="ctr">
            <a:solidFill>
              <a:srgbClr val="F73998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لا </a:t>
            </a:r>
            <a:endParaRPr kumimoji="0" lang="ar-KW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trim.62670813-4343-4D8B-A760-A41588C93FC1.MOV">
            <a:hlinkClick r:id="" action="ppaction://media"/>
            <a:extLst>
              <a:ext uri="{FF2B5EF4-FFF2-40B4-BE49-F238E27FC236}">
                <a16:creationId xmlns:a16="http://schemas.microsoft.com/office/drawing/2014/main" id="{FFA4A65A-A19B-94EE-423C-B3E44EFFD3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39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4" name="مستطيل مستدير الزوايا 23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ysClr val="window" lastClr="FFFFFF">
              <a:alpha val="36000"/>
            </a:sysClr>
          </a:solidFill>
          <a:ln w="28575" cap="flat" cmpd="sng" algn="ctr">
            <a:solidFill>
              <a:srgbClr val="F73998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لا </a:t>
            </a:r>
            <a:endParaRPr kumimoji="0" lang="ar-KW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صورة 4">
            <a:extLst>
              <a:ext uri="{FF2B5EF4-FFF2-40B4-BE49-F238E27FC236}">
                <a16:creationId xmlns:a16="http://schemas.microsoft.com/office/drawing/2014/main" id="{815D2803-580A-6913-2FEE-4FEEE13AD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415" y="0"/>
            <a:ext cx="6368585" cy="7030064"/>
          </a:xfrm>
          <a:prstGeom prst="rect">
            <a:avLst/>
          </a:prstGeom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AC432ADB-92BE-55C6-B493-B19CCC428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665"/>
            <a:ext cx="5823415" cy="704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43835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4" name="مستطيل مستدير الزوايا 23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ysClr val="window" lastClr="FFFFFF">
              <a:alpha val="36000"/>
            </a:sysClr>
          </a:solidFill>
          <a:ln w="28575" cap="flat" cmpd="sng" algn="ctr">
            <a:solidFill>
              <a:srgbClr val="F73998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لا </a:t>
            </a:r>
            <a:endParaRPr kumimoji="0" lang="ar-KW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12A72002-D6A7-3EFA-063A-04E2B29FC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24" y="0"/>
            <a:ext cx="780585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0392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مستطيل مستدير الزوايا 3"/>
          <p:cNvSpPr/>
          <p:nvPr/>
        </p:nvSpPr>
        <p:spPr>
          <a:xfrm>
            <a:off x="1010865" y="602879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3067" y1="79067" x2="33067" y2="79067"/>
                        <a14:foregroundMark x1="44133" y1="64133" x2="44133" y2="64133"/>
                        <a14:foregroundMark x1="34400" y1="76667" x2="34400" y2="76667"/>
                        <a14:foregroundMark x1="34400" y1="80533" x2="34400" y2="80533"/>
                        <a14:backgroundMark x1="43067" y1="71867" x2="43067" y2="71867"/>
                        <a14:backgroundMark x1="53867" y1="73600" x2="53867" y2="73600"/>
                        <a14:backgroundMark x1="61200" y1="75600" x2="61200" y2="75600"/>
                        <a14:backgroundMark x1="65333" y1="78800" x2="65333" y2="78800"/>
                        <a14:backgroundMark x1="65333" y1="78800" x2="65333" y2="78800"/>
                        <a14:backgroundMark x1="65333" y1="70400" x2="65333" y2="70400"/>
                        <a14:backgroundMark x1="61467" y1="68667" x2="61467" y2="68667"/>
                        <a14:backgroundMark x1="63200" y1="65200" x2="63200" y2="65200"/>
                      </a14:backgroundRemoval>
                    </a14:imgEffect>
                  </a14:imgLayer>
                </a14:imgProps>
              </a:ext>
            </a:extLst>
          </a:blip>
          <a:srcRect l="13606" t="10062" r="18736" b="10483"/>
          <a:stretch/>
        </p:blipFill>
        <p:spPr>
          <a:xfrm flipH="1">
            <a:off x="-781231" y="3817642"/>
            <a:ext cx="3020375" cy="3127556"/>
          </a:xfrm>
          <a:prstGeom prst="rect">
            <a:avLst/>
          </a:prstGeom>
        </p:spPr>
      </p:pic>
      <p:grpSp>
        <p:nvGrpSpPr>
          <p:cNvPr id="5" name="Group 125">
            <a:extLst>
              <a:ext uri="{FF2B5EF4-FFF2-40B4-BE49-F238E27FC236}">
                <a16:creationId xmlns:a16="http://schemas.microsoft.com/office/drawing/2014/main" id="{B6CD8008-20FE-1240-829D-D3A02F130028}"/>
              </a:ext>
            </a:extLst>
          </p:cNvPr>
          <p:cNvGrpSpPr>
            <a:grpSpLocks/>
          </p:cNvGrpSpPr>
          <p:nvPr/>
        </p:nvGrpSpPr>
        <p:grpSpPr bwMode="auto">
          <a:xfrm>
            <a:off x="1921247" y="761281"/>
            <a:ext cx="2171711" cy="6037898"/>
            <a:chOff x="1162948" y="497748"/>
            <a:chExt cx="2172294" cy="6038156"/>
          </a:xfrm>
        </p:grpSpPr>
        <p:sp>
          <p:nvSpPr>
            <p:cNvPr id="6" name="Freeform: Shape 75">
              <a:extLst>
                <a:ext uri="{FF2B5EF4-FFF2-40B4-BE49-F238E27FC236}">
                  <a16:creationId xmlns:a16="http://schemas.microsoft.com/office/drawing/2014/main" id="{6C6A9D4E-6981-1B47-954E-C480566ABB80}"/>
                </a:ext>
              </a:extLst>
            </p:cNvPr>
            <p:cNvSpPr/>
            <p:nvPr/>
          </p:nvSpPr>
          <p:spPr>
            <a:xfrm flipH="1">
              <a:off x="2163347" y="2413942"/>
              <a:ext cx="96863" cy="306400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428" h="342900">
                  <a:moveTo>
                    <a:pt x="0" y="342900"/>
                  </a:moveTo>
                  <a:cubicBezTo>
                    <a:pt x="46037" y="257175"/>
                    <a:pt x="92075" y="171450"/>
                    <a:pt x="95250" y="114300"/>
                  </a:cubicBezTo>
                  <a:cubicBezTo>
                    <a:pt x="98425" y="57150"/>
                    <a:pt x="58737" y="28575"/>
                    <a:pt x="19050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" name="Straight Connector 2">
              <a:extLst>
                <a:ext uri="{FF2B5EF4-FFF2-40B4-BE49-F238E27FC236}">
                  <a16:creationId xmlns:a16="http://schemas.microsoft.com/office/drawing/2014/main" id="{AAFDD6E5-2DEC-5F4D-9ABD-D721C4A887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34803" y="1058160"/>
              <a:ext cx="7940" cy="1338318"/>
            </a:xfrm>
            <a:prstGeom prst="line">
              <a:avLst/>
            </a:pr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</p:cxnSp>
        <p:grpSp>
          <p:nvGrpSpPr>
            <p:cNvPr id="8" name="Group 14">
              <a:extLst>
                <a:ext uri="{FF2B5EF4-FFF2-40B4-BE49-F238E27FC236}">
                  <a16:creationId xmlns:a16="http://schemas.microsoft.com/office/drawing/2014/main" id="{65210683-0605-774D-9F8F-4030F398F8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55089" y="2303979"/>
              <a:ext cx="1727672" cy="4231925"/>
              <a:chOff x="5096776" y="1864772"/>
              <a:chExt cx="1997583" cy="4893071"/>
            </a:xfrm>
          </p:grpSpPr>
          <p:sp>
            <p:nvSpPr>
              <p:cNvPr id="16" name="Rectangle: Rounded Corners 8">
                <a:extLst>
                  <a:ext uri="{FF2B5EF4-FFF2-40B4-BE49-F238E27FC236}">
                    <a16:creationId xmlns:a16="http://schemas.microsoft.com/office/drawing/2014/main" id="{CD90A23C-5D33-B84E-89EC-5C9FBC111BCF}"/>
                  </a:ext>
                </a:extLst>
              </p:cNvPr>
              <p:cNvSpPr/>
              <p:nvPr/>
            </p:nvSpPr>
            <p:spPr>
              <a:xfrm>
                <a:off x="5096776" y="2896373"/>
                <a:ext cx="1997583" cy="3861470"/>
              </a:xfrm>
              <a:prstGeom prst="roundRect">
                <a:avLst/>
              </a:prstGeom>
              <a:solidFill>
                <a:srgbClr val="00E3A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27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ماهية النماذج ثنائية وثلاثية الأبعاد</a:t>
                </a:r>
                <a:endParaRPr kumimoji="0" lang="en-US" sz="27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1">
                <a:extLst>
                  <a:ext uri="{FF2B5EF4-FFF2-40B4-BE49-F238E27FC236}">
                    <a16:creationId xmlns:a16="http://schemas.microsoft.com/office/drawing/2014/main" id="{AD8B85C8-3B20-1B4B-A14D-31996446471F}"/>
                  </a:ext>
                </a:extLst>
              </p:cNvPr>
              <p:cNvSpPr/>
              <p:nvPr/>
            </p:nvSpPr>
            <p:spPr>
              <a:xfrm flipV="1">
                <a:off x="5096776" y="2491191"/>
                <a:ext cx="1997583" cy="1189406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9">
                <a:extLst>
                  <a:ext uri="{FF2B5EF4-FFF2-40B4-BE49-F238E27FC236}">
                    <a16:creationId xmlns:a16="http://schemas.microsoft.com/office/drawing/2014/main" id="{B22B9169-B05E-E840-A0D6-270D8BAEDAA9}"/>
                  </a:ext>
                </a:extLst>
              </p:cNvPr>
              <p:cNvSpPr/>
              <p:nvPr/>
            </p:nvSpPr>
            <p:spPr>
              <a:xfrm flipV="1">
                <a:off x="5096776" y="1864772"/>
                <a:ext cx="1997583" cy="1561034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40">
              <a:extLst>
                <a:ext uri="{FF2B5EF4-FFF2-40B4-BE49-F238E27FC236}">
                  <a16:creationId xmlns:a16="http://schemas.microsoft.com/office/drawing/2014/main" id="{B0F30BAC-C080-8042-9E6D-7B42E11126AE}"/>
                </a:ext>
              </a:extLst>
            </p:cNvPr>
            <p:cNvSpPr txBox="1"/>
            <p:nvPr/>
          </p:nvSpPr>
          <p:spPr bwMode="auto">
            <a:xfrm>
              <a:off x="1277984" y="3903549"/>
              <a:ext cx="1929517" cy="5232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/>
              </a:endParaRPr>
            </a:p>
          </p:txBody>
        </p:sp>
        <p:sp>
          <p:nvSpPr>
            <p:cNvPr id="10" name="Oval 54">
              <a:extLst>
                <a:ext uri="{FF2B5EF4-FFF2-40B4-BE49-F238E27FC236}">
                  <a16:creationId xmlns:a16="http://schemas.microsoft.com/office/drawing/2014/main" id="{3C69EA2E-E4DE-A34E-AAAD-438C893EE361}"/>
                </a:ext>
              </a:extLst>
            </p:cNvPr>
            <p:cNvSpPr/>
            <p:nvPr/>
          </p:nvSpPr>
          <p:spPr>
            <a:xfrm>
              <a:off x="2100671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3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D0EE8339-3A7E-C249-B982-82D148023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2948" y="497748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Freeform: Shape 73">
              <a:extLst>
                <a:ext uri="{FF2B5EF4-FFF2-40B4-BE49-F238E27FC236}">
                  <a16:creationId xmlns:a16="http://schemas.microsoft.com/office/drawing/2014/main" id="{015FE50E-F820-3949-806C-C4728560840A}"/>
                </a:ext>
              </a:extLst>
            </p:cNvPr>
            <p:cNvSpPr/>
            <p:nvPr/>
          </p:nvSpPr>
          <p:spPr>
            <a:xfrm>
              <a:off x="2199869" y="2413942"/>
              <a:ext cx="115920" cy="236547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Straight Connector 79">
              <a:extLst>
                <a:ext uri="{FF2B5EF4-FFF2-40B4-BE49-F238E27FC236}">
                  <a16:creationId xmlns:a16="http://schemas.microsoft.com/office/drawing/2014/main" id="{E3515A13-C4F5-504C-9178-08892585E20B}"/>
                </a:ext>
              </a:extLst>
            </p:cNvPr>
            <p:cNvCxnSpPr/>
            <p:nvPr/>
          </p:nvCxnSpPr>
          <p:spPr>
            <a:xfrm flipV="1">
              <a:off x="2182402" y="2364727"/>
              <a:ext cx="115919" cy="55565"/>
            </a:xfrm>
            <a:prstGeom prst="line">
              <a:avLst/>
            </a:prstGeom>
            <a:noFill/>
            <a:ln w="19050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80">
              <a:extLst>
                <a:ext uri="{FF2B5EF4-FFF2-40B4-BE49-F238E27FC236}">
                  <a16:creationId xmlns:a16="http://schemas.microsoft.com/office/drawing/2014/main" id="{803AD42C-1E6E-D846-8EE2-D814AAD242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91929" y="2344089"/>
              <a:ext cx="93688" cy="52389"/>
            </a:xfrm>
            <a:prstGeom prst="line">
              <a:avLst/>
            </a:prstGeom>
            <a:noFill/>
            <a:ln w="19050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</p:cxnSp>
        <p:sp>
          <p:nvSpPr>
            <p:cNvPr id="15" name="Freeform: Shape 82">
              <a:extLst>
                <a:ext uri="{FF2B5EF4-FFF2-40B4-BE49-F238E27FC236}">
                  <a16:creationId xmlns:a16="http://schemas.microsoft.com/office/drawing/2014/main" id="{43F41DF2-36CF-9E41-AE27-E12A94478AA5}"/>
                </a:ext>
              </a:extLst>
            </p:cNvPr>
            <p:cNvSpPr/>
            <p:nvPr/>
          </p:nvSpPr>
          <p:spPr>
            <a:xfrm rot="19183841">
              <a:off x="2185578" y="2317100"/>
              <a:ext cx="55577" cy="71441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26">
            <a:extLst>
              <a:ext uri="{FF2B5EF4-FFF2-40B4-BE49-F238E27FC236}">
                <a16:creationId xmlns:a16="http://schemas.microsoft.com/office/drawing/2014/main" id="{9AC8D7C2-7E7C-0242-BE91-98FF170E9E0C}"/>
              </a:ext>
            </a:extLst>
          </p:cNvPr>
          <p:cNvGrpSpPr>
            <a:grpSpLocks/>
          </p:cNvGrpSpPr>
          <p:nvPr/>
        </p:nvGrpSpPr>
        <p:grpSpPr bwMode="auto">
          <a:xfrm>
            <a:off x="3597550" y="-95336"/>
            <a:ext cx="2224866" cy="6865376"/>
            <a:chOff x="3083047" y="1127746"/>
            <a:chExt cx="2172294" cy="5367301"/>
          </a:xfrm>
        </p:grpSpPr>
        <p:grpSp>
          <p:nvGrpSpPr>
            <p:cNvPr id="21" name="Group 15">
              <a:extLst>
                <a:ext uri="{FF2B5EF4-FFF2-40B4-BE49-F238E27FC236}">
                  <a16:creationId xmlns:a16="http://schemas.microsoft.com/office/drawing/2014/main" id="{002A7483-6168-E64B-846C-7786345F8C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57761" y="2516500"/>
              <a:ext cx="1727672" cy="3978547"/>
              <a:chOff x="5097747" y="2110496"/>
              <a:chExt cx="1997583" cy="4600110"/>
            </a:xfrm>
          </p:grpSpPr>
          <p:sp>
            <p:nvSpPr>
              <p:cNvPr id="31" name="Rectangle: Rounded Corners 16">
                <a:extLst>
                  <a:ext uri="{FF2B5EF4-FFF2-40B4-BE49-F238E27FC236}">
                    <a16:creationId xmlns:a16="http://schemas.microsoft.com/office/drawing/2014/main" id="{D6C99029-D6CE-E649-9AA5-1A402D7A1A91}"/>
                  </a:ext>
                </a:extLst>
              </p:cNvPr>
              <p:cNvSpPr/>
              <p:nvPr/>
            </p:nvSpPr>
            <p:spPr>
              <a:xfrm>
                <a:off x="5097747" y="3162012"/>
                <a:ext cx="1997583" cy="3548594"/>
              </a:xfrm>
              <a:prstGeom prst="roundRect">
                <a:avLst/>
              </a:prstGeom>
              <a:solidFill>
                <a:srgbClr val="00B8F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17">
                <a:extLst>
                  <a:ext uri="{FF2B5EF4-FFF2-40B4-BE49-F238E27FC236}">
                    <a16:creationId xmlns:a16="http://schemas.microsoft.com/office/drawing/2014/main" id="{0CE64397-AFF7-794F-9FF7-44A14A7A08EF}"/>
                  </a:ext>
                </a:extLst>
              </p:cNvPr>
              <p:cNvSpPr/>
              <p:nvPr/>
            </p:nvSpPr>
            <p:spPr>
              <a:xfrm flipV="1">
                <a:off x="5097747" y="2492198"/>
                <a:ext cx="1997583" cy="2175707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18">
                <a:extLst>
                  <a:ext uri="{FF2B5EF4-FFF2-40B4-BE49-F238E27FC236}">
                    <a16:creationId xmlns:a16="http://schemas.microsoft.com/office/drawing/2014/main" id="{C527D38D-C0BE-514B-BD41-E8980354A4C5}"/>
                  </a:ext>
                </a:extLst>
              </p:cNvPr>
              <p:cNvSpPr/>
              <p:nvPr/>
            </p:nvSpPr>
            <p:spPr>
              <a:xfrm flipV="1">
                <a:off x="5097747" y="2110496"/>
                <a:ext cx="1997583" cy="2174398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TextBox 20">
                <a:extLst>
                  <a:ext uri="{FF2B5EF4-FFF2-40B4-BE49-F238E27FC236}">
                    <a16:creationId xmlns:a16="http://schemas.microsoft.com/office/drawing/2014/main" id="{892A4191-A947-744B-83B5-D898D87F93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03595" y="2561701"/>
                <a:ext cx="1809750" cy="8405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alt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8F1"/>
                    </a:solidFill>
                    <a:effectLst/>
                    <a:uLnTx/>
                    <a:uFillTx/>
                    <a:latin typeface="Oswald"/>
                  </a:rPr>
                  <a:t> </a:t>
                </a:r>
                <a:endPara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B8F1"/>
                  </a:solidFill>
                  <a:effectLst/>
                  <a:uLnTx/>
                  <a:uFillTx/>
                  <a:latin typeface="Oswald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2" name="TextBox 43">
              <a:extLst>
                <a:ext uri="{FF2B5EF4-FFF2-40B4-BE49-F238E27FC236}">
                  <a16:creationId xmlns:a16="http://schemas.microsoft.com/office/drawing/2014/main" id="{388C1417-5D15-8643-8B8C-EF18A86D60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2553" y="4622223"/>
              <a:ext cx="1565218" cy="1515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swald"/>
                </a:rPr>
                <a:t>تمييز الاختلافات بين الشكل ثنائي الأبعاد والشكل ثلاثي الأبعاد</a:t>
              </a:r>
            </a:p>
          </p:txBody>
        </p:sp>
        <p:sp>
          <p:nvSpPr>
            <p:cNvPr id="23" name="Oval 55">
              <a:extLst>
                <a:ext uri="{FF2B5EF4-FFF2-40B4-BE49-F238E27FC236}">
                  <a16:creationId xmlns:a16="http://schemas.microsoft.com/office/drawing/2014/main" id="{C3B432E1-BF1C-8F44-AB5A-B67E353ED34D}"/>
                </a:ext>
              </a:extLst>
            </p:cNvPr>
            <p:cNvSpPr/>
            <p:nvPr/>
          </p:nvSpPr>
          <p:spPr>
            <a:xfrm>
              <a:off x="4094962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93">
              <a:extLst>
                <a:ext uri="{FF2B5EF4-FFF2-40B4-BE49-F238E27FC236}">
                  <a16:creationId xmlns:a16="http://schemas.microsoft.com/office/drawing/2014/main" id="{A48FBF05-2A50-6A4F-8CE0-2BC83C726DE3}"/>
                </a:ext>
              </a:extLst>
            </p:cNvPr>
            <p:cNvSpPr/>
            <p:nvPr/>
          </p:nvSpPr>
          <p:spPr>
            <a:xfrm>
              <a:off x="4173958" y="2441905"/>
              <a:ext cx="115919" cy="236486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5" name="Group 105">
              <a:extLst>
                <a:ext uri="{FF2B5EF4-FFF2-40B4-BE49-F238E27FC236}">
                  <a16:creationId xmlns:a16="http://schemas.microsoft.com/office/drawing/2014/main" id="{45EFF549-02B8-7749-B6B3-79EDC00431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0139" y="1949889"/>
              <a:ext cx="115920" cy="514236"/>
              <a:chOff x="2783968" y="2127980"/>
              <a:chExt cx="115920" cy="514236"/>
            </a:xfrm>
          </p:grpSpPr>
          <p:cxnSp>
            <p:nvCxnSpPr>
              <p:cNvPr id="27" name="Straight Connector 101">
                <a:extLst>
                  <a:ext uri="{FF2B5EF4-FFF2-40B4-BE49-F238E27FC236}">
                    <a16:creationId xmlns:a16="http://schemas.microsoft.com/office/drawing/2014/main" id="{AC41C3B2-956A-9C49-9C71-488C5B1E66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36370" y="2127980"/>
                <a:ext cx="0" cy="490429"/>
              </a:xfrm>
              <a:prstGeom prst="line">
                <a:avLst/>
              </a:pr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8" name="Straight Connector 102">
                <a:extLst>
                  <a:ext uri="{FF2B5EF4-FFF2-40B4-BE49-F238E27FC236}">
                    <a16:creationId xmlns:a16="http://schemas.microsoft.com/office/drawing/2014/main" id="{0894B5C4-74F7-5A4B-9077-3914E0FD446C}"/>
                  </a:ext>
                </a:extLst>
              </p:cNvPr>
              <p:cNvCxnSpPr/>
              <p:nvPr/>
            </p:nvCxnSpPr>
            <p:spPr>
              <a:xfrm flipV="1">
                <a:off x="2783968" y="2586666"/>
                <a:ext cx="115920" cy="55550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" name="Straight Connector 103">
                <a:extLst>
                  <a:ext uri="{FF2B5EF4-FFF2-40B4-BE49-F238E27FC236}">
                    <a16:creationId xmlns:a16="http://schemas.microsoft.com/office/drawing/2014/main" id="{28577005-58DE-2B48-92B5-1A29D78795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3496" y="2566033"/>
                <a:ext cx="93689" cy="53963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sp>
            <p:nvSpPr>
              <p:cNvPr id="30" name="Freeform: Shape 104">
                <a:extLst>
                  <a:ext uri="{FF2B5EF4-FFF2-40B4-BE49-F238E27FC236}">
                    <a16:creationId xmlns:a16="http://schemas.microsoft.com/office/drawing/2014/main" id="{513CECD7-B254-F245-AA30-43B695C458C4}"/>
                  </a:ext>
                </a:extLst>
              </p:cNvPr>
              <p:cNvSpPr/>
              <p:nvPr/>
            </p:nvSpPr>
            <p:spPr>
              <a:xfrm rot="19183841">
                <a:off x="2787144" y="2540639"/>
                <a:ext cx="55578" cy="69835"/>
              </a:xfrm>
              <a:custGeom>
                <a:avLst/>
                <a:gdLst>
                  <a:gd name="connsiteX0" fmla="*/ 0 w 95428"/>
                  <a:gd name="connsiteY0" fmla="*/ 342900 h 342900"/>
                  <a:gd name="connsiteX1" fmla="*/ 95250 w 95428"/>
                  <a:gd name="connsiteY1" fmla="*/ 114300 h 342900"/>
                  <a:gd name="connsiteX2" fmla="*/ 19050 w 95428"/>
                  <a:gd name="connsiteY2" fmla="*/ 0 h 342900"/>
                  <a:gd name="connsiteX0" fmla="*/ 0 w 149002"/>
                  <a:gd name="connsiteY0" fmla="*/ 316463 h 316463"/>
                  <a:gd name="connsiteX1" fmla="*/ 147186 w 149002"/>
                  <a:gd name="connsiteY1" fmla="*/ 114300 h 316463"/>
                  <a:gd name="connsiteX2" fmla="*/ 70986 w 149002"/>
                  <a:gd name="connsiteY2" fmla="*/ 0 h 316463"/>
                  <a:gd name="connsiteX0" fmla="*/ 0 w 156019"/>
                  <a:gd name="connsiteY0" fmla="*/ 316463 h 316463"/>
                  <a:gd name="connsiteX1" fmla="*/ 147186 w 156019"/>
                  <a:gd name="connsiteY1" fmla="*/ 114300 h 316463"/>
                  <a:gd name="connsiteX2" fmla="*/ 70986 w 156019"/>
                  <a:gd name="connsiteY2" fmla="*/ 0 h 316463"/>
                  <a:gd name="connsiteX0" fmla="*/ 0 w 187230"/>
                  <a:gd name="connsiteY0" fmla="*/ 316463 h 316463"/>
                  <a:gd name="connsiteX1" fmla="*/ 186138 w 187230"/>
                  <a:gd name="connsiteY1" fmla="*/ 107690 h 316463"/>
                  <a:gd name="connsiteX2" fmla="*/ 70986 w 187230"/>
                  <a:gd name="connsiteY2" fmla="*/ 0 h 316463"/>
                  <a:gd name="connsiteX0" fmla="*/ 0 w 222286"/>
                  <a:gd name="connsiteY0" fmla="*/ 250156 h 250156"/>
                  <a:gd name="connsiteX1" fmla="*/ 220119 w 222286"/>
                  <a:gd name="connsiteY1" fmla="*/ 107690 h 250156"/>
                  <a:gd name="connsiteX2" fmla="*/ 104967 w 222286"/>
                  <a:gd name="connsiteY2" fmla="*/ 0 h 250156"/>
                  <a:gd name="connsiteX0" fmla="*/ 0 w 222286"/>
                  <a:gd name="connsiteY0" fmla="*/ 250156 h 251737"/>
                  <a:gd name="connsiteX1" fmla="*/ 220119 w 222286"/>
                  <a:gd name="connsiteY1" fmla="*/ 107690 h 251737"/>
                  <a:gd name="connsiteX2" fmla="*/ 104967 w 222286"/>
                  <a:gd name="connsiteY2" fmla="*/ 0 h 251737"/>
                  <a:gd name="connsiteX0" fmla="*/ 0 w 272558"/>
                  <a:gd name="connsiteY0" fmla="*/ 250156 h 251638"/>
                  <a:gd name="connsiteX1" fmla="*/ 271091 w 272558"/>
                  <a:gd name="connsiteY1" fmla="*/ 99041 h 251638"/>
                  <a:gd name="connsiteX2" fmla="*/ 104967 w 272558"/>
                  <a:gd name="connsiteY2" fmla="*/ 0 h 251638"/>
                  <a:gd name="connsiteX0" fmla="*/ 0 w 274322"/>
                  <a:gd name="connsiteY0" fmla="*/ 250156 h 251638"/>
                  <a:gd name="connsiteX1" fmla="*/ 271091 w 274322"/>
                  <a:gd name="connsiteY1" fmla="*/ 99041 h 251638"/>
                  <a:gd name="connsiteX2" fmla="*/ 104967 w 274322"/>
                  <a:gd name="connsiteY2" fmla="*/ 0 h 251638"/>
                  <a:gd name="connsiteX0" fmla="*/ 0 w 296232"/>
                  <a:gd name="connsiteY0" fmla="*/ 250156 h 251737"/>
                  <a:gd name="connsiteX1" fmla="*/ 293744 w 296232"/>
                  <a:gd name="connsiteY1" fmla="*/ 107690 h 251737"/>
                  <a:gd name="connsiteX2" fmla="*/ 104967 w 296232"/>
                  <a:gd name="connsiteY2" fmla="*/ 0 h 25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232" h="251737">
                    <a:moveTo>
                      <a:pt x="0" y="250156"/>
                    </a:moveTo>
                    <a:cubicBezTo>
                      <a:pt x="278778" y="266667"/>
                      <a:pt x="276250" y="149383"/>
                      <a:pt x="293744" y="107690"/>
                    </a:cubicBezTo>
                    <a:cubicBezTo>
                      <a:pt x="311239" y="65997"/>
                      <a:pt x="235269" y="2629"/>
                      <a:pt x="104967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6" name="Picture 57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2CCC7BDF-86FA-834D-BFB5-27B008033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3047" y="1127746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" name="Group 127">
            <a:extLst>
              <a:ext uri="{FF2B5EF4-FFF2-40B4-BE49-F238E27FC236}">
                <a16:creationId xmlns:a16="http://schemas.microsoft.com/office/drawing/2014/main" id="{40CE66CF-D0DE-DF45-AB8E-C0D60EDA35B0}"/>
              </a:ext>
            </a:extLst>
          </p:cNvPr>
          <p:cNvGrpSpPr>
            <a:grpSpLocks/>
          </p:cNvGrpSpPr>
          <p:nvPr/>
        </p:nvGrpSpPr>
        <p:grpSpPr bwMode="auto">
          <a:xfrm>
            <a:off x="5487029" y="-108257"/>
            <a:ext cx="2818815" cy="6899391"/>
            <a:chOff x="5136815" y="64631"/>
            <a:chExt cx="2172294" cy="6618452"/>
          </a:xfrm>
        </p:grpSpPr>
        <p:sp>
          <p:nvSpPr>
            <p:cNvPr id="36" name="Freeform: Shape 98">
              <a:extLst>
                <a:ext uri="{FF2B5EF4-FFF2-40B4-BE49-F238E27FC236}">
                  <a16:creationId xmlns:a16="http://schemas.microsoft.com/office/drawing/2014/main" id="{6D1E354B-43FA-B84B-A29B-7636C8C2B6FD}"/>
                </a:ext>
              </a:extLst>
            </p:cNvPr>
            <p:cNvSpPr/>
            <p:nvPr/>
          </p:nvSpPr>
          <p:spPr>
            <a:xfrm flipH="1">
              <a:off x="6154681" y="2410944"/>
              <a:ext cx="96863" cy="306385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428" h="342900">
                  <a:moveTo>
                    <a:pt x="0" y="342900"/>
                  </a:moveTo>
                  <a:cubicBezTo>
                    <a:pt x="46037" y="257175"/>
                    <a:pt x="92075" y="171450"/>
                    <a:pt x="95250" y="114300"/>
                  </a:cubicBezTo>
                  <a:cubicBezTo>
                    <a:pt x="98425" y="57150"/>
                    <a:pt x="58737" y="28575"/>
                    <a:pt x="19050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7" name="Group 21">
              <a:extLst>
                <a:ext uri="{FF2B5EF4-FFF2-40B4-BE49-F238E27FC236}">
                  <a16:creationId xmlns:a16="http://schemas.microsoft.com/office/drawing/2014/main" id="{039B6C7C-895E-9645-A463-3D2CB5A69B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59126" y="2515718"/>
              <a:ext cx="1727672" cy="4167365"/>
              <a:chOff x="5097208" y="2109590"/>
              <a:chExt cx="1997583" cy="4818426"/>
            </a:xfrm>
          </p:grpSpPr>
          <p:sp>
            <p:nvSpPr>
              <p:cNvPr id="47" name="Rectangle: Rounded Corners 22">
                <a:extLst>
                  <a:ext uri="{FF2B5EF4-FFF2-40B4-BE49-F238E27FC236}">
                    <a16:creationId xmlns:a16="http://schemas.microsoft.com/office/drawing/2014/main" id="{7F0FF9DB-74FE-E841-AA39-D358BA70793E}"/>
                  </a:ext>
                </a:extLst>
              </p:cNvPr>
              <p:cNvSpPr/>
              <p:nvPr/>
            </p:nvSpPr>
            <p:spPr>
              <a:xfrm>
                <a:off x="5097208" y="3161333"/>
                <a:ext cx="1997583" cy="3766683"/>
              </a:xfrm>
              <a:prstGeom prst="roundRect">
                <a:avLst/>
              </a:prstGeom>
              <a:solidFill>
                <a:srgbClr val="5E6BF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23">
                <a:extLst>
                  <a:ext uri="{FF2B5EF4-FFF2-40B4-BE49-F238E27FC236}">
                    <a16:creationId xmlns:a16="http://schemas.microsoft.com/office/drawing/2014/main" id="{AFC9277E-3EEB-CB4A-872D-3577DCE2265E}"/>
                  </a:ext>
                </a:extLst>
              </p:cNvPr>
              <p:cNvSpPr/>
              <p:nvPr/>
            </p:nvSpPr>
            <p:spPr>
              <a:xfrm flipV="1">
                <a:off x="5097208" y="2491375"/>
                <a:ext cx="1997583" cy="2078261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24">
                <a:extLst>
                  <a:ext uri="{FF2B5EF4-FFF2-40B4-BE49-F238E27FC236}">
                    <a16:creationId xmlns:a16="http://schemas.microsoft.com/office/drawing/2014/main" id="{E9ECE309-1962-AD42-B789-5CAB4870526F}"/>
                  </a:ext>
                </a:extLst>
              </p:cNvPr>
              <p:cNvSpPr/>
              <p:nvPr/>
            </p:nvSpPr>
            <p:spPr>
              <a:xfrm flipV="1">
                <a:off x="5097208" y="2109590"/>
                <a:ext cx="1997583" cy="2030794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46">
              <a:extLst>
                <a:ext uri="{FF2B5EF4-FFF2-40B4-BE49-F238E27FC236}">
                  <a16:creationId xmlns:a16="http://schemas.microsoft.com/office/drawing/2014/main" id="{9338EF96-33C7-004A-96A0-0184626D75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9166" y="4420496"/>
              <a:ext cx="1565218" cy="1195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altLang="en-US" sz="2500" b="1" kern="0" dirty="0">
                  <a:solidFill>
                    <a:prstClr val="white"/>
                  </a:solidFill>
                  <a:latin typeface="Oswald"/>
                  <a:cs typeface="Arial" panose="020B0604020202020204" pitchFamily="34" charset="0"/>
                </a:rPr>
                <a:t>تصميم شكل ثلاثي الأبعاد باستخدام برنامج تينكركاد</a:t>
              </a:r>
              <a:endParaRPr kumimoji="0" lang="ar-SA" alt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"/>
                <a:cs typeface="Arial" panose="020B0604020202020204" pitchFamily="34" charset="0"/>
              </a:endParaRPr>
            </a:p>
          </p:txBody>
        </p:sp>
        <p:sp>
          <p:nvSpPr>
            <p:cNvPr id="39" name="Oval 58">
              <a:extLst>
                <a:ext uri="{FF2B5EF4-FFF2-40B4-BE49-F238E27FC236}">
                  <a16:creationId xmlns:a16="http://schemas.microsoft.com/office/drawing/2014/main" id="{4B260ACF-43B0-504E-8459-642527F3B268}"/>
                </a:ext>
              </a:extLst>
            </p:cNvPr>
            <p:cNvSpPr/>
            <p:nvPr/>
          </p:nvSpPr>
          <p:spPr>
            <a:xfrm>
              <a:off x="6126820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94">
              <a:extLst>
                <a:ext uri="{FF2B5EF4-FFF2-40B4-BE49-F238E27FC236}">
                  <a16:creationId xmlns:a16="http://schemas.microsoft.com/office/drawing/2014/main" id="{458E60A8-7695-0142-A611-FA7EE23043ED}"/>
                </a:ext>
              </a:extLst>
            </p:cNvPr>
            <p:cNvSpPr/>
            <p:nvPr/>
          </p:nvSpPr>
          <p:spPr>
            <a:xfrm>
              <a:off x="6203907" y="2420469"/>
              <a:ext cx="115920" cy="236536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1" name="Group 107">
              <a:extLst>
                <a:ext uri="{FF2B5EF4-FFF2-40B4-BE49-F238E27FC236}">
                  <a16:creationId xmlns:a16="http://schemas.microsoft.com/office/drawing/2014/main" id="{B85AB9D6-A6DC-574C-AA69-6A5DB3987F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70560" y="783764"/>
              <a:ext cx="115919" cy="1652579"/>
              <a:chOff x="2784769" y="989478"/>
              <a:chExt cx="115919" cy="1652579"/>
            </a:xfrm>
          </p:grpSpPr>
          <p:cxnSp>
            <p:nvCxnSpPr>
              <p:cNvPr id="43" name="Straight Connector 108">
                <a:extLst>
                  <a:ext uri="{FF2B5EF4-FFF2-40B4-BE49-F238E27FC236}">
                    <a16:creationId xmlns:a16="http://schemas.microsoft.com/office/drawing/2014/main" id="{2C474144-559E-2644-84B2-FB59632366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37171" y="989478"/>
                <a:ext cx="0" cy="1628766"/>
              </a:xfrm>
              <a:prstGeom prst="line">
                <a:avLst/>
              </a:pr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4" name="Straight Connector 109">
                <a:extLst>
                  <a:ext uri="{FF2B5EF4-FFF2-40B4-BE49-F238E27FC236}">
                    <a16:creationId xmlns:a16="http://schemas.microsoft.com/office/drawing/2014/main" id="{70B857AE-518E-CB4D-87B7-77538EC51973}"/>
                  </a:ext>
                </a:extLst>
              </p:cNvPr>
              <p:cNvCxnSpPr/>
              <p:nvPr/>
            </p:nvCxnSpPr>
            <p:spPr>
              <a:xfrm flipV="1">
                <a:off x="2784769" y="2586494"/>
                <a:ext cx="115919" cy="55563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5" name="Straight Connector 110">
                <a:extLst>
                  <a:ext uri="{FF2B5EF4-FFF2-40B4-BE49-F238E27FC236}">
                    <a16:creationId xmlns:a16="http://schemas.microsoft.com/office/drawing/2014/main" id="{D63C04F8-D363-B04C-8F1F-B15773EB79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4297" y="2565857"/>
                <a:ext cx="93688" cy="53975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sp>
            <p:nvSpPr>
              <p:cNvPr id="46" name="Freeform: Shape 111">
                <a:extLst>
                  <a:ext uri="{FF2B5EF4-FFF2-40B4-BE49-F238E27FC236}">
                    <a16:creationId xmlns:a16="http://schemas.microsoft.com/office/drawing/2014/main" id="{08DDB83A-E8D4-8E49-9944-EBB51605A030}"/>
                  </a:ext>
                </a:extLst>
              </p:cNvPr>
              <p:cNvSpPr/>
              <p:nvPr/>
            </p:nvSpPr>
            <p:spPr>
              <a:xfrm rot="19183841">
                <a:off x="2787945" y="2538870"/>
                <a:ext cx="55577" cy="71438"/>
              </a:xfrm>
              <a:custGeom>
                <a:avLst/>
                <a:gdLst>
                  <a:gd name="connsiteX0" fmla="*/ 0 w 95428"/>
                  <a:gd name="connsiteY0" fmla="*/ 342900 h 342900"/>
                  <a:gd name="connsiteX1" fmla="*/ 95250 w 95428"/>
                  <a:gd name="connsiteY1" fmla="*/ 114300 h 342900"/>
                  <a:gd name="connsiteX2" fmla="*/ 19050 w 95428"/>
                  <a:gd name="connsiteY2" fmla="*/ 0 h 342900"/>
                  <a:gd name="connsiteX0" fmla="*/ 0 w 149002"/>
                  <a:gd name="connsiteY0" fmla="*/ 316463 h 316463"/>
                  <a:gd name="connsiteX1" fmla="*/ 147186 w 149002"/>
                  <a:gd name="connsiteY1" fmla="*/ 114300 h 316463"/>
                  <a:gd name="connsiteX2" fmla="*/ 70986 w 149002"/>
                  <a:gd name="connsiteY2" fmla="*/ 0 h 316463"/>
                  <a:gd name="connsiteX0" fmla="*/ 0 w 156019"/>
                  <a:gd name="connsiteY0" fmla="*/ 316463 h 316463"/>
                  <a:gd name="connsiteX1" fmla="*/ 147186 w 156019"/>
                  <a:gd name="connsiteY1" fmla="*/ 114300 h 316463"/>
                  <a:gd name="connsiteX2" fmla="*/ 70986 w 156019"/>
                  <a:gd name="connsiteY2" fmla="*/ 0 h 316463"/>
                  <a:gd name="connsiteX0" fmla="*/ 0 w 187230"/>
                  <a:gd name="connsiteY0" fmla="*/ 316463 h 316463"/>
                  <a:gd name="connsiteX1" fmla="*/ 186138 w 187230"/>
                  <a:gd name="connsiteY1" fmla="*/ 107690 h 316463"/>
                  <a:gd name="connsiteX2" fmla="*/ 70986 w 187230"/>
                  <a:gd name="connsiteY2" fmla="*/ 0 h 316463"/>
                  <a:gd name="connsiteX0" fmla="*/ 0 w 222286"/>
                  <a:gd name="connsiteY0" fmla="*/ 250156 h 250156"/>
                  <a:gd name="connsiteX1" fmla="*/ 220119 w 222286"/>
                  <a:gd name="connsiteY1" fmla="*/ 107690 h 250156"/>
                  <a:gd name="connsiteX2" fmla="*/ 104967 w 222286"/>
                  <a:gd name="connsiteY2" fmla="*/ 0 h 250156"/>
                  <a:gd name="connsiteX0" fmla="*/ 0 w 222286"/>
                  <a:gd name="connsiteY0" fmla="*/ 250156 h 251737"/>
                  <a:gd name="connsiteX1" fmla="*/ 220119 w 222286"/>
                  <a:gd name="connsiteY1" fmla="*/ 107690 h 251737"/>
                  <a:gd name="connsiteX2" fmla="*/ 104967 w 222286"/>
                  <a:gd name="connsiteY2" fmla="*/ 0 h 251737"/>
                  <a:gd name="connsiteX0" fmla="*/ 0 w 272558"/>
                  <a:gd name="connsiteY0" fmla="*/ 250156 h 251638"/>
                  <a:gd name="connsiteX1" fmla="*/ 271091 w 272558"/>
                  <a:gd name="connsiteY1" fmla="*/ 99041 h 251638"/>
                  <a:gd name="connsiteX2" fmla="*/ 104967 w 272558"/>
                  <a:gd name="connsiteY2" fmla="*/ 0 h 251638"/>
                  <a:gd name="connsiteX0" fmla="*/ 0 w 274322"/>
                  <a:gd name="connsiteY0" fmla="*/ 250156 h 251638"/>
                  <a:gd name="connsiteX1" fmla="*/ 271091 w 274322"/>
                  <a:gd name="connsiteY1" fmla="*/ 99041 h 251638"/>
                  <a:gd name="connsiteX2" fmla="*/ 104967 w 274322"/>
                  <a:gd name="connsiteY2" fmla="*/ 0 h 251638"/>
                  <a:gd name="connsiteX0" fmla="*/ 0 w 296232"/>
                  <a:gd name="connsiteY0" fmla="*/ 250156 h 251737"/>
                  <a:gd name="connsiteX1" fmla="*/ 293744 w 296232"/>
                  <a:gd name="connsiteY1" fmla="*/ 107690 h 251737"/>
                  <a:gd name="connsiteX2" fmla="*/ 104967 w 296232"/>
                  <a:gd name="connsiteY2" fmla="*/ 0 h 25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232" h="251737">
                    <a:moveTo>
                      <a:pt x="0" y="250156"/>
                    </a:moveTo>
                    <a:cubicBezTo>
                      <a:pt x="278778" y="266667"/>
                      <a:pt x="276250" y="149383"/>
                      <a:pt x="293744" y="107690"/>
                    </a:cubicBezTo>
                    <a:cubicBezTo>
                      <a:pt x="311239" y="65997"/>
                      <a:pt x="235269" y="2629"/>
                      <a:pt x="104967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2" name="Picture 63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F808D634-820B-3343-AD75-A2C027B14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6815" y="64631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" name="Group 128">
            <a:extLst>
              <a:ext uri="{FF2B5EF4-FFF2-40B4-BE49-F238E27FC236}">
                <a16:creationId xmlns:a16="http://schemas.microsoft.com/office/drawing/2014/main" id="{23F7153B-8FB0-9945-B663-0277257200AF}"/>
              </a:ext>
            </a:extLst>
          </p:cNvPr>
          <p:cNvGrpSpPr>
            <a:grpSpLocks/>
          </p:cNvGrpSpPr>
          <p:nvPr/>
        </p:nvGrpSpPr>
        <p:grpSpPr bwMode="auto">
          <a:xfrm>
            <a:off x="7935522" y="-22412"/>
            <a:ext cx="2501030" cy="6851405"/>
            <a:chOff x="7161390" y="575836"/>
            <a:chExt cx="2172294" cy="5568888"/>
          </a:xfrm>
        </p:grpSpPr>
        <p:sp>
          <p:nvSpPr>
            <p:cNvPr id="52" name="Freeform: Shape 99">
              <a:extLst>
                <a:ext uri="{FF2B5EF4-FFF2-40B4-BE49-F238E27FC236}">
                  <a16:creationId xmlns:a16="http://schemas.microsoft.com/office/drawing/2014/main" id="{3E07AE44-2EAB-4E42-AD94-4382A9FCAA28}"/>
                </a:ext>
              </a:extLst>
            </p:cNvPr>
            <p:cNvSpPr/>
            <p:nvPr/>
          </p:nvSpPr>
          <p:spPr>
            <a:xfrm flipH="1">
              <a:off x="8195135" y="2426840"/>
              <a:ext cx="96864" cy="306384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428" h="342900">
                  <a:moveTo>
                    <a:pt x="0" y="342900"/>
                  </a:moveTo>
                  <a:cubicBezTo>
                    <a:pt x="46037" y="257175"/>
                    <a:pt x="92075" y="171450"/>
                    <a:pt x="95250" y="114300"/>
                  </a:cubicBezTo>
                  <a:cubicBezTo>
                    <a:pt x="98425" y="57150"/>
                    <a:pt x="58737" y="28575"/>
                    <a:pt x="19050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" name="Group 27">
              <a:extLst>
                <a:ext uri="{FF2B5EF4-FFF2-40B4-BE49-F238E27FC236}">
                  <a16:creationId xmlns:a16="http://schemas.microsoft.com/office/drawing/2014/main" id="{5318BC5F-F602-324E-AE6C-524E23673A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61471" y="2515739"/>
              <a:ext cx="1727672" cy="3628985"/>
              <a:chOff x="5097802" y="2109614"/>
              <a:chExt cx="1997583" cy="4195936"/>
            </a:xfrm>
          </p:grpSpPr>
          <p:sp>
            <p:nvSpPr>
              <p:cNvPr id="63" name="Rectangle: Rounded Corners 28">
                <a:extLst>
                  <a:ext uri="{FF2B5EF4-FFF2-40B4-BE49-F238E27FC236}">
                    <a16:creationId xmlns:a16="http://schemas.microsoft.com/office/drawing/2014/main" id="{2783A5FC-E770-7B4C-878B-9C2CCA3383B3}"/>
                  </a:ext>
                </a:extLst>
              </p:cNvPr>
              <p:cNvSpPr/>
              <p:nvPr/>
            </p:nvSpPr>
            <p:spPr>
              <a:xfrm>
                <a:off x="5097802" y="3161351"/>
                <a:ext cx="1997583" cy="3144199"/>
              </a:xfrm>
              <a:prstGeom prst="roundRect">
                <a:avLst/>
              </a:prstGeom>
              <a:solidFill>
                <a:srgbClr val="FE892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29">
                <a:extLst>
                  <a:ext uri="{FF2B5EF4-FFF2-40B4-BE49-F238E27FC236}">
                    <a16:creationId xmlns:a16="http://schemas.microsoft.com/office/drawing/2014/main" id="{91F3C418-3A9C-3D44-B5C5-A61012769784}"/>
                  </a:ext>
                </a:extLst>
              </p:cNvPr>
              <p:cNvSpPr/>
              <p:nvPr/>
            </p:nvSpPr>
            <p:spPr>
              <a:xfrm flipV="1">
                <a:off x="5097802" y="2491397"/>
                <a:ext cx="1997583" cy="2103475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30">
                <a:extLst>
                  <a:ext uri="{FF2B5EF4-FFF2-40B4-BE49-F238E27FC236}">
                    <a16:creationId xmlns:a16="http://schemas.microsoft.com/office/drawing/2014/main" id="{68E44CCF-A9B9-5E47-8E38-920A95302E11}"/>
                  </a:ext>
                </a:extLst>
              </p:cNvPr>
              <p:cNvSpPr/>
              <p:nvPr/>
            </p:nvSpPr>
            <p:spPr>
              <a:xfrm flipV="1">
                <a:off x="5097802" y="2109614"/>
                <a:ext cx="1997583" cy="2056007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4" name="TextBox 49">
              <a:extLst>
                <a:ext uri="{FF2B5EF4-FFF2-40B4-BE49-F238E27FC236}">
                  <a16:creationId xmlns:a16="http://schemas.microsoft.com/office/drawing/2014/main" id="{64F91561-4529-484E-BAB9-929BED5A9D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1109" y="4596900"/>
              <a:ext cx="1565218" cy="1275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altLang="en-US" sz="2400" b="1" kern="0" dirty="0">
                  <a:solidFill>
                    <a:prstClr val="white"/>
                  </a:solidFill>
                  <a:latin typeface="Oswald"/>
                  <a:cs typeface="Arial" panose="020B0604020202020204" pitchFamily="34" charset="0"/>
                </a:rPr>
                <a:t>نقل الأشكال إلى مساحة العمل</a:t>
              </a:r>
              <a:endParaRPr kumimoji="0" lang="ar-SA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altLang="en-US" sz="2400" b="1" kern="0" dirty="0">
                  <a:solidFill>
                    <a:prstClr val="white"/>
                  </a:solidFill>
                  <a:latin typeface="Oswald"/>
                  <a:cs typeface="Arial" panose="020B0604020202020204" pitchFamily="34" charset="0"/>
                </a:rPr>
                <a:t>تحرير الأشكال ثلاثية الأبعاد</a:t>
              </a:r>
              <a:endParaRPr kumimoji="0" lang="ar-SA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"/>
                <a:cs typeface="Arial" panose="020B0604020202020204" pitchFamily="34" charset="0"/>
              </a:endParaRPr>
            </a:p>
          </p:txBody>
        </p:sp>
        <p:sp>
          <p:nvSpPr>
            <p:cNvPr id="55" name="Oval 61">
              <a:extLst>
                <a:ext uri="{FF2B5EF4-FFF2-40B4-BE49-F238E27FC236}">
                  <a16:creationId xmlns:a16="http://schemas.microsoft.com/office/drawing/2014/main" id="{00CDC3DE-CE1E-F34E-98D6-3D21CD9241FF}"/>
                </a:ext>
              </a:extLst>
            </p:cNvPr>
            <p:cNvSpPr/>
            <p:nvPr/>
          </p:nvSpPr>
          <p:spPr>
            <a:xfrm>
              <a:off x="8137355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95">
              <a:extLst>
                <a:ext uri="{FF2B5EF4-FFF2-40B4-BE49-F238E27FC236}">
                  <a16:creationId xmlns:a16="http://schemas.microsoft.com/office/drawing/2014/main" id="{9FA41044-16E2-414C-97F9-68ADB0465B45}"/>
                </a:ext>
              </a:extLst>
            </p:cNvPr>
            <p:cNvSpPr/>
            <p:nvPr/>
          </p:nvSpPr>
          <p:spPr>
            <a:xfrm>
              <a:off x="8225306" y="2439540"/>
              <a:ext cx="115919" cy="236534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oup 113">
              <a:extLst>
                <a:ext uri="{FF2B5EF4-FFF2-40B4-BE49-F238E27FC236}">
                  <a16:creationId xmlns:a16="http://schemas.microsoft.com/office/drawing/2014/main" id="{BFF48EB6-B365-344A-A912-E24E48879C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22130" y="1315603"/>
              <a:ext cx="117507" cy="1154099"/>
              <a:chOff x="2783273" y="1488366"/>
              <a:chExt cx="117507" cy="1154099"/>
            </a:xfrm>
          </p:grpSpPr>
          <p:cxnSp>
            <p:nvCxnSpPr>
              <p:cNvPr id="59" name="Straight Connector 114">
                <a:extLst>
                  <a:ext uri="{FF2B5EF4-FFF2-40B4-BE49-F238E27FC236}">
                    <a16:creationId xmlns:a16="http://schemas.microsoft.com/office/drawing/2014/main" id="{6D035C77-672C-A54B-91E3-BA820EEEEB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35674" y="1488366"/>
                <a:ext cx="0" cy="1130287"/>
              </a:xfrm>
              <a:prstGeom prst="line">
                <a:avLst/>
              </a:pr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Straight Connector 115">
                <a:extLst>
                  <a:ext uri="{FF2B5EF4-FFF2-40B4-BE49-F238E27FC236}">
                    <a16:creationId xmlns:a16="http://schemas.microsoft.com/office/drawing/2014/main" id="{1102E26D-D94A-A541-8788-A3E9D1AD3CE1}"/>
                  </a:ext>
                </a:extLst>
              </p:cNvPr>
              <p:cNvCxnSpPr/>
              <p:nvPr/>
            </p:nvCxnSpPr>
            <p:spPr>
              <a:xfrm flipV="1">
                <a:off x="2783273" y="2586904"/>
                <a:ext cx="117507" cy="55561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1" name="Straight Connector 116">
                <a:extLst>
                  <a:ext uri="{FF2B5EF4-FFF2-40B4-BE49-F238E27FC236}">
                    <a16:creationId xmlns:a16="http://schemas.microsoft.com/office/drawing/2014/main" id="{497B5F59-7315-BF4B-B0A5-BD4E0D7806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2800" y="2566266"/>
                <a:ext cx="95276" cy="53974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sp>
            <p:nvSpPr>
              <p:cNvPr id="62" name="Freeform: Shape 117">
                <a:extLst>
                  <a:ext uri="{FF2B5EF4-FFF2-40B4-BE49-F238E27FC236}">
                    <a16:creationId xmlns:a16="http://schemas.microsoft.com/office/drawing/2014/main" id="{2B150915-24EC-3E49-B25A-B6DD5DE0C22B}"/>
                  </a:ext>
                </a:extLst>
              </p:cNvPr>
              <p:cNvSpPr/>
              <p:nvPr/>
            </p:nvSpPr>
            <p:spPr>
              <a:xfrm rot="19183841">
                <a:off x="2786449" y="2539279"/>
                <a:ext cx="57166" cy="71436"/>
              </a:xfrm>
              <a:custGeom>
                <a:avLst/>
                <a:gdLst>
                  <a:gd name="connsiteX0" fmla="*/ 0 w 95428"/>
                  <a:gd name="connsiteY0" fmla="*/ 342900 h 342900"/>
                  <a:gd name="connsiteX1" fmla="*/ 95250 w 95428"/>
                  <a:gd name="connsiteY1" fmla="*/ 114300 h 342900"/>
                  <a:gd name="connsiteX2" fmla="*/ 19050 w 95428"/>
                  <a:gd name="connsiteY2" fmla="*/ 0 h 342900"/>
                  <a:gd name="connsiteX0" fmla="*/ 0 w 149002"/>
                  <a:gd name="connsiteY0" fmla="*/ 316463 h 316463"/>
                  <a:gd name="connsiteX1" fmla="*/ 147186 w 149002"/>
                  <a:gd name="connsiteY1" fmla="*/ 114300 h 316463"/>
                  <a:gd name="connsiteX2" fmla="*/ 70986 w 149002"/>
                  <a:gd name="connsiteY2" fmla="*/ 0 h 316463"/>
                  <a:gd name="connsiteX0" fmla="*/ 0 w 156019"/>
                  <a:gd name="connsiteY0" fmla="*/ 316463 h 316463"/>
                  <a:gd name="connsiteX1" fmla="*/ 147186 w 156019"/>
                  <a:gd name="connsiteY1" fmla="*/ 114300 h 316463"/>
                  <a:gd name="connsiteX2" fmla="*/ 70986 w 156019"/>
                  <a:gd name="connsiteY2" fmla="*/ 0 h 316463"/>
                  <a:gd name="connsiteX0" fmla="*/ 0 w 187230"/>
                  <a:gd name="connsiteY0" fmla="*/ 316463 h 316463"/>
                  <a:gd name="connsiteX1" fmla="*/ 186138 w 187230"/>
                  <a:gd name="connsiteY1" fmla="*/ 107690 h 316463"/>
                  <a:gd name="connsiteX2" fmla="*/ 70986 w 187230"/>
                  <a:gd name="connsiteY2" fmla="*/ 0 h 316463"/>
                  <a:gd name="connsiteX0" fmla="*/ 0 w 222286"/>
                  <a:gd name="connsiteY0" fmla="*/ 250156 h 250156"/>
                  <a:gd name="connsiteX1" fmla="*/ 220119 w 222286"/>
                  <a:gd name="connsiteY1" fmla="*/ 107690 h 250156"/>
                  <a:gd name="connsiteX2" fmla="*/ 104967 w 222286"/>
                  <a:gd name="connsiteY2" fmla="*/ 0 h 250156"/>
                  <a:gd name="connsiteX0" fmla="*/ 0 w 222286"/>
                  <a:gd name="connsiteY0" fmla="*/ 250156 h 251737"/>
                  <a:gd name="connsiteX1" fmla="*/ 220119 w 222286"/>
                  <a:gd name="connsiteY1" fmla="*/ 107690 h 251737"/>
                  <a:gd name="connsiteX2" fmla="*/ 104967 w 222286"/>
                  <a:gd name="connsiteY2" fmla="*/ 0 h 251737"/>
                  <a:gd name="connsiteX0" fmla="*/ 0 w 272558"/>
                  <a:gd name="connsiteY0" fmla="*/ 250156 h 251638"/>
                  <a:gd name="connsiteX1" fmla="*/ 271091 w 272558"/>
                  <a:gd name="connsiteY1" fmla="*/ 99041 h 251638"/>
                  <a:gd name="connsiteX2" fmla="*/ 104967 w 272558"/>
                  <a:gd name="connsiteY2" fmla="*/ 0 h 251638"/>
                  <a:gd name="connsiteX0" fmla="*/ 0 w 274322"/>
                  <a:gd name="connsiteY0" fmla="*/ 250156 h 251638"/>
                  <a:gd name="connsiteX1" fmla="*/ 271091 w 274322"/>
                  <a:gd name="connsiteY1" fmla="*/ 99041 h 251638"/>
                  <a:gd name="connsiteX2" fmla="*/ 104967 w 274322"/>
                  <a:gd name="connsiteY2" fmla="*/ 0 h 251638"/>
                  <a:gd name="connsiteX0" fmla="*/ 0 w 296232"/>
                  <a:gd name="connsiteY0" fmla="*/ 250156 h 251737"/>
                  <a:gd name="connsiteX1" fmla="*/ 293744 w 296232"/>
                  <a:gd name="connsiteY1" fmla="*/ 107690 h 251737"/>
                  <a:gd name="connsiteX2" fmla="*/ 104967 w 296232"/>
                  <a:gd name="connsiteY2" fmla="*/ 0 h 25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232" h="251737">
                    <a:moveTo>
                      <a:pt x="0" y="250156"/>
                    </a:moveTo>
                    <a:cubicBezTo>
                      <a:pt x="278778" y="266667"/>
                      <a:pt x="276250" y="149383"/>
                      <a:pt x="293744" y="107690"/>
                    </a:cubicBezTo>
                    <a:cubicBezTo>
                      <a:pt x="311239" y="65997"/>
                      <a:pt x="235269" y="2629"/>
                      <a:pt x="104967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8" name="Picture 66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B2ABF78C-BA5A-A840-89AA-0F39082A8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1390" y="575836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7" name="Group 129">
            <a:extLst>
              <a:ext uri="{FF2B5EF4-FFF2-40B4-BE49-F238E27FC236}">
                <a16:creationId xmlns:a16="http://schemas.microsoft.com/office/drawing/2014/main" id="{0A7F7A54-55BD-0241-82BD-9FFC670DE803}"/>
              </a:ext>
            </a:extLst>
          </p:cNvPr>
          <p:cNvGrpSpPr>
            <a:grpSpLocks/>
          </p:cNvGrpSpPr>
          <p:nvPr/>
        </p:nvGrpSpPr>
        <p:grpSpPr bwMode="auto">
          <a:xfrm>
            <a:off x="10108739" y="-87198"/>
            <a:ext cx="2173298" cy="6750400"/>
            <a:chOff x="9125396" y="-40749"/>
            <a:chExt cx="2172294" cy="6472837"/>
          </a:xfrm>
        </p:grpSpPr>
        <p:sp>
          <p:nvSpPr>
            <p:cNvPr id="68" name="Freeform: Shape 100">
              <a:extLst>
                <a:ext uri="{FF2B5EF4-FFF2-40B4-BE49-F238E27FC236}">
                  <a16:creationId xmlns:a16="http://schemas.microsoft.com/office/drawing/2014/main" id="{5570D9CA-3894-574D-AE4C-78821911605B}"/>
                </a:ext>
              </a:extLst>
            </p:cNvPr>
            <p:cNvSpPr/>
            <p:nvPr/>
          </p:nvSpPr>
          <p:spPr>
            <a:xfrm flipH="1">
              <a:off x="10126651" y="2419472"/>
              <a:ext cx="95206" cy="304750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428" h="342900">
                  <a:moveTo>
                    <a:pt x="0" y="342900"/>
                  </a:moveTo>
                  <a:cubicBezTo>
                    <a:pt x="46037" y="257175"/>
                    <a:pt x="92075" y="171450"/>
                    <a:pt x="95250" y="114300"/>
                  </a:cubicBezTo>
                  <a:cubicBezTo>
                    <a:pt x="98425" y="57150"/>
                    <a:pt x="58737" y="28575"/>
                    <a:pt x="19050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9" name="Group 33">
              <a:extLst>
                <a:ext uri="{FF2B5EF4-FFF2-40B4-BE49-F238E27FC236}">
                  <a16:creationId xmlns:a16="http://schemas.microsoft.com/office/drawing/2014/main" id="{1CA3C1FB-9BB5-2147-9839-5199B347DA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94153" y="1930442"/>
              <a:ext cx="1739969" cy="4501646"/>
              <a:chOff x="5017850" y="1432878"/>
              <a:chExt cx="2011802" cy="5204929"/>
            </a:xfrm>
          </p:grpSpPr>
          <p:sp>
            <p:nvSpPr>
              <p:cNvPr id="79" name="Rectangle: Rounded Corners 34">
                <a:extLst>
                  <a:ext uri="{FF2B5EF4-FFF2-40B4-BE49-F238E27FC236}">
                    <a16:creationId xmlns:a16="http://schemas.microsoft.com/office/drawing/2014/main" id="{4BEBA8D0-68D0-A544-A537-F6C1E5E578A9}"/>
                  </a:ext>
                </a:extLst>
              </p:cNvPr>
              <p:cNvSpPr/>
              <p:nvPr/>
            </p:nvSpPr>
            <p:spPr>
              <a:xfrm>
                <a:off x="5017850" y="2525347"/>
                <a:ext cx="1996125" cy="4112460"/>
              </a:xfrm>
              <a:prstGeom prst="roundRect">
                <a:avLst/>
              </a:prstGeom>
              <a:solidFill>
                <a:srgbClr val="FD50D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35">
                <a:extLst>
                  <a:ext uri="{FF2B5EF4-FFF2-40B4-BE49-F238E27FC236}">
                    <a16:creationId xmlns:a16="http://schemas.microsoft.com/office/drawing/2014/main" id="{4D7D2FCE-8358-764F-9F63-A011B8022231}"/>
                  </a:ext>
                </a:extLst>
              </p:cNvPr>
              <p:cNvSpPr/>
              <p:nvPr/>
            </p:nvSpPr>
            <p:spPr>
              <a:xfrm flipV="1">
                <a:off x="5017850" y="2055198"/>
                <a:ext cx="1996125" cy="1339564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36">
                <a:extLst>
                  <a:ext uri="{FF2B5EF4-FFF2-40B4-BE49-F238E27FC236}">
                    <a16:creationId xmlns:a16="http://schemas.microsoft.com/office/drawing/2014/main" id="{AC8B12E4-A9C0-4F42-8880-5C46C5523E4E}"/>
                  </a:ext>
                </a:extLst>
              </p:cNvPr>
              <p:cNvSpPr/>
              <p:nvPr/>
            </p:nvSpPr>
            <p:spPr>
              <a:xfrm flipV="1">
                <a:off x="5033526" y="1432878"/>
                <a:ext cx="1996126" cy="1674631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0" name="TextBox 52">
              <a:extLst>
                <a:ext uri="{FF2B5EF4-FFF2-40B4-BE49-F238E27FC236}">
                  <a16:creationId xmlns:a16="http://schemas.microsoft.com/office/drawing/2014/main" id="{A9E29764-FA70-AC40-B5A2-FC8FE6217D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63426" y="3700466"/>
              <a:ext cx="1565218" cy="1711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altLang="en-US" sz="2200" b="1" kern="0" dirty="0">
                  <a:solidFill>
                    <a:prstClr val="white"/>
                  </a:solidFill>
                  <a:latin typeface="Oswald"/>
                </a:rPr>
                <a:t>استخدام طرق العرض المختلفة في مساحة ثلاثية الأبعاد</a:t>
              </a:r>
            </a:p>
          </p:txBody>
        </p:sp>
        <p:sp>
          <p:nvSpPr>
            <p:cNvPr id="71" name="Oval 62">
              <a:extLst>
                <a:ext uri="{FF2B5EF4-FFF2-40B4-BE49-F238E27FC236}">
                  <a16:creationId xmlns:a16="http://schemas.microsoft.com/office/drawing/2014/main" id="{9B44A719-86BF-0648-9407-B006A193C4FB}"/>
                </a:ext>
              </a:extLst>
            </p:cNvPr>
            <p:cNvSpPr/>
            <p:nvPr/>
          </p:nvSpPr>
          <p:spPr>
            <a:xfrm>
              <a:off x="10052291" y="2028572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96">
              <a:extLst>
                <a:ext uri="{FF2B5EF4-FFF2-40B4-BE49-F238E27FC236}">
                  <a16:creationId xmlns:a16="http://schemas.microsoft.com/office/drawing/2014/main" id="{D4758237-CD5A-104E-ABD1-33179E2CFE82}"/>
                </a:ext>
              </a:extLst>
            </p:cNvPr>
            <p:cNvSpPr/>
            <p:nvPr/>
          </p:nvSpPr>
          <p:spPr>
            <a:xfrm>
              <a:off x="10113000" y="1869149"/>
              <a:ext cx="115835" cy="236498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3" name="Group 119">
              <a:extLst>
                <a:ext uri="{FF2B5EF4-FFF2-40B4-BE49-F238E27FC236}">
                  <a16:creationId xmlns:a16="http://schemas.microsoft.com/office/drawing/2014/main" id="{F3E8A831-8D49-1D49-AC3B-569A912255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68804" y="85091"/>
              <a:ext cx="137816" cy="1848457"/>
              <a:chOff x="2707205" y="266415"/>
              <a:chExt cx="137816" cy="1848457"/>
            </a:xfrm>
          </p:grpSpPr>
          <p:cxnSp>
            <p:nvCxnSpPr>
              <p:cNvPr id="75" name="Straight Connector 120">
                <a:extLst>
                  <a:ext uri="{FF2B5EF4-FFF2-40B4-BE49-F238E27FC236}">
                    <a16:creationId xmlns:a16="http://schemas.microsoft.com/office/drawing/2014/main" id="{FB69453D-A5AF-244B-9184-81D53FAE0605}"/>
                  </a:ext>
                </a:extLst>
              </p:cNvPr>
              <p:cNvCxnSpPr>
                <a:cxnSpLocks/>
                <a:stCxn id="72" idx="2"/>
              </p:cNvCxnSpPr>
              <p:nvPr/>
            </p:nvCxnSpPr>
            <p:spPr>
              <a:xfrm flipH="1" flipV="1">
                <a:off x="2784095" y="266415"/>
                <a:ext cx="8350" cy="1784057"/>
              </a:xfrm>
              <a:prstGeom prst="line">
                <a:avLst/>
              </a:pr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6" name="Straight Connector 121">
                <a:extLst>
                  <a:ext uri="{FF2B5EF4-FFF2-40B4-BE49-F238E27FC236}">
                    <a16:creationId xmlns:a16="http://schemas.microsoft.com/office/drawing/2014/main" id="{7A29D7CD-F9E9-CF42-8228-5E1EDC6ECECB}"/>
                  </a:ext>
                </a:extLst>
              </p:cNvPr>
              <p:cNvCxnSpPr/>
              <p:nvPr/>
            </p:nvCxnSpPr>
            <p:spPr>
              <a:xfrm flipV="1">
                <a:off x="2707205" y="2059319"/>
                <a:ext cx="115833" cy="55553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7" name="Straight Connector 122">
                <a:extLst>
                  <a:ext uri="{FF2B5EF4-FFF2-40B4-BE49-F238E27FC236}">
                    <a16:creationId xmlns:a16="http://schemas.microsoft.com/office/drawing/2014/main" id="{71848E77-C44E-A94A-97CD-B7AFC463C95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51400" y="2031435"/>
                <a:ext cx="93621" cy="53966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sp>
            <p:nvSpPr>
              <p:cNvPr id="78" name="Freeform: Shape 123">
                <a:extLst>
                  <a:ext uri="{FF2B5EF4-FFF2-40B4-BE49-F238E27FC236}">
                    <a16:creationId xmlns:a16="http://schemas.microsoft.com/office/drawing/2014/main" id="{0A6F450D-0FAA-5E41-94D1-508E3205E307}"/>
                  </a:ext>
                </a:extLst>
              </p:cNvPr>
              <p:cNvSpPr/>
              <p:nvPr/>
            </p:nvSpPr>
            <p:spPr>
              <a:xfrm rot="19183841">
                <a:off x="2716661" y="2022138"/>
                <a:ext cx="47414" cy="65996"/>
              </a:xfrm>
              <a:custGeom>
                <a:avLst/>
                <a:gdLst>
                  <a:gd name="connsiteX0" fmla="*/ 0 w 95428"/>
                  <a:gd name="connsiteY0" fmla="*/ 342900 h 342900"/>
                  <a:gd name="connsiteX1" fmla="*/ 95250 w 95428"/>
                  <a:gd name="connsiteY1" fmla="*/ 114300 h 342900"/>
                  <a:gd name="connsiteX2" fmla="*/ 19050 w 95428"/>
                  <a:gd name="connsiteY2" fmla="*/ 0 h 342900"/>
                  <a:gd name="connsiteX0" fmla="*/ 0 w 149002"/>
                  <a:gd name="connsiteY0" fmla="*/ 316463 h 316463"/>
                  <a:gd name="connsiteX1" fmla="*/ 147186 w 149002"/>
                  <a:gd name="connsiteY1" fmla="*/ 114300 h 316463"/>
                  <a:gd name="connsiteX2" fmla="*/ 70986 w 149002"/>
                  <a:gd name="connsiteY2" fmla="*/ 0 h 316463"/>
                  <a:gd name="connsiteX0" fmla="*/ 0 w 156019"/>
                  <a:gd name="connsiteY0" fmla="*/ 316463 h 316463"/>
                  <a:gd name="connsiteX1" fmla="*/ 147186 w 156019"/>
                  <a:gd name="connsiteY1" fmla="*/ 114300 h 316463"/>
                  <a:gd name="connsiteX2" fmla="*/ 70986 w 156019"/>
                  <a:gd name="connsiteY2" fmla="*/ 0 h 316463"/>
                  <a:gd name="connsiteX0" fmla="*/ 0 w 187230"/>
                  <a:gd name="connsiteY0" fmla="*/ 316463 h 316463"/>
                  <a:gd name="connsiteX1" fmla="*/ 186138 w 187230"/>
                  <a:gd name="connsiteY1" fmla="*/ 107690 h 316463"/>
                  <a:gd name="connsiteX2" fmla="*/ 70986 w 187230"/>
                  <a:gd name="connsiteY2" fmla="*/ 0 h 316463"/>
                  <a:gd name="connsiteX0" fmla="*/ 0 w 222286"/>
                  <a:gd name="connsiteY0" fmla="*/ 250156 h 250156"/>
                  <a:gd name="connsiteX1" fmla="*/ 220119 w 222286"/>
                  <a:gd name="connsiteY1" fmla="*/ 107690 h 250156"/>
                  <a:gd name="connsiteX2" fmla="*/ 104967 w 222286"/>
                  <a:gd name="connsiteY2" fmla="*/ 0 h 250156"/>
                  <a:gd name="connsiteX0" fmla="*/ 0 w 222286"/>
                  <a:gd name="connsiteY0" fmla="*/ 250156 h 251737"/>
                  <a:gd name="connsiteX1" fmla="*/ 220119 w 222286"/>
                  <a:gd name="connsiteY1" fmla="*/ 107690 h 251737"/>
                  <a:gd name="connsiteX2" fmla="*/ 104967 w 222286"/>
                  <a:gd name="connsiteY2" fmla="*/ 0 h 251737"/>
                  <a:gd name="connsiteX0" fmla="*/ 0 w 272558"/>
                  <a:gd name="connsiteY0" fmla="*/ 250156 h 251638"/>
                  <a:gd name="connsiteX1" fmla="*/ 271091 w 272558"/>
                  <a:gd name="connsiteY1" fmla="*/ 99041 h 251638"/>
                  <a:gd name="connsiteX2" fmla="*/ 104967 w 272558"/>
                  <a:gd name="connsiteY2" fmla="*/ 0 h 251638"/>
                  <a:gd name="connsiteX0" fmla="*/ 0 w 274322"/>
                  <a:gd name="connsiteY0" fmla="*/ 250156 h 251638"/>
                  <a:gd name="connsiteX1" fmla="*/ 271091 w 274322"/>
                  <a:gd name="connsiteY1" fmla="*/ 99041 h 251638"/>
                  <a:gd name="connsiteX2" fmla="*/ 104967 w 274322"/>
                  <a:gd name="connsiteY2" fmla="*/ 0 h 251638"/>
                  <a:gd name="connsiteX0" fmla="*/ 0 w 296232"/>
                  <a:gd name="connsiteY0" fmla="*/ 250156 h 251737"/>
                  <a:gd name="connsiteX1" fmla="*/ 293744 w 296232"/>
                  <a:gd name="connsiteY1" fmla="*/ 107690 h 251737"/>
                  <a:gd name="connsiteX2" fmla="*/ 104967 w 296232"/>
                  <a:gd name="connsiteY2" fmla="*/ 0 h 25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232" h="251737">
                    <a:moveTo>
                      <a:pt x="0" y="250156"/>
                    </a:moveTo>
                    <a:cubicBezTo>
                      <a:pt x="278778" y="266667"/>
                      <a:pt x="276250" y="149383"/>
                      <a:pt x="293744" y="107690"/>
                    </a:cubicBezTo>
                    <a:cubicBezTo>
                      <a:pt x="311239" y="65997"/>
                      <a:pt x="235269" y="2629"/>
                      <a:pt x="104967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4" name="Picture 70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7D3AAB26-69B7-F74F-800F-F643B2DBC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5396" y="-40749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" name="مستطيل 82"/>
          <p:cNvSpPr/>
          <p:nvPr/>
        </p:nvSpPr>
        <p:spPr>
          <a:xfrm>
            <a:off x="-1133" y="194748"/>
            <a:ext cx="2023996" cy="914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الوحدة الأولى</a:t>
            </a:r>
          </a:p>
        </p:txBody>
      </p:sp>
      <p:sp>
        <p:nvSpPr>
          <p:cNvPr id="84" name="مستطيل 83"/>
          <p:cNvSpPr/>
          <p:nvPr/>
        </p:nvSpPr>
        <p:spPr>
          <a:xfrm>
            <a:off x="-14119" y="1241704"/>
            <a:ext cx="2023996" cy="914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التصميم ثلاثي الأبعاد</a:t>
            </a:r>
          </a:p>
        </p:txBody>
      </p:sp>
      <p:sp>
        <p:nvSpPr>
          <p:cNvPr id="85" name="مستطيل 84"/>
          <p:cNvSpPr/>
          <p:nvPr/>
        </p:nvSpPr>
        <p:spPr>
          <a:xfrm>
            <a:off x="5853" y="2296601"/>
            <a:ext cx="2023996" cy="914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أهداف الوحدة</a:t>
            </a:r>
          </a:p>
        </p:txBody>
      </p:sp>
    </p:spTree>
    <p:extLst>
      <p:ext uri="{BB962C8B-B14F-4D97-AF65-F5344CB8AC3E}">
        <p14:creationId xmlns:p14="http://schemas.microsoft.com/office/powerpoint/2010/main" val="296407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4" name="مستطيل مستدير الزوايا 23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ysClr val="window" lastClr="FFFFFF">
              <a:alpha val="36000"/>
            </a:sysClr>
          </a:solidFill>
          <a:ln w="28575" cap="flat" cmpd="sng" algn="ctr">
            <a:solidFill>
              <a:srgbClr val="F73998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لا </a:t>
            </a:r>
            <a:endParaRPr kumimoji="0" lang="ar-KW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trim.ECDD6B41-0989-4A2E-B741-697BDA12C736.MOV">
            <a:hlinkClick r:id="" action="ppaction://media"/>
            <a:extLst>
              <a:ext uri="{FF2B5EF4-FFF2-40B4-BE49-F238E27FC236}">
                <a16:creationId xmlns:a16="http://schemas.microsoft.com/office/drawing/2014/main" id="{E6A909BF-9BD1-4FEE-2BAC-9D0550490F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29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4" name="مستطيل مستدير الزوايا 23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ysClr val="window" lastClr="FFFFFF">
              <a:alpha val="36000"/>
            </a:sysClr>
          </a:solidFill>
          <a:ln w="28575" cap="flat" cmpd="sng" algn="ctr">
            <a:solidFill>
              <a:srgbClr val="F73998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لا </a:t>
            </a:r>
            <a:endParaRPr kumimoji="0" lang="ar-KW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4DBA6B5A-4C13-96C0-7236-4F92E6232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"/>
            <a:ext cx="6096000" cy="7010399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473AB39F-0DEC-7E51-5029-A0C57E76CB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96000" cy="70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78738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4" name="مستطيل مستدير الزوايا 23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ysClr val="window" lastClr="FFFFFF">
              <a:alpha val="36000"/>
            </a:sysClr>
          </a:solidFill>
          <a:ln w="28575" cap="flat" cmpd="sng" algn="ctr">
            <a:solidFill>
              <a:srgbClr val="F73998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لا </a:t>
            </a:r>
            <a:endParaRPr kumimoji="0" lang="ar-KW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صورة 4">
            <a:extLst>
              <a:ext uri="{FF2B5EF4-FFF2-40B4-BE49-F238E27FC236}">
                <a16:creationId xmlns:a16="http://schemas.microsoft.com/office/drawing/2014/main" id="{D5693488-49E3-1AE9-F1C0-F8873A47B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7010400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6D594BA0-7DD2-FF45-486A-A5D8F242F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5999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37000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4" name="مستطيل مستدير الزوايا 23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ysClr val="window" lastClr="FFFFFF">
              <a:alpha val="36000"/>
            </a:sysClr>
          </a:solidFill>
          <a:ln w="28575" cap="flat" cmpd="sng" algn="ctr">
            <a:solidFill>
              <a:srgbClr val="F73998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لا </a:t>
            </a:r>
            <a:endParaRPr kumimoji="0" lang="ar-KW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trim.5ADA419F-C978-4A68-BA87-4A7CEB30BF1A.MOV">
            <a:hlinkClick r:id="" action="ppaction://media"/>
            <a:extLst>
              <a:ext uri="{FF2B5EF4-FFF2-40B4-BE49-F238E27FC236}">
                <a16:creationId xmlns:a16="http://schemas.microsoft.com/office/drawing/2014/main" id="{6F799017-B3DB-5FF4-CC40-3D53A2041E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722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8400" l="2400" r="98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89" y="2213487"/>
            <a:ext cx="4330351" cy="443803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35" y="860612"/>
            <a:ext cx="5741894" cy="3321423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5316443" y="2521323"/>
            <a:ext cx="4911922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600" b="1" dirty="0"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جميلتي لنطبق ما تعلمناه معاً</a:t>
            </a:r>
          </a:p>
        </p:txBody>
      </p:sp>
    </p:spTree>
    <p:extLst>
      <p:ext uri="{BB962C8B-B14F-4D97-AF65-F5344CB8AC3E}">
        <p14:creationId xmlns:p14="http://schemas.microsoft.com/office/powerpoint/2010/main" val="233641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00" b="100000" l="0" r="100000">
                        <a14:foregroundMark x1="80085" y1="77222" x2="80085" y2="77222"/>
                        <a14:foregroundMark x1="81497" y1="81889" x2="81497" y2="81889"/>
                        <a14:foregroundMark x1="81497" y1="72444" x2="81497" y2="72444"/>
                        <a14:foregroundMark x1="84463" y1="63111" x2="84463" y2="63111"/>
                        <a14:foregroundMark x1="92797" y1="40222" x2="92797" y2="40222"/>
                        <a14:foregroundMark x1="22458" y1="79556" x2="22458" y2="79556"/>
                        <a14:foregroundMark x1="22458" y1="39556" x2="22458" y2="39556"/>
                        <a14:foregroundMark x1="22458" y1="23556" x2="22458" y2="23556"/>
                        <a14:foregroundMark x1="22740" y1="11222" x2="22740" y2="11222"/>
                        <a14:foregroundMark x1="35876" y1="80889" x2="35876" y2="80889"/>
                        <a14:foregroundMark x1="24859" y1="87333" x2="24859" y2="87333"/>
                        <a14:foregroundMark x1="80932" y1="74778" x2="80932" y2="74778"/>
                        <a14:foregroundMark x1="82627" y1="83444" x2="82627" y2="83444"/>
                        <a14:foregroundMark x1="85311" y1="56889" x2="85311" y2="56889"/>
                        <a14:foregroundMark x1="85311" y1="60333" x2="85311" y2="60333"/>
                        <a14:foregroundMark x1="84181" y1="65889" x2="84181" y2="65889"/>
                        <a14:foregroundMark x1="84746" y1="54444" x2="84746" y2="54444"/>
                        <a14:foregroundMark x1="84463" y1="68111" x2="84463" y2="68111"/>
                      </a14:backgroundRemoval>
                    </a14:imgEffect>
                  </a14:imgLayer>
                </a14:imgProps>
              </a:ext>
            </a:extLst>
          </a:blip>
          <a:srcRect l="14408" t="3367" b="8624"/>
          <a:stretch/>
        </p:blipFill>
        <p:spPr>
          <a:xfrm>
            <a:off x="0" y="955965"/>
            <a:ext cx="2576945" cy="5902036"/>
          </a:xfrm>
          <a:prstGeom prst="rect">
            <a:avLst/>
          </a:prstGeom>
        </p:spPr>
      </p:pic>
      <p:sp>
        <p:nvSpPr>
          <p:cNvPr id="11" name="Rectangle 9">
            <a:extLst>
              <a:ext uri="{FF2B5EF4-FFF2-40B4-BE49-F238E27FC236}">
                <a16:creationId xmlns:a16="http://schemas.microsoft.com/office/drawing/2014/main" id="{6AF4EE0A-77E7-426F-9996-C210875AF057}"/>
              </a:ext>
            </a:extLst>
          </p:cNvPr>
          <p:cNvSpPr/>
          <p:nvPr/>
        </p:nvSpPr>
        <p:spPr>
          <a:xfrm>
            <a:off x="3545487" y="4461760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endParaRPr lang="en-US" sz="3200" kern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id="{2D60F718-7307-052D-D357-EE1CA7D0BA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06" y="15734"/>
            <a:ext cx="7894224" cy="6858000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92D0A8F3-19C7-D6A1-89A8-63CA2F5954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916" y="1657661"/>
            <a:ext cx="752931" cy="7529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281280-A6C4-BF7E-8E4F-0DD3DA56C0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73" y="2439991"/>
            <a:ext cx="752931" cy="752931"/>
          </a:xfrm>
          <a:prstGeom prst="rect">
            <a:avLst/>
          </a:prstGeom>
        </p:spPr>
      </p:pic>
      <p:pic>
        <p:nvPicPr>
          <p:cNvPr id="23" name="Picture 16">
            <a:extLst>
              <a:ext uri="{FF2B5EF4-FFF2-40B4-BE49-F238E27FC236}">
                <a16:creationId xmlns:a16="http://schemas.microsoft.com/office/drawing/2014/main" id="{CCC9B9E8-3FD2-FE81-69D1-090A421A37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14" y="3180982"/>
            <a:ext cx="752931" cy="752931"/>
          </a:xfrm>
          <a:prstGeom prst="rect">
            <a:avLst/>
          </a:prstGeom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id="{13142FF3-F78E-2043-DCC6-85D82465D5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93" y="3925252"/>
            <a:ext cx="752931" cy="752931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DA2CCB2A-B2ED-D4ED-2179-26FF9864D7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928" y="4649070"/>
            <a:ext cx="752931" cy="752931"/>
          </a:xfrm>
          <a:prstGeom prst="rect">
            <a:avLst/>
          </a:prstGeom>
        </p:spPr>
      </p:pic>
      <p:pic>
        <p:nvPicPr>
          <p:cNvPr id="22" name="Picture 16">
            <a:extLst>
              <a:ext uri="{FF2B5EF4-FFF2-40B4-BE49-F238E27FC236}">
                <a16:creationId xmlns:a16="http://schemas.microsoft.com/office/drawing/2014/main" id="{3D2673A5-BC9C-4496-7286-1470745578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301" y="5403277"/>
            <a:ext cx="752931" cy="752931"/>
          </a:xfrm>
          <a:prstGeom prst="rect">
            <a:avLst/>
          </a:prstGeom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7E0F1FCE-AB5E-1602-798F-855979FFA4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72" y="6086182"/>
            <a:ext cx="752931" cy="752931"/>
          </a:xfrm>
          <a:prstGeom prst="rect">
            <a:avLst/>
          </a:prstGeom>
        </p:spPr>
      </p:pic>
      <p:pic>
        <p:nvPicPr>
          <p:cNvPr id="7" name="فيديو-٢٠٢٠١٠٢٨-١٠٥١٤٩-ce58e38f (3)">
            <a:hlinkClick r:id="" action="ppaction://media"/>
            <a:extLst>
              <a:ext uri="{FF2B5EF4-FFF2-40B4-BE49-F238E27FC236}">
                <a16:creationId xmlns:a16="http://schemas.microsoft.com/office/drawing/2014/main" id="{7158F44A-66FA-C3CC-0FC0-80CEBEFBD0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62249" y="-15734"/>
            <a:ext cx="2514600" cy="189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9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89" b="89815" l="0" r="100000"/>
                    </a14:imgEffect>
                  </a14:imgLayer>
                </a14:imgProps>
              </a:ext>
            </a:extLst>
          </a:blip>
          <a:srcRect l="2933" t="4084" r="9786" b="10857"/>
          <a:stretch/>
        </p:blipFill>
        <p:spPr>
          <a:xfrm>
            <a:off x="0" y="2863644"/>
            <a:ext cx="4191001" cy="3581401"/>
          </a:xfrm>
          <a:prstGeom prst="rect">
            <a:avLst/>
          </a:prstGeom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C5AB32B9-CD24-3ED5-3002-B809F83360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40" y="0"/>
            <a:ext cx="7310244" cy="68580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F0BA2FDC-E172-48E2-87FE-0CAC09B2ED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740" y="1543088"/>
            <a:ext cx="470822" cy="47082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1644F749-2D0C-4AE7-A256-106B878597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896" y="2395999"/>
            <a:ext cx="470822" cy="470822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719977F8-3983-44B7-8469-609D6E0D21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119" y="3320958"/>
            <a:ext cx="470822" cy="470822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4EDAFB35-C99B-4DBA-A4E8-B09A4BBE46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127" y="4183522"/>
            <a:ext cx="470822" cy="470822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78F8439A-6A64-C6BB-C9E7-396EE63CAA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119" y="5000189"/>
            <a:ext cx="470822" cy="470822"/>
          </a:xfrm>
          <a:prstGeom prst="rect">
            <a:avLst/>
          </a:prstGeom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FA3A047C-54A8-78F8-17B3-7956190EA1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144" y="5945290"/>
            <a:ext cx="470822" cy="470822"/>
          </a:xfrm>
          <a:prstGeom prst="rect">
            <a:avLst/>
          </a:prstGeom>
        </p:spPr>
      </p:pic>
      <p:pic>
        <p:nvPicPr>
          <p:cNvPr id="7" name="فيديو-٢٠٢٠١٠٢٨-١٠٥١٤٩-ce58e38f (3)">
            <a:hlinkClick r:id="" action="ppaction://media"/>
            <a:extLst>
              <a:ext uri="{FF2B5EF4-FFF2-40B4-BE49-F238E27FC236}">
                <a16:creationId xmlns:a16="http://schemas.microsoft.com/office/drawing/2014/main" id="{E9320489-2D23-A05E-2F51-E119B23207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6518" y="307041"/>
            <a:ext cx="2514600" cy="189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5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3248677" hangingPunct="0"/>
            <a:endParaRPr lang="ar-SA" sz="3200" b="1" dirty="0">
              <a:solidFill>
                <a:srgbClr val="FF0000"/>
              </a:solidFill>
              <a:latin typeface="Helvetica Neue"/>
              <a:sym typeface="Helvetica Neue"/>
            </a:endParaRPr>
          </a:p>
          <a:p>
            <a:pPr algn="ctr" defTabSz="3248677" hangingPunct="0"/>
            <a:endParaRPr lang="ar-SA" sz="3200" b="1" dirty="0">
              <a:solidFill>
                <a:srgbClr val="FF0000"/>
              </a:solidFill>
              <a:latin typeface="Helvetica Neue"/>
              <a:sym typeface="Helvetica Neue"/>
            </a:endParaRPr>
          </a:p>
          <a:p>
            <a:pPr algn="ctr" defTabSz="3248677" hangingPunct="0"/>
            <a:endParaRPr lang="ar-SA" sz="3200" b="1" dirty="0">
              <a:solidFill>
                <a:srgbClr val="FF0000"/>
              </a:solidFill>
              <a:latin typeface="Helvetica Neue"/>
              <a:sym typeface="Helvetica Neue"/>
            </a:endParaRPr>
          </a:p>
          <a:p>
            <a:pPr algn="ctr" defTabSz="3248677" hangingPunct="0"/>
            <a:endParaRPr lang="ar-SA" sz="3200" b="1" dirty="0">
              <a:solidFill>
                <a:srgbClr val="FF0000"/>
              </a:solidFill>
              <a:latin typeface="Helvetica Neue"/>
              <a:sym typeface="Helvetica Neue"/>
            </a:endParaRPr>
          </a:p>
          <a:p>
            <a:pPr algn="ctr" defTabSz="3248677" hangingPunct="0"/>
            <a:endParaRPr lang="ar-SA" sz="3200" b="1" dirty="0">
              <a:solidFill>
                <a:srgbClr val="FF0000"/>
              </a:solidFill>
              <a:latin typeface="Helvetica Neue"/>
              <a:sym typeface="Helvetica Neue"/>
            </a:endParaRPr>
          </a:p>
          <a:p>
            <a:pPr algn="ctr" defTabSz="3248677" hangingPunct="0"/>
            <a:endParaRPr lang="ar-SA" sz="3200" b="1" dirty="0">
              <a:solidFill>
                <a:srgbClr val="FF0000"/>
              </a:solidFill>
              <a:latin typeface="Helvetica Neue"/>
              <a:sym typeface="Helvetica Neue"/>
            </a:endParaRPr>
          </a:p>
          <a:p>
            <a:pPr algn="ctr" defTabSz="3248677" hangingPunct="0"/>
            <a:r>
              <a:rPr lang="ar-SA" sz="3200" b="1" dirty="0">
                <a:solidFill>
                  <a:srgbClr val="FF0000"/>
                </a:solidFill>
                <a:latin typeface="Helvetica Neue"/>
                <a:sym typeface="Helvetica Neue"/>
              </a:rPr>
              <a:t>معلمتكم /</a:t>
            </a:r>
            <a:r>
              <a:rPr lang="ar-SA" sz="3200" b="1" dirty="0">
                <a:solidFill>
                  <a:srgbClr val="D5D5D5">
                    <a:lumMod val="10000"/>
                  </a:srgbClr>
                </a:solidFill>
                <a:latin typeface="Helvetica Neue"/>
                <a:sym typeface="Helvetica Neue"/>
              </a:rPr>
              <a:t>صباح القحطاني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14" b="100000" l="0" r="100000">
                        <a14:foregroundMark x1="63614" y1="29430" x2="63614" y2="29430"/>
                        <a14:foregroundMark x1="34158" y1="24367" x2="34158" y2="24367"/>
                        <a14:foregroundMark x1="28465" y1="41139" x2="28465" y2="41139"/>
                        <a14:foregroundMark x1="38119" y1="47468" x2="38119" y2="47468"/>
                        <a14:foregroundMark x1="35891" y1="70570" x2="35891" y2="70570"/>
                        <a14:foregroundMark x1="24257" y1="78165" x2="24257" y2="78165"/>
                        <a14:foregroundMark x1="29208" y1="69304" x2="29208" y2="69304"/>
                        <a14:foregroundMark x1="81436" y1="61076" x2="81436" y2="61076"/>
                        <a14:foregroundMark x1="69554" y1="40190" x2="69554" y2="40190"/>
                        <a14:foregroundMark x1="68564" y1="27215" x2="68564" y2="27215"/>
                        <a14:foregroundMark x1="60891" y1="25000" x2="60891" y2="25000"/>
                        <a14:foregroundMark x1="63119" y1="33544" x2="63119" y2="33544"/>
                        <a14:foregroundMark x1="66832" y1="18038" x2="66832" y2="18038"/>
                        <a14:foregroundMark x1="63861" y1="21203" x2="63861" y2="21203"/>
                        <a14:foregroundMark x1="60644" y1="19937" x2="60644" y2="19937"/>
                        <a14:foregroundMark x1="64604" y1="17405" x2="64604" y2="17405"/>
                        <a14:foregroundMark x1="69059" y1="18671" x2="69059" y2="18671"/>
                        <a14:foregroundMark x1="90347" y1="41456" x2="90347" y2="41456"/>
                        <a14:foregroundMark x1="83416" y1="37342" x2="83416" y2="37342"/>
                        <a14:foregroundMark x1="91832" y1="54747" x2="91832" y2="54747"/>
                        <a14:foregroundMark x1="89604" y1="61076" x2="89604" y2="61076"/>
                        <a14:foregroundMark x1="87624" y1="67405" x2="87624" y2="67405"/>
                        <a14:foregroundMark x1="85396" y1="73734" x2="85396" y2="73734"/>
                        <a14:foregroundMark x1="83663" y1="78797" x2="83663" y2="78797"/>
                        <a14:foregroundMark x1="81683" y1="84177" x2="81683" y2="84177"/>
                        <a14:foregroundMark x1="74752" y1="73734" x2="74752" y2="73734"/>
                        <a14:foregroundMark x1="63614" y1="75000" x2="63614" y2="75000"/>
                        <a14:foregroundMark x1="39851" y1="78797" x2="39851" y2="78797"/>
                        <a14:foregroundMark x1="22525" y1="83228" x2="22525" y2="83228"/>
                        <a14:foregroundMark x1="16337" y1="80380" x2="16337" y2="80380"/>
                        <a14:foregroundMark x1="8663" y1="58544" x2="8663" y2="58544"/>
                        <a14:foregroundMark x1="12624" y1="68987" x2="12624" y2="68987"/>
                        <a14:foregroundMark x1="5693" y1="50000" x2="5693" y2="50000"/>
                        <a14:foregroundMark x1="11386" y1="42089" x2="11386" y2="42089"/>
                        <a14:foregroundMark x1="17079" y1="38291" x2="17079" y2="38291"/>
                        <a14:foregroundMark x1="48020" y1="75316" x2="48020" y2="75316"/>
                        <a14:foregroundMark x1="55941" y1="78165" x2="55941" y2="78165"/>
                        <a14:foregroundMark x1="56683" y1="88291" x2="56683" y2="88291"/>
                        <a14:foregroundMark x1="68812" y1="89241" x2="68812" y2="89241"/>
                        <a14:foregroundMark x1="65594" y1="89557" x2="65594" y2="89557"/>
                        <a14:foregroundMark x1="61139" y1="89557" x2="61139" y2="89557"/>
                        <a14:foregroundMark x1="57673" y1="87658" x2="57673" y2="87658"/>
                        <a14:foregroundMark x1="53713" y1="87658" x2="53713" y2="87658"/>
                        <a14:foregroundMark x1="48020" y1="50000" x2="48020" y2="50000"/>
                        <a14:foregroundMark x1="58911" y1="46519" x2="58911" y2="46519"/>
                        <a14:foregroundMark x1="63861" y1="43354" x2="63861" y2="43354"/>
                        <a14:foregroundMark x1="63861" y1="43354" x2="63861" y2="43354"/>
                        <a14:foregroundMark x1="52723" y1="50000" x2="52723" y2="50000"/>
                        <a14:foregroundMark x1="52723" y1="50000" x2="52723" y2="50000"/>
                        <a14:foregroundMark x1="52723" y1="50000" x2="52723" y2="50000"/>
                        <a14:foregroundMark x1="47277" y1="47468" x2="47277" y2="47468"/>
                        <a14:foregroundMark x1="47277" y1="47468" x2="47277" y2="47468"/>
                        <a14:foregroundMark x1="47277" y1="47468" x2="47277" y2="47468"/>
                        <a14:foregroundMark x1="43069" y1="49051" x2="43069" y2="49051"/>
                        <a14:foregroundMark x1="43069" y1="49051" x2="43069" y2="49051"/>
                        <a14:foregroundMark x1="43069" y1="49051" x2="43069" y2="49051"/>
                        <a14:foregroundMark x1="33416" y1="25949" x2="33416" y2="25949"/>
                        <a14:foregroundMark x1="33416" y1="25949" x2="33416" y2="25949"/>
                        <a14:foregroundMark x1="33416" y1="25949" x2="33416" y2="25949"/>
                        <a14:foregroundMark x1="35149" y1="31329" x2="35149" y2="31329"/>
                        <a14:foregroundMark x1="35149" y1="31329" x2="35149" y2="31329"/>
                        <a14:foregroundMark x1="35149" y1="31329" x2="35149" y2="31329"/>
                        <a14:foregroundMark x1="29950" y1="30063" x2="29950" y2="30063"/>
                        <a14:foregroundMark x1="29950" y1="30063" x2="29950" y2="30063"/>
                        <a14:foregroundMark x1="29950" y1="30063" x2="29950" y2="30063"/>
                        <a14:foregroundMark x1="30198" y1="19937" x2="30198" y2="19937"/>
                        <a14:foregroundMark x1="30198" y1="19937" x2="30198" y2="19937"/>
                        <a14:foregroundMark x1="39109" y1="18671" x2="39109" y2="18671"/>
                        <a14:foregroundMark x1="39109" y1="18671" x2="39109" y2="18671"/>
                        <a14:foregroundMark x1="39109" y1="18671" x2="39109" y2="18671"/>
                        <a14:foregroundMark x1="33911" y1="16772" x2="33911" y2="16772"/>
                        <a14:foregroundMark x1="37376" y1="17405" x2="37376" y2="17405"/>
                        <a14:foregroundMark x1="31931" y1="17405" x2="31931" y2="17405"/>
                        <a14:foregroundMark x1="27970" y1="18038" x2="27970" y2="18038"/>
                        <a14:foregroundMark x1="22030" y1="85443" x2="22030" y2="85443"/>
                        <a14:foregroundMark x1="15099" y1="74367" x2="15099" y2="74367"/>
                        <a14:foregroundMark x1="15099" y1="74367" x2="15099" y2="74367"/>
                        <a14:foregroundMark x1="10396" y1="64241" x2="10396" y2="64241"/>
                        <a14:foregroundMark x1="44307" y1="89557" x2="44307" y2="89557"/>
                        <a14:foregroundMark x1="44307" y1="77532" x2="44307" y2="77532"/>
                        <a14:foregroundMark x1="44307" y1="77532" x2="44307" y2="77532"/>
                        <a14:foregroundMark x1="56188" y1="72468" x2="56188" y2="72468"/>
                        <a14:foregroundMark x1="56188" y1="72468" x2="56188" y2="72468"/>
                        <a14:foregroundMark x1="71535" y1="19937" x2="71535" y2="19937"/>
                        <a14:foregroundMark x1="69059" y1="16139" x2="69059" y2="16139"/>
                        <a14:foregroundMark x1="61881" y1="17089" x2="61881" y2="17089"/>
                        <a14:foregroundMark x1="58663" y1="19620" x2="58663" y2="19620"/>
                        <a14:foregroundMark x1="28960" y1="16139" x2="28960" y2="16139"/>
                        <a14:foregroundMark x1="25248" y1="19620" x2="25248" y2="19620"/>
                        <a14:foregroundMark x1="18317" y1="85443" x2="18317" y2="85443"/>
                        <a14:foregroundMark x1="27228" y1="90190" x2="27228" y2="90190"/>
                        <a14:foregroundMark x1="32921" y1="88924" x2="32921" y2="88924"/>
                        <a14:foregroundMark x1="32921" y1="88924" x2="32921" y2="88924"/>
                        <a14:foregroundMark x1="39356" y1="88924" x2="39356" y2="88924"/>
                        <a14:foregroundMark x1="39356" y1="88924" x2="39356" y2="88924"/>
                        <a14:foregroundMark x1="39356" y1="88924" x2="39356" y2="88924"/>
                        <a14:foregroundMark x1="43069" y1="85759" x2="43069" y2="85759"/>
                        <a14:foregroundMark x1="43069" y1="85759" x2="43069" y2="85759"/>
                        <a14:foregroundMark x1="43069" y1="85759" x2="43069" y2="85759"/>
                        <a14:foregroundMark x1="43069" y1="85759" x2="43069" y2="85759"/>
                        <a14:foregroundMark x1="46287" y1="81962" x2="46287" y2="81962"/>
                        <a14:foregroundMark x1="46287" y1="81962" x2="46287" y2="81962"/>
                        <a14:foregroundMark x1="53218" y1="81962" x2="53218" y2="81962"/>
                        <a14:foregroundMark x1="53218" y1="81962" x2="53218" y2="81962"/>
                        <a14:foregroundMark x1="53218" y1="81962" x2="53218" y2="81962"/>
                        <a14:foregroundMark x1="53218" y1="75633" x2="53218" y2="75633"/>
                        <a14:foregroundMark x1="53218" y1="75633" x2="53218" y2="75633"/>
                        <a14:foregroundMark x1="53218" y1="75633" x2="53218" y2="75633"/>
                        <a14:foregroundMark x1="53218" y1="69937" x2="53218" y2="69937"/>
                        <a14:foregroundMark x1="53218" y1="69937" x2="53218" y2="69937"/>
                        <a14:foregroundMark x1="53218" y1="69937" x2="53218" y2="69937"/>
                        <a14:foregroundMark x1="53218" y1="66772" x2="53218" y2="66772"/>
                        <a14:foregroundMark x1="53218" y1="66772" x2="53218" y2="66772"/>
                        <a14:foregroundMark x1="53218" y1="66772" x2="53218" y2="66772"/>
                        <a14:foregroundMark x1="37376" y1="71519" x2="37376" y2="71519"/>
                        <a14:foregroundMark x1="37376" y1="71519" x2="37376" y2="71519"/>
                        <a14:foregroundMark x1="37376" y1="71519" x2="37376" y2="71519"/>
                        <a14:foregroundMark x1="46040" y1="70253" x2="46040" y2="70253"/>
                        <a14:foregroundMark x1="46040" y1="70253" x2="46040" y2="70253"/>
                        <a14:foregroundMark x1="47277" y1="66456" x2="47277" y2="66456"/>
                        <a14:foregroundMark x1="47277" y1="66456" x2="47277" y2="66456"/>
                        <a14:foregroundMark x1="74010" y1="20886" x2="74010" y2="20886"/>
                        <a14:foregroundMark x1="72525" y1="16139" x2="72525" y2="16139"/>
                        <a14:foregroundMark x1="72525" y1="18354" x2="72525" y2="18354"/>
                        <a14:foregroundMark x1="65594" y1="15506" x2="65594" y2="15506"/>
                        <a14:foregroundMark x1="41337" y1="19304" x2="41337" y2="19304"/>
                        <a14:foregroundMark x1="35396" y1="14557" x2="35396" y2="14557"/>
                        <a14:foregroundMark x1="35396" y1="14557" x2="35396" y2="14557"/>
                        <a14:foregroundMark x1="31436" y1="15506" x2="31436" y2="15506"/>
                        <a14:foregroundMark x1="31436" y1="15506" x2="31436" y2="15506"/>
                        <a14:foregroundMark x1="61881" y1="67405" x2="61881" y2="67405"/>
                        <a14:foregroundMark x1="61881" y1="67405" x2="61881" y2="674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2328" y="3981211"/>
            <a:ext cx="3847619" cy="3009524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3089564" y="2705725"/>
            <a:ext cx="652791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solidFill>
                  <a:prstClr val="black"/>
                </a:solidFill>
              </a:rPr>
              <a:t>أستودعتكم الله الذي لاتضيع ودائعه</a:t>
            </a:r>
          </a:p>
        </p:txBody>
      </p:sp>
    </p:spTree>
    <p:extLst>
      <p:ext uri="{BB962C8B-B14F-4D97-AF65-F5344CB8AC3E}">
        <p14:creationId xmlns:p14="http://schemas.microsoft.com/office/powerpoint/2010/main" val="381576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3800" dirty="0">
                <a:solidFill>
                  <a:srgbClr val="F73998"/>
                </a:solidFill>
                <a:hlinkClick r:id="rId3"/>
              </a:rPr>
              <a:t>https://t.me/</a:t>
            </a:r>
            <a:r>
              <a:rPr lang="en-GB" sz="3800" dirty="0" err="1">
                <a:solidFill>
                  <a:srgbClr val="F73998"/>
                </a:solidFill>
                <a:hlinkClick r:id="rId3"/>
              </a:rPr>
              <a:t>maharat_raqmia_sabah</a:t>
            </a:r>
            <a:endParaRPr lang="ar-KW" sz="3800" dirty="0">
              <a:solidFill>
                <a:srgbClr val="F73998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2500" y1="13281" x2="52500" y2="13281"/>
                        <a14:backgroundMark x1="50469" y1="81250" x2="50469" y2="81250"/>
                        <a14:backgroundMark x1="52969" y1="64219" x2="52969" y2="64219"/>
                        <a14:backgroundMark x1="63281" y1="61406" x2="63281" y2="61406"/>
                        <a14:backgroundMark x1="62656" y1="53281" x2="62656" y2="53281"/>
                        <a14:backgroundMark x1="66406" y1="61719" x2="66406" y2="61719"/>
                        <a14:backgroundMark x1="51875" y1="75156" x2="51875" y2="75156"/>
                        <a14:backgroundMark x1="54375" y1="85156" x2="54375" y2="85156"/>
                        <a14:backgroundMark x1="62656" y1="50156" x2="62656" y2="50156"/>
                      </a14:backgroundRemoval>
                    </a14:imgEffect>
                  </a14:imgLayer>
                </a14:imgProps>
              </a:ext>
            </a:extLst>
          </a:blip>
          <a:srcRect l="28747" t="10829" r="24997" b="13329"/>
          <a:stretch/>
        </p:blipFill>
        <p:spPr>
          <a:xfrm>
            <a:off x="0" y="2209800"/>
            <a:ext cx="2768929" cy="4540045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2768929" y="845127"/>
            <a:ext cx="7732816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b="1" dirty="0"/>
              <a:t>إذا أعجبكم العرض </a:t>
            </a:r>
            <a:r>
              <a:rPr lang="ar-SA" sz="4800" b="1" dirty="0" err="1"/>
              <a:t>لاتنسوا</a:t>
            </a:r>
            <a:r>
              <a:rPr lang="ar-SA" sz="4800" b="1" dirty="0"/>
              <a:t> الاشتراك بالقناة ليصلكم كل جديد </a:t>
            </a:r>
          </a:p>
          <a:p>
            <a:pPr algn="ctr"/>
            <a:r>
              <a:rPr lang="ar-SA" sz="4800" b="1" dirty="0" err="1"/>
              <a:t>ولاتنسوني</a:t>
            </a:r>
            <a:r>
              <a:rPr lang="ar-SA" sz="4800" b="1" dirty="0"/>
              <a:t> من خالص دعائكم </a:t>
            </a:r>
          </a:p>
        </p:txBody>
      </p:sp>
    </p:spTree>
    <p:extLst>
      <p:ext uri="{BB962C8B-B14F-4D97-AF65-F5344CB8AC3E}">
        <p14:creationId xmlns:p14="http://schemas.microsoft.com/office/powerpoint/2010/main" val="2700764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179" l="0" r="99200">
                        <a14:foregroundMark x1="45600" y1="36795" x2="45600" y2="36795"/>
                        <a14:foregroundMark x1="40800" y1="38846" x2="40800" y2="38846"/>
                        <a14:foregroundMark x1="19867" y1="55513" x2="19867" y2="55513"/>
                        <a14:foregroundMark x1="44400" y1="39744" x2="44400" y2="39744"/>
                        <a14:foregroundMark x1="48933" y1="35897" x2="48933" y2="35897"/>
                        <a14:foregroundMark x1="45867" y1="35641" x2="45867" y2="35641"/>
                        <a14:foregroundMark x1="43467" y1="33333" x2="43467" y2="33333"/>
                        <a14:foregroundMark x1="36800" y1="38590" x2="36800" y2="38590"/>
                        <a14:foregroundMark x1="36800" y1="36538" x2="36800" y2="36538"/>
                        <a14:foregroundMark x1="38933" y1="38205" x2="38933" y2="38205"/>
                        <a14:foregroundMark x1="20133" y1="77051" x2="20133" y2="77051"/>
                        <a14:foregroundMark x1="40800" y1="88718" x2="40800" y2="88718"/>
                        <a14:foregroundMark x1="37733" y1="91923" x2="37733" y2="91923"/>
                        <a14:backgroundMark x1="80533" y1="83846" x2="80533" y2="83846"/>
                        <a14:backgroundMark x1="72933" y1="90000" x2="72933" y2="90000"/>
                        <a14:backgroundMark x1="59333" y1="82692" x2="59333" y2="82692"/>
                        <a14:backgroundMark x1="62000" y1="89359" x2="62000" y2="89359"/>
                        <a14:backgroundMark x1="66267" y1="76538" x2="66267" y2="76538"/>
                        <a14:backgroundMark x1="32267" y1="97179" x2="32267" y2="97179"/>
                        <a14:backgroundMark x1="37733" y1="96026" x2="37733" y2="96026"/>
                        <a14:backgroundMark x1="28933" y1="96410" x2="28933" y2="96410"/>
                        <a14:backgroundMark x1="84533" y1="78590" x2="84533" y2="78590"/>
                        <a14:backgroundMark x1="37067" y1="97564" x2="37067" y2="975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490" y="2200637"/>
            <a:ext cx="4182005" cy="434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98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924" y="1211203"/>
            <a:ext cx="5828779" cy="5591228"/>
          </a:xfrm>
          <a:prstGeom prst="rect">
            <a:avLst/>
          </a:prstGeom>
        </p:spPr>
      </p:pic>
      <p:pic>
        <p:nvPicPr>
          <p:cNvPr id="35" name="صورة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37">
            <a:extLst>
              <a:ext uri="{FF2B5EF4-FFF2-40B4-BE49-F238E27FC236}">
                <a16:creationId xmlns:a16="http://schemas.microsoft.com/office/drawing/2014/main" id="{5455EC6D-CD8C-7613-9862-B66815C886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56" y="1785522"/>
            <a:ext cx="7508487" cy="4692781"/>
          </a:xfrm>
          <a:prstGeom prst="rect">
            <a:avLst/>
          </a:prstGeom>
        </p:spPr>
      </p:pic>
      <p:sp>
        <p:nvSpPr>
          <p:cNvPr id="5" name="11"/>
          <p:cNvSpPr/>
          <p:nvPr/>
        </p:nvSpPr>
        <p:spPr>
          <a:xfrm>
            <a:off x="4083065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22"/>
          <p:cNvSpPr/>
          <p:nvPr/>
        </p:nvSpPr>
        <p:spPr>
          <a:xfrm>
            <a:off x="2138849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44"/>
          <p:cNvSpPr/>
          <p:nvPr/>
        </p:nvSpPr>
        <p:spPr>
          <a:xfrm>
            <a:off x="6027281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54"/>
          <p:cNvSpPr/>
          <p:nvPr/>
        </p:nvSpPr>
        <p:spPr>
          <a:xfrm>
            <a:off x="7971497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9" name="45"/>
          <p:cNvSpPr/>
          <p:nvPr/>
        </p:nvSpPr>
        <p:spPr>
          <a:xfrm>
            <a:off x="1041364" y="5886063"/>
            <a:ext cx="1097485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0" name="45"/>
          <p:cNvSpPr/>
          <p:nvPr/>
        </p:nvSpPr>
        <p:spPr>
          <a:xfrm>
            <a:off x="1041364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1" name="46"/>
          <p:cNvSpPr/>
          <p:nvPr/>
        </p:nvSpPr>
        <p:spPr>
          <a:xfrm>
            <a:off x="3002945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2" name="47"/>
          <p:cNvSpPr/>
          <p:nvPr/>
        </p:nvSpPr>
        <p:spPr>
          <a:xfrm>
            <a:off x="4947161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3" name="48"/>
          <p:cNvSpPr/>
          <p:nvPr/>
        </p:nvSpPr>
        <p:spPr>
          <a:xfrm>
            <a:off x="6891377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4" name="49"/>
          <p:cNvSpPr/>
          <p:nvPr/>
        </p:nvSpPr>
        <p:spPr>
          <a:xfrm>
            <a:off x="8835593" y="4949959"/>
            <a:ext cx="1080120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5" name="40"/>
          <p:cNvSpPr/>
          <p:nvPr/>
        </p:nvSpPr>
        <p:spPr>
          <a:xfrm>
            <a:off x="2148480" y="4010554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6" name="41"/>
          <p:cNvSpPr/>
          <p:nvPr/>
        </p:nvSpPr>
        <p:spPr>
          <a:xfrm>
            <a:off x="4092696" y="4010554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7" name="42"/>
          <p:cNvSpPr/>
          <p:nvPr/>
        </p:nvSpPr>
        <p:spPr>
          <a:xfrm>
            <a:off x="6036912" y="4010554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8" name="43"/>
          <p:cNvSpPr/>
          <p:nvPr/>
        </p:nvSpPr>
        <p:spPr>
          <a:xfrm>
            <a:off x="7981128" y="4010554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9" name="44"/>
          <p:cNvSpPr/>
          <p:nvPr/>
        </p:nvSpPr>
        <p:spPr>
          <a:xfrm>
            <a:off x="1050995" y="4010554"/>
            <a:ext cx="1097485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0" name="19"/>
          <p:cNvSpPr/>
          <p:nvPr/>
        </p:nvSpPr>
        <p:spPr>
          <a:xfrm>
            <a:off x="1050995" y="307445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18"/>
          <p:cNvSpPr/>
          <p:nvPr/>
        </p:nvSpPr>
        <p:spPr>
          <a:xfrm>
            <a:off x="3012576" y="307445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2" name="17"/>
          <p:cNvSpPr/>
          <p:nvPr/>
        </p:nvSpPr>
        <p:spPr>
          <a:xfrm>
            <a:off x="4974044" y="3068555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3" name="16"/>
          <p:cNvSpPr/>
          <p:nvPr/>
        </p:nvSpPr>
        <p:spPr>
          <a:xfrm>
            <a:off x="6901008" y="307445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4" name="15"/>
          <p:cNvSpPr/>
          <p:nvPr/>
        </p:nvSpPr>
        <p:spPr>
          <a:xfrm>
            <a:off x="8845224" y="3074450"/>
            <a:ext cx="1070489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5" name="14"/>
          <p:cNvSpPr/>
          <p:nvPr/>
        </p:nvSpPr>
        <p:spPr>
          <a:xfrm>
            <a:off x="2127640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6" name="13"/>
          <p:cNvSpPr/>
          <p:nvPr/>
        </p:nvSpPr>
        <p:spPr>
          <a:xfrm>
            <a:off x="4071856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12"/>
          <p:cNvSpPr/>
          <p:nvPr/>
        </p:nvSpPr>
        <p:spPr>
          <a:xfrm>
            <a:off x="6016072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8" name="11"/>
          <p:cNvSpPr/>
          <p:nvPr/>
        </p:nvSpPr>
        <p:spPr>
          <a:xfrm>
            <a:off x="7960288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9" name="10"/>
          <p:cNvSpPr/>
          <p:nvPr/>
        </p:nvSpPr>
        <p:spPr>
          <a:xfrm>
            <a:off x="1030155" y="2138346"/>
            <a:ext cx="1097485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30" name="9"/>
          <p:cNvSpPr/>
          <p:nvPr/>
        </p:nvSpPr>
        <p:spPr>
          <a:xfrm>
            <a:off x="1030155" y="1202242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31" name="8"/>
          <p:cNvSpPr/>
          <p:nvPr/>
        </p:nvSpPr>
        <p:spPr>
          <a:xfrm>
            <a:off x="2991736" y="1206722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32" name="7"/>
          <p:cNvSpPr/>
          <p:nvPr/>
        </p:nvSpPr>
        <p:spPr>
          <a:xfrm>
            <a:off x="4935952" y="1202242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33" name="6"/>
          <p:cNvSpPr/>
          <p:nvPr/>
        </p:nvSpPr>
        <p:spPr>
          <a:xfrm>
            <a:off x="6891377" y="120131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34" name="5"/>
          <p:cNvSpPr/>
          <p:nvPr/>
        </p:nvSpPr>
        <p:spPr>
          <a:xfrm>
            <a:off x="8824384" y="1202242"/>
            <a:ext cx="1080120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09590" y="269952"/>
            <a:ext cx="4919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ar-SA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Sultan bold" pitchFamily="2" charset="-78"/>
              </a:rPr>
              <a:t>ماذا يوجد خلف الجدار؟</a:t>
            </a:r>
            <a:endParaRPr lang="en-US" sz="5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Sultan bold" pitchFamily="2" charset="-78"/>
            </a:endParaRPr>
          </a:p>
        </p:txBody>
      </p:sp>
      <p:pic>
        <p:nvPicPr>
          <p:cNvPr id="37" name="صورة 3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5" b="89729" l="7867" r="90000">
                        <a14:backgroundMark x1="82667" y1="85853" x2="82667" y2="85853"/>
                        <a14:backgroundMark x1="65067" y1="82364" x2="65067" y2="82364"/>
                        <a14:backgroundMark x1="44133" y1="76550" x2="44133" y2="76550"/>
                        <a14:backgroundMark x1="52667" y1="27326" x2="52667" y2="27326"/>
                        <a14:backgroundMark x1="50133" y1="31202" x2="50133" y2="31202"/>
                      </a14:backgroundRemoval>
                    </a14:imgEffect>
                  </a14:imgLayer>
                </a14:imgProps>
              </a:ext>
            </a:extLst>
          </a:blip>
          <a:srcRect l="7861" t="6843" r="9284" b="10202"/>
          <a:stretch/>
        </p:blipFill>
        <p:spPr>
          <a:xfrm>
            <a:off x="9930494" y="4080263"/>
            <a:ext cx="2223064" cy="26754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930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417" l="0" r="98800">
                        <a14:foregroundMark x1="43200" y1="9103" x2="43200" y2="9103"/>
                        <a14:foregroundMark x1="40400" y1="20185" x2="40400" y2="20185"/>
                        <a14:foregroundMark x1="39200" y1="12797" x2="39200" y2="12797"/>
                        <a14:foregroundMark x1="35333" y1="16359" x2="35333" y2="16359"/>
                        <a14:foregroundMark x1="31333" y1="14248" x2="31333" y2="14248"/>
                        <a14:foregroundMark x1="18000" y1="42480" x2="18000" y2="42480"/>
                        <a14:foregroundMark x1="40133" y1="5805" x2="40133" y2="5805"/>
                        <a14:foregroundMark x1="38000" y1="8179" x2="38000" y2="8179"/>
                        <a14:foregroundMark x1="63867" y1="41293" x2="63867" y2="41293"/>
                        <a14:foregroundMark x1="40400" y1="42216" x2="40400" y2="42216"/>
                        <a14:foregroundMark x1="34400" y1="57256" x2="34400" y2="57256"/>
                        <a14:foregroundMark x1="35600" y1="70449" x2="35600" y2="70449"/>
                        <a14:foregroundMark x1="34400" y1="80607" x2="34400" y2="80607"/>
                        <a14:foregroundMark x1="41067" y1="51451" x2="41067" y2="51451"/>
                        <a14:foregroundMark x1="49867" y1="18470" x2="49867" y2="18470"/>
                        <a14:foregroundMark x1="41067" y1="31003" x2="41067" y2="31003"/>
                        <a14:foregroundMark x1="44400" y1="12797" x2="44400" y2="12797"/>
                        <a14:foregroundMark x1="34133" y1="21504" x2="34133" y2="21504"/>
                        <a14:foregroundMark x1="48667" y1="10290" x2="48667" y2="10290"/>
                        <a14:foregroundMark x1="43867" y1="19921" x2="43867" y2="19921"/>
                        <a14:foregroundMark x1="42933" y1="17810" x2="42933" y2="17810"/>
                        <a14:foregroundMark x1="30400" y1="18997" x2="30400" y2="18997"/>
                        <a14:foregroundMark x1="35600" y1="9763" x2="35600" y2="9763"/>
                        <a14:foregroundMark x1="45067" y1="25330" x2="45067" y2="25330"/>
                        <a14:foregroundMark x1="38400" y1="22032" x2="38400" y2="22032"/>
                        <a14:foregroundMark x1="34933" y1="88391" x2="34933" y2="88391"/>
                        <a14:foregroundMark x1="34000" y1="91689" x2="34000" y2="91689"/>
                        <a14:foregroundMark x1="35600" y1="93799" x2="35600" y2="93799"/>
                        <a14:backgroundMark x1="42267" y1="91821" x2="42267" y2="918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" y="2219418"/>
            <a:ext cx="4181029" cy="422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111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4" b="100000" l="0" r="100000">
                        <a14:foregroundMark x1="46000" y1="6427" x2="46000" y2="6427"/>
                        <a14:foregroundMark x1="47500" y1="9254" x2="47500" y2="9254"/>
                        <a14:foregroundMark x1="43500" y1="8740" x2="43500" y2="8740"/>
                        <a14:foregroundMark x1="19500" y1="20823" x2="19500" y2="20823"/>
                        <a14:foregroundMark x1="17500" y1="19023" x2="17500" y2="19023"/>
                        <a14:foregroundMark x1="19500" y1="17481" x2="19500" y2="17481"/>
                        <a14:foregroundMark x1="16000" y1="16967" x2="16000" y2="16967"/>
                        <a14:foregroundMark x1="17333" y1="16710" x2="17333" y2="16710"/>
                        <a14:backgroundMark x1="56500" y1="2057" x2="56500" y2="2057"/>
                        <a14:backgroundMark x1="25167" y1="6427" x2="25167" y2="6427"/>
                        <a14:backgroundMark x1="33167" y1="31105" x2="33167" y2="31105"/>
                        <a14:backgroundMark x1="34833" y1="39332" x2="34833" y2="39332"/>
                        <a14:backgroundMark x1="21167" y1="14653" x2="21167" y2="14653"/>
                        <a14:backgroundMark x1="15333" y1="14653" x2="15333" y2="14653"/>
                        <a14:backgroundMark x1="6500" y1="24936" x2="6500" y2="24936"/>
                        <a14:backgroundMark x1="1167" y1="2314" x2="1167" y2="2314"/>
                        <a14:backgroundMark x1="18500" y1="5141" x2="18500" y2="5141"/>
                        <a14:backgroundMark x1="39167" y1="1285" x2="39167" y2="1285"/>
                        <a14:backgroundMark x1="54167" y1="7712" x2="54167" y2="7712"/>
                        <a14:backgroundMark x1="51500" y1="5398" x2="51500" y2="5398"/>
                        <a14:backgroundMark x1="44500" y1="3342" x2="44500" y2="3342"/>
                        <a14:backgroundMark x1="41500" y1="11311" x2="41500" y2="11311"/>
                        <a14:backgroundMark x1="6000" y1="3342" x2="6000" y2="3342"/>
                        <a14:backgroundMark x1="1833" y1="12339" x2="1833" y2="12339"/>
                        <a14:backgroundMark x1="4167" y1="2057" x2="4167" y2="2057"/>
                        <a14:backgroundMark x1="7833" y1="2057" x2="7833" y2="2057"/>
                        <a14:backgroundMark x1="13500" y1="7198" x2="13500" y2="7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153238"/>
            <a:ext cx="5714286" cy="3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562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7" y="3022599"/>
            <a:ext cx="3628923" cy="362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433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2750" y1="25667" x2="12750" y2="25667"/>
                        <a14:foregroundMark x1="12000" y1="30000" x2="12000" y2="30000"/>
                        <a14:foregroundMark x1="8750" y1="35333" x2="8750" y2="35333"/>
                        <a14:foregroundMark x1="37250" y1="21000" x2="37250" y2="21000"/>
                        <a14:foregroundMark x1="37250" y1="21000" x2="46000" y2="46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890" y="3794379"/>
            <a:ext cx="3809524" cy="2857143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267" y1="34688" x2="52267" y2="34688"/>
                        <a14:foregroundMark x1="48533" y1="11250" x2="48533" y2="11250"/>
                        <a14:foregroundMark x1="34933" y1="22813" x2="34933" y2="22813"/>
                        <a14:foregroundMark x1="48800" y1="26563" x2="48800" y2="26563"/>
                        <a14:foregroundMark x1="53867" y1="16250" x2="53867" y2="16250"/>
                        <a14:foregroundMark x1="63200" y1="23438" x2="63200" y2="23438"/>
                        <a14:foregroundMark x1="54933" y1="28750" x2="54933" y2="28750"/>
                        <a14:foregroundMark x1="56000" y1="42500" x2="56000" y2="42500"/>
                        <a14:foregroundMark x1="47733" y1="48750" x2="47733" y2="48750"/>
                        <a14:foregroundMark x1="44000" y1="53438" x2="44000" y2="53438"/>
                        <a14:foregroundMark x1="40000" y1="25000" x2="40000" y2="25000"/>
                        <a14:foregroundMark x1="34667" y1="20938" x2="34667" y2="20938"/>
                        <a14:foregroundMark x1="59200" y1="26563" x2="59200" y2="26563"/>
                        <a14:foregroundMark x1="62133" y1="21250" x2="62133" y2="21250"/>
                        <a14:foregroundMark x1="50933" y1="5938" x2="50933" y2="5938"/>
                        <a14:foregroundMark x1="47200" y1="6250" x2="47200" y2="6250"/>
                        <a14:backgroundMark x1="57867" y1="22500" x2="57867" y2="22500"/>
                        <a14:backgroundMark x1="38133" y1="20938" x2="38133" y2="20938"/>
                        <a14:backgroundMark x1="39733" y1="22188" x2="39733" y2="22188"/>
                        <a14:backgroundMark x1="56267" y1="25938" x2="56267" y2="25938"/>
                      </a14:backgroundRemoval>
                    </a14:imgEffect>
                  </a14:imgLayer>
                </a14:imgProps>
              </a:ext>
            </a:extLst>
          </a:blip>
          <a:srcRect l="3567" t="5203" r="3977" b="-1"/>
          <a:stretch/>
        </p:blipFill>
        <p:spPr>
          <a:xfrm>
            <a:off x="7404099" y="3459317"/>
            <a:ext cx="3302001" cy="288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92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srgbClr val="F73998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7" b="93200" l="0" r="92667">
                        <a14:foregroundMark x1="69867" y1="12533" x2="69867" y2="12533"/>
                        <a14:foregroundMark x1="61333" y1="12933" x2="61333" y2="12933"/>
                        <a14:foregroundMark x1="55333" y1="10267" x2="55333" y2="10267"/>
                        <a14:foregroundMark x1="53067" y1="9200" x2="53067" y2="9200"/>
                        <a14:foregroundMark x1="54400" y1="6667" x2="54400" y2="6667"/>
                        <a14:foregroundMark x1="44133" y1="10267" x2="44133" y2="10267"/>
                        <a14:foregroundMark x1="43467" y1="8000" x2="43467" y2="8000"/>
                        <a14:foregroundMark x1="67600" y1="7600" x2="67600" y2="7600"/>
                        <a14:foregroundMark x1="17333" y1="76133" x2="17333" y2="76133"/>
                        <a14:foregroundMark x1="17600" y1="84400" x2="17600" y2="84400"/>
                        <a14:foregroundMark x1="22933" y1="78800" x2="22933" y2="78800"/>
                        <a14:backgroundMark x1="76533" y1="77067" x2="76533" y2="77067"/>
                        <a14:backgroundMark x1="54933" y1="86000" x2="54933" y2="86000"/>
                        <a14:backgroundMark x1="41467" y1="86000" x2="41467" y2="86000"/>
                        <a14:backgroundMark x1="6667" y1="80800" x2="6667" y2="80800"/>
                        <a14:backgroundMark x1="57333" y1="83733" x2="57333" y2="83733"/>
                        <a14:backgroundMark x1="46000" y1="83067" x2="46000" y2="83067"/>
                        <a14:backgroundMark x1="43067" y1="11600" x2="43067" y2="11600"/>
                        <a14:backgroundMark x1="29200" y1="80800" x2="29200" y2="80800"/>
                        <a14:backgroundMark x1="20267" y1="79067" x2="20267" y2="79067"/>
                      </a14:backgroundRemoval>
                    </a14:imgEffect>
                  </a14:imgLayer>
                </a14:imgProps>
              </a:ext>
            </a:extLst>
          </a:blip>
          <a:srcRect l="9005" t="2978" r="12574" b="8012"/>
          <a:stretch/>
        </p:blipFill>
        <p:spPr>
          <a:xfrm>
            <a:off x="240890" y="2946400"/>
            <a:ext cx="3446280" cy="39116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3928060" y="2528047"/>
            <a:ext cx="6169524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prstClr val="black"/>
                </a:solidFill>
              </a:rPr>
              <a:t> </a:t>
            </a:r>
            <a:r>
              <a:rPr lang="ar-SA" sz="4400" dirty="0">
                <a:solidFill>
                  <a:prstClr val="black"/>
                </a:solidFill>
                <a:cs typeface="Calibri" panose="020F0502020204030204" pitchFamily="34" charset="0"/>
              </a:rPr>
              <a:t> جميلتي من خلال قراءتك لصفحة</a:t>
            </a:r>
            <a:r>
              <a:rPr lang="ar-SA" sz="4400" dirty="0">
                <a:solidFill>
                  <a:srgbClr val="F73998"/>
                </a:solidFill>
                <a:cs typeface="Calibri" panose="020F0502020204030204" pitchFamily="34" charset="0"/>
              </a:rPr>
              <a:t>(١١)</a:t>
            </a:r>
          </a:p>
          <a:p>
            <a:r>
              <a:rPr lang="ar-SA" sz="4400" dirty="0" err="1">
                <a:solidFill>
                  <a:prstClr val="black"/>
                </a:solidFill>
                <a:cs typeface="Calibri" panose="020F0502020204030204" pitchFamily="34" charset="0"/>
              </a:rPr>
              <a:t>أستخرجي</a:t>
            </a:r>
            <a:r>
              <a:rPr lang="ar-SA" sz="4400" dirty="0">
                <a:solidFill>
                  <a:prstClr val="black"/>
                </a:solidFill>
                <a:cs typeface="Calibri" panose="020F0502020204030204" pitchFamily="34" charset="0"/>
              </a:rPr>
              <a:t> أهم أهداف درسنا لهذا اليوم</a:t>
            </a:r>
            <a:r>
              <a:rPr lang="ar-SA" sz="4400" dirty="0">
                <a:solidFill>
                  <a:srgbClr val="F73998"/>
                </a:solidFill>
                <a:cs typeface="Calibri" panose="020F0502020204030204" pitchFamily="34" charset="0"/>
              </a:rPr>
              <a:t>؟</a:t>
            </a:r>
            <a:r>
              <a:rPr lang="ar-SA" sz="44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فيديو-٢٠٢٠١٠٢٨-١٠٥١٤٩-ce58e38f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6518" y="307041"/>
            <a:ext cx="2514600" cy="1898276"/>
          </a:xfrm>
          <a:prstGeom prst="rect">
            <a:avLst/>
          </a:prstGeom>
        </p:spPr>
      </p:pic>
      <p:sp>
        <p:nvSpPr>
          <p:cNvPr id="7" name="شكل بيضاوي 6"/>
          <p:cNvSpPr/>
          <p:nvPr/>
        </p:nvSpPr>
        <p:spPr>
          <a:xfrm>
            <a:off x="10256346" y="88490"/>
            <a:ext cx="1106419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/>
              <a:t>الدقيقة الواحدة</a:t>
            </a:r>
          </a:p>
        </p:txBody>
      </p:sp>
    </p:spTree>
    <p:extLst>
      <p:ext uri="{BB962C8B-B14F-4D97-AF65-F5344CB8AC3E}">
        <p14:creationId xmlns:p14="http://schemas.microsoft.com/office/powerpoint/2010/main" val="88867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732" y="867316"/>
            <a:ext cx="9696365" cy="4305611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AB320E4-2618-4F45-97A8-776E4D161B7A}"/>
              </a:ext>
            </a:extLst>
          </p:cNvPr>
          <p:cNvSpPr/>
          <p:nvPr/>
        </p:nvSpPr>
        <p:spPr>
          <a:xfrm>
            <a:off x="2810176" y="2162872"/>
            <a:ext cx="803777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ar-SA" sz="3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التعرف على تطبيقات النمذجة ثلاثية الأبعاد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ar-SA" sz="3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التعرف على </a:t>
            </a:r>
            <a:r>
              <a:rPr lang="ar-SA" sz="30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الفرق مابين الأشكال ثنائية الأبعاد وثلاثية الأبعاد</a:t>
            </a:r>
            <a:endParaRPr kumimoji="0" lang="ar-SA" sz="3000" b="1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ar-SA" sz="3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التعرف على </a:t>
            </a:r>
            <a:r>
              <a:rPr lang="ar-SA" sz="30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كيفية إنشاء حساب في برنامج تنكركاد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ar-SA" sz="3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التعرف على كيفية إنشاء شكل ثلاثي الأبعاد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1E18B3B-D1A5-4424-BD80-95E7927A8369}"/>
              </a:ext>
            </a:extLst>
          </p:cNvPr>
          <p:cNvSpPr/>
          <p:nvPr/>
        </p:nvSpPr>
        <p:spPr>
          <a:xfrm>
            <a:off x="8925595" y="1447003"/>
            <a:ext cx="1879041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0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أهداف الدرس</a:t>
            </a:r>
            <a:endParaRPr kumimoji="0" lang="en-US" sz="3000" b="1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350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32" b="95909" l="6000" r="90000">
                        <a14:foregroundMark x1="14800" y1="15909" x2="14800" y2="15909"/>
                        <a14:foregroundMark x1="14533" y1="14773" x2="14533" y2="14773"/>
                        <a14:foregroundMark x1="14267" y1="14205" x2="14267" y2="14205"/>
                        <a14:foregroundMark x1="14267" y1="13295" x2="14267" y2="13295"/>
                        <a14:foregroundMark x1="8133" y1="22045" x2="8133" y2="22045"/>
                      </a14:backgroundRemoval>
                    </a14:imgEffect>
                  </a14:imgLayer>
                </a14:imgProps>
              </a:ext>
            </a:extLst>
          </a:blip>
          <a:srcRect l="5387" t="4423" r="10867" b="3841"/>
          <a:stretch/>
        </p:blipFill>
        <p:spPr>
          <a:xfrm>
            <a:off x="240362" y="2801665"/>
            <a:ext cx="2995515" cy="3850005"/>
          </a:xfrm>
          <a:prstGeom prst="rect">
            <a:avLst/>
          </a:prstGeom>
        </p:spPr>
      </p:pic>
      <p:sp>
        <p:nvSpPr>
          <p:cNvPr id="5" name="مربع نص 5">
            <a:extLst>
              <a:ext uri="{FF2B5EF4-FFF2-40B4-BE49-F238E27FC236}">
                <a16:creationId xmlns:a16="http://schemas.microsoft.com/office/drawing/2014/main" id="{42884E02-7DFF-433D-BF94-0F993E378AC4}"/>
              </a:ext>
            </a:extLst>
          </p:cNvPr>
          <p:cNvSpPr txBox="1"/>
          <p:nvPr/>
        </p:nvSpPr>
        <p:spPr>
          <a:xfrm>
            <a:off x="6986627" y="2588891"/>
            <a:ext cx="468180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000" b="1" i="0" u="none" strike="noStrike" kern="0" cap="none" spc="0" normalizeH="0" baseline="0" noProof="0" dirty="0">
                <a:ln w="0"/>
                <a:solidFill>
                  <a:srgbClr val="F7399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تطبيقات النمذجة ثلاثية الأبعاد</a:t>
            </a:r>
          </a:p>
        </p:txBody>
      </p:sp>
      <p:sp>
        <p:nvSpPr>
          <p:cNvPr id="12" name="مربع نص 5">
            <a:extLst>
              <a:ext uri="{FF2B5EF4-FFF2-40B4-BE49-F238E27FC236}">
                <a16:creationId xmlns:a16="http://schemas.microsoft.com/office/drawing/2014/main" id="{C23ADBBF-EC39-C84F-1363-43CEA8F6938B}"/>
              </a:ext>
            </a:extLst>
          </p:cNvPr>
          <p:cNvSpPr txBox="1"/>
          <p:nvPr/>
        </p:nvSpPr>
        <p:spPr>
          <a:xfrm>
            <a:off x="3880418" y="41785"/>
            <a:ext cx="468180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000" b="1" i="0" u="none" strike="noStrike" kern="0" cap="none" spc="0" normalizeH="0" baseline="0" noProof="0" dirty="0">
                <a:ln w="0"/>
                <a:solidFill>
                  <a:srgbClr val="F7399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مقدمة إلى النمذجة ثلاثية الأبعاد</a:t>
            </a:r>
          </a:p>
        </p:txBody>
      </p:sp>
      <p:pic>
        <p:nvPicPr>
          <p:cNvPr id="2" name="صورة 8">
            <a:extLst>
              <a:ext uri="{FF2B5EF4-FFF2-40B4-BE49-F238E27FC236}">
                <a16:creationId xmlns:a16="http://schemas.microsoft.com/office/drawing/2014/main" id="{C48D1FBA-CB8A-B64C-14FD-415D563987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341" y="726089"/>
            <a:ext cx="9200755" cy="1695617"/>
          </a:xfrm>
          <a:prstGeom prst="rect">
            <a:avLst/>
          </a:prstGeom>
        </p:spPr>
      </p:pic>
      <p:pic>
        <p:nvPicPr>
          <p:cNvPr id="9" name="صورة 9">
            <a:extLst>
              <a:ext uri="{FF2B5EF4-FFF2-40B4-BE49-F238E27FC236}">
                <a16:creationId xmlns:a16="http://schemas.microsoft.com/office/drawing/2014/main" id="{F174E355-964B-B1CD-B9F7-92ED097070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877" y="3142890"/>
            <a:ext cx="8071219" cy="280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9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32" b="95909" l="6000" r="90000">
                        <a14:foregroundMark x1="14800" y1="15909" x2="14800" y2="15909"/>
                        <a14:foregroundMark x1="14533" y1="14773" x2="14533" y2="14773"/>
                        <a14:foregroundMark x1="14267" y1="14205" x2="14267" y2="14205"/>
                        <a14:foregroundMark x1="14267" y1="13295" x2="14267" y2="13295"/>
                        <a14:foregroundMark x1="8133" y1="22045" x2="8133" y2="22045"/>
                      </a14:backgroundRemoval>
                    </a14:imgEffect>
                  </a14:imgLayer>
                </a14:imgProps>
              </a:ext>
            </a:extLst>
          </a:blip>
          <a:srcRect l="5387" t="4423" r="10867" b="3841"/>
          <a:stretch/>
        </p:blipFill>
        <p:spPr>
          <a:xfrm>
            <a:off x="240362" y="2801665"/>
            <a:ext cx="2995515" cy="3850005"/>
          </a:xfrm>
          <a:prstGeom prst="rect">
            <a:avLst/>
          </a:prstGeom>
        </p:spPr>
      </p:pic>
      <p:pic>
        <p:nvPicPr>
          <p:cNvPr id="3" name="صورة 7">
            <a:extLst>
              <a:ext uri="{FF2B5EF4-FFF2-40B4-BE49-F238E27FC236}">
                <a16:creationId xmlns:a16="http://schemas.microsoft.com/office/drawing/2014/main" id="{5D69BF95-8B55-D675-61CA-632AE18068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419" y="545690"/>
            <a:ext cx="7667568" cy="589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86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4" name="مستطيل مستدير الزوايا 23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ysClr val="window" lastClr="FFFFFF">
              <a:alpha val="36000"/>
            </a:sysClr>
          </a:solidFill>
          <a:ln w="28575" cap="flat" cmpd="sng" algn="ctr">
            <a:solidFill>
              <a:srgbClr val="F73998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لا </a:t>
            </a:r>
            <a:endParaRPr kumimoji="0" lang="ar-KW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مربع نص 5">
            <a:extLst>
              <a:ext uri="{FF2B5EF4-FFF2-40B4-BE49-F238E27FC236}">
                <a16:creationId xmlns:a16="http://schemas.microsoft.com/office/drawing/2014/main" id="{EE5E84D0-2D12-432E-A927-85B40CEB537A}"/>
              </a:ext>
            </a:extLst>
          </p:cNvPr>
          <p:cNvSpPr txBox="1"/>
          <p:nvPr/>
        </p:nvSpPr>
        <p:spPr>
          <a:xfrm>
            <a:off x="3523081" y="11235"/>
            <a:ext cx="538672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/>
            <a:r>
              <a:rPr lang="ar-SA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الفرق بين الشكل ثنائي وثلاثي الأبعاد</a:t>
            </a:r>
          </a:p>
        </p:txBody>
      </p:sp>
      <p:pic>
        <p:nvPicPr>
          <p:cNvPr id="7" name="صورة 7">
            <a:extLst>
              <a:ext uri="{FF2B5EF4-FFF2-40B4-BE49-F238E27FC236}">
                <a16:creationId xmlns:a16="http://schemas.microsoft.com/office/drawing/2014/main" id="{ABCC7197-FCBC-B240-DB60-AEE6DC44D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951" y="709323"/>
            <a:ext cx="5766939" cy="6148677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D8E5E74D-68B8-6390-FBA5-B41E0F507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" y="709323"/>
            <a:ext cx="6050194" cy="63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2900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4" name="مستطيل مستدير الزوايا 23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ysClr val="window" lastClr="FFFFFF">
              <a:alpha val="36000"/>
            </a:sysClr>
          </a:solidFill>
          <a:ln w="28575" cap="flat" cmpd="sng" algn="ctr">
            <a:solidFill>
              <a:srgbClr val="F73998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6A79CD2F-E5DF-9B34-A7BD-61C802767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03" y="1601439"/>
            <a:ext cx="10302883" cy="365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83469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46B7CEA27403438DFED22590D3A6E9" ma:contentTypeVersion="9" ma:contentTypeDescription="Create a new document." ma:contentTypeScope="" ma:versionID="495bfbd1ab966dff4f79c77a35437f4b">
  <xsd:schema xmlns:xsd="http://www.w3.org/2001/XMLSchema" xmlns:xs="http://www.w3.org/2001/XMLSchema" xmlns:p="http://schemas.microsoft.com/office/2006/metadata/properties" xmlns:ns3="e56c8ad7-3bb4-49ef-86fd-62807169f0bf" xmlns:ns4="d2430ad2-38ec-4a1b-9d18-e458251f014b" targetNamespace="http://schemas.microsoft.com/office/2006/metadata/properties" ma:root="true" ma:fieldsID="011943e91d99bbe1fccef8df1e0cfb18" ns3:_="" ns4:_="">
    <xsd:import namespace="e56c8ad7-3bb4-49ef-86fd-62807169f0bf"/>
    <xsd:import namespace="d2430ad2-38ec-4a1b-9d18-e458251f014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6c8ad7-3bb4-49ef-86fd-62807169f0b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430ad2-38ec-4a1b-9d18-e458251f01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6D5BD0-760B-4422-9029-5EFBAD3C602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8F40DC-11DB-4502-B296-C749D0DF8285}">
  <ds:schemaRefs>
    <ds:schemaRef ds:uri="http://schemas.microsoft.com/office/2006/metadata/properties"/>
    <ds:schemaRef ds:uri="http://www.w3.org/2000/xmlns/"/>
  </ds:schemaRefs>
</ds:datastoreItem>
</file>

<file path=customXml/itemProps3.xml><?xml version="1.0" encoding="utf-8"?>
<ds:datastoreItem xmlns:ds="http://schemas.openxmlformats.org/officeDocument/2006/customXml" ds:itemID="{DB47A500-0ACF-4BA6-BC6D-4CAA12C7B218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e56c8ad7-3bb4-49ef-86fd-62807169f0bf"/>
    <ds:schemaRef ds:uri="d2430ad2-38ec-4a1b-9d18-e458251f014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2278</TotalTime>
  <Words>816</Words>
  <Application>Microsoft Office PowerPoint</Application>
  <PresentationFormat>شاشة عريضة</PresentationFormat>
  <Paragraphs>139</Paragraphs>
  <Slides>33</Slides>
  <Notes>0</Notes>
  <HiddenSlides>0</HiddenSlides>
  <MMClips>2</MMClips>
  <ScaleCrop>false</ScaleCrop>
  <HeadingPairs>
    <vt:vector size="4" baseType="variant">
      <vt:variant>
        <vt:lpstr>نسق</vt:lpstr>
      </vt:variant>
      <vt:variant>
        <vt:i4>6</vt:i4>
      </vt:variant>
      <vt:variant>
        <vt:lpstr>عناوين الشرائح</vt:lpstr>
      </vt:variant>
      <vt:variant>
        <vt:i4>33</vt:i4>
      </vt:variant>
    </vt:vector>
  </HeadingPairs>
  <TitlesOfParts>
    <vt:vector size="39" baseType="lpstr">
      <vt:lpstr>نسق Office</vt:lpstr>
      <vt:lpstr>Office Theme</vt:lpstr>
      <vt:lpstr>1_Office Theme</vt:lpstr>
      <vt:lpstr>2_Office Theme</vt:lpstr>
      <vt:lpstr>3_Office Theme</vt:lpstr>
      <vt:lpstr>4_Office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dell</dc:creator>
  <cp:lastModifiedBy>صباح القحطاني</cp:lastModifiedBy>
  <cp:revision>99</cp:revision>
  <dcterms:created xsi:type="dcterms:W3CDTF">2020-12-16T18:52:47Z</dcterms:created>
  <dcterms:modified xsi:type="dcterms:W3CDTF">2023-08-19T20:11:06Z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0x0101000146B7CEA27403438DFED22590D3A6E9</vt:lpwstr>
  </property>
</Properties>
</file>