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embedTrueTypeFonts="1" saveSubsetFonts="1" autoCompressPictures="0">
  <p:sldMasterIdLst>
    <p:sldMasterId id="2147483668" r:id="rId1"/>
  </p:sldMasterIdLst>
  <p:notesMasterIdLst>
    <p:notesMasterId r:id="rId28"/>
  </p:notesMasterIdLst>
  <p:sldIdLst>
    <p:sldId id="319" r:id="rId2"/>
    <p:sldId id="258" r:id="rId3"/>
    <p:sldId id="360" r:id="rId4"/>
    <p:sldId id="361" r:id="rId5"/>
    <p:sldId id="362" r:id="rId6"/>
    <p:sldId id="300" r:id="rId7"/>
    <p:sldId id="372" r:id="rId8"/>
    <p:sldId id="363" r:id="rId9"/>
    <p:sldId id="373" r:id="rId10"/>
    <p:sldId id="374" r:id="rId11"/>
    <p:sldId id="367" r:id="rId12"/>
    <p:sldId id="375" r:id="rId13"/>
    <p:sldId id="376" r:id="rId14"/>
    <p:sldId id="368" r:id="rId15"/>
    <p:sldId id="369" r:id="rId16"/>
    <p:sldId id="377" r:id="rId17"/>
    <p:sldId id="378" r:id="rId18"/>
    <p:sldId id="379" r:id="rId19"/>
    <p:sldId id="380" r:id="rId20"/>
    <p:sldId id="381" r:id="rId21"/>
    <p:sldId id="288" r:id="rId22"/>
    <p:sldId id="370" r:id="rId23"/>
    <p:sldId id="371" r:id="rId24"/>
    <p:sldId id="354" r:id="rId25"/>
    <p:sldId id="331" r:id="rId26"/>
    <p:sldId id="332" r:id="rId27"/>
  </p:sldIdLst>
  <p:sldSz cx="9144000" cy="5143500" type="screen16x9"/>
  <p:notesSz cx="6858000" cy="9144000"/>
  <p:embeddedFontLst>
    <p:embeddedFont>
      <p:font typeface="Aldhabi" panose="01000000000000000000" pitchFamily="2" charset="-78"/>
      <p:regular r:id="rId29"/>
    </p:embeddedFont>
    <p:embeddedFont>
      <p:font typeface="Calibri" panose="020F0502020204030204" pitchFamily="34" charset="0"/>
      <p:regular r:id="rId30"/>
      <p:bold r:id="rId31"/>
    </p:embeddedFont>
    <p:embeddedFont>
      <p:font typeface="Comfortaa" panose="020B0604020202020204" charset="0"/>
      <p:regular r:id="rId32"/>
      <p:bold r:id="rId33"/>
    </p:embeddedFont>
    <p:embeddedFont>
      <p:font typeface="Monotype Koufi" pitchFamily="2" charset="-78"/>
      <p:bold r:id="rId34"/>
    </p:embeddedFont>
    <p:embeddedFont>
      <p:font typeface="Permanent Marker" panose="020B0604020202020204" charset="0"/>
      <p:regular r:id="rId35"/>
    </p:embeddedFont>
  </p:embeddedFontLst>
  <p:custDataLst>
    <p:tags r:id="rId3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0C02"/>
    <a:srgbClr val="FEB8B3"/>
    <a:srgbClr val="4C216D"/>
    <a:srgbClr val="E6E6E6"/>
    <a:srgbClr val="B7CAFB"/>
    <a:srgbClr val="276B65"/>
    <a:srgbClr val="FED58A"/>
    <a:srgbClr val="A6DFDA"/>
    <a:srgbClr val="ABDFA7"/>
    <a:srgbClr val="338D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BC5471-3FE6-4AD4-984A-37631ED08DEB}">
  <a:tblStyle styleId="{EFBC5471-3FE6-4AD4-984A-37631ED08DE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248" autoAdjust="0"/>
    <p:restoredTop sz="61396" autoAdjust="0"/>
  </p:normalViewPr>
  <p:slideViewPr>
    <p:cSldViewPr snapToGrid="0">
      <p:cViewPr varScale="1">
        <p:scale>
          <a:sx n="79" d="100"/>
          <a:sy n="79" d="100"/>
        </p:scale>
        <p:origin x="9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8229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5497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5223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251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251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 TITL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452" y="310275"/>
            <a:ext cx="9180800" cy="4538300"/>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 name="Google Shape;22;p2"/>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pic>
        <p:nvPicPr>
          <p:cNvPr id="24" name="رسم 23">
            <a:extLst>
              <a:ext uri="{FF2B5EF4-FFF2-40B4-BE49-F238E27FC236}">
                <a16:creationId xmlns:a16="http://schemas.microsoft.com/office/drawing/2014/main" id="{4F68DA9A-4932-4D6B-A7AD-58421FBF4B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3999" cy="514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BIG_NUMBER_1">
    <p:spTree>
      <p:nvGrpSpPr>
        <p:cNvPr id="1" name="Shape 40"/>
        <p:cNvGrpSpPr/>
        <p:nvPr/>
      </p:nvGrpSpPr>
      <p:grpSpPr>
        <a:xfrm>
          <a:off x="0" y="0"/>
          <a:ext cx="0" cy="0"/>
          <a:chOff x="0" y="0"/>
          <a:chExt cx="0" cy="0"/>
        </a:xfrm>
      </p:grpSpPr>
      <p:grpSp>
        <p:nvGrpSpPr>
          <p:cNvPr id="41" name="Google Shape;41;p4"/>
          <p:cNvGrpSpPr/>
          <p:nvPr/>
        </p:nvGrpSpPr>
        <p:grpSpPr>
          <a:xfrm>
            <a:off x="-12452" y="310275"/>
            <a:ext cx="9180800" cy="4538300"/>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421338"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4"/>
          <p:cNvSpPr txBox="1">
            <a:spLocks noGrp="1"/>
          </p:cNvSpPr>
          <p:nvPr>
            <p:ph type="title" idx="2" hasCustomPrompt="1"/>
          </p:nvPr>
        </p:nvSpPr>
        <p:spPr>
          <a:xfrm>
            <a:off x="3210379"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 name="Google Shape;56;p4"/>
          <p:cNvSpPr txBox="1">
            <a:spLocks noGrp="1"/>
          </p:cNvSpPr>
          <p:nvPr>
            <p:ph type="title" idx="3" hasCustomPrompt="1"/>
          </p:nvPr>
        </p:nvSpPr>
        <p:spPr>
          <a:xfrm>
            <a:off x="4999421"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 name="Google Shape;57;p4"/>
          <p:cNvSpPr txBox="1">
            <a:spLocks noGrp="1"/>
          </p:cNvSpPr>
          <p:nvPr>
            <p:ph type="title" idx="4" hasCustomPrompt="1"/>
          </p:nvPr>
        </p:nvSpPr>
        <p:spPr>
          <a:xfrm>
            <a:off x="6788463"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4"/>
          <p:cNvSpPr txBox="1">
            <a:spLocks noGrp="1"/>
          </p:cNvSpPr>
          <p:nvPr>
            <p:ph type="ctrTitle" idx="5"/>
          </p:nvPr>
        </p:nvSpPr>
        <p:spPr>
          <a:xfrm>
            <a:off x="311700" y="618575"/>
            <a:ext cx="8520600" cy="732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8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4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4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4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4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4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4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4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4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14145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4"/>
          <p:cNvSpPr txBox="1">
            <a:spLocks noGrp="1"/>
          </p:cNvSpPr>
          <p:nvPr>
            <p:ph type="subTitle" idx="6"/>
          </p:nvPr>
        </p:nvSpPr>
        <p:spPr>
          <a:xfrm>
            <a:off x="293047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1" name="Google Shape;61;p4"/>
          <p:cNvSpPr txBox="1">
            <a:spLocks noGrp="1"/>
          </p:cNvSpPr>
          <p:nvPr>
            <p:ph type="subTitle" idx="7"/>
          </p:nvPr>
        </p:nvSpPr>
        <p:spPr>
          <a:xfrm>
            <a:off x="471950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2" name="Google Shape;62;p4"/>
          <p:cNvSpPr txBox="1">
            <a:spLocks noGrp="1"/>
          </p:cNvSpPr>
          <p:nvPr>
            <p:ph type="subTitle" idx="8"/>
          </p:nvPr>
        </p:nvSpPr>
        <p:spPr>
          <a:xfrm>
            <a:off x="6508575" y="36826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3" name="Google Shape;63;p4"/>
          <p:cNvSpPr txBox="1">
            <a:spLocks noGrp="1"/>
          </p:cNvSpPr>
          <p:nvPr>
            <p:ph type="subTitle" idx="9"/>
          </p:nvPr>
        </p:nvSpPr>
        <p:spPr>
          <a:xfrm>
            <a:off x="471952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pic>
        <p:nvPicPr>
          <p:cNvPr id="25" name="رسم 24">
            <a:extLst>
              <a:ext uri="{FF2B5EF4-FFF2-40B4-BE49-F238E27FC236}">
                <a16:creationId xmlns:a16="http://schemas.microsoft.com/office/drawing/2014/main" id="{D7E8132C-FD93-48C1-9475-52A689AD8D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3999" cy="51435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pic>
        <p:nvPicPr>
          <p:cNvPr id="17" name="رسم 16">
            <a:extLst>
              <a:ext uri="{FF2B5EF4-FFF2-40B4-BE49-F238E27FC236}">
                <a16:creationId xmlns:a16="http://schemas.microsoft.com/office/drawing/2014/main" id="{16A8BC4A-3ECA-482F-902E-16E6FFF5F5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3999" cy="51435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gif"/><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notesSlide" Target="../notesSlides/notesSlide5.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jp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33.jpg"/><Relationship Id="rId5" Type="http://schemas.microsoft.com/office/2007/relationships/hdphoto" Target="../media/hdphoto2.wdp"/><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1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3"/>
          <p:cNvSpPr txBox="1">
            <a:spLocks noGrp="1"/>
          </p:cNvSpPr>
          <p:nvPr>
            <p:ph type="ctrTitle"/>
          </p:nvPr>
        </p:nvSpPr>
        <p:spPr>
          <a:xfrm>
            <a:off x="1455368" y="1690078"/>
            <a:ext cx="7688632" cy="14565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SA" sz="2800" dirty="0">
                <a:cs typeface="PT Bold Heading" panose="02010400000000000000" pitchFamily="2" charset="-78"/>
              </a:rPr>
              <a:t>الوحدة الثالثة : </a:t>
            </a:r>
            <a:br>
              <a:rPr lang="ar-SA" sz="2800" dirty="0">
                <a:cs typeface="PT Bold Heading" panose="02010400000000000000" pitchFamily="2" charset="-78"/>
              </a:rPr>
            </a:br>
            <a:br>
              <a:rPr lang="ar-SA" sz="2800" dirty="0">
                <a:cs typeface="PT Bold Heading" panose="02010400000000000000" pitchFamily="2" charset="-78"/>
              </a:rPr>
            </a:br>
            <a:r>
              <a:rPr lang="ar-SA" sz="2800" dirty="0">
                <a:solidFill>
                  <a:schemeClr val="accent3">
                    <a:lumMod val="50000"/>
                  </a:schemeClr>
                </a:solidFill>
                <a:cs typeface="PT Bold Heading" panose="02010400000000000000" pitchFamily="2" charset="-78"/>
              </a:rPr>
              <a:t>البرمجة في </a:t>
            </a:r>
            <a:r>
              <a:rPr lang="ar-SA" sz="2800" dirty="0" err="1">
                <a:solidFill>
                  <a:schemeClr val="accent3">
                    <a:lumMod val="50000"/>
                  </a:schemeClr>
                </a:solidFill>
                <a:cs typeface="PT Bold Heading" panose="02010400000000000000" pitchFamily="2" charset="-78"/>
              </a:rPr>
              <a:t>سكراتش</a:t>
            </a:r>
            <a:endParaRPr sz="2800" dirty="0">
              <a:solidFill>
                <a:schemeClr val="accent3">
                  <a:lumMod val="50000"/>
                </a:schemeClr>
              </a:solidFill>
              <a:cs typeface="PT Bold Heading" panose="02010400000000000000" pitchFamily="2" charset="-78"/>
            </a:endParaRPr>
          </a:p>
        </p:txBody>
      </p:sp>
      <p:grpSp>
        <p:nvGrpSpPr>
          <p:cNvPr id="333" name="Google Shape;333;p23"/>
          <p:cNvGrpSpPr/>
          <p:nvPr/>
        </p:nvGrpSpPr>
        <p:grpSpPr>
          <a:xfrm>
            <a:off x="5350141" y="100301"/>
            <a:ext cx="420904" cy="498241"/>
            <a:chOff x="5350141" y="100301"/>
            <a:chExt cx="420904" cy="498241"/>
          </a:xfrm>
        </p:grpSpPr>
        <p:sp>
          <p:nvSpPr>
            <p:cNvPr id="334" name="Google Shape;334;p23"/>
            <p:cNvSpPr/>
            <p:nvPr/>
          </p:nvSpPr>
          <p:spPr>
            <a:xfrm>
              <a:off x="5379886" y="136118"/>
              <a:ext cx="286978" cy="165098"/>
            </a:xfrm>
            <a:custGeom>
              <a:avLst/>
              <a:gdLst/>
              <a:ahLst/>
              <a:cxnLst/>
              <a:rect l="l" t="t" r="r" b="b"/>
              <a:pathLst>
                <a:path w="8672" h="4989" extrusionOk="0">
                  <a:moveTo>
                    <a:pt x="6242" y="1710"/>
                  </a:moveTo>
                  <a:lnTo>
                    <a:pt x="6242" y="1710"/>
                  </a:lnTo>
                  <a:cubicBezTo>
                    <a:pt x="6071" y="1796"/>
                    <a:pt x="5899" y="1880"/>
                    <a:pt x="5726" y="1960"/>
                  </a:cubicBezTo>
                  <a:cubicBezTo>
                    <a:pt x="5898" y="1877"/>
                    <a:pt x="6069" y="1793"/>
                    <a:pt x="6242" y="1710"/>
                  </a:cubicBezTo>
                  <a:close/>
                  <a:moveTo>
                    <a:pt x="7348" y="1"/>
                  </a:moveTo>
                  <a:cubicBezTo>
                    <a:pt x="7282" y="1"/>
                    <a:pt x="7214" y="8"/>
                    <a:pt x="7146" y="24"/>
                  </a:cubicBezTo>
                  <a:cubicBezTo>
                    <a:pt x="6725" y="119"/>
                    <a:pt x="6287" y="534"/>
                    <a:pt x="5902" y="742"/>
                  </a:cubicBezTo>
                  <a:cubicBezTo>
                    <a:pt x="5381" y="1024"/>
                    <a:pt x="4844" y="1271"/>
                    <a:pt x="4305" y="1514"/>
                  </a:cubicBezTo>
                  <a:cubicBezTo>
                    <a:pt x="3069" y="2075"/>
                    <a:pt x="1824" y="2611"/>
                    <a:pt x="526" y="3012"/>
                  </a:cubicBezTo>
                  <a:cubicBezTo>
                    <a:pt x="1" y="3175"/>
                    <a:pt x="70" y="3862"/>
                    <a:pt x="453" y="4038"/>
                  </a:cubicBezTo>
                  <a:cubicBezTo>
                    <a:pt x="468" y="4146"/>
                    <a:pt x="514" y="4245"/>
                    <a:pt x="586" y="4326"/>
                  </a:cubicBezTo>
                  <a:cubicBezTo>
                    <a:pt x="1035" y="4810"/>
                    <a:pt x="1514" y="4989"/>
                    <a:pt x="2003" y="4989"/>
                  </a:cubicBezTo>
                  <a:cubicBezTo>
                    <a:pt x="2531" y="4989"/>
                    <a:pt x="3071" y="4782"/>
                    <a:pt x="3603" y="4527"/>
                  </a:cubicBezTo>
                  <a:cubicBezTo>
                    <a:pt x="3613" y="4527"/>
                    <a:pt x="3623" y="4527"/>
                    <a:pt x="3633" y="4527"/>
                  </a:cubicBezTo>
                  <a:cubicBezTo>
                    <a:pt x="3664" y="4527"/>
                    <a:pt x="3695" y="4525"/>
                    <a:pt x="3726" y="4521"/>
                  </a:cubicBezTo>
                  <a:cubicBezTo>
                    <a:pt x="4923" y="4348"/>
                    <a:pt x="7363" y="3737"/>
                    <a:pt x="8147" y="2453"/>
                  </a:cubicBezTo>
                  <a:cubicBezTo>
                    <a:pt x="8342" y="2254"/>
                    <a:pt x="8478" y="2024"/>
                    <a:pt x="8530" y="1758"/>
                  </a:cubicBezTo>
                  <a:cubicBezTo>
                    <a:pt x="8671" y="1013"/>
                    <a:pt x="8114" y="1"/>
                    <a:pt x="734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5350141" y="100301"/>
              <a:ext cx="420904" cy="498241"/>
            </a:xfrm>
            <a:custGeom>
              <a:avLst/>
              <a:gdLst/>
              <a:ahLst/>
              <a:cxnLst/>
              <a:rect l="l" t="t" r="r" b="b"/>
              <a:pathLst>
                <a:path w="12719" h="15056" extrusionOk="0">
                  <a:moveTo>
                    <a:pt x="8495" y="811"/>
                  </a:moveTo>
                  <a:cubicBezTo>
                    <a:pt x="8825" y="1461"/>
                    <a:pt x="9135" y="2114"/>
                    <a:pt x="9430" y="2769"/>
                  </a:cubicBezTo>
                  <a:cubicBezTo>
                    <a:pt x="7200" y="4197"/>
                    <a:pt x="5258" y="5404"/>
                    <a:pt x="2592" y="5932"/>
                  </a:cubicBezTo>
                  <a:cubicBezTo>
                    <a:pt x="2590" y="5932"/>
                    <a:pt x="2589" y="5935"/>
                    <a:pt x="2587" y="5935"/>
                  </a:cubicBezTo>
                  <a:cubicBezTo>
                    <a:pt x="2146" y="5298"/>
                    <a:pt x="1667" y="4690"/>
                    <a:pt x="1149" y="4116"/>
                  </a:cubicBezTo>
                  <a:cubicBezTo>
                    <a:pt x="1151" y="4115"/>
                    <a:pt x="1153" y="4115"/>
                    <a:pt x="1155" y="4115"/>
                  </a:cubicBezTo>
                  <a:cubicBezTo>
                    <a:pt x="1157" y="4115"/>
                    <a:pt x="1159" y="4115"/>
                    <a:pt x="1161" y="4114"/>
                  </a:cubicBezTo>
                  <a:cubicBezTo>
                    <a:pt x="3738" y="3350"/>
                    <a:pt x="6202" y="2207"/>
                    <a:pt x="8495" y="811"/>
                  </a:cubicBezTo>
                  <a:close/>
                  <a:moveTo>
                    <a:pt x="10656" y="8126"/>
                  </a:moveTo>
                  <a:cubicBezTo>
                    <a:pt x="10936" y="8126"/>
                    <a:pt x="11222" y="8168"/>
                    <a:pt x="11510" y="8225"/>
                  </a:cubicBezTo>
                  <a:cubicBezTo>
                    <a:pt x="11668" y="8724"/>
                    <a:pt x="11821" y="9227"/>
                    <a:pt x="11967" y="9738"/>
                  </a:cubicBezTo>
                  <a:cubicBezTo>
                    <a:pt x="11990" y="9822"/>
                    <a:pt x="12043" y="9894"/>
                    <a:pt x="12117" y="9942"/>
                  </a:cubicBezTo>
                  <a:cubicBezTo>
                    <a:pt x="11912" y="10848"/>
                    <a:pt x="10993" y="11516"/>
                    <a:pt x="10156" y="11516"/>
                  </a:cubicBezTo>
                  <a:cubicBezTo>
                    <a:pt x="9586" y="11516"/>
                    <a:pt x="9055" y="11207"/>
                    <a:pt x="8812" y="10453"/>
                  </a:cubicBezTo>
                  <a:cubicBezTo>
                    <a:pt x="8600" y="9802"/>
                    <a:pt x="8862" y="9034"/>
                    <a:pt x="9366" y="8589"/>
                  </a:cubicBezTo>
                  <a:cubicBezTo>
                    <a:pt x="9763" y="8239"/>
                    <a:pt x="10201" y="8126"/>
                    <a:pt x="10656" y="8126"/>
                  </a:cubicBezTo>
                  <a:close/>
                  <a:moveTo>
                    <a:pt x="3445" y="11407"/>
                  </a:moveTo>
                  <a:cubicBezTo>
                    <a:pt x="3785" y="11407"/>
                    <a:pt x="4095" y="11506"/>
                    <a:pt x="4303" y="11734"/>
                  </a:cubicBezTo>
                  <a:cubicBezTo>
                    <a:pt x="4351" y="11789"/>
                    <a:pt x="4423" y="11821"/>
                    <a:pt x="4496" y="11821"/>
                  </a:cubicBezTo>
                  <a:cubicBezTo>
                    <a:pt x="4508" y="11821"/>
                    <a:pt x="4520" y="11820"/>
                    <a:pt x="4532" y="11818"/>
                  </a:cubicBezTo>
                  <a:cubicBezTo>
                    <a:pt x="4667" y="12274"/>
                    <a:pt x="4793" y="12739"/>
                    <a:pt x="4900" y="13212"/>
                  </a:cubicBezTo>
                  <a:cubicBezTo>
                    <a:pt x="4925" y="13322"/>
                    <a:pt x="5003" y="13394"/>
                    <a:pt x="5096" y="13434"/>
                  </a:cubicBezTo>
                  <a:cubicBezTo>
                    <a:pt x="4733" y="14057"/>
                    <a:pt x="4063" y="14389"/>
                    <a:pt x="3367" y="14389"/>
                  </a:cubicBezTo>
                  <a:cubicBezTo>
                    <a:pt x="2798" y="14389"/>
                    <a:pt x="2210" y="14167"/>
                    <a:pt x="1756" y="13703"/>
                  </a:cubicBezTo>
                  <a:cubicBezTo>
                    <a:pt x="687" y="12614"/>
                    <a:pt x="2255" y="11407"/>
                    <a:pt x="3445" y="11407"/>
                  </a:cubicBezTo>
                  <a:close/>
                  <a:moveTo>
                    <a:pt x="8464" y="1"/>
                  </a:moveTo>
                  <a:cubicBezTo>
                    <a:pt x="8337" y="1"/>
                    <a:pt x="8214" y="110"/>
                    <a:pt x="8230" y="252"/>
                  </a:cubicBezTo>
                  <a:cubicBezTo>
                    <a:pt x="8211" y="256"/>
                    <a:pt x="8194" y="262"/>
                    <a:pt x="8178" y="270"/>
                  </a:cubicBezTo>
                  <a:cubicBezTo>
                    <a:pt x="5883" y="1618"/>
                    <a:pt x="3520" y="2697"/>
                    <a:pt x="1028" y="3630"/>
                  </a:cubicBezTo>
                  <a:cubicBezTo>
                    <a:pt x="941" y="3661"/>
                    <a:pt x="877" y="3737"/>
                    <a:pt x="863" y="3829"/>
                  </a:cubicBezTo>
                  <a:cubicBezTo>
                    <a:pt x="840" y="3821"/>
                    <a:pt x="816" y="3817"/>
                    <a:pt x="792" y="3817"/>
                  </a:cubicBezTo>
                  <a:cubicBezTo>
                    <a:pt x="623" y="3817"/>
                    <a:pt x="450" y="4006"/>
                    <a:pt x="575" y="4171"/>
                  </a:cubicBezTo>
                  <a:cubicBezTo>
                    <a:pt x="2148" y="6261"/>
                    <a:pt x="3388" y="8455"/>
                    <a:pt x="4228" y="10868"/>
                  </a:cubicBezTo>
                  <a:cubicBezTo>
                    <a:pt x="3994" y="10751"/>
                    <a:pt x="3725" y="10698"/>
                    <a:pt x="3443" y="10698"/>
                  </a:cubicBezTo>
                  <a:cubicBezTo>
                    <a:pt x="1923" y="10698"/>
                    <a:pt x="0" y="12248"/>
                    <a:pt x="889" y="13752"/>
                  </a:cubicBezTo>
                  <a:cubicBezTo>
                    <a:pt x="1404" y="14626"/>
                    <a:pt x="2407" y="15056"/>
                    <a:pt x="3367" y="15056"/>
                  </a:cubicBezTo>
                  <a:cubicBezTo>
                    <a:pt x="4595" y="15056"/>
                    <a:pt x="5752" y="14351"/>
                    <a:pt x="5722" y="12968"/>
                  </a:cubicBezTo>
                  <a:cubicBezTo>
                    <a:pt x="5722" y="12958"/>
                    <a:pt x="5729" y="12947"/>
                    <a:pt x="5727" y="12936"/>
                  </a:cubicBezTo>
                  <a:cubicBezTo>
                    <a:pt x="5726" y="12930"/>
                    <a:pt x="5722" y="12924"/>
                    <a:pt x="5721" y="12918"/>
                  </a:cubicBezTo>
                  <a:cubicBezTo>
                    <a:pt x="5718" y="12807"/>
                    <a:pt x="5707" y="12697"/>
                    <a:pt x="5689" y="12588"/>
                  </a:cubicBezTo>
                  <a:cubicBezTo>
                    <a:pt x="5676" y="12503"/>
                    <a:pt x="5618" y="12470"/>
                    <a:pt x="5556" y="12470"/>
                  </a:cubicBezTo>
                  <a:cubicBezTo>
                    <a:pt x="5553" y="12470"/>
                    <a:pt x="5551" y="12470"/>
                    <a:pt x="5548" y="12471"/>
                  </a:cubicBezTo>
                  <a:cubicBezTo>
                    <a:pt x="5502" y="12380"/>
                    <a:pt x="5456" y="12290"/>
                    <a:pt x="5418" y="12202"/>
                  </a:cubicBezTo>
                  <a:cubicBezTo>
                    <a:pt x="5412" y="12189"/>
                    <a:pt x="5404" y="12178"/>
                    <a:pt x="5393" y="12167"/>
                  </a:cubicBezTo>
                  <a:cubicBezTo>
                    <a:pt x="5341" y="11965"/>
                    <a:pt x="5292" y="11763"/>
                    <a:pt x="5231" y="11562"/>
                  </a:cubicBezTo>
                  <a:cubicBezTo>
                    <a:pt x="5121" y="11178"/>
                    <a:pt x="4998" y="10796"/>
                    <a:pt x="4863" y="10420"/>
                  </a:cubicBezTo>
                  <a:cubicBezTo>
                    <a:pt x="4585" y="9636"/>
                    <a:pt x="4260" y="8868"/>
                    <a:pt x="3889" y="8124"/>
                  </a:cubicBezTo>
                  <a:cubicBezTo>
                    <a:pt x="3584" y="7523"/>
                    <a:pt x="3247" y="6940"/>
                    <a:pt x="2878" y="6376"/>
                  </a:cubicBezTo>
                  <a:cubicBezTo>
                    <a:pt x="5263" y="6042"/>
                    <a:pt x="7959" y="5097"/>
                    <a:pt x="9695" y="3367"/>
                  </a:cubicBezTo>
                  <a:cubicBezTo>
                    <a:pt x="10284" y="4718"/>
                    <a:pt x="10801" y="6090"/>
                    <a:pt x="11268" y="7494"/>
                  </a:cubicBezTo>
                  <a:cubicBezTo>
                    <a:pt x="11083" y="7447"/>
                    <a:pt x="10896" y="7425"/>
                    <a:pt x="10710" y="7425"/>
                  </a:cubicBezTo>
                  <a:cubicBezTo>
                    <a:pt x="8966" y="7425"/>
                    <a:pt x="7318" y="9384"/>
                    <a:pt x="8361" y="11120"/>
                  </a:cubicBezTo>
                  <a:cubicBezTo>
                    <a:pt x="8771" y="11798"/>
                    <a:pt x="9512" y="12210"/>
                    <a:pt x="10274" y="12210"/>
                  </a:cubicBezTo>
                  <a:cubicBezTo>
                    <a:pt x="10537" y="12210"/>
                    <a:pt x="10802" y="12161"/>
                    <a:pt x="11057" y="12057"/>
                  </a:cubicBezTo>
                  <a:cubicBezTo>
                    <a:pt x="11947" y="11694"/>
                    <a:pt x="12719" y="10766"/>
                    <a:pt x="12642" y="9789"/>
                  </a:cubicBezTo>
                  <a:cubicBezTo>
                    <a:pt x="12682" y="9712"/>
                    <a:pt x="12693" y="9625"/>
                    <a:pt x="12674" y="9542"/>
                  </a:cubicBezTo>
                  <a:cubicBezTo>
                    <a:pt x="11948" y="6206"/>
                    <a:pt x="10541" y="2950"/>
                    <a:pt x="8654" y="109"/>
                  </a:cubicBezTo>
                  <a:cubicBezTo>
                    <a:pt x="8603" y="33"/>
                    <a:pt x="8533" y="1"/>
                    <a:pt x="8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3"/>
          <p:cNvGrpSpPr/>
          <p:nvPr/>
        </p:nvGrpSpPr>
        <p:grpSpPr>
          <a:xfrm>
            <a:off x="4399480" y="472494"/>
            <a:ext cx="800177" cy="752193"/>
            <a:chOff x="734290" y="251983"/>
            <a:chExt cx="800177" cy="752193"/>
          </a:xfrm>
        </p:grpSpPr>
        <p:sp>
          <p:nvSpPr>
            <p:cNvPr id="357" name="Google Shape;357;p23"/>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23"/>
          <p:cNvGrpSpPr/>
          <p:nvPr/>
        </p:nvGrpSpPr>
        <p:grpSpPr>
          <a:xfrm>
            <a:off x="2857571" y="1302505"/>
            <a:ext cx="152954" cy="60030"/>
            <a:chOff x="2857571" y="1302505"/>
            <a:chExt cx="152954" cy="60030"/>
          </a:xfrm>
        </p:grpSpPr>
        <p:sp>
          <p:nvSpPr>
            <p:cNvPr id="360" name="Google Shape;360;p23"/>
            <p:cNvSpPr/>
            <p:nvPr/>
          </p:nvSpPr>
          <p:spPr>
            <a:xfrm>
              <a:off x="2857571" y="1331063"/>
              <a:ext cx="152954" cy="31471"/>
            </a:xfrm>
            <a:custGeom>
              <a:avLst/>
              <a:gdLst/>
              <a:ahLst/>
              <a:cxnLst/>
              <a:rect l="l" t="t" r="r" b="b"/>
              <a:pathLst>
                <a:path w="4622" h="951" extrusionOk="0">
                  <a:moveTo>
                    <a:pt x="4448" y="0"/>
                  </a:moveTo>
                  <a:cubicBezTo>
                    <a:pt x="4443" y="0"/>
                    <a:pt x="4437" y="1"/>
                    <a:pt x="4431" y="1"/>
                  </a:cubicBezTo>
                  <a:cubicBezTo>
                    <a:pt x="3025" y="162"/>
                    <a:pt x="1380" y="360"/>
                    <a:pt x="54" y="848"/>
                  </a:cubicBezTo>
                  <a:cubicBezTo>
                    <a:pt x="0" y="867"/>
                    <a:pt x="6" y="950"/>
                    <a:pt x="68" y="950"/>
                  </a:cubicBezTo>
                  <a:cubicBezTo>
                    <a:pt x="102" y="950"/>
                    <a:pt x="137" y="950"/>
                    <a:pt x="172" y="950"/>
                  </a:cubicBezTo>
                  <a:cubicBezTo>
                    <a:pt x="1559" y="950"/>
                    <a:pt x="3132" y="597"/>
                    <a:pt x="4471" y="288"/>
                  </a:cubicBezTo>
                  <a:cubicBezTo>
                    <a:pt x="4622" y="252"/>
                    <a:pt x="4600" y="0"/>
                    <a:pt x="44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2896289" y="1302505"/>
              <a:ext cx="106061" cy="10590"/>
            </a:xfrm>
            <a:custGeom>
              <a:avLst/>
              <a:gdLst/>
              <a:ahLst/>
              <a:cxnLst/>
              <a:rect l="l" t="t" r="r" b="b"/>
              <a:pathLst>
                <a:path w="3205" h="320" extrusionOk="0">
                  <a:moveTo>
                    <a:pt x="3005" y="1"/>
                  </a:moveTo>
                  <a:cubicBezTo>
                    <a:pt x="3003" y="1"/>
                    <a:pt x="3001" y="1"/>
                    <a:pt x="2999" y="1"/>
                  </a:cubicBezTo>
                  <a:cubicBezTo>
                    <a:pt x="2039" y="27"/>
                    <a:pt x="1074" y="22"/>
                    <a:pt x="114" y="73"/>
                  </a:cubicBezTo>
                  <a:cubicBezTo>
                    <a:pt x="0" y="77"/>
                    <a:pt x="0" y="243"/>
                    <a:pt x="114" y="249"/>
                  </a:cubicBezTo>
                  <a:cubicBezTo>
                    <a:pt x="1074" y="299"/>
                    <a:pt x="2039" y="293"/>
                    <a:pt x="2999" y="319"/>
                  </a:cubicBezTo>
                  <a:cubicBezTo>
                    <a:pt x="3001" y="319"/>
                    <a:pt x="3003" y="319"/>
                    <a:pt x="3005" y="319"/>
                  </a:cubicBezTo>
                  <a:cubicBezTo>
                    <a:pt x="3203" y="319"/>
                    <a:pt x="3204" y="1"/>
                    <a:pt x="30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23"/>
          <p:cNvGrpSpPr/>
          <p:nvPr/>
        </p:nvGrpSpPr>
        <p:grpSpPr>
          <a:xfrm>
            <a:off x="3168309" y="474596"/>
            <a:ext cx="1088181" cy="608604"/>
            <a:chOff x="3168309" y="474596"/>
            <a:chExt cx="1088181" cy="608604"/>
          </a:xfrm>
        </p:grpSpPr>
        <p:grpSp>
          <p:nvGrpSpPr>
            <p:cNvPr id="363" name="Google Shape;363;p23"/>
            <p:cNvGrpSpPr/>
            <p:nvPr/>
          </p:nvGrpSpPr>
          <p:grpSpPr>
            <a:xfrm>
              <a:off x="3168309" y="517749"/>
              <a:ext cx="1084309" cy="565452"/>
              <a:chOff x="3168309" y="517749"/>
              <a:chExt cx="1084309" cy="565452"/>
            </a:xfrm>
          </p:grpSpPr>
          <p:sp>
            <p:nvSpPr>
              <p:cNvPr id="364" name="Google Shape;364;p23"/>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23"/>
            <p:cNvGrpSpPr/>
            <p:nvPr/>
          </p:nvGrpSpPr>
          <p:grpSpPr>
            <a:xfrm>
              <a:off x="4114622" y="474596"/>
              <a:ext cx="141868" cy="100403"/>
              <a:chOff x="4114622" y="474596"/>
              <a:chExt cx="141868" cy="100403"/>
            </a:xfrm>
          </p:grpSpPr>
          <p:sp>
            <p:nvSpPr>
              <p:cNvPr id="367" name="Google Shape;367;p23"/>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1" name="Google Shape;381;p23"/>
          <p:cNvGrpSpPr/>
          <p:nvPr/>
        </p:nvGrpSpPr>
        <p:grpSpPr>
          <a:xfrm>
            <a:off x="5910718" y="-131360"/>
            <a:ext cx="105830" cy="85015"/>
            <a:chOff x="5910718" y="-131360"/>
            <a:chExt cx="105830" cy="85015"/>
          </a:xfrm>
        </p:grpSpPr>
        <p:sp>
          <p:nvSpPr>
            <p:cNvPr id="382" name="Google Shape;382;p23"/>
            <p:cNvSpPr/>
            <p:nvPr/>
          </p:nvSpPr>
          <p:spPr>
            <a:xfrm>
              <a:off x="5910718" y="-129342"/>
              <a:ext cx="37097" cy="58342"/>
            </a:xfrm>
            <a:custGeom>
              <a:avLst/>
              <a:gdLst/>
              <a:ahLst/>
              <a:cxnLst/>
              <a:rect l="l" t="t" r="r" b="b"/>
              <a:pathLst>
                <a:path w="1121" h="1763" extrusionOk="0">
                  <a:moveTo>
                    <a:pt x="181" y="1"/>
                  </a:moveTo>
                  <a:cubicBezTo>
                    <a:pt x="92" y="1"/>
                    <a:pt x="1" y="100"/>
                    <a:pt x="51" y="208"/>
                  </a:cubicBezTo>
                  <a:lnTo>
                    <a:pt x="737" y="1672"/>
                  </a:lnTo>
                  <a:cubicBezTo>
                    <a:pt x="767" y="1736"/>
                    <a:pt x="819" y="1763"/>
                    <a:pt x="873" y="1763"/>
                  </a:cubicBezTo>
                  <a:cubicBezTo>
                    <a:pt x="992" y="1763"/>
                    <a:pt x="1120" y="1633"/>
                    <a:pt x="1045" y="1492"/>
                  </a:cubicBezTo>
                  <a:lnTo>
                    <a:pt x="287" y="70"/>
                  </a:lnTo>
                  <a:cubicBezTo>
                    <a:pt x="261" y="21"/>
                    <a:pt x="221"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3"/>
            <p:cNvSpPr/>
            <p:nvPr/>
          </p:nvSpPr>
          <p:spPr>
            <a:xfrm>
              <a:off x="5974255" y="-131360"/>
              <a:ext cx="42292" cy="85015"/>
            </a:xfrm>
            <a:custGeom>
              <a:avLst/>
              <a:gdLst/>
              <a:ahLst/>
              <a:cxnLst/>
              <a:rect l="l" t="t" r="r" b="b"/>
              <a:pathLst>
                <a:path w="1278" h="2569" extrusionOk="0">
                  <a:moveTo>
                    <a:pt x="215" y="1"/>
                  </a:moveTo>
                  <a:cubicBezTo>
                    <a:pt x="98" y="1"/>
                    <a:pt x="0" y="146"/>
                    <a:pt x="102" y="258"/>
                  </a:cubicBezTo>
                  <a:cubicBezTo>
                    <a:pt x="634" y="837"/>
                    <a:pt x="812" y="1546"/>
                    <a:pt x="658" y="2312"/>
                  </a:cubicBezTo>
                  <a:cubicBezTo>
                    <a:pt x="627" y="2466"/>
                    <a:pt x="753" y="2568"/>
                    <a:pt x="873" y="2568"/>
                  </a:cubicBezTo>
                  <a:cubicBezTo>
                    <a:pt x="952" y="2568"/>
                    <a:pt x="1028" y="2524"/>
                    <a:pt x="1055" y="2421"/>
                  </a:cubicBezTo>
                  <a:cubicBezTo>
                    <a:pt x="1277" y="1565"/>
                    <a:pt x="978" y="627"/>
                    <a:pt x="318" y="42"/>
                  </a:cubicBezTo>
                  <a:cubicBezTo>
                    <a:pt x="285" y="13"/>
                    <a:pt x="24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23"/>
          <p:cNvGrpSpPr/>
          <p:nvPr/>
        </p:nvGrpSpPr>
        <p:grpSpPr>
          <a:xfrm>
            <a:off x="4756021" y="3831533"/>
            <a:ext cx="142364" cy="69263"/>
            <a:chOff x="4756021" y="3831533"/>
            <a:chExt cx="142364" cy="69263"/>
          </a:xfrm>
        </p:grpSpPr>
        <p:sp>
          <p:nvSpPr>
            <p:cNvPr id="490" name="Google Shape;490;p23"/>
            <p:cNvSpPr/>
            <p:nvPr/>
          </p:nvSpPr>
          <p:spPr>
            <a:xfrm>
              <a:off x="4756021" y="3831533"/>
              <a:ext cx="118802" cy="28923"/>
            </a:xfrm>
            <a:custGeom>
              <a:avLst/>
              <a:gdLst/>
              <a:ahLst/>
              <a:cxnLst/>
              <a:rect l="l" t="t" r="r" b="b"/>
              <a:pathLst>
                <a:path w="3590" h="874" extrusionOk="0">
                  <a:moveTo>
                    <a:pt x="3290" y="1"/>
                  </a:moveTo>
                  <a:cubicBezTo>
                    <a:pt x="3279" y="1"/>
                    <a:pt x="3267" y="2"/>
                    <a:pt x="3254" y="4"/>
                  </a:cubicBezTo>
                  <a:cubicBezTo>
                    <a:pt x="2219" y="177"/>
                    <a:pt x="1176" y="361"/>
                    <a:pt x="151" y="587"/>
                  </a:cubicBezTo>
                  <a:cubicBezTo>
                    <a:pt x="0" y="621"/>
                    <a:pt x="24" y="873"/>
                    <a:pt x="172" y="873"/>
                  </a:cubicBezTo>
                  <a:cubicBezTo>
                    <a:pt x="178" y="873"/>
                    <a:pt x="184" y="873"/>
                    <a:pt x="189" y="872"/>
                  </a:cubicBezTo>
                  <a:cubicBezTo>
                    <a:pt x="1246" y="741"/>
                    <a:pt x="2308" y="564"/>
                    <a:pt x="3357" y="378"/>
                  </a:cubicBezTo>
                  <a:cubicBezTo>
                    <a:pt x="3589" y="335"/>
                    <a:pt x="3507" y="1"/>
                    <a:pt x="32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801887" y="3872303"/>
              <a:ext cx="96498" cy="28493"/>
            </a:xfrm>
            <a:custGeom>
              <a:avLst/>
              <a:gdLst/>
              <a:ahLst/>
              <a:cxnLst/>
              <a:rect l="l" t="t" r="r" b="b"/>
              <a:pathLst>
                <a:path w="2916" h="861" extrusionOk="0">
                  <a:moveTo>
                    <a:pt x="2651" y="0"/>
                  </a:moveTo>
                  <a:cubicBezTo>
                    <a:pt x="2622" y="0"/>
                    <a:pt x="2591" y="8"/>
                    <a:pt x="2559" y="26"/>
                  </a:cubicBezTo>
                  <a:cubicBezTo>
                    <a:pt x="1994" y="348"/>
                    <a:pt x="1400" y="522"/>
                    <a:pt x="772" y="522"/>
                  </a:cubicBezTo>
                  <a:cubicBezTo>
                    <a:pt x="611" y="522"/>
                    <a:pt x="448" y="510"/>
                    <a:pt x="283" y="487"/>
                  </a:cubicBezTo>
                  <a:cubicBezTo>
                    <a:pt x="274" y="486"/>
                    <a:pt x="266" y="485"/>
                    <a:pt x="257" y="485"/>
                  </a:cubicBezTo>
                  <a:cubicBezTo>
                    <a:pt x="76" y="485"/>
                    <a:pt x="1" y="760"/>
                    <a:pt x="197" y="795"/>
                  </a:cubicBezTo>
                  <a:cubicBezTo>
                    <a:pt x="430" y="838"/>
                    <a:pt x="664" y="860"/>
                    <a:pt x="896" y="860"/>
                  </a:cubicBezTo>
                  <a:cubicBezTo>
                    <a:pt x="1543" y="860"/>
                    <a:pt x="2180" y="691"/>
                    <a:pt x="2744" y="345"/>
                  </a:cubicBezTo>
                  <a:cubicBezTo>
                    <a:pt x="2915" y="240"/>
                    <a:pt x="2812" y="0"/>
                    <a:pt x="26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23"/>
          <p:cNvGrpSpPr/>
          <p:nvPr/>
        </p:nvGrpSpPr>
        <p:grpSpPr>
          <a:xfrm>
            <a:off x="5630954" y="5096427"/>
            <a:ext cx="147626" cy="102487"/>
            <a:chOff x="5630954" y="5096427"/>
            <a:chExt cx="147626" cy="102487"/>
          </a:xfrm>
        </p:grpSpPr>
        <p:sp>
          <p:nvSpPr>
            <p:cNvPr id="497" name="Google Shape;497;p23"/>
            <p:cNvSpPr/>
            <p:nvPr/>
          </p:nvSpPr>
          <p:spPr>
            <a:xfrm>
              <a:off x="5630954" y="5129023"/>
              <a:ext cx="86173" cy="60195"/>
            </a:xfrm>
            <a:custGeom>
              <a:avLst/>
              <a:gdLst/>
              <a:ahLst/>
              <a:cxnLst/>
              <a:rect l="l" t="t" r="r" b="b"/>
              <a:pathLst>
                <a:path w="2604" h="1819" extrusionOk="0">
                  <a:moveTo>
                    <a:pt x="2344" y="1"/>
                  </a:moveTo>
                  <a:cubicBezTo>
                    <a:pt x="2285" y="1"/>
                    <a:pt x="2225" y="25"/>
                    <a:pt x="2181" y="83"/>
                  </a:cubicBezTo>
                  <a:cubicBezTo>
                    <a:pt x="1645" y="776"/>
                    <a:pt x="1019" y="1286"/>
                    <a:pt x="164" y="1535"/>
                  </a:cubicBezTo>
                  <a:cubicBezTo>
                    <a:pt x="0" y="1583"/>
                    <a:pt x="50" y="1818"/>
                    <a:pt x="201" y="1818"/>
                  </a:cubicBezTo>
                  <a:cubicBezTo>
                    <a:pt x="214" y="1818"/>
                    <a:pt x="227" y="1817"/>
                    <a:pt x="241" y="1813"/>
                  </a:cubicBezTo>
                  <a:cubicBezTo>
                    <a:pt x="1137" y="1588"/>
                    <a:pt x="2001" y="1060"/>
                    <a:pt x="2509" y="274"/>
                  </a:cubicBezTo>
                  <a:cubicBezTo>
                    <a:pt x="2604" y="127"/>
                    <a:pt x="2478" y="1"/>
                    <a:pt x="2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5696146" y="5096427"/>
              <a:ext cx="82433" cy="102487"/>
            </a:xfrm>
            <a:custGeom>
              <a:avLst/>
              <a:gdLst/>
              <a:ahLst/>
              <a:cxnLst/>
              <a:rect l="l" t="t" r="r" b="b"/>
              <a:pathLst>
                <a:path w="2491" h="3097" extrusionOk="0">
                  <a:moveTo>
                    <a:pt x="2244" y="0"/>
                  </a:moveTo>
                  <a:cubicBezTo>
                    <a:pt x="2166" y="0"/>
                    <a:pt x="2093" y="45"/>
                    <a:pt x="2072" y="149"/>
                  </a:cubicBezTo>
                  <a:cubicBezTo>
                    <a:pt x="1823" y="1340"/>
                    <a:pt x="1156" y="2212"/>
                    <a:pt x="119" y="2827"/>
                  </a:cubicBezTo>
                  <a:cubicBezTo>
                    <a:pt x="1" y="2897"/>
                    <a:pt x="58" y="3096"/>
                    <a:pt x="180" y="3096"/>
                  </a:cubicBezTo>
                  <a:cubicBezTo>
                    <a:pt x="195" y="3096"/>
                    <a:pt x="211" y="3093"/>
                    <a:pt x="228" y="3086"/>
                  </a:cubicBezTo>
                  <a:cubicBezTo>
                    <a:pt x="1397" y="2619"/>
                    <a:pt x="2268" y="1492"/>
                    <a:pt x="2466" y="256"/>
                  </a:cubicBezTo>
                  <a:cubicBezTo>
                    <a:pt x="2491" y="103"/>
                    <a:pt x="2362" y="0"/>
                    <a:pt x="22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a:off x="6416107" y="3473604"/>
            <a:ext cx="72969" cy="114666"/>
            <a:chOff x="6416107" y="3473604"/>
            <a:chExt cx="72969" cy="114666"/>
          </a:xfrm>
        </p:grpSpPr>
        <p:sp>
          <p:nvSpPr>
            <p:cNvPr id="504" name="Google Shape;504;p23"/>
            <p:cNvSpPr/>
            <p:nvPr/>
          </p:nvSpPr>
          <p:spPr>
            <a:xfrm>
              <a:off x="6416107" y="3473604"/>
              <a:ext cx="23827" cy="114666"/>
            </a:xfrm>
            <a:custGeom>
              <a:avLst/>
              <a:gdLst/>
              <a:ahLst/>
              <a:cxnLst/>
              <a:rect l="l" t="t" r="r" b="b"/>
              <a:pathLst>
                <a:path w="720" h="3465" extrusionOk="0">
                  <a:moveTo>
                    <a:pt x="486" y="1"/>
                  </a:moveTo>
                  <a:cubicBezTo>
                    <a:pt x="411" y="1"/>
                    <a:pt x="339" y="43"/>
                    <a:pt x="313" y="142"/>
                  </a:cubicBezTo>
                  <a:cubicBezTo>
                    <a:pt x="43" y="1168"/>
                    <a:pt x="0" y="2272"/>
                    <a:pt x="129" y="3321"/>
                  </a:cubicBezTo>
                  <a:cubicBezTo>
                    <a:pt x="140" y="3415"/>
                    <a:pt x="218" y="3464"/>
                    <a:pt x="292" y="3464"/>
                  </a:cubicBezTo>
                  <a:cubicBezTo>
                    <a:pt x="364" y="3464"/>
                    <a:pt x="431" y="3418"/>
                    <a:pt x="427" y="3321"/>
                  </a:cubicBezTo>
                  <a:cubicBezTo>
                    <a:pt x="385" y="2271"/>
                    <a:pt x="492" y="1277"/>
                    <a:pt x="691" y="246"/>
                  </a:cubicBezTo>
                  <a:cubicBezTo>
                    <a:pt x="720" y="98"/>
                    <a:pt x="600"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6450457" y="3497199"/>
              <a:ext cx="38619" cy="67641"/>
            </a:xfrm>
            <a:custGeom>
              <a:avLst/>
              <a:gdLst/>
              <a:ahLst/>
              <a:cxnLst/>
              <a:rect l="l" t="t" r="r" b="b"/>
              <a:pathLst>
                <a:path w="1167" h="2044" extrusionOk="0">
                  <a:moveTo>
                    <a:pt x="898" y="1"/>
                  </a:moveTo>
                  <a:cubicBezTo>
                    <a:pt x="833" y="1"/>
                    <a:pt x="771" y="31"/>
                    <a:pt x="739" y="101"/>
                  </a:cubicBezTo>
                  <a:cubicBezTo>
                    <a:pt x="475" y="663"/>
                    <a:pt x="249" y="1260"/>
                    <a:pt x="40" y="1845"/>
                  </a:cubicBezTo>
                  <a:cubicBezTo>
                    <a:pt x="1" y="1956"/>
                    <a:pt x="105" y="2044"/>
                    <a:pt x="203" y="2044"/>
                  </a:cubicBezTo>
                  <a:cubicBezTo>
                    <a:pt x="254" y="2044"/>
                    <a:pt x="302" y="2021"/>
                    <a:pt x="330" y="1966"/>
                  </a:cubicBezTo>
                  <a:cubicBezTo>
                    <a:pt x="609" y="1412"/>
                    <a:pt x="884" y="838"/>
                    <a:pt x="1111" y="259"/>
                  </a:cubicBezTo>
                  <a:cubicBezTo>
                    <a:pt x="1167" y="116"/>
                    <a:pt x="1027" y="1"/>
                    <a:pt x="8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23"/>
          <p:cNvGrpSpPr/>
          <p:nvPr/>
        </p:nvGrpSpPr>
        <p:grpSpPr>
          <a:xfrm>
            <a:off x="5751609" y="213662"/>
            <a:ext cx="1480128" cy="1386642"/>
            <a:chOff x="5751609" y="213662"/>
            <a:chExt cx="1480128" cy="1386642"/>
          </a:xfrm>
        </p:grpSpPr>
        <p:grpSp>
          <p:nvGrpSpPr>
            <p:cNvPr id="521" name="Google Shape;521;p23"/>
            <p:cNvGrpSpPr/>
            <p:nvPr/>
          </p:nvGrpSpPr>
          <p:grpSpPr>
            <a:xfrm>
              <a:off x="5751609" y="213662"/>
              <a:ext cx="1480128" cy="1386642"/>
              <a:chOff x="5751609" y="213662"/>
              <a:chExt cx="1480128" cy="1386642"/>
            </a:xfrm>
          </p:grpSpPr>
          <p:sp>
            <p:nvSpPr>
              <p:cNvPr id="522" name="Google Shape;522;p23"/>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3"/>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3"/>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3"/>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3"/>
            <p:cNvGrpSpPr/>
            <p:nvPr/>
          </p:nvGrpSpPr>
          <p:grpSpPr>
            <a:xfrm>
              <a:off x="6864708" y="521224"/>
              <a:ext cx="165992" cy="77337"/>
              <a:chOff x="6864708" y="521224"/>
              <a:chExt cx="165992" cy="77337"/>
            </a:xfrm>
          </p:grpSpPr>
          <p:sp>
            <p:nvSpPr>
              <p:cNvPr id="534" name="Google Shape;534;p23"/>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23"/>
            <p:cNvGrpSpPr/>
            <p:nvPr/>
          </p:nvGrpSpPr>
          <p:grpSpPr>
            <a:xfrm>
              <a:off x="6567637" y="1421737"/>
              <a:ext cx="96663" cy="114037"/>
              <a:chOff x="6567637" y="1421737"/>
              <a:chExt cx="96663" cy="114037"/>
            </a:xfrm>
          </p:grpSpPr>
          <p:sp>
            <p:nvSpPr>
              <p:cNvPr id="537" name="Google Shape;537;p23"/>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68" name="Picture 2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62762">
            <a:off x="8027473" y="120561"/>
            <a:ext cx="891102" cy="759087"/>
          </a:xfrm>
          <a:prstGeom prst="rect">
            <a:avLst/>
          </a:prstGeom>
        </p:spPr>
      </p:pic>
      <p:pic>
        <p:nvPicPr>
          <p:cNvPr id="269" name="Picture 2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5026" y="1698154"/>
            <a:ext cx="885457" cy="754278"/>
          </a:xfrm>
          <a:prstGeom prst="rect">
            <a:avLst/>
          </a:prstGeom>
        </p:spPr>
      </p:pic>
      <p:sp>
        <p:nvSpPr>
          <p:cNvPr id="2" name="مربع نص 1">
            <a:extLst>
              <a:ext uri="{FF2B5EF4-FFF2-40B4-BE49-F238E27FC236}">
                <a16:creationId xmlns:a16="http://schemas.microsoft.com/office/drawing/2014/main" id="{BD7F22D3-2B7C-AB38-628D-62BB945F7F39}"/>
              </a:ext>
            </a:extLst>
          </p:cNvPr>
          <p:cNvSpPr txBox="1"/>
          <p:nvPr/>
        </p:nvSpPr>
        <p:spPr>
          <a:xfrm>
            <a:off x="3660994" y="4259214"/>
            <a:ext cx="4812030" cy="584775"/>
          </a:xfrm>
          <a:prstGeom prst="rect">
            <a:avLst/>
          </a:prstGeom>
          <a:noFill/>
        </p:spPr>
        <p:txBody>
          <a:bodyPr wrap="square" rtlCol="1">
            <a:spAutoFit/>
          </a:bodyPr>
          <a:lstStyle/>
          <a:p>
            <a:r>
              <a:rPr lang="ar-SA" sz="3200" dirty="0">
                <a:solidFill>
                  <a:srgbClr val="F73998"/>
                </a:solidFill>
                <a:latin typeface="Aldhabi" panose="01000000000000000000" pitchFamily="2" charset="-78"/>
                <a:cs typeface="Aldhabi" panose="01000000000000000000" pitchFamily="2" charset="-78"/>
              </a:rPr>
              <a:t>معلمة المادة </a:t>
            </a:r>
            <a:r>
              <a:rPr lang="ar-SA" sz="3200" dirty="0">
                <a:solidFill>
                  <a:srgbClr val="00B0F0"/>
                </a:solidFill>
                <a:latin typeface="Aldhabi" panose="01000000000000000000" pitchFamily="2" charset="-78"/>
                <a:cs typeface="Aldhabi" panose="01000000000000000000" pitchFamily="2" charset="-78"/>
              </a:rPr>
              <a:t>: ريوف الدوسري</a:t>
            </a:r>
            <a:endParaRPr lang="ar-SA" sz="3200" dirty="0">
              <a:latin typeface="Aldhabi" panose="01000000000000000000" pitchFamily="2" charset="-78"/>
              <a:cs typeface="Aldhabi" panose="01000000000000000000" pitchFamily="2" charset="-78"/>
            </a:endParaRPr>
          </a:p>
        </p:txBody>
      </p:sp>
      <p:pic>
        <p:nvPicPr>
          <p:cNvPr id="4" name="صورة 3">
            <a:extLst>
              <a:ext uri="{FF2B5EF4-FFF2-40B4-BE49-F238E27FC236}">
                <a16:creationId xmlns:a16="http://schemas.microsoft.com/office/drawing/2014/main" id="{039B824A-8A92-ED64-5539-AFB05EF8E4C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75" b="100000" l="10000" r="90000"/>
                    </a14:imgEffect>
                  </a14:imgLayer>
                </a14:imgProps>
              </a:ext>
            </a:extLst>
          </a:blip>
          <a:srcRect l="19996" t="1453" r="26872"/>
          <a:stretch/>
        </p:blipFill>
        <p:spPr>
          <a:xfrm>
            <a:off x="-176007" y="2760935"/>
            <a:ext cx="1412767" cy="2361985"/>
          </a:xfrm>
          <a:prstGeom prst="rect">
            <a:avLst/>
          </a:prstGeom>
        </p:spPr>
      </p:pic>
      <p:sp>
        <p:nvSpPr>
          <p:cNvPr id="5" name="مستطيل 4">
            <a:extLst>
              <a:ext uri="{FF2B5EF4-FFF2-40B4-BE49-F238E27FC236}">
                <a16:creationId xmlns:a16="http://schemas.microsoft.com/office/drawing/2014/main" id="{4421B891-41F6-842C-6710-2F788EA56BD3}"/>
              </a:ext>
            </a:extLst>
          </p:cNvPr>
          <p:cNvSpPr/>
          <p:nvPr/>
        </p:nvSpPr>
        <p:spPr>
          <a:xfrm>
            <a:off x="93210" y="3497199"/>
            <a:ext cx="889668" cy="1200329"/>
          </a:xfrm>
          <a:prstGeom prst="rect">
            <a:avLst/>
          </a:prstGeom>
          <a:noFill/>
        </p:spPr>
        <p:txBody>
          <a:bodyPr wrap="square" lIns="91440" tIns="45720" rIns="91440" bIns="45720">
            <a:spAutoFit/>
          </a:bodyPr>
          <a:lstStyle/>
          <a:p>
            <a:pPr algn="ctr" rtl="1">
              <a:buClrTx/>
              <a:buFontTx/>
              <a:buNone/>
            </a:pPr>
            <a:r>
              <a:rPr lang="ar-SA" sz="1800" kern="1200" dirty="0">
                <a:ln w="0"/>
                <a:solidFill>
                  <a:srgbClr val="5B9BD5"/>
                </a:solidFill>
                <a:effectLst>
                  <a:outerShdw blurRad="38100" dist="25400" dir="5400000" algn="ctr" rotWithShape="0">
                    <a:srgbClr val="6E747A">
                      <a:alpha val="43000"/>
                    </a:srgbClr>
                  </a:outerShdw>
                </a:effectLst>
                <a:latin typeface="Calibri" panose="020F0502020204030204"/>
                <a:ea typeface="+mn-ea"/>
                <a:cs typeface="Arial" panose="020B0604020202020204" pitchFamily="34" charset="0"/>
              </a:rPr>
              <a:t>خامس </a:t>
            </a:r>
          </a:p>
          <a:p>
            <a:pPr algn="ctr" rtl="1">
              <a:buClrTx/>
              <a:buFontTx/>
              <a:buNone/>
            </a:pPr>
            <a:r>
              <a:rPr lang="ar-SA" sz="1800" kern="1200" dirty="0">
                <a:ln w="0"/>
                <a:solidFill>
                  <a:srgbClr val="5B9BD5"/>
                </a:solidFill>
                <a:effectLst>
                  <a:outerShdw blurRad="38100" dist="25400" dir="5400000" algn="ctr" rotWithShape="0">
                    <a:srgbClr val="6E747A">
                      <a:alpha val="43000"/>
                    </a:srgbClr>
                  </a:outerShdw>
                </a:effectLst>
                <a:latin typeface="Calibri" panose="020F0502020204030204"/>
                <a:ea typeface="+mn-ea"/>
                <a:cs typeface="Arial" panose="020B0604020202020204" pitchFamily="34" charset="0"/>
              </a:rPr>
              <a:t>- </a:t>
            </a:r>
          </a:p>
          <a:p>
            <a:pPr algn="ctr" rtl="1">
              <a:buClrTx/>
              <a:buFontTx/>
              <a:buNone/>
            </a:pPr>
            <a:r>
              <a:rPr lang="ar-SA" sz="1800" kern="1200" dirty="0">
                <a:ln w="0"/>
                <a:solidFill>
                  <a:srgbClr val="5B9BD5"/>
                </a:solidFill>
                <a:effectLst>
                  <a:outerShdw blurRad="38100" dist="25400" dir="5400000" algn="ctr" rotWithShape="0">
                    <a:srgbClr val="6E747A">
                      <a:alpha val="43000"/>
                    </a:srgbClr>
                  </a:outerShdw>
                </a:effectLst>
                <a:latin typeface="Calibri" panose="020F0502020204030204"/>
                <a:ea typeface="+mn-ea"/>
                <a:cs typeface="Arial" panose="020B0604020202020204" pitchFamily="34" charset="0"/>
              </a:rPr>
              <a:t>سادس</a:t>
            </a:r>
          </a:p>
          <a:p>
            <a:pPr algn="ctr" rtl="1">
              <a:buClrTx/>
              <a:buFontTx/>
              <a:buNone/>
            </a:pPr>
            <a:r>
              <a:rPr lang="ar-SA" sz="1800" kern="1200" dirty="0">
                <a:ln w="0"/>
                <a:solidFill>
                  <a:srgbClr val="5B9BD5"/>
                </a:solidFill>
                <a:effectLst>
                  <a:outerShdw blurRad="38100" dist="25400" dir="5400000" algn="ctr" rotWithShape="0">
                    <a:srgbClr val="6E747A">
                      <a:alpha val="43000"/>
                    </a:srgbClr>
                  </a:outerShdw>
                </a:effectLst>
                <a:latin typeface="Calibri" panose="020F0502020204030204"/>
                <a:ea typeface="+mn-ea"/>
                <a:cs typeface="Arial" panose="020B0604020202020204" pitchFamily="34" charset="0"/>
              </a:rPr>
              <a:t> ابتدائي</a:t>
            </a:r>
          </a:p>
        </p:txBody>
      </p:sp>
      <p:pic>
        <p:nvPicPr>
          <p:cNvPr id="3" name="صورة 2">
            <a:extLst>
              <a:ext uri="{FF2B5EF4-FFF2-40B4-BE49-F238E27FC236}">
                <a16:creationId xmlns:a16="http://schemas.microsoft.com/office/drawing/2014/main" id="{08E389A5-7380-B666-35FD-EEB877E06B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2263" y="1478750"/>
            <a:ext cx="1468307" cy="1879155"/>
          </a:xfrm>
          <a:prstGeom prst="rect">
            <a:avLst/>
          </a:prstGeom>
        </p:spPr>
      </p:pic>
    </p:spTree>
    <p:custDataLst>
      <p:tags r:id="rId1"/>
    </p:custDataLst>
    <p:extLst>
      <p:ext uri="{BB962C8B-B14F-4D97-AF65-F5344CB8AC3E}">
        <p14:creationId xmlns:p14="http://schemas.microsoft.com/office/powerpoint/2010/main" val="292884615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76000">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14:bounceEnd="76000">
                                          <p:cBhvr additive="base">
                                            <p:cTn id="7" dur="2500" fill="hold"/>
                                            <p:tgtEl>
                                              <p:spTgt spid="328"/>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3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heel(1)">
                                          <p:cBhvr>
                                            <p:cTn id="13" dur="2000"/>
                                            <p:tgtEl>
                                              <p:spTgt spid="2">
                                                <p:txEl>
                                                  <p:pRg st="0" end="0"/>
                                                </p:txEl>
                                              </p:spTgt>
                                            </p:tgtEl>
                                          </p:cBhvr>
                                        </p:animEffect>
                                      </p:childTnLst>
                                    </p:cTn>
                                  </p:par>
                                  <p:par>
                                    <p:cTn id="14" presetID="2" presetClass="entr" presetSubtype="8" fill="hold" nodeType="withEffect" p14:presetBounceEnd="76000">
                                      <p:stCondLst>
                                        <p:cond delay="200"/>
                                      </p:stCondLst>
                                      <p:childTnLst>
                                        <p:set>
                                          <p:cBhvr>
                                            <p:cTn id="15" dur="1" fill="hold">
                                              <p:stCondLst>
                                                <p:cond delay="0"/>
                                              </p:stCondLst>
                                            </p:cTn>
                                            <p:tgtEl>
                                              <p:spTgt spid="3"/>
                                            </p:tgtEl>
                                            <p:attrNameLst>
                                              <p:attrName>style.visibility</p:attrName>
                                            </p:attrNameLst>
                                          </p:cBhvr>
                                          <p:to>
                                            <p:strVal val="visible"/>
                                          </p:to>
                                        </p:set>
                                        <p:anim calcmode="lin" valueType="num" p14:bounceEnd="76000">
                                          <p:cBhvr additive="base">
                                            <p:cTn id="16" dur="2500" fill="hold"/>
                                            <p:tgtEl>
                                              <p:spTgt spid="3"/>
                                            </p:tgtEl>
                                            <p:attrNameLst>
                                              <p:attrName>ppt_x</p:attrName>
                                            </p:attrNameLst>
                                          </p:cBhvr>
                                          <p:tavLst>
                                            <p:tav tm="0">
                                              <p:val>
                                                <p:strVal val="0-#ppt_w/2"/>
                                              </p:val>
                                            </p:tav>
                                            <p:tav tm="100000">
                                              <p:val>
                                                <p:strVal val="#ppt_x"/>
                                              </p:val>
                                            </p:tav>
                                          </p:tavLst>
                                        </p:anim>
                                        <p:anim calcmode="lin" valueType="num" p14:bounceEnd="76000">
                                          <p:cBhvr additive="base">
                                            <p:cTn id="17" dur="2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2500" fill="hold"/>
                                            <p:tgtEl>
                                              <p:spTgt spid="328"/>
                                            </p:tgtEl>
                                            <p:attrNameLst>
                                              <p:attrName>ppt_x</p:attrName>
                                            </p:attrNameLst>
                                          </p:cBhvr>
                                          <p:tavLst>
                                            <p:tav tm="0">
                                              <p:val>
                                                <p:strVal val="#ppt_x"/>
                                              </p:val>
                                            </p:tav>
                                            <p:tav tm="100000">
                                              <p:val>
                                                <p:strVal val="#ppt_x"/>
                                              </p:val>
                                            </p:tav>
                                          </p:tavLst>
                                        </p:anim>
                                        <p:anim calcmode="lin" valueType="num">
                                          <p:cBhvr additive="base">
                                            <p:cTn id="8" dur="2500" fill="hold"/>
                                            <p:tgtEl>
                                              <p:spTgt spid="3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heel(1)">
                                          <p:cBhvr>
                                            <p:cTn id="13" dur="2000"/>
                                            <p:tgtEl>
                                              <p:spTgt spid="2">
                                                <p:txEl>
                                                  <p:pRg st="0" end="0"/>
                                                </p:txEl>
                                              </p:spTgt>
                                            </p:tgtEl>
                                          </p:cBhvr>
                                        </p:animEffect>
                                      </p:childTnLst>
                                    </p:cTn>
                                  </p:par>
                                  <p:par>
                                    <p:cTn id="14" presetID="2" presetClass="entr" presetSubtype="8" fill="hold" nodeType="withEffect">
                                      <p:stCondLst>
                                        <p:cond delay="2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2500" fill="hold"/>
                                            <p:tgtEl>
                                              <p:spTgt spid="3"/>
                                            </p:tgtEl>
                                            <p:attrNameLst>
                                              <p:attrName>ppt_x</p:attrName>
                                            </p:attrNameLst>
                                          </p:cBhvr>
                                          <p:tavLst>
                                            <p:tav tm="0">
                                              <p:val>
                                                <p:strVal val="0-#ppt_w/2"/>
                                              </p:val>
                                            </p:tav>
                                            <p:tav tm="100000">
                                              <p:val>
                                                <p:strVal val="#ppt_x"/>
                                              </p:val>
                                            </p:tav>
                                          </p:tavLst>
                                        </p:anim>
                                        <p:anim calcmode="lin" valueType="num">
                                          <p:cBhvr additive="base">
                                            <p:cTn id="17" dur="2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46;p16">
            <a:extLst>
              <a:ext uri="{FF2B5EF4-FFF2-40B4-BE49-F238E27FC236}">
                <a16:creationId xmlns:a16="http://schemas.microsoft.com/office/drawing/2014/main" id="{05029110-0EBD-69D4-BFC0-5C092D2293D0}"/>
              </a:ext>
            </a:extLst>
          </p:cNvPr>
          <p:cNvSpPr/>
          <p:nvPr/>
        </p:nvSpPr>
        <p:spPr>
          <a:xfrm rot="5400000">
            <a:off x="6590468" y="-1856630"/>
            <a:ext cx="617087" cy="4330348"/>
          </a:xfrm>
          <a:prstGeom prst="rect">
            <a:avLst/>
          </a:prstGeom>
          <a:ln/>
        </p:spPr>
        <p:style>
          <a:lnRef idx="3">
            <a:schemeClr val="lt1"/>
          </a:lnRef>
          <a:fillRef idx="1">
            <a:schemeClr val="accent4"/>
          </a:fillRef>
          <a:effectRef idx="1">
            <a:schemeClr val="accent4"/>
          </a:effectRef>
          <a:fontRef idx="minor">
            <a:schemeClr val="lt1"/>
          </a:fontRef>
        </p:style>
        <p:txBody>
          <a:bodyPr spcFirstLastPara="1" vert="vert270"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FFFFFF"/>
                </a:solidFill>
                <a:effectLst/>
                <a:uLnTx/>
                <a:uFillTx/>
                <a:latin typeface="Imprima"/>
                <a:ea typeface="Imprima"/>
                <a:cs typeface="Imprima"/>
                <a:sym typeface="Imprima"/>
              </a:rPr>
              <a:t>إضافة كائن جديد</a:t>
            </a:r>
            <a:endParaRPr kumimoji="0" sz="2400" b="0" i="0" u="none" strike="noStrike" kern="0" cap="none" spc="0" normalizeH="0" baseline="0" noProof="0" dirty="0">
              <a:ln>
                <a:noFill/>
              </a:ln>
              <a:solidFill>
                <a:srgbClr val="FFFFFF"/>
              </a:solidFill>
              <a:effectLst/>
              <a:uLnTx/>
              <a:uFillTx/>
              <a:latin typeface="Imprima"/>
              <a:ea typeface="Imprima"/>
              <a:cs typeface="Imprima"/>
              <a:sym typeface="Imprima"/>
            </a:endParaRPr>
          </a:p>
        </p:txBody>
      </p:sp>
      <p:pic>
        <p:nvPicPr>
          <p:cNvPr id="4" name="صورة 3">
            <a:extLst>
              <a:ext uri="{FF2B5EF4-FFF2-40B4-BE49-F238E27FC236}">
                <a16:creationId xmlns:a16="http://schemas.microsoft.com/office/drawing/2014/main" id="{04970033-294A-12D6-559E-A86C3CEDC920}"/>
              </a:ext>
            </a:extLst>
          </p:cNvPr>
          <p:cNvPicPr>
            <a:picLocks noChangeAspect="1"/>
          </p:cNvPicPr>
          <p:nvPr/>
        </p:nvPicPr>
        <p:blipFill rotWithShape="1">
          <a:blip r:embed="rId2"/>
          <a:srcRect l="30797" t="16990" r="29203" b="12685"/>
          <a:stretch/>
        </p:blipFill>
        <p:spPr>
          <a:xfrm>
            <a:off x="2411427" y="878997"/>
            <a:ext cx="6627377" cy="4102661"/>
          </a:xfrm>
          <a:prstGeom prst="rect">
            <a:avLst/>
          </a:prstGeom>
        </p:spPr>
      </p:pic>
      <p:pic>
        <p:nvPicPr>
          <p:cNvPr id="7" name="صورة 6">
            <a:extLst>
              <a:ext uri="{FF2B5EF4-FFF2-40B4-BE49-F238E27FC236}">
                <a16:creationId xmlns:a16="http://schemas.microsoft.com/office/drawing/2014/main" id="{EE574A6C-0508-4936-2DCB-56EE8912CC20}"/>
              </a:ext>
            </a:extLst>
          </p:cNvPr>
          <p:cNvPicPr>
            <a:picLocks noChangeAspect="1"/>
          </p:cNvPicPr>
          <p:nvPr/>
        </p:nvPicPr>
        <p:blipFill rotWithShape="1">
          <a:blip r:embed="rId3"/>
          <a:srcRect l="38673" t="65605" r="37168" b="25427"/>
          <a:stretch/>
        </p:blipFill>
        <p:spPr>
          <a:xfrm>
            <a:off x="105196" y="4245284"/>
            <a:ext cx="3227438" cy="736374"/>
          </a:xfrm>
          <a:prstGeom prst="rect">
            <a:avLst/>
          </a:prstGeom>
        </p:spPr>
      </p:pic>
    </p:spTree>
    <p:extLst>
      <p:ext uri="{BB962C8B-B14F-4D97-AF65-F5344CB8AC3E}">
        <p14:creationId xmlns:p14="http://schemas.microsoft.com/office/powerpoint/2010/main" val="400557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6;p16">
            <a:extLst>
              <a:ext uri="{FF2B5EF4-FFF2-40B4-BE49-F238E27FC236}">
                <a16:creationId xmlns:a16="http://schemas.microsoft.com/office/drawing/2014/main" id="{BA402394-B568-E636-E848-096F61841078}"/>
              </a:ext>
            </a:extLst>
          </p:cNvPr>
          <p:cNvSpPr/>
          <p:nvPr/>
        </p:nvSpPr>
        <p:spPr>
          <a:xfrm rot="16200000">
            <a:off x="6753031" y="-1196145"/>
            <a:ext cx="717239" cy="3449710"/>
          </a:xfrm>
          <a:prstGeom prst="rect">
            <a:avLst/>
          </a:prstGeom>
          <a:solidFill>
            <a:srgbClr val="8C0C02"/>
          </a:solidFill>
          <a:ln/>
        </p:spPr>
        <p:style>
          <a:lnRef idx="3">
            <a:schemeClr val="lt1"/>
          </a:lnRef>
          <a:fillRef idx="1">
            <a:schemeClr val="accent2"/>
          </a:fillRef>
          <a:effectRef idx="1">
            <a:schemeClr val="accent2"/>
          </a:effectRef>
          <a:fontRef idx="minor">
            <a:schemeClr val="lt1"/>
          </a:fontRef>
        </p:style>
        <p:txBody>
          <a:bodyPr spcFirstLastPara="1" vert="vert"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FFFFFF"/>
                </a:solidFill>
                <a:effectLst/>
                <a:uLnTx/>
                <a:uFillTx/>
                <a:latin typeface="Imprima"/>
                <a:ea typeface="Imprima"/>
                <a:cs typeface="Imprima"/>
                <a:sym typeface="Imprima"/>
              </a:rPr>
              <a:t>مظاهر الكائن</a:t>
            </a:r>
            <a:endParaRPr kumimoji="0" sz="2400" b="0" i="0" u="none" strike="noStrike" kern="0" cap="none" spc="0" normalizeH="0" baseline="0" noProof="0" dirty="0">
              <a:ln>
                <a:noFill/>
              </a:ln>
              <a:solidFill>
                <a:srgbClr val="FFFFFF"/>
              </a:solidFill>
              <a:effectLst/>
              <a:uLnTx/>
              <a:uFillTx/>
              <a:latin typeface="Imprima"/>
              <a:ea typeface="Imprima"/>
              <a:cs typeface="Imprima"/>
              <a:sym typeface="Imprima"/>
            </a:endParaRPr>
          </a:p>
        </p:txBody>
      </p:sp>
      <p:pic>
        <p:nvPicPr>
          <p:cNvPr id="4" name="صورة 3">
            <a:extLst>
              <a:ext uri="{FF2B5EF4-FFF2-40B4-BE49-F238E27FC236}">
                <a16:creationId xmlns:a16="http://schemas.microsoft.com/office/drawing/2014/main" id="{C12350DB-0324-E8BA-6CCB-1D94D1537B0F}"/>
              </a:ext>
            </a:extLst>
          </p:cNvPr>
          <p:cNvPicPr>
            <a:picLocks noChangeAspect="1"/>
          </p:cNvPicPr>
          <p:nvPr/>
        </p:nvPicPr>
        <p:blipFill rotWithShape="1">
          <a:blip r:embed="rId2"/>
          <a:srcRect l="30973" t="24857" r="30089" b="61198"/>
          <a:stretch/>
        </p:blipFill>
        <p:spPr>
          <a:xfrm>
            <a:off x="1116700" y="1497027"/>
            <a:ext cx="7551991" cy="1521302"/>
          </a:xfrm>
          <a:prstGeom prst="rect">
            <a:avLst/>
          </a:prstGeom>
        </p:spPr>
      </p:pic>
    </p:spTree>
    <p:extLst>
      <p:ext uri="{BB962C8B-B14F-4D97-AF65-F5344CB8AC3E}">
        <p14:creationId xmlns:p14="http://schemas.microsoft.com/office/powerpoint/2010/main" val="258635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6;p16">
            <a:extLst>
              <a:ext uri="{FF2B5EF4-FFF2-40B4-BE49-F238E27FC236}">
                <a16:creationId xmlns:a16="http://schemas.microsoft.com/office/drawing/2014/main" id="{BA402394-B568-E636-E848-096F61841078}"/>
              </a:ext>
            </a:extLst>
          </p:cNvPr>
          <p:cNvSpPr/>
          <p:nvPr/>
        </p:nvSpPr>
        <p:spPr>
          <a:xfrm rot="16200000">
            <a:off x="6692194" y="-1456489"/>
            <a:ext cx="517732" cy="3770892"/>
          </a:xfrm>
          <a:prstGeom prst="rect">
            <a:avLst/>
          </a:prstGeom>
          <a:solidFill>
            <a:srgbClr val="8C0C02"/>
          </a:solidFill>
          <a:ln/>
        </p:spPr>
        <p:style>
          <a:lnRef idx="3">
            <a:schemeClr val="lt1"/>
          </a:lnRef>
          <a:fillRef idx="1">
            <a:schemeClr val="accent2"/>
          </a:fillRef>
          <a:effectRef idx="1">
            <a:schemeClr val="accent2"/>
          </a:effectRef>
          <a:fontRef idx="minor">
            <a:schemeClr val="lt1"/>
          </a:fontRef>
        </p:style>
        <p:txBody>
          <a:bodyPr spcFirstLastPara="1" vert="vert"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FFFFFF"/>
                </a:solidFill>
                <a:effectLst/>
                <a:uLnTx/>
                <a:uFillTx/>
                <a:latin typeface="Imprima"/>
                <a:ea typeface="Imprima"/>
                <a:cs typeface="Imprima"/>
                <a:sym typeface="Imprima"/>
              </a:rPr>
              <a:t>مظاهر الكائن</a:t>
            </a:r>
            <a:endParaRPr kumimoji="0" sz="2400" b="0" i="0" u="none" strike="noStrike" kern="0" cap="none" spc="0" normalizeH="0" baseline="0" noProof="0" dirty="0">
              <a:ln>
                <a:noFill/>
              </a:ln>
              <a:solidFill>
                <a:srgbClr val="FFFFFF"/>
              </a:solidFill>
              <a:effectLst/>
              <a:uLnTx/>
              <a:uFillTx/>
              <a:latin typeface="Imprima"/>
              <a:ea typeface="Imprima"/>
              <a:cs typeface="Imprima"/>
              <a:sym typeface="Imprima"/>
            </a:endParaRPr>
          </a:p>
        </p:txBody>
      </p:sp>
      <p:pic>
        <p:nvPicPr>
          <p:cNvPr id="3" name="صورة 2">
            <a:extLst>
              <a:ext uri="{FF2B5EF4-FFF2-40B4-BE49-F238E27FC236}">
                <a16:creationId xmlns:a16="http://schemas.microsoft.com/office/drawing/2014/main" id="{791371FA-A43F-63EA-84FC-41664E027B15}"/>
              </a:ext>
            </a:extLst>
          </p:cNvPr>
          <p:cNvPicPr>
            <a:picLocks noChangeAspect="1"/>
          </p:cNvPicPr>
          <p:nvPr/>
        </p:nvPicPr>
        <p:blipFill rotWithShape="1">
          <a:blip r:embed="rId2"/>
          <a:srcRect l="30708" t="15417" r="27787" b="17876"/>
          <a:stretch/>
        </p:blipFill>
        <p:spPr>
          <a:xfrm>
            <a:off x="3908453" y="753023"/>
            <a:ext cx="4928053" cy="4455213"/>
          </a:xfrm>
          <a:prstGeom prst="rect">
            <a:avLst/>
          </a:prstGeom>
        </p:spPr>
      </p:pic>
      <p:pic>
        <p:nvPicPr>
          <p:cNvPr id="7" name="صورة 6">
            <a:extLst>
              <a:ext uri="{FF2B5EF4-FFF2-40B4-BE49-F238E27FC236}">
                <a16:creationId xmlns:a16="http://schemas.microsoft.com/office/drawing/2014/main" id="{D7959DAA-5C10-5071-4E79-06151D4DEA91}"/>
              </a:ext>
            </a:extLst>
          </p:cNvPr>
          <p:cNvPicPr>
            <a:picLocks noChangeAspect="1"/>
          </p:cNvPicPr>
          <p:nvPr/>
        </p:nvPicPr>
        <p:blipFill rotWithShape="1">
          <a:blip r:embed="rId3"/>
          <a:srcRect l="29292" t="22498" r="29469" b="18953"/>
          <a:stretch/>
        </p:blipFill>
        <p:spPr>
          <a:xfrm>
            <a:off x="105192" y="753023"/>
            <a:ext cx="4590011" cy="3665691"/>
          </a:xfrm>
          <a:prstGeom prst="rect">
            <a:avLst/>
          </a:prstGeom>
        </p:spPr>
      </p:pic>
    </p:spTree>
    <p:extLst>
      <p:ext uri="{BB962C8B-B14F-4D97-AF65-F5344CB8AC3E}">
        <p14:creationId xmlns:p14="http://schemas.microsoft.com/office/powerpoint/2010/main" val="29126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6;p16">
            <a:extLst>
              <a:ext uri="{FF2B5EF4-FFF2-40B4-BE49-F238E27FC236}">
                <a16:creationId xmlns:a16="http://schemas.microsoft.com/office/drawing/2014/main" id="{BA402394-B568-E636-E848-096F61841078}"/>
              </a:ext>
            </a:extLst>
          </p:cNvPr>
          <p:cNvSpPr/>
          <p:nvPr/>
        </p:nvSpPr>
        <p:spPr>
          <a:xfrm rot="16200000">
            <a:off x="6692194" y="-1456489"/>
            <a:ext cx="517732" cy="3770892"/>
          </a:xfrm>
          <a:prstGeom prst="rect">
            <a:avLst/>
          </a:prstGeom>
          <a:solidFill>
            <a:srgbClr val="8C0C02"/>
          </a:solidFill>
          <a:ln/>
        </p:spPr>
        <p:style>
          <a:lnRef idx="3">
            <a:schemeClr val="lt1"/>
          </a:lnRef>
          <a:fillRef idx="1">
            <a:schemeClr val="accent2"/>
          </a:fillRef>
          <a:effectRef idx="1">
            <a:schemeClr val="accent2"/>
          </a:effectRef>
          <a:fontRef idx="minor">
            <a:schemeClr val="lt1"/>
          </a:fontRef>
        </p:style>
        <p:txBody>
          <a:bodyPr spcFirstLastPara="1" vert="vert"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FFFFFF"/>
                </a:solidFill>
                <a:effectLst/>
                <a:uLnTx/>
                <a:uFillTx/>
                <a:latin typeface="Imprima"/>
                <a:ea typeface="Imprima"/>
                <a:cs typeface="Imprima"/>
                <a:sym typeface="Imprima"/>
              </a:rPr>
              <a:t>مظاهر الكائن</a:t>
            </a:r>
            <a:endParaRPr kumimoji="0" sz="2400" b="0" i="0" u="none" strike="noStrike" kern="0" cap="none" spc="0" normalizeH="0" baseline="0" noProof="0" dirty="0">
              <a:ln>
                <a:noFill/>
              </a:ln>
              <a:solidFill>
                <a:srgbClr val="FFFFFF"/>
              </a:solidFill>
              <a:effectLst/>
              <a:uLnTx/>
              <a:uFillTx/>
              <a:latin typeface="Imprima"/>
              <a:ea typeface="Imprima"/>
              <a:cs typeface="Imprima"/>
              <a:sym typeface="Imprima"/>
            </a:endParaRPr>
          </a:p>
        </p:txBody>
      </p:sp>
      <p:pic>
        <p:nvPicPr>
          <p:cNvPr id="7" name="صورة 6">
            <a:extLst>
              <a:ext uri="{FF2B5EF4-FFF2-40B4-BE49-F238E27FC236}">
                <a16:creationId xmlns:a16="http://schemas.microsoft.com/office/drawing/2014/main" id="{D7959DAA-5C10-5071-4E79-06151D4DEA91}"/>
              </a:ext>
            </a:extLst>
          </p:cNvPr>
          <p:cNvPicPr>
            <a:picLocks noChangeAspect="1"/>
          </p:cNvPicPr>
          <p:nvPr/>
        </p:nvPicPr>
        <p:blipFill rotWithShape="1">
          <a:blip r:embed="rId2"/>
          <a:srcRect l="29292" t="22498" r="29469" b="18953"/>
          <a:stretch/>
        </p:blipFill>
        <p:spPr>
          <a:xfrm>
            <a:off x="2217212" y="753023"/>
            <a:ext cx="5381209" cy="4297560"/>
          </a:xfrm>
          <a:prstGeom prst="rect">
            <a:avLst/>
          </a:prstGeom>
        </p:spPr>
      </p:pic>
    </p:spTree>
    <p:extLst>
      <p:ext uri="{BB962C8B-B14F-4D97-AF65-F5344CB8AC3E}">
        <p14:creationId xmlns:p14="http://schemas.microsoft.com/office/powerpoint/2010/main" val="213498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9368AA00-DE0B-EBBA-4318-A3DC139FBC70}"/>
              </a:ext>
            </a:extLst>
          </p:cNvPr>
          <p:cNvPicPr>
            <a:picLocks noChangeAspect="1"/>
          </p:cNvPicPr>
          <p:nvPr/>
        </p:nvPicPr>
        <p:blipFill rotWithShape="1">
          <a:blip r:embed="rId2"/>
          <a:srcRect l="30513" t="48141" r="31593" b="23383"/>
          <a:stretch/>
        </p:blipFill>
        <p:spPr>
          <a:xfrm>
            <a:off x="1569856" y="1513209"/>
            <a:ext cx="6141854" cy="2596205"/>
          </a:xfrm>
          <a:prstGeom prst="snip2DiagRect">
            <a:avLst/>
          </a:prstGeom>
          <a:solidFill>
            <a:srgbClr val="FFFFFF">
              <a:shade val="85000"/>
            </a:srgbClr>
          </a:solidFill>
          <a:ln w="88900" cap="sq">
            <a:solidFill>
              <a:srgbClr val="8C0C0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صورة 5">
            <a:extLst>
              <a:ext uri="{FF2B5EF4-FFF2-40B4-BE49-F238E27FC236}">
                <a16:creationId xmlns:a16="http://schemas.microsoft.com/office/drawing/2014/main" id="{F5C9A2F0-67C6-4C29-F436-D5A548E0240C}"/>
              </a:ext>
            </a:extLst>
          </p:cNvPr>
          <p:cNvPicPr>
            <a:picLocks noChangeAspect="1"/>
          </p:cNvPicPr>
          <p:nvPr/>
        </p:nvPicPr>
        <p:blipFill>
          <a:blip r:embed="rId3"/>
          <a:stretch>
            <a:fillRect/>
          </a:stretch>
        </p:blipFill>
        <p:spPr>
          <a:xfrm>
            <a:off x="5173150" y="126305"/>
            <a:ext cx="3895682" cy="731583"/>
          </a:xfrm>
          <a:prstGeom prst="rect">
            <a:avLst/>
          </a:prstGeom>
        </p:spPr>
      </p:pic>
    </p:spTree>
    <p:extLst>
      <p:ext uri="{BB962C8B-B14F-4D97-AF65-F5344CB8AC3E}">
        <p14:creationId xmlns:p14="http://schemas.microsoft.com/office/powerpoint/2010/main" val="310625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9CC7BDE-4AE2-F5C4-0B20-9D8F50AA4D53}"/>
              </a:ext>
            </a:extLst>
          </p:cNvPr>
          <p:cNvPicPr>
            <a:picLocks noChangeAspect="1"/>
          </p:cNvPicPr>
          <p:nvPr/>
        </p:nvPicPr>
        <p:blipFill rotWithShape="1">
          <a:blip r:embed="rId2"/>
          <a:srcRect l="35398" t="23127" r="33097" b="11426"/>
          <a:stretch/>
        </p:blipFill>
        <p:spPr>
          <a:xfrm>
            <a:off x="1436336" y="469338"/>
            <a:ext cx="6777080" cy="43875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18358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6;p16">
            <a:extLst>
              <a:ext uri="{FF2B5EF4-FFF2-40B4-BE49-F238E27FC236}">
                <a16:creationId xmlns:a16="http://schemas.microsoft.com/office/drawing/2014/main" id="{73AADF08-8EE7-F8AD-C64E-790E7CCDFE2A}"/>
              </a:ext>
            </a:extLst>
          </p:cNvPr>
          <p:cNvSpPr/>
          <p:nvPr/>
        </p:nvSpPr>
        <p:spPr>
          <a:xfrm rot="5400000">
            <a:off x="6754052" y="-1465244"/>
            <a:ext cx="573408" cy="3893383"/>
          </a:xfrm>
          <a:prstGeom prst="rect">
            <a:avLst/>
          </a:prstGeom>
          <a:ln/>
        </p:spPr>
        <p:style>
          <a:lnRef idx="3">
            <a:schemeClr val="lt1"/>
          </a:lnRef>
          <a:fillRef idx="1">
            <a:schemeClr val="dk1"/>
          </a:fillRef>
          <a:effectRef idx="1">
            <a:schemeClr val="dk1"/>
          </a:effectRef>
          <a:fontRef idx="minor">
            <a:schemeClr val="lt1"/>
          </a:fontRef>
        </p:style>
        <p:txBody>
          <a:bodyPr spcFirstLastPara="1" vert="vert270" wrap="square" lIns="91425" tIns="45700" rIns="91425" bIns="45700" anchor="ctr" anchorCtr="0">
            <a:noAutofit/>
          </a:bodyPr>
          <a:lstStyle/>
          <a:p>
            <a:pPr algn="ctr"/>
            <a:r>
              <a:rPr lang="ar-SA" sz="2400" dirty="0">
                <a:solidFill>
                  <a:srgbClr val="FFFFFF"/>
                </a:solidFill>
                <a:latin typeface="Imprima"/>
                <a:ea typeface="Imprima"/>
                <a:cs typeface="Imprima"/>
                <a:sym typeface="Imprima"/>
              </a:rPr>
              <a:t>  حركات الكائن</a:t>
            </a:r>
            <a:endParaRPr sz="2400" dirty="0">
              <a:solidFill>
                <a:srgbClr val="FFFFFF"/>
              </a:solidFill>
              <a:latin typeface="Imprima"/>
              <a:ea typeface="Imprima"/>
              <a:cs typeface="Imprima"/>
              <a:sym typeface="Imprima"/>
            </a:endParaRPr>
          </a:p>
        </p:txBody>
      </p:sp>
      <p:pic>
        <p:nvPicPr>
          <p:cNvPr id="7" name="صورة 6">
            <a:extLst>
              <a:ext uri="{FF2B5EF4-FFF2-40B4-BE49-F238E27FC236}">
                <a16:creationId xmlns:a16="http://schemas.microsoft.com/office/drawing/2014/main" id="{70926503-47C4-9388-2589-91F7FBE2DE77}"/>
              </a:ext>
            </a:extLst>
          </p:cNvPr>
          <p:cNvPicPr>
            <a:picLocks noChangeAspect="1"/>
          </p:cNvPicPr>
          <p:nvPr/>
        </p:nvPicPr>
        <p:blipFill rotWithShape="1">
          <a:blip r:embed="rId2"/>
          <a:srcRect l="36283" t="23756" r="53806" b="52488"/>
          <a:stretch/>
        </p:blipFill>
        <p:spPr>
          <a:xfrm>
            <a:off x="3431023" y="1213804"/>
            <a:ext cx="3212538" cy="3350104"/>
          </a:xfrm>
          <a:prstGeom prst="rect">
            <a:avLst/>
          </a:prstGeom>
        </p:spPr>
      </p:pic>
    </p:spTree>
    <p:extLst>
      <p:ext uri="{BB962C8B-B14F-4D97-AF65-F5344CB8AC3E}">
        <p14:creationId xmlns:p14="http://schemas.microsoft.com/office/powerpoint/2010/main" val="163375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8)">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6;p16">
            <a:extLst>
              <a:ext uri="{FF2B5EF4-FFF2-40B4-BE49-F238E27FC236}">
                <a16:creationId xmlns:a16="http://schemas.microsoft.com/office/drawing/2014/main" id="{73AADF08-8EE7-F8AD-C64E-790E7CCDFE2A}"/>
              </a:ext>
            </a:extLst>
          </p:cNvPr>
          <p:cNvSpPr/>
          <p:nvPr/>
        </p:nvSpPr>
        <p:spPr>
          <a:xfrm rot="5400000">
            <a:off x="6754052" y="-1465244"/>
            <a:ext cx="573408" cy="3893383"/>
          </a:xfrm>
          <a:prstGeom prst="rect">
            <a:avLst/>
          </a:prstGeom>
          <a:ln/>
        </p:spPr>
        <p:style>
          <a:lnRef idx="3">
            <a:schemeClr val="lt1"/>
          </a:lnRef>
          <a:fillRef idx="1">
            <a:schemeClr val="dk1"/>
          </a:fillRef>
          <a:effectRef idx="1">
            <a:schemeClr val="dk1"/>
          </a:effectRef>
          <a:fontRef idx="minor">
            <a:schemeClr val="lt1"/>
          </a:fontRef>
        </p:style>
        <p:txBody>
          <a:bodyPr spcFirstLastPara="1" vert="vert270" wrap="square" lIns="91425" tIns="45700" rIns="91425" bIns="45700" anchor="ctr" anchorCtr="0">
            <a:noAutofit/>
          </a:bodyPr>
          <a:lstStyle/>
          <a:p>
            <a:pPr algn="ctr"/>
            <a:r>
              <a:rPr lang="ar-SA" sz="2400" dirty="0">
                <a:solidFill>
                  <a:srgbClr val="FFFFFF"/>
                </a:solidFill>
                <a:latin typeface="Imprima"/>
                <a:ea typeface="Imprima"/>
                <a:cs typeface="Imprima"/>
                <a:sym typeface="Imprima"/>
              </a:rPr>
              <a:t>  حركات الكائن</a:t>
            </a:r>
            <a:endParaRPr sz="2400" dirty="0">
              <a:solidFill>
                <a:srgbClr val="FFFFFF"/>
              </a:solidFill>
              <a:latin typeface="Imprima"/>
              <a:ea typeface="Imprima"/>
              <a:cs typeface="Imprima"/>
              <a:sym typeface="Imprima"/>
            </a:endParaRPr>
          </a:p>
        </p:txBody>
      </p:sp>
      <p:pic>
        <p:nvPicPr>
          <p:cNvPr id="3" name="صورة 2">
            <a:extLst>
              <a:ext uri="{FF2B5EF4-FFF2-40B4-BE49-F238E27FC236}">
                <a16:creationId xmlns:a16="http://schemas.microsoft.com/office/drawing/2014/main" id="{1CA6A4C8-43C8-B30F-ED60-0DA16A07EB4A}"/>
              </a:ext>
            </a:extLst>
          </p:cNvPr>
          <p:cNvPicPr>
            <a:picLocks noChangeAspect="1"/>
          </p:cNvPicPr>
          <p:nvPr/>
        </p:nvPicPr>
        <p:blipFill rotWithShape="1">
          <a:blip r:embed="rId2"/>
          <a:srcRect l="35575" t="32881" r="34160" b="13314"/>
          <a:stretch/>
        </p:blipFill>
        <p:spPr>
          <a:xfrm>
            <a:off x="659501" y="922492"/>
            <a:ext cx="7824998" cy="40262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50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876EB0D-CBDD-BBA6-5156-1311ECA219FF}"/>
              </a:ext>
            </a:extLst>
          </p:cNvPr>
          <p:cNvPicPr>
            <a:picLocks noChangeAspect="1"/>
          </p:cNvPicPr>
          <p:nvPr/>
        </p:nvPicPr>
        <p:blipFill>
          <a:blip r:embed="rId2"/>
          <a:stretch>
            <a:fillRect/>
          </a:stretch>
        </p:blipFill>
        <p:spPr>
          <a:xfrm>
            <a:off x="4977668" y="122204"/>
            <a:ext cx="4011516" cy="755970"/>
          </a:xfrm>
          <a:prstGeom prst="rect">
            <a:avLst/>
          </a:prstGeom>
        </p:spPr>
      </p:pic>
      <p:pic>
        <p:nvPicPr>
          <p:cNvPr id="6" name="صورة 5">
            <a:extLst>
              <a:ext uri="{FF2B5EF4-FFF2-40B4-BE49-F238E27FC236}">
                <a16:creationId xmlns:a16="http://schemas.microsoft.com/office/drawing/2014/main" id="{0C263099-56DE-8868-5995-169F9C4AC585}"/>
              </a:ext>
            </a:extLst>
          </p:cNvPr>
          <p:cNvPicPr>
            <a:picLocks noChangeAspect="1"/>
          </p:cNvPicPr>
          <p:nvPr/>
        </p:nvPicPr>
        <p:blipFill rotWithShape="1">
          <a:blip r:embed="rId3"/>
          <a:srcRect l="35575" t="20767" r="35575" b="57365"/>
          <a:stretch/>
        </p:blipFill>
        <p:spPr>
          <a:xfrm>
            <a:off x="1990642" y="1234669"/>
            <a:ext cx="6229696" cy="2948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88051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876EB0D-CBDD-BBA6-5156-1311ECA219FF}"/>
              </a:ext>
            </a:extLst>
          </p:cNvPr>
          <p:cNvPicPr>
            <a:picLocks noChangeAspect="1"/>
          </p:cNvPicPr>
          <p:nvPr/>
        </p:nvPicPr>
        <p:blipFill>
          <a:blip r:embed="rId2"/>
          <a:stretch>
            <a:fillRect/>
          </a:stretch>
        </p:blipFill>
        <p:spPr>
          <a:xfrm>
            <a:off x="4977668" y="122204"/>
            <a:ext cx="4011516" cy="755970"/>
          </a:xfrm>
          <a:prstGeom prst="rect">
            <a:avLst/>
          </a:prstGeom>
        </p:spPr>
      </p:pic>
      <p:pic>
        <p:nvPicPr>
          <p:cNvPr id="3" name="صورة 2">
            <a:extLst>
              <a:ext uri="{FF2B5EF4-FFF2-40B4-BE49-F238E27FC236}">
                <a16:creationId xmlns:a16="http://schemas.microsoft.com/office/drawing/2014/main" id="{A5D356B1-2A62-D245-B558-04F97D8CF2D9}"/>
              </a:ext>
            </a:extLst>
          </p:cNvPr>
          <p:cNvPicPr>
            <a:picLocks noChangeAspect="1"/>
          </p:cNvPicPr>
          <p:nvPr/>
        </p:nvPicPr>
        <p:blipFill rotWithShape="1">
          <a:blip r:embed="rId3"/>
          <a:srcRect l="36814" t="36814" r="34513" b="15831"/>
          <a:stretch/>
        </p:blipFill>
        <p:spPr>
          <a:xfrm>
            <a:off x="1739787" y="956819"/>
            <a:ext cx="4944233" cy="3785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4261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grpSp>
        <p:nvGrpSpPr>
          <p:cNvPr id="14" name="مجموعة 13">
            <a:extLst>
              <a:ext uri="{FF2B5EF4-FFF2-40B4-BE49-F238E27FC236}">
                <a16:creationId xmlns:a16="http://schemas.microsoft.com/office/drawing/2014/main" id="{5B0B26AB-E2CD-44D1-89C6-C671E4803A78}"/>
              </a:ext>
            </a:extLst>
          </p:cNvPr>
          <p:cNvGrpSpPr/>
          <p:nvPr/>
        </p:nvGrpSpPr>
        <p:grpSpPr>
          <a:xfrm>
            <a:off x="3076790" y="271866"/>
            <a:ext cx="5998629" cy="953276"/>
            <a:chOff x="2961906" y="229146"/>
            <a:chExt cx="3554304" cy="1057613"/>
          </a:xfrm>
        </p:grpSpPr>
        <p:sp>
          <p:nvSpPr>
            <p:cNvPr id="601" name="Google Shape;601;p25"/>
            <p:cNvSpPr/>
            <p:nvPr/>
          </p:nvSpPr>
          <p:spPr>
            <a:xfrm>
              <a:off x="2961906" y="229146"/>
              <a:ext cx="3554304" cy="1057613"/>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C2B3F"/>
                </a:solidFill>
              </a:endParaRPr>
            </a:p>
          </p:txBody>
        </p:sp>
        <p:sp>
          <p:nvSpPr>
            <p:cNvPr id="4" name="مربع نص 3">
              <a:extLst>
                <a:ext uri="{FF2B5EF4-FFF2-40B4-BE49-F238E27FC236}">
                  <a16:creationId xmlns:a16="http://schemas.microsoft.com/office/drawing/2014/main" id="{45866E33-42D1-441B-A45A-CB1B0104F39F}"/>
                </a:ext>
              </a:extLst>
            </p:cNvPr>
            <p:cNvSpPr txBox="1"/>
            <p:nvPr/>
          </p:nvSpPr>
          <p:spPr>
            <a:xfrm>
              <a:off x="3592066" y="321659"/>
              <a:ext cx="2351920" cy="648779"/>
            </a:xfrm>
            <a:prstGeom prst="rect">
              <a:avLst/>
            </a:prstGeom>
            <a:noFill/>
          </p:spPr>
          <p:txBody>
            <a:bodyPr wrap="none" rtlCol="1">
              <a:spAutoFit/>
            </a:bodyPr>
            <a:lstStyle/>
            <a:p>
              <a:r>
                <a:rPr lang="ar-SA" sz="3200" dirty="0">
                  <a:cs typeface="Akhbar MT" pitchFamily="2" charset="-78"/>
                </a:rPr>
                <a:t>الدرس الثاني: </a:t>
              </a:r>
              <a:r>
                <a:rPr lang="ar-SA" sz="3200" dirty="0">
                  <a:solidFill>
                    <a:schemeClr val="accent1">
                      <a:lumMod val="50000"/>
                    </a:schemeClr>
                  </a:solidFill>
                  <a:cs typeface="Akhbar MT" pitchFamily="2" charset="-78"/>
                </a:rPr>
                <a:t>الكائنات في </a:t>
              </a:r>
              <a:r>
                <a:rPr lang="ar-SA" sz="3200" dirty="0" err="1">
                  <a:solidFill>
                    <a:schemeClr val="accent1">
                      <a:lumMod val="50000"/>
                    </a:schemeClr>
                  </a:solidFill>
                  <a:cs typeface="Akhbar MT" pitchFamily="2" charset="-78"/>
                </a:rPr>
                <a:t>سكراتش</a:t>
              </a:r>
              <a:endParaRPr lang="ar-SA" sz="3200" dirty="0">
                <a:solidFill>
                  <a:schemeClr val="accent1">
                    <a:lumMod val="50000"/>
                  </a:schemeClr>
                </a:solidFill>
                <a:cs typeface="Akhbar MT" pitchFamily="2" charset="-78"/>
              </a:endParaRPr>
            </a:p>
          </p:txBody>
        </p:sp>
      </p:grpSp>
      <p:sp>
        <p:nvSpPr>
          <p:cNvPr id="9" name="Google Shape;446;p16">
            <a:extLst>
              <a:ext uri="{FF2B5EF4-FFF2-40B4-BE49-F238E27FC236}">
                <a16:creationId xmlns:a16="http://schemas.microsoft.com/office/drawing/2014/main" id="{1C1DF3A4-AA87-207E-7E27-8AEB984576EB}"/>
              </a:ext>
            </a:extLst>
          </p:cNvPr>
          <p:cNvSpPr/>
          <p:nvPr/>
        </p:nvSpPr>
        <p:spPr>
          <a:xfrm rot="5400000">
            <a:off x="6352370" y="-331362"/>
            <a:ext cx="559210" cy="4330348"/>
          </a:xfrm>
          <a:prstGeom prst="rect">
            <a:avLst/>
          </a:prstGeom>
          <a:ln/>
        </p:spPr>
        <p:style>
          <a:lnRef idx="3">
            <a:schemeClr val="lt1"/>
          </a:lnRef>
          <a:fillRef idx="1">
            <a:schemeClr val="accent3"/>
          </a:fillRef>
          <a:effectRef idx="1">
            <a:schemeClr val="accent3"/>
          </a:effectRef>
          <a:fontRef idx="minor">
            <a:schemeClr val="lt1"/>
          </a:fontRef>
        </p:style>
        <p:txBody>
          <a:bodyPr spcFirstLastPara="1" vert="vert270" wrap="square" lIns="91425" tIns="45700" rIns="91425" bIns="45700" anchor="ctr" anchorCtr="0">
            <a:noAutofit/>
          </a:bodyPr>
          <a:lstStyle/>
          <a:p>
            <a:pPr algn="ctr"/>
            <a:r>
              <a:rPr lang="ar-SA" sz="2400" dirty="0">
                <a:solidFill>
                  <a:srgbClr val="FFFFFF"/>
                </a:solidFill>
                <a:latin typeface="Imprima"/>
                <a:ea typeface="Imprima"/>
                <a:cs typeface="Imprima"/>
                <a:sym typeface="Imprima"/>
              </a:rPr>
              <a:t>  ما الكائن الرسومي ؟</a:t>
            </a:r>
            <a:endParaRPr sz="2400" dirty="0">
              <a:solidFill>
                <a:srgbClr val="FFFFFF"/>
              </a:solidFill>
              <a:latin typeface="Imprima"/>
              <a:ea typeface="Imprima"/>
              <a:cs typeface="Imprima"/>
              <a:sym typeface="Imprima"/>
            </a:endParaRPr>
          </a:p>
        </p:txBody>
      </p:sp>
      <p:sp>
        <p:nvSpPr>
          <p:cNvPr id="13" name="Google Shape;446;p16">
            <a:extLst>
              <a:ext uri="{FF2B5EF4-FFF2-40B4-BE49-F238E27FC236}">
                <a16:creationId xmlns:a16="http://schemas.microsoft.com/office/drawing/2014/main" id="{FFC40E93-C75B-22AA-389D-C8017076D555}"/>
              </a:ext>
            </a:extLst>
          </p:cNvPr>
          <p:cNvSpPr/>
          <p:nvPr/>
        </p:nvSpPr>
        <p:spPr>
          <a:xfrm rot="16200000">
            <a:off x="6362927" y="649656"/>
            <a:ext cx="559207" cy="4330346"/>
          </a:xfrm>
          <a:prstGeom prst="rect">
            <a:avLst/>
          </a:prstGeom>
          <a:ln/>
        </p:spPr>
        <p:style>
          <a:lnRef idx="3">
            <a:schemeClr val="lt1"/>
          </a:lnRef>
          <a:fillRef idx="1">
            <a:schemeClr val="accent2"/>
          </a:fillRef>
          <a:effectRef idx="1">
            <a:schemeClr val="accent2"/>
          </a:effectRef>
          <a:fontRef idx="minor">
            <a:schemeClr val="lt1"/>
          </a:fontRef>
        </p:style>
        <p:txBody>
          <a:bodyPr spcFirstLastPara="1" vert="vert"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FFFFFF"/>
                </a:solidFill>
                <a:effectLst/>
                <a:uLnTx/>
                <a:uFillTx/>
                <a:latin typeface="Imprima"/>
                <a:ea typeface="Imprima"/>
                <a:cs typeface="Imprima"/>
                <a:sym typeface="Imprima"/>
              </a:rPr>
              <a:t>حذف الكائن</a:t>
            </a:r>
            <a:endParaRPr kumimoji="0" sz="2400" b="0" i="0" u="none" strike="noStrike" kern="0" cap="none" spc="0" normalizeH="0" baseline="0" noProof="0" dirty="0">
              <a:ln>
                <a:noFill/>
              </a:ln>
              <a:solidFill>
                <a:srgbClr val="FFFFFF"/>
              </a:solidFill>
              <a:effectLst/>
              <a:uLnTx/>
              <a:uFillTx/>
              <a:latin typeface="Imprima"/>
              <a:ea typeface="Imprima"/>
              <a:cs typeface="Imprima"/>
              <a:sym typeface="Imprima"/>
            </a:endParaRPr>
          </a:p>
        </p:txBody>
      </p:sp>
      <p:sp>
        <p:nvSpPr>
          <p:cNvPr id="16" name="Google Shape;446;p16">
            <a:extLst>
              <a:ext uri="{FF2B5EF4-FFF2-40B4-BE49-F238E27FC236}">
                <a16:creationId xmlns:a16="http://schemas.microsoft.com/office/drawing/2014/main" id="{690C0468-175D-A929-2D69-EF0C2ECD590D}"/>
              </a:ext>
            </a:extLst>
          </p:cNvPr>
          <p:cNvSpPr/>
          <p:nvPr/>
        </p:nvSpPr>
        <p:spPr>
          <a:xfrm rot="5400000">
            <a:off x="6362926" y="1496659"/>
            <a:ext cx="559210" cy="4330348"/>
          </a:xfrm>
          <a:prstGeom prst="rect">
            <a:avLst/>
          </a:prstGeom>
          <a:ln/>
        </p:spPr>
        <p:style>
          <a:lnRef idx="3">
            <a:schemeClr val="lt1"/>
          </a:lnRef>
          <a:fillRef idx="1">
            <a:schemeClr val="accent4"/>
          </a:fillRef>
          <a:effectRef idx="1">
            <a:schemeClr val="accent4"/>
          </a:effectRef>
          <a:fontRef idx="minor">
            <a:schemeClr val="lt1"/>
          </a:fontRef>
        </p:style>
        <p:txBody>
          <a:bodyPr spcFirstLastPara="1" vert="vert270" wrap="square" lIns="91425" tIns="45700" rIns="91425" bIns="45700" anchor="ctr" anchorCtr="0">
            <a:noAutofit/>
          </a:bodyPr>
          <a:lstStyle/>
          <a:p>
            <a:pPr algn="ctr"/>
            <a:r>
              <a:rPr lang="ar-SA" sz="2400" dirty="0">
                <a:solidFill>
                  <a:srgbClr val="FFFFFF"/>
                </a:solidFill>
                <a:latin typeface="Imprima"/>
                <a:ea typeface="Imprima"/>
                <a:cs typeface="Imprima"/>
                <a:sym typeface="Imprima"/>
              </a:rPr>
              <a:t>إضافة كائن جديد</a:t>
            </a:r>
            <a:endParaRPr sz="2400" dirty="0">
              <a:solidFill>
                <a:srgbClr val="FFFFFF"/>
              </a:solidFill>
              <a:latin typeface="Imprima"/>
              <a:ea typeface="Imprima"/>
              <a:cs typeface="Imprima"/>
              <a:sym typeface="Imprima"/>
            </a:endParaRPr>
          </a:p>
        </p:txBody>
      </p:sp>
      <p:pic>
        <p:nvPicPr>
          <p:cNvPr id="18" name="صورة 17">
            <a:extLst>
              <a:ext uri="{FF2B5EF4-FFF2-40B4-BE49-F238E27FC236}">
                <a16:creationId xmlns:a16="http://schemas.microsoft.com/office/drawing/2014/main" id="{6C03B848-8A86-8F2A-AEF9-511B0FB20DF9}"/>
              </a:ext>
            </a:extLst>
          </p:cNvPr>
          <p:cNvPicPr>
            <a:picLocks noChangeAspect="1"/>
          </p:cNvPicPr>
          <p:nvPr/>
        </p:nvPicPr>
        <p:blipFill>
          <a:blip r:embed="rId4"/>
          <a:stretch>
            <a:fillRect/>
          </a:stretch>
        </p:blipFill>
        <p:spPr>
          <a:xfrm>
            <a:off x="4410154" y="4229039"/>
            <a:ext cx="4464752" cy="559209"/>
          </a:xfrm>
          <a:prstGeom prst="rect">
            <a:avLst/>
          </a:prstGeom>
        </p:spPr>
      </p:pic>
      <p:sp>
        <p:nvSpPr>
          <p:cNvPr id="19" name="Google Shape;446;p16">
            <a:extLst>
              <a:ext uri="{FF2B5EF4-FFF2-40B4-BE49-F238E27FC236}">
                <a16:creationId xmlns:a16="http://schemas.microsoft.com/office/drawing/2014/main" id="{697F46DE-E5BF-32B0-F878-82DD2EC109F8}"/>
              </a:ext>
            </a:extLst>
          </p:cNvPr>
          <p:cNvSpPr/>
          <p:nvPr/>
        </p:nvSpPr>
        <p:spPr>
          <a:xfrm rot="5400000">
            <a:off x="1906921" y="-105782"/>
            <a:ext cx="573408" cy="3893383"/>
          </a:xfrm>
          <a:prstGeom prst="rect">
            <a:avLst/>
          </a:prstGeom>
          <a:ln/>
        </p:spPr>
        <p:style>
          <a:lnRef idx="3">
            <a:schemeClr val="lt1"/>
          </a:lnRef>
          <a:fillRef idx="1">
            <a:schemeClr val="dk1"/>
          </a:fillRef>
          <a:effectRef idx="1">
            <a:schemeClr val="dk1"/>
          </a:effectRef>
          <a:fontRef idx="minor">
            <a:schemeClr val="lt1"/>
          </a:fontRef>
        </p:style>
        <p:txBody>
          <a:bodyPr spcFirstLastPara="1" vert="vert270" wrap="square" lIns="91425" tIns="45700" rIns="91425" bIns="45700" anchor="ctr" anchorCtr="0">
            <a:noAutofit/>
          </a:bodyPr>
          <a:lstStyle/>
          <a:p>
            <a:pPr algn="ctr"/>
            <a:r>
              <a:rPr lang="ar-SA" sz="2400" dirty="0">
                <a:solidFill>
                  <a:srgbClr val="FFFFFF"/>
                </a:solidFill>
                <a:latin typeface="Imprima"/>
                <a:ea typeface="Imprima"/>
                <a:cs typeface="Imprima"/>
                <a:sym typeface="Imprima"/>
              </a:rPr>
              <a:t>  حركات الكائن</a:t>
            </a:r>
            <a:endParaRPr sz="2400" dirty="0">
              <a:solidFill>
                <a:srgbClr val="FFFFFF"/>
              </a:solidFill>
              <a:latin typeface="Imprima"/>
              <a:ea typeface="Imprima"/>
              <a:cs typeface="Imprima"/>
              <a:sym typeface="Imprima"/>
            </a:endParaRPr>
          </a:p>
        </p:txBody>
      </p:sp>
      <p:sp>
        <p:nvSpPr>
          <p:cNvPr id="21" name="Google Shape;446;p16">
            <a:extLst>
              <a:ext uri="{FF2B5EF4-FFF2-40B4-BE49-F238E27FC236}">
                <a16:creationId xmlns:a16="http://schemas.microsoft.com/office/drawing/2014/main" id="{EB5E0618-BFA8-83DA-6E01-C42A64689FF1}"/>
              </a:ext>
            </a:extLst>
          </p:cNvPr>
          <p:cNvSpPr/>
          <p:nvPr/>
        </p:nvSpPr>
        <p:spPr>
          <a:xfrm rot="5400000">
            <a:off x="1906920" y="851429"/>
            <a:ext cx="573408" cy="3893383"/>
          </a:xfrm>
          <a:prstGeom prst="rect">
            <a:avLst/>
          </a:prstGeom>
          <a:solidFill>
            <a:srgbClr val="00B0F0"/>
          </a:solidFill>
          <a:ln/>
        </p:spPr>
        <p:style>
          <a:lnRef idx="3">
            <a:schemeClr val="lt1"/>
          </a:lnRef>
          <a:fillRef idx="1">
            <a:schemeClr val="dk1"/>
          </a:fillRef>
          <a:effectRef idx="1">
            <a:schemeClr val="dk1"/>
          </a:effectRef>
          <a:fontRef idx="minor">
            <a:schemeClr val="lt1"/>
          </a:fontRef>
        </p:style>
        <p:txBody>
          <a:bodyPr spcFirstLastPara="1" vert="vert270" wrap="square" lIns="91425" tIns="45700" rIns="91425" bIns="45700" anchor="ctr" anchorCtr="0">
            <a:noAutofit/>
          </a:bodyPr>
          <a:lstStyle/>
          <a:p>
            <a:pPr algn="ctr"/>
            <a:r>
              <a:rPr lang="ar-SA" sz="2400" dirty="0">
                <a:solidFill>
                  <a:srgbClr val="FFFFFF"/>
                </a:solidFill>
                <a:latin typeface="Imprima"/>
                <a:ea typeface="Imprima"/>
                <a:cs typeface="Imprima"/>
                <a:sym typeface="Imprima"/>
              </a:rPr>
              <a:t>  تكرار الكائن</a:t>
            </a:r>
            <a:endParaRPr sz="2400" dirty="0">
              <a:solidFill>
                <a:srgbClr val="FFFFFF"/>
              </a:solidFill>
              <a:latin typeface="Imprima"/>
              <a:ea typeface="Imprima"/>
              <a:cs typeface="Imprima"/>
              <a:sym typeface="Imprima"/>
            </a:endParaRPr>
          </a:p>
        </p:txBody>
      </p:sp>
      <p:sp>
        <p:nvSpPr>
          <p:cNvPr id="22" name="Google Shape;446;p16">
            <a:extLst>
              <a:ext uri="{FF2B5EF4-FFF2-40B4-BE49-F238E27FC236}">
                <a16:creationId xmlns:a16="http://schemas.microsoft.com/office/drawing/2014/main" id="{8F453BFE-17EB-D3EE-9041-EAF46EE182A3}"/>
              </a:ext>
            </a:extLst>
          </p:cNvPr>
          <p:cNvSpPr/>
          <p:nvPr/>
        </p:nvSpPr>
        <p:spPr>
          <a:xfrm rot="5400000">
            <a:off x="1791516" y="1837612"/>
            <a:ext cx="573408" cy="3893383"/>
          </a:xfrm>
          <a:prstGeom prst="rect">
            <a:avLst/>
          </a:prstGeom>
          <a:solidFill>
            <a:srgbClr val="92D050"/>
          </a:solidFill>
          <a:ln/>
        </p:spPr>
        <p:style>
          <a:lnRef idx="3">
            <a:schemeClr val="lt1"/>
          </a:lnRef>
          <a:fillRef idx="1">
            <a:schemeClr val="dk1"/>
          </a:fillRef>
          <a:effectRef idx="1">
            <a:schemeClr val="dk1"/>
          </a:effectRef>
          <a:fontRef idx="minor">
            <a:schemeClr val="lt1"/>
          </a:fontRef>
        </p:style>
        <p:txBody>
          <a:bodyPr spcFirstLastPara="1" vert="vert270" wrap="square" lIns="91425" tIns="45700" rIns="91425" bIns="45700" anchor="ctr" anchorCtr="0">
            <a:noAutofit/>
          </a:bodyPr>
          <a:lstStyle/>
          <a:p>
            <a:pPr algn="ctr"/>
            <a:r>
              <a:rPr lang="ar-SA" sz="2400" dirty="0">
                <a:solidFill>
                  <a:srgbClr val="FFFFFF"/>
                </a:solidFill>
                <a:latin typeface="Imprima"/>
                <a:ea typeface="Imprima"/>
                <a:cs typeface="Imprima"/>
                <a:sym typeface="Imprima"/>
              </a:rPr>
              <a:t>إضافة مؤثر صوتي للكائن</a:t>
            </a:r>
            <a:endParaRPr sz="2400" dirty="0">
              <a:solidFill>
                <a:srgbClr val="FFFFFF"/>
              </a:solidFill>
              <a:latin typeface="Imprima"/>
              <a:ea typeface="Imprima"/>
              <a:cs typeface="Imprima"/>
              <a:sym typeface="Imprim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randombar(horizontal)">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6" grpId="0" animBg="1"/>
      <p:bldP spid="19"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46;p16">
            <a:extLst>
              <a:ext uri="{FF2B5EF4-FFF2-40B4-BE49-F238E27FC236}">
                <a16:creationId xmlns:a16="http://schemas.microsoft.com/office/drawing/2014/main" id="{D9C83C4B-BAF8-2050-51A6-C994B8FB1AB9}"/>
              </a:ext>
            </a:extLst>
          </p:cNvPr>
          <p:cNvSpPr/>
          <p:nvPr/>
        </p:nvSpPr>
        <p:spPr>
          <a:xfrm rot="5400000">
            <a:off x="6760028" y="-1496307"/>
            <a:ext cx="573408" cy="3893383"/>
          </a:xfrm>
          <a:prstGeom prst="rect">
            <a:avLst/>
          </a:prstGeom>
          <a:solidFill>
            <a:srgbClr val="92D050"/>
          </a:solidFill>
          <a:ln/>
        </p:spPr>
        <p:style>
          <a:lnRef idx="3">
            <a:schemeClr val="lt1"/>
          </a:lnRef>
          <a:fillRef idx="1">
            <a:schemeClr val="dk1"/>
          </a:fillRef>
          <a:effectRef idx="1">
            <a:schemeClr val="dk1"/>
          </a:effectRef>
          <a:fontRef idx="minor">
            <a:schemeClr val="lt1"/>
          </a:fontRef>
        </p:style>
        <p:txBody>
          <a:bodyPr spcFirstLastPara="1" vert="vert270" wrap="square" lIns="91425" tIns="45700" rIns="91425" bIns="45700" anchor="ctr" anchorCtr="0">
            <a:noAutofit/>
          </a:bodyPr>
          <a:lstStyle/>
          <a:p>
            <a:pPr algn="ctr"/>
            <a:r>
              <a:rPr lang="ar-SA" sz="2400" dirty="0">
                <a:solidFill>
                  <a:srgbClr val="FFFFFF"/>
                </a:solidFill>
                <a:latin typeface="Imprima"/>
                <a:ea typeface="Imprima"/>
                <a:cs typeface="Imprima"/>
                <a:sym typeface="Imprima"/>
              </a:rPr>
              <a:t>إضافة مؤثر صوتي للكائن</a:t>
            </a:r>
            <a:endParaRPr sz="2400" dirty="0">
              <a:solidFill>
                <a:srgbClr val="FFFFFF"/>
              </a:solidFill>
              <a:latin typeface="Imprima"/>
              <a:ea typeface="Imprima"/>
              <a:cs typeface="Imprima"/>
              <a:sym typeface="Imprima"/>
            </a:endParaRPr>
          </a:p>
        </p:txBody>
      </p:sp>
      <p:pic>
        <p:nvPicPr>
          <p:cNvPr id="6" name="صورة 5">
            <a:extLst>
              <a:ext uri="{FF2B5EF4-FFF2-40B4-BE49-F238E27FC236}">
                <a16:creationId xmlns:a16="http://schemas.microsoft.com/office/drawing/2014/main" id="{612BFD0B-76DB-95F2-B31A-BC77DB834184}"/>
              </a:ext>
            </a:extLst>
          </p:cNvPr>
          <p:cNvPicPr>
            <a:picLocks noChangeAspect="1"/>
          </p:cNvPicPr>
          <p:nvPr/>
        </p:nvPicPr>
        <p:blipFill rotWithShape="1">
          <a:blip r:embed="rId2"/>
          <a:srcRect l="35486" t="19036" r="33894" b="18505"/>
          <a:stretch/>
        </p:blipFill>
        <p:spPr>
          <a:xfrm>
            <a:off x="678616" y="338118"/>
            <a:ext cx="3893384" cy="44672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3254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7" name="رسم 6">
            <a:extLst>
              <a:ext uri="{FF2B5EF4-FFF2-40B4-BE49-F238E27FC236}">
                <a16:creationId xmlns:a16="http://schemas.microsoft.com/office/drawing/2014/main" id="{33117A00-0406-48B6-9BB9-AD57748142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060240" y="1508781"/>
            <a:ext cx="2083760" cy="3075063"/>
          </a:xfrm>
          <a:prstGeom prst="rect">
            <a:avLst/>
          </a:prstGeom>
        </p:spPr>
      </p:pic>
      <p:pic>
        <p:nvPicPr>
          <p:cNvPr id="4" name="صورة 3">
            <a:extLst>
              <a:ext uri="{FF2B5EF4-FFF2-40B4-BE49-F238E27FC236}">
                <a16:creationId xmlns:a16="http://schemas.microsoft.com/office/drawing/2014/main" id="{D4D128ED-E6D7-E646-E0BE-61FB9B3D08A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000" b="98400" l="2400" r="98933"/>
                    </a14:imgEffect>
                  </a14:imgLayer>
                </a14:imgProps>
              </a:ext>
            </a:extLst>
          </a:blip>
          <a:stretch>
            <a:fillRect/>
          </a:stretch>
        </p:blipFill>
        <p:spPr>
          <a:xfrm>
            <a:off x="100445" y="3467013"/>
            <a:ext cx="1879609" cy="1926350"/>
          </a:xfrm>
          <a:prstGeom prst="rect">
            <a:avLst/>
          </a:prstGeom>
        </p:spPr>
      </p:pic>
      <p:pic>
        <p:nvPicPr>
          <p:cNvPr id="5" name="صورة 4">
            <a:extLst>
              <a:ext uri="{FF2B5EF4-FFF2-40B4-BE49-F238E27FC236}">
                <a16:creationId xmlns:a16="http://schemas.microsoft.com/office/drawing/2014/main" id="{0BD15902-BD60-E91E-FEBB-7242AC18E2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69" y="1015352"/>
            <a:ext cx="5693197" cy="2380736"/>
          </a:xfrm>
          <a:prstGeom prst="rect">
            <a:avLst/>
          </a:prstGeom>
        </p:spPr>
      </p:pic>
      <p:sp>
        <p:nvSpPr>
          <p:cNvPr id="6" name="مربع نص 5">
            <a:extLst>
              <a:ext uri="{FF2B5EF4-FFF2-40B4-BE49-F238E27FC236}">
                <a16:creationId xmlns:a16="http://schemas.microsoft.com/office/drawing/2014/main" id="{E2A42CCE-4579-5794-8963-257FA940A54B}"/>
              </a:ext>
            </a:extLst>
          </p:cNvPr>
          <p:cNvSpPr txBox="1"/>
          <p:nvPr/>
        </p:nvSpPr>
        <p:spPr>
          <a:xfrm>
            <a:off x="1573587" y="1343129"/>
            <a:ext cx="5044360" cy="1815882"/>
          </a:xfrm>
          <a:prstGeom prst="rect">
            <a:avLst/>
          </a:prstGeom>
          <a:noFill/>
        </p:spPr>
        <p:txBody>
          <a:bodyPr wrap="square" rtlCol="1">
            <a:spAutoFit/>
          </a:bodyPr>
          <a:lstStyle/>
          <a:p>
            <a:pPr algn="ctr" rtl="1">
              <a:buClrTx/>
              <a:buFontTx/>
              <a:buNone/>
            </a:pPr>
            <a:r>
              <a:rPr lang="ar-SA" sz="2800" b="1" kern="1200" dirty="0">
                <a:solidFill>
                  <a:schemeClr val="accent4">
                    <a:lumMod val="75000"/>
                  </a:schemeClr>
                </a:solidFill>
                <a:latin typeface="Monotype Koufi" pitchFamily="2" charset="-78"/>
                <a:ea typeface="Monotype Koufi" pitchFamily="2" charset="-78"/>
                <a:cs typeface="Monotype Koufi" pitchFamily="2" charset="-78"/>
              </a:rPr>
              <a:t>طالبتي</a:t>
            </a:r>
          </a:p>
          <a:p>
            <a:pPr algn="ctr" rtl="1">
              <a:buClrTx/>
              <a:buFontTx/>
              <a:buNone/>
            </a:pPr>
            <a:endParaRPr lang="ar-SA" sz="2800" b="1" kern="1200" dirty="0">
              <a:solidFill>
                <a:schemeClr val="accent4">
                  <a:lumMod val="75000"/>
                </a:schemeClr>
              </a:solidFill>
              <a:latin typeface="Monotype Koufi" pitchFamily="2" charset="-78"/>
              <a:ea typeface="Monotype Koufi" pitchFamily="2" charset="-78"/>
              <a:cs typeface="Monotype Koufi" pitchFamily="2" charset="-78"/>
            </a:endParaRPr>
          </a:p>
          <a:p>
            <a:pPr algn="ctr" rtl="1">
              <a:buClrTx/>
              <a:buFontTx/>
              <a:buNone/>
            </a:pPr>
            <a:r>
              <a:rPr lang="ar-SA" sz="2800" b="1" kern="1200" dirty="0">
                <a:solidFill>
                  <a:schemeClr val="tx1">
                    <a:lumMod val="95000"/>
                    <a:lumOff val="5000"/>
                  </a:schemeClr>
                </a:solidFill>
                <a:latin typeface="Monotype Koufi" pitchFamily="2" charset="-78"/>
                <a:ea typeface="Monotype Koufi" pitchFamily="2" charset="-78"/>
                <a:cs typeface="Monotype Koufi" pitchFamily="2" charset="-78"/>
              </a:rPr>
              <a:t>لنحلّ مع بعضنا هذا التدريب</a:t>
            </a:r>
          </a:p>
          <a:p>
            <a:pPr algn="ctr" rtl="1">
              <a:buClrTx/>
              <a:buFontTx/>
              <a:buNone/>
            </a:pPr>
            <a:endParaRPr lang="ar-SA" sz="2800" b="1" kern="1200" dirty="0">
              <a:solidFill>
                <a:prstClr val="black"/>
              </a:solidFill>
              <a:latin typeface="Monotype Koufi" pitchFamily="2" charset="-78"/>
              <a:ea typeface="Monotype Koufi" pitchFamily="2" charset="-78"/>
              <a:cs typeface="Monotype Koufi" pitchFamily="2" charset="-78"/>
            </a:endParaRPr>
          </a:p>
        </p:txBody>
      </p:sp>
    </p:spTree>
    <p:custDataLst>
      <p:tags r:id="rId1"/>
    </p:custDataLst>
    <p:extLst>
      <p:ext uri="{BB962C8B-B14F-4D97-AF65-F5344CB8AC3E}">
        <p14:creationId xmlns:p14="http://schemas.microsoft.com/office/powerpoint/2010/main" val="27326918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250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7"/>
                                            </p:tgtEl>
                                            <p:attrNameLst>
                                              <p:attrName>ppt_y</p:attrName>
                                            </p:attrNameLst>
                                          </p:cBhvr>
                                          <p:tavLst>
                                            <p:tav tm="0">
                                              <p:val>
                                                <p:strVal val="#ppt_y"/>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circle(in)">
                                          <p:cBhvr>
                                            <p:cTn id="11" dur="2000"/>
                                            <p:tgtEl>
                                              <p:spTgt spid="6">
                                                <p:txEl>
                                                  <p:pRg st="0" end="0"/>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circle(in)">
                                          <p:cBhvr>
                                            <p:cTn id="14"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0" fill="hold"/>
                                            <p:tgtEl>
                                              <p:spTgt spid="7"/>
                                            </p:tgtEl>
                                            <p:attrNameLst>
                                              <p:attrName>ppt_x</p:attrName>
                                            </p:attrNameLst>
                                          </p:cBhvr>
                                          <p:tavLst>
                                            <p:tav tm="0">
                                              <p:val>
                                                <p:strVal val="1+#ppt_w/2"/>
                                              </p:val>
                                            </p:tav>
                                            <p:tav tm="100000">
                                              <p:val>
                                                <p:strVal val="#ppt_x"/>
                                              </p:val>
                                            </p:tav>
                                          </p:tavLst>
                                        </p:anim>
                                        <p:anim calcmode="lin" valueType="num">
                                          <p:cBhvr additive="base">
                                            <p:cTn id="8" dur="2500" fill="hold"/>
                                            <p:tgtEl>
                                              <p:spTgt spid="7"/>
                                            </p:tgtEl>
                                            <p:attrNameLst>
                                              <p:attrName>ppt_y</p:attrName>
                                            </p:attrNameLst>
                                          </p:cBhvr>
                                          <p:tavLst>
                                            <p:tav tm="0">
                                              <p:val>
                                                <p:strVal val="#ppt_y"/>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circle(in)">
                                          <p:cBhvr>
                                            <p:cTn id="11" dur="2000"/>
                                            <p:tgtEl>
                                              <p:spTgt spid="6">
                                                <p:txEl>
                                                  <p:pRg st="0" end="0"/>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circle(in)">
                                          <p:cBhvr>
                                            <p:cTn id="14"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AEB5C6B-24FE-63CE-6BEF-B839811E0E1C}"/>
              </a:ext>
            </a:extLst>
          </p:cNvPr>
          <p:cNvPicPr>
            <a:picLocks noChangeAspect="1"/>
          </p:cNvPicPr>
          <p:nvPr/>
        </p:nvPicPr>
        <p:blipFill rotWithShape="1">
          <a:blip r:embed="rId2"/>
          <a:srcRect l="34690" t="19823" r="33540" b="51859"/>
          <a:stretch/>
        </p:blipFill>
        <p:spPr>
          <a:xfrm>
            <a:off x="73008" y="370716"/>
            <a:ext cx="8779678" cy="4402068"/>
          </a:xfrm>
          <a:prstGeom prst="rect">
            <a:avLst/>
          </a:prstGeom>
        </p:spPr>
      </p:pic>
      <p:pic>
        <p:nvPicPr>
          <p:cNvPr id="5" name="Picture 15">
            <a:extLst>
              <a:ext uri="{FF2B5EF4-FFF2-40B4-BE49-F238E27FC236}">
                <a16:creationId xmlns:a16="http://schemas.microsoft.com/office/drawing/2014/main" id="{F3CB2826-AFF6-DA37-4895-70C9CA998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070" y="2228850"/>
            <a:ext cx="376466" cy="342900"/>
          </a:xfrm>
          <a:prstGeom prst="rect">
            <a:avLst/>
          </a:prstGeom>
        </p:spPr>
      </p:pic>
      <p:pic>
        <p:nvPicPr>
          <p:cNvPr id="6" name="Picture 15">
            <a:extLst>
              <a:ext uri="{FF2B5EF4-FFF2-40B4-BE49-F238E27FC236}">
                <a16:creationId xmlns:a16="http://schemas.microsoft.com/office/drawing/2014/main" id="{FCFCEC5F-BD2C-0E59-FA1B-17B1B2ECFE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4680" y="2777760"/>
            <a:ext cx="376466" cy="342900"/>
          </a:xfrm>
          <a:prstGeom prst="rect">
            <a:avLst/>
          </a:prstGeom>
        </p:spPr>
      </p:pic>
      <p:pic>
        <p:nvPicPr>
          <p:cNvPr id="7" name="Picture 15">
            <a:extLst>
              <a:ext uri="{FF2B5EF4-FFF2-40B4-BE49-F238E27FC236}">
                <a16:creationId xmlns:a16="http://schemas.microsoft.com/office/drawing/2014/main" id="{67932345-3AB3-2C5B-02E3-984AC7C780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0196" y="3239512"/>
            <a:ext cx="376466" cy="342900"/>
          </a:xfrm>
          <a:prstGeom prst="rect">
            <a:avLst/>
          </a:prstGeom>
        </p:spPr>
      </p:pic>
      <p:pic>
        <p:nvPicPr>
          <p:cNvPr id="8" name="Picture 15">
            <a:extLst>
              <a:ext uri="{FF2B5EF4-FFF2-40B4-BE49-F238E27FC236}">
                <a16:creationId xmlns:a16="http://schemas.microsoft.com/office/drawing/2014/main" id="{0772DCA6-E3F8-E399-37C8-2CDCA659D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1990" y="3773080"/>
            <a:ext cx="376466" cy="342900"/>
          </a:xfrm>
          <a:prstGeom prst="rect">
            <a:avLst/>
          </a:prstGeom>
        </p:spPr>
      </p:pic>
      <p:pic>
        <p:nvPicPr>
          <p:cNvPr id="9" name="Picture 15">
            <a:extLst>
              <a:ext uri="{FF2B5EF4-FFF2-40B4-BE49-F238E27FC236}">
                <a16:creationId xmlns:a16="http://schemas.microsoft.com/office/drawing/2014/main" id="{CBB7218B-D845-5AD9-07DE-57796524B3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3997" y="4232977"/>
            <a:ext cx="376466" cy="342900"/>
          </a:xfrm>
          <a:prstGeom prst="rect">
            <a:avLst/>
          </a:prstGeom>
        </p:spPr>
      </p:pic>
    </p:spTree>
    <p:extLst>
      <p:ext uri="{BB962C8B-B14F-4D97-AF65-F5344CB8AC3E}">
        <p14:creationId xmlns:p14="http://schemas.microsoft.com/office/powerpoint/2010/main" val="196672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FA2E927-9B08-6A95-CE5F-768FB0AF14A1}"/>
              </a:ext>
            </a:extLst>
          </p:cNvPr>
          <p:cNvPicPr>
            <a:picLocks noChangeAspect="1"/>
          </p:cNvPicPr>
          <p:nvPr/>
        </p:nvPicPr>
        <p:blipFill rotWithShape="1">
          <a:blip r:embed="rId2"/>
          <a:srcRect l="32750" t="37778" r="33416" b="16741"/>
          <a:stretch/>
        </p:blipFill>
        <p:spPr>
          <a:xfrm>
            <a:off x="2118360" y="431196"/>
            <a:ext cx="5661660" cy="4281108"/>
          </a:xfrm>
          <a:prstGeom prst="rect">
            <a:avLst/>
          </a:prstGeom>
        </p:spPr>
      </p:pic>
      <p:cxnSp>
        <p:nvCxnSpPr>
          <p:cNvPr id="6" name="رابط كسهم مستقيم 5">
            <a:extLst>
              <a:ext uri="{FF2B5EF4-FFF2-40B4-BE49-F238E27FC236}">
                <a16:creationId xmlns:a16="http://schemas.microsoft.com/office/drawing/2014/main" id="{1D190EC7-5E45-D970-38F3-D0185E31B03C}"/>
              </a:ext>
            </a:extLst>
          </p:cNvPr>
          <p:cNvCxnSpPr/>
          <p:nvPr/>
        </p:nvCxnSpPr>
        <p:spPr>
          <a:xfrm flipH="1">
            <a:off x="4511040" y="1988820"/>
            <a:ext cx="1150620" cy="140208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رابط كسهم مستقيم 7">
            <a:extLst>
              <a:ext uri="{FF2B5EF4-FFF2-40B4-BE49-F238E27FC236}">
                <a16:creationId xmlns:a16="http://schemas.microsoft.com/office/drawing/2014/main" id="{2094A403-143B-7417-7B52-55A4C733A074}"/>
              </a:ext>
            </a:extLst>
          </p:cNvPr>
          <p:cNvCxnSpPr/>
          <p:nvPr/>
        </p:nvCxnSpPr>
        <p:spPr>
          <a:xfrm flipH="1">
            <a:off x="4518660" y="2682240"/>
            <a:ext cx="1143000" cy="0"/>
          </a:xfrm>
          <a:prstGeom prst="straightConnector1">
            <a:avLst/>
          </a:prstGeom>
          <a:ln>
            <a:solidFill>
              <a:schemeClr val="accent4">
                <a:lumMod val="75000"/>
              </a:schemeClr>
            </a:solidFill>
            <a:tailEnd type="triangle"/>
          </a:ln>
        </p:spPr>
        <p:style>
          <a:lnRef idx="2">
            <a:schemeClr val="dk1"/>
          </a:lnRef>
          <a:fillRef idx="0">
            <a:schemeClr val="dk1"/>
          </a:fillRef>
          <a:effectRef idx="1">
            <a:schemeClr val="dk1"/>
          </a:effectRef>
          <a:fontRef idx="minor">
            <a:schemeClr val="tx1"/>
          </a:fontRef>
        </p:style>
      </p:cxnSp>
      <p:cxnSp>
        <p:nvCxnSpPr>
          <p:cNvPr id="12" name="رابط كسهم مستقيم 11">
            <a:extLst>
              <a:ext uri="{FF2B5EF4-FFF2-40B4-BE49-F238E27FC236}">
                <a16:creationId xmlns:a16="http://schemas.microsoft.com/office/drawing/2014/main" id="{00EDCAF4-613B-AFF8-473E-AC883727F847}"/>
              </a:ext>
            </a:extLst>
          </p:cNvPr>
          <p:cNvCxnSpPr>
            <a:cxnSpLocks/>
          </p:cNvCxnSpPr>
          <p:nvPr/>
        </p:nvCxnSpPr>
        <p:spPr>
          <a:xfrm flipH="1" flipV="1">
            <a:off x="4518660" y="1988820"/>
            <a:ext cx="1143000" cy="2171700"/>
          </a:xfrm>
          <a:prstGeom prst="straightConnector1">
            <a:avLst/>
          </a:prstGeom>
          <a:ln>
            <a:solidFill>
              <a:schemeClr val="accent6">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5" name="رابط كسهم مستقيم 14">
            <a:extLst>
              <a:ext uri="{FF2B5EF4-FFF2-40B4-BE49-F238E27FC236}">
                <a16:creationId xmlns:a16="http://schemas.microsoft.com/office/drawing/2014/main" id="{6ACC1150-6E97-C8F2-CF16-AA559AC7AAA1}"/>
              </a:ext>
            </a:extLst>
          </p:cNvPr>
          <p:cNvCxnSpPr/>
          <p:nvPr/>
        </p:nvCxnSpPr>
        <p:spPr>
          <a:xfrm flipH="1">
            <a:off x="4518660" y="3390900"/>
            <a:ext cx="1143000" cy="739140"/>
          </a:xfrm>
          <a:prstGeom prst="straightConnector1">
            <a:avLst/>
          </a:prstGeom>
          <a:ln>
            <a:solidFill>
              <a:schemeClr val="accent2">
                <a:lumMod val="50000"/>
              </a:schemeClr>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1996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4" name="صورة 3">
            <a:extLst>
              <a:ext uri="{FF2B5EF4-FFF2-40B4-BE49-F238E27FC236}">
                <a16:creationId xmlns:a16="http://schemas.microsoft.com/office/drawing/2014/main" id="{D4D128ED-E6D7-E646-E0BE-61FB9B3D08A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8400" l="2400" r="98933"/>
                    </a14:imgEffect>
                  </a14:imgLayer>
                </a14:imgProps>
              </a:ext>
            </a:extLst>
          </a:blip>
          <a:stretch>
            <a:fillRect/>
          </a:stretch>
        </p:blipFill>
        <p:spPr>
          <a:xfrm>
            <a:off x="100445" y="3467013"/>
            <a:ext cx="1879609" cy="1926350"/>
          </a:xfrm>
          <a:prstGeom prst="rect">
            <a:avLst/>
          </a:prstGeom>
        </p:spPr>
      </p:pic>
      <p:pic>
        <p:nvPicPr>
          <p:cNvPr id="5" name="صورة 4">
            <a:extLst>
              <a:ext uri="{FF2B5EF4-FFF2-40B4-BE49-F238E27FC236}">
                <a16:creationId xmlns:a16="http://schemas.microsoft.com/office/drawing/2014/main" id="{0BD15902-BD60-E91E-FEBB-7242AC18E2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0131" y="1035230"/>
            <a:ext cx="6271029" cy="2622369"/>
          </a:xfrm>
          <a:prstGeom prst="rect">
            <a:avLst/>
          </a:prstGeom>
        </p:spPr>
      </p:pic>
      <p:sp>
        <p:nvSpPr>
          <p:cNvPr id="6" name="مربع نص 5">
            <a:extLst>
              <a:ext uri="{FF2B5EF4-FFF2-40B4-BE49-F238E27FC236}">
                <a16:creationId xmlns:a16="http://schemas.microsoft.com/office/drawing/2014/main" id="{E2A42CCE-4579-5794-8963-257FA940A54B}"/>
              </a:ext>
            </a:extLst>
          </p:cNvPr>
          <p:cNvSpPr txBox="1"/>
          <p:nvPr/>
        </p:nvSpPr>
        <p:spPr>
          <a:xfrm>
            <a:off x="2621906" y="1524021"/>
            <a:ext cx="5044360" cy="138499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9991">
                    <a:lumMod val="75000"/>
                  </a:srgbClr>
                </a:solidFill>
                <a:effectLst/>
                <a:uLnTx/>
                <a:uFillTx/>
                <a:latin typeface="Monotype Koufi" pitchFamily="2" charset="-78"/>
                <a:ea typeface="Monotype Koufi" pitchFamily="2" charset="-78"/>
                <a:cs typeface="Monotype Koufi" pitchFamily="2" charset="-78"/>
                <a:sym typeface="Arial"/>
              </a:rPr>
              <a:t>طالبتي</a:t>
            </a:r>
            <a:r>
              <a:rPr kumimoji="0" lang="ar-SA" sz="2800" b="1" i="0" u="none" strike="noStrike" kern="1200" cap="none" spc="0" normalizeH="0" baseline="0" noProof="0" dirty="0">
                <a:ln>
                  <a:noFill/>
                </a:ln>
                <a:solidFill>
                  <a:prstClr val="black"/>
                </a:solidFill>
                <a:effectLst/>
                <a:uLnTx/>
                <a:uFillTx/>
                <a:latin typeface="Monotype Koufi" pitchFamily="2" charset="-78"/>
                <a:ea typeface="Monotype Koufi" pitchFamily="2" charset="-78"/>
                <a:cs typeface="Monotype Koufi" pitchFamily="2" charset="-78"/>
                <a:sym typeface="Arial"/>
              </a:rPr>
              <a:t>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Monotype Koufi" pitchFamily="2" charset="-78"/>
                <a:ea typeface="Monotype Koufi" pitchFamily="2" charset="-78"/>
                <a:cs typeface="Monotype Koufi" pitchFamily="2" charset="-78"/>
                <a:sym typeface="Arial"/>
              </a:rPr>
              <a:t>لا </a:t>
            </a:r>
            <a:r>
              <a:rPr kumimoji="0" lang="ar-SA" sz="2800" b="1" i="0" u="none" strike="noStrike" kern="1200" cap="none" spc="0" normalizeH="0" baseline="0" noProof="0">
                <a:ln>
                  <a:noFill/>
                </a:ln>
                <a:solidFill>
                  <a:prstClr val="black"/>
                </a:solidFill>
                <a:effectLst/>
                <a:uLnTx/>
                <a:uFillTx/>
                <a:latin typeface="Monotype Koufi" pitchFamily="2" charset="-78"/>
                <a:ea typeface="Monotype Koufi" pitchFamily="2" charset="-78"/>
                <a:cs typeface="Monotype Koufi" pitchFamily="2" charset="-78"/>
                <a:sym typeface="Arial"/>
              </a:rPr>
              <a:t>تنسي الواجب ومراجعة </a:t>
            </a:r>
            <a:r>
              <a:rPr kumimoji="0" lang="ar-SA" sz="2800" b="1" i="0" u="none" strike="noStrike" kern="1200" cap="none" spc="0" normalizeH="0" baseline="0" noProof="0" dirty="0">
                <a:ln>
                  <a:noFill/>
                </a:ln>
                <a:solidFill>
                  <a:prstClr val="black"/>
                </a:solidFill>
                <a:effectLst/>
                <a:uLnTx/>
                <a:uFillTx/>
                <a:latin typeface="Monotype Koufi" pitchFamily="2" charset="-78"/>
                <a:ea typeface="Monotype Koufi" pitchFamily="2" charset="-78"/>
                <a:cs typeface="Monotype Koufi" pitchFamily="2" charset="-78"/>
                <a:sym typeface="Arial"/>
              </a:rPr>
              <a:t>الدرس على منصة مدرستي</a:t>
            </a:r>
          </a:p>
        </p:txBody>
      </p:sp>
      <p:pic>
        <p:nvPicPr>
          <p:cNvPr id="2" name="Picture 268">
            <a:extLst>
              <a:ext uri="{FF2B5EF4-FFF2-40B4-BE49-F238E27FC236}">
                <a16:creationId xmlns:a16="http://schemas.microsoft.com/office/drawing/2014/main" id="{B63319DB-2E1B-62B1-F203-6B774A0516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9706" y="2773182"/>
            <a:ext cx="1518014" cy="189406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65472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circle(in)">
                                      <p:cBhvr>
                                        <p:cTn id="10" dur="20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2">
            <a:extLst>
              <a:ext uri="{FF2B5EF4-FFF2-40B4-BE49-F238E27FC236}">
                <a16:creationId xmlns:a16="http://schemas.microsoft.com/office/drawing/2014/main" id="{093A9B08-BF8E-6105-0C31-9B2F807F4C7C}"/>
              </a:ext>
            </a:extLst>
          </p:cNvPr>
          <p:cNvSpPr/>
          <p:nvPr/>
        </p:nvSpPr>
        <p:spPr>
          <a:xfrm>
            <a:off x="663677" y="409268"/>
            <a:ext cx="7997313" cy="4424516"/>
          </a:xfrm>
          <a:prstGeom prst="roundRect">
            <a:avLst/>
          </a:prstGeom>
          <a:solidFill>
            <a:schemeClr val="bg1">
              <a:alpha val="36000"/>
            </a:schemeClr>
          </a:solidFill>
          <a:ln w="28575">
            <a:solidFill>
              <a:srgbClr val="F7399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sz="1050" dirty="0">
              <a:solidFill>
                <a:prstClr val="white"/>
              </a:solidFill>
            </a:endParaRPr>
          </a:p>
        </p:txBody>
      </p:sp>
      <p:pic>
        <p:nvPicPr>
          <p:cNvPr id="5" name="صورة 4">
            <a:extLst>
              <a:ext uri="{FF2B5EF4-FFF2-40B4-BE49-F238E27FC236}">
                <a16:creationId xmlns:a16="http://schemas.microsoft.com/office/drawing/2014/main" id="{38AA7197-474A-D626-A6F4-A58273A322C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267" b="100000" l="0" r="100000"/>
                    </a14:imgEffect>
                  </a14:imgLayer>
                </a14:imgProps>
              </a:ext>
            </a:extLst>
          </a:blip>
          <a:srcRect t="14798" r="5161" b="2945"/>
          <a:stretch/>
        </p:blipFill>
        <p:spPr>
          <a:xfrm>
            <a:off x="180667" y="3392115"/>
            <a:ext cx="2469015" cy="1710683"/>
          </a:xfrm>
          <a:prstGeom prst="rect">
            <a:avLst/>
          </a:prstGeom>
        </p:spPr>
      </p:pic>
      <p:sp>
        <p:nvSpPr>
          <p:cNvPr id="6" name="Rectangle 2">
            <a:extLst>
              <a:ext uri="{FF2B5EF4-FFF2-40B4-BE49-F238E27FC236}">
                <a16:creationId xmlns:a16="http://schemas.microsoft.com/office/drawing/2014/main" id="{FC341B9E-6F24-3DDB-41E8-48C2FD8A306B}"/>
              </a:ext>
            </a:extLst>
          </p:cNvPr>
          <p:cNvSpPr/>
          <p:nvPr/>
        </p:nvSpPr>
        <p:spPr>
          <a:xfrm>
            <a:off x="937863" y="1707038"/>
            <a:ext cx="7595755" cy="1685077"/>
          </a:xfrm>
          <a:prstGeom prst="rect">
            <a:avLst/>
          </a:prstGeom>
          <a:noFill/>
        </p:spPr>
        <p:txBody>
          <a:bodyPr wrap="square" lIns="68580" tIns="34290" rIns="68580" bIns="34290">
            <a:spAutoFit/>
          </a:bodyPr>
          <a:lstStyle/>
          <a:p>
            <a:pPr algn="ctr" rtl="0"/>
            <a:r>
              <a:rPr lang="ar-SA" sz="2100" b="1" dirty="0">
                <a:solidFill>
                  <a:prstClr val="white"/>
                </a:solidFill>
                <a:highlight>
                  <a:srgbClr val="800000"/>
                </a:highlight>
                <a:latin typeface="arial" panose="020B0604020202020204" pitchFamily="34" charset="0"/>
              </a:rPr>
              <a:t>غاليتي .. تذكري </a:t>
            </a:r>
            <a:r>
              <a:rPr lang="ar-SA" sz="2100" b="1" dirty="0" err="1">
                <a:solidFill>
                  <a:prstClr val="white"/>
                </a:solidFill>
                <a:highlight>
                  <a:srgbClr val="800000"/>
                </a:highlight>
                <a:latin typeface="arial" panose="020B0604020202020204" pitchFamily="34" charset="0"/>
              </a:rPr>
              <a:t>دائماً</a:t>
            </a:r>
            <a:r>
              <a:rPr lang="ar-SA" sz="2100" b="1" dirty="0">
                <a:solidFill>
                  <a:prstClr val="white"/>
                </a:solidFill>
                <a:highlight>
                  <a:srgbClr val="800000"/>
                </a:highlight>
                <a:latin typeface="arial" panose="020B0604020202020204" pitchFamily="34" charset="0"/>
              </a:rPr>
              <a:t> قول الله تعالى (وقل رب زدني علماً) فيجب علينا تعلم كيفية التعامل مع الحاسب الآلي </a:t>
            </a:r>
            <a:r>
              <a:rPr lang="ar-SA" sz="2100" b="1" dirty="0" err="1">
                <a:solidFill>
                  <a:prstClr val="white"/>
                </a:solidFill>
                <a:highlight>
                  <a:srgbClr val="800000"/>
                </a:highlight>
                <a:latin typeface="arial" panose="020B0604020202020204" pitchFamily="34" charset="0"/>
              </a:rPr>
              <a:t>لنسعى</a:t>
            </a:r>
            <a:r>
              <a:rPr lang="ar-SA" sz="2100" b="1" dirty="0">
                <a:solidFill>
                  <a:prstClr val="white"/>
                </a:solidFill>
                <a:highlight>
                  <a:srgbClr val="800000"/>
                </a:highlight>
                <a:latin typeface="arial" panose="020B0604020202020204" pitchFamily="34" charset="0"/>
              </a:rPr>
              <a:t> جميعاً في تطور مملكتنا فالمملكة تركز على اتخاذ أسلوب جديد ومحسن لتسريع مراحل التطور المتعلقة بالتحول الرقمي وذلك من خلال تبني وتنفيذ أحدث أنظمة الاتصالات السلكية واللاسلكية وتكنولوجيا المعلومات والاتصالات وهذا يعتمد اعتماد تام على أجهزة الحاسب الآلي</a:t>
            </a:r>
          </a:p>
        </p:txBody>
      </p:sp>
      <p:pic>
        <p:nvPicPr>
          <p:cNvPr id="7" name="صورة 6">
            <a:extLst>
              <a:ext uri="{FF2B5EF4-FFF2-40B4-BE49-F238E27FC236}">
                <a16:creationId xmlns:a16="http://schemas.microsoft.com/office/drawing/2014/main" id="{3A4F9828-CECD-ABA3-3B2B-CDA4026E9C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682" y="41225"/>
            <a:ext cx="3844637" cy="1571903"/>
          </a:xfrm>
          <a:prstGeom prst="rect">
            <a:avLst/>
          </a:prstGeom>
        </p:spPr>
      </p:pic>
    </p:spTree>
    <p:extLst>
      <p:ext uri="{BB962C8B-B14F-4D97-AF65-F5344CB8AC3E}">
        <p14:creationId xmlns:p14="http://schemas.microsoft.com/office/powerpoint/2010/main" val="374444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2">
            <a:extLst>
              <a:ext uri="{FF2B5EF4-FFF2-40B4-BE49-F238E27FC236}">
                <a16:creationId xmlns:a16="http://schemas.microsoft.com/office/drawing/2014/main" id="{E05C68CD-A17C-A600-EF18-F234B35FDD56}"/>
              </a:ext>
            </a:extLst>
          </p:cNvPr>
          <p:cNvSpPr/>
          <p:nvPr/>
        </p:nvSpPr>
        <p:spPr>
          <a:xfrm>
            <a:off x="663677" y="409268"/>
            <a:ext cx="7997313" cy="4424516"/>
          </a:xfrm>
          <a:prstGeom prst="roundRect">
            <a:avLst/>
          </a:prstGeom>
          <a:solidFill>
            <a:schemeClr val="bg1">
              <a:alpha val="36000"/>
            </a:schemeClr>
          </a:solidFill>
          <a:ln w="28575">
            <a:solidFill>
              <a:srgbClr val="F7399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2436508" hangingPunct="0"/>
            <a:endParaRPr lang="ar-SA" sz="2400" b="1" dirty="0">
              <a:solidFill>
                <a:srgbClr val="FF0000"/>
              </a:solidFill>
              <a:latin typeface="Helvetica Neue"/>
              <a:sym typeface="Helvetica Neue"/>
            </a:endParaRPr>
          </a:p>
          <a:p>
            <a:pPr algn="ctr" defTabSz="2436508" hangingPunct="0"/>
            <a:endParaRPr lang="ar-SA" sz="2400" b="1" dirty="0">
              <a:solidFill>
                <a:srgbClr val="FF0000"/>
              </a:solidFill>
              <a:latin typeface="Helvetica Neue"/>
              <a:sym typeface="Helvetica Neue"/>
            </a:endParaRPr>
          </a:p>
          <a:p>
            <a:pPr algn="ctr" defTabSz="2436508" hangingPunct="0"/>
            <a:endParaRPr lang="ar-SA" sz="2400" b="1" dirty="0">
              <a:solidFill>
                <a:srgbClr val="FF0000"/>
              </a:solidFill>
              <a:latin typeface="Helvetica Neue"/>
              <a:sym typeface="Helvetica Neue"/>
            </a:endParaRPr>
          </a:p>
          <a:p>
            <a:pPr algn="ctr" defTabSz="2436508" hangingPunct="0"/>
            <a:endParaRPr lang="ar-SA" sz="2400" b="1" dirty="0">
              <a:solidFill>
                <a:srgbClr val="FF0000"/>
              </a:solidFill>
              <a:latin typeface="Helvetica Neue"/>
              <a:sym typeface="Helvetica Neue"/>
            </a:endParaRPr>
          </a:p>
          <a:p>
            <a:pPr algn="ctr" defTabSz="2436508" hangingPunct="0"/>
            <a:endParaRPr lang="ar-SA" sz="2400" b="1" dirty="0">
              <a:solidFill>
                <a:srgbClr val="FF0000"/>
              </a:solidFill>
              <a:latin typeface="Helvetica Neue"/>
              <a:sym typeface="Helvetica Neue"/>
            </a:endParaRPr>
          </a:p>
          <a:p>
            <a:pPr algn="ctr" defTabSz="2436508" hangingPunct="0"/>
            <a:endParaRPr lang="ar-SA" sz="2400" b="1" dirty="0">
              <a:solidFill>
                <a:srgbClr val="FF0000"/>
              </a:solidFill>
              <a:latin typeface="Helvetica Neue"/>
              <a:sym typeface="Helvetica Neue"/>
            </a:endParaRPr>
          </a:p>
        </p:txBody>
      </p:sp>
      <p:pic>
        <p:nvPicPr>
          <p:cNvPr id="5" name="صورة 4">
            <a:extLst>
              <a:ext uri="{FF2B5EF4-FFF2-40B4-BE49-F238E27FC236}">
                <a16:creationId xmlns:a16="http://schemas.microsoft.com/office/drawing/2014/main" id="{F4217A67-C1A2-A596-77AC-0DB6E1C8D43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14" b="100000" l="0" r="100000">
                        <a14:foregroundMark x1="63614" y1="29430" x2="63614" y2="29430"/>
                        <a14:foregroundMark x1="34158" y1="24367" x2="34158" y2="24367"/>
                        <a14:foregroundMark x1="28465" y1="41139" x2="28465" y2="41139"/>
                        <a14:foregroundMark x1="38119" y1="47468" x2="38119" y2="47468"/>
                        <a14:foregroundMark x1="35891" y1="70570" x2="35891" y2="70570"/>
                        <a14:foregroundMark x1="24257" y1="78165" x2="24257" y2="78165"/>
                        <a14:foregroundMark x1="29208" y1="69304" x2="29208" y2="69304"/>
                        <a14:foregroundMark x1="81436" y1="61076" x2="81436" y2="61076"/>
                        <a14:foregroundMark x1="69554" y1="40190" x2="69554" y2="40190"/>
                        <a14:foregroundMark x1="68564" y1="27215" x2="68564" y2="27215"/>
                        <a14:foregroundMark x1="60891" y1="25000" x2="60891" y2="25000"/>
                        <a14:foregroundMark x1="63119" y1="33544" x2="63119" y2="33544"/>
                        <a14:foregroundMark x1="66832" y1="18038" x2="66832" y2="18038"/>
                        <a14:foregroundMark x1="63861" y1="21203" x2="63861" y2="21203"/>
                        <a14:foregroundMark x1="60644" y1="19937" x2="60644" y2="19937"/>
                        <a14:foregroundMark x1="64604" y1="17405" x2="64604" y2="17405"/>
                        <a14:foregroundMark x1="69059" y1="18671" x2="69059" y2="18671"/>
                        <a14:foregroundMark x1="90347" y1="41456" x2="90347" y2="41456"/>
                        <a14:foregroundMark x1="83416" y1="37342" x2="83416" y2="37342"/>
                        <a14:foregroundMark x1="91832" y1="54747" x2="91832" y2="54747"/>
                        <a14:foregroundMark x1="89604" y1="61076" x2="89604" y2="61076"/>
                        <a14:foregroundMark x1="87624" y1="67405" x2="87624" y2="67405"/>
                        <a14:foregroundMark x1="85396" y1="73734" x2="85396" y2="73734"/>
                        <a14:foregroundMark x1="83663" y1="78797" x2="83663" y2="78797"/>
                        <a14:foregroundMark x1="81683" y1="84177" x2="81683" y2="84177"/>
                        <a14:foregroundMark x1="74752" y1="73734" x2="74752" y2="73734"/>
                        <a14:foregroundMark x1="63614" y1="75000" x2="63614" y2="75000"/>
                        <a14:foregroundMark x1="39851" y1="78797" x2="39851" y2="78797"/>
                        <a14:foregroundMark x1="22525" y1="83228" x2="22525" y2="83228"/>
                        <a14:foregroundMark x1="16337" y1="80380" x2="16337" y2="80380"/>
                        <a14:foregroundMark x1="8663" y1="58544" x2="8663" y2="58544"/>
                        <a14:foregroundMark x1="12624" y1="68987" x2="12624" y2="68987"/>
                        <a14:foregroundMark x1="5693" y1="50000" x2="5693" y2="50000"/>
                        <a14:foregroundMark x1="11386" y1="42089" x2="11386" y2="42089"/>
                        <a14:foregroundMark x1="17079" y1="38291" x2="17079" y2="38291"/>
                        <a14:foregroundMark x1="48020" y1="75316" x2="48020" y2="75316"/>
                        <a14:foregroundMark x1="55941" y1="78165" x2="55941" y2="78165"/>
                        <a14:foregroundMark x1="56683" y1="88291" x2="56683" y2="88291"/>
                        <a14:foregroundMark x1="68812" y1="89241" x2="68812" y2="89241"/>
                        <a14:foregroundMark x1="65594" y1="89557" x2="65594" y2="89557"/>
                        <a14:foregroundMark x1="61139" y1="89557" x2="61139" y2="89557"/>
                        <a14:foregroundMark x1="57673" y1="87658" x2="57673" y2="87658"/>
                        <a14:foregroundMark x1="53713" y1="87658" x2="53713" y2="87658"/>
                        <a14:foregroundMark x1="48020" y1="50000" x2="48020" y2="50000"/>
                        <a14:foregroundMark x1="58911" y1="46519" x2="58911" y2="46519"/>
                        <a14:foregroundMark x1="63861" y1="43354" x2="63861" y2="43354"/>
                        <a14:foregroundMark x1="63861" y1="43354" x2="63861" y2="43354"/>
                        <a14:foregroundMark x1="52723" y1="50000" x2="52723" y2="50000"/>
                        <a14:foregroundMark x1="52723" y1="50000" x2="52723" y2="50000"/>
                        <a14:foregroundMark x1="52723" y1="50000" x2="52723" y2="50000"/>
                        <a14:foregroundMark x1="47277" y1="47468" x2="47277" y2="47468"/>
                        <a14:foregroundMark x1="47277" y1="47468" x2="47277" y2="47468"/>
                        <a14:foregroundMark x1="47277" y1="47468" x2="47277" y2="47468"/>
                        <a14:foregroundMark x1="43069" y1="49051" x2="43069" y2="49051"/>
                        <a14:foregroundMark x1="43069" y1="49051" x2="43069" y2="49051"/>
                        <a14:foregroundMark x1="43069" y1="49051" x2="43069" y2="49051"/>
                        <a14:foregroundMark x1="33416" y1="25949" x2="33416" y2="25949"/>
                        <a14:foregroundMark x1="33416" y1="25949" x2="33416" y2="25949"/>
                        <a14:foregroundMark x1="33416" y1="25949" x2="33416" y2="25949"/>
                        <a14:foregroundMark x1="35149" y1="31329" x2="35149" y2="31329"/>
                        <a14:foregroundMark x1="35149" y1="31329" x2="35149" y2="31329"/>
                        <a14:foregroundMark x1="35149" y1="31329" x2="35149" y2="31329"/>
                        <a14:foregroundMark x1="29950" y1="30063" x2="29950" y2="30063"/>
                        <a14:foregroundMark x1="29950" y1="30063" x2="29950" y2="30063"/>
                        <a14:foregroundMark x1="29950" y1="30063" x2="29950" y2="30063"/>
                        <a14:foregroundMark x1="30198" y1="19937" x2="30198" y2="19937"/>
                        <a14:foregroundMark x1="30198" y1="19937" x2="30198" y2="19937"/>
                        <a14:foregroundMark x1="39109" y1="18671" x2="39109" y2="18671"/>
                        <a14:foregroundMark x1="39109" y1="18671" x2="39109" y2="18671"/>
                        <a14:foregroundMark x1="39109" y1="18671" x2="39109" y2="18671"/>
                        <a14:foregroundMark x1="33911" y1="16772" x2="33911" y2="16772"/>
                        <a14:foregroundMark x1="37376" y1="17405" x2="37376" y2="17405"/>
                        <a14:foregroundMark x1="31931" y1="17405" x2="31931" y2="17405"/>
                        <a14:foregroundMark x1="27970" y1="18038" x2="27970" y2="18038"/>
                        <a14:foregroundMark x1="22030" y1="85443" x2="22030" y2="85443"/>
                        <a14:foregroundMark x1="15099" y1="74367" x2="15099" y2="74367"/>
                        <a14:foregroundMark x1="15099" y1="74367" x2="15099" y2="74367"/>
                        <a14:foregroundMark x1="10396" y1="64241" x2="10396" y2="64241"/>
                        <a14:foregroundMark x1="44307" y1="89557" x2="44307" y2="89557"/>
                        <a14:foregroundMark x1="44307" y1="77532" x2="44307" y2="77532"/>
                        <a14:foregroundMark x1="44307" y1="77532" x2="44307" y2="77532"/>
                        <a14:foregroundMark x1="56188" y1="72468" x2="56188" y2="72468"/>
                        <a14:foregroundMark x1="56188" y1="72468" x2="56188" y2="72468"/>
                        <a14:foregroundMark x1="71535" y1="19937" x2="71535" y2="19937"/>
                        <a14:foregroundMark x1="69059" y1="16139" x2="69059" y2="16139"/>
                        <a14:foregroundMark x1="61881" y1="17089" x2="61881" y2="17089"/>
                        <a14:foregroundMark x1="58663" y1="19620" x2="58663" y2="19620"/>
                        <a14:foregroundMark x1="28960" y1="16139" x2="28960" y2="16139"/>
                        <a14:foregroundMark x1="25248" y1="19620" x2="25248" y2="19620"/>
                        <a14:foregroundMark x1="18317" y1="85443" x2="18317" y2="85443"/>
                        <a14:foregroundMark x1="27228" y1="90190" x2="27228" y2="90190"/>
                        <a14:foregroundMark x1="32921" y1="88924" x2="32921" y2="88924"/>
                        <a14:foregroundMark x1="32921" y1="88924" x2="32921" y2="88924"/>
                        <a14:foregroundMark x1="39356" y1="88924" x2="39356" y2="88924"/>
                        <a14:foregroundMark x1="39356" y1="88924" x2="39356" y2="88924"/>
                        <a14:foregroundMark x1="39356" y1="88924" x2="39356" y2="88924"/>
                        <a14:foregroundMark x1="43069" y1="85759" x2="43069" y2="85759"/>
                        <a14:foregroundMark x1="43069" y1="85759" x2="43069" y2="85759"/>
                        <a14:foregroundMark x1="43069" y1="85759" x2="43069" y2="85759"/>
                        <a14:foregroundMark x1="43069" y1="85759" x2="43069" y2="85759"/>
                        <a14:foregroundMark x1="46287" y1="81962" x2="46287" y2="81962"/>
                        <a14:foregroundMark x1="46287" y1="81962" x2="46287" y2="81962"/>
                        <a14:foregroundMark x1="53218" y1="81962" x2="53218" y2="81962"/>
                        <a14:foregroundMark x1="53218" y1="81962" x2="53218" y2="81962"/>
                        <a14:foregroundMark x1="53218" y1="81962" x2="53218" y2="81962"/>
                        <a14:foregroundMark x1="53218" y1="75633" x2="53218" y2="75633"/>
                        <a14:foregroundMark x1="53218" y1="75633" x2="53218" y2="75633"/>
                        <a14:foregroundMark x1="53218" y1="75633" x2="53218" y2="75633"/>
                        <a14:foregroundMark x1="53218" y1="69937" x2="53218" y2="69937"/>
                        <a14:foregroundMark x1="53218" y1="69937" x2="53218" y2="69937"/>
                        <a14:foregroundMark x1="53218" y1="69937" x2="53218" y2="69937"/>
                        <a14:foregroundMark x1="53218" y1="66772" x2="53218" y2="66772"/>
                        <a14:foregroundMark x1="53218" y1="66772" x2="53218" y2="66772"/>
                        <a14:foregroundMark x1="53218" y1="66772" x2="53218" y2="66772"/>
                        <a14:foregroundMark x1="37376" y1="71519" x2="37376" y2="71519"/>
                        <a14:foregroundMark x1="37376" y1="71519" x2="37376" y2="71519"/>
                        <a14:foregroundMark x1="37376" y1="71519" x2="37376" y2="71519"/>
                        <a14:foregroundMark x1="46040" y1="70253" x2="46040" y2="70253"/>
                        <a14:foregroundMark x1="46040" y1="70253" x2="46040" y2="70253"/>
                        <a14:foregroundMark x1="47277" y1="66456" x2="47277" y2="66456"/>
                        <a14:foregroundMark x1="47277" y1="66456" x2="47277" y2="66456"/>
                        <a14:foregroundMark x1="74010" y1="20886" x2="74010" y2="20886"/>
                        <a14:foregroundMark x1="72525" y1="16139" x2="72525" y2="16139"/>
                        <a14:foregroundMark x1="72525" y1="18354" x2="72525" y2="18354"/>
                        <a14:foregroundMark x1="65594" y1="15506" x2="65594" y2="15506"/>
                        <a14:foregroundMark x1="41337" y1="19304" x2="41337" y2="19304"/>
                        <a14:foregroundMark x1="35396" y1="14557" x2="35396" y2="14557"/>
                        <a14:foregroundMark x1="35396" y1="14557" x2="35396" y2="14557"/>
                        <a14:foregroundMark x1="31436" y1="15506" x2="31436" y2="15506"/>
                        <a14:foregroundMark x1="31436" y1="15506" x2="31436" y2="15506"/>
                        <a14:foregroundMark x1="61881" y1="67405" x2="61881" y2="67405"/>
                        <a14:foregroundMark x1="61881" y1="67405" x2="61881" y2="67405"/>
                      </a14:backgroundRemoval>
                    </a14:imgEffect>
                  </a14:imgLayer>
                </a14:imgProps>
              </a:ext>
            </a:extLst>
          </a:blip>
          <a:stretch>
            <a:fillRect/>
          </a:stretch>
        </p:blipFill>
        <p:spPr>
          <a:xfrm>
            <a:off x="-84246" y="2985908"/>
            <a:ext cx="2885714" cy="2257143"/>
          </a:xfrm>
          <a:prstGeom prst="rect">
            <a:avLst/>
          </a:prstGeom>
        </p:spPr>
      </p:pic>
      <p:sp>
        <p:nvSpPr>
          <p:cNvPr id="6" name="مربع نص 5">
            <a:extLst>
              <a:ext uri="{FF2B5EF4-FFF2-40B4-BE49-F238E27FC236}">
                <a16:creationId xmlns:a16="http://schemas.microsoft.com/office/drawing/2014/main" id="{D7796ED9-1A54-49CC-83FB-50059F8C5F5F}"/>
              </a:ext>
            </a:extLst>
          </p:cNvPr>
          <p:cNvSpPr txBox="1"/>
          <p:nvPr/>
        </p:nvSpPr>
        <p:spPr>
          <a:xfrm>
            <a:off x="2309554" y="1785454"/>
            <a:ext cx="4895933" cy="1107996"/>
          </a:xfrm>
          <a:prstGeom prst="rect">
            <a:avLst/>
          </a:prstGeom>
          <a:noFill/>
        </p:spPr>
        <p:txBody>
          <a:bodyPr wrap="square" rtlCol="1">
            <a:spAutoFit/>
          </a:bodyPr>
          <a:lstStyle/>
          <a:p>
            <a:pPr algn="ctr"/>
            <a:r>
              <a:rPr lang="ar-SA" sz="3300" b="1" dirty="0">
                <a:solidFill>
                  <a:prstClr val="black"/>
                </a:solidFill>
              </a:rPr>
              <a:t>سبحانك اللهم وبحمدك اشهد أنه </a:t>
            </a:r>
            <a:r>
              <a:rPr lang="ar-SA" sz="3300" b="1" dirty="0" err="1">
                <a:solidFill>
                  <a:prstClr val="black"/>
                </a:solidFill>
              </a:rPr>
              <a:t>لاإله</a:t>
            </a:r>
            <a:r>
              <a:rPr lang="ar-SA" sz="3300" b="1" dirty="0">
                <a:solidFill>
                  <a:prstClr val="black"/>
                </a:solidFill>
              </a:rPr>
              <a:t> إلا أنت </a:t>
            </a:r>
            <a:r>
              <a:rPr lang="ar-SA" sz="3300" b="1" dirty="0" err="1">
                <a:solidFill>
                  <a:prstClr val="black"/>
                </a:solidFill>
              </a:rPr>
              <a:t>استغفرك</a:t>
            </a:r>
            <a:r>
              <a:rPr lang="ar-SA" sz="3300" b="1" dirty="0">
                <a:solidFill>
                  <a:prstClr val="black"/>
                </a:solidFill>
              </a:rPr>
              <a:t> وأتوب إليك</a:t>
            </a:r>
          </a:p>
        </p:txBody>
      </p:sp>
    </p:spTree>
    <p:extLst>
      <p:ext uri="{BB962C8B-B14F-4D97-AF65-F5344CB8AC3E}">
        <p14:creationId xmlns:p14="http://schemas.microsoft.com/office/powerpoint/2010/main" val="276813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6;p16">
            <a:extLst>
              <a:ext uri="{FF2B5EF4-FFF2-40B4-BE49-F238E27FC236}">
                <a16:creationId xmlns:a16="http://schemas.microsoft.com/office/drawing/2014/main" id="{BA402394-B568-E636-E848-096F61841078}"/>
              </a:ext>
            </a:extLst>
          </p:cNvPr>
          <p:cNvSpPr/>
          <p:nvPr/>
        </p:nvSpPr>
        <p:spPr>
          <a:xfrm rot="16200000">
            <a:off x="6890191" y="-1226625"/>
            <a:ext cx="717239" cy="3464950"/>
          </a:xfrm>
          <a:prstGeom prst="rect">
            <a:avLst/>
          </a:prstGeom>
          <a:ln/>
        </p:spPr>
        <p:style>
          <a:lnRef idx="3">
            <a:schemeClr val="lt1"/>
          </a:lnRef>
          <a:fillRef idx="1">
            <a:schemeClr val="accent3"/>
          </a:fillRef>
          <a:effectRef idx="1">
            <a:schemeClr val="accent3"/>
          </a:effectRef>
          <a:fontRef idx="minor">
            <a:schemeClr val="lt1"/>
          </a:fontRef>
        </p:style>
        <p:txBody>
          <a:bodyPr spcFirstLastPara="1" vert="vert"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FFFFFF"/>
                </a:solidFill>
                <a:effectLst/>
                <a:uLnTx/>
                <a:uFillTx/>
                <a:latin typeface="Imprima"/>
                <a:ea typeface="Imprima"/>
                <a:cs typeface="Imprima"/>
                <a:sym typeface="Imprima"/>
              </a:rPr>
              <a:t>ما الكائن الرسومي ؟</a:t>
            </a:r>
            <a:endParaRPr kumimoji="0" sz="2400" b="0" i="0" u="none" strike="noStrike" kern="0" cap="none" spc="0" normalizeH="0" baseline="0" noProof="0" dirty="0">
              <a:ln>
                <a:noFill/>
              </a:ln>
              <a:solidFill>
                <a:srgbClr val="FFFFFF"/>
              </a:solidFill>
              <a:effectLst/>
              <a:uLnTx/>
              <a:uFillTx/>
              <a:latin typeface="Imprima"/>
              <a:ea typeface="Imprima"/>
              <a:cs typeface="Imprima"/>
              <a:sym typeface="Imprima"/>
            </a:endParaRPr>
          </a:p>
        </p:txBody>
      </p:sp>
      <p:pic>
        <p:nvPicPr>
          <p:cNvPr id="2" name="Picture 7">
            <a:extLst>
              <a:ext uri="{FF2B5EF4-FFF2-40B4-BE49-F238E27FC236}">
                <a16:creationId xmlns:a16="http://schemas.microsoft.com/office/drawing/2014/main" id="{D6058CD3-6BEC-E37D-14C1-B2988E48D844}"/>
              </a:ext>
            </a:extLst>
          </p:cNvPr>
          <p:cNvPicPr>
            <a:picLocks noChangeAspect="1"/>
          </p:cNvPicPr>
          <p:nvPr/>
        </p:nvPicPr>
        <p:blipFill>
          <a:blip r:embed="rId2"/>
          <a:srcRect/>
          <a:stretch>
            <a:fillRect/>
          </a:stretch>
        </p:blipFill>
        <p:spPr>
          <a:xfrm>
            <a:off x="7127835" y="1357754"/>
            <a:ext cx="1086526" cy="1213996"/>
          </a:xfrm>
          <a:prstGeom prst="rect">
            <a:avLst/>
          </a:prstGeom>
        </p:spPr>
      </p:pic>
      <p:pic>
        <p:nvPicPr>
          <p:cNvPr id="4" name="صورة 3">
            <a:extLst>
              <a:ext uri="{FF2B5EF4-FFF2-40B4-BE49-F238E27FC236}">
                <a16:creationId xmlns:a16="http://schemas.microsoft.com/office/drawing/2014/main" id="{BF0C73CA-BD5D-AA79-E6FA-210F39C53064}"/>
              </a:ext>
            </a:extLst>
          </p:cNvPr>
          <p:cNvPicPr>
            <a:picLocks noChangeAspect="1"/>
          </p:cNvPicPr>
          <p:nvPr/>
        </p:nvPicPr>
        <p:blipFill rotWithShape="1">
          <a:blip r:embed="rId3"/>
          <a:srcRect l="37611" t="28161" r="24496" b="59882"/>
          <a:stretch/>
        </p:blipFill>
        <p:spPr>
          <a:xfrm>
            <a:off x="178025" y="2192941"/>
            <a:ext cx="6839792" cy="1213996"/>
          </a:xfrm>
          <a:prstGeom prst="rect">
            <a:avLst/>
          </a:prstGeom>
        </p:spPr>
      </p:pic>
    </p:spTree>
    <p:extLst>
      <p:ext uri="{BB962C8B-B14F-4D97-AF65-F5344CB8AC3E}">
        <p14:creationId xmlns:p14="http://schemas.microsoft.com/office/powerpoint/2010/main" val="200797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A9EF820C-8AE9-F1EB-2BCB-E9AA332311C1}"/>
              </a:ext>
            </a:extLst>
          </p:cNvPr>
          <p:cNvPicPr>
            <a:picLocks noChangeAspect="1"/>
          </p:cNvPicPr>
          <p:nvPr/>
        </p:nvPicPr>
        <p:blipFill rotWithShape="1">
          <a:blip r:embed="rId2"/>
          <a:srcRect l="40354" t="39265" r="22655" b="35720"/>
          <a:stretch/>
        </p:blipFill>
        <p:spPr>
          <a:xfrm>
            <a:off x="1707420" y="1197620"/>
            <a:ext cx="6351710" cy="2507254"/>
          </a:xfrm>
          <a:prstGeom prst="rect">
            <a:avLst/>
          </a:prstGeom>
          <a:ln w="38100" cap="sq">
            <a:solidFill>
              <a:srgbClr val="FEB8B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859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2B695A8-90EB-8557-8C99-B381A2946D5F}"/>
              </a:ext>
            </a:extLst>
          </p:cNvPr>
          <p:cNvPicPr>
            <a:picLocks noChangeAspect="1"/>
          </p:cNvPicPr>
          <p:nvPr/>
        </p:nvPicPr>
        <p:blipFill rotWithShape="1">
          <a:blip r:embed="rId2"/>
          <a:srcRect l="26637" t="27218" r="22036" b="12055"/>
          <a:stretch/>
        </p:blipFill>
        <p:spPr>
          <a:xfrm>
            <a:off x="2031101" y="906307"/>
            <a:ext cx="5632056" cy="37482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39821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2" name="صورة 1">
            <a:extLst>
              <a:ext uri="{FF2B5EF4-FFF2-40B4-BE49-F238E27FC236}">
                <a16:creationId xmlns:a16="http://schemas.microsoft.com/office/drawing/2014/main" id="{286CCA9D-60D2-290D-8C06-3D7C9C0BD6A6}"/>
              </a:ext>
            </a:extLst>
          </p:cNvPr>
          <p:cNvPicPr>
            <a:picLocks noChangeAspect="1"/>
          </p:cNvPicPr>
          <p:nvPr/>
        </p:nvPicPr>
        <p:blipFill>
          <a:blip r:embed="rId4"/>
          <a:stretch>
            <a:fillRect/>
          </a:stretch>
        </p:blipFill>
        <p:spPr>
          <a:xfrm>
            <a:off x="4572000" y="106853"/>
            <a:ext cx="4450466" cy="835224"/>
          </a:xfrm>
          <a:prstGeom prst="rect">
            <a:avLst/>
          </a:prstGeom>
        </p:spPr>
      </p:pic>
      <p:pic>
        <p:nvPicPr>
          <p:cNvPr id="5" name="صورة 4">
            <a:extLst>
              <a:ext uri="{FF2B5EF4-FFF2-40B4-BE49-F238E27FC236}">
                <a16:creationId xmlns:a16="http://schemas.microsoft.com/office/drawing/2014/main" id="{DEE9D3EB-B00A-B5A3-0A39-DB76145C4548}"/>
              </a:ext>
            </a:extLst>
          </p:cNvPr>
          <p:cNvPicPr>
            <a:picLocks noChangeAspect="1"/>
          </p:cNvPicPr>
          <p:nvPr/>
        </p:nvPicPr>
        <p:blipFill rotWithShape="1">
          <a:blip r:embed="rId5"/>
          <a:srcRect l="52921" t="25330" r="24070" b="58432"/>
          <a:stretch/>
        </p:blipFill>
        <p:spPr>
          <a:xfrm>
            <a:off x="2055377" y="1828800"/>
            <a:ext cx="5360950" cy="2128205"/>
          </a:xfrm>
          <a:prstGeom prst="rect">
            <a:avLst/>
          </a:prstGeom>
          <a:solidFill>
            <a:srgbClr val="FFFFFF">
              <a:shade val="85000"/>
            </a:srgbClr>
          </a:solidFill>
          <a:ln w="190500" cap="rnd">
            <a:solidFill>
              <a:schemeClr val="accent2">
                <a:lumMod val="40000"/>
                <a:lumOff val="6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339602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2" name="صورة 1">
            <a:extLst>
              <a:ext uri="{FF2B5EF4-FFF2-40B4-BE49-F238E27FC236}">
                <a16:creationId xmlns:a16="http://schemas.microsoft.com/office/drawing/2014/main" id="{286CCA9D-60D2-290D-8C06-3D7C9C0BD6A6}"/>
              </a:ext>
            </a:extLst>
          </p:cNvPr>
          <p:cNvPicPr>
            <a:picLocks noChangeAspect="1"/>
          </p:cNvPicPr>
          <p:nvPr/>
        </p:nvPicPr>
        <p:blipFill>
          <a:blip r:embed="rId4"/>
          <a:stretch>
            <a:fillRect/>
          </a:stretch>
        </p:blipFill>
        <p:spPr>
          <a:xfrm>
            <a:off x="4572000" y="106853"/>
            <a:ext cx="4450466" cy="835224"/>
          </a:xfrm>
          <a:prstGeom prst="rect">
            <a:avLst/>
          </a:prstGeom>
        </p:spPr>
      </p:pic>
      <p:pic>
        <p:nvPicPr>
          <p:cNvPr id="4" name="صورة 3">
            <a:extLst>
              <a:ext uri="{FF2B5EF4-FFF2-40B4-BE49-F238E27FC236}">
                <a16:creationId xmlns:a16="http://schemas.microsoft.com/office/drawing/2014/main" id="{843EE479-5CD0-6A47-B49C-ED3FF5C9D5E1}"/>
              </a:ext>
            </a:extLst>
          </p:cNvPr>
          <p:cNvPicPr>
            <a:picLocks noChangeAspect="1"/>
          </p:cNvPicPr>
          <p:nvPr/>
        </p:nvPicPr>
        <p:blipFill rotWithShape="1">
          <a:blip r:embed="rId5"/>
          <a:srcRect l="34248" t="40433" r="23628" b="20236"/>
          <a:stretch/>
        </p:blipFill>
        <p:spPr>
          <a:xfrm>
            <a:off x="2395090" y="1552744"/>
            <a:ext cx="5186994" cy="272426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69346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46;p16">
            <a:extLst>
              <a:ext uri="{FF2B5EF4-FFF2-40B4-BE49-F238E27FC236}">
                <a16:creationId xmlns:a16="http://schemas.microsoft.com/office/drawing/2014/main" id="{05029110-0EBD-69D4-BFC0-5C092D2293D0}"/>
              </a:ext>
            </a:extLst>
          </p:cNvPr>
          <p:cNvSpPr/>
          <p:nvPr/>
        </p:nvSpPr>
        <p:spPr>
          <a:xfrm rot="5400000">
            <a:off x="6371982" y="-1509485"/>
            <a:ext cx="617087" cy="4330348"/>
          </a:xfrm>
          <a:prstGeom prst="rect">
            <a:avLst/>
          </a:prstGeom>
          <a:ln/>
        </p:spPr>
        <p:style>
          <a:lnRef idx="3">
            <a:schemeClr val="lt1"/>
          </a:lnRef>
          <a:fillRef idx="1">
            <a:schemeClr val="accent4"/>
          </a:fillRef>
          <a:effectRef idx="1">
            <a:schemeClr val="accent4"/>
          </a:effectRef>
          <a:fontRef idx="minor">
            <a:schemeClr val="lt1"/>
          </a:fontRef>
        </p:style>
        <p:txBody>
          <a:bodyPr spcFirstLastPara="1" vert="vert270" wrap="square" lIns="91425" tIns="45700" rIns="91425" bIns="45700" anchor="ctr" anchorCtr="0">
            <a:noAutofit/>
          </a:bodyPr>
          <a:lstStyle/>
          <a:p>
            <a:pPr algn="ctr"/>
            <a:r>
              <a:rPr lang="ar-SA" sz="2400" dirty="0">
                <a:solidFill>
                  <a:srgbClr val="FFFFFF"/>
                </a:solidFill>
                <a:latin typeface="Imprima"/>
                <a:ea typeface="Imprima"/>
                <a:cs typeface="Imprima"/>
                <a:sym typeface="Imprima"/>
              </a:rPr>
              <a:t>إضافة كائن جديد</a:t>
            </a:r>
            <a:endParaRPr sz="2400" dirty="0">
              <a:solidFill>
                <a:srgbClr val="FFFFFF"/>
              </a:solidFill>
              <a:latin typeface="Imprima"/>
              <a:ea typeface="Imprima"/>
              <a:cs typeface="Imprima"/>
              <a:sym typeface="Imprima"/>
            </a:endParaRPr>
          </a:p>
        </p:txBody>
      </p:sp>
      <p:pic>
        <p:nvPicPr>
          <p:cNvPr id="6" name="صورة 5">
            <a:extLst>
              <a:ext uri="{FF2B5EF4-FFF2-40B4-BE49-F238E27FC236}">
                <a16:creationId xmlns:a16="http://schemas.microsoft.com/office/drawing/2014/main" id="{DB50737E-BA67-C617-9B18-96CB62BD26AC}"/>
              </a:ext>
            </a:extLst>
          </p:cNvPr>
          <p:cNvPicPr>
            <a:picLocks noChangeAspect="1"/>
          </p:cNvPicPr>
          <p:nvPr/>
        </p:nvPicPr>
        <p:blipFill rotWithShape="1">
          <a:blip r:embed="rId2"/>
          <a:srcRect l="44867" t="30364" r="23982" b="50000"/>
          <a:stretch/>
        </p:blipFill>
        <p:spPr>
          <a:xfrm>
            <a:off x="2144390" y="1747879"/>
            <a:ext cx="6554548" cy="2176757"/>
          </a:xfrm>
          <a:prstGeom prst="rect">
            <a:avLst/>
          </a:prstGeom>
          <a:ln w="38100" cap="sq">
            <a:noFill/>
            <a:prstDash val="solid"/>
            <a:miter lim="800000"/>
          </a:ln>
          <a:effectLst>
            <a:outerShdw blurRad="50800" dist="38100" dir="2700000" algn="tl" rotWithShape="0">
              <a:srgbClr val="000000">
                <a:alpha val="43000"/>
              </a:srgbClr>
            </a:outerShdw>
          </a:effectLst>
        </p:spPr>
      </p:pic>
      <p:cxnSp>
        <p:nvCxnSpPr>
          <p:cNvPr id="9" name="رابط مستقيم 8">
            <a:extLst>
              <a:ext uri="{FF2B5EF4-FFF2-40B4-BE49-F238E27FC236}">
                <a16:creationId xmlns:a16="http://schemas.microsoft.com/office/drawing/2014/main" id="{3267A2F9-A609-6F2B-AD70-D39C56C4E121}"/>
              </a:ext>
            </a:extLst>
          </p:cNvPr>
          <p:cNvCxnSpPr>
            <a:cxnSpLocks/>
          </p:cNvCxnSpPr>
          <p:nvPr/>
        </p:nvCxnSpPr>
        <p:spPr>
          <a:xfrm flipH="1">
            <a:off x="5539548" y="2654188"/>
            <a:ext cx="2548991" cy="0"/>
          </a:xfrm>
          <a:prstGeom prst="line">
            <a:avLst/>
          </a:prstGeom>
          <a:ln>
            <a:solidFill>
              <a:srgbClr val="00B0F0"/>
            </a:solidFill>
          </a:ln>
        </p:spPr>
        <p:style>
          <a:lnRef idx="3">
            <a:schemeClr val="accent2"/>
          </a:lnRef>
          <a:fillRef idx="0">
            <a:schemeClr val="accent2"/>
          </a:fillRef>
          <a:effectRef idx="2">
            <a:schemeClr val="accent2"/>
          </a:effectRef>
          <a:fontRef idx="minor">
            <a:schemeClr val="tx1"/>
          </a:fontRef>
        </p:style>
      </p:cxnSp>
      <p:cxnSp>
        <p:nvCxnSpPr>
          <p:cNvPr id="11" name="رابط مستقيم 10">
            <a:extLst>
              <a:ext uri="{FF2B5EF4-FFF2-40B4-BE49-F238E27FC236}">
                <a16:creationId xmlns:a16="http://schemas.microsoft.com/office/drawing/2014/main" id="{E6D2E0D6-1C8C-1045-B237-8F822372B28F}"/>
              </a:ext>
            </a:extLst>
          </p:cNvPr>
          <p:cNvCxnSpPr>
            <a:cxnSpLocks/>
          </p:cNvCxnSpPr>
          <p:nvPr/>
        </p:nvCxnSpPr>
        <p:spPr>
          <a:xfrm flipH="1">
            <a:off x="5562476" y="3081717"/>
            <a:ext cx="2548991" cy="0"/>
          </a:xfrm>
          <a:prstGeom prst="line">
            <a:avLst/>
          </a:prstGeom>
          <a:ln>
            <a:solidFill>
              <a:srgbClr val="00B0F0"/>
            </a:solidFill>
          </a:ln>
        </p:spPr>
        <p:style>
          <a:lnRef idx="3">
            <a:schemeClr val="accent2"/>
          </a:lnRef>
          <a:fillRef idx="0">
            <a:schemeClr val="accent2"/>
          </a:fillRef>
          <a:effectRef idx="2">
            <a:schemeClr val="accent2"/>
          </a:effectRef>
          <a:fontRef idx="minor">
            <a:schemeClr val="tx1"/>
          </a:fontRef>
        </p:style>
      </p:cxnSp>
      <p:cxnSp>
        <p:nvCxnSpPr>
          <p:cNvPr id="12" name="رابط مستقيم 11">
            <a:extLst>
              <a:ext uri="{FF2B5EF4-FFF2-40B4-BE49-F238E27FC236}">
                <a16:creationId xmlns:a16="http://schemas.microsoft.com/office/drawing/2014/main" id="{2AA050D7-5DC8-CE34-B2C1-362E5E814668}"/>
              </a:ext>
            </a:extLst>
          </p:cNvPr>
          <p:cNvCxnSpPr>
            <a:cxnSpLocks/>
          </p:cNvCxnSpPr>
          <p:nvPr/>
        </p:nvCxnSpPr>
        <p:spPr>
          <a:xfrm flipH="1">
            <a:off x="3016981" y="3476878"/>
            <a:ext cx="5106074" cy="0"/>
          </a:xfrm>
          <a:prstGeom prst="line">
            <a:avLst/>
          </a:prstGeom>
          <a:ln>
            <a:solidFill>
              <a:srgbClr val="00B0F0"/>
            </a:solidFill>
          </a:ln>
        </p:spPr>
        <p:style>
          <a:lnRef idx="3">
            <a:schemeClr val="accent2"/>
          </a:lnRef>
          <a:fillRef idx="0">
            <a:schemeClr val="accent2"/>
          </a:fillRef>
          <a:effectRef idx="2">
            <a:schemeClr val="accent2"/>
          </a:effectRef>
          <a:fontRef idx="minor">
            <a:schemeClr val="tx1"/>
          </a:fontRef>
        </p:style>
      </p:cxnSp>
      <p:cxnSp>
        <p:nvCxnSpPr>
          <p:cNvPr id="13" name="رابط مستقيم 12">
            <a:extLst>
              <a:ext uri="{FF2B5EF4-FFF2-40B4-BE49-F238E27FC236}">
                <a16:creationId xmlns:a16="http://schemas.microsoft.com/office/drawing/2014/main" id="{9EEB48B6-1F46-1696-19CD-648DFAE39951}"/>
              </a:ext>
            </a:extLst>
          </p:cNvPr>
          <p:cNvCxnSpPr>
            <a:cxnSpLocks/>
          </p:cNvCxnSpPr>
          <p:nvPr/>
        </p:nvCxnSpPr>
        <p:spPr>
          <a:xfrm flipH="1">
            <a:off x="4046018" y="3928682"/>
            <a:ext cx="3909002" cy="0"/>
          </a:xfrm>
          <a:prstGeom prst="line">
            <a:avLst/>
          </a:prstGeom>
          <a:ln>
            <a:solidFill>
              <a:srgbClr val="00B0F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2238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46;p16">
            <a:extLst>
              <a:ext uri="{FF2B5EF4-FFF2-40B4-BE49-F238E27FC236}">
                <a16:creationId xmlns:a16="http://schemas.microsoft.com/office/drawing/2014/main" id="{05029110-0EBD-69D4-BFC0-5C092D2293D0}"/>
              </a:ext>
            </a:extLst>
          </p:cNvPr>
          <p:cNvSpPr/>
          <p:nvPr/>
        </p:nvSpPr>
        <p:spPr>
          <a:xfrm rot="5400000">
            <a:off x="6371982" y="-1509485"/>
            <a:ext cx="617087" cy="4330348"/>
          </a:xfrm>
          <a:prstGeom prst="rect">
            <a:avLst/>
          </a:prstGeom>
          <a:ln/>
        </p:spPr>
        <p:style>
          <a:lnRef idx="3">
            <a:schemeClr val="lt1"/>
          </a:lnRef>
          <a:fillRef idx="1">
            <a:schemeClr val="accent4"/>
          </a:fillRef>
          <a:effectRef idx="1">
            <a:schemeClr val="accent4"/>
          </a:effectRef>
          <a:fontRef idx="minor">
            <a:schemeClr val="lt1"/>
          </a:fontRef>
        </p:style>
        <p:txBody>
          <a:bodyPr spcFirstLastPara="1" vert="vert270"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0" i="0" u="none" strike="noStrike" kern="0" cap="none" spc="0" normalizeH="0" baseline="0" noProof="0" dirty="0">
                <a:ln>
                  <a:noFill/>
                </a:ln>
                <a:solidFill>
                  <a:srgbClr val="FFFFFF"/>
                </a:solidFill>
                <a:effectLst/>
                <a:uLnTx/>
                <a:uFillTx/>
                <a:latin typeface="Imprima"/>
                <a:ea typeface="Imprima"/>
                <a:cs typeface="Imprima"/>
                <a:sym typeface="Imprima"/>
              </a:rPr>
              <a:t>إضافة كائن جديد</a:t>
            </a:r>
            <a:endParaRPr kumimoji="0" sz="2400" b="0" i="0" u="none" strike="noStrike" kern="0" cap="none" spc="0" normalizeH="0" baseline="0" noProof="0" dirty="0">
              <a:ln>
                <a:noFill/>
              </a:ln>
              <a:solidFill>
                <a:srgbClr val="FFFFFF"/>
              </a:solidFill>
              <a:effectLst/>
              <a:uLnTx/>
              <a:uFillTx/>
              <a:latin typeface="Imprima"/>
              <a:ea typeface="Imprima"/>
              <a:cs typeface="Imprima"/>
              <a:sym typeface="Imprima"/>
            </a:endParaRPr>
          </a:p>
        </p:txBody>
      </p:sp>
      <p:pic>
        <p:nvPicPr>
          <p:cNvPr id="5" name="صورة 4">
            <a:extLst>
              <a:ext uri="{FF2B5EF4-FFF2-40B4-BE49-F238E27FC236}">
                <a16:creationId xmlns:a16="http://schemas.microsoft.com/office/drawing/2014/main" id="{8962C6B8-F374-B0D6-4A91-9F8249988D1E}"/>
              </a:ext>
            </a:extLst>
          </p:cNvPr>
          <p:cNvPicPr>
            <a:picLocks noChangeAspect="1"/>
          </p:cNvPicPr>
          <p:nvPr/>
        </p:nvPicPr>
        <p:blipFill>
          <a:blip r:embed="rId2"/>
          <a:stretch>
            <a:fillRect/>
          </a:stretch>
        </p:blipFill>
        <p:spPr>
          <a:xfrm>
            <a:off x="1666486" y="1550471"/>
            <a:ext cx="6274383" cy="2794952"/>
          </a:xfrm>
          <a:prstGeom prst="rect">
            <a:avLst/>
          </a:prstGeom>
        </p:spPr>
      </p:pic>
    </p:spTree>
    <p:extLst>
      <p:ext uri="{BB962C8B-B14F-4D97-AF65-F5344CB8AC3E}">
        <p14:creationId xmlns:p14="http://schemas.microsoft.com/office/powerpoint/2010/main" val="153657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7"/>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2392</TotalTime>
  <Words>159</Words>
  <Application>Microsoft Office PowerPoint</Application>
  <PresentationFormat>عرض على الشاشة (16:9)</PresentationFormat>
  <Paragraphs>34</Paragraphs>
  <Slides>26</Slides>
  <Notes>6</Notes>
  <HiddenSlides>0</HiddenSlides>
  <MMClips>0</MMClips>
  <ScaleCrop>false</ScaleCrop>
  <HeadingPairs>
    <vt:vector size="6" baseType="variant">
      <vt:variant>
        <vt:lpstr>الخطوط المستخدمة</vt:lpstr>
      </vt:variant>
      <vt:variant>
        <vt:i4>9</vt:i4>
      </vt:variant>
      <vt:variant>
        <vt:lpstr>نسق</vt:lpstr>
      </vt:variant>
      <vt:variant>
        <vt:i4>1</vt:i4>
      </vt:variant>
      <vt:variant>
        <vt:lpstr>عناوين الشرائح</vt:lpstr>
      </vt:variant>
      <vt:variant>
        <vt:i4>26</vt:i4>
      </vt:variant>
    </vt:vector>
  </HeadingPairs>
  <TitlesOfParts>
    <vt:vector size="36" baseType="lpstr">
      <vt:lpstr>arial</vt:lpstr>
      <vt:lpstr>Permanent Marker</vt:lpstr>
      <vt:lpstr>Monotype Koufi</vt:lpstr>
      <vt:lpstr>Calibri</vt:lpstr>
      <vt:lpstr>Imprima</vt:lpstr>
      <vt:lpstr>Helvetica Neue</vt:lpstr>
      <vt:lpstr>Aldhabi</vt:lpstr>
      <vt:lpstr>arial</vt:lpstr>
      <vt:lpstr>Comfortaa</vt:lpstr>
      <vt:lpstr>SKETCH LESSON</vt:lpstr>
      <vt:lpstr>الوحدة الثالثة :   البرمجة في سكراتش</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SKETCHNOTES LESSON</dc:title>
  <dc:creator>almas</dc:creator>
  <cp:lastModifiedBy>naji aldosari</cp:lastModifiedBy>
  <cp:revision>120</cp:revision>
  <dcterms:modified xsi:type="dcterms:W3CDTF">2022-10-25T06:54:18Z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BC66FF7A-725E-4353-8D11-2E4FF843881D</vt:lpwstr>
  </property>
  <property fmtid="{D5CDD505-2E9C-101B-9397-08002B2CF9AE}" pid="3" name="ArticulatePath">
    <vt:lpwstr>الوحدة الاولى الدرس الرابع</vt:lpwstr>
  </property>
</Properties>
</file>