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qgLSYFLTnzFaNF8xqckwQ==" hashData="SrzBzFsw/m54/R0//V07k2YGlWkq05cd7/IrE78T/cvhPDYIcUMTcv9ZGtKH8j/P0J8WVv6fskmUWVbsIGPkH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794"/>
    <a:srgbClr val="FFFFFF"/>
    <a:srgbClr val="1C1C1C"/>
    <a:srgbClr val="0000FF"/>
    <a:srgbClr val="EFEFED"/>
    <a:srgbClr val="E79456"/>
    <a:srgbClr val="FFF4E8"/>
    <a:srgbClr val="F6F2F1"/>
    <a:srgbClr val="DCE1DB"/>
    <a:srgbClr val="3EA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89" autoAdjust="0"/>
    <p:restoredTop sz="95126" autoAdjust="0"/>
  </p:normalViewPr>
  <p:slideViewPr>
    <p:cSldViewPr snapToGrid="0">
      <p:cViewPr varScale="1">
        <p:scale>
          <a:sx n="60" d="100"/>
          <a:sy n="60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15/03/45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jpg"/><Relationship Id="rId7" Type="http://schemas.openxmlformats.org/officeDocument/2006/relationships/image" Target="../media/image6.png"/><Relationship Id="rId12" Type="http://schemas.openxmlformats.org/officeDocument/2006/relationships/image" Target="../media/image4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8.png"/><Relationship Id="rId5" Type="http://schemas.openxmlformats.org/officeDocument/2006/relationships/image" Target="../media/image43.jpg"/><Relationship Id="rId10" Type="http://schemas.openxmlformats.org/officeDocument/2006/relationships/image" Target="../media/image47.png"/><Relationship Id="rId4" Type="http://schemas.openxmlformats.org/officeDocument/2006/relationships/image" Target="../media/image42.jp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g"/><Relationship Id="rId7" Type="http://schemas.openxmlformats.org/officeDocument/2006/relationships/image" Target="../media/image56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.pn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4FC5A1D-B964-8C6F-28E1-863C1F37C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4" t="1865" r="7631" b="87533"/>
          <a:stretch/>
        </p:blipFill>
        <p:spPr>
          <a:xfrm>
            <a:off x="13965382" y="0"/>
            <a:ext cx="2818425" cy="103023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72A6E4-347B-0FA0-FDBC-F815EF164B2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107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1DB3B79-42EE-6746-0E98-B508B1F04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1" t="16716" r="10733" b="79984"/>
          <a:stretch/>
        </p:blipFill>
        <p:spPr>
          <a:xfrm>
            <a:off x="15402896" y="1095639"/>
            <a:ext cx="1441422" cy="5164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E4506F7-880B-9EC4-0E26-3EFE0E1E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0" t="21224" r="10811" b="74251"/>
          <a:stretch/>
        </p:blipFill>
        <p:spPr>
          <a:xfrm>
            <a:off x="13982265" y="1835190"/>
            <a:ext cx="2598024" cy="6437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7258394-088B-FA16-0206-81F03A52C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336"/>
          <a:stretch/>
        </p:blipFill>
        <p:spPr>
          <a:xfrm>
            <a:off x="11496879" y="2876020"/>
            <a:ext cx="4043320" cy="10302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630783-F88F-FD7C-6ED5-030DB0B1C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9002383" y="1030230"/>
            <a:ext cx="2451037" cy="31472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09D1DA-BDED-844F-59EB-DE8EFB4B5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/>
        </p:blipFill>
        <p:spPr>
          <a:xfrm>
            <a:off x="8900680" y="4242936"/>
            <a:ext cx="8243343" cy="467754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8BCB659-0E5A-DB37-56E8-8950827B4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1" t="47291" r="10733" b="49409"/>
          <a:stretch/>
        </p:blipFill>
        <p:spPr>
          <a:xfrm>
            <a:off x="6874438" y="822209"/>
            <a:ext cx="1441422" cy="5164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C838F5A-EE7A-4246-9337-B8ABC5F9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3" t="51897" r="10773" b="43578"/>
          <a:stretch/>
        </p:blipFill>
        <p:spPr>
          <a:xfrm>
            <a:off x="3963048" y="1573610"/>
            <a:ext cx="3523079" cy="64373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830458-784B-0A44-8F79-6BAEDDD1F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/>
        </p:blipFill>
        <p:spPr>
          <a:xfrm>
            <a:off x="226197" y="2593317"/>
            <a:ext cx="8290618" cy="5815893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B194175-A8E8-BD58-D9B4-9133527DF639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F7388844-E2F2-F03B-E70B-7FC7FB5FC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409210"/>
            <a:ext cx="1962150" cy="12001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203A19F-A276-3C6A-AA27-3F06C385B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1538" y="5337295"/>
            <a:ext cx="4102269" cy="62783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1CE0486-37E3-728F-FC0F-6FA5DF4A9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9705" y="6301817"/>
            <a:ext cx="5296986" cy="60345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64119-A1CB-7A66-FC38-D5CCEF4F8F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3454" y="7184807"/>
            <a:ext cx="3407382" cy="59126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5DF5D7B-8536-E382-523C-25A099A62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4847" y="8109349"/>
            <a:ext cx="2846597" cy="56688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69269B7-3366-F4BE-4B3B-9B57C5F4C6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3617" y="3497398"/>
            <a:ext cx="2785642" cy="13428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BF45326-6D8E-F904-8600-71067AD89B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6639" y="5396349"/>
            <a:ext cx="1597020" cy="84153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B82D866-6592-56C4-F2C5-4AC8DA6C0D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6913" y="6995268"/>
            <a:ext cx="1700643" cy="778864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ACFA2FE-2777-4BC0-66B0-3528C9A1780D}"/>
              </a:ext>
            </a:extLst>
          </p:cNvPr>
          <p:cNvSpPr txBox="1"/>
          <p:nvPr/>
        </p:nvSpPr>
        <p:spPr>
          <a:xfrm>
            <a:off x="9068283" y="4840268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1137ECF-B1FC-F92C-2C8F-0B638DF9D391}"/>
              </a:ext>
            </a:extLst>
          </p:cNvPr>
          <p:cNvSpPr txBox="1"/>
          <p:nvPr/>
        </p:nvSpPr>
        <p:spPr>
          <a:xfrm>
            <a:off x="9068283" y="5754668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B692EA6-D9B9-ACD0-E0A2-6C13A3754FF1}"/>
              </a:ext>
            </a:extLst>
          </p:cNvPr>
          <p:cNvSpPr txBox="1"/>
          <p:nvPr/>
        </p:nvSpPr>
        <p:spPr>
          <a:xfrm>
            <a:off x="10224711" y="691935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0F096CC-BE0E-DAA3-6571-72DB2C1FFF87}"/>
              </a:ext>
            </a:extLst>
          </p:cNvPr>
          <p:cNvSpPr txBox="1"/>
          <p:nvPr/>
        </p:nvSpPr>
        <p:spPr>
          <a:xfrm>
            <a:off x="10224708" y="7814706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CCC39468-0D1B-4800-CB75-76A4BDB2C5A7}"/>
              </a:ext>
            </a:extLst>
          </p:cNvPr>
          <p:cNvCxnSpPr>
            <a:cxnSpLocks/>
          </p:cNvCxnSpPr>
          <p:nvPr/>
        </p:nvCxnSpPr>
        <p:spPr>
          <a:xfrm flipH="1">
            <a:off x="3729038" y="4128489"/>
            <a:ext cx="1565630" cy="3301011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BE94E445-C3B7-1FAD-0828-8415406EC395}"/>
              </a:ext>
            </a:extLst>
          </p:cNvPr>
          <p:cNvCxnSpPr>
            <a:cxnSpLocks/>
          </p:cNvCxnSpPr>
          <p:nvPr/>
        </p:nvCxnSpPr>
        <p:spPr>
          <a:xfrm flipH="1" flipV="1">
            <a:off x="3729038" y="5771292"/>
            <a:ext cx="1578401" cy="7702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3B7AA6D9-6769-7F99-479A-05E253FEBE6E}"/>
              </a:ext>
            </a:extLst>
          </p:cNvPr>
          <p:cNvCxnSpPr>
            <a:cxnSpLocks/>
          </p:cNvCxnSpPr>
          <p:nvPr/>
        </p:nvCxnSpPr>
        <p:spPr>
          <a:xfrm flipH="1" flipV="1">
            <a:off x="3729038" y="4128489"/>
            <a:ext cx="1540301" cy="3301011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177CF54-4B64-FD76-E2BC-3FAD4416F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3" t="7015" r="9981" b="89720"/>
          <a:stretch/>
        </p:blipFill>
        <p:spPr>
          <a:xfrm>
            <a:off x="15433309" y="1061808"/>
            <a:ext cx="1416404" cy="50622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1EC4C5A-87E6-ECF0-5716-664F2D89E0CA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108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3F7A32-93F7-BCFF-E525-B5FFB304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0" t="11468" r="10020" b="83948"/>
          <a:stretch/>
        </p:blipFill>
        <p:spPr>
          <a:xfrm>
            <a:off x="13182128" y="1902669"/>
            <a:ext cx="3165637" cy="64614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6B1F6FA-AE1B-1B98-CAF1-AC5149B89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5" t="16375" r="10019" b="81086"/>
          <a:stretch/>
        </p:blipFill>
        <p:spPr>
          <a:xfrm>
            <a:off x="8767836" y="2961447"/>
            <a:ext cx="8358421" cy="9039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041E23-0102-92E2-95BD-70E4C93F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19092" r="9782" b="78369"/>
          <a:stretch/>
        </p:blipFill>
        <p:spPr>
          <a:xfrm>
            <a:off x="9410960" y="4028725"/>
            <a:ext cx="7686151" cy="9039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7193D4-F751-6C81-5F8C-4189B46F2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1" t="24682" r="9743" b="72053"/>
          <a:stretch/>
        </p:blipFill>
        <p:spPr>
          <a:xfrm>
            <a:off x="6864946" y="886711"/>
            <a:ext cx="1416404" cy="5062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8CAFEE0-AA2B-BA8B-0D2F-E0E72B52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4" t="28964" r="9426" b="65496"/>
          <a:stretch/>
        </p:blipFill>
        <p:spPr>
          <a:xfrm>
            <a:off x="4311231" y="1679624"/>
            <a:ext cx="3281850" cy="7809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452BE7C-6730-413A-1525-3AC34270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135914" y="2393171"/>
            <a:ext cx="8228158" cy="6016039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7D17578-73FA-AA2B-2D4E-89AB4557EF6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9F45-B3E7-A76B-1D3A-4F941D16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409210"/>
            <a:ext cx="1962150" cy="12001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33ED018-CFD9-30D0-4FAE-FBF998397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273" y="3275929"/>
            <a:ext cx="2385499" cy="6184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0762C8C-0E91-0C07-E021-567F0337D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481" y="4638344"/>
            <a:ext cx="1227107" cy="53992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F27CCF6-1DAE-E727-881E-7F0E64347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587" y="6024552"/>
            <a:ext cx="1688501" cy="55956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28B0C30-07FD-7E3E-EBAF-9C4ECCE46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659" y="7373581"/>
            <a:ext cx="1992824" cy="579194"/>
          </a:xfrm>
          <a:prstGeom prst="rect">
            <a:avLst/>
          </a:prstGeom>
        </p:spPr>
      </p:pic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B46D2772-1788-E25C-92D4-9CB65FF4CAB9}"/>
              </a:ext>
            </a:extLst>
          </p:cNvPr>
          <p:cNvCxnSpPr>
            <a:cxnSpLocks/>
          </p:cNvCxnSpPr>
          <p:nvPr/>
        </p:nvCxnSpPr>
        <p:spPr>
          <a:xfrm flipH="1">
            <a:off x="3286127" y="3612446"/>
            <a:ext cx="2011247" cy="2691886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8D726411-71BC-3D6A-FF77-3A013A2B5C4C}"/>
              </a:ext>
            </a:extLst>
          </p:cNvPr>
          <p:cNvCxnSpPr>
            <a:cxnSpLocks/>
          </p:cNvCxnSpPr>
          <p:nvPr/>
        </p:nvCxnSpPr>
        <p:spPr>
          <a:xfrm flipH="1">
            <a:off x="3286127" y="4957477"/>
            <a:ext cx="2025536" cy="0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2E9D38C6-6939-4DCC-3937-24E355D909EF}"/>
              </a:ext>
            </a:extLst>
          </p:cNvPr>
          <p:cNvCxnSpPr>
            <a:cxnSpLocks/>
          </p:cNvCxnSpPr>
          <p:nvPr/>
        </p:nvCxnSpPr>
        <p:spPr>
          <a:xfrm flipH="1">
            <a:off x="3286127" y="6304332"/>
            <a:ext cx="2053769" cy="1358846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C430ADB-F8A7-222A-47E8-A5FACBA1273B}"/>
              </a:ext>
            </a:extLst>
          </p:cNvPr>
          <p:cNvCxnSpPr>
            <a:cxnSpLocks/>
          </p:cNvCxnSpPr>
          <p:nvPr/>
        </p:nvCxnSpPr>
        <p:spPr>
          <a:xfrm flipH="1" flipV="1">
            <a:off x="3286127" y="3612446"/>
            <a:ext cx="2016936" cy="4036917"/>
          </a:xfrm>
          <a:prstGeom prst="straightConnector1">
            <a:avLst/>
          </a:prstGeom>
          <a:ln w="57150">
            <a:solidFill>
              <a:srgbClr val="1C1C1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5DD9A6C-6E7D-9E43-720A-A7E8EAEED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0" t="7187" r="11211" b="89603"/>
          <a:stretch/>
        </p:blipFill>
        <p:spPr>
          <a:xfrm>
            <a:off x="15564410" y="166429"/>
            <a:ext cx="1518671" cy="55262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B61BC-D207-5DDB-0198-38FAD0D36201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C711819-E3CD-F36A-118A-CCF59357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t="11220" r="10586" b="83610"/>
          <a:stretch/>
        </p:blipFill>
        <p:spPr>
          <a:xfrm>
            <a:off x="9263109" y="832395"/>
            <a:ext cx="7819972" cy="7356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57A59C-85C7-9DFE-2A43-37A59CEAC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6" t="16521" r="10743" b="80800"/>
          <a:stretch/>
        </p:blipFill>
        <p:spPr>
          <a:xfrm>
            <a:off x="11794579" y="1711022"/>
            <a:ext cx="5288502" cy="735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922592-0D68-C366-E4AD-E6D2650EC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t="19010" r="14037" b="78312"/>
          <a:stretch/>
        </p:blipFill>
        <p:spPr>
          <a:xfrm>
            <a:off x="8890468" y="2461837"/>
            <a:ext cx="7896325" cy="7356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E2D01D-FE8D-F15A-A3DA-EA78AE1D9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t="1171" r="1743"/>
          <a:stretch/>
        </p:blipFill>
        <p:spPr>
          <a:xfrm>
            <a:off x="11169999" y="3340464"/>
            <a:ext cx="4394411" cy="62133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2124059-4C91-9757-46F3-0ED09AA44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b="111"/>
          <a:stretch/>
        </p:blipFill>
        <p:spPr>
          <a:xfrm>
            <a:off x="4584614" y="702157"/>
            <a:ext cx="3743785" cy="8067678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8B193EC-79D4-3F37-5ED0-5CC71302FBD4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91B220C4-B025-3891-3F47-89136B22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409210"/>
            <a:ext cx="1962150" cy="120015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29BDF5-071C-B28D-4557-D3F1FA3533B7}"/>
              </a:ext>
            </a:extLst>
          </p:cNvPr>
          <p:cNvSpPr txBox="1"/>
          <p:nvPr/>
        </p:nvSpPr>
        <p:spPr>
          <a:xfrm>
            <a:off x="12076985" y="4924244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919EC2F-7483-C530-93EC-F180EA3C06A3}"/>
              </a:ext>
            </a:extLst>
          </p:cNvPr>
          <p:cNvSpPr txBox="1"/>
          <p:nvPr/>
        </p:nvSpPr>
        <p:spPr>
          <a:xfrm>
            <a:off x="11182700" y="535685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2- امسح المنصة من الرسومات السابقة.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5FBF10D-B6D4-5035-F8A6-B1096B8B1174}"/>
              </a:ext>
            </a:extLst>
          </p:cNvPr>
          <p:cNvSpPr txBox="1"/>
          <p:nvPr/>
        </p:nvSpPr>
        <p:spPr>
          <a:xfrm>
            <a:off x="11195400" y="580216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3- أنزل القلم.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993852C-0CA4-9B92-9071-6DF5614FF723}"/>
              </a:ext>
            </a:extLst>
          </p:cNvPr>
          <p:cNvSpPr txBox="1"/>
          <p:nvPr/>
        </p:nvSpPr>
        <p:spPr>
          <a:xfrm>
            <a:off x="11208100" y="619667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4- تغيير لون القلم إلى الأحمر.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F23047D-BC4B-45DB-8B58-BAFAD2D85300}"/>
              </a:ext>
            </a:extLst>
          </p:cNvPr>
          <p:cNvSpPr txBox="1"/>
          <p:nvPr/>
        </p:nvSpPr>
        <p:spPr>
          <a:xfrm>
            <a:off x="11233500" y="664198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5- تغيير حجم القلم إلى 10.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F69A5ED-19AA-0D5C-9131-C01B1805CA4F}"/>
              </a:ext>
            </a:extLst>
          </p:cNvPr>
          <p:cNvSpPr txBox="1"/>
          <p:nvPr/>
        </p:nvSpPr>
        <p:spPr>
          <a:xfrm>
            <a:off x="11233500" y="706189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6- اجعل كائن القطة يرسم المثلث.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86102F3-CF18-96D3-3C15-184434D04857}"/>
              </a:ext>
            </a:extLst>
          </p:cNvPr>
          <p:cNvSpPr txBox="1"/>
          <p:nvPr/>
        </p:nvSpPr>
        <p:spPr>
          <a:xfrm>
            <a:off x="11233500" y="7481804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7- ارفع القلم.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15A18C4-2C38-C1AE-359B-EC99F8D96614}"/>
              </a:ext>
            </a:extLst>
          </p:cNvPr>
          <p:cNvSpPr txBox="1"/>
          <p:nvPr/>
        </p:nvSpPr>
        <p:spPr>
          <a:xfrm>
            <a:off x="11208100" y="7904615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8- حرك كائن القطة في وسط المثلث.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9B62727-E692-3F95-D0AE-FDCBE9BB1394}"/>
              </a:ext>
            </a:extLst>
          </p:cNvPr>
          <p:cNvSpPr txBox="1"/>
          <p:nvPr/>
        </p:nvSpPr>
        <p:spPr>
          <a:xfrm>
            <a:off x="11195400" y="8324525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9- شغل صوت "القطة".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03ECF5F-18D3-43C1-8DF6-3BF1640FF978}"/>
              </a:ext>
            </a:extLst>
          </p:cNvPr>
          <p:cNvSpPr txBox="1"/>
          <p:nvPr/>
        </p:nvSpPr>
        <p:spPr>
          <a:xfrm>
            <a:off x="11299430" y="8769835"/>
            <a:ext cx="4236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10- النهاية.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50437F5-6317-E80C-B23E-C6098C24B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2" y="1899835"/>
            <a:ext cx="2908140" cy="655653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6AF92FC9-BFE3-56DB-213D-1A4AF4165043}"/>
              </a:ext>
            </a:extLst>
          </p:cNvPr>
          <p:cNvSpPr/>
          <p:nvPr/>
        </p:nvSpPr>
        <p:spPr>
          <a:xfrm>
            <a:off x="267895" y="770402"/>
            <a:ext cx="4066221" cy="7707053"/>
          </a:xfrm>
          <a:prstGeom prst="roundRect">
            <a:avLst>
              <a:gd name="adj" fmla="val 4400"/>
            </a:avLst>
          </a:prstGeom>
          <a:solidFill>
            <a:srgbClr val="FFFFFF"/>
          </a:solidFill>
          <a:ln w="38100">
            <a:solidFill>
              <a:srgbClr val="EC17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D82B89C-9FB2-62C1-3150-674E1EF175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91" t="6114" r="15347" b="4767"/>
          <a:stretch/>
        </p:blipFill>
        <p:spPr>
          <a:xfrm>
            <a:off x="431302" y="952514"/>
            <a:ext cx="3703622" cy="75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/>
        </p:blipFill>
        <p:spPr>
          <a:xfrm>
            <a:off x="4588750" y="3239"/>
            <a:ext cx="8212847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8928177" y="1791442"/>
            <a:ext cx="2635174" cy="3167908"/>
          </a:xfrm>
          <a:prstGeom prst="rect">
            <a:avLst/>
          </a:prstGeom>
          <a:solidFill>
            <a:srgbClr val="009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8921828" y="5693062"/>
            <a:ext cx="2635174" cy="1876138"/>
          </a:xfrm>
          <a:prstGeom prst="rect">
            <a:avLst/>
          </a:prstGeom>
          <a:solidFill>
            <a:srgbClr val="3E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359400" y="2897415"/>
            <a:ext cx="3215588" cy="3630386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100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68F457-D18E-3F5D-DB62-30CD86C6F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2763" r="9626" b="78975"/>
          <a:stretch/>
        </p:blipFill>
        <p:spPr>
          <a:xfrm>
            <a:off x="13463588" y="0"/>
            <a:ext cx="3816350" cy="17745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C3E9EE-1613-5FAD-9A28-AB1DA9BF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7" t="20702" r="9999" b="76896"/>
          <a:stretch/>
        </p:blipFill>
        <p:spPr>
          <a:xfrm>
            <a:off x="13418721" y="1841858"/>
            <a:ext cx="3834816" cy="7323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D689D1-8D4C-2987-C69A-D7AE974C4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3" t="23601" r="10000" b="67409"/>
          <a:stretch/>
        </p:blipFill>
        <p:spPr>
          <a:xfrm>
            <a:off x="11882671" y="2624720"/>
            <a:ext cx="5145911" cy="24856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E23F3A-DBAD-3799-BB9A-A6ED94A11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21118" r="55595" b="60172"/>
          <a:stretch/>
        </p:blipFill>
        <p:spPr>
          <a:xfrm>
            <a:off x="8713308" y="1774536"/>
            <a:ext cx="3260503" cy="33358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488ADA-8888-D5FE-35DC-998D8D0F6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8" t="41159" r="9567" b="56439"/>
          <a:stretch/>
        </p:blipFill>
        <p:spPr>
          <a:xfrm>
            <a:off x="14706084" y="5593065"/>
            <a:ext cx="2486150" cy="73239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2C0F066-9483-958A-5F7A-0E7186A18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8" t="43860" r="9999" b="47647"/>
          <a:stretch/>
        </p:blipFill>
        <p:spPr>
          <a:xfrm>
            <a:off x="11994566" y="6290557"/>
            <a:ext cx="5050616" cy="23483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55B675D-393B-880F-64CE-0A53BD835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41432" r="55222" b="41223"/>
          <a:stretch/>
        </p:blipFill>
        <p:spPr>
          <a:xfrm>
            <a:off x="8713308" y="6065520"/>
            <a:ext cx="3292045" cy="2665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4CE8178-481C-0576-40A8-E204211D1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6" t="60499" r="9999" b="37089"/>
          <a:stretch/>
        </p:blipFill>
        <p:spPr>
          <a:xfrm>
            <a:off x="5202858" y="620337"/>
            <a:ext cx="3382951" cy="7353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BBDB974-589C-BE52-236B-F3CDAACC1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8" t="63452" r="9999" b="28055"/>
          <a:stretch/>
        </p:blipFill>
        <p:spPr>
          <a:xfrm>
            <a:off x="3336361" y="1394162"/>
            <a:ext cx="5050616" cy="234834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20105EB-C6DB-C2E0-EAD7-27D347AA0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60204" r="55222" b="16670"/>
          <a:stretch/>
        </p:blipFill>
        <p:spPr>
          <a:xfrm>
            <a:off x="79367" y="906524"/>
            <a:ext cx="3050614" cy="255168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C29F618-587F-781B-2608-E193684D1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9" t="72655" r="26935" b="5948"/>
          <a:stretch/>
        </p:blipFill>
        <p:spPr>
          <a:xfrm>
            <a:off x="3336361" y="4299029"/>
            <a:ext cx="2133649" cy="445659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E7CEFE-DE76-2805-0C06-756C55ACC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5" t="75132" r="10278" b="16829"/>
          <a:stretch/>
        </p:blipFill>
        <p:spPr>
          <a:xfrm>
            <a:off x="5470261" y="4959578"/>
            <a:ext cx="2393026" cy="13836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7BAAA8B-4559-AD21-83CA-E6D27987D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6" t="84138" r="12861" b="7368"/>
          <a:stretch/>
        </p:blipFill>
        <p:spPr>
          <a:xfrm>
            <a:off x="5431365" y="6777638"/>
            <a:ext cx="1932087" cy="14619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895502-D1F6-CA2D-9E56-F613A2BF5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4" t="74267" r="41054" b="14629"/>
          <a:stretch/>
        </p:blipFill>
        <p:spPr>
          <a:xfrm>
            <a:off x="1315130" y="4843677"/>
            <a:ext cx="2025174" cy="191135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9543639-7536-EBA4-8472-9CA10C198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6" t="85703" r="41525" b="8999"/>
          <a:stretch/>
        </p:blipFill>
        <p:spPr>
          <a:xfrm>
            <a:off x="1485610" y="7063823"/>
            <a:ext cx="1854045" cy="911909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35C02B9-CD35-8C42-EE6D-C9A93BF771C2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C46243B9-77FA-4F21-3D20-8D967DA2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348250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51867" y="8684580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101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6CF311-A95B-FDD7-9930-BFE8C686A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8" t="6142" r="10299" b="90775"/>
          <a:stretch/>
        </p:blipFill>
        <p:spPr>
          <a:xfrm>
            <a:off x="13061381" y="583544"/>
            <a:ext cx="4255730" cy="11376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F6D2F12-F40E-8BB4-23CA-8C67D592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 b="809"/>
          <a:stretch/>
        </p:blipFill>
        <p:spPr>
          <a:xfrm>
            <a:off x="0" y="111868"/>
            <a:ext cx="8578357" cy="82363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BC4BE3-0F1E-4C5D-8D89-171BFF84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642" y="771988"/>
            <a:ext cx="831488" cy="11230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E9824CE-AB02-85AB-EDE5-D9277F0533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0" t="7747" r="2597" b="9721"/>
          <a:stretch/>
        </p:blipFill>
        <p:spPr>
          <a:xfrm>
            <a:off x="5500825" y="718903"/>
            <a:ext cx="1776548" cy="106465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9E51135-11F5-A796-6FB9-6B6FB43E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285" y="734425"/>
            <a:ext cx="1526740" cy="10989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8F20AC5-409D-F20E-A23C-ABE5F86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16" b="4712"/>
          <a:stretch/>
        </p:blipFill>
        <p:spPr>
          <a:xfrm>
            <a:off x="7687805" y="2021000"/>
            <a:ext cx="637113" cy="9212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0CD4BB2-97D4-4A29-28B0-D286A981B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741" y="2236946"/>
            <a:ext cx="1354889" cy="42999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9C77E7-F4F0-9D36-27A2-924B60C28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821" y="2102216"/>
            <a:ext cx="4491710" cy="77443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FAE5760-64AC-DAAD-8A27-20AA300FF8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193"/>
          <a:stretch/>
        </p:blipFill>
        <p:spPr>
          <a:xfrm>
            <a:off x="7570351" y="3116179"/>
            <a:ext cx="809890" cy="92129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2B3C1EC-A84B-230B-E953-712E34A962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1297" y="3203406"/>
            <a:ext cx="1809224" cy="65716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6510812-4559-0753-C68F-10BBBB62BB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422" y="3157860"/>
            <a:ext cx="4830986" cy="74493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AD21D00-6113-C38D-C17A-EB8048B2C4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137" r="10187"/>
          <a:stretch/>
        </p:blipFill>
        <p:spPr>
          <a:xfrm>
            <a:off x="7651151" y="4140117"/>
            <a:ext cx="707989" cy="94238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16D54B3-8210-3E23-CC36-DE2244EA98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2915" y="4297915"/>
            <a:ext cx="1825450" cy="60848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62E4DF6-CA17-BA13-27DE-F2F8EBD85E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573" y="4138337"/>
            <a:ext cx="2234792" cy="77443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2EDDF31-F79A-D24A-86C7-91815C9256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82" y="5239409"/>
            <a:ext cx="766696" cy="106905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5F40550-8483-A804-F2B5-C081C182B7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2895" y="5439767"/>
            <a:ext cx="1387341" cy="527352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963AABB-2B87-6D52-BEA0-3EE26C2291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6908" y="5231690"/>
            <a:ext cx="3282121" cy="111370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82CB263-24B3-9A5E-762D-619CE58A53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8683" y="6824427"/>
            <a:ext cx="624710" cy="102630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D0995755-1DF9-FA5D-1F8D-00EA7854D1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24222" y="7115783"/>
            <a:ext cx="1687525" cy="37320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194226D-6651-2DFC-FA00-8E4327991C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010" y="6572333"/>
            <a:ext cx="4816235" cy="1644749"/>
          </a:xfrm>
          <a:prstGeom prst="rect">
            <a:avLst/>
          </a:prstGeom>
        </p:spPr>
      </p:pic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DED5B5F2-00FA-59F8-702D-CA76BADE3C12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صورة 45">
            <a:extLst>
              <a:ext uri="{FF2B5EF4-FFF2-40B4-BE49-F238E27FC236}">
                <a16:creationId xmlns:a16="http://schemas.microsoft.com/office/drawing/2014/main" id="{09F59D20-2A0A-2D1D-FD57-4BAEE5D446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" y="8348250"/>
            <a:ext cx="1962150" cy="1200150"/>
          </a:xfrm>
          <a:prstGeom prst="rect">
            <a:avLst/>
          </a:prstGeom>
        </p:spPr>
      </p:pic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8355E61F-9A8B-3D1A-627C-EB07853E654D}"/>
              </a:ext>
            </a:extLst>
          </p:cNvPr>
          <p:cNvGrpSpPr/>
          <p:nvPr/>
        </p:nvGrpSpPr>
        <p:grpSpPr>
          <a:xfrm>
            <a:off x="8795000" y="1857557"/>
            <a:ext cx="8288645" cy="3637468"/>
            <a:chOff x="12335790" y="1794060"/>
            <a:chExt cx="4293959" cy="101142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6B13D86-2FA3-4EED-C463-1EC266E31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9" t="9356" r="10299" b="88302"/>
            <a:stretch/>
          </p:blipFill>
          <p:spPr>
            <a:xfrm>
              <a:off x="12737308" y="1794060"/>
              <a:ext cx="3892441" cy="227622"/>
            </a:xfrm>
            <a:prstGeom prst="rect">
              <a:avLst/>
            </a:prstGeom>
          </p:spPr>
        </p:pic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85CDBCFA-924C-A62A-912B-C350D3434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6" t="14032" r="11099" b="84058"/>
            <a:stretch/>
          </p:blipFill>
          <p:spPr>
            <a:xfrm>
              <a:off x="12335790" y="2616030"/>
              <a:ext cx="3246635" cy="185653"/>
            </a:xfrm>
            <a:prstGeom prst="rect">
              <a:avLst/>
            </a:prstGeom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F5C85894-2B76-F77A-9976-914EEA527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7" t="9356" r="58174" b="88302"/>
            <a:stretch/>
          </p:blipFill>
          <p:spPr>
            <a:xfrm>
              <a:off x="13988129" y="2059142"/>
              <a:ext cx="2608280" cy="227622"/>
            </a:xfrm>
            <a:prstGeom prst="rect">
              <a:avLst/>
            </a:prstGeom>
          </p:spPr>
        </p:pic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F6E017D2-88DA-C196-5F0E-0A229D186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77" t="11662" r="11038" b="86427"/>
            <a:stretch/>
          </p:blipFill>
          <p:spPr>
            <a:xfrm>
              <a:off x="12598397" y="2105870"/>
              <a:ext cx="1439733" cy="185653"/>
            </a:xfrm>
            <a:prstGeom prst="rect">
              <a:avLst/>
            </a:prstGeom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3746EBBF-7065-9947-A135-0F34187B9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0" t="11662" r="28937" b="86427"/>
            <a:stretch/>
          </p:blipFill>
          <p:spPr>
            <a:xfrm>
              <a:off x="12591255" y="2338511"/>
              <a:ext cx="3958124" cy="185653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CC760F13-51E3-4496-584D-ABEA9CF7A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1" t="11675" r="77402" b="86140"/>
            <a:stretch/>
          </p:blipFill>
          <p:spPr>
            <a:xfrm>
              <a:off x="15614343" y="2593180"/>
              <a:ext cx="987426" cy="212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>
            <a:extLst>
              <a:ext uri="{FF2B5EF4-FFF2-40B4-BE49-F238E27FC236}">
                <a16:creationId xmlns:a16="http://schemas.microsoft.com/office/drawing/2014/main" id="{1CB2281C-BA40-103E-C0B8-6542BA46F9E6}"/>
              </a:ext>
            </a:extLst>
          </p:cNvPr>
          <p:cNvSpPr/>
          <p:nvPr/>
        </p:nvSpPr>
        <p:spPr>
          <a:xfrm>
            <a:off x="249238" y="125408"/>
            <a:ext cx="8188891" cy="6474404"/>
          </a:xfrm>
          <a:prstGeom prst="rect">
            <a:avLst/>
          </a:prstGeom>
          <a:solidFill>
            <a:srgbClr val="F6F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102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4EA8510-8147-0141-8C08-DC5840044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2182" r="9810" b="84825"/>
          <a:stretch/>
        </p:blipFill>
        <p:spPr>
          <a:xfrm>
            <a:off x="11902440" y="0"/>
            <a:ext cx="5318760" cy="12624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DC6D96-9066-E2DE-2C93-EF5A40B84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2182" r="78575" b="84825"/>
          <a:stretch/>
        </p:blipFill>
        <p:spPr>
          <a:xfrm>
            <a:off x="9060261" y="-1"/>
            <a:ext cx="906780" cy="12624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5B4224-CFB2-4F4F-0A75-1E45445202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0" t="17474" r="14771" b="79389"/>
          <a:stretch/>
        </p:blipFill>
        <p:spPr>
          <a:xfrm>
            <a:off x="14822647" y="2132568"/>
            <a:ext cx="2292662" cy="7905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5313559-D1CF-A160-2853-0FB7E2AA9D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28290" r="14231" b="64310"/>
          <a:stretch/>
        </p:blipFill>
        <p:spPr>
          <a:xfrm>
            <a:off x="9192389" y="4568427"/>
            <a:ext cx="7566096" cy="16421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0EC64E-6D35-3FAB-F4F0-06C267F3D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42767" r="14347" b="50084"/>
          <a:stretch/>
        </p:blipFill>
        <p:spPr>
          <a:xfrm>
            <a:off x="473296" y="232270"/>
            <a:ext cx="7758966" cy="15986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91D36AD-5749-6EE7-8A39-8A76D65D2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84810" r="24472" b="6362"/>
          <a:stretch/>
        </p:blipFill>
        <p:spPr>
          <a:xfrm>
            <a:off x="1020762" y="6651859"/>
            <a:ext cx="7196990" cy="1757899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A767DFAA-DD17-7588-2895-DE417DBB6AB4}"/>
              </a:ext>
            </a:extLst>
          </p:cNvPr>
          <p:cNvGrpSpPr/>
          <p:nvPr/>
        </p:nvGrpSpPr>
        <p:grpSpPr>
          <a:xfrm>
            <a:off x="8922364" y="3172642"/>
            <a:ext cx="8020222" cy="1112211"/>
            <a:chOff x="10591800" y="3015170"/>
            <a:chExt cx="6025712" cy="759655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AEF23E3-43A9-8C2A-8591-3ADCCEF67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3" t="20846" r="14436" b="76909"/>
            <a:stretch/>
          </p:blipFill>
          <p:spPr>
            <a:xfrm>
              <a:off x="10591800" y="3015170"/>
              <a:ext cx="6025712" cy="319342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CE33ED9-410E-8122-BDAF-69CF649D6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2" t="22896" r="14814" b="74860"/>
            <a:stretch/>
          </p:blipFill>
          <p:spPr>
            <a:xfrm>
              <a:off x="11505114" y="3455483"/>
              <a:ext cx="2837950" cy="31934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880D520A-2D8D-FBB5-A1E0-06C8893E8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5" t="20846" r="65187" b="76909"/>
            <a:stretch/>
          </p:blipFill>
          <p:spPr>
            <a:xfrm>
              <a:off x="14332744" y="3426541"/>
              <a:ext cx="2243455" cy="319342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BA3025-B24F-BFEB-3BDD-0DEA147DE1EA}"/>
              </a:ext>
            </a:extLst>
          </p:cNvPr>
          <p:cNvGrpSpPr/>
          <p:nvPr/>
        </p:nvGrpSpPr>
        <p:grpSpPr>
          <a:xfrm>
            <a:off x="2130379" y="2156356"/>
            <a:ext cx="6172237" cy="3548419"/>
            <a:chOff x="2460666" y="2662195"/>
            <a:chExt cx="5664702" cy="300957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457034F-51CF-DB27-CF74-0CB07DD37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3" t="52983" r="14242" b="42642"/>
            <a:stretch/>
          </p:blipFill>
          <p:spPr>
            <a:xfrm>
              <a:off x="2634529" y="2662195"/>
              <a:ext cx="5489182" cy="85344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3413FB1-B51B-33AD-EB8B-31D0AA902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25" t="57881" r="14242" b="37744"/>
            <a:stretch/>
          </p:blipFill>
          <p:spPr>
            <a:xfrm>
              <a:off x="2460666" y="3515636"/>
              <a:ext cx="5657850" cy="85344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50D3E01-6A7F-DE83-E685-6AB752B65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25" t="61984" r="14242" b="31531"/>
            <a:stretch/>
          </p:blipFill>
          <p:spPr>
            <a:xfrm>
              <a:off x="2467518" y="4406773"/>
              <a:ext cx="5657850" cy="1264994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F28C777E-77C8-281D-5929-5E6E7183CC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53008" r="66479" b="32314"/>
          <a:stretch/>
        </p:blipFill>
        <p:spPr>
          <a:xfrm>
            <a:off x="293473" y="2659478"/>
            <a:ext cx="1815238" cy="25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0C1A69-D338-6A47-33C6-631D6D19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9" t="6829" r="11083" b="90361"/>
          <a:stretch/>
        </p:blipFill>
        <p:spPr>
          <a:xfrm>
            <a:off x="13285195" y="630376"/>
            <a:ext cx="3467650" cy="8569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5302B53-F07F-62FD-1478-0F2D44346E9A}"/>
              </a:ext>
            </a:extLst>
          </p:cNvPr>
          <p:cNvSpPr txBox="1"/>
          <p:nvPr/>
        </p:nvSpPr>
        <p:spPr>
          <a:xfrm>
            <a:off x="226197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103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CFF8D23-3FE1-FD30-B78F-F7584C8DD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8" t="16611" r="23695" b="72665"/>
          <a:stretch/>
        </p:blipFill>
        <p:spPr>
          <a:xfrm>
            <a:off x="9000023" y="896533"/>
            <a:ext cx="3569012" cy="22337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B7485D-92AD-9475-619B-C77B2286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9298064" y="3228655"/>
            <a:ext cx="3788120" cy="44545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688125-83A8-4C47-1B48-B5E971868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3154148" y="0"/>
            <a:ext cx="4822165" cy="91052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84967D-9F78-6F56-ACF4-C0F16BB0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1" t="85172" r="10105" b="11563"/>
          <a:stretch/>
        </p:blipFill>
        <p:spPr>
          <a:xfrm>
            <a:off x="8046132" y="7734903"/>
            <a:ext cx="8945707" cy="1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-1270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9F17900-17C1-222F-F5E2-E71148FBD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1" t="6855" r="10084" b="90106"/>
          <a:stretch/>
        </p:blipFill>
        <p:spPr>
          <a:xfrm>
            <a:off x="11866121" y="656797"/>
            <a:ext cx="5199706" cy="63294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6CDE434-6EDC-81ED-99CB-1A2EB44A4E0F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104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32DC31-D7D9-7472-9F11-D57BD6C88F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9767" r="9966" b="85593"/>
          <a:stretch/>
        </p:blipFill>
        <p:spPr>
          <a:xfrm>
            <a:off x="9019942" y="1550833"/>
            <a:ext cx="8004389" cy="15115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B63189-EC6C-A488-ABFA-05B2C87CE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14573" r="9809" b="82718"/>
          <a:stretch/>
        </p:blipFill>
        <p:spPr>
          <a:xfrm>
            <a:off x="9554657" y="3038315"/>
            <a:ext cx="7446175" cy="8824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7D47F9-7022-3E48-DFB3-0E33A42E3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18397" r="9965" b="76963"/>
          <a:stretch/>
        </p:blipFill>
        <p:spPr>
          <a:xfrm>
            <a:off x="8978806" y="3721892"/>
            <a:ext cx="8084134" cy="15115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D648E0-475C-B94E-147F-7E386085B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1" t="25442" r="10063" b="64568"/>
          <a:stretch/>
        </p:blipFill>
        <p:spPr>
          <a:xfrm>
            <a:off x="6042069" y="593924"/>
            <a:ext cx="2473011" cy="14212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023CF1E-A979-02F6-AA3D-CBFA0D0F2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4" t="28782" r="31818" b="62919"/>
          <a:stretch/>
        </p:blipFill>
        <p:spPr>
          <a:xfrm>
            <a:off x="4401482" y="954657"/>
            <a:ext cx="1673771" cy="12987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90C4944-98AD-2A13-6F46-1B05A512F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3" t="27276" r="53956" b="66055"/>
          <a:stretch/>
        </p:blipFill>
        <p:spPr>
          <a:xfrm>
            <a:off x="1827681" y="952733"/>
            <a:ext cx="1903570" cy="9486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1E1B314-F9DD-8BCD-1096-B123AD3B7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 t="27825" r="71431" b="62839"/>
          <a:stretch/>
        </p:blipFill>
        <p:spPr>
          <a:xfrm>
            <a:off x="53975" y="892179"/>
            <a:ext cx="1774825" cy="14611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C8F4163-D2C9-C658-7476-196FD58DF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7" t="37689" r="11397" b="50053"/>
          <a:stretch/>
        </p:blipFill>
        <p:spPr>
          <a:xfrm>
            <a:off x="6105211" y="2441465"/>
            <a:ext cx="2473011" cy="174400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A1C4AE4-5B4E-BAA2-1452-FD91009070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4" t="41118" r="31675" b="48432"/>
          <a:stretch/>
        </p:blipFill>
        <p:spPr>
          <a:xfrm>
            <a:off x="4128886" y="2842851"/>
            <a:ext cx="2093927" cy="163547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034C456-75B9-18B1-1DA6-3EE1C18C9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40662" r="50014" b="52088"/>
          <a:stretch/>
        </p:blipFill>
        <p:spPr>
          <a:xfrm>
            <a:off x="1566913" y="2996998"/>
            <a:ext cx="2295588" cy="103124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06EFD3A-8B99-5866-5344-654FB5556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41494" r="73345" b="48513"/>
          <a:stretch/>
        </p:blipFill>
        <p:spPr>
          <a:xfrm>
            <a:off x="-1" y="2926158"/>
            <a:ext cx="1567411" cy="156388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4E7E4E2-9E7B-9C14-8439-D956F9940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52917" r="37807" b="39119"/>
          <a:stretch/>
        </p:blipFill>
        <p:spPr>
          <a:xfrm>
            <a:off x="3273513" y="4858633"/>
            <a:ext cx="3094227" cy="12460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A93962B-3114-CB78-412E-ED0A45B97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3" t="52820" r="61895" b="37693"/>
          <a:stretch/>
        </p:blipFill>
        <p:spPr>
          <a:xfrm>
            <a:off x="3025767" y="4870529"/>
            <a:ext cx="280596" cy="148437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4BDE37E-C585-A1A1-FE16-DF7C6C8C4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65720" r="40303" b="10757"/>
          <a:stretch/>
        </p:blipFill>
        <p:spPr>
          <a:xfrm>
            <a:off x="4458768" y="6799343"/>
            <a:ext cx="1422400" cy="22852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E144AE6-0E15-417B-6EE7-CD47FF16B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8" t="69871" r="16326" b="14491"/>
          <a:stretch/>
        </p:blipFill>
        <p:spPr>
          <a:xfrm>
            <a:off x="5871185" y="6696735"/>
            <a:ext cx="2597361" cy="222431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6974670-FBFC-2B2B-FD2D-14DF0FEF5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205"/>
          <a:stretch/>
        </p:blipFill>
        <p:spPr>
          <a:xfrm>
            <a:off x="1952278" y="6835519"/>
            <a:ext cx="2473011" cy="23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002144-80DD-D00E-914A-006C6EBFD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1" t="6049" r="9287" b="89246"/>
          <a:stretch/>
        </p:blipFill>
        <p:spPr>
          <a:xfrm>
            <a:off x="12644284" y="1357507"/>
            <a:ext cx="4421157" cy="107805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7757A3F-234E-68E1-D3C6-12B4DE60261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105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5D33F6-0B4F-8490-C295-E7A7ABB42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3" t="10978" r="11315" b="84653"/>
          <a:stretch/>
        </p:blipFill>
        <p:spPr>
          <a:xfrm>
            <a:off x="13334112" y="2767013"/>
            <a:ext cx="3368727" cy="9858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3791FCF-7630-E65A-DD71-570E33D0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3" t="15390" r="11315" b="79905"/>
          <a:stretch/>
        </p:blipFill>
        <p:spPr>
          <a:xfrm>
            <a:off x="13334112" y="4230054"/>
            <a:ext cx="3368727" cy="10617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CDD9D4-DD29-37CA-727C-B2B4FA478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10293" r="38848" b="85002"/>
          <a:stretch/>
        </p:blipFill>
        <p:spPr>
          <a:xfrm>
            <a:off x="9105091" y="2599845"/>
            <a:ext cx="3936015" cy="10617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3485AF9-55E1-1A12-1A9D-68DD801DB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t="14998" r="38190" b="80297"/>
          <a:stretch/>
        </p:blipFill>
        <p:spPr>
          <a:xfrm>
            <a:off x="9202366" y="4136865"/>
            <a:ext cx="3936015" cy="10617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C82414-4B2F-308B-6B01-161A781AC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274" r="68964" b="75788"/>
          <a:stretch/>
        </p:blipFill>
        <p:spPr>
          <a:xfrm>
            <a:off x="11773255" y="5425400"/>
            <a:ext cx="3121713" cy="30879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FA1E0FB-6B6A-EA85-72CD-13F72AE80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1" t="25152" r="10620" b="39855"/>
          <a:stretch/>
        </p:blipFill>
        <p:spPr>
          <a:xfrm>
            <a:off x="4608798" y="348998"/>
            <a:ext cx="3749547" cy="41145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4F9808-ECC3-3F41-C647-5CBCC4123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t="60303" r="10531" b="6730"/>
          <a:stretch/>
        </p:blipFill>
        <p:spPr>
          <a:xfrm>
            <a:off x="4647055" y="4479801"/>
            <a:ext cx="3749547" cy="38763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EC5E0F2-751B-BC95-4CCF-D4F344649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/>
        </p:blipFill>
        <p:spPr>
          <a:xfrm>
            <a:off x="382549" y="274346"/>
            <a:ext cx="4031699" cy="81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0E3A12A-143B-7EF0-38A9-6411D2E07148}"/>
              </a:ext>
            </a:extLst>
          </p:cNvPr>
          <p:cNvSpPr/>
          <p:nvPr/>
        </p:nvSpPr>
        <p:spPr>
          <a:xfrm>
            <a:off x="179717" y="365796"/>
            <a:ext cx="8229747" cy="5463504"/>
          </a:xfrm>
          <a:prstGeom prst="roundRect">
            <a:avLst>
              <a:gd name="adj" fmla="val 4668"/>
            </a:avLst>
          </a:prstGeom>
          <a:solidFill>
            <a:srgbClr val="FFF4E8"/>
          </a:solidFill>
          <a:ln w="28575">
            <a:solidFill>
              <a:srgbClr val="E794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194EB03-2852-E7B6-BD9D-12480EE35B90}"/>
              </a:ext>
            </a:extLst>
          </p:cNvPr>
          <p:cNvSpPr/>
          <p:nvPr/>
        </p:nvSpPr>
        <p:spPr>
          <a:xfrm>
            <a:off x="8848724" y="348584"/>
            <a:ext cx="8229747" cy="8164780"/>
          </a:xfrm>
          <a:prstGeom prst="roundRect">
            <a:avLst>
              <a:gd name="adj" fmla="val 4668"/>
            </a:avLst>
          </a:prstGeom>
          <a:solidFill>
            <a:srgbClr val="FFF4E8"/>
          </a:solidFill>
          <a:ln w="28575">
            <a:solidFill>
              <a:srgbClr val="E794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E04A789-B06C-F49F-0296-A14F37FEB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4" t="8096" r="14741" b="88595"/>
          <a:stretch/>
        </p:blipFill>
        <p:spPr>
          <a:xfrm>
            <a:off x="16273610" y="436281"/>
            <a:ext cx="611687" cy="5695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2CFCDF0-88C1-5D0B-5AA0-D0F984655502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106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855D6F0-D438-5964-E3BD-930739A2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1" t="11251" r="23919" b="78033"/>
          <a:stretch/>
        </p:blipFill>
        <p:spPr>
          <a:xfrm>
            <a:off x="14054766" y="747566"/>
            <a:ext cx="1795120" cy="13856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7C25A7C-B493-C9C2-06BD-684418192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8" t="23643" r="16536" b="74190"/>
          <a:stretch/>
        </p:blipFill>
        <p:spPr>
          <a:xfrm>
            <a:off x="14937063" y="2385719"/>
            <a:ext cx="1939375" cy="5459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8BB6A6A-D483-954F-7EDE-FCBCCA647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4" t="26144" r="16535" b="68387"/>
          <a:stretch/>
        </p:blipFill>
        <p:spPr>
          <a:xfrm>
            <a:off x="12467111" y="3093359"/>
            <a:ext cx="4571999" cy="165434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272D600-F216-DFBF-72FB-43DEF18C5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9865" r="53831" b="41209"/>
          <a:stretch/>
        </p:blipFill>
        <p:spPr>
          <a:xfrm>
            <a:off x="9000718" y="1645050"/>
            <a:ext cx="3427032" cy="66873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73A5A7F-595C-BAE4-2C24-B4BD81627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4" t="32712" r="27082" b="56900"/>
          <a:stretch/>
        </p:blipFill>
        <p:spPr>
          <a:xfrm>
            <a:off x="12412009" y="4741081"/>
            <a:ext cx="3146059" cy="147736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278229A-47B3-0D94-CD5F-EFE079BFF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t="47372" r="16246" b="29734"/>
          <a:stretch/>
        </p:blipFill>
        <p:spPr>
          <a:xfrm>
            <a:off x="3398471" y="619195"/>
            <a:ext cx="4695545" cy="35814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FA57A0F-A0BD-21A3-9858-7D614912A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4" t="71700" r="16411" b="25751"/>
          <a:stretch/>
        </p:blipFill>
        <p:spPr>
          <a:xfrm>
            <a:off x="2384129" y="4642788"/>
            <a:ext cx="5513796" cy="5839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4AA50E8-F976-9054-019A-C4089A678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/>
        </p:blipFill>
        <p:spPr>
          <a:xfrm>
            <a:off x="550076" y="2724736"/>
            <a:ext cx="1834053" cy="28482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9D4FE98-F153-373F-93AC-75616B299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" b="379"/>
          <a:stretch/>
        </p:blipFill>
        <p:spPr>
          <a:xfrm>
            <a:off x="782374" y="6258509"/>
            <a:ext cx="7044180" cy="17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6679</TotalTime>
  <Words>78</Words>
  <Application>Microsoft Office PowerPoint</Application>
  <PresentationFormat>مخصص</PresentationFormat>
  <Paragraphs>25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Abadi</vt:lpstr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156</cp:revision>
  <dcterms:created xsi:type="dcterms:W3CDTF">2022-09-03T17:49:26Z</dcterms:created>
  <dcterms:modified xsi:type="dcterms:W3CDTF">2023-09-29T18:46:42Z</dcterms:modified>
</cp:coreProperties>
</file>