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330" r:id="rId2"/>
    <p:sldId id="344" r:id="rId3"/>
    <p:sldId id="303" r:id="rId4"/>
    <p:sldId id="345" r:id="rId5"/>
    <p:sldId id="346" r:id="rId6"/>
    <p:sldId id="347" r:id="rId7"/>
    <p:sldId id="343" r:id="rId8"/>
  </p:sldIdLst>
  <p:sldSz cx="17279938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8l312lyNSugXckDrWIqGOA==" hashData="Pq9tQKKsJ06vmqdxuBedttIvOgWZbTNsMUK8d0sndHG9GfVVC9eMYbq0G2PiiteuxZLVmnux4C9g43df+oarc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BFB"/>
    <a:srgbClr val="1A0694"/>
    <a:srgbClr val="0000FF"/>
    <a:srgbClr val="FFF4D4"/>
    <a:srgbClr val="EB0B8C"/>
    <a:srgbClr val="E91F91"/>
    <a:srgbClr val="E80A8A"/>
    <a:srgbClr val="FFFFFF"/>
    <a:srgbClr val="EA0D8F"/>
    <a:srgbClr val="EFE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092" autoAdjust="0"/>
    <p:restoredTop sz="95126" autoAdjust="0"/>
  </p:normalViewPr>
  <p:slideViewPr>
    <p:cSldViewPr snapToGrid="0">
      <p:cViewPr varScale="1">
        <p:scale>
          <a:sx n="54" d="100"/>
          <a:sy n="54" d="100"/>
        </p:scale>
        <p:origin x="12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992" y="1590794"/>
            <a:ext cx="12959954" cy="3384092"/>
          </a:xfrm>
        </p:spPr>
        <p:txBody>
          <a:bodyPr anchor="b"/>
          <a:lstStyle>
            <a:lvl1pPr algn="ctr"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992" y="5105389"/>
            <a:ext cx="12959954" cy="2346813"/>
          </a:xfrm>
        </p:spPr>
        <p:txBody>
          <a:bodyPr/>
          <a:lstStyle>
            <a:lvl1pPr marL="0" indent="0" algn="ctr">
              <a:buNone/>
              <a:defRPr sz="3402"/>
            </a:lvl1pPr>
            <a:lvl2pPr marL="647990" indent="0" algn="ctr">
              <a:buNone/>
              <a:defRPr sz="2835"/>
            </a:lvl2pPr>
            <a:lvl3pPr marL="1295979" indent="0" algn="ctr">
              <a:buNone/>
              <a:defRPr sz="2551"/>
            </a:lvl3pPr>
            <a:lvl4pPr marL="1943969" indent="0" algn="ctr">
              <a:buNone/>
              <a:defRPr sz="2268"/>
            </a:lvl4pPr>
            <a:lvl5pPr marL="2591958" indent="0" algn="ctr">
              <a:buNone/>
              <a:defRPr sz="2268"/>
            </a:lvl5pPr>
            <a:lvl6pPr marL="3239948" indent="0" algn="ctr">
              <a:buNone/>
              <a:defRPr sz="2268"/>
            </a:lvl6pPr>
            <a:lvl7pPr marL="3887937" indent="0" algn="ctr">
              <a:buNone/>
              <a:defRPr sz="2268"/>
            </a:lvl7pPr>
            <a:lvl8pPr marL="4535927" indent="0" algn="ctr">
              <a:buNone/>
              <a:defRPr sz="2268"/>
            </a:lvl8pPr>
            <a:lvl9pPr marL="5183916" indent="0" algn="ctr">
              <a:buNone/>
              <a:defRPr sz="2268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410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684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65955" y="517514"/>
            <a:ext cx="3725987" cy="823747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996" y="517514"/>
            <a:ext cx="10961961" cy="823747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087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395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996" y="2423317"/>
            <a:ext cx="14903947" cy="404335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8996" y="6504927"/>
            <a:ext cx="14903947" cy="2126307"/>
          </a:xfrm>
        </p:spPr>
        <p:txBody>
          <a:bodyPr/>
          <a:lstStyle>
            <a:lvl1pPr marL="0" indent="0">
              <a:buNone/>
              <a:defRPr sz="3402">
                <a:solidFill>
                  <a:schemeClr val="tx1">
                    <a:tint val="75000"/>
                  </a:schemeClr>
                </a:solidFill>
              </a:defRPr>
            </a:lvl1pPr>
            <a:lvl2pPr marL="64799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2pPr>
            <a:lvl3pPr marL="1295979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3pPr>
            <a:lvl4pPr marL="1943969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4pPr>
            <a:lvl5pPr marL="259195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5pPr>
            <a:lvl6pPr marL="323994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6pPr>
            <a:lvl7pPr marL="388793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7pPr>
            <a:lvl8pPr marL="453592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8pPr>
            <a:lvl9pPr marL="518391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46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996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968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116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517514"/>
            <a:ext cx="14903947" cy="187880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247" y="2382815"/>
            <a:ext cx="7310223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0247" y="3550596"/>
            <a:ext cx="7310223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7969" y="2382815"/>
            <a:ext cx="7346224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47969" y="3550596"/>
            <a:ext cx="7346224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42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14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582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224" y="1399539"/>
            <a:ext cx="8747969" cy="6907687"/>
          </a:xfrm>
        </p:spPr>
        <p:txBody>
          <a:bodyPr/>
          <a:lstStyle>
            <a:lvl1pPr>
              <a:defRPr sz="4535"/>
            </a:lvl1pPr>
            <a:lvl2pPr>
              <a:defRPr sz="3968"/>
            </a:lvl2pPr>
            <a:lvl3pPr>
              <a:defRPr sz="3402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051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6224" y="1399539"/>
            <a:ext cx="8747969" cy="6907687"/>
          </a:xfrm>
        </p:spPr>
        <p:txBody>
          <a:bodyPr anchor="t"/>
          <a:lstStyle>
            <a:lvl1pPr marL="0" indent="0">
              <a:buNone/>
              <a:defRPr sz="4535"/>
            </a:lvl1pPr>
            <a:lvl2pPr marL="647990" indent="0">
              <a:buNone/>
              <a:defRPr sz="3968"/>
            </a:lvl2pPr>
            <a:lvl3pPr marL="1295979" indent="0">
              <a:buNone/>
              <a:defRPr sz="3402"/>
            </a:lvl3pPr>
            <a:lvl4pPr marL="1943969" indent="0">
              <a:buNone/>
              <a:defRPr sz="2835"/>
            </a:lvl4pPr>
            <a:lvl5pPr marL="2591958" indent="0">
              <a:buNone/>
              <a:defRPr sz="2835"/>
            </a:lvl5pPr>
            <a:lvl6pPr marL="3239948" indent="0">
              <a:buNone/>
              <a:defRPr sz="2835"/>
            </a:lvl6pPr>
            <a:lvl7pPr marL="3887937" indent="0">
              <a:buNone/>
              <a:defRPr sz="2835"/>
            </a:lvl7pPr>
            <a:lvl8pPr marL="4535927" indent="0">
              <a:buNone/>
              <a:defRPr sz="2835"/>
            </a:lvl8pPr>
            <a:lvl9pPr marL="5183916" indent="0">
              <a:buNone/>
              <a:defRPr sz="2835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871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996" y="517514"/>
            <a:ext cx="14903947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996" y="2587570"/>
            <a:ext cx="14903947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799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3980" y="9009244"/>
            <a:ext cx="583197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0395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625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95979" rtl="1" eaLnBrk="1" latinLnBrk="0" hangingPunct="1">
        <a:lnSpc>
          <a:spcPct val="90000"/>
        </a:lnSpc>
        <a:spcBef>
          <a:spcPct val="0"/>
        </a:spcBef>
        <a:buNone/>
        <a:defRPr sz="62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995" indent="-323995" algn="r" defTabSz="1295979" rtl="1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97198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2pPr>
      <a:lvl3pPr marL="161997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26796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91595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56394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421193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85992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507911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1pPr>
      <a:lvl2pPr marL="64799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7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94396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59195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23994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388793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53592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183916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Techni456_grou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mailto:alghazee@hotmail.com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1.jp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20.jp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4.jpg"/><Relationship Id="rId7" Type="http://schemas.openxmlformats.org/officeDocument/2006/relationships/image" Target="../media/image12.png"/><Relationship Id="rId12" Type="http://schemas.openxmlformats.org/officeDocument/2006/relationships/image" Target="../media/image42.png"/><Relationship Id="rId2" Type="http://schemas.openxmlformats.org/officeDocument/2006/relationships/image" Target="../media/image20.jp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12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20.jp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90BAC2-CA46-A256-BA13-81B2D8AD8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r="2937"/>
          <a:stretch/>
        </p:blipFill>
        <p:spPr>
          <a:xfrm>
            <a:off x="5017442" y="309834"/>
            <a:ext cx="7206168" cy="9189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ربع نص 7">
            <a:hlinkClick r:id="rId3"/>
            <a:extLst>
              <a:ext uri="{FF2B5EF4-FFF2-40B4-BE49-F238E27FC236}">
                <a16:creationId xmlns:a16="http://schemas.microsoft.com/office/drawing/2014/main" id="{7E6EB160-9ABA-1DBF-252F-C8791921B8BB}"/>
              </a:ext>
            </a:extLst>
          </p:cNvPr>
          <p:cNvSpPr txBox="1"/>
          <p:nvPr/>
        </p:nvSpPr>
        <p:spPr>
          <a:xfrm>
            <a:off x="6504177" y="8953448"/>
            <a:ext cx="3474290" cy="378874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1" anchor="ctr" anchorCtr="0">
            <a:noAutofit/>
          </a:bodyPr>
          <a:lstStyle/>
          <a:p>
            <a:pPr algn="r" rtl="1"/>
            <a:r>
              <a:rPr lang="ar-SA" sz="1600" b="1" dirty="0"/>
              <a:t> إعداد المعلم /غزي بن مساعد الغزي</a:t>
            </a:r>
          </a:p>
        </p:txBody>
      </p:sp>
      <p:pic>
        <p:nvPicPr>
          <p:cNvPr id="10" name="صورة 9">
            <a:hlinkClick r:id="rId3"/>
            <a:extLst>
              <a:ext uri="{FF2B5EF4-FFF2-40B4-BE49-F238E27FC236}">
                <a16:creationId xmlns:a16="http://schemas.microsoft.com/office/drawing/2014/main" id="{588C0DAF-78B8-D104-299A-BCCC486FB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13" y="9038552"/>
            <a:ext cx="264786" cy="226451"/>
          </a:xfrm>
          <a:prstGeom prst="rect">
            <a:avLst/>
          </a:prstGeom>
        </p:spPr>
      </p:pic>
      <p:pic>
        <p:nvPicPr>
          <p:cNvPr id="6" name="صورة 5">
            <a:hlinkClick r:id="rId5"/>
            <a:extLst>
              <a:ext uri="{FF2B5EF4-FFF2-40B4-BE49-F238E27FC236}">
                <a16:creationId xmlns:a16="http://schemas.microsoft.com/office/drawing/2014/main" id="{17C2668E-E549-906E-C55B-F29E0E549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22" y="9031086"/>
            <a:ext cx="347008" cy="2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1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86D78ABF-DE68-C161-0A21-A0621879327B}"/>
              </a:ext>
            </a:extLst>
          </p:cNvPr>
          <p:cNvSpPr txBox="1"/>
          <p:nvPr/>
        </p:nvSpPr>
        <p:spPr>
          <a:xfrm>
            <a:off x="16517865" y="8781038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134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9B69DC2E-A4C0-499C-F2FD-03435377A6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6" t="5139" r="7834" b="84767"/>
          <a:stretch/>
        </p:blipFill>
        <p:spPr>
          <a:xfrm>
            <a:off x="13819516" y="48663"/>
            <a:ext cx="3209059" cy="98090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1289CAD-8B84-D2DC-3459-3D9B2DE4B8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2" t="1903" r="77314" b="83102"/>
          <a:stretch/>
        </p:blipFill>
        <p:spPr>
          <a:xfrm>
            <a:off x="1194547" y="74468"/>
            <a:ext cx="1064030" cy="145715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A7B0205-082C-3DA7-325E-3B6678FD55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47" t="15875" r="9122" b="80007"/>
          <a:stretch/>
        </p:blipFill>
        <p:spPr>
          <a:xfrm>
            <a:off x="14708521" y="1042942"/>
            <a:ext cx="2181425" cy="64438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D7A9C60-B358-AE6F-BF74-287FD7BEE4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863" r="1850" b="48084"/>
          <a:stretch/>
        </p:blipFill>
        <p:spPr>
          <a:xfrm>
            <a:off x="8896641" y="1800138"/>
            <a:ext cx="7877896" cy="667418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20B834A-9451-81BF-9D20-76C25115A095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799474" y="2619310"/>
            <a:ext cx="4896431" cy="72811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88E9513-4B88-C80C-C6CA-0FC600FA76EF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758938" y="3616251"/>
            <a:ext cx="5964742" cy="77458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0F3FCCB-BCD1-D39D-E9EF-A38BEA89913B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642926" y="4671659"/>
            <a:ext cx="3053592" cy="61967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A115B4E-78A2-2CE6-B03E-3C8746C80863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2164303" y="5622355"/>
            <a:ext cx="4540326" cy="712622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4440C46-A763-A9B0-EB39-4FD00905976A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12739923" y="6622820"/>
            <a:ext cx="3979462" cy="68164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1F9BFA7C-895F-C372-3A38-23A926209591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3367568" y="7584895"/>
            <a:ext cx="3338475" cy="774587"/>
          </a:xfrm>
          <a:prstGeom prst="rect">
            <a:avLst/>
          </a:prstGeom>
        </p:spPr>
      </p:pic>
      <p:sp>
        <p:nvSpPr>
          <p:cNvPr id="35" name="مربع نص 34">
            <a:extLst>
              <a:ext uri="{FF2B5EF4-FFF2-40B4-BE49-F238E27FC236}">
                <a16:creationId xmlns:a16="http://schemas.microsoft.com/office/drawing/2014/main" id="{024B4B01-7B60-3CFB-4617-3CA60C6155B3}"/>
              </a:ext>
            </a:extLst>
          </p:cNvPr>
          <p:cNvSpPr txBox="1"/>
          <p:nvPr/>
        </p:nvSpPr>
        <p:spPr>
          <a:xfrm>
            <a:off x="9705910" y="2512995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353F0583-4447-9055-E9C7-C8B08E441D4C}"/>
              </a:ext>
            </a:extLst>
          </p:cNvPr>
          <p:cNvSpPr txBox="1"/>
          <p:nvPr/>
        </p:nvSpPr>
        <p:spPr>
          <a:xfrm>
            <a:off x="8865919" y="3315986"/>
            <a:ext cx="8667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8800" dirty="0">
              <a:solidFill>
                <a:srgbClr val="FF0000"/>
              </a:solidFill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02008CBD-348C-93E9-5B33-39DFD277594C}"/>
              </a:ext>
            </a:extLst>
          </p:cNvPr>
          <p:cNvSpPr txBox="1"/>
          <p:nvPr/>
        </p:nvSpPr>
        <p:spPr>
          <a:xfrm>
            <a:off x="9705910" y="4484670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3205C109-10BA-3AA1-2066-EE0E4068D092}"/>
              </a:ext>
            </a:extLst>
          </p:cNvPr>
          <p:cNvSpPr txBox="1"/>
          <p:nvPr/>
        </p:nvSpPr>
        <p:spPr>
          <a:xfrm>
            <a:off x="8865919" y="5319411"/>
            <a:ext cx="8667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8800" dirty="0">
              <a:solidFill>
                <a:srgbClr val="FF0000"/>
              </a:solidFill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B1C7C286-DE3B-8422-4CE3-68CC48C0BB88}"/>
              </a:ext>
            </a:extLst>
          </p:cNvPr>
          <p:cNvSpPr txBox="1"/>
          <p:nvPr/>
        </p:nvSpPr>
        <p:spPr>
          <a:xfrm>
            <a:off x="9705910" y="6497620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2C2B1F9E-CCC5-477F-DB01-77E3F3CF811C}"/>
              </a:ext>
            </a:extLst>
          </p:cNvPr>
          <p:cNvSpPr txBox="1"/>
          <p:nvPr/>
        </p:nvSpPr>
        <p:spPr>
          <a:xfrm>
            <a:off x="8881961" y="7268193"/>
            <a:ext cx="8667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8800" dirty="0">
              <a:solidFill>
                <a:srgbClr val="FF0000"/>
              </a:solidFill>
            </a:endParaRPr>
          </a:p>
        </p:txBody>
      </p:sp>
      <p:pic>
        <p:nvPicPr>
          <p:cNvPr id="57" name="صورة 56">
            <a:extLst>
              <a:ext uri="{FF2B5EF4-FFF2-40B4-BE49-F238E27FC236}">
                <a16:creationId xmlns:a16="http://schemas.microsoft.com/office/drawing/2014/main" id="{4F28D3CB-171C-F8B4-D14C-1DFA331CCA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r="1850" b="48084"/>
          <a:stretch/>
        </p:blipFill>
        <p:spPr>
          <a:xfrm>
            <a:off x="481551" y="1713439"/>
            <a:ext cx="7877896" cy="6786998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E23CAEDE-7B36-2B7C-E8B5-29E31CA0A4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" y="8520113"/>
            <a:ext cx="1962150" cy="1200150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292E3734-FED1-C5D5-C4E0-BF63511B2C4F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2223449" y="2589195"/>
            <a:ext cx="6088013" cy="904395"/>
          </a:xfrm>
          <a:prstGeom prst="rect">
            <a:avLst/>
          </a:prstGeom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35A41498-7F74-62AB-4A36-C2C0C1DAA180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4358333" y="3624337"/>
            <a:ext cx="3929352" cy="726614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69240275-32FB-199E-D7D6-E905EFE860D0}"/>
              </a:ext>
            </a:extLst>
          </p:cNvPr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2307138" y="4689781"/>
            <a:ext cx="5978672" cy="631839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A9A25DDE-ACBF-3D0F-E559-0DED0E1C4A21}"/>
              </a:ext>
            </a:extLst>
          </p:cNvPr>
          <p:cNvPicPr preferRelativeResize="0"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4068530" y="5643593"/>
            <a:ext cx="4232294" cy="695023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778D17CD-0696-CE71-3C1A-6D5DF12F1957}"/>
              </a:ext>
            </a:extLst>
          </p:cNvPr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4911691" y="6650222"/>
            <a:ext cx="3368014" cy="647635"/>
          </a:xfrm>
          <a:prstGeom prst="rect">
            <a:avLst/>
          </a:prstGeom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id="{6C266D61-9C9A-DEA9-25B3-E62937B2F1BE}"/>
              </a:ext>
            </a:extLst>
          </p:cNvPr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3314682" y="7642951"/>
            <a:ext cx="4971831" cy="695023"/>
          </a:xfrm>
          <a:prstGeom prst="rect">
            <a:avLst/>
          </a:prstGeom>
        </p:spPr>
      </p:pic>
      <p:sp>
        <p:nvSpPr>
          <p:cNvPr id="65" name="مربع نص 64">
            <a:extLst>
              <a:ext uri="{FF2B5EF4-FFF2-40B4-BE49-F238E27FC236}">
                <a16:creationId xmlns:a16="http://schemas.microsoft.com/office/drawing/2014/main" id="{483E7DF4-1CEF-4462-E785-3B7A0A3EC245}"/>
              </a:ext>
            </a:extLst>
          </p:cNvPr>
          <p:cNvSpPr txBox="1"/>
          <p:nvPr/>
        </p:nvSpPr>
        <p:spPr>
          <a:xfrm>
            <a:off x="1316428" y="2619310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12FFA1F2-FC6B-E3EC-BA3A-D5C654841DB6}"/>
              </a:ext>
            </a:extLst>
          </p:cNvPr>
          <p:cNvSpPr txBox="1"/>
          <p:nvPr/>
        </p:nvSpPr>
        <p:spPr>
          <a:xfrm>
            <a:off x="481682" y="3349938"/>
            <a:ext cx="8667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8800" dirty="0">
              <a:solidFill>
                <a:srgbClr val="FF0000"/>
              </a:solidFill>
            </a:endParaRPr>
          </a:p>
        </p:txBody>
      </p: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C7CCD224-837C-1A18-14A5-C6AF4015E56D}"/>
              </a:ext>
            </a:extLst>
          </p:cNvPr>
          <p:cNvSpPr txBox="1"/>
          <p:nvPr/>
        </p:nvSpPr>
        <p:spPr>
          <a:xfrm>
            <a:off x="1303569" y="4614508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DBFFA351-AB9E-B7DB-50C8-BF025506C105}"/>
              </a:ext>
            </a:extLst>
          </p:cNvPr>
          <p:cNvSpPr txBox="1"/>
          <p:nvPr/>
        </p:nvSpPr>
        <p:spPr>
          <a:xfrm>
            <a:off x="473154" y="5320204"/>
            <a:ext cx="8667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8800" dirty="0">
              <a:solidFill>
                <a:srgbClr val="FF0000"/>
              </a:solidFill>
            </a:endParaRP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FB5BE39A-C308-4831-3BAA-F24BB1B9CB34}"/>
              </a:ext>
            </a:extLst>
          </p:cNvPr>
          <p:cNvSpPr txBox="1"/>
          <p:nvPr/>
        </p:nvSpPr>
        <p:spPr>
          <a:xfrm>
            <a:off x="467009" y="6289991"/>
            <a:ext cx="8667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8800" dirty="0">
              <a:solidFill>
                <a:srgbClr val="FF0000"/>
              </a:solidFill>
            </a:endParaRP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FA2A12A0-C8C2-9548-98BE-005DD4EA9264}"/>
              </a:ext>
            </a:extLst>
          </p:cNvPr>
          <p:cNvSpPr txBox="1"/>
          <p:nvPr/>
        </p:nvSpPr>
        <p:spPr>
          <a:xfrm>
            <a:off x="472452" y="7324420"/>
            <a:ext cx="8667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000"/>
                            </p:stCondLst>
                            <p:childTnLst>
                              <p:par>
                                <p:cTn id="1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00"/>
                            </p:stCondLst>
                            <p:childTnLst>
                              <p:par>
                                <p:cTn id="1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000"/>
                            </p:stCondLst>
                            <p:childTnLst>
                              <p:par>
                                <p:cTn id="1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000"/>
                            </p:stCondLst>
                            <p:childTnLst>
                              <p:par>
                                <p:cTn id="1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99CF055-3C3E-BBAA-3B66-A953C29EB966}"/>
              </a:ext>
            </a:extLst>
          </p:cNvPr>
          <p:cNvSpPr txBox="1"/>
          <p:nvPr/>
        </p:nvSpPr>
        <p:spPr>
          <a:xfrm>
            <a:off x="209572" y="8684580"/>
            <a:ext cx="5647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135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3026FF06-0F34-515D-6A33-5ABDC51E06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9" t="6805" r="10876" b="85446"/>
          <a:stretch/>
        </p:blipFill>
        <p:spPr>
          <a:xfrm>
            <a:off x="13886296" y="266700"/>
            <a:ext cx="3169804" cy="753110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D3367F0E-4006-2D22-E7AF-5D53802F6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" y="8482635"/>
            <a:ext cx="1962150" cy="120015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A3C7190-4A84-9ED3-F674-1E61D2270F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9" t="15535" r="10876" b="79852"/>
          <a:stretch/>
        </p:blipFill>
        <p:spPr>
          <a:xfrm>
            <a:off x="15066891" y="1234751"/>
            <a:ext cx="1965520" cy="72200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D1BA1DC-D66E-8257-FA2F-A30E32B39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 t="22719" r="9691" b="52903"/>
          <a:stretch/>
        </p:blipFill>
        <p:spPr>
          <a:xfrm>
            <a:off x="3692877" y="475899"/>
            <a:ext cx="9413524" cy="35150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8464E94-FFBD-B2E7-F7E3-FE32C3A6F1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t="47107" r="10368" b="37632"/>
          <a:stretch/>
        </p:blipFill>
        <p:spPr>
          <a:xfrm>
            <a:off x="3608720" y="3990974"/>
            <a:ext cx="9413524" cy="220044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D0A71DF-441B-5F02-FE97-7F9BFACF6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4" t="62566" r="10596" b="17352"/>
          <a:stretch/>
        </p:blipFill>
        <p:spPr>
          <a:xfrm>
            <a:off x="3580145" y="6191423"/>
            <a:ext cx="9413524" cy="2895601"/>
          </a:xfrm>
          <a:prstGeom prst="rect">
            <a:avLst/>
          </a:prstGeom>
        </p:spPr>
      </p:pic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13D0D1EF-EF98-1E83-5C66-9B5EE79257BD}"/>
              </a:ext>
            </a:extLst>
          </p:cNvPr>
          <p:cNvSpPr/>
          <p:nvPr/>
        </p:nvSpPr>
        <p:spPr>
          <a:xfrm>
            <a:off x="3977775" y="1364797"/>
            <a:ext cx="420551" cy="403859"/>
          </a:xfrm>
          <a:prstGeom prst="ellipse">
            <a:avLst/>
          </a:prstGeom>
          <a:solidFill>
            <a:srgbClr val="0000FF"/>
          </a:solidFill>
          <a:ln>
            <a:solidFill>
              <a:srgbClr val="1A0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FF1B75B0-1356-3902-D208-E700BBA9498E}"/>
              </a:ext>
            </a:extLst>
          </p:cNvPr>
          <p:cNvSpPr/>
          <p:nvPr/>
        </p:nvSpPr>
        <p:spPr>
          <a:xfrm>
            <a:off x="3999546" y="5566685"/>
            <a:ext cx="420551" cy="403859"/>
          </a:xfrm>
          <a:prstGeom prst="ellipse">
            <a:avLst/>
          </a:prstGeom>
          <a:solidFill>
            <a:srgbClr val="0000FF"/>
          </a:solidFill>
          <a:ln>
            <a:solidFill>
              <a:srgbClr val="1A0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BB352514-8E09-4F7C-DF91-E31509EFBA90}"/>
              </a:ext>
            </a:extLst>
          </p:cNvPr>
          <p:cNvSpPr/>
          <p:nvPr/>
        </p:nvSpPr>
        <p:spPr>
          <a:xfrm>
            <a:off x="4006803" y="7344688"/>
            <a:ext cx="420551" cy="403859"/>
          </a:xfrm>
          <a:prstGeom prst="ellipse">
            <a:avLst/>
          </a:prstGeom>
          <a:solidFill>
            <a:srgbClr val="0000FF"/>
          </a:solidFill>
          <a:ln>
            <a:solidFill>
              <a:srgbClr val="1A0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23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صورة 58">
            <a:extLst>
              <a:ext uri="{FF2B5EF4-FFF2-40B4-BE49-F238E27FC236}">
                <a16:creationId xmlns:a16="http://schemas.microsoft.com/office/drawing/2014/main" id="{B4EA7AA5-A17D-EB58-8902-2B80BC2758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" t="1" r="1195" b="47458"/>
          <a:stretch/>
        </p:blipFill>
        <p:spPr>
          <a:xfrm>
            <a:off x="598443" y="1617308"/>
            <a:ext cx="7896091" cy="7098517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6D78ABF-DE68-C161-0A21-A0621879327B}"/>
              </a:ext>
            </a:extLst>
          </p:cNvPr>
          <p:cNvSpPr txBox="1"/>
          <p:nvPr/>
        </p:nvSpPr>
        <p:spPr>
          <a:xfrm>
            <a:off x="16679342" y="8813689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136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6ED201D-2F09-D682-D1CC-2F267DCDE7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9" t="6582" r="8547" b="85194"/>
          <a:stretch/>
        </p:blipFill>
        <p:spPr>
          <a:xfrm>
            <a:off x="13865103" y="139554"/>
            <a:ext cx="3217500" cy="79912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C099EA0-3331-1764-81F3-FF2448AEC6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" y="8482635"/>
            <a:ext cx="1962150" cy="12001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0BE0B95-9B80-A063-A37F-5A1EF52F63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48" t="15908" r="9563" b="79973"/>
          <a:stretch/>
        </p:blipFill>
        <p:spPr>
          <a:xfrm>
            <a:off x="14734337" y="1028353"/>
            <a:ext cx="2319425" cy="64438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BC3C75D-CE21-1257-5D04-D7DB595C24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" t="1" r="1195" b="47458"/>
          <a:stretch/>
        </p:blipFill>
        <p:spPr>
          <a:xfrm>
            <a:off x="9186511" y="1672734"/>
            <a:ext cx="7896091" cy="709851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052DFA7-7D57-BFD6-471E-C694EDFB65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7447" y="2754902"/>
            <a:ext cx="6000737" cy="55999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21375C7-65B8-C960-713B-89B6E173D7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79295" y="3828485"/>
            <a:ext cx="4583626" cy="574733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A430F08E-1EF0-4A23-C3B5-3D3C9D8AE1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52953" y="4790052"/>
            <a:ext cx="5287294" cy="63368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C1A41D2-2DEE-58E8-9353-E08FFF2A87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56504" y="5794908"/>
            <a:ext cx="5463210" cy="64841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1C69E5B3-DF94-D44A-CE81-BA98ADF1E1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00862" y="6887046"/>
            <a:ext cx="2638760" cy="633682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BAFD71BE-1CD9-13C4-C109-D70AE4CB31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86461" y="7876989"/>
            <a:ext cx="5942097" cy="64841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4828C9C7-E0B2-34B9-386B-3F74672A2FD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3978" b="4478"/>
          <a:stretch/>
        </p:blipFill>
        <p:spPr>
          <a:xfrm>
            <a:off x="2404788" y="2539999"/>
            <a:ext cx="5978918" cy="926618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CF2C0BD1-BD8C-95EE-99A7-36D2A8204F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0604" y="3573767"/>
            <a:ext cx="6036266" cy="904053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5ACB581C-EE07-DAAA-B725-198A737BC9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99098" y="4669209"/>
            <a:ext cx="3399546" cy="797694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41C28531-DF4A-8082-070E-3BD2A397C4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42938" y="5661554"/>
            <a:ext cx="5339773" cy="833144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BF240B0B-E44A-DADC-F64A-0FD020B1A820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8061" b="8354"/>
          <a:stretch/>
        </p:blipFill>
        <p:spPr>
          <a:xfrm>
            <a:off x="2423838" y="6660163"/>
            <a:ext cx="5978918" cy="926618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4D45A3A7-B880-B729-7573-0D71066731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00421" y="7765734"/>
            <a:ext cx="3557086" cy="762243"/>
          </a:xfrm>
          <a:prstGeom prst="rect">
            <a:avLst/>
          </a:prstGeom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897CBA4E-4CA3-7918-DE58-D78CB2ADFCF0}"/>
              </a:ext>
            </a:extLst>
          </p:cNvPr>
          <p:cNvSpPr txBox="1"/>
          <p:nvPr/>
        </p:nvSpPr>
        <p:spPr>
          <a:xfrm>
            <a:off x="9155553" y="2366647"/>
            <a:ext cx="8667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8800" dirty="0">
              <a:solidFill>
                <a:srgbClr val="FF0000"/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4AC390F9-6FD7-C68A-8971-3221C104C652}"/>
              </a:ext>
            </a:extLst>
          </p:cNvPr>
          <p:cNvSpPr txBox="1"/>
          <p:nvPr/>
        </p:nvSpPr>
        <p:spPr>
          <a:xfrm>
            <a:off x="10022328" y="3604141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72601C08-7DC7-DBAC-A1CE-A4025EF30AD5}"/>
              </a:ext>
            </a:extLst>
          </p:cNvPr>
          <p:cNvSpPr txBox="1"/>
          <p:nvPr/>
        </p:nvSpPr>
        <p:spPr>
          <a:xfrm>
            <a:off x="9157873" y="4477820"/>
            <a:ext cx="8667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8800" dirty="0">
              <a:solidFill>
                <a:srgbClr val="FF0000"/>
              </a:solidFill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D2337E14-C686-33AA-5024-CE8CB88AC9D2}"/>
              </a:ext>
            </a:extLst>
          </p:cNvPr>
          <p:cNvSpPr txBox="1"/>
          <p:nvPr/>
        </p:nvSpPr>
        <p:spPr>
          <a:xfrm>
            <a:off x="9991514" y="5671904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6D5C6712-2D38-83CF-9ED4-9BC4F6E2077C}"/>
              </a:ext>
            </a:extLst>
          </p:cNvPr>
          <p:cNvSpPr txBox="1"/>
          <p:nvPr/>
        </p:nvSpPr>
        <p:spPr>
          <a:xfrm>
            <a:off x="9991514" y="6720289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6274C06A-405B-14B4-1A31-95D8D7F5D479}"/>
              </a:ext>
            </a:extLst>
          </p:cNvPr>
          <p:cNvSpPr txBox="1"/>
          <p:nvPr/>
        </p:nvSpPr>
        <p:spPr>
          <a:xfrm>
            <a:off x="9132473" y="7577255"/>
            <a:ext cx="8667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8800" dirty="0">
              <a:solidFill>
                <a:srgbClr val="FF0000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A74990E1-D9C9-66C1-8A62-6D5783A37F8C}"/>
              </a:ext>
            </a:extLst>
          </p:cNvPr>
          <p:cNvSpPr txBox="1"/>
          <p:nvPr/>
        </p:nvSpPr>
        <p:spPr>
          <a:xfrm>
            <a:off x="1409494" y="2586413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2455191C-AF27-0726-F44F-8DB3D3CC878B}"/>
              </a:ext>
            </a:extLst>
          </p:cNvPr>
          <p:cNvSpPr txBox="1"/>
          <p:nvPr/>
        </p:nvSpPr>
        <p:spPr>
          <a:xfrm>
            <a:off x="571659" y="3353703"/>
            <a:ext cx="8667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8800" dirty="0">
              <a:solidFill>
                <a:srgbClr val="FF0000"/>
              </a:solidFill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B40446D4-6458-A94D-1F89-8BD4AC6B2566}"/>
              </a:ext>
            </a:extLst>
          </p:cNvPr>
          <p:cNvSpPr txBox="1"/>
          <p:nvPr/>
        </p:nvSpPr>
        <p:spPr>
          <a:xfrm>
            <a:off x="1418598" y="4582125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DB37D756-3B15-6836-D1F9-D37AB18D490C}"/>
              </a:ext>
            </a:extLst>
          </p:cNvPr>
          <p:cNvSpPr txBox="1"/>
          <p:nvPr/>
        </p:nvSpPr>
        <p:spPr>
          <a:xfrm>
            <a:off x="1404084" y="5606925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CC80605B-A827-B561-18C7-30B889144253}"/>
              </a:ext>
            </a:extLst>
          </p:cNvPr>
          <p:cNvSpPr txBox="1"/>
          <p:nvPr/>
        </p:nvSpPr>
        <p:spPr>
          <a:xfrm>
            <a:off x="551462" y="6439885"/>
            <a:ext cx="8667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8800" dirty="0">
              <a:solidFill>
                <a:srgbClr val="FF0000"/>
              </a:solidFill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3BA727EC-C343-0445-629A-46CE241AD451}"/>
              </a:ext>
            </a:extLst>
          </p:cNvPr>
          <p:cNvSpPr txBox="1"/>
          <p:nvPr/>
        </p:nvSpPr>
        <p:spPr>
          <a:xfrm>
            <a:off x="1428556" y="7660548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0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000"/>
                            </p:stCondLst>
                            <p:childTnLst>
                              <p:par>
                                <p:cTn id="1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00"/>
                            </p:stCondLst>
                            <p:childTnLst>
                              <p:par>
                                <p:cTn id="1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000"/>
                            </p:stCondLst>
                            <p:childTnLst>
                              <p:par>
                                <p:cTn id="1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000"/>
                            </p:stCondLst>
                            <p:childTnLst>
                              <p:par>
                                <p:cTn id="1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AC56FD2-DF5B-94FD-E63B-1CADBBBAFD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" t="1" r="1195" b="47458"/>
          <a:stretch/>
        </p:blipFill>
        <p:spPr>
          <a:xfrm>
            <a:off x="569582" y="1844960"/>
            <a:ext cx="7896091" cy="709851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D583773-107E-12E7-A2D2-B36EF4AB5A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1" t="6485" r="9604" b="85302"/>
          <a:stretch/>
        </p:blipFill>
        <p:spPr>
          <a:xfrm>
            <a:off x="13694204" y="249382"/>
            <a:ext cx="3175453" cy="79802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8D6A648-6364-F994-6C61-575CC1109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79" t="15848" r="10770" b="80100"/>
          <a:stretch/>
        </p:blipFill>
        <p:spPr>
          <a:xfrm>
            <a:off x="14455985" y="1187921"/>
            <a:ext cx="2092786" cy="634059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2B1AAD84-95C5-4C04-EC18-80AEB9E1D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3752" y="5895128"/>
            <a:ext cx="5090820" cy="748778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23BF78F6-B38A-457E-88B4-12000F1E5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2187" y="6902503"/>
            <a:ext cx="5596291" cy="785420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8F85D06C-3934-6560-3917-F4990B5960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755" b="3508"/>
          <a:stretch/>
        </p:blipFill>
        <p:spPr>
          <a:xfrm>
            <a:off x="2379493" y="7941631"/>
            <a:ext cx="5946371" cy="866775"/>
          </a:xfrm>
          <a:prstGeom prst="rect">
            <a:avLst/>
          </a:prstGeom>
        </p:spPr>
      </p:pic>
      <p:sp>
        <p:nvSpPr>
          <p:cNvPr id="44" name="مربع نص 43">
            <a:extLst>
              <a:ext uri="{FF2B5EF4-FFF2-40B4-BE49-F238E27FC236}">
                <a16:creationId xmlns:a16="http://schemas.microsoft.com/office/drawing/2014/main" id="{AD838FA7-F3A8-8210-9D3A-A4B6F9CE3AE0}"/>
              </a:ext>
            </a:extLst>
          </p:cNvPr>
          <p:cNvSpPr txBox="1"/>
          <p:nvPr/>
        </p:nvSpPr>
        <p:spPr>
          <a:xfrm>
            <a:off x="1380527" y="5829989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3175FE2F-3C3C-60AD-00DA-51FC42B9EDB5}"/>
              </a:ext>
            </a:extLst>
          </p:cNvPr>
          <p:cNvSpPr txBox="1"/>
          <p:nvPr/>
        </p:nvSpPr>
        <p:spPr>
          <a:xfrm>
            <a:off x="1359002" y="6863581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EFF15181-23BB-238E-72CF-87F128732BC0}"/>
              </a:ext>
            </a:extLst>
          </p:cNvPr>
          <p:cNvSpPr txBox="1"/>
          <p:nvPr/>
        </p:nvSpPr>
        <p:spPr>
          <a:xfrm>
            <a:off x="1359002" y="7908005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465AAD9-23BF-F80E-1603-1E54B398A4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" t="1" r="1195" b="47458"/>
          <a:stretch/>
        </p:blipFill>
        <p:spPr>
          <a:xfrm>
            <a:off x="9157650" y="1900386"/>
            <a:ext cx="7896091" cy="7098517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99CF055-3C3E-BBAA-3B66-A953C29EB966}"/>
              </a:ext>
            </a:extLst>
          </p:cNvPr>
          <p:cNvSpPr txBox="1"/>
          <p:nvPr/>
        </p:nvSpPr>
        <p:spPr>
          <a:xfrm>
            <a:off x="188097" y="8798880"/>
            <a:ext cx="5647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137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B56307B-000F-F3E9-E34D-2F1809E4B1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" y="8577885"/>
            <a:ext cx="1962150" cy="120015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399EAE7-AF89-3356-8C39-68C4174B14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13628" y="2893783"/>
            <a:ext cx="4758653" cy="76395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B4CC5B0-24FE-8B09-1120-F5EC348F52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12537" y="3924817"/>
            <a:ext cx="3957120" cy="73566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D34C9CD-9C1A-90F0-333A-00C28C4493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950" y="4874131"/>
            <a:ext cx="6039732" cy="94276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33683D0-03B6-6A85-F805-47A42450131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7066" b="2905"/>
          <a:stretch/>
        </p:blipFill>
        <p:spPr>
          <a:xfrm>
            <a:off x="10896600" y="5890800"/>
            <a:ext cx="6039732" cy="95485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67E5FA0-80A2-49E2-2415-13AD01A720E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3328" b="3293"/>
          <a:stretch/>
        </p:blipFill>
        <p:spPr>
          <a:xfrm>
            <a:off x="10896600" y="6954867"/>
            <a:ext cx="6039732" cy="92437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67436641-D465-6876-9743-13714043B3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96599" y="7998404"/>
            <a:ext cx="6039733" cy="88384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71166075-88DA-0B8B-0386-B072D0FA657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7413" b="4898"/>
          <a:stretch/>
        </p:blipFill>
        <p:spPr>
          <a:xfrm>
            <a:off x="2446792" y="2806699"/>
            <a:ext cx="5921688" cy="866775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AF39D35-4F0D-B0AA-4BCF-072CBD170531}"/>
              </a:ext>
            </a:extLst>
          </p:cNvPr>
          <p:cNvSpPr txBox="1"/>
          <p:nvPr/>
        </p:nvSpPr>
        <p:spPr>
          <a:xfrm>
            <a:off x="9148125" y="2635924"/>
            <a:ext cx="8667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8800" dirty="0">
              <a:solidFill>
                <a:srgbClr val="FF0000"/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27D78BCD-AD81-374E-16AE-02BEA5F4BE38}"/>
              </a:ext>
            </a:extLst>
          </p:cNvPr>
          <p:cNvSpPr txBox="1"/>
          <p:nvPr/>
        </p:nvSpPr>
        <p:spPr>
          <a:xfrm>
            <a:off x="9138771" y="3619188"/>
            <a:ext cx="8667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8800" dirty="0">
              <a:solidFill>
                <a:srgbClr val="FF0000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AE5599C-9738-7185-3252-9055A086639C}"/>
              </a:ext>
            </a:extLst>
          </p:cNvPr>
          <p:cNvSpPr txBox="1"/>
          <p:nvPr/>
        </p:nvSpPr>
        <p:spPr>
          <a:xfrm>
            <a:off x="9976971" y="4875137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048DBF83-67D1-663B-B4E3-8410885FEA3E}"/>
              </a:ext>
            </a:extLst>
          </p:cNvPr>
          <p:cNvSpPr txBox="1"/>
          <p:nvPr/>
        </p:nvSpPr>
        <p:spPr>
          <a:xfrm>
            <a:off x="9962046" y="5878308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A2AC25B4-F8CF-E019-7412-F6C9CEA8774C}"/>
              </a:ext>
            </a:extLst>
          </p:cNvPr>
          <p:cNvSpPr txBox="1"/>
          <p:nvPr/>
        </p:nvSpPr>
        <p:spPr>
          <a:xfrm>
            <a:off x="9964271" y="6917742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84E0C5E0-E6EC-2184-F620-141A0964900C}"/>
              </a:ext>
            </a:extLst>
          </p:cNvPr>
          <p:cNvSpPr txBox="1"/>
          <p:nvPr/>
        </p:nvSpPr>
        <p:spPr>
          <a:xfrm>
            <a:off x="9955298" y="7960304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75993168-3B65-748C-684A-38B47E2EE746}"/>
              </a:ext>
            </a:extLst>
          </p:cNvPr>
          <p:cNvSpPr txBox="1"/>
          <p:nvPr/>
        </p:nvSpPr>
        <p:spPr>
          <a:xfrm>
            <a:off x="1350432" y="2779455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D37CEFD6-4BC0-75A2-FACB-5CD29981AA13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13887" b="16655"/>
          <a:stretch/>
        </p:blipFill>
        <p:spPr>
          <a:xfrm>
            <a:off x="2379493" y="3935573"/>
            <a:ext cx="5980743" cy="580512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CADB3B1-FB61-BDD1-9EDF-BBDC2800DEC5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8650" b="4493"/>
          <a:stretch/>
        </p:blipFill>
        <p:spPr>
          <a:xfrm>
            <a:off x="2370628" y="4846562"/>
            <a:ext cx="5980743" cy="866775"/>
          </a:xfrm>
          <a:prstGeom prst="rect">
            <a:avLst/>
          </a:prstGeom>
        </p:spPr>
      </p:pic>
      <p:sp>
        <p:nvSpPr>
          <p:cNvPr id="42" name="مربع نص 41">
            <a:extLst>
              <a:ext uri="{FF2B5EF4-FFF2-40B4-BE49-F238E27FC236}">
                <a16:creationId xmlns:a16="http://schemas.microsoft.com/office/drawing/2014/main" id="{DC648BBF-F7C0-70ED-A0EC-390FCFCBE28F}"/>
              </a:ext>
            </a:extLst>
          </p:cNvPr>
          <p:cNvSpPr txBox="1"/>
          <p:nvPr/>
        </p:nvSpPr>
        <p:spPr>
          <a:xfrm>
            <a:off x="529373" y="3592094"/>
            <a:ext cx="8667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8800" dirty="0">
              <a:solidFill>
                <a:srgbClr val="FF0000"/>
              </a:solidFill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F44D76BA-8C19-EF09-D0E0-6572C7EB9D3F}"/>
              </a:ext>
            </a:extLst>
          </p:cNvPr>
          <p:cNvSpPr txBox="1"/>
          <p:nvPr/>
        </p:nvSpPr>
        <p:spPr>
          <a:xfrm>
            <a:off x="530368" y="4596857"/>
            <a:ext cx="8667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49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"/>
                            </p:stCondLst>
                            <p:childTnLst>
                              <p:par>
                                <p:cTn id="1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"/>
                            </p:stCondLst>
                            <p:childTnLst>
                              <p:par>
                                <p:cTn id="1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000"/>
                            </p:stCondLst>
                            <p:childTnLst>
                              <p:par>
                                <p:cTn id="1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45" grpId="0"/>
      <p:bldP spid="45" grpId="1"/>
      <p:bldP spid="46" grpId="0"/>
      <p:bldP spid="46" grpId="1"/>
      <p:bldP spid="22" grpId="0"/>
      <p:bldP spid="22" grpId="1"/>
      <p:bldP spid="24" grpId="0"/>
      <p:bldP spid="24" grpId="1"/>
      <p:bldP spid="26" grpId="0"/>
      <p:bldP spid="26" grpId="1"/>
      <p:bldP spid="28" grpId="0"/>
      <p:bldP spid="28" grpId="1"/>
      <p:bldP spid="30" grpId="0"/>
      <p:bldP spid="30" grpId="1"/>
      <p:bldP spid="32" grpId="0"/>
      <p:bldP spid="32" grpId="1"/>
      <p:bldP spid="34" grpId="0"/>
      <p:bldP spid="34" grpId="1"/>
      <p:bldP spid="42" grpId="0"/>
      <p:bldP spid="42" grpId="1"/>
      <p:bldP spid="43" grpId="0"/>
      <p:bldP spid="4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86D78ABF-DE68-C161-0A21-A0621879327B}"/>
              </a:ext>
            </a:extLst>
          </p:cNvPr>
          <p:cNvSpPr txBox="1"/>
          <p:nvPr/>
        </p:nvSpPr>
        <p:spPr>
          <a:xfrm>
            <a:off x="16517865" y="8933438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138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81E063A-F5BE-D140-0239-BF97D58F56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9" t="6485" r="9684" b="85474"/>
          <a:stretch/>
        </p:blipFill>
        <p:spPr>
          <a:xfrm>
            <a:off x="13752394" y="148417"/>
            <a:ext cx="3059073" cy="78139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0965E48-26EC-3CCF-C7E4-125C66DAB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" y="8482635"/>
            <a:ext cx="1962150" cy="12001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8FCED77-A0D4-2E2C-7F1F-BD3BC87DC6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0" t="15408" r="9273" b="80475"/>
          <a:stretch/>
        </p:blipFill>
        <p:spPr>
          <a:xfrm>
            <a:off x="14254684" y="1046432"/>
            <a:ext cx="2664497" cy="64438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C20D95D-9275-B00B-5D64-90FC76A3AD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" t="486" r="1195" b="55197"/>
          <a:stretch/>
        </p:blipFill>
        <p:spPr>
          <a:xfrm>
            <a:off x="569582" y="1905000"/>
            <a:ext cx="7896091" cy="658637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3E6BCD1-7A04-A7BD-B6E4-5766E26E09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" t="544" r="1195" b="55197"/>
          <a:stretch/>
        </p:blipFill>
        <p:spPr>
          <a:xfrm>
            <a:off x="9157650" y="1905000"/>
            <a:ext cx="7896091" cy="657763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DB2B059-4B3D-4AEB-6BE9-9BA42E70C1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260" b="6958"/>
          <a:stretch/>
        </p:blipFill>
        <p:spPr>
          <a:xfrm>
            <a:off x="10849247" y="2832864"/>
            <a:ext cx="6133278" cy="101351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8DFC3D2-E630-CC9B-677A-E3113D6D91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8500" y="4133721"/>
            <a:ext cx="6070222" cy="81813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FEA300F-FD38-F7E0-23D8-E7ADB79AE1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5744" y="5281444"/>
            <a:ext cx="5750737" cy="74637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252A5C5-4593-1BC9-3EDD-59A7A11377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62317" y="6379171"/>
            <a:ext cx="5161464" cy="77507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28D3499-3FDA-CF16-A750-F7F4DBB2BC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22297" y="7531100"/>
            <a:ext cx="4714184" cy="80378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74D42CB-F984-3A3F-A2C0-CF1FDEE6AA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9078" y="2839090"/>
            <a:ext cx="5282158" cy="863256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A5B24E42-AFF7-E801-67E7-E2327FF912B3}"/>
              </a:ext>
            </a:extLst>
          </p:cNvPr>
          <p:cNvSpPr txBox="1"/>
          <p:nvPr/>
        </p:nvSpPr>
        <p:spPr>
          <a:xfrm>
            <a:off x="9972312" y="2856112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AA87D75E-B41A-EFF8-32A4-C19545A43987}"/>
              </a:ext>
            </a:extLst>
          </p:cNvPr>
          <p:cNvSpPr txBox="1"/>
          <p:nvPr/>
        </p:nvSpPr>
        <p:spPr>
          <a:xfrm>
            <a:off x="9974852" y="3975707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51EE1612-2C76-EB8D-B0CB-EB3D56A600EA}"/>
              </a:ext>
            </a:extLst>
          </p:cNvPr>
          <p:cNvSpPr txBox="1"/>
          <p:nvPr/>
        </p:nvSpPr>
        <p:spPr>
          <a:xfrm>
            <a:off x="9128077" y="4921050"/>
            <a:ext cx="8667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8800" dirty="0">
              <a:solidFill>
                <a:srgbClr val="FF0000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26A0D831-7F58-6ACA-4CC5-37BB82FD3C1F}"/>
              </a:ext>
            </a:extLst>
          </p:cNvPr>
          <p:cNvSpPr txBox="1"/>
          <p:nvPr/>
        </p:nvSpPr>
        <p:spPr>
          <a:xfrm>
            <a:off x="9125330" y="6014142"/>
            <a:ext cx="8667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8800" dirty="0">
              <a:solidFill>
                <a:srgbClr val="FF0000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A408783F-3734-B1F3-0276-FA529A2CC0C9}"/>
              </a:ext>
            </a:extLst>
          </p:cNvPr>
          <p:cNvSpPr txBox="1"/>
          <p:nvPr/>
        </p:nvSpPr>
        <p:spPr>
          <a:xfrm>
            <a:off x="9121910" y="7167734"/>
            <a:ext cx="8667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8800" dirty="0">
              <a:solidFill>
                <a:srgbClr val="FF0000"/>
              </a:solidFill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EF20AB8E-9B3C-4FA8-AA67-91490785262F}"/>
              </a:ext>
            </a:extLst>
          </p:cNvPr>
          <p:cNvSpPr txBox="1"/>
          <p:nvPr/>
        </p:nvSpPr>
        <p:spPr>
          <a:xfrm>
            <a:off x="1400938" y="2854383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67E9E84E-3098-D168-DC4F-B5FAD81F74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6905" y="4001107"/>
            <a:ext cx="6047509" cy="939377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BB844703-5B12-BFD5-17B2-77AF3CA2D7F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0319" b="6104"/>
          <a:stretch/>
        </p:blipFill>
        <p:spPr>
          <a:xfrm>
            <a:off x="2306873" y="5098295"/>
            <a:ext cx="6054206" cy="1009961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B8092F20-6506-2905-83A0-1EE41520B78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5037" b="8120"/>
          <a:stretch/>
        </p:blipFill>
        <p:spPr>
          <a:xfrm>
            <a:off x="2336993" y="6256897"/>
            <a:ext cx="6047509" cy="1009961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E5C7D39C-F44C-7D99-B0E0-E1B60C6BF64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19026" y="7460692"/>
            <a:ext cx="4195908" cy="874192"/>
          </a:xfrm>
          <a:prstGeom prst="rect">
            <a:avLst/>
          </a:prstGeom>
        </p:spPr>
      </p:pic>
      <p:sp>
        <p:nvSpPr>
          <p:cNvPr id="35" name="مربع نص 34">
            <a:extLst>
              <a:ext uri="{FF2B5EF4-FFF2-40B4-BE49-F238E27FC236}">
                <a16:creationId xmlns:a16="http://schemas.microsoft.com/office/drawing/2014/main" id="{B5D3A6F5-92A8-7529-C4B4-24F8513DF051}"/>
              </a:ext>
            </a:extLst>
          </p:cNvPr>
          <p:cNvSpPr txBox="1"/>
          <p:nvPr/>
        </p:nvSpPr>
        <p:spPr>
          <a:xfrm>
            <a:off x="1388238" y="3971646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F5E048E2-D73F-4A0E-2298-DC682B682446}"/>
              </a:ext>
            </a:extLst>
          </p:cNvPr>
          <p:cNvSpPr txBox="1"/>
          <p:nvPr/>
        </p:nvSpPr>
        <p:spPr>
          <a:xfrm>
            <a:off x="1380983" y="5128706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2F3CA384-6617-B523-1622-D8A116D63CC0}"/>
              </a:ext>
            </a:extLst>
          </p:cNvPr>
          <p:cNvSpPr txBox="1"/>
          <p:nvPr/>
        </p:nvSpPr>
        <p:spPr>
          <a:xfrm>
            <a:off x="537690" y="6037896"/>
            <a:ext cx="8667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8800" dirty="0">
              <a:solidFill>
                <a:srgbClr val="FF0000"/>
              </a:solidFill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834549FD-6CAD-2C36-1A6C-D16668FED437}"/>
              </a:ext>
            </a:extLst>
          </p:cNvPr>
          <p:cNvSpPr txBox="1"/>
          <p:nvPr/>
        </p:nvSpPr>
        <p:spPr>
          <a:xfrm>
            <a:off x="530130" y="7172426"/>
            <a:ext cx="8667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2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"/>
                            </p:stCondLst>
                            <p:childTnLst>
                              <p:par>
                                <p:cTn id="1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/>
      <p:bldP spid="22" grpId="1"/>
      <p:bldP spid="24" grpId="0"/>
      <p:bldP spid="24" grpId="1"/>
      <p:bldP spid="26" grpId="0"/>
      <p:bldP spid="26" grpId="1"/>
      <p:bldP spid="28" grpId="0"/>
      <p:bldP spid="28" grpId="1"/>
      <p:bldP spid="30" grpId="0"/>
      <p:bldP spid="30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99CF055-3C3E-BBAA-3B66-A953C29EB966}"/>
              </a:ext>
            </a:extLst>
          </p:cNvPr>
          <p:cNvSpPr txBox="1"/>
          <p:nvPr/>
        </p:nvSpPr>
        <p:spPr>
          <a:xfrm>
            <a:off x="226197" y="8684580"/>
            <a:ext cx="5647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139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B589054-42B0-C62F-2F32-0110B483B6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2" t="6542" r="9683" b="84966"/>
          <a:stretch/>
        </p:blipFill>
        <p:spPr>
          <a:xfrm>
            <a:off x="13677578" y="208643"/>
            <a:ext cx="3175455" cy="82518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75DB585-9F82-D198-C4CE-E0B22B955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3" y="8482635"/>
            <a:ext cx="1962150" cy="12001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58A97B6-6930-6EFC-D5AF-93EFB4BF29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9" t="15804" r="10504" b="79608"/>
          <a:stretch/>
        </p:blipFill>
        <p:spPr>
          <a:xfrm>
            <a:off x="13987893" y="1277068"/>
            <a:ext cx="2642431" cy="71803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BAEBA1D-3E90-0BDE-8667-F8E165B046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8" t="20024" r="10183" b="61265"/>
          <a:stretch/>
        </p:blipFill>
        <p:spPr>
          <a:xfrm>
            <a:off x="14947976" y="2661782"/>
            <a:ext cx="1969770" cy="200009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F0B756F-E39F-CB5F-2EDB-BD3F36E69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5" t="22867" r="32396" b="69891"/>
          <a:stretch/>
        </p:blipFill>
        <p:spPr>
          <a:xfrm>
            <a:off x="11847334" y="2315473"/>
            <a:ext cx="3172334" cy="124684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4E6857A-2683-DB24-6584-537A1E5E6F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2" t="29532" r="53887" b="59463"/>
          <a:stretch/>
        </p:blipFill>
        <p:spPr>
          <a:xfrm>
            <a:off x="11876830" y="4980681"/>
            <a:ext cx="4056031" cy="142354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B8B40EC-0E7F-09EC-0BDA-F7CBF335CB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" b="76529"/>
          <a:stretch/>
        </p:blipFill>
        <p:spPr>
          <a:xfrm>
            <a:off x="350534" y="1038909"/>
            <a:ext cx="4814189" cy="175598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0DB4551-82C9-0930-E8F8-5A98633861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1030" r="10291" b="9749"/>
          <a:stretch/>
        </p:blipFill>
        <p:spPr>
          <a:xfrm>
            <a:off x="5246175" y="656538"/>
            <a:ext cx="5977486" cy="824852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2F0DDC0-F67A-DFE2-BF19-0D7A783E7C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6" b="51876"/>
          <a:stretch/>
        </p:blipFill>
        <p:spPr>
          <a:xfrm>
            <a:off x="347128" y="2794894"/>
            <a:ext cx="4814189" cy="186698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5EAE7955-1FAD-DF5A-E7DC-E4AB9435BD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01" b="26664"/>
          <a:stretch/>
        </p:blipFill>
        <p:spPr>
          <a:xfrm>
            <a:off x="347127" y="4730786"/>
            <a:ext cx="4814189" cy="177261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BA741FD-7F1A-352E-F99B-E320814091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4" b="1281"/>
          <a:stretch/>
        </p:blipFill>
        <p:spPr>
          <a:xfrm>
            <a:off x="347127" y="6580535"/>
            <a:ext cx="4814189" cy="1799569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63FE9E3-BCD5-C930-750E-8CEE2478D809}"/>
              </a:ext>
            </a:extLst>
          </p:cNvPr>
          <p:cNvSpPr txBox="1"/>
          <p:nvPr/>
        </p:nvSpPr>
        <p:spPr>
          <a:xfrm>
            <a:off x="1173105" y="1420184"/>
            <a:ext cx="332914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00FF"/>
                </a:solidFill>
              </a:rPr>
              <a:t>يسأل البرنامج المستخدم ما لونه المفضل؟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2359771-FF54-AC86-5A8B-B0B26F760207}"/>
              </a:ext>
            </a:extLst>
          </p:cNvPr>
          <p:cNvSpPr txBox="1"/>
          <p:nvPr/>
        </p:nvSpPr>
        <p:spPr>
          <a:xfrm>
            <a:off x="921561" y="2939294"/>
            <a:ext cx="369002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rgbClr val="0000FF"/>
                </a:solidFill>
              </a:rPr>
              <a:t>تحقق من كون إجابة المستخدم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ar-SA" sz="2400" b="1" dirty="0">
                <a:solidFill>
                  <a:srgbClr val="0000FF"/>
                </a:solidFill>
              </a:rPr>
              <a:t>هي "اللون الأزرق" إذا كانت كذلك فإنه يـغـيـر مظهره إلى </a:t>
            </a:r>
            <a:r>
              <a:rPr lang="en-US" sz="2400" b="1" dirty="0">
                <a:solidFill>
                  <a:srgbClr val="0000FF"/>
                </a:solidFill>
              </a:rPr>
              <a:t>“ballon1-a” </a:t>
            </a:r>
            <a:br>
              <a:rPr lang="en-US" sz="2400" b="1" dirty="0">
                <a:solidFill>
                  <a:srgbClr val="0000FF"/>
                </a:solidFill>
              </a:rPr>
            </a:b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ar-SA" sz="2400" b="1" dirty="0">
                <a:solidFill>
                  <a:srgbClr val="0000FF"/>
                </a:solidFill>
              </a:rPr>
              <a:t> الأزرق اللون.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AD951698-E5DD-708A-8627-633C7989122C}"/>
              </a:ext>
            </a:extLst>
          </p:cNvPr>
          <p:cNvSpPr txBox="1"/>
          <p:nvPr/>
        </p:nvSpPr>
        <p:spPr>
          <a:xfrm>
            <a:off x="931277" y="4872060"/>
            <a:ext cx="369002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rgbClr val="0000FF"/>
                </a:solidFill>
              </a:rPr>
              <a:t>تحقق من كون إجابة المستخدم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ar-SA" sz="2400" b="1" dirty="0">
                <a:solidFill>
                  <a:srgbClr val="0000FF"/>
                </a:solidFill>
              </a:rPr>
              <a:t>هي "اللون الأصفر" إذا كانت كذلك فإنه يـغـيـر مظهره إلى </a:t>
            </a:r>
            <a:r>
              <a:rPr lang="en-US" sz="2400" b="1" dirty="0">
                <a:solidFill>
                  <a:srgbClr val="0000FF"/>
                </a:solidFill>
              </a:rPr>
              <a:t>“ballon1-b” </a:t>
            </a:r>
            <a:br>
              <a:rPr lang="en-US" sz="2400" b="1" dirty="0">
                <a:solidFill>
                  <a:srgbClr val="0000FF"/>
                </a:solidFill>
              </a:rPr>
            </a:b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ar-SA" sz="2400" b="1" dirty="0">
                <a:solidFill>
                  <a:srgbClr val="0000FF"/>
                </a:solidFill>
              </a:rPr>
              <a:t> الأزرق اللون.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563F93C-5AC7-8220-679B-2C62B9E930DC}"/>
              </a:ext>
            </a:extLst>
          </p:cNvPr>
          <p:cNvSpPr txBox="1"/>
          <p:nvPr/>
        </p:nvSpPr>
        <p:spPr>
          <a:xfrm>
            <a:off x="682067" y="6734244"/>
            <a:ext cx="391746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rgbClr val="0000FF"/>
                </a:solidFill>
              </a:rPr>
              <a:t>تحقق من كون إجابة المستخدم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ar-SA" sz="2400" b="1" dirty="0">
                <a:solidFill>
                  <a:srgbClr val="0000FF"/>
                </a:solidFill>
              </a:rPr>
              <a:t>هي "اللون البنفسجي" إذا كانت كذلك فإنه يـغـيـر مظهره إلى </a:t>
            </a:r>
            <a:r>
              <a:rPr lang="en-US" sz="2400" b="1" dirty="0">
                <a:solidFill>
                  <a:srgbClr val="0000FF"/>
                </a:solidFill>
              </a:rPr>
              <a:t>“ballon1-c” </a:t>
            </a:r>
            <a:br>
              <a:rPr lang="en-US" sz="2400" b="1" dirty="0">
                <a:solidFill>
                  <a:srgbClr val="0000FF"/>
                </a:solidFill>
              </a:rPr>
            </a:b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ar-SA" sz="2400" b="1" dirty="0">
                <a:solidFill>
                  <a:srgbClr val="0000FF"/>
                </a:solidFill>
              </a:rPr>
              <a:t> الأزرق اللون.</a:t>
            </a:r>
          </a:p>
        </p:txBody>
      </p:sp>
    </p:spTree>
    <p:extLst>
      <p:ext uri="{BB962C8B-B14F-4D97-AF65-F5344CB8AC3E}">
        <p14:creationId xmlns:p14="http://schemas.microsoft.com/office/powerpoint/2010/main" val="328434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8251</TotalTime>
  <Words>142</Words>
  <Application>Microsoft Office PowerPoint</Application>
  <PresentationFormat>مخصص</PresentationFormat>
  <Paragraphs>57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3" baseType="lpstr">
      <vt:lpstr>Abadi</vt:lpstr>
      <vt:lpstr>Arial</vt:lpstr>
      <vt:lpstr>Bahnschrift SemiLight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غزي بن الغزي</dc:creator>
  <cp:lastModifiedBy>غزي بن الغزي</cp:lastModifiedBy>
  <cp:revision>169</cp:revision>
  <dcterms:created xsi:type="dcterms:W3CDTF">2022-09-03T17:49:26Z</dcterms:created>
  <dcterms:modified xsi:type="dcterms:W3CDTF">2023-09-30T12:11:03Z</dcterms:modified>
</cp:coreProperties>
</file>