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330" r:id="rId2"/>
    <p:sldId id="304" r:id="rId3"/>
    <p:sldId id="332" r:id="rId4"/>
    <p:sldId id="331" r:id="rId5"/>
    <p:sldId id="305" r:id="rId6"/>
  </p:sldIdLst>
  <p:sldSz cx="17279938" cy="9720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adFp9aT83+I8/jwjQEqL+Q==" hashData="CyfSYhpSMQmmV+0Y2S0oN/owsZ2jLqec493MVbtGUpy50X8z+mAOw5D25Lumi8C4IrcA7mnYrL31woaNvOcLb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1DB"/>
    <a:srgbClr val="A3ACA7"/>
    <a:srgbClr val="F7ECE6"/>
    <a:srgbClr val="D3B99E"/>
    <a:srgbClr val="63A3C6"/>
    <a:srgbClr val="578A9D"/>
    <a:srgbClr val="F6F2F1"/>
    <a:srgbClr val="EFEFED"/>
    <a:srgbClr val="2E8DAD"/>
    <a:srgbClr val="008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956" autoAdjust="0"/>
    <p:restoredTop sz="94301" autoAdjust="0"/>
  </p:normalViewPr>
  <p:slideViewPr>
    <p:cSldViewPr snapToGrid="0">
      <p:cViewPr varScale="1">
        <p:scale>
          <a:sx n="60" d="100"/>
          <a:sy n="60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992" y="1590794"/>
            <a:ext cx="12959954" cy="3384092"/>
          </a:xfrm>
        </p:spPr>
        <p:txBody>
          <a:bodyPr anchor="b"/>
          <a:lstStyle>
            <a:lvl1pPr algn="ctr">
              <a:defRPr sz="85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9992" y="5105389"/>
            <a:ext cx="12959954" cy="2346813"/>
          </a:xfrm>
        </p:spPr>
        <p:txBody>
          <a:bodyPr/>
          <a:lstStyle>
            <a:lvl1pPr marL="0" indent="0" algn="ctr">
              <a:buNone/>
              <a:defRPr sz="3402"/>
            </a:lvl1pPr>
            <a:lvl2pPr marL="647990" indent="0" algn="ctr">
              <a:buNone/>
              <a:defRPr sz="2835"/>
            </a:lvl2pPr>
            <a:lvl3pPr marL="1295979" indent="0" algn="ctr">
              <a:buNone/>
              <a:defRPr sz="2551"/>
            </a:lvl3pPr>
            <a:lvl4pPr marL="1943969" indent="0" algn="ctr">
              <a:buNone/>
              <a:defRPr sz="2268"/>
            </a:lvl4pPr>
            <a:lvl5pPr marL="2591958" indent="0" algn="ctr">
              <a:buNone/>
              <a:defRPr sz="2268"/>
            </a:lvl5pPr>
            <a:lvl6pPr marL="3239948" indent="0" algn="ctr">
              <a:buNone/>
              <a:defRPr sz="2268"/>
            </a:lvl6pPr>
            <a:lvl7pPr marL="3887937" indent="0" algn="ctr">
              <a:buNone/>
              <a:defRPr sz="2268"/>
            </a:lvl7pPr>
            <a:lvl8pPr marL="4535927" indent="0" algn="ctr">
              <a:buNone/>
              <a:defRPr sz="2268"/>
            </a:lvl8pPr>
            <a:lvl9pPr marL="5183916" indent="0" algn="ctr">
              <a:buNone/>
              <a:defRPr sz="2268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4109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684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365955" y="517514"/>
            <a:ext cx="3725987" cy="8237474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7996" y="517514"/>
            <a:ext cx="10961961" cy="823747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087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95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996" y="2423317"/>
            <a:ext cx="14903947" cy="4043359"/>
          </a:xfrm>
        </p:spPr>
        <p:txBody>
          <a:bodyPr anchor="b"/>
          <a:lstStyle>
            <a:lvl1pPr>
              <a:defRPr sz="85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8996" y="6504927"/>
            <a:ext cx="14903947" cy="2126307"/>
          </a:xfrm>
        </p:spPr>
        <p:txBody>
          <a:bodyPr/>
          <a:lstStyle>
            <a:lvl1pPr marL="0" indent="0">
              <a:buNone/>
              <a:defRPr sz="3402">
                <a:solidFill>
                  <a:schemeClr val="tx1">
                    <a:tint val="75000"/>
                  </a:schemeClr>
                </a:solidFill>
              </a:defRPr>
            </a:lvl1pPr>
            <a:lvl2pPr marL="64799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2pPr>
            <a:lvl3pPr marL="1295979" indent="0">
              <a:buNone/>
              <a:defRPr sz="2551">
                <a:solidFill>
                  <a:schemeClr val="tx1">
                    <a:tint val="75000"/>
                  </a:schemeClr>
                </a:solidFill>
              </a:defRPr>
            </a:lvl3pPr>
            <a:lvl4pPr marL="1943969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4pPr>
            <a:lvl5pPr marL="2591958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5pPr>
            <a:lvl6pPr marL="3239948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6pPr>
            <a:lvl7pPr marL="3887937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7pPr>
            <a:lvl8pPr marL="4535927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8pPr>
            <a:lvl9pPr marL="5183916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146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996" y="2587570"/>
            <a:ext cx="7343974" cy="616741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47968" y="2587570"/>
            <a:ext cx="7343974" cy="616741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116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246" y="517514"/>
            <a:ext cx="14903947" cy="187880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247" y="2382815"/>
            <a:ext cx="7310223" cy="1167781"/>
          </a:xfrm>
        </p:spPr>
        <p:txBody>
          <a:bodyPr anchor="b"/>
          <a:lstStyle>
            <a:lvl1pPr marL="0" indent="0">
              <a:buNone/>
              <a:defRPr sz="3402" b="1"/>
            </a:lvl1pPr>
            <a:lvl2pPr marL="647990" indent="0">
              <a:buNone/>
              <a:defRPr sz="2835" b="1"/>
            </a:lvl2pPr>
            <a:lvl3pPr marL="1295979" indent="0">
              <a:buNone/>
              <a:defRPr sz="2551" b="1"/>
            </a:lvl3pPr>
            <a:lvl4pPr marL="1943969" indent="0">
              <a:buNone/>
              <a:defRPr sz="2268" b="1"/>
            </a:lvl4pPr>
            <a:lvl5pPr marL="2591958" indent="0">
              <a:buNone/>
              <a:defRPr sz="2268" b="1"/>
            </a:lvl5pPr>
            <a:lvl6pPr marL="3239948" indent="0">
              <a:buNone/>
              <a:defRPr sz="2268" b="1"/>
            </a:lvl6pPr>
            <a:lvl7pPr marL="3887937" indent="0">
              <a:buNone/>
              <a:defRPr sz="2268" b="1"/>
            </a:lvl7pPr>
            <a:lvl8pPr marL="4535927" indent="0">
              <a:buNone/>
              <a:defRPr sz="2268" b="1"/>
            </a:lvl8pPr>
            <a:lvl9pPr marL="5183916" indent="0">
              <a:buNone/>
              <a:defRPr sz="2268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0247" y="3550596"/>
            <a:ext cx="7310223" cy="522239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47969" y="2382815"/>
            <a:ext cx="7346224" cy="1167781"/>
          </a:xfrm>
        </p:spPr>
        <p:txBody>
          <a:bodyPr anchor="b"/>
          <a:lstStyle>
            <a:lvl1pPr marL="0" indent="0">
              <a:buNone/>
              <a:defRPr sz="3402" b="1"/>
            </a:lvl1pPr>
            <a:lvl2pPr marL="647990" indent="0">
              <a:buNone/>
              <a:defRPr sz="2835" b="1"/>
            </a:lvl2pPr>
            <a:lvl3pPr marL="1295979" indent="0">
              <a:buNone/>
              <a:defRPr sz="2551" b="1"/>
            </a:lvl3pPr>
            <a:lvl4pPr marL="1943969" indent="0">
              <a:buNone/>
              <a:defRPr sz="2268" b="1"/>
            </a:lvl4pPr>
            <a:lvl5pPr marL="2591958" indent="0">
              <a:buNone/>
              <a:defRPr sz="2268" b="1"/>
            </a:lvl5pPr>
            <a:lvl6pPr marL="3239948" indent="0">
              <a:buNone/>
              <a:defRPr sz="2268" b="1"/>
            </a:lvl6pPr>
            <a:lvl7pPr marL="3887937" indent="0">
              <a:buNone/>
              <a:defRPr sz="2268" b="1"/>
            </a:lvl7pPr>
            <a:lvl8pPr marL="4535927" indent="0">
              <a:buNone/>
              <a:defRPr sz="2268" b="1"/>
            </a:lvl8pPr>
            <a:lvl9pPr marL="5183916" indent="0">
              <a:buNone/>
              <a:defRPr sz="2268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47969" y="3550596"/>
            <a:ext cx="7346224" cy="522239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42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14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582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247" y="648018"/>
            <a:ext cx="5573229" cy="2268061"/>
          </a:xfrm>
        </p:spPr>
        <p:txBody>
          <a:bodyPr anchor="b"/>
          <a:lstStyle>
            <a:lvl1pPr>
              <a:defRPr sz="4535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6224" y="1399539"/>
            <a:ext cx="8747969" cy="6907687"/>
          </a:xfrm>
        </p:spPr>
        <p:txBody>
          <a:bodyPr/>
          <a:lstStyle>
            <a:lvl1pPr>
              <a:defRPr sz="4535"/>
            </a:lvl1pPr>
            <a:lvl2pPr>
              <a:defRPr sz="3968"/>
            </a:lvl2pPr>
            <a:lvl3pPr>
              <a:defRPr sz="3402"/>
            </a:lvl3pPr>
            <a:lvl4pPr>
              <a:defRPr sz="2835"/>
            </a:lvl4pPr>
            <a:lvl5pPr>
              <a:defRPr sz="2835"/>
            </a:lvl5pPr>
            <a:lvl6pPr>
              <a:defRPr sz="2835"/>
            </a:lvl6pPr>
            <a:lvl7pPr>
              <a:defRPr sz="2835"/>
            </a:lvl7pPr>
            <a:lvl8pPr>
              <a:defRPr sz="2835"/>
            </a:lvl8pPr>
            <a:lvl9pPr>
              <a:defRPr sz="283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0247" y="2916079"/>
            <a:ext cx="5573229" cy="5402397"/>
          </a:xfrm>
        </p:spPr>
        <p:txBody>
          <a:bodyPr/>
          <a:lstStyle>
            <a:lvl1pPr marL="0" indent="0">
              <a:buNone/>
              <a:defRPr sz="2268"/>
            </a:lvl1pPr>
            <a:lvl2pPr marL="647990" indent="0">
              <a:buNone/>
              <a:defRPr sz="1984"/>
            </a:lvl2pPr>
            <a:lvl3pPr marL="1295979" indent="0">
              <a:buNone/>
              <a:defRPr sz="1701"/>
            </a:lvl3pPr>
            <a:lvl4pPr marL="1943969" indent="0">
              <a:buNone/>
              <a:defRPr sz="1417"/>
            </a:lvl4pPr>
            <a:lvl5pPr marL="2591958" indent="0">
              <a:buNone/>
              <a:defRPr sz="1417"/>
            </a:lvl5pPr>
            <a:lvl6pPr marL="3239948" indent="0">
              <a:buNone/>
              <a:defRPr sz="1417"/>
            </a:lvl6pPr>
            <a:lvl7pPr marL="3887937" indent="0">
              <a:buNone/>
              <a:defRPr sz="1417"/>
            </a:lvl7pPr>
            <a:lvl8pPr marL="4535927" indent="0">
              <a:buNone/>
              <a:defRPr sz="1417"/>
            </a:lvl8pPr>
            <a:lvl9pPr marL="5183916" indent="0">
              <a:buNone/>
              <a:defRPr sz="141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051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247" y="648018"/>
            <a:ext cx="5573229" cy="2268061"/>
          </a:xfrm>
        </p:spPr>
        <p:txBody>
          <a:bodyPr anchor="b"/>
          <a:lstStyle>
            <a:lvl1pPr>
              <a:defRPr sz="4535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46224" y="1399539"/>
            <a:ext cx="8747969" cy="6907687"/>
          </a:xfrm>
        </p:spPr>
        <p:txBody>
          <a:bodyPr anchor="t"/>
          <a:lstStyle>
            <a:lvl1pPr marL="0" indent="0">
              <a:buNone/>
              <a:defRPr sz="4535"/>
            </a:lvl1pPr>
            <a:lvl2pPr marL="647990" indent="0">
              <a:buNone/>
              <a:defRPr sz="3968"/>
            </a:lvl2pPr>
            <a:lvl3pPr marL="1295979" indent="0">
              <a:buNone/>
              <a:defRPr sz="3402"/>
            </a:lvl3pPr>
            <a:lvl4pPr marL="1943969" indent="0">
              <a:buNone/>
              <a:defRPr sz="2835"/>
            </a:lvl4pPr>
            <a:lvl5pPr marL="2591958" indent="0">
              <a:buNone/>
              <a:defRPr sz="2835"/>
            </a:lvl5pPr>
            <a:lvl6pPr marL="3239948" indent="0">
              <a:buNone/>
              <a:defRPr sz="2835"/>
            </a:lvl6pPr>
            <a:lvl7pPr marL="3887937" indent="0">
              <a:buNone/>
              <a:defRPr sz="2835"/>
            </a:lvl7pPr>
            <a:lvl8pPr marL="4535927" indent="0">
              <a:buNone/>
              <a:defRPr sz="2835"/>
            </a:lvl8pPr>
            <a:lvl9pPr marL="5183916" indent="0">
              <a:buNone/>
              <a:defRPr sz="283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0247" y="2916079"/>
            <a:ext cx="5573229" cy="5402397"/>
          </a:xfrm>
        </p:spPr>
        <p:txBody>
          <a:bodyPr/>
          <a:lstStyle>
            <a:lvl1pPr marL="0" indent="0">
              <a:buNone/>
              <a:defRPr sz="2268"/>
            </a:lvl1pPr>
            <a:lvl2pPr marL="647990" indent="0">
              <a:buNone/>
              <a:defRPr sz="1984"/>
            </a:lvl2pPr>
            <a:lvl3pPr marL="1295979" indent="0">
              <a:buNone/>
              <a:defRPr sz="1701"/>
            </a:lvl3pPr>
            <a:lvl4pPr marL="1943969" indent="0">
              <a:buNone/>
              <a:defRPr sz="1417"/>
            </a:lvl4pPr>
            <a:lvl5pPr marL="2591958" indent="0">
              <a:buNone/>
              <a:defRPr sz="1417"/>
            </a:lvl5pPr>
            <a:lvl6pPr marL="3239948" indent="0">
              <a:buNone/>
              <a:defRPr sz="1417"/>
            </a:lvl6pPr>
            <a:lvl7pPr marL="3887937" indent="0">
              <a:buNone/>
              <a:defRPr sz="1417"/>
            </a:lvl7pPr>
            <a:lvl8pPr marL="4535927" indent="0">
              <a:buNone/>
              <a:defRPr sz="1417"/>
            </a:lvl8pPr>
            <a:lvl9pPr marL="5183916" indent="0">
              <a:buNone/>
              <a:defRPr sz="141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8713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7996" y="517514"/>
            <a:ext cx="1490394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996" y="2587570"/>
            <a:ext cx="1490394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7996" y="9009244"/>
            <a:ext cx="3887986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5CB4-3854-4C9D-B2BA-311A064CB260}" type="datetimeFigureOut">
              <a:rPr lang="ar-SA" smtClean="0"/>
              <a:t>16/03/45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3980" y="9009244"/>
            <a:ext cx="583197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03956" y="9009244"/>
            <a:ext cx="3887986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47DEE-3E30-4E5B-8EE5-E719777B049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625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95979" rtl="1" eaLnBrk="1" latinLnBrk="0" hangingPunct="1">
        <a:lnSpc>
          <a:spcPct val="90000"/>
        </a:lnSpc>
        <a:spcBef>
          <a:spcPct val="0"/>
        </a:spcBef>
        <a:buNone/>
        <a:defRPr sz="62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995" indent="-323995" algn="r" defTabSz="1295979" rtl="1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1pPr>
      <a:lvl2pPr marL="971984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2" kern="1200">
          <a:solidFill>
            <a:schemeClr val="tx1"/>
          </a:solidFill>
          <a:latin typeface="+mn-lt"/>
          <a:ea typeface="+mn-ea"/>
          <a:cs typeface="+mn-cs"/>
        </a:defRPr>
      </a:lvl2pPr>
      <a:lvl3pPr marL="1619974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7963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4pPr>
      <a:lvl5pPr marL="2915953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5pPr>
      <a:lvl6pPr marL="3563943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6pPr>
      <a:lvl7pPr marL="4211932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7pPr>
      <a:lvl8pPr marL="4859922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8pPr>
      <a:lvl9pPr marL="5507911" indent="-323995" algn="r" defTabSz="1295979" rtl="1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1pPr>
      <a:lvl2pPr marL="647990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95979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3pPr>
      <a:lvl4pPr marL="1943969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4pPr>
      <a:lvl5pPr marL="2591958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5pPr>
      <a:lvl6pPr marL="3239948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6pPr>
      <a:lvl7pPr marL="3887937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7pPr>
      <a:lvl8pPr marL="4535927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8pPr>
      <a:lvl9pPr marL="5183916" algn="r" defTabSz="1295979" rtl="1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Techni456_grou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mailto:alghazee@hotmail.com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A90BAC2-CA46-A256-BA13-81B2D8AD8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r="2937"/>
          <a:stretch/>
        </p:blipFill>
        <p:spPr>
          <a:xfrm>
            <a:off x="5017442" y="309834"/>
            <a:ext cx="7206168" cy="9189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ربع نص 7">
            <a:hlinkClick r:id="rId3"/>
            <a:extLst>
              <a:ext uri="{FF2B5EF4-FFF2-40B4-BE49-F238E27FC236}">
                <a16:creationId xmlns:a16="http://schemas.microsoft.com/office/drawing/2014/main" id="{7E6EB160-9ABA-1DBF-252F-C8791921B8BB}"/>
              </a:ext>
            </a:extLst>
          </p:cNvPr>
          <p:cNvSpPr txBox="1"/>
          <p:nvPr/>
        </p:nvSpPr>
        <p:spPr>
          <a:xfrm>
            <a:off x="6504177" y="8953448"/>
            <a:ext cx="3474290" cy="378874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1" anchor="ctr" anchorCtr="0">
            <a:noAutofit/>
          </a:bodyPr>
          <a:lstStyle/>
          <a:p>
            <a:pPr algn="r" rtl="1"/>
            <a:r>
              <a:rPr lang="ar-SA" sz="1600" b="1" dirty="0"/>
              <a:t> إعداد المعلم /غزي بن مساعد الغزي</a:t>
            </a:r>
          </a:p>
        </p:txBody>
      </p:sp>
      <p:pic>
        <p:nvPicPr>
          <p:cNvPr id="10" name="صورة 9">
            <a:hlinkClick r:id="rId3"/>
            <a:extLst>
              <a:ext uri="{FF2B5EF4-FFF2-40B4-BE49-F238E27FC236}">
                <a16:creationId xmlns:a16="http://schemas.microsoft.com/office/drawing/2014/main" id="{588C0DAF-78B8-D104-299A-BCCC486FB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13" y="9038552"/>
            <a:ext cx="264786" cy="226451"/>
          </a:xfrm>
          <a:prstGeom prst="rect">
            <a:avLst/>
          </a:prstGeom>
        </p:spPr>
      </p:pic>
      <p:pic>
        <p:nvPicPr>
          <p:cNvPr id="6" name="صورة 5">
            <a:hlinkClick r:id="rId5"/>
            <a:extLst>
              <a:ext uri="{FF2B5EF4-FFF2-40B4-BE49-F238E27FC236}">
                <a16:creationId xmlns:a16="http://schemas.microsoft.com/office/drawing/2014/main" id="{17C2668E-E549-906E-C55B-F29E0E549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22" y="9031086"/>
            <a:ext cx="347008" cy="2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16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26B90B9-9D65-C190-1C2F-CD0CC5567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84275" r="73345" b="4966"/>
          <a:stretch/>
        </p:blipFill>
        <p:spPr>
          <a:xfrm>
            <a:off x="164141" y="8513364"/>
            <a:ext cx="1713243" cy="103503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D25B8BA-7D7D-0392-BDA6-2FE797184E5C}"/>
              </a:ext>
            </a:extLst>
          </p:cNvPr>
          <p:cNvSpPr txBox="1"/>
          <p:nvPr/>
        </p:nvSpPr>
        <p:spPr>
          <a:xfrm>
            <a:off x="16532379" y="8781038"/>
            <a:ext cx="564738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A3ACA7"/>
                </a:solidFill>
                <a:latin typeface="Bahnschrift SemiLight" panose="020B0502040204020203" pitchFamily="34" charset="0"/>
                <a:cs typeface="+mj-cs"/>
              </a:rPr>
              <a:t>132</a:t>
            </a:r>
            <a:endParaRPr lang="ar-SA" sz="2000" b="1" dirty="0">
              <a:solidFill>
                <a:srgbClr val="A3ACA7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828AD0C-5E18-F899-1D7A-CB61FD946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9" t="1758" r="9186" b="84618"/>
          <a:stretch/>
        </p:blipFill>
        <p:spPr>
          <a:xfrm>
            <a:off x="12382755" y="45392"/>
            <a:ext cx="4295955" cy="13237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64BE86D-234E-0A83-E03A-B0D47731F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-17" r="77917" b="84618"/>
          <a:stretch/>
        </p:blipFill>
        <p:spPr>
          <a:xfrm>
            <a:off x="1344178" y="16279"/>
            <a:ext cx="955964" cy="149629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714E44F-D6EA-6395-4BAF-7269B0C93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7" t="16840" r="9702" b="77871"/>
          <a:stretch/>
        </p:blipFill>
        <p:spPr>
          <a:xfrm>
            <a:off x="12356591" y="1577080"/>
            <a:ext cx="4157782" cy="91045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02B757E-6E3B-04DD-3DB7-887671273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7" t="24016" r="9220" b="64417"/>
          <a:stretch/>
        </p:blipFill>
        <p:spPr>
          <a:xfrm>
            <a:off x="4070407" y="1295119"/>
            <a:ext cx="7792606" cy="185022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E970DE6-FC5C-FC93-BE66-D2A1D3F62F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7" t="38422" r="9397" b="53735"/>
          <a:stretch/>
        </p:blipFill>
        <p:spPr>
          <a:xfrm>
            <a:off x="7004012" y="3312626"/>
            <a:ext cx="4317791" cy="101422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0C6C37A-3312-9521-2C09-F2FFE7F3C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5" t="48608" r="9679" b="44632"/>
          <a:stretch/>
        </p:blipFill>
        <p:spPr>
          <a:xfrm>
            <a:off x="6943051" y="4377998"/>
            <a:ext cx="4317791" cy="87420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D4E7CD7-563E-B3FF-3965-CE6EC5E9E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5" t="57313" r="9679" b="35927"/>
          <a:stretch/>
        </p:blipFill>
        <p:spPr>
          <a:xfrm>
            <a:off x="6962100" y="5263611"/>
            <a:ext cx="4317791" cy="8742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727D771-2BBF-0B25-ACD5-A83D792430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9" t="66097" r="9585" b="26159"/>
          <a:stretch/>
        </p:blipFill>
        <p:spPr>
          <a:xfrm>
            <a:off x="6981149" y="6152440"/>
            <a:ext cx="4317791" cy="10015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AB11D65-E07D-1BAE-E2AD-399400AE6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6" t="75744" r="9866" b="6721"/>
          <a:stretch/>
        </p:blipFill>
        <p:spPr>
          <a:xfrm>
            <a:off x="4895851" y="7157266"/>
            <a:ext cx="6369926" cy="226769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DDFF05D-252A-C96C-814A-18516BAAD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t="38092" r="47377" b="35933"/>
          <a:stretch/>
        </p:blipFill>
        <p:spPr>
          <a:xfrm>
            <a:off x="1173768" y="3421326"/>
            <a:ext cx="4536110" cy="33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24E3C24-8857-5039-7ACA-233A4BF8F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664" y="1604210"/>
            <a:ext cx="7876173" cy="776437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FC1404B-FE2B-5159-45E3-7D8C2F65D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42" y="1652337"/>
            <a:ext cx="5244033" cy="7620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A439CB5-E3C9-8D4C-8ACF-6FE7BA62D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84275" r="73345" b="4966"/>
          <a:stretch/>
        </p:blipFill>
        <p:spPr>
          <a:xfrm>
            <a:off x="164141" y="8513364"/>
            <a:ext cx="1713243" cy="103503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B044586-058A-F614-50CB-94605C28E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9" t="1758" r="9186" b="84618"/>
          <a:stretch/>
        </p:blipFill>
        <p:spPr>
          <a:xfrm>
            <a:off x="12382755" y="45392"/>
            <a:ext cx="4295955" cy="132376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BB096F7-245C-4239-A43A-231922E5C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-17" r="77917" b="84618"/>
          <a:stretch/>
        </p:blipFill>
        <p:spPr>
          <a:xfrm>
            <a:off x="1344178" y="16279"/>
            <a:ext cx="955964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مشروع الوحدة - المهارات الرقمية - خامس ابتدائي">
            <a:hlinkClick r:id="" action="ppaction://media"/>
            <a:extLst>
              <a:ext uri="{FF2B5EF4-FFF2-40B4-BE49-F238E27FC236}">
                <a16:creationId xmlns:a16="http://schemas.microsoft.com/office/drawing/2014/main" id="{1A2E42F4-8D54-DAD6-1074-2F99D36C3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771" y="541175"/>
            <a:ext cx="15532136" cy="852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F5302B53-F07F-62FD-1478-0F2D44346E9A}"/>
              </a:ext>
            </a:extLst>
          </p:cNvPr>
          <p:cNvSpPr txBox="1"/>
          <p:nvPr/>
        </p:nvSpPr>
        <p:spPr>
          <a:xfrm>
            <a:off x="226197" y="8684580"/>
            <a:ext cx="564738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A3ACA7"/>
                </a:solidFill>
                <a:latin typeface="Bahnschrift SemiLight" panose="020B0502040204020203" pitchFamily="34" charset="0"/>
                <a:cs typeface="+mj-cs"/>
              </a:rPr>
              <a:t>133</a:t>
            </a:r>
            <a:endParaRPr lang="ar-SA" sz="2000" b="1" dirty="0">
              <a:solidFill>
                <a:srgbClr val="A3ACA7"/>
              </a:solidFill>
              <a:latin typeface="Bahnschrift SemiLight" panose="020B0502040204020203" pitchFamily="34" charset="0"/>
              <a:cs typeface="+mj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8815516-B9CE-8BA9-AD7E-78D990802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7" t="1846" r="10844" b="86685"/>
          <a:stretch/>
        </p:blipFill>
        <p:spPr>
          <a:xfrm>
            <a:off x="14963774" y="0"/>
            <a:ext cx="1838325" cy="111442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FF49627-BA5C-BADB-B8F5-310140FC2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b="40"/>
          <a:stretch/>
        </p:blipFill>
        <p:spPr>
          <a:xfrm>
            <a:off x="508566" y="2102873"/>
            <a:ext cx="7951262" cy="49594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3B74AF-00FA-ACAC-CDBA-D92252AB1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16270" r="10256" b="50303"/>
          <a:stretch/>
        </p:blipFill>
        <p:spPr>
          <a:xfrm>
            <a:off x="9105569" y="2053630"/>
            <a:ext cx="7860219" cy="464872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65AE4D2-3074-37F3-0D48-C98F139B8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4" y="8409210"/>
            <a:ext cx="1962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6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6621</TotalTime>
  <Words>10</Words>
  <Application>Microsoft Office PowerPoint</Application>
  <PresentationFormat>مخصص</PresentationFormat>
  <Paragraphs>3</Paragraphs>
  <Slides>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10" baseType="lpstr">
      <vt:lpstr>Arial</vt:lpstr>
      <vt:lpstr>Bahnschrift SemiLight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غزي بن الغزي</dc:creator>
  <cp:lastModifiedBy>غزي بن الغزي</cp:lastModifiedBy>
  <cp:revision>149</cp:revision>
  <dcterms:created xsi:type="dcterms:W3CDTF">2022-09-03T17:49:26Z</dcterms:created>
  <dcterms:modified xsi:type="dcterms:W3CDTF">2023-09-30T00:07:08Z</dcterms:modified>
</cp:coreProperties>
</file>