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38" r:id="rId12"/>
    <p:sldId id="340" r:id="rId13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TEC+V8FCOVfmG/zTt40Sw==" hashData="p4r03UJ/1YC0qh9qbSRSnWIoakmGLMahNNhDSNaRndxTgWaH8+suESLlIhtZecxdACqSJVCxcpdmYlZedoGHz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A9B"/>
    <a:srgbClr val="F9F9F9"/>
    <a:srgbClr val="F146AB"/>
    <a:srgbClr val="FAFBFB"/>
    <a:srgbClr val="EFEFED"/>
    <a:srgbClr val="A3ACA7"/>
    <a:srgbClr val="F7ECE6"/>
    <a:srgbClr val="D3B99E"/>
    <a:srgbClr val="63A3C6"/>
    <a:srgbClr val="578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47" autoAdjust="0"/>
    <p:restoredTop sz="95126" autoAdjust="0"/>
  </p:normalViewPr>
  <p:slideViewPr>
    <p:cSldViewPr snapToGrid="0">
      <p:cViewPr varScale="1">
        <p:scale>
          <a:sx n="60" d="100"/>
          <a:sy n="60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B61BC-D207-5DDB-0198-38FAD0D36201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129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5D55D8D-0026-7F48-1082-5432245B8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5" t="5801" r="10093" b="89249"/>
          <a:stretch/>
        </p:blipFill>
        <p:spPr>
          <a:xfrm>
            <a:off x="15456776" y="15706"/>
            <a:ext cx="1606528" cy="7746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4F6FC2-FB1C-F629-63FA-DE219A1B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7" t="10989" r="10484" b="83362"/>
          <a:stretch/>
        </p:blipFill>
        <p:spPr>
          <a:xfrm>
            <a:off x="11562152" y="714386"/>
            <a:ext cx="4975603" cy="8036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1C035B2-E9ED-DE1F-2AB1-6889DD430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2" t="22770" r="10797" b="75002"/>
          <a:stretch/>
        </p:blipFill>
        <p:spPr>
          <a:xfrm>
            <a:off x="12805709" y="2307818"/>
            <a:ext cx="4284715" cy="6111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877100-30F7-4714-6D27-DECE3B6FC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0" t="24992" r="14192" b="72780"/>
          <a:stretch/>
        </p:blipFill>
        <p:spPr>
          <a:xfrm>
            <a:off x="14122301" y="3312315"/>
            <a:ext cx="2677359" cy="66882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0E4C79-56E9-8A55-4ED1-B00AADBFE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7" t="27606" r="14035" b="70166"/>
          <a:stretch/>
        </p:blipFill>
        <p:spPr>
          <a:xfrm>
            <a:off x="14165481" y="4062456"/>
            <a:ext cx="2677359" cy="6688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4CFE71B-4E67-8D01-91EF-C42512FAB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29893" r="14035" b="67879"/>
          <a:stretch/>
        </p:blipFill>
        <p:spPr>
          <a:xfrm>
            <a:off x="13425315" y="4735762"/>
            <a:ext cx="3419821" cy="6688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68DB18E-CAED-3135-5AE5-0B322FED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8" t="32417" r="14113" b="58571"/>
          <a:stretch/>
        </p:blipFill>
        <p:spPr>
          <a:xfrm>
            <a:off x="11760506" y="5495534"/>
            <a:ext cx="5107233" cy="270529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3B4C5C-AE15-4590-EE50-A73135C1A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21099" r="50407" b="49514"/>
          <a:stretch/>
        </p:blipFill>
        <p:spPr>
          <a:xfrm>
            <a:off x="8881829" y="2279827"/>
            <a:ext cx="3576767" cy="31304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BC6E899-B33D-032B-A22B-CA52A15B1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2094"/>
          <a:stretch/>
        </p:blipFill>
        <p:spPr>
          <a:xfrm>
            <a:off x="5660637" y="126803"/>
            <a:ext cx="2974883" cy="54822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5E58517-649D-5744-25FA-E7952B5F50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" r="2686" b="-1357"/>
          <a:stretch/>
        </p:blipFill>
        <p:spPr>
          <a:xfrm>
            <a:off x="2833733" y="132453"/>
            <a:ext cx="2830080" cy="558254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2E1C15D-D523-57A5-1BB6-B7431695FE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15" r="2919" b="-825"/>
          <a:stretch/>
        </p:blipFill>
        <p:spPr>
          <a:xfrm>
            <a:off x="49644" y="48038"/>
            <a:ext cx="2798532" cy="5635817"/>
          </a:xfrm>
          <a:prstGeom prst="rect">
            <a:avLst/>
          </a:prstGeom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3EB4839B-FA42-5F54-EE3B-0F676F312F1E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9D96041-BA3E-444A-0E2B-183F4E0A71FF}"/>
              </a:ext>
            </a:extLst>
          </p:cNvPr>
          <p:cNvSpPr txBox="1"/>
          <p:nvPr/>
        </p:nvSpPr>
        <p:spPr>
          <a:xfrm>
            <a:off x="5973054" y="1847952"/>
            <a:ext cx="2635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9DCE33C-038F-8F24-305F-A623E1D1C0F0}"/>
              </a:ext>
            </a:extLst>
          </p:cNvPr>
          <p:cNvSpPr txBox="1"/>
          <p:nvPr/>
        </p:nvSpPr>
        <p:spPr>
          <a:xfrm>
            <a:off x="6011154" y="2238477"/>
            <a:ext cx="263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2- غير مظهر الكائن إلى </a:t>
            </a:r>
            <a:r>
              <a:rPr lang="en-US" sz="2400" b="1" dirty="0">
                <a:solidFill>
                  <a:srgbClr val="0000FF"/>
                </a:solidFill>
              </a:rPr>
              <a:t>ballon1-a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4E1000D-A125-C80A-17F2-CC3F3850450D}"/>
              </a:ext>
            </a:extLst>
          </p:cNvPr>
          <p:cNvSpPr txBox="1"/>
          <p:nvPr/>
        </p:nvSpPr>
        <p:spPr>
          <a:xfrm>
            <a:off x="5973054" y="3003652"/>
            <a:ext cx="263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3- سيسأل </a:t>
            </a:r>
            <a:r>
              <a:rPr lang="ar-SA" sz="2400" b="1" dirty="0" err="1">
                <a:solidFill>
                  <a:srgbClr val="0000FF"/>
                </a:solidFill>
              </a:rPr>
              <a:t>البالون"ماهو</a:t>
            </a:r>
            <a:r>
              <a:rPr lang="ar-SA" sz="2400" b="1" dirty="0">
                <a:solidFill>
                  <a:srgbClr val="0000FF"/>
                </a:solidFill>
              </a:rPr>
              <a:t> لوني؟" وستتلقى إجابته.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14F8460-FB01-2E93-086C-7BFABC83A534}"/>
              </a:ext>
            </a:extLst>
          </p:cNvPr>
          <p:cNvSpPr txBox="1"/>
          <p:nvPr/>
        </p:nvSpPr>
        <p:spPr>
          <a:xfrm>
            <a:off x="5924736" y="3737077"/>
            <a:ext cx="27856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4- سيقول البالون لمدة 3 </a:t>
            </a:r>
            <a:r>
              <a:rPr lang="ar-SA" sz="2400" b="1" dirty="0" err="1">
                <a:solidFill>
                  <a:srgbClr val="0000FF"/>
                </a:solidFill>
              </a:rPr>
              <a:t>ثواني"لوني</a:t>
            </a:r>
            <a:r>
              <a:rPr lang="ar-SA" sz="2400" b="1" dirty="0">
                <a:solidFill>
                  <a:srgbClr val="0000FF"/>
                </a:solidFill>
              </a:rPr>
              <a:t> هو .. "متبوعا بإجابة المستخدم.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B8BFE22-9DFD-A0CD-E054-602A68BF080F}"/>
              </a:ext>
            </a:extLst>
          </p:cNvPr>
          <p:cNvSpPr txBox="1"/>
          <p:nvPr/>
        </p:nvSpPr>
        <p:spPr>
          <a:xfrm>
            <a:off x="5998454" y="4864825"/>
            <a:ext cx="2635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5- النهاية.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4BA78FD-59AA-97A2-3493-E061A08AE240}"/>
              </a:ext>
            </a:extLst>
          </p:cNvPr>
          <p:cNvSpPr txBox="1"/>
          <p:nvPr/>
        </p:nvSpPr>
        <p:spPr>
          <a:xfrm>
            <a:off x="3042337" y="1847952"/>
            <a:ext cx="2635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3F027BB-AA0A-61DF-BA3E-EEF1B65F718E}"/>
              </a:ext>
            </a:extLst>
          </p:cNvPr>
          <p:cNvSpPr txBox="1"/>
          <p:nvPr/>
        </p:nvSpPr>
        <p:spPr>
          <a:xfrm>
            <a:off x="3067737" y="2267052"/>
            <a:ext cx="263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2- غير مظهر الكائن إلى </a:t>
            </a:r>
            <a:r>
              <a:rPr lang="en-US" sz="2400" b="1" dirty="0">
                <a:solidFill>
                  <a:srgbClr val="0000FF"/>
                </a:solidFill>
              </a:rPr>
              <a:t>ballon2-b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26E31B6-CC7E-63AF-B806-8F9F41965E40}"/>
              </a:ext>
            </a:extLst>
          </p:cNvPr>
          <p:cNvSpPr txBox="1"/>
          <p:nvPr/>
        </p:nvSpPr>
        <p:spPr>
          <a:xfrm>
            <a:off x="3045512" y="3003652"/>
            <a:ext cx="263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3- سيسأل </a:t>
            </a:r>
            <a:r>
              <a:rPr lang="ar-SA" sz="2400" b="1" dirty="0" err="1">
                <a:solidFill>
                  <a:srgbClr val="0000FF"/>
                </a:solidFill>
              </a:rPr>
              <a:t>البالون"ماهو</a:t>
            </a:r>
            <a:r>
              <a:rPr lang="ar-SA" sz="2400" b="1" dirty="0">
                <a:solidFill>
                  <a:srgbClr val="0000FF"/>
                </a:solidFill>
              </a:rPr>
              <a:t>   لوني؟" وستتلقى إجابته.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805E11F-F4A7-723F-A925-C11DD8A9FC76}"/>
              </a:ext>
            </a:extLst>
          </p:cNvPr>
          <p:cNvSpPr txBox="1"/>
          <p:nvPr/>
        </p:nvSpPr>
        <p:spPr>
          <a:xfrm>
            <a:off x="2943219" y="3775177"/>
            <a:ext cx="27856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4- سيقول البالون لمدة 3 </a:t>
            </a:r>
            <a:r>
              <a:rPr lang="ar-SA" sz="2400" b="1" dirty="0" err="1">
                <a:solidFill>
                  <a:srgbClr val="0000FF"/>
                </a:solidFill>
              </a:rPr>
              <a:t>ثواني"لوني</a:t>
            </a:r>
            <a:r>
              <a:rPr lang="ar-SA" sz="2400" b="1" dirty="0">
                <a:solidFill>
                  <a:srgbClr val="0000FF"/>
                </a:solidFill>
              </a:rPr>
              <a:t> هو .. "متبوعا بإجابة المستخدم.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23B33D7-CF91-2283-16AE-1CA7F6BF0B01}"/>
              </a:ext>
            </a:extLst>
          </p:cNvPr>
          <p:cNvSpPr txBox="1"/>
          <p:nvPr/>
        </p:nvSpPr>
        <p:spPr>
          <a:xfrm>
            <a:off x="2991537" y="4909275"/>
            <a:ext cx="2635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5- النهاية.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62BA046-EC03-B2ED-856D-BE63A10D07E7}"/>
              </a:ext>
            </a:extLst>
          </p:cNvPr>
          <p:cNvSpPr txBox="1"/>
          <p:nvPr/>
        </p:nvSpPr>
        <p:spPr>
          <a:xfrm>
            <a:off x="261203" y="1857910"/>
            <a:ext cx="2635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C09421D-51DE-54F4-DB91-7A558583B697}"/>
              </a:ext>
            </a:extLst>
          </p:cNvPr>
          <p:cNvSpPr txBox="1"/>
          <p:nvPr/>
        </p:nvSpPr>
        <p:spPr>
          <a:xfrm>
            <a:off x="267553" y="2286535"/>
            <a:ext cx="263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2- غير مظهر الكائن إلى </a:t>
            </a:r>
            <a:r>
              <a:rPr lang="en-US" sz="2400" b="1" dirty="0">
                <a:solidFill>
                  <a:srgbClr val="0000FF"/>
                </a:solidFill>
              </a:rPr>
              <a:t>ballon3-c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B409FC6-83C8-9033-E28D-044B755390FF}"/>
              </a:ext>
            </a:extLst>
          </p:cNvPr>
          <p:cNvSpPr txBox="1"/>
          <p:nvPr/>
        </p:nvSpPr>
        <p:spPr>
          <a:xfrm>
            <a:off x="235803" y="3013610"/>
            <a:ext cx="263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3- سيسأل </a:t>
            </a:r>
            <a:r>
              <a:rPr lang="ar-SA" sz="2400" b="1" dirty="0" err="1">
                <a:solidFill>
                  <a:srgbClr val="0000FF"/>
                </a:solidFill>
              </a:rPr>
              <a:t>البالون"ماهو</a:t>
            </a:r>
            <a:r>
              <a:rPr lang="ar-SA" sz="2400" b="1" dirty="0">
                <a:solidFill>
                  <a:srgbClr val="0000FF"/>
                </a:solidFill>
              </a:rPr>
              <a:t> لوني؟" وستتلقى إجابته.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889B6E7-02A1-64F7-96D5-84714EDCF0D0}"/>
              </a:ext>
            </a:extLst>
          </p:cNvPr>
          <p:cNvSpPr txBox="1"/>
          <p:nvPr/>
        </p:nvSpPr>
        <p:spPr>
          <a:xfrm>
            <a:off x="162085" y="3775610"/>
            <a:ext cx="278568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4- سيقول البالون لمدة 3 </a:t>
            </a:r>
            <a:r>
              <a:rPr lang="ar-SA" sz="2400" b="1" dirty="0" err="1">
                <a:solidFill>
                  <a:srgbClr val="0000FF"/>
                </a:solidFill>
              </a:rPr>
              <a:t>ثواني"لوني</a:t>
            </a:r>
            <a:r>
              <a:rPr lang="ar-SA" sz="2400" b="1" dirty="0">
                <a:solidFill>
                  <a:srgbClr val="0000FF"/>
                </a:solidFill>
              </a:rPr>
              <a:t> هو .. "متبوعا بإجابة المستخدم.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82F04D0-B4FD-E053-FBFD-269D125E154F}"/>
              </a:ext>
            </a:extLst>
          </p:cNvPr>
          <p:cNvSpPr txBox="1"/>
          <p:nvPr/>
        </p:nvSpPr>
        <p:spPr>
          <a:xfrm>
            <a:off x="210403" y="4919233"/>
            <a:ext cx="2635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5- النهاية.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683A00EA-8B25-DBDE-6C59-1452DEB2E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2219"/>
          <a:stretch/>
        </p:blipFill>
        <p:spPr>
          <a:xfrm>
            <a:off x="5774530" y="5670832"/>
            <a:ext cx="2742308" cy="2907696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3DC1CB6A-3400-5492-574D-11B91CB05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" b="2238"/>
          <a:stretch/>
        </p:blipFill>
        <p:spPr>
          <a:xfrm>
            <a:off x="2903316" y="5683855"/>
            <a:ext cx="2761896" cy="290769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33118F8C-0F75-809F-7C4D-53E486C87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 b="1843"/>
          <a:stretch/>
        </p:blipFill>
        <p:spPr>
          <a:xfrm>
            <a:off x="74125" y="5683855"/>
            <a:ext cx="2767410" cy="290769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21FF78F-F1F0-0263-65F7-763F75641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348250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1EC4C5A-87E6-ECF0-5716-664F2D89E0CA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130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5955BD6-64C8-95C7-CD24-DDD1B14E9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0" t="6393" r="8245" b="89621"/>
          <a:stretch/>
        </p:blipFill>
        <p:spPr>
          <a:xfrm>
            <a:off x="15404074" y="290249"/>
            <a:ext cx="1656586" cy="6238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DB5504-E036-0FEC-4D7E-BF0F30B0A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5" t="12891" r="9657" b="81672"/>
          <a:stretch/>
        </p:blipFill>
        <p:spPr>
          <a:xfrm>
            <a:off x="13250196" y="924806"/>
            <a:ext cx="2733194" cy="77351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DC0EEE9-0B68-F994-E00A-408AAE65E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3" t="20145" r="9841" b="75869"/>
          <a:stretch/>
        </p:blipFill>
        <p:spPr>
          <a:xfrm>
            <a:off x="10603440" y="1779973"/>
            <a:ext cx="6370216" cy="8303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091EE41-C9AB-66D0-CB13-2B8BAC946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5" t="26846" r="14861" b="35064"/>
          <a:stretch/>
        </p:blipFill>
        <p:spPr>
          <a:xfrm>
            <a:off x="10316166" y="2584869"/>
            <a:ext cx="4634675" cy="655739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CC4038-C4D2-BA84-F04B-8E930F3CF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t="26967" r="50375" b="46051"/>
          <a:stretch/>
        </p:blipFill>
        <p:spPr>
          <a:xfrm>
            <a:off x="2840345" y="3369483"/>
            <a:ext cx="4504264" cy="5109490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059128B-B5E2-78A0-610E-DD4464E4287B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E02E53-8006-04C7-C21B-BFE40517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348250"/>
            <a:ext cx="1962150" cy="1200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245F792-5586-30A7-2F3E-8851E9807B9F}"/>
              </a:ext>
            </a:extLst>
          </p:cNvPr>
          <p:cNvSpPr txBox="1"/>
          <p:nvPr/>
        </p:nvSpPr>
        <p:spPr>
          <a:xfrm>
            <a:off x="3110090" y="4903288"/>
            <a:ext cx="17023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0000FF"/>
                </a:solidFill>
              </a:rPr>
              <a:t>إنه بارد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5C03A2F-ECD2-827A-02D4-E2F8B798D8F3}"/>
              </a:ext>
            </a:extLst>
          </p:cNvPr>
          <p:cNvSpPr txBox="1"/>
          <p:nvPr/>
        </p:nvSpPr>
        <p:spPr>
          <a:xfrm>
            <a:off x="3110090" y="6084388"/>
            <a:ext cx="17023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إنه حـار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2D6C2D5-8026-D2E2-7AF0-1072D7FEA66F}"/>
              </a:ext>
            </a:extLst>
          </p:cNvPr>
          <p:cNvSpPr txBox="1"/>
          <p:nvPr/>
        </p:nvSpPr>
        <p:spPr>
          <a:xfrm>
            <a:off x="3071990" y="7265488"/>
            <a:ext cx="17023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0000FF"/>
                </a:solidFill>
              </a:rPr>
              <a:t>إنه بارد</a:t>
            </a:r>
          </a:p>
        </p:txBody>
      </p:sp>
    </p:spTree>
    <p:extLst>
      <p:ext uri="{BB962C8B-B14F-4D97-AF65-F5344CB8AC3E}">
        <p14:creationId xmlns:p14="http://schemas.microsoft.com/office/powerpoint/2010/main" val="1640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92896C3E-A16A-5B44-085A-CEB2C79C5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b="-792"/>
          <a:stretch/>
        </p:blipFill>
        <p:spPr>
          <a:xfrm>
            <a:off x="3796905" y="144054"/>
            <a:ext cx="4832811" cy="894063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B61BC-D207-5DDB-0198-38FAD0D36201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131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26CE51-04B7-A9CB-8332-B3237AEA3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8" t="5630" r="10299" b="89134"/>
          <a:stretch/>
        </p:blipFill>
        <p:spPr>
          <a:xfrm>
            <a:off x="15555616" y="-15418"/>
            <a:ext cx="1485421" cy="74485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6008C0-9BAD-BB76-26BD-2E89DBD2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t="10823" r="10151" b="83941"/>
          <a:stretch/>
        </p:blipFill>
        <p:spPr>
          <a:xfrm>
            <a:off x="10675938" y="729440"/>
            <a:ext cx="5570501" cy="67714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F661060-51BB-5E59-2404-84467C408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7" t="18728" r="29258" b="69940"/>
          <a:stretch/>
        </p:blipFill>
        <p:spPr>
          <a:xfrm>
            <a:off x="11736261" y="1900215"/>
            <a:ext cx="4172508" cy="17731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D89218-E531-D7D2-97DA-5354A5BE3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8" t="31878" r="16315" b="51317"/>
          <a:stretch/>
        </p:blipFill>
        <p:spPr>
          <a:xfrm>
            <a:off x="11736261" y="3939258"/>
            <a:ext cx="4875819" cy="20122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CC16A6-1C1D-6B6F-058B-B2E938F676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t="20605" r="62557" b="53063"/>
          <a:stretch/>
        </p:blipFill>
        <p:spPr>
          <a:xfrm>
            <a:off x="9680490" y="2433341"/>
            <a:ext cx="2120646" cy="30955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E1984E5-2D27-B17B-4DF6-53F5B31BD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2" t="50443" r="12760" b="22594"/>
          <a:stretch/>
        </p:blipFill>
        <p:spPr>
          <a:xfrm>
            <a:off x="11219619" y="6062039"/>
            <a:ext cx="3282699" cy="3367711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F884C6E-A53D-5BC3-8551-FBE055DEF30C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6B8E688D-C1A2-1B96-C637-5BB452756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405400"/>
            <a:ext cx="1962150" cy="120015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4FEA714-BA53-B4AC-1941-E16EC4B05C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1"/>
          <a:stretch/>
        </p:blipFill>
        <p:spPr>
          <a:xfrm>
            <a:off x="114300" y="285750"/>
            <a:ext cx="3692858" cy="7090037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D316955-CAAF-FF0D-B6EF-8B7D8A178834}"/>
              </a:ext>
            </a:extLst>
          </p:cNvPr>
          <p:cNvSpPr txBox="1"/>
          <p:nvPr/>
        </p:nvSpPr>
        <p:spPr>
          <a:xfrm>
            <a:off x="4467567" y="1963954"/>
            <a:ext cx="4112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F17CD01-0B77-5170-B737-ED3B02318102}"/>
              </a:ext>
            </a:extLst>
          </p:cNvPr>
          <p:cNvSpPr txBox="1"/>
          <p:nvPr/>
        </p:nvSpPr>
        <p:spPr>
          <a:xfrm>
            <a:off x="3801561" y="2459254"/>
            <a:ext cx="47692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2- ستسأل القطة "ما هي درجتك؟" وستتلقى الإجابة.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8C8F267-8C88-80A2-EDD2-E03BE1C2BDFA}"/>
              </a:ext>
            </a:extLst>
          </p:cNvPr>
          <p:cNvSpPr txBox="1"/>
          <p:nvPr/>
        </p:nvSpPr>
        <p:spPr>
          <a:xfrm>
            <a:off x="4038255" y="3364129"/>
            <a:ext cx="44976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3- إذا كانت الإجابة أقل من 50،فانتقل إلى الخطوة 4.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D238A50-F83B-EF58-03DA-04DCF782DE52}"/>
              </a:ext>
            </a:extLst>
          </p:cNvPr>
          <p:cNvSpPr txBox="1"/>
          <p:nvPr/>
        </p:nvSpPr>
        <p:spPr>
          <a:xfrm>
            <a:off x="3914430" y="4303929"/>
            <a:ext cx="45865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4- ستقول القطة لمدة ثانيتين "لم تنجح" لمدة ثانيتين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7FDC0E7-B556-1F64-C6C8-0D3E7E63428D}"/>
              </a:ext>
            </a:extLst>
          </p:cNvPr>
          <p:cNvSpPr txBox="1"/>
          <p:nvPr/>
        </p:nvSpPr>
        <p:spPr>
          <a:xfrm>
            <a:off x="4435817" y="7965327"/>
            <a:ext cx="4112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9- النهاية.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42A3096-3A34-1F3A-2524-3CE4AC16F602}"/>
              </a:ext>
            </a:extLst>
          </p:cNvPr>
          <p:cNvSpPr txBox="1"/>
          <p:nvPr/>
        </p:nvSpPr>
        <p:spPr>
          <a:xfrm>
            <a:off x="4126977" y="5199279"/>
            <a:ext cx="43676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5- إذا كانت الإجابة تساوي50،فانتقل إلى الخطوة 6.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57D617-884B-6067-A9EF-4E8AF5BF6C0C}"/>
              </a:ext>
            </a:extLst>
          </p:cNvPr>
          <p:cNvSpPr txBox="1"/>
          <p:nvPr/>
        </p:nvSpPr>
        <p:spPr>
          <a:xfrm>
            <a:off x="3936655" y="6129349"/>
            <a:ext cx="45708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6- ستقول القطة لمدة ثانيتين "لقد نجحت"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78CC009-E457-6ECE-3DAB-70A981D2AA0F}"/>
              </a:ext>
            </a:extLst>
          </p:cNvPr>
          <p:cNvSpPr txBox="1"/>
          <p:nvPr/>
        </p:nvSpPr>
        <p:spPr>
          <a:xfrm>
            <a:off x="4177777" y="6584005"/>
            <a:ext cx="43327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7- إذا كانت الإجابة أكبر من 50،فانتقل إلى الخطوة 8.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F58B121-AF29-949E-3A02-37C67BFE4B96}"/>
              </a:ext>
            </a:extLst>
          </p:cNvPr>
          <p:cNvSpPr txBox="1"/>
          <p:nvPr/>
        </p:nvSpPr>
        <p:spPr>
          <a:xfrm>
            <a:off x="3962055" y="7490565"/>
            <a:ext cx="45708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8- ستقول القطة لمدة ثانيتين "لقد نجحت"</a:t>
            </a:r>
          </a:p>
        </p:txBody>
      </p:sp>
    </p:spTree>
    <p:extLst>
      <p:ext uri="{BB962C8B-B14F-4D97-AF65-F5344CB8AC3E}">
        <p14:creationId xmlns:p14="http://schemas.microsoft.com/office/powerpoint/2010/main" val="7758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51867" y="8684580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121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17C64A5-AB78-2F17-2A36-0EAAB243C5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 t="1480" r="9137" b="84381"/>
          <a:stretch/>
        </p:blipFill>
        <p:spPr>
          <a:xfrm>
            <a:off x="11513127" y="0"/>
            <a:ext cx="5569527" cy="13738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F04C70-EABE-6021-27A0-80DDB6BFF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1480" r="78801" b="84381"/>
          <a:stretch/>
        </p:blipFill>
        <p:spPr>
          <a:xfrm>
            <a:off x="9110192" y="0"/>
            <a:ext cx="989771" cy="13738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BB807E-37AB-F1A5-105C-CA415E261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24489" r="11632" b="72286"/>
          <a:stretch/>
        </p:blipFill>
        <p:spPr>
          <a:xfrm>
            <a:off x="14365683" y="5004262"/>
            <a:ext cx="2685235" cy="6106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3B8455-3AF3-0130-D2AA-ACEC55EDB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35051" r="10432" b="16068"/>
          <a:stretch/>
        </p:blipFill>
        <p:spPr>
          <a:xfrm>
            <a:off x="4193853" y="907239"/>
            <a:ext cx="4344251" cy="671005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E33FD94-AAA7-6950-5DB1-108EF9C68D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35068" r="52517" b="26969"/>
          <a:stretch/>
        </p:blipFill>
        <p:spPr>
          <a:xfrm>
            <a:off x="99796" y="1001861"/>
            <a:ext cx="4048437" cy="47748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728628B-A092-3B2F-9A6F-713495C15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 b="388"/>
          <a:stretch/>
        </p:blipFill>
        <p:spPr>
          <a:xfrm>
            <a:off x="99796" y="5744130"/>
            <a:ext cx="4048437" cy="187316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893AA4D-C837-18ED-E89B-B4613396844D}"/>
              </a:ext>
            </a:extLst>
          </p:cNvPr>
          <p:cNvGrpSpPr/>
          <p:nvPr/>
        </p:nvGrpSpPr>
        <p:grpSpPr>
          <a:xfrm>
            <a:off x="9284903" y="2092348"/>
            <a:ext cx="7521857" cy="1821895"/>
            <a:chOff x="13154602" y="1720708"/>
            <a:chExt cx="3509003" cy="77266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65582BD4-6326-AC22-EBB4-77E3E66D6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9" t="18696" r="10238" b="78991"/>
            <a:stretch/>
          </p:blipFill>
          <p:spPr>
            <a:xfrm>
              <a:off x="13293725" y="1720708"/>
              <a:ext cx="3357397" cy="224774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FF7B866-2AC1-EBAC-A993-8612EA9F1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7" t="20960" r="10237" b="76727"/>
            <a:stretch/>
          </p:blipFill>
          <p:spPr>
            <a:xfrm>
              <a:off x="13154602" y="2268595"/>
              <a:ext cx="3509003" cy="224774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32DE40B-B630-38FD-5023-548C9FEFD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8" t="18696" r="51390" b="79172"/>
            <a:stretch/>
          </p:blipFill>
          <p:spPr>
            <a:xfrm>
              <a:off x="13517398" y="1995736"/>
              <a:ext cx="3082137" cy="207152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CD15C81-36FC-A670-DE34-DFFFD47D5851}"/>
              </a:ext>
            </a:extLst>
          </p:cNvPr>
          <p:cNvGrpSpPr/>
          <p:nvPr/>
        </p:nvGrpSpPr>
        <p:grpSpPr>
          <a:xfrm>
            <a:off x="9027822" y="5706540"/>
            <a:ext cx="7825193" cy="2136242"/>
            <a:chOff x="12166601" y="4300470"/>
            <a:chExt cx="4417118" cy="823615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5CEBAA8-9D19-584F-0264-6897E622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9" t="27730" r="11019" b="69784"/>
            <a:stretch/>
          </p:blipFill>
          <p:spPr>
            <a:xfrm>
              <a:off x="12166601" y="4300470"/>
              <a:ext cx="4417118" cy="241528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4BF9418-CD5E-098B-FBE8-8E9E5D90D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3" t="29990" r="11019" b="67369"/>
            <a:stretch/>
          </p:blipFill>
          <p:spPr>
            <a:xfrm>
              <a:off x="12344400" y="4574692"/>
              <a:ext cx="2230120" cy="256609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27BFE88F-404A-C323-3901-4AC06C059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5" t="27730" r="66064" b="69783"/>
            <a:stretch/>
          </p:blipFill>
          <p:spPr>
            <a:xfrm>
              <a:off x="14634268" y="4574692"/>
              <a:ext cx="1913832" cy="241528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B05C667-9330-2FC7-6D69-42E30E034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8" t="30145" r="38724" b="67369"/>
            <a:stretch/>
          </p:blipFill>
          <p:spPr>
            <a:xfrm>
              <a:off x="14306609" y="4882557"/>
              <a:ext cx="2277110" cy="241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122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F9D4533-A2E2-0199-FF33-0127868CF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t="5461" r="8589" b="47140"/>
          <a:stretch/>
        </p:blipFill>
        <p:spPr>
          <a:xfrm>
            <a:off x="13817606" y="1263797"/>
            <a:ext cx="3462332" cy="55729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29F1D54-4F55-9EB3-4430-2CC0DE711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4" t="6533" r="48574" b="90232"/>
          <a:stretch/>
        </p:blipFill>
        <p:spPr>
          <a:xfrm>
            <a:off x="11770030" y="613961"/>
            <a:ext cx="2083355" cy="8152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865A79-BFA0-6760-53EC-3A0C980B00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9474" r="48574" b="81409"/>
          <a:stretch/>
        </p:blipFill>
        <p:spPr>
          <a:xfrm>
            <a:off x="8764437" y="1405930"/>
            <a:ext cx="4994892" cy="19213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C830A1-AA05-EC35-D674-918B03F8B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20827" r="50000" b="61779"/>
          <a:stretch/>
        </p:blipFill>
        <p:spPr>
          <a:xfrm>
            <a:off x="9200683" y="3464952"/>
            <a:ext cx="4321053" cy="24743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8DD089A-89FA-BEB3-756C-CD9FD8F6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38753" r="50000" b="47172"/>
          <a:stretch/>
        </p:blipFill>
        <p:spPr>
          <a:xfrm>
            <a:off x="9200683" y="6073036"/>
            <a:ext cx="4321053" cy="20021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306C414-2597-13E6-FECA-640CD1FC0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6" t="54505" r="13684" b="41937"/>
          <a:stretch/>
        </p:blipFill>
        <p:spPr>
          <a:xfrm>
            <a:off x="4635504" y="708219"/>
            <a:ext cx="3739616" cy="7411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2CF43B-8539-F807-68E3-E1EB20B2D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" b="145"/>
          <a:stretch/>
        </p:blipFill>
        <p:spPr>
          <a:xfrm>
            <a:off x="177202" y="3530233"/>
            <a:ext cx="8089937" cy="4595714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8B3BA5F-49D6-3CA1-E33D-86B6D7BF484C}"/>
              </a:ext>
            </a:extLst>
          </p:cNvPr>
          <p:cNvGrpSpPr/>
          <p:nvPr/>
        </p:nvGrpSpPr>
        <p:grpSpPr>
          <a:xfrm>
            <a:off x="481030" y="1541766"/>
            <a:ext cx="7619852" cy="1328468"/>
            <a:chOff x="3147060" y="1534698"/>
            <a:chExt cx="5204461" cy="619739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C5B1D04-8943-96E3-B379-F113300DF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4" t="58114" r="14295" b="39754"/>
            <a:stretch/>
          </p:blipFill>
          <p:spPr>
            <a:xfrm>
              <a:off x="3147060" y="1534698"/>
              <a:ext cx="5164523" cy="27572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E2031A9-0D43-4FC4-80F5-03663BD69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89" t="60393" r="14825" b="37476"/>
            <a:stretch/>
          </p:blipFill>
          <p:spPr>
            <a:xfrm>
              <a:off x="3655770" y="1871095"/>
              <a:ext cx="1797844" cy="275722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19D3445C-3C2D-8BEA-34FF-D581FDA61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2" t="57924" r="62227" b="39613"/>
            <a:stretch/>
          </p:blipFill>
          <p:spPr>
            <a:xfrm>
              <a:off x="5513233" y="1835769"/>
              <a:ext cx="2838288" cy="318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5302B53-F07F-62FD-1478-0F2D44346E9A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123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299E8E8-345B-05B7-9259-32C062145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13413562" y="200747"/>
            <a:ext cx="3719233" cy="34918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2DFFC64-34CA-0569-DA0D-5E8DBBA23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2701" r="49540" b="57751"/>
          <a:stretch/>
        </p:blipFill>
        <p:spPr>
          <a:xfrm>
            <a:off x="8715375" y="2028825"/>
            <a:ext cx="4551045" cy="40032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95A6277-D442-8466-7174-7EDD2D19FC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47" b="547"/>
          <a:stretch/>
        </p:blipFill>
        <p:spPr>
          <a:xfrm>
            <a:off x="13094669" y="3908338"/>
            <a:ext cx="835177" cy="8620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7B4F45B-4E5E-2EDF-899B-5C04F8DB1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1" t="35166" r="11320" b="37721"/>
          <a:stretch/>
        </p:blipFill>
        <p:spPr>
          <a:xfrm>
            <a:off x="13242228" y="5122545"/>
            <a:ext cx="3890567" cy="33431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C5D2948-6E53-0AB9-7082-299161FE1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t="42054" r="53644" b="46913"/>
          <a:stretch/>
        </p:blipFill>
        <p:spPr>
          <a:xfrm>
            <a:off x="10982326" y="6012998"/>
            <a:ext cx="1783556" cy="172676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488CAE2-EBC2-B0C4-2B9B-366E008F1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" b="368"/>
          <a:stretch/>
        </p:blipFill>
        <p:spPr>
          <a:xfrm>
            <a:off x="80984" y="2028826"/>
            <a:ext cx="4674071" cy="26374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3C2BA38-0D7E-7C23-F7CA-031F15E7F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807989" y="4691059"/>
            <a:ext cx="2089912" cy="30511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E51A262-2037-9AD9-4B07-94F03EB0FA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64830" r="10835" b="16985"/>
          <a:stretch/>
        </p:blipFill>
        <p:spPr>
          <a:xfrm>
            <a:off x="4882933" y="3172705"/>
            <a:ext cx="3511198" cy="345268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632341F-4100-2B6F-9295-6883A21ACF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42054" r="72312" b="45130"/>
          <a:stretch/>
        </p:blipFill>
        <p:spPr>
          <a:xfrm>
            <a:off x="8935951" y="5904498"/>
            <a:ext cx="1644269" cy="20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6CDE434-6EDC-81ED-99CB-1A2EB44A4E0F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124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6E2560-4E8F-B235-B92E-556F5AAF2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5" t="6675" r="9776" b="90502"/>
          <a:stretch/>
        </p:blipFill>
        <p:spPr>
          <a:xfrm>
            <a:off x="15531206" y="163185"/>
            <a:ext cx="1421074" cy="5880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4A6F39-6AF6-3165-68F3-1D05AE8EC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4" t="16007" r="14830" b="81111"/>
          <a:stretch/>
        </p:blipFill>
        <p:spPr>
          <a:xfrm>
            <a:off x="12095383" y="3716795"/>
            <a:ext cx="4856347" cy="6002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E64FBAE-0525-8944-6C6B-A33A321BF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7" t="19194" r="13263" b="69951"/>
          <a:stretch/>
        </p:blipFill>
        <p:spPr>
          <a:xfrm>
            <a:off x="8836135" y="4414874"/>
            <a:ext cx="8051528" cy="24870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E3D53A9-D302-BC41-93DC-A32213E2E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6" t="30525" r="14361" b="61757"/>
          <a:stretch/>
        </p:blipFill>
        <p:spPr>
          <a:xfrm>
            <a:off x="10600489" y="7015316"/>
            <a:ext cx="5641254" cy="17683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C7BD7E-91DD-4039-A458-1D97B9DFE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9" t="39253" r="14478" b="51376"/>
          <a:stretch/>
        </p:blipFill>
        <p:spPr>
          <a:xfrm>
            <a:off x="4296005" y="684557"/>
            <a:ext cx="3853053" cy="14664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4F1158D-31EA-8064-0019-500F8A88C0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6" t="51479" r="23810" b="44085"/>
          <a:stretch/>
        </p:blipFill>
        <p:spPr>
          <a:xfrm>
            <a:off x="5206924" y="3053742"/>
            <a:ext cx="1876311" cy="57367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E42A0F9-B17F-F0CF-27C7-D7F007392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3" t="50160" r="10377" b="43949"/>
          <a:stretch/>
        </p:blipFill>
        <p:spPr>
          <a:xfrm>
            <a:off x="7057835" y="2828733"/>
            <a:ext cx="1450338" cy="87817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371E724-98E5-2C6C-EB97-11A07491F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 t="50062" r="41090" b="44047"/>
          <a:stretch/>
        </p:blipFill>
        <p:spPr>
          <a:xfrm>
            <a:off x="3828715" y="2809818"/>
            <a:ext cx="1390909" cy="8781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E83FB85-AFBC-985D-2240-739E998037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15703" r="57172" b="52077"/>
          <a:stretch/>
        </p:blipFill>
        <p:spPr>
          <a:xfrm>
            <a:off x="239275" y="163185"/>
            <a:ext cx="3515020" cy="416717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0138AC-CF4B-E1D2-7094-3256EE53E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123"/>
          <a:stretch/>
        </p:blipFill>
        <p:spPr>
          <a:xfrm>
            <a:off x="350776" y="4391956"/>
            <a:ext cx="7859788" cy="4107978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68500AD-770F-2B55-6437-C7F20271CC3E}"/>
              </a:ext>
            </a:extLst>
          </p:cNvPr>
          <p:cNvGrpSpPr/>
          <p:nvPr/>
        </p:nvGrpSpPr>
        <p:grpSpPr>
          <a:xfrm>
            <a:off x="9495286" y="875395"/>
            <a:ext cx="7300777" cy="2292238"/>
            <a:chOff x="12611100" y="827037"/>
            <a:chExt cx="4121098" cy="117628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2059632-9F43-5CF2-19D5-A42C6F993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6" t="10005" r="8667" b="88090"/>
            <a:stretch/>
          </p:blipFill>
          <p:spPr>
            <a:xfrm>
              <a:off x="12711430" y="827037"/>
              <a:ext cx="4020768" cy="223993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4F10D1B-1875-F735-FEBC-2AE6F4C77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96" t="12099" r="9905" b="85700"/>
            <a:stretch/>
          </p:blipFill>
          <p:spPr>
            <a:xfrm>
              <a:off x="12611100" y="1432026"/>
              <a:ext cx="4006186" cy="258842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7668322-59BD-BFE8-E4E5-AE4AE65AD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t="10005" r="49714" b="87934"/>
            <a:stretch/>
          </p:blipFill>
          <p:spPr>
            <a:xfrm>
              <a:off x="12738967" y="1135095"/>
              <a:ext cx="3838099" cy="242143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1561F7F0-BEC2-F3D4-34F6-EB35220EE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1" t="12099" r="50803" b="85700"/>
            <a:stretch/>
          </p:blipFill>
          <p:spPr>
            <a:xfrm>
              <a:off x="13869154" y="1744476"/>
              <a:ext cx="2717799" cy="25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7757A3F-234E-68E1-D3C6-12B4DE60261B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125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B73F8F4-36D7-E5C8-16FE-6F6936073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 t="6317" r="10664" b="90154"/>
          <a:stretch/>
        </p:blipFill>
        <p:spPr>
          <a:xfrm>
            <a:off x="10498413" y="1650704"/>
            <a:ext cx="6711848" cy="66821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208F875-E1F2-44AE-2ECF-79CDE5D957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9" t="10081" r="10663" b="76822"/>
          <a:stretch/>
        </p:blipFill>
        <p:spPr>
          <a:xfrm>
            <a:off x="8919479" y="2638615"/>
            <a:ext cx="8080948" cy="33621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C333651-1C78-5CAD-D487-468D2A2B7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0" t="25766" r="11040" b="48432"/>
          <a:stretch/>
        </p:blipFill>
        <p:spPr>
          <a:xfrm>
            <a:off x="3524441" y="650523"/>
            <a:ext cx="4888552" cy="33367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2B0CDAA-409D-EC68-4985-E14754AB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6390" r="59462" b="38040"/>
          <a:stretch/>
        </p:blipFill>
        <p:spPr>
          <a:xfrm>
            <a:off x="119891" y="103803"/>
            <a:ext cx="3293687" cy="71864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72928D-60C1-511F-5B74-CA210F11F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1" t="59446" r="14076" b="25653"/>
          <a:stretch/>
        </p:blipFill>
        <p:spPr>
          <a:xfrm>
            <a:off x="4969701" y="4615543"/>
            <a:ext cx="3443291" cy="25022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3E1334E-E251-77E1-8D5C-24CE0AE97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3" t="57542" r="41562" b="19636"/>
          <a:stretch/>
        </p:blipFill>
        <p:spPr>
          <a:xfrm>
            <a:off x="3490241" y="5101589"/>
            <a:ext cx="1356358" cy="221741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872151-350B-73BB-1698-5EED4CF29E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t="82596" r="26880" b="7131"/>
          <a:stretch/>
        </p:blipFill>
        <p:spPr>
          <a:xfrm>
            <a:off x="2147903" y="7402761"/>
            <a:ext cx="6241786" cy="17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2CFCDF0-88C1-5D0B-5AA0-D0F984655502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126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A62189B-AFCD-32D8-99B5-D74572561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2" t="6747" r="9985" b="90586"/>
          <a:stretch/>
        </p:blipFill>
        <p:spPr>
          <a:xfrm>
            <a:off x="14434075" y="152470"/>
            <a:ext cx="2663042" cy="67198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790498A-5D1A-3009-4F77-FEE3270D04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2" t="15064" r="9936" b="49804"/>
          <a:stretch/>
        </p:blipFill>
        <p:spPr>
          <a:xfrm>
            <a:off x="11899031" y="3642498"/>
            <a:ext cx="5123597" cy="49328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CCCA248-7271-A0B6-0247-0EBD115AA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23389" r="58201" b="53688"/>
          <a:stretch/>
        </p:blipFill>
        <p:spPr>
          <a:xfrm>
            <a:off x="8710831" y="5761174"/>
            <a:ext cx="3383481" cy="296473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EABF01-2F43-699D-D534-F249F5F51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50992" r="9520" b="46823"/>
          <a:stretch/>
        </p:blipFill>
        <p:spPr>
          <a:xfrm>
            <a:off x="2708627" y="277804"/>
            <a:ext cx="5748521" cy="5506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16F76F-CD31-0CDD-52E0-B09181D4A1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55548" r="8411" b="17991"/>
          <a:stretch/>
        </p:blipFill>
        <p:spPr>
          <a:xfrm>
            <a:off x="4005638" y="1453049"/>
            <a:ext cx="4281067" cy="342173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4CEE604-CAD0-A55A-A9D0-940234B91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8" t="81941" r="9685" b="9950"/>
          <a:stretch/>
        </p:blipFill>
        <p:spPr>
          <a:xfrm>
            <a:off x="5438125" y="4864466"/>
            <a:ext cx="2968312" cy="12686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1EE1BA-D838-3960-341A-0684F6BB73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t="54677" r="47592" b="29500"/>
          <a:stretch/>
        </p:blipFill>
        <p:spPr>
          <a:xfrm>
            <a:off x="112024" y="1247455"/>
            <a:ext cx="3966709" cy="22508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4FE003B-0D29-2347-1EAF-642D3880E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93"/>
          <a:stretch/>
        </p:blipFill>
        <p:spPr>
          <a:xfrm>
            <a:off x="4231356" y="6377808"/>
            <a:ext cx="2726842" cy="190836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EDE33FD-4905-075D-32C6-1BA474145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b="203"/>
          <a:stretch/>
        </p:blipFill>
        <p:spPr>
          <a:xfrm>
            <a:off x="1975294" y="6519338"/>
            <a:ext cx="2230136" cy="2537341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4B97F1C-44CB-C478-3268-B5E45A5EE735}"/>
              </a:ext>
            </a:extLst>
          </p:cNvPr>
          <p:cNvGrpSpPr/>
          <p:nvPr/>
        </p:nvGrpSpPr>
        <p:grpSpPr>
          <a:xfrm>
            <a:off x="9428452" y="876392"/>
            <a:ext cx="7063002" cy="2423545"/>
            <a:chOff x="12367263" y="1514667"/>
            <a:chExt cx="4385568" cy="150483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D10289F-8B99-B643-FE7D-8FC06892E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6" t="9649" r="8712" b="87920"/>
            <a:stretch/>
          </p:blipFill>
          <p:spPr>
            <a:xfrm>
              <a:off x="12377733" y="1514667"/>
              <a:ext cx="4375098" cy="345850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3DC04CD-290A-2A2B-88DC-73FDC2B4C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6" t="12080" r="8712" b="85755"/>
            <a:stretch/>
          </p:blipFill>
          <p:spPr>
            <a:xfrm>
              <a:off x="12367263" y="2334839"/>
              <a:ext cx="4375099" cy="307989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D49C451E-E9E6-F7B7-BD07-BA23A162E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1" t="9649" r="45625" b="87920"/>
            <a:stretch/>
          </p:blipFill>
          <p:spPr>
            <a:xfrm>
              <a:off x="12486820" y="1891337"/>
              <a:ext cx="4126460" cy="345850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67DDB2E7-5855-C3E1-6A54-11FA57C2E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7" t="12107" r="45072" b="85727"/>
            <a:stretch/>
          </p:blipFill>
          <p:spPr>
            <a:xfrm>
              <a:off x="13436693" y="2711509"/>
              <a:ext cx="3181350" cy="30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72A6E4-347B-0FA0-FDBC-F815EF164B2B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127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CAAF4D1-B658-C32C-AC59-A4C8E5A56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6551" r="10726" b="86244"/>
          <a:stretch/>
        </p:blipFill>
        <p:spPr>
          <a:xfrm>
            <a:off x="8809237" y="361889"/>
            <a:ext cx="8253849" cy="22092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05875A-DFCF-CCBA-9348-0F3EC6F3B2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3" t="16589" r="10509" b="52160"/>
          <a:stretch/>
        </p:blipFill>
        <p:spPr>
          <a:xfrm>
            <a:off x="13611720" y="3238652"/>
            <a:ext cx="3352005" cy="40416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FAE9A9-AF2F-D01C-C18D-C1417548D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>
          <a:xfrm>
            <a:off x="8747033" y="3161132"/>
            <a:ext cx="4757623" cy="47345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C21237-972A-43A5-6CB2-63AE4910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49591" r="50318" b="37216"/>
          <a:stretch/>
        </p:blipFill>
        <p:spPr>
          <a:xfrm>
            <a:off x="71609" y="361890"/>
            <a:ext cx="4176992" cy="261766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6F5D40B-1D00-6941-B368-DF96A6466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552" r="9860" b="37255"/>
          <a:stretch/>
        </p:blipFill>
        <p:spPr>
          <a:xfrm>
            <a:off x="4378343" y="361890"/>
            <a:ext cx="4176992" cy="26176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BF96EC3-09BA-2F04-5711-F54F936F7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0" t="63401" r="10326" b="7880"/>
          <a:stretch/>
        </p:blipFill>
        <p:spPr>
          <a:xfrm>
            <a:off x="4056178" y="3319394"/>
            <a:ext cx="4366999" cy="449425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88EC7DE-7AB2-ABB6-05C8-5FCEC697B7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5" t="4384" b="1325"/>
          <a:stretch/>
        </p:blipFill>
        <p:spPr>
          <a:xfrm>
            <a:off x="-12700" y="3504908"/>
            <a:ext cx="4020565" cy="261766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E73C66F-0978-D5F7-CA71-E1D954083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600547" y="6215354"/>
            <a:ext cx="1965960" cy="20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1EC4C5A-87E6-ECF0-5716-664F2D89E0CA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128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4A04CF-C8EE-599B-1CB1-FFC5CA39A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3" t="1352" r="7013" b="87356"/>
          <a:stretch/>
        </p:blipFill>
        <p:spPr>
          <a:xfrm>
            <a:off x="14386463" y="0"/>
            <a:ext cx="2710654" cy="1097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8DC6854-751C-72DC-C192-1D5CE49A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6" t="13798" r="9566" b="82085"/>
          <a:stretch/>
        </p:blipFill>
        <p:spPr>
          <a:xfrm>
            <a:off x="15513837" y="1484415"/>
            <a:ext cx="1436442" cy="6443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8B6F0D-BD6A-35F9-4D63-4E841188C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18634" r="9637" b="75744"/>
          <a:stretch/>
        </p:blipFill>
        <p:spPr>
          <a:xfrm>
            <a:off x="11315599" y="2235123"/>
            <a:ext cx="5169000" cy="7999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81E7540-708B-EF1E-3D2A-67EC3662A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31570" r="16682" b="59462"/>
          <a:stretch/>
        </p:blipFill>
        <p:spPr>
          <a:xfrm>
            <a:off x="11907604" y="4096732"/>
            <a:ext cx="4730987" cy="20779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B179660-483D-8E5E-0AED-52CAC4C81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/>
        </p:blipFill>
        <p:spPr>
          <a:xfrm>
            <a:off x="8917363" y="3643306"/>
            <a:ext cx="3024627" cy="368179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4D61E9-DE69-C055-EF67-F4D639D15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5" t="59551" r="9281" b="10445"/>
          <a:stretch/>
        </p:blipFill>
        <p:spPr>
          <a:xfrm>
            <a:off x="4296962" y="50800"/>
            <a:ext cx="4396212" cy="53847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E20AE9E-B835-A1DB-54B8-79FB791DC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b="54"/>
          <a:stretch/>
        </p:blipFill>
        <p:spPr>
          <a:xfrm>
            <a:off x="26088" y="1965960"/>
            <a:ext cx="4252013" cy="328001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4B4B0EB-1AF3-E2BE-13DA-9F8132230004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37C1023-BA22-646E-1F4E-9DD9B5045DC9}"/>
              </a:ext>
            </a:extLst>
          </p:cNvPr>
          <p:cNvSpPr txBox="1"/>
          <p:nvPr/>
        </p:nvSpPr>
        <p:spPr>
          <a:xfrm>
            <a:off x="5092349" y="2282927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56135B3-E5C4-ADE0-16E2-E06C34FCFBE9}"/>
              </a:ext>
            </a:extLst>
          </p:cNvPr>
          <p:cNvSpPr txBox="1"/>
          <p:nvPr/>
        </p:nvSpPr>
        <p:spPr>
          <a:xfrm>
            <a:off x="5214269" y="2750287"/>
            <a:ext cx="33291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tabLst>
                <a:tab pos="2955925" algn="l"/>
              </a:tabLst>
            </a:pPr>
            <a:r>
              <a:rPr lang="ar-SA" sz="2400" b="1" dirty="0">
                <a:solidFill>
                  <a:srgbClr val="0000FF"/>
                </a:solidFill>
              </a:rPr>
              <a:t>2- ستسأل القطة "كم عمرك؟"                   وستتلقى الإجابة.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779C615-3DC5-0D5B-CBD5-49F260ECF500}"/>
              </a:ext>
            </a:extLst>
          </p:cNvPr>
          <p:cNvSpPr txBox="1"/>
          <p:nvPr/>
        </p:nvSpPr>
        <p:spPr>
          <a:xfrm>
            <a:off x="4625340" y="3591027"/>
            <a:ext cx="3819012" cy="13613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ts val="3400"/>
              </a:lnSpc>
            </a:pPr>
            <a:r>
              <a:rPr lang="ar-SA" sz="2400" b="1" dirty="0">
                <a:solidFill>
                  <a:srgbClr val="0000FF"/>
                </a:solidFill>
              </a:rPr>
              <a:t>3- ستقول القطة لمدة ثانيتين "عمرك "... متبوعة بإجابة المستخدم متبوعة بكلمة "سنة"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1D9277A-345B-02F0-8BF6-187C90EE97E5}"/>
              </a:ext>
            </a:extLst>
          </p:cNvPr>
          <p:cNvSpPr txBox="1"/>
          <p:nvPr/>
        </p:nvSpPr>
        <p:spPr>
          <a:xfrm>
            <a:off x="5148229" y="4911827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4- النهاية.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CA26EA2-5BC6-C3C8-5CDE-1EB5EF65325B}"/>
              </a:ext>
            </a:extLst>
          </p:cNvPr>
          <p:cNvSpPr/>
          <p:nvPr/>
        </p:nvSpPr>
        <p:spPr>
          <a:xfrm>
            <a:off x="762911" y="5735984"/>
            <a:ext cx="7106132" cy="2779141"/>
          </a:xfrm>
          <a:prstGeom prst="roundRect">
            <a:avLst/>
          </a:prstGeom>
          <a:solidFill>
            <a:srgbClr val="FAFBFB"/>
          </a:solidFill>
          <a:ln w="38100">
            <a:solidFill>
              <a:srgbClr val="F146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069A7452-440A-7C01-6065-330A17E42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107" y="5819200"/>
            <a:ext cx="6167984" cy="25161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6B25214-F509-E210-3A1F-2A5595B2F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348250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6643</TotalTime>
  <Words>251</Words>
  <Application>Microsoft Office PowerPoint</Application>
  <PresentationFormat>مخصص</PresentationFormat>
  <Paragraphs>43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163</cp:revision>
  <dcterms:created xsi:type="dcterms:W3CDTF">2022-09-03T17:49:26Z</dcterms:created>
  <dcterms:modified xsi:type="dcterms:W3CDTF">2023-09-29T23:48:45Z</dcterms:modified>
</cp:coreProperties>
</file>