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6" r:id="rId2"/>
    <p:sldId id="277" r:id="rId3"/>
    <p:sldId id="278" r:id="rId4"/>
    <p:sldId id="279" r:id="rId5"/>
    <p:sldId id="280" r:id="rId6"/>
    <p:sldId id="262" r:id="rId7"/>
    <p:sldId id="260" r:id="rId8"/>
    <p:sldId id="282" r:id="rId9"/>
    <p:sldId id="270" r:id="rId10"/>
    <p:sldId id="283" r:id="rId11"/>
    <p:sldId id="304" r:id="rId12"/>
    <p:sldId id="284" r:id="rId13"/>
    <p:sldId id="301" r:id="rId14"/>
    <p:sldId id="285" r:id="rId15"/>
    <p:sldId id="298" r:id="rId16"/>
    <p:sldId id="267" r:id="rId17"/>
    <p:sldId id="273" r:id="rId18"/>
    <p:sldId id="297" r:id="rId19"/>
  </p:sldIdLst>
  <p:sldSz cx="9753600" cy="1300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00"/>
    <a:srgbClr val="6C2424"/>
    <a:srgbClr val="903030"/>
    <a:srgbClr val="C00000"/>
    <a:srgbClr val="6F30A0"/>
    <a:srgbClr val="6B4C83"/>
    <a:srgbClr val="AB73D5"/>
    <a:srgbClr val="A78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3017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G_5232.jpeg" descr="IMG_5232.jpeg"/>
          <p:cNvPicPr>
            <a:picLocks noChangeAspect="1"/>
          </p:cNvPicPr>
          <p:nvPr/>
        </p:nvPicPr>
        <p:blipFill>
          <a:blip r:embed="rId2"/>
          <a:srcRect l="16338" t="6491" r="16338" b="6491"/>
          <a:stretch>
            <a:fillRect/>
          </a:stretch>
        </p:blipFill>
        <p:spPr>
          <a:xfrm>
            <a:off x="-73224" y="186928"/>
            <a:ext cx="9900040" cy="12808708"/>
          </a:xfrm>
          <a:prstGeom prst="rect">
            <a:avLst/>
          </a:prstGeom>
          <a:ln w="3175">
            <a:miter lim="400000"/>
          </a:ln>
        </p:spPr>
      </p:pic>
      <p:sp>
        <p:nvSpPr>
          <p:cNvPr id="1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4073525"/>
            <a:ext cx="7848600" cy="2476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b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6626225"/>
            <a:ext cx="7848600" cy="847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4696379" y="9817100"/>
            <a:ext cx="355762" cy="397352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2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77893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4572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9144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13716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18288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22860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27432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32004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3657600" algn="ctr" defTabSz="7789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6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مستعدّين !"/>
          <p:cNvSpPr/>
          <p:nvPr/>
        </p:nvSpPr>
        <p:spPr>
          <a:xfrm>
            <a:off x="1270000" y="7420784"/>
            <a:ext cx="7171765" cy="4482352"/>
          </a:xfrm>
          <a:prstGeom prst="roundRect">
            <a:avLst>
              <a:gd name="adj" fmla="val 25960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sz="4000" dirty="0"/>
              <a:t>بسم الله الرحمن الرحيم</a:t>
            </a:r>
          </a:p>
          <a:p>
            <a:pPr algn="r" rtl="0">
              <a:defRPr/>
            </a:pPr>
            <a:r>
              <a:rPr lang="ar-SA" sz="3000" dirty="0">
                <a:solidFill>
                  <a:schemeClr val="accent6">
                    <a:lumMod val="50000"/>
                  </a:schemeClr>
                </a:solidFill>
              </a:rPr>
              <a:t>اليوم/</a:t>
            </a:r>
            <a:r>
              <a:rPr lang="ar-SA" sz="3000" dirty="0"/>
              <a:t> الأحد                             </a:t>
            </a:r>
            <a:r>
              <a:rPr lang="ar-SA" sz="3000" dirty="0">
                <a:solidFill>
                  <a:schemeClr val="accent6">
                    <a:lumMod val="50000"/>
                  </a:schemeClr>
                </a:solidFill>
              </a:rPr>
              <a:t>التاريخ/</a:t>
            </a:r>
            <a:r>
              <a:rPr lang="ar-SA" sz="3000" dirty="0">
                <a:solidFill>
                  <a:schemeClr val="tx1"/>
                </a:solidFill>
              </a:rPr>
              <a:t>١٤٤٤</a:t>
            </a:r>
            <a:r>
              <a:rPr lang="ar-SA" sz="3000" dirty="0">
                <a:solidFill>
                  <a:srgbClr val="900000"/>
                </a:solidFill>
              </a:rPr>
              <a:t>/</a:t>
            </a:r>
            <a:r>
              <a:rPr lang="ar-SA" sz="3000" dirty="0">
                <a:solidFill>
                  <a:schemeClr val="tx1"/>
                </a:solidFill>
              </a:rPr>
              <a:t>٣</a:t>
            </a:r>
            <a:r>
              <a:rPr lang="ar-SA" sz="3000" dirty="0">
                <a:solidFill>
                  <a:srgbClr val="900000"/>
                </a:solidFill>
              </a:rPr>
              <a:t>/</a:t>
            </a:r>
            <a:r>
              <a:rPr lang="ar-SA" sz="3000" dirty="0">
                <a:solidFill>
                  <a:schemeClr val="tx1"/>
                </a:solidFill>
              </a:rPr>
              <a:t>٦</a:t>
            </a:r>
            <a:endParaRPr lang="ar-SA" sz="3000" dirty="0">
              <a:solidFill>
                <a:schemeClr val="accent6">
                  <a:lumMod val="50000"/>
                </a:schemeClr>
              </a:solidFill>
            </a:endParaRPr>
          </a:p>
          <a:p>
            <a:pPr algn="r" rtl="0">
              <a:defRPr/>
            </a:pPr>
            <a:r>
              <a:rPr lang="ar-SA" sz="3000" b="1" dirty="0">
                <a:solidFill>
                  <a:schemeClr val="accent6">
                    <a:lumMod val="50000"/>
                  </a:schemeClr>
                </a:solidFill>
              </a:rPr>
              <a:t>               </a:t>
            </a:r>
            <a:r>
              <a:rPr lang="ar-SA" sz="3000" b="1" dirty="0">
                <a:solidFill>
                  <a:schemeClr val="accent1">
                    <a:lumMod val="75000"/>
                  </a:schemeClr>
                </a:solidFill>
              </a:rPr>
              <a:t>المادة /</a:t>
            </a:r>
            <a:r>
              <a:rPr lang="ar-SA" sz="3000" dirty="0"/>
              <a:t> المهارات الرقمية</a:t>
            </a:r>
          </a:p>
          <a:p>
            <a:pPr rtl="0">
              <a:defRPr/>
            </a:pPr>
            <a:endParaRPr lang="ar-SA" sz="3000" dirty="0"/>
          </a:p>
          <a:p>
            <a:pPr rtl="0">
              <a:defRPr/>
            </a:pP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</a:rPr>
              <a:t>الوحدة الثانية/</a:t>
            </a:r>
            <a:r>
              <a:rPr lang="ar-SA" sz="3000" b="1" dirty="0">
                <a:solidFill>
                  <a:schemeClr val="tx1"/>
                </a:solidFill>
              </a:rPr>
              <a:t>التعامل مع المستندات </a:t>
            </a:r>
            <a:endParaRPr lang="ar-SA" sz="3000" dirty="0"/>
          </a:p>
          <a:p>
            <a:pPr rtl="0">
              <a:defRPr/>
            </a:pPr>
            <a:endParaRPr lang="ar-SA" sz="3000" dirty="0"/>
          </a:p>
          <a:p>
            <a:pPr rtl="0">
              <a:defRPr/>
            </a:pPr>
            <a:endParaRPr lang="ar-SA" sz="3000" dirty="0"/>
          </a:p>
          <a:p>
            <a:pPr algn="l" rtl="0">
              <a:defRPr/>
            </a:pPr>
            <a:r>
              <a:rPr lang="ar-SA" sz="3000" b="1" dirty="0"/>
              <a:t>أ</a:t>
            </a: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ar-SA" sz="3000" b="1" dirty="0"/>
              <a:t> صباح القحطاني</a:t>
            </a:r>
          </a:p>
          <a:p>
            <a:pPr rtl="0">
              <a:defRPr/>
            </a:pPr>
            <a:endParaRPr lang="ar-SA" sz="3000" dirty="0"/>
          </a:p>
        </p:txBody>
      </p:sp>
      <p:pic>
        <p:nvPicPr>
          <p:cNvPr id="2" name="IMG_5243.jpeg" descr="IMG_5243.jpeg">
            <a:extLst>
              <a:ext uri="{FF2B5EF4-FFF2-40B4-BE49-F238E27FC236}">
                <a16:creationId xmlns:a16="http://schemas.microsoft.com/office/drawing/2014/main" id="{FEB018A0-B9A0-6246-A5E2-C1C5DD14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00" t="5147" r="14843" b="5572"/>
          <a:stretch>
            <a:fillRect/>
          </a:stretch>
        </p:blipFill>
        <p:spPr>
          <a:xfrm>
            <a:off x="821765" y="1297030"/>
            <a:ext cx="7943725" cy="11016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8871" y="1"/>
                </a:moveTo>
                <a:cubicBezTo>
                  <a:pt x="8394" y="-5"/>
                  <a:pt x="8216" y="17"/>
                  <a:pt x="8111" y="64"/>
                </a:cubicBezTo>
                <a:cubicBezTo>
                  <a:pt x="7005" y="554"/>
                  <a:pt x="6000" y="2763"/>
                  <a:pt x="5405" y="6011"/>
                </a:cubicBezTo>
                <a:cubicBezTo>
                  <a:pt x="5156" y="7364"/>
                  <a:pt x="4876" y="9611"/>
                  <a:pt x="4875" y="10252"/>
                </a:cubicBezTo>
                <a:cubicBezTo>
                  <a:pt x="4875" y="10507"/>
                  <a:pt x="4857" y="10562"/>
                  <a:pt x="4764" y="10603"/>
                </a:cubicBezTo>
                <a:cubicBezTo>
                  <a:pt x="4703" y="10629"/>
                  <a:pt x="4602" y="10729"/>
                  <a:pt x="4540" y="10826"/>
                </a:cubicBezTo>
                <a:lnTo>
                  <a:pt x="4428" y="11005"/>
                </a:lnTo>
                <a:lnTo>
                  <a:pt x="2214" y="11005"/>
                </a:lnTo>
                <a:lnTo>
                  <a:pt x="0" y="11005"/>
                </a:lnTo>
                <a:lnTo>
                  <a:pt x="0" y="16301"/>
                </a:lnTo>
                <a:lnTo>
                  <a:pt x="0" y="21595"/>
                </a:lnTo>
                <a:lnTo>
                  <a:pt x="10802" y="21595"/>
                </a:lnTo>
                <a:lnTo>
                  <a:pt x="21600" y="21595"/>
                </a:lnTo>
                <a:lnTo>
                  <a:pt x="21600" y="16301"/>
                </a:lnTo>
                <a:lnTo>
                  <a:pt x="21600" y="11008"/>
                </a:lnTo>
                <a:lnTo>
                  <a:pt x="20284" y="10996"/>
                </a:lnTo>
                <a:lnTo>
                  <a:pt x="18968" y="10984"/>
                </a:lnTo>
                <a:lnTo>
                  <a:pt x="18983" y="10198"/>
                </a:lnTo>
                <a:cubicBezTo>
                  <a:pt x="19032" y="7672"/>
                  <a:pt x="19460" y="5089"/>
                  <a:pt x="20090" y="3489"/>
                </a:cubicBezTo>
                <a:cubicBezTo>
                  <a:pt x="20305" y="2945"/>
                  <a:pt x="20379" y="2409"/>
                  <a:pt x="20277" y="2159"/>
                </a:cubicBezTo>
                <a:cubicBezTo>
                  <a:pt x="20232" y="2050"/>
                  <a:pt x="19973" y="1831"/>
                  <a:pt x="19352" y="1379"/>
                </a:cubicBezTo>
                <a:cubicBezTo>
                  <a:pt x="18878" y="1034"/>
                  <a:pt x="18429" y="725"/>
                  <a:pt x="18353" y="693"/>
                </a:cubicBezTo>
                <a:cubicBezTo>
                  <a:pt x="17916" y="505"/>
                  <a:pt x="15496" y="299"/>
                  <a:pt x="11436" y="103"/>
                </a:cubicBezTo>
                <a:cubicBezTo>
                  <a:pt x="10124" y="40"/>
                  <a:pt x="9348" y="6"/>
                  <a:pt x="8871" y="1"/>
                </a:cubicBezTo>
                <a:close/>
                <a:moveTo>
                  <a:pt x="20907" y="11676"/>
                </a:moveTo>
                <a:lnTo>
                  <a:pt x="20907" y="16356"/>
                </a:lnTo>
                <a:lnTo>
                  <a:pt x="20907" y="21036"/>
                </a:lnTo>
                <a:lnTo>
                  <a:pt x="10813" y="21048"/>
                </a:lnTo>
                <a:cubicBezTo>
                  <a:pt x="2766" y="21057"/>
                  <a:pt x="711" y="21047"/>
                  <a:pt x="690" y="21002"/>
                </a:cubicBezTo>
                <a:cubicBezTo>
                  <a:pt x="675" y="20972"/>
                  <a:pt x="671" y="18865"/>
                  <a:pt x="678" y="16323"/>
                </a:cubicBezTo>
                <a:lnTo>
                  <a:pt x="693" y="11700"/>
                </a:lnTo>
                <a:lnTo>
                  <a:pt x="3377" y="11697"/>
                </a:lnTo>
                <a:cubicBezTo>
                  <a:pt x="5642" y="11694"/>
                  <a:pt x="6085" y="11705"/>
                  <a:pt x="6191" y="11761"/>
                </a:cubicBezTo>
                <a:cubicBezTo>
                  <a:pt x="6333" y="11834"/>
                  <a:pt x="6893" y="11811"/>
                  <a:pt x="6996" y="11727"/>
                </a:cubicBezTo>
                <a:cubicBezTo>
                  <a:pt x="7036" y="11695"/>
                  <a:pt x="8299" y="11679"/>
                  <a:pt x="10992" y="11679"/>
                </a:cubicBezTo>
                <a:cubicBezTo>
                  <a:pt x="14277" y="11680"/>
                  <a:pt x="14963" y="11692"/>
                  <a:pt x="15148" y="11746"/>
                </a:cubicBezTo>
                <a:cubicBezTo>
                  <a:pt x="15422" y="11826"/>
                  <a:pt x="15620" y="11830"/>
                  <a:pt x="15823" y="11761"/>
                </a:cubicBezTo>
                <a:cubicBezTo>
                  <a:pt x="16007" y="11697"/>
                  <a:pt x="15985" y="11697"/>
                  <a:pt x="18749" y="11685"/>
                </a:cubicBezTo>
                <a:lnTo>
                  <a:pt x="20907" y="11676"/>
                </a:lnTo>
                <a:close/>
              </a:path>
            </a:pathLst>
          </a:cu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9525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النص"/>
          <p:cNvSpPr/>
          <p:nvPr/>
        </p:nvSpPr>
        <p:spPr>
          <a:xfrm>
            <a:off x="514303" y="936903"/>
            <a:ext cx="8724994" cy="11400822"/>
          </a:xfrm>
          <a:prstGeom prst="roundRect">
            <a:avLst>
              <a:gd name="adj" fmla="val 9912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dirty="0">
              <a:solidFill>
                <a:srgbClr val="6F30A0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9AB63E2-1378-4141-A403-62CC00F77FBA}"/>
              </a:ext>
            </a:extLst>
          </p:cNvPr>
          <p:cNvSpPr txBox="1"/>
          <p:nvPr/>
        </p:nvSpPr>
        <p:spPr>
          <a:xfrm>
            <a:off x="4009216" y="1327829"/>
            <a:ext cx="5021280" cy="6155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500" dirty="0">
                <a:solidFill>
                  <a:srgbClr val="00B050"/>
                </a:solidFill>
              </a:rPr>
              <a:t>تنسيق الرسوم التوضيحية </a:t>
            </a:r>
            <a:endParaRPr kumimoji="0" lang="ar-SA" sz="35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F95BF426-DF8D-6638-B08C-BB295DB2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/>
          <a:stretch/>
        </p:blipFill>
        <p:spPr>
          <a:xfrm>
            <a:off x="735081" y="1943382"/>
            <a:ext cx="8283437" cy="3042105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B945AD9-807C-7B04-BC3A-A637CBD8B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1" y="5254315"/>
            <a:ext cx="6434154" cy="6813582"/>
          </a:xfrm>
          <a:prstGeom prst="rect">
            <a:avLst/>
          </a:prstGeom>
        </p:spPr>
      </p:pic>
      <p:pic>
        <p:nvPicPr>
          <p:cNvPr id="66" name="IMG_5231.jpeg" descr="IMG_5231.jpeg"/>
          <p:cNvPicPr>
            <a:picLocks noChangeAspect="1"/>
          </p:cNvPicPr>
          <p:nvPr/>
        </p:nvPicPr>
        <p:blipFill>
          <a:blip r:embed="rId4"/>
          <a:srcRect l="7473" t="13385" r="8077" b="13231"/>
          <a:stretch>
            <a:fillRect/>
          </a:stretch>
        </p:blipFill>
        <p:spPr>
          <a:xfrm>
            <a:off x="6037752" y="10081068"/>
            <a:ext cx="2992744" cy="2381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9" extrusionOk="0">
                <a:moveTo>
                  <a:pt x="10419" y="0"/>
                </a:moveTo>
                <a:cubicBezTo>
                  <a:pt x="10253" y="2"/>
                  <a:pt x="10153" y="12"/>
                  <a:pt x="10104" y="29"/>
                </a:cubicBezTo>
                <a:cubicBezTo>
                  <a:pt x="9705" y="166"/>
                  <a:pt x="9249" y="791"/>
                  <a:pt x="8863" y="1735"/>
                </a:cubicBezTo>
                <a:cubicBezTo>
                  <a:pt x="8123" y="3543"/>
                  <a:pt x="7582" y="6439"/>
                  <a:pt x="7217" y="10552"/>
                </a:cubicBezTo>
                <a:lnTo>
                  <a:pt x="7137" y="11462"/>
                </a:lnTo>
                <a:lnTo>
                  <a:pt x="6803" y="11843"/>
                </a:lnTo>
                <a:cubicBezTo>
                  <a:pt x="6620" y="12053"/>
                  <a:pt x="6452" y="12226"/>
                  <a:pt x="6429" y="12226"/>
                </a:cubicBezTo>
                <a:cubicBezTo>
                  <a:pt x="6378" y="12226"/>
                  <a:pt x="6315" y="12068"/>
                  <a:pt x="5560" y="10021"/>
                </a:cubicBezTo>
                <a:cubicBezTo>
                  <a:pt x="5229" y="9124"/>
                  <a:pt x="4835" y="8059"/>
                  <a:pt x="4684" y="7655"/>
                </a:cubicBezTo>
                <a:lnTo>
                  <a:pt x="4411" y="6920"/>
                </a:lnTo>
                <a:lnTo>
                  <a:pt x="4529" y="6742"/>
                </a:lnTo>
                <a:cubicBezTo>
                  <a:pt x="4613" y="6614"/>
                  <a:pt x="4636" y="6522"/>
                  <a:pt x="4615" y="6426"/>
                </a:cubicBezTo>
                <a:cubicBezTo>
                  <a:pt x="4575" y="6242"/>
                  <a:pt x="4424" y="6082"/>
                  <a:pt x="4256" y="6043"/>
                </a:cubicBezTo>
                <a:cubicBezTo>
                  <a:pt x="4179" y="6026"/>
                  <a:pt x="4098" y="5983"/>
                  <a:pt x="4076" y="5949"/>
                </a:cubicBezTo>
                <a:cubicBezTo>
                  <a:pt x="4053" y="5915"/>
                  <a:pt x="3866" y="5425"/>
                  <a:pt x="3660" y="4863"/>
                </a:cubicBezTo>
                <a:lnTo>
                  <a:pt x="3284" y="3841"/>
                </a:lnTo>
                <a:lnTo>
                  <a:pt x="2003" y="2417"/>
                </a:lnTo>
                <a:cubicBezTo>
                  <a:pt x="1299" y="1634"/>
                  <a:pt x="560" y="814"/>
                  <a:pt x="361" y="595"/>
                </a:cubicBezTo>
                <a:lnTo>
                  <a:pt x="0" y="198"/>
                </a:lnTo>
                <a:lnTo>
                  <a:pt x="23" y="2771"/>
                </a:lnTo>
                <a:cubicBezTo>
                  <a:pt x="45" y="5169"/>
                  <a:pt x="54" y="5360"/>
                  <a:pt x="141" y="5588"/>
                </a:cubicBezTo>
                <a:cubicBezTo>
                  <a:pt x="240" y="5849"/>
                  <a:pt x="1266" y="8624"/>
                  <a:pt x="1298" y="8715"/>
                </a:cubicBezTo>
                <a:cubicBezTo>
                  <a:pt x="1308" y="8746"/>
                  <a:pt x="1220" y="8917"/>
                  <a:pt x="1102" y="9096"/>
                </a:cubicBezTo>
                <a:cubicBezTo>
                  <a:pt x="889" y="9421"/>
                  <a:pt x="699" y="9899"/>
                  <a:pt x="699" y="10108"/>
                </a:cubicBezTo>
                <a:cubicBezTo>
                  <a:pt x="699" y="10169"/>
                  <a:pt x="774" y="10404"/>
                  <a:pt x="865" y="10631"/>
                </a:cubicBezTo>
                <a:cubicBezTo>
                  <a:pt x="956" y="10858"/>
                  <a:pt x="1031" y="11083"/>
                  <a:pt x="1031" y="11132"/>
                </a:cubicBezTo>
                <a:cubicBezTo>
                  <a:pt x="1031" y="11181"/>
                  <a:pt x="1105" y="11401"/>
                  <a:pt x="1197" y="11619"/>
                </a:cubicBezTo>
                <a:cubicBezTo>
                  <a:pt x="1288" y="11838"/>
                  <a:pt x="1364" y="12058"/>
                  <a:pt x="1365" y="12108"/>
                </a:cubicBezTo>
                <a:cubicBezTo>
                  <a:pt x="1368" y="12328"/>
                  <a:pt x="1579" y="12674"/>
                  <a:pt x="1789" y="12802"/>
                </a:cubicBezTo>
                <a:cubicBezTo>
                  <a:pt x="2019" y="12943"/>
                  <a:pt x="2196" y="12964"/>
                  <a:pt x="2455" y="12879"/>
                </a:cubicBezTo>
                <a:cubicBezTo>
                  <a:pt x="2737" y="12786"/>
                  <a:pt x="2891" y="13032"/>
                  <a:pt x="3376" y="14347"/>
                </a:cubicBezTo>
                <a:cubicBezTo>
                  <a:pt x="3602" y="14960"/>
                  <a:pt x="3832" y="15514"/>
                  <a:pt x="3887" y="15580"/>
                </a:cubicBezTo>
                <a:cubicBezTo>
                  <a:pt x="4100" y="15841"/>
                  <a:pt x="4667" y="15940"/>
                  <a:pt x="5216" y="15812"/>
                </a:cubicBezTo>
                <a:cubicBezTo>
                  <a:pt x="5526" y="15739"/>
                  <a:pt x="6261" y="15337"/>
                  <a:pt x="6494" y="15113"/>
                </a:cubicBezTo>
                <a:cubicBezTo>
                  <a:pt x="6590" y="15022"/>
                  <a:pt x="6735" y="14831"/>
                  <a:pt x="6818" y="14689"/>
                </a:cubicBezTo>
                <a:cubicBezTo>
                  <a:pt x="6900" y="14546"/>
                  <a:pt x="6981" y="14436"/>
                  <a:pt x="6998" y="14443"/>
                </a:cubicBezTo>
                <a:cubicBezTo>
                  <a:pt x="7016" y="14451"/>
                  <a:pt x="7024" y="15076"/>
                  <a:pt x="7017" y="15831"/>
                </a:cubicBezTo>
                <a:cubicBezTo>
                  <a:pt x="7003" y="17297"/>
                  <a:pt x="7058" y="18315"/>
                  <a:pt x="7181" y="18819"/>
                </a:cubicBezTo>
                <a:lnTo>
                  <a:pt x="7259" y="19130"/>
                </a:lnTo>
                <a:lnTo>
                  <a:pt x="7133" y="19301"/>
                </a:lnTo>
                <a:cubicBezTo>
                  <a:pt x="6921" y="19589"/>
                  <a:pt x="6986" y="20010"/>
                  <a:pt x="7280" y="20258"/>
                </a:cubicBezTo>
                <a:cubicBezTo>
                  <a:pt x="8011" y="20874"/>
                  <a:pt x="9714" y="21345"/>
                  <a:pt x="11872" y="21527"/>
                </a:cubicBezTo>
                <a:cubicBezTo>
                  <a:pt x="12661" y="21594"/>
                  <a:pt x="14867" y="21547"/>
                  <a:pt x="15668" y="21448"/>
                </a:cubicBezTo>
                <a:cubicBezTo>
                  <a:pt x="16592" y="21333"/>
                  <a:pt x="17412" y="21170"/>
                  <a:pt x="18001" y="20980"/>
                </a:cubicBezTo>
                <a:cubicBezTo>
                  <a:pt x="18405" y="20850"/>
                  <a:pt x="18517" y="20832"/>
                  <a:pt x="18574" y="20886"/>
                </a:cubicBezTo>
                <a:cubicBezTo>
                  <a:pt x="18672" y="20980"/>
                  <a:pt x="19285" y="20958"/>
                  <a:pt x="19607" y="20850"/>
                </a:cubicBezTo>
                <a:cubicBezTo>
                  <a:pt x="20039" y="20706"/>
                  <a:pt x="20356" y="20276"/>
                  <a:pt x="20279" y="19937"/>
                </a:cubicBezTo>
                <a:cubicBezTo>
                  <a:pt x="20261" y="19859"/>
                  <a:pt x="20304" y="19740"/>
                  <a:pt x="20416" y="19566"/>
                </a:cubicBezTo>
                <a:cubicBezTo>
                  <a:pt x="20732" y="19072"/>
                  <a:pt x="20859" y="18514"/>
                  <a:pt x="20768" y="18012"/>
                </a:cubicBezTo>
                <a:cubicBezTo>
                  <a:pt x="20719" y="17738"/>
                  <a:pt x="20721" y="17699"/>
                  <a:pt x="20806" y="17593"/>
                </a:cubicBezTo>
                <a:cubicBezTo>
                  <a:pt x="20857" y="17528"/>
                  <a:pt x="20924" y="17422"/>
                  <a:pt x="20953" y="17356"/>
                </a:cubicBezTo>
                <a:cubicBezTo>
                  <a:pt x="21026" y="17195"/>
                  <a:pt x="21020" y="16792"/>
                  <a:pt x="20943" y="16580"/>
                </a:cubicBezTo>
                <a:cubicBezTo>
                  <a:pt x="20881" y="16413"/>
                  <a:pt x="20887" y="16389"/>
                  <a:pt x="21085" y="16043"/>
                </a:cubicBezTo>
                <a:cubicBezTo>
                  <a:pt x="21199" y="15845"/>
                  <a:pt x="21361" y="15486"/>
                  <a:pt x="21444" y="15246"/>
                </a:cubicBezTo>
                <a:cubicBezTo>
                  <a:pt x="21575" y="14866"/>
                  <a:pt x="21595" y="14743"/>
                  <a:pt x="21598" y="14294"/>
                </a:cubicBezTo>
                <a:cubicBezTo>
                  <a:pt x="21600" y="13834"/>
                  <a:pt x="21586" y="13741"/>
                  <a:pt x="21467" y="13465"/>
                </a:cubicBezTo>
                <a:cubicBezTo>
                  <a:pt x="21254" y="12967"/>
                  <a:pt x="20798" y="12577"/>
                  <a:pt x="20109" y="12301"/>
                </a:cubicBezTo>
                <a:lnTo>
                  <a:pt x="19796" y="12176"/>
                </a:lnTo>
                <a:lnTo>
                  <a:pt x="19781" y="11860"/>
                </a:lnTo>
                <a:cubicBezTo>
                  <a:pt x="19773" y="11687"/>
                  <a:pt x="19802" y="11045"/>
                  <a:pt x="19844" y="10431"/>
                </a:cubicBezTo>
                <a:cubicBezTo>
                  <a:pt x="20015" y="7947"/>
                  <a:pt x="20320" y="5984"/>
                  <a:pt x="20840" y="4017"/>
                </a:cubicBezTo>
                <a:cubicBezTo>
                  <a:pt x="20978" y="3492"/>
                  <a:pt x="20994" y="3018"/>
                  <a:pt x="20884" y="2718"/>
                </a:cubicBezTo>
                <a:cubicBezTo>
                  <a:pt x="20800" y="2492"/>
                  <a:pt x="19464" y="1067"/>
                  <a:pt x="19170" y="891"/>
                </a:cubicBezTo>
                <a:cubicBezTo>
                  <a:pt x="18787" y="662"/>
                  <a:pt x="17132" y="445"/>
                  <a:pt x="13936" y="205"/>
                </a:cubicBezTo>
                <a:cubicBezTo>
                  <a:pt x="11986" y="58"/>
                  <a:pt x="10915" y="-6"/>
                  <a:pt x="10419" y="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9562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فيلم" descr="فيلم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41" y="-1917451"/>
            <a:ext cx="10186929" cy="1598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5227.jpeg" descr="IMG_5227.jpeg"/>
          <p:cNvPicPr>
            <a:picLocks noChangeAspect="1"/>
          </p:cNvPicPr>
          <p:nvPr/>
        </p:nvPicPr>
        <p:blipFill>
          <a:blip r:embed="rId5"/>
          <a:srcRect l="6086" t="15219" r="2418" b="15773"/>
          <a:stretch>
            <a:fillRect/>
          </a:stretch>
        </p:blipFill>
        <p:spPr>
          <a:xfrm>
            <a:off x="587888" y="10234706"/>
            <a:ext cx="2987148" cy="2252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88" extrusionOk="0">
                <a:moveTo>
                  <a:pt x="7800" y="5"/>
                </a:moveTo>
                <a:cubicBezTo>
                  <a:pt x="7676" y="16"/>
                  <a:pt x="7619" y="46"/>
                  <a:pt x="7535" y="103"/>
                </a:cubicBezTo>
                <a:cubicBezTo>
                  <a:pt x="6897" y="536"/>
                  <a:pt x="6226" y="2416"/>
                  <a:pt x="5798" y="4966"/>
                </a:cubicBezTo>
                <a:cubicBezTo>
                  <a:pt x="5644" y="5881"/>
                  <a:pt x="5379" y="7866"/>
                  <a:pt x="5379" y="8098"/>
                </a:cubicBezTo>
                <a:cubicBezTo>
                  <a:pt x="5379" y="8418"/>
                  <a:pt x="5475" y="8403"/>
                  <a:pt x="2760" y="8501"/>
                </a:cubicBezTo>
                <a:cubicBezTo>
                  <a:pt x="785" y="8573"/>
                  <a:pt x="230" y="8610"/>
                  <a:pt x="157" y="8674"/>
                </a:cubicBezTo>
                <a:cubicBezTo>
                  <a:pt x="-66" y="8868"/>
                  <a:pt x="-65" y="8884"/>
                  <a:pt x="247" y="11935"/>
                </a:cubicBezTo>
                <a:cubicBezTo>
                  <a:pt x="406" y="13494"/>
                  <a:pt x="548" y="14829"/>
                  <a:pt x="561" y="14901"/>
                </a:cubicBezTo>
                <a:cubicBezTo>
                  <a:pt x="592" y="15064"/>
                  <a:pt x="816" y="15321"/>
                  <a:pt x="928" y="15321"/>
                </a:cubicBezTo>
                <a:cubicBezTo>
                  <a:pt x="981" y="15321"/>
                  <a:pt x="1034" y="15390"/>
                  <a:pt x="1072" y="15512"/>
                </a:cubicBezTo>
                <a:cubicBezTo>
                  <a:pt x="1105" y="15617"/>
                  <a:pt x="1197" y="15777"/>
                  <a:pt x="1276" y="15866"/>
                </a:cubicBezTo>
                <a:cubicBezTo>
                  <a:pt x="1402" y="16007"/>
                  <a:pt x="1447" y="16023"/>
                  <a:pt x="1620" y="15996"/>
                </a:cubicBezTo>
                <a:cubicBezTo>
                  <a:pt x="2133" y="15916"/>
                  <a:pt x="2364" y="15865"/>
                  <a:pt x="2391" y="15829"/>
                </a:cubicBezTo>
                <a:cubicBezTo>
                  <a:pt x="2407" y="15807"/>
                  <a:pt x="2477" y="15827"/>
                  <a:pt x="2544" y="15874"/>
                </a:cubicBezTo>
                <a:cubicBezTo>
                  <a:pt x="2809" y="16056"/>
                  <a:pt x="3098" y="15923"/>
                  <a:pt x="3240" y="15552"/>
                </a:cubicBezTo>
                <a:lnTo>
                  <a:pt x="3328" y="15321"/>
                </a:lnTo>
                <a:lnTo>
                  <a:pt x="4114" y="15321"/>
                </a:lnTo>
                <a:cubicBezTo>
                  <a:pt x="4545" y="15321"/>
                  <a:pt x="4914" y="15314"/>
                  <a:pt x="4932" y="15306"/>
                </a:cubicBezTo>
                <a:cubicBezTo>
                  <a:pt x="4950" y="15298"/>
                  <a:pt x="4975" y="15931"/>
                  <a:pt x="4990" y="16714"/>
                </a:cubicBezTo>
                <a:cubicBezTo>
                  <a:pt x="5013" y="18022"/>
                  <a:pt x="5060" y="18658"/>
                  <a:pt x="5160" y="19007"/>
                </a:cubicBezTo>
                <a:cubicBezTo>
                  <a:pt x="5189" y="19107"/>
                  <a:pt x="5182" y="19162"/>
                  <a:pt x="5130" y="19219"/>
                </a:cubicBezTo>
                <a:cubicBezTo>
                  <a:pt x="4908" y="19463"/>
                  <a:pt x="4927" y="19955"/>
                  <a:pt x="5169" y="20224"/>
                </a:cubicBezTo>
                <a:cubicBezTo>
                  <a:pt x="5715" y="20835"/>
                  <a:pt x="7266" y="21359"/>
                  <a:pt x="9025" y="21524"/>
                </a:cubicBezTo>
                <a:cubicBezTo>
                  <a:pt x="9552" y="21574"/>
                  <a:pt x="10093" y="21594"/>
                  <a:pt x="10630" y="21587"/>
                </a:cubicBezTo>
                <a:cubicBezTo>
                  <a:pt x="12240" y="21565"/>
                  <a:pt x="13808" y="21297"/>
                  <a:pt x="14837" y="20842"/>
                </a:cubicBezTo>
                <a:cubicBezTo>
                  <a:pt x="15678" y="20470"/>
                  <a:pt x="16032" y="20089"/>
                  <a:pt x="15968" y="19628"/>
                </a:cubicBezTo>
                <a:cubicBezTo>
                  <a:pt x="15926" y="19321"/>
                  <a:pt x="15928" y="19093"/>
                  <a:pt x="15979" y="18368"/>
                </a:cubicBezTo>
                <a:cubicBezTo>
                  <a:pt x="16009" y="17943"/>
                  <a:pt x="16009" y="17276"/>
                  <a:pt x="15981" y="16366"/>
                </a:cubicBezTo>
                <a:cubicBezTo>
                  <a:pt x="15958" y="15616"/>
                  <a:pt x="15946" y="14845"/>
                  <a:pt x="15954" y="14653"/>
                </a:cubicBezTo>
                <a:lnTo>
                  <a:pt x="15967" y="14306"/>
                </a:lnTo>
                <a:lnTo>
                  <a:pt x="16273" y="14261"/>
                </a:lnTo>
                <a:cubicBezTo>
                  <a:pt x="16912" y="14168"/>
                  <a:pt x="17340" y="13866"/>
                  <a:pt x="17728" y="13233"/>
                </a:cubicBezTo>
                <a:cubicBezTo>
                  <a:pt x="17836" y="13058"/>
                  <a:pt x="17994" y="12872"/>
                  <a:pt x="18080" y="12820"/>
                </a:cubicBezTo>
                <a:cubicBezTo>
                  <a:pt x="18359" y="12651"/>
                  <a:pt x="18521" y="12324"/>
                  <a:pt x="18521" y="11929"/>
                </a:cubicBezTo>
                <a:cubicBezTo>
                  <a:pt x="18521" y="11777"/>
                  <a:pt x="18553" y="11703"/>
                  <a:pt x="18675" y="11580"/>
                </a:cubicBezTo>
                <a:cubicBezTo>
                  <a:pt x="18915" y="11336"/>
                  <a:pt x="19040" y="11135"/>
                  <a:pt x="19119" y="10861"/>
                </a:cubicBezTo>
                <a:cubicBezTo>
                  <a:pt x="19186" y="10626"/>
                  <a:pt x="19186" y="10588"/>
                  <a:pt x="19119" y="10309"/>
                </a:cubicBezTo>
                <a:cubicBezTo>
                  <a:pt x="19055" y="10048"/>
                  <a:pt x="19053" y="9975"/>
                  <a:pt x="19104" y="9722"/>
                </a:cubicBezTo>
                <a:lnTo>
                  <a:pt x="19163" y="9433"/>
                </a:lnTo>
                <a:lnTo>
                  <a:pt x="19617" y="9359"/>
                </a:lnTo>
                <a:cubicBezTo>
                  <a:pt x="19867" y="9318"/>
                  <a:pt x="20297" y="9233"/>
                  <a:pt x="20573" y="9171"/>
                </a:cubicBezTo>
                <a:cubicBezTo>
                  <a:pt x="21420" y="8978"/>
                  <a:pt x="21534" y="8905"/>
                  <a:pt x="21532" y="8569"/>
                </a:cubicBezTo>
                <a:cubicBezTo>
                  <a:pt x="21531" y="8336"/>
                  <a:pt x="21402" y="7958"/>
                  <a:pt x="21266" y="7792"/>
                </a:cubicBezTo>
                <a:cubicBezTo>
                  <a:pt x="21072" y="7555"/>
                  <a:pt x="20750" y="7406"/>
                  <a:pt x="20442" y="7409"/>
                </a:cubicBezTo>
                <a:cubicBezTo>
                  <a:pt x="20169" y="7413"/>
                  <a:pt x="20004" y="7464"/>
                  <a:pt x="18353" y="8045"/>
                </a:cubicBezTo>
                <a:cubicBezTo>
                  <a:pt x="18032" y="8158"/>
                  <a:pt x="17753" y="8227"/>
                  <a:pt x="17733" y="8201"/>
                </a:cubicBezTo>
                <a:cubicBezTo>
                  <a:pt x="17714" y="8174"/>
                  <a:pt x="17728" y="7976"/>
                  <a:pt x="17765" y="7760"/>
                </a:cubicBezTo>
                <a:cubicBezTo>
                  <a:pt x="17929" y="6797"/>
                  <a:pt x="17636" y="6092"/>
                  <a:pt x="17071" y="6092"/>
                </a:cubicBezTo>
                <a:cubicBezTo>
                  <a:pt x="16919" y="6092"/>
                  <a:pt x="16854" y="6119"/>
                  <a:pt x="16825" y="6194"/>
                </a:cubicBezTo>
                <a:cubicBezTo>
                  <a:pt x="16803" y="6249"/>
                  <a:pt x="16774" y="6675"/>
                  <a:pt x="16760" y="7138"/>
                </a:cubicBezTo>
                <a:cubicBezTo>
                  <a:pt x="16743" y="7744"/>
                  <a:pt x="16712" y="8092"/>
                  <a:pt x="16647" y="8384"/>
                </a:cubicBezTo>
                <a:cubicBezTo>
                  <a:pt x="16529" y="8913"/>
                  <a:pt x="16528" y="9505"/>
                  <a:pt x="16644" y="9955"/>
                </a:cubicBezTo>
                <a:cubicBezTo>
                  <a:pt x="16714" y="10223"/>
                  <a:pt x="16723" y="10333"/>
                  <a:pt x="16688" y="10467"/>
                </a:cubicBezTo>
                <a:cubicBezTo>
                  <a:pt x="16605" y="10784"/>
                  <a:pt x="16634" y="11255"/>
                  <a:pt x="16752" y="11524"/>
                </a:cubicBezTo>
                <a:cubicBezTo>
                  <a:pt x="16845" y="11734"/>
                  <a:pt x="16854" y="11794"/>
                  <a:pt x="16814" y="11947"/>
                </a:cubicBezTo>
                <a:cubicBezTo>
                  <a:pt x="16780" y="12076"/>
                  <a:pt x="16781" y="12181"/>
                  <a:pt x="16817" y="12329"/>
                </a:cubicBezTo>
                <a:cubicBezTo>
                  <a:pt x="16862" y="12508"/>
                  <a:pt x="16857" y="12554"/>
                  <a:pt x="16777" y="12702"/>
                </a:cubicBezTo>
                <a:cubicBezTo>
                  <a:pt x="16677" y="12890"/>
                  <a:pt x="16329" y="13217"/>
                  <a:pt x="16175" y="13269"/>
                </a:cubicBezTo>
                <a:cubicBezTo>
                  <a:pt x="15954" y="13342"/>
                  <a:pt x="15939" y="13289"/>
                  <a:pt x="15967" y="12550"/>
                </a:cubicBezTo>
                <a:cubicBezTo>
                  <a:pt x="16101" y="8975"/>
                  <a:pt x="16351" y="6546"/>
                  <a:pt x="16779" y="4674"/>
                </a:cubicBezTo>
                <a:cubicBezTo>
                  <a:pt x="16852" y="4353"/>
                  <a:pt x="16942" y="3934"/>
                  <a:pt x="16978" y="3742"/>
                </a:cubicBezTo>
                <a:cubicBezTo>
                  <a:pt x="17051" y="3360"/>
                  <a:pt x="17035" y="2881"/>
                  <a:pt x="16942" y="2654"/>
                </a:cubicBezTo>
                <a:cubicBezTo>
                  <a:pt x="16875" y="2490"/>
                  <a:pt x="15641" y="994"/>
                  <a:pt x="15479" y="880"/>
                </a:cubicBezTo>
                <a:cubicBezTo>
                  <a:pt x="15174" y="664"/>
                  <a:pt x="13477" y="419"/>
                  <a:pt x="10596" y="175"/>
                </a:cubicBezTo>
                <a:cubicBezTo>
                  <a:pt x="9852" y="112"/>
                  <a:pt x="8899" y="43"/>
                  <a:pt x="8479" y="21"/>
                </a:cubicBezTo>
                <a:cubicBezTo>
                  <a:pt x="8118" y="2"/>
                  <a:pt x="7925" y="-6"/>
                  <a:pt x="7800" y="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3" name="trim.7DC55DA9-61ED-4B81-BC87-0534E00C0D22.MOV">
            <a:hlinkClick r:id="" action="ppaction://media"/>
            <a:extLst>
              <a:ext uri="{FF2B5EF4-FFF2-40B4-BE49-F238E27FC236}">
                <a16:creationId xmlns:a16="http://schemas.microsoft.com/office/drawing/2014/main" id="{DA611137-A5D4-23D6-2FD6-C416EF030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21" y="517147"/>
            <a:ext cx="9238627" cy="88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2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النص"/>
          <p:cNvSpPr/>
          <p:nvPr/>
        </p:nvSpPr>
        <p:spPr>
          <a:xfrm>
            <a:off x="514303" y="936903"/>
            <a:ext cx="8724994" cy="11400822"/>
          </a:xfrm>
          <a:prstGeom prst="roundRect">
            <a:avLst>
              <a:gd name="adj" fmla="val 9912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dirty="0">
              <a:solidFill>
                <a:srgbClr val="6F30A0"/>
              </a:solidFill>
            </a:endParaRPr>
          </a:p>
        </p:txBody>
      </p:sp>
      <p:pic>
        <p:nvPicPr>
          <p:cNvPr id="66" name="IMG_5231.jpeg" descr="IMG_5231.jpeg"/>
          <p:cNvPicPr>
            <a:picLocks noChangeAspect="1"/>
          </p:cNvPicPr>
          <p:nvPr/>
        </p:nvPicPr>
        <p:blipFill>
          <a:blip r:embed="rId2"/>
          <a:srcRect l="7473" t="13385" r="8077" b="13231"/>
          <a:stretch>
            <a:fillRect/>
          </a:stretch>
        </p:blipFill>
        <p:spPr>
          <a:xfrm>
            <a:off x="6625216" y="10548620"/>
            <a:ext cx="2405279" cy="1914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9" extrusionOk="0">
                <a:moveTo>
                  <a:pt x="10419" y="0"/>
                </a:moveTo>
                <a:cubicBezTo>
                  <a:pt x="10253" y="2"/>
                  <a:pt x="10153" y="12"/>
                  <a:pt x="10104" y="29"/>
                </a:cubicBezTo>
                <a:cubicBezTo>
                  <a:pt x="9705" y="166"/>
                  <a:pt x="9249" y="791"/>
                  <a:pt x="8863" y="1735"/>
                </a:cubicBezTo>
                <a:cubicBezTo>
                  <a:pt x="8123" y="3543"/>
                  <a:pt x="7582" y="6439"/>
                  <a:pt x="7217" y="10552"/>
                </a:cubicBezTo>
                <a:lnTo>
                  <a:pt x="7137" y="11462"/>
                </a:lnTo>
                <a:lnTo>
                  <a:pt x="6803" y="11843"/>
                </a:lnTo>
                <a:cubicBezTo>
                  <a:pt x="6620" y="12053"/>
                  <a:pt x="6452" y="12226"/>
                  <a:pt x="6429" y="12226"/>
                </a:cubicBezTo>
                <a:cubicBezTo>
                  <a:pt x="6378" y="12226"/>
                  <a:pt x="6315" y="12068"/>
                  <a:pt x="5560" y="10021"/>
                </a:cubicBezTo>
                <a:cubicBezTo>
                  <a:pt x="5229" y="9124"/>
                  <a:pt x="4835" y="8059"/>
                  <a:pt x="4684" y="7655"/>
                </a:cubicBezTo>
                <a:lnTo>
                  <a:pt x="4411" y="6920"/>
                </a:lnTo>
                <a:lnTo>
                  <a:pt x="4529" y="6742"/>
                </a:lnTo>
                <a:cubicBezTo>
                  <a:pt x="4613" y="6614"/>
                  <a:pt x="4636" y="6522"/>
                  <a:pt x="4615" y="6426"/>
                </a:cubicBezTo>
                <a:cubicBezTo>
                  <a:pt x="4575" y="6242"/>
                  <a:pt x="4424" y="6082"/>
                  <a:pt x="4256" y="6043"/>
                </a:cubicBezTo>
                <a:cubicBezTo>
                  <a:pt x="4179" y="6026"/>
                  <a:pt x="4098" y="5983"/>
                  <a:pt x="4076" y="5949"/>
                </a:cubicBezTo>
                <a:cubicBezTo>
                  <a:pt x="4053" y="5915"/>
                  <a:pt x="3866" y="5425"/>
                  <a:pt x="3660" y="4863"/>
                </a:cubicBezTo>
                <a:lnTo>
                  <a:pt x="3284" y="3841"/>
                </a:lnTo>
                <a:lnTo>
                  <a:pt x="2003" y="2417"/>
                </a:lnTo>
                <a:cubicBezTo>
                  <a:pt x="1299" y="1634"/>
                  <a:pt x="560" y="814"/>
                  <a:pt x="361" y="595"/>
                </a:cubicBezTo>
                <a:lnTo>
                  <a:pt x="0" y="198"/>
                </a:lnTo>
                <a:lnTo>
                  <a:pt x="23" y="2771"/>
                </a:lnTo>
                <a:cubicBezTo>
                  <a:pt x="45" y="5169"/>
                  <a:pt x="54" y="5360"/>
                  <a:pt x="141" y="5588"/>
                </a:cubicBezTo>
                <a:cubicBezTo>
                  <a:pt x="240" y="5849"/>
                  <a:pt x="1266" y="8624"/>
                  <a:pt x="1298" y="8715"/>
                </a:cubicBezTo>
                <a:cubicBezTo>
                  <a:pt x="1308" y="8746"/>
                  <a:pt x="1220" y="8917"/>
                  <a:pt x="1102" y="9096"/>
                </a:cubicBezTo>
                <a:cubicBezTo>
                  <a:pt x="889" y="9421"/>
                  <a:pt x="699" y="9899"/>
                  <a:pt x="699" y="10108"/>
                </a:cubicBezTo>
                <a:cubicBezTo>
                  <a:pt x="699" y="10169"/>
                  <a:pt x="774" y="10404"/>
                  <a:pt x="865" y="10631"/>
                </a:cubicBezTo>
                <a:cubicBezTo>
                  <a:pt x="956" y="10858"/>
                  <a:pt x="1031" y="11083"/>
                  <a:pt x="1031" y="11132"/>
                </a:cubicBezTo>
                <a:cubicBezTo>
                  <a:pt x="1031" y="11181"/>
                  <a:pt x="1105" y="11401"/>
                  <a:pt x="1197" y="11619"/>
                </a:cubicBezTo>
                <a:cubicBezTo>
                  <a:pt x="1288" y="11838"/>
                  <a:pt x="1364" y="12058"/>
                  <a:pt x="1365" y="12108"/>
                </a:cubicBezTo>
                <a:cubicBezTo>
                  <a:pt x="1368" y="12328"/>
                  <a:pt x="1579" y="12674"/>
                  <a:pt x="1789" y="12802"/>
                </a:cubicBezTo>
                <a:cubicBezTo>
                  <a:pt x="2019" y="12943"/>
                  <a:pt x="2196" y="12964"/>
                  <a:pt x="2455" y="12879"/>
                </a:cubicBezTo>
                <a:cubicBezTo>
                  <a:pt x="2737" y="12786"/>
                  <a:pt x="2891" y="13032"/>
                  <a:pt x="3376" y="14347"/>
                </a:cubicBezTo>
                <a:cubicBezTo>
                  <a:pt x="3602" y="14960"/>
                  <a:pt x="3832" y="15514"/>
                  <a:pt x="3887" y="15580"/>
                </a:cubicBezTo>
                <a:cubicBezTo>
                  <a:pt x="4100" y="15841"/>
                  <a:pt x="4667" y="15940"/>
                  <a:pt x="5216" y="15812"/>
                </a:cubicBezTo>
                <a:cubicBezTo>
                  <a:pt x="5526" y="15739"/>
                  <a:pt x="6261" y="15337"/>
                  <a:pt x="6494" y="15113"/>
                </a:cubicBezTo>
                <a:cubicBezTo>
                  <a:pt x="6590" y="15022"/>
                  <a:pt x="6735" y="14831"/>
                  <a:pt x="6818" y="14689"/>
                </a:cubicBezTo>
                <a:cubicBezTo>
                  <a:pt x="6900" y="14546"/>
                  <a:pt x="6981" y="14436"/>
                  <a:pt x="6998" y="14443"/>
                </a:cubicBezTo>
                <a:cubicBezTo>
                  <a:pt x="7016" y="14451"/>
                  <a:pt x="7024" y="15076"/>
                  <a:pt x="7017" y="15831"/>
                </a:cubicBezTo>
                <a:cubicBezTo>
                  <a:pt x="7003" y="17297"/>
                  <a:pt x="7058" y="18315"/>
                  <a:pt x="7181" y="18819"/>
                </a:cubicBezTo>
                <a:lnTo>
                  <a:pt x="7259" y="19130"/>
                </a:lnTo>
                <a:lnTo>
                  <a:pt x="7133" y="19301"/>
                </a:lnTo>
                <a:cubicBezTo>
                  <a:pt x="6921" y="19589"/>
                  <a:pt x="6986" y="20010"/>
                  <a:pt x="7280" y="20258"/>
                </a:cubicBezTo>
                <a:cubicBezTo>
                  <a:pt x="8011" y="20874"/>
                  <a:pt x="9714" y="21345"/>
                  <a:pt x="11872" y="21527"/>
                </a:cubicBezTo>
                <a:cubicBezTo>
                  <a:pt x="12661" y="21594"/>
                  <a:pt x="14867" y="21547"/>
                  <a:pt x="15668" y="21448"/>
                </a:cubicBezTo>
                <a:cubicBezTo>
                  <a:pt x="16592" y="21333"/>
                  <a:pt x="17412" y="21170"/>
                  <a:pt x="18001" y="20980"/>
                </a:cubicBezTo>
                <a:cubicBezTo>
                  <a:pt x="18405" y="20850"/>
                  <a:pt x="18517" y="20832"/>
                  <a:pt x="18574" y="20886"/>
                </a:cubicBezTo>
                <a:cubicBezTo>
                  <a:pt x="18672" y="20980"/>
                  <a:pt x="19285" y="20958"/>
                  <a:pt x="19607" y="20850"/>
                </a:cubicBezTo>
                <a:cubicBezTo>
                  <a:pt x="20039" y="20706"/>
                  <a:pt x="20356" y="20276"/>
                  <a:pt x="20279" y="19937"/>
                </a:cubicBezTo>
                <a:cubicBezTo>
                  <a:pt x="20261" y="19859"/>
                  <a:pt x="20304" y="19740"/>
                  <a:pt x="20416" y="19566"/>
                </a:cubicBezTo>
                <a:cubicBezTo>
                  <a:pt x="20732" y="19072"/>
                  <a:pt x="20859" y="18514"/>
                  <a:pt x="20768" y="18012"/>
                </a:cubicBezTo>
                <a:cubicBezTo>
                  <a:pt x="20719" y="17738"/>
                  <a:pt x="20721" y="17699"/>
                  <a:pt x="20806" y="17593"/>
                </a:cubicBezTo>
                <a:cubicBezTo>
                  <a:pt x="20857" y="17528"/>
                  <a:pt x="20924" y="17422"/>
                  <a:pt x="20953" y="17356"/>
                </a:cubicBezTo>
                <a:cubicBezTo>
                  <a:pt x="21026" y="17195"/>
                  <a:pt x="21020" y="16792"/>
                  <a:pt x="20943" y="16580"/>
                </a:cubicBezTo>
                <a:cubicBezTo>
                  <a:pt x="20881" y="16413"/>
                  <a:pt x="20887" y="16389"/>
                  <a:pt x="21085" y="16043"/>
                </a:cubicBezTo>
                <a:cubicBezTo>
                  <a:pt x="21199" y="15845"/>
                  <a:pt x="21361" y="15486"/>
                  <a:pt x="21444" y="15246"/>
                </a:cubicBezTo>
                <a:cubicBezTo>
                  <a:pt x="21575" y="14866"/>
                  <a:pt x="21595" y="14743"/>
                  <a:pt x="21598" y="14294"/>
                </a:cubicBezTo>
                <a:cubicBezTo>
                  <a:pt x="21600" y="13834"/>
                  <a:pt x="21586" y="13741"/>
                  <a:pt x="21467" y="13465"/>
                </a:cubicBezTo>
                <a:cubicBezTo>
                  <a:pt x="21254" y="12967"/>
                  <a:pt x="20798" y="12577"/>
                  <a:pt x="20109" y="12301"/>
                </a:cubicBezTo>
                <a:lnTo>
                  <a:pt x="19796" y="12176"/>
                </a:lnTo>
                <a:lnTo>
                  <a:pt x="19781" y="11860"/>
                </a:lnTo>
                <a:cubicBezTo>
                  <a:pt x="19773" y="11687"/>
                  <a:pt x="19802" y="11045"/>
                  <a:pt x="19844" y="10431"/>
                </a:cubicBezTo>
                <a:cubicBezTo>
                  <a:pt x="20015" y="7947"/>
                  <a:pt x="20320" y="5984"/>
                  <a:pt x="20840" y="4017"/>
                </a:cubicBezTo>
                <a:cubicBezTo>
                  <a:pt x="20978" y="3492"/>
                  <a:pt x="20994" y="3018"/>
                  <a:pt x="20884" y="2718"/>
                </a:cubicBezTo>
                <a:cubicBezTo>
                  <a:pt x="20800" y="2492"/>
                  <a:pt x="19464" y="1067"/>
                  <a:pt x="19170" y="891"/>
                </a:cubicBezTo>
                <a:cubicBezTo>
                  <a:pt x="18787" y="662"/>
                  <a:pt x="17132" y="445"/>
                  <a:pt x="13936" y="205"/>
                </a:cubicBezTo>
                <a:cubicBezTo>
                  <a:pt x="11986" y="58"/>
                  <a:pt x="10915" y="-6"/>
                  <a:pt x="10419" y="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40DB83-D515-D043-840F-7332F47A0D4E}"/>
              </a:ext>
            </a:extLst>
          </p:cNvPr>
          <p:cNvSpPr txBox="1"/>
          <p:nvPr/>
        </p:nvSpPr>
        <p:spPr>
          <a:xfrm>
            <a:off x="3830380" y="1057504"/>
            <a:ext cx="5589671" cy="6155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5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أنواع الرسوم التوضيحية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A21ABEBD-5009-FB44-DCE6-D06AB4B4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8" y="2772246"/>
            <a:ext cx="7545295" cy="7590173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29557F45-FDA6-7329-CEC3-AA16EB1EF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8" b="20644"/>
          <a:stretch/>
        </p:blipFill>
        <p:spPr>
          <a:xfrm>
            <a:off x="1382533" y="1673057"/>
            <a:ext cx="7158840" cy="7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291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فيلم" descr="فيلم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41" y="-1917451"/>
            <a:ext cx="10186929" cy="1598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5227.jpeg" descr="IMG_5227.jpeg"/>
          <p:cNvPicPr>
            <a:picLocks noChangeAspect="1"/>
          </p:cNvPicPr>
          <p:nvPr/>
        </p:nvPicPr>
        <p:blipFill>
          <a:blip r:embed="rId5"/>
          <a:srcRect l="6086" t="15219" r="2418" b="15773"/>
          <a:stretch>
            <a:fillRect/>
          </a:stretch>
        </p:blipFill>
        <p:spPr>
          <a:xfrm>
            <a:off x="587888" y="10234706"/>
            <a:ext cx="2987148" cy="2252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88" extrusionOk="0">
                <a:moveTo>
                  <a:pt x="7800" y="5"/>
                </a:moveTo>
                <a:cubicBezTo>
                  <a:pt x="7676" y="16"/>
                  <a:pt x="7619" y="46"/>
                  <a:pt x="7535" y="103"/>
                </a:cubicBezTo>
                <a:cubicBezTo>
                  <a:pt x="6897" y="536"/>
                  <a:pt x="6226" y="2416"/>
                  <a:pt x="5798" y="4966"/>
                </a:cubicBezTo>
                <a:cubicBezTo>
                  <a:pt x="5644" y="5881"/>
                  <a:pt x="5379" y="7866"/>
                  <a:pt x="5379" y="8098"/>
                </a:cubicBezTo>
                <a:cubicBezTo>
                  <a:pt x="5379" y="8418"/>
                  <a:pt x="5475" y="8403"/>
                  <a:pt x="2760" y="8501"/>
                </a:cubicBezTo>
                <a:cubicBezTo>
                  <a:pt x="785" y="8573"/>
                  <a:pt x="230" y="8610"/>
                  <a:pt x="157" y="8674"/>
                </a:cubicBezTo>
                <a:cubicBezTo>
                  <a:pt x="-66" y="8868"/>
                  <a:pt x="-65" y="8884"/>
                  <a:pt x="247" y="11935"/>
                </a:cubicBezTo>
                <a:cubicBezTo>
                  <a:pt x="406" y="13494"/>
                  <a:pt x="548" y="14829"/>
                  <a:pt x="561" y="14901"/>
                </a:cubicBezTo>
                <a:cubicBezTo>
                  <a:pt x="592" y="15064"/>
                  <a:pt x="816" y="15321"/>
                  <a:pt x="928" y="15321"/>
                </a:cubicBezTo>
                <a:cubicBezTo>
                  <a:pt x="981" y="15321"/>
                  <a:pt x="1034" y="15390"/>
                  <a:pt x="1072" y="15512"/>
                </a:cubicBezTo>
                <a:cubicBezTo>
                  <a:pt x="1105" y="15617"/>
                  <a:pt x="1197" y="15777"/>
                  <a:pt x="1276" y="15866"/>
                </a:cubicBezTo>
                <a:cubicBezTo>
                  <a:pt x="1402" y="16007"/>
                  <a:pt x="1447" y="16023"/>
                  <a:pt x="1620" y="15996"/>
                </a:cubicBezTo>
                <a:cubicBezTo>
                  <a:pt x="2133" y="15916"/>
                  <a:pt x="2364" y="15865"/>
                  <a:pt x="2391" y="15829"/>
                </a:cubicBezTo>
                <a:cubicBezTo>
                  <a:pt x="2407" y="15807"/>
                  <a:pt x="2477" y="15827"/>
                  <a:pt x="2544" y="15874"/>
                </a:cubicBezTo>
                <a:cubicBezTo>
                  <a:pt x="2809" y="16056"/>
                  <a:pt x="3098" y="15923"/>
                  <a:pt x="3240" y="15552"/>
                </a:cubicBezTo>
                <a:lnTo>
                  <a:pt x="3328" y="15321"/>
                </a:lnTo>
                <a:lnTo>
                  <a:pt x="4114" y="15321"/>
                </a:lnTo>
                <a:cubicBezTo>
                  <a:pt x="4545" y="15321"/>
                  <a:pt x="4914" y="15314"/>
                  <a:pt x="4932" y="15306"/>
                </a:cubicBezTo>
                <a:cubicBezTo>
                  <a:pt x="4950" y="15298"/>
                  <a:pt x="4975" y="15931"/>
                  <a:pt x="4990" y="16714"/>
                </a:cubicBezTo>
                <a:cubicBezTo>
                  <a:pt x="5013" y="18022"/>
                  <a:pt x="5060" y="18658"/>
                  <a:pt x="5160" y="19007"/>
                </a:cubicBezTo>
                <a:cubicBezTo>
                  <a:pt x="5189" y="19107"/>
                  <a:pt x="5182" y="19162"/>
                  <a:pt x="5130" y="19219"/>
                </a:cubicBezTo>
                <a:cubicBezTo>
                  <a:pt x="4908" y="19463"/>
                  <a:pt x="4927" y="19955"/>
                  <a:pt x="5169" y="20224"/>
                </a:cubicBezTo>
                <a:cubicBezTo>
                  <a:pt x="5715" y="20835"/>
                  <a:pt x="7266" y="21359"/>
                  <a:pt x="9025" y="21524"/>
                </a:cubicBezTo>
                <a:cubicBezTo>
                  <a:pt x="9552" y="21574"/>
                  <a:pt x="10093" y="21594"/>
                  <a:pt x="10630" y="21587"/>
                </a:cubicBezTo>
                <a:cubicBezTo>
                  <a:pt x="12240" y="21565"/>
                  <a:pt x="13808" y="21297"/>
                  <a:pt x="14837" y="20842"/>
                </a:cubicBezTo>
                <a:cubicBezTo>
                  <a:pt x="15678" y="20470"/>
                  <a:pt x="16032" y="20089"/>
                  <a:pt x="15968" y="19628"/>
                </a:cubicBezTo>
                <a:cubicBezTo>
                  <a:pt x="15926" y="19321"/>
                  <a:pt x="15928" y="19093"/>
                  <a:pt x="15979" y="18368"/>
                </a:cubicBezTo>
                <a:cubicBezTo>
                  <a:pt x="16009" y="17943"/>
                  <a:pt x="16009" y="17276"/>
                  <a:pt x="15981" y="16366"/>
                </a:cubicBezTo>
                <a:cubicBezTo>
                  <a:pt x="15958" y="15616"/>
                  <a:pt x="15946" y="14845"/>
                  <a:pt x="15954" y="14653"/>
                </a:cubicBezTo>
                <a:lnTo>
                  <a:pt x="15967" y="14306"/>
                </a:lnTo>
                <a:lnTo>
                  <a:pt x="16273" y="14261"/>
                </a:lnTo>
                <a:cubicBezTo>
                  <a:pt x="16912" y="14168"/>
                  <a:pt x="17340" y="13866"/>
                  <a:pt x="17728" y="13233"/>
                </a:cubicBezTo>
                <a:cubicBezTo>
                  <a:pt x="17836" y="13058"/>
                  <a:pt x="17994" y="12872"/>
                  <a:pt x="18080" y="12820"/>
                </a:cubicBezTo>
                <a:cubicBezTo>
                  <a:pt x="18359" y="12651"/>
                  <a:pt x="18521" y="12324"/>
                  <a:pt x="18521" y="11929"/>
                </a:cubicBezTo>
                <a:cubicBezTo>
                  <a:pt x="18521" y="11777"/>
                  <a:pt x="18553" y="11703"/>
                  <a:pt x="18675" y="11580"/>
                </a:cubicBezTo>
                <a:cubicBezTo>
                  <a:pt x="18915" y="11336"/>
                  <a:pt x="19040" y="11135"/>
                  <a:pt x="19119" y="10861"/>
                </a:cubicBezTo>
                <a:cubicBezTo>
                  <a:pt x="19186" y="10626"/>
                  <a:pt x="19186" y="10588"/>
                  <a:pt x="19119" y="10309"/>
                </a:cubicBezTo>
                <a:cubicBezTo>
                  <a:pt x="19055" y="10048"/>
                  <a:pt x="19053" y="9975"/>
                  <a:pt x="19104" y="9722"/>
                </a:cubicBezTo>
                <a:lnTo>
                  <a:pt x="19163" y="9433"/>
                </a:lnTo>
                <a:lnTo>
                  <a:pt x="19617" y="9359"/>
                </a:lnTo>
                <a:cubicBezTo>
                  <a:pt x="19867" y="9318"/>
                  <a:pt x="20297" y="9233"/>
                  <a:pt x="20573" y="9171"/>
                </a:cubicBezTo>
                <a:cubicBezTo>
                  <a:pt x="21420" y="8978"/>
                  <a:pt x="21534" y="8905"/>
                  <a:pt x="21532" y="8569"/>
                </a:cubicBezTo>
                <a:cubicBezTo>
                  <a:pt x="21531" y="8336"/>
                  <a:pt x="21402" y="7958"/>
                  <a:pt x="21266" y="7792"/>
                </a:cubicBezTo>
                <a:cubicBezTo>
                  <a:pt x="21072" y="7555"/>
                  <a:pt x="20750" y="7406"/>
                  <a:pt x="20442" y="7409"/>
                </a:cubicBezTo>
                <a:cubicBezTo>
                  <a:pt x="20169" y="7413"/>
                  <a:pt x="20004" y="7464"/>
                  <a:pt x="18353" y="8045"/>
                </a:cubicBezTo>
                <a:cubicBezTo>
                  <a:pt x="18032" y="8158"/>
                  <a:pt x="17753" y="8227"/>
                  <a:pt x="17733" y="8201"/>
                </a:cubicBezTo>
                <a:cubicBezTo>
                  <a:pt x="17714" y="8174"/>
                  <a:pt x="17728" y="7976"/>
                  <a:pt x="17765" y="7760"/>
                </a:cubicBezTo>
                <a:cubicBezTo>
                  <a:pt x="17929" y="6797"/>
                  <a:pt x="17636" y="6092"/>
                  <a:pt x="17071" y="6092"/>
                </a:cubicBezTo>
                <a:cubicBezTo>
                  <a:pt x="16919" y="6092"/>
                  <a:pt x="16854" y="6119"/>
                  <a:pt x="16825" y="6194"/>
                </a:cubicBezTo>
                <a:cubicBezTo>
                  <a:pt x="16803" y="6249"/>
                  <a:pt x="16774" y="6675"/>
                  <a:pt x="16760" y="7138"/>
                </a:cubicBezTo>
                <a:cubicBezTo>
                  <a:pt x="16743" y="7744"/>
                  <a:pt x="16712" y="8092"/>
                  <a:pt x="16647" y="8384"/>
                </a:cubicBezTo>
                <a:cubicBezTo>
                  <a:pt x="16529" y="8913"/>
                  <a:pt x="16528" y="9505"/>
                  <a:pt x="16644" y="9955"/>
                </a:cubicBezTo>
                <a:cubicBezTo>
                  <a:pt x="16714" y="10223"/>
                  <a:pt x="16723" y="10333"/>
                  <a:pt x="16688" y="10467"/>
                </a:cubicBezTo>
                <a:cubicBezTo>
                  <a:pt x="16605" y="10784"/>
                  <a:pt x="16634" y="11255"/>
                  <a:pt x="16752" y="11524"/>
                </a:cubicBezTo>
                <a:cubicBezTo>
                  <a:pt x="16845" y="11734"/>
                  <a:pt x="16854" y="11794"/>
                  <a:pt x="16814" y="11947"/>
                </a:cubicBezTo>
                <a:cubicBezTo>
                  <a:pt x="16780" y="12076"/>
                  <a:pt x="16781" y="12181"/>
                  <a:pt x="16817" y="12329"/>
                </a:cubicBezTo>
                <a:cubicBezTo>
                  <a:pt x="16862" y="12508"/>
                  <a:pt x="16857" y="12554"/>
                  <a:pt x="16777" y="12702"/>
                </a:cubicBezTo>
                <a:cubicBezTo>
                  <a:pt x="16677" y="12890"/>
                  <a:pt x="16329" y="13217"/>
                  <a:pt x="16175" y="13269"/>
                </a:cubicBezTo>
                <a:cubicBezTo>
                  <a:pt x="15954" y="13342"/>
                  <a:pt x="15939" y="13289"/>
                  <a:pt x="15967" y="12550"/>
                </a:cubicBezTo>
                <a:cubicBezTo>
                  <a:pt x="16101" y="8975"/>
                  <a:pt x="16351" y="6546"/>
                  <a:pt x="16779" y="4674"/>
                </a:cubicBezTo>
                <a:cubicBezTo>
                  <a:pt x="16852" y="4353"/>
                  <a:pt x="16942" y="3934"/>
                  <a:pt x="16978" y="3742"/>
                </a:cubicBezTo>
                <a:cubicBezTo>
                  <a:pt x="17051" y="3360"/>
                  <a:pt x="17035" y="2881"/>
                  <a:pt x="16942" y="2654"/>
                </a:cubicBezTo>
                <a:cubicBezTo>
                  <a:pt x="16875" y="2490"/>
                  <a:pt x="15641" y="994"/>
                  <a:pt x="15479" y="880"/>
                </a:cubicBezTo>
                <a:cubicBezTo>
                  <a:pt x="15174" y="664"/>
                  <a:pt x="13477" y="419"/>
                  <a:pt x="10596" y="175"/>
                </a:cubicBezTo>
                <a:cubicBezTo>
                  <a:pt x="9852" y="112"/>
                  <a:pt x="8899" y="43"/>
                  <a:pt x="8479" y="21"/>
                </a:cubicBezTo>
                <a:cubicBezTo>
                  <a:pt x="8118" y="2"/>
                  <a:pt x="7925" y="-6"/>
                  <a:pt x="7800" y="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3" name="trim.EDD90059-60A9-4643-A332-491721B011E4.MOV">
            <a:hlinkClick r:id="" action="ppaction://media"/>
            <a:extLst>
              <a:ext uri="{FF2B5EF4-FFF2-40B4-BE49-F238E27FC236}">
                <a16:creationId xmlns:a16="http://schemas.microsoft.com/office/drawing/2014/main" id="{7C1EF9B0-2066-12F3-DAF6-2BB768C88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020" y="517147"/>
            <a:ext cx="9288431" cy="87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70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النص"/>
          <p:cNvSpPr/>
          <p:nvPr/>
        </p:nvSpPr>
        <p:spPr>
          <a:xfrm>
            <a:off x="514303" y="936903"/>
            <a:ext cx="8724994" cy="11400822"/>
          </a:xfrm>
          <a:prstGeom prst="roundRect">
            <a:avLst>
              <a:gd name="adj" fmla="val 9912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dirty="0">
              <a:solidFill>
                <a:srgbClr val="6F30A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40DB83-D515-D043-840F-7332F47A0D4E}"/>
              </a:ext>
            </a:extLst>
          </p:cNvPr>
          <p:cNvSpPr txBox="1"/>
          <p:nvPr/>
        </p:nvSpPr>
        <p:spPr>
          <a:xfrm>
            <a:off x="6037752" y="1094809"/>
            <a:ext cx="3894263" cy="6155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5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مثال تطبيقي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EFA3101A-D485-48B3-C0E3-8F00C0B8D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39" y="4826930"/>
            <a:ext cx="7047192" cy="2745927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FD465EA-0EF6-695A-16DB-FAE992735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3" y="1735037"/>
            <a:ext cx="8109123" cy="2745927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A5E712CC-B3F3-1795-4186-011FA2C9C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3" y="7572857"/>
            <a:ext cx="6752216" cy="51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07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فيلم" descr="فيلم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41" y="-1917451"/>
            <a:ext cx="10186929" cy="1598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5227.jpeg" descr="IMG_5227.jpeg"/>
          <p:cNvPicPr>
            <a:picLocks noChangeAspect="1"/>
          </p:cNvPicPr>
          <p:nvPr/>
        </p:nvPicPr>
        <p:blipFill>
          <a:blip r:embed="rId5"/>
          <a:srcRect l="6086" t="15219" r="2418" b="15773"/>
          <a:stretch>
            <a:fillRect/>
          </a:stretch>
        </p:blipFill>
        <p:spPr>
          <a:xfrm>
            <a:off x="587888" y="10234706"/>
            <a:ext cx="2987148" cy="2252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88" extrusionOk="0">
                <a:moveTo>
                  <a:pt x="7800" y="5"/>
                </a:moveTo>
                <a:cubicBezTo>
                  <a:pt x="7676" y="16"/>
                  <a:pt x="7619" y="46"/>
                  <a:pt x="7535" y="103"/>
                </a:cubicBezTo>
                <a:cubicBezTo>
                  <a:pt x="6897" y="536"/>
                  <a:pt x="6226" y="2416"/>
                  <a:pt x="5798" y="4966"/>
                </a:cubicBezTo>
                <a:cubicBezTo>
                  <a:pt x="5644" y="5881"/>
                  <a:pt x="5379" y="7866"/>
                  <a:pt x="5379" y="8098"/>
                </a:cubicBezTo>
                <a:cubicBezTo>
                  <a:pt x="5379" y="8418"/>
                  <a:pt x="5475" y="8403"/>
                  <a:pt x="2760" y="8501"/>
                </a:cubicBezTo>
                <a:cubicBezTo>
                  <a:pt x="785" y="8573"/>
                  <a:pt x="230" y="8610"/>
                  <a:pt x="157" y="8674"/>
                </a:cubicBezTo>
                <a:cubicBezTo>
                  <a:pt x="-66" y="8868"/>
                  <a:pt x="-65" y="8884"/>
                  <a:pt x="247" y="11935"/>
                </a:cubicBezTo>
                <a:cubicBezTo>
                  <a:pt x="406" y="13494"/>
                  <a:pt x="548" y="14829"/>
                  <a:pt x="561" y="14901"/>
                </a:cubicBezTo>
                <a:cubicBezTo>
                  <a:pt x="592" y="15064"/>
                  <a:pt x="816" y="15321"/>
                  <a:pt x="928" y="15321"/>
                </a:cubicBezTo>
                <a:cubicBezTo>
                  <a:pt x="981" y="15321"/>
                  <a:pt x="1034" y="15390"/>
                  <a:pt x="1072" y="15512"/>
                </a:cubicBezTo>
                <a:cubicBezTo>
                  <a:pt x="1105" y="15617"/>
                  <a:pt x="1197" y="15777"/>
                  <a:pt x="1276" y="15866"/>
                </a:cubicBezTo>
                <a:cubicBezTo>
                  <a:pt x="1402" y="16007"/>
                  <a:pt x="1447" y="16023"/>
                  <a:pt x="1620" y="15996"/>
                </a:cubicBezTo>
                <a:cubicBezTo>
                  <a:pt x="2133" y="15916"/>
                  <a:pt x="2364" y="15865"/>
                  <a:pt x="2391" y="15829"/>
                </a:cubicBezTo>
                <a:cubicBezTo>
                  <a:pt x="2407" y="15807"/>
                  <a:pt x="2477" y="15827"/>
                  <a:pt x="2544" y="15874"/>
                </a:cubicBezTo>
                <a:cubicBezTo>
                  <a:pt x="2809" y="16056"/>
                  <a:pt x="3098" y="15923"/>
                  <a:pt x="3240" y="15552"/>
                </a:cubicBezTo>
                <a:lnTo>
                  <a:pt x="3328" y="15321"/>
                </a:lnTo>
                <a:lnTo>
                  <a:pt x="4114" y="15321"/>
                </a:lnTo>
                <a:cubicBezTo>
                  <a:pt x="4545" y="15321"/>
                  <a:pt x="4914" y="15314"/>
                  <a:pt x="4932" y="15306"/>
                </a:cubicBezTo>
                <a:cubicBezTo>
                  <a:pt x="4950" y="15298"/>
                  <a:pt x="4975" y="15931"/>
                  <a:pt x="4990" y="16714"/>
                </a:cubicBezTo>
                <a:cubicBezTo>
                  <a:pt x="5013" y="18022"/>
                  <a:pt x="5060" y="18658"/>
                  <a:pt x="5160" y="19007"/>
                </a:cubicBezTo>
                <a:cubicBezTo>
                  <a:pt x="5189" y="19107"/>
                  <a:pt x="5182" y="19162"/>
                  <a:pt x="5130" y="19219"/>
                </a:cubicBezTo>
                <a:cubicBezTo>
                  <a:pt x="4908" y="19463"/>
                  <a:pt x="4927" y="19955"/>
                  <a:pt x="5169" y="20224"/>
                </a:cubicBezTo>
                <a:cubicBezTo>
                  <a:pt x="5715" y="20835"/>
                  <a:pt x="7266" y="21359"/>
                  <a:pt x="9025" y="21524"/>
                </a:cubicBezTo>
                <a:cubicBezTo>
                  <a:pt x="9552" y="21574"/>
                  <a:pt x="10093" y="21594"/>
                  <a:pt x="10630" y="21587"/>
                </a:cubicBezTo>
                <a:cubicBezTo>
                  <a:pt x="12240" y="21565"/>
                  <a:pt x="13808" y="21297"/>
                  <a:pt x="14837" y="20842"/>
                </a:cubicBezTo>
                <a:cubicBezTo>
                  <a:pt x="15678" y="20470"/>
                  <a:pt x="16032" y="20089"/>
                  <a:pt x="15968" y="19628"/>
                </a:cubicBezTo>
                <a:cubicBezTo>
                  <a:pt x="15926" y="19321"/>
                  <a:pt x="15928" y="19093"/>
                  <a:pt x="15979" y="18368"/>
                </a:cubicBezTo>
                <a:cubicBezTo>
                  <a:pt x="16009" y="17943"/>
                  <a:pt x="16009" y="17276"/>
                  <a:pt x="15981" y="16366"/>
                </a:cubicBezTo>
                <a:cubicBezTo>
                  <a:pt x="15958" y="15616"/>
                  <a:pt x="15946" y="14845"/>
                  <a:pt x="15954" y="14653"/>
                </a:cubicBezTo>
                <a:lnTo>
                  <a:pt x="15967" y="14306"/>
                </a:lnTo>
                <a:lnTo>
                  <a:pt x="16273" y="14261"/>
                </a:lnTo>
                <a:cubicBezTo>
                  <a:pt x="16912" y="14168"/>
                  <a:pt x="17340" y="13866"/>
                  <a:pt x="17728" y="13233"/>
                </a:cubicBezTo>
                <a:cubicBezTo>
                  <a:pt x="17836" y="13058"/>
                  <a:pt x="17994" y="12872"/>
                  <a:pt x="18080" y="12820"/>
                </a:cubicBezTo>
                <a:cubicBezTo>
                  <a:pt x="18359" y="12651"/>
                  <a:pt x="18521" y="12324"/>
                  <a:pt x="18521" y="11929"/>
                </a:cubicBezTo>
                <a:cubicBezTo>
                  <a:pt x="18521" y="11777"/>
                  <a:pt x="18553" y="11703"/>
                  <a:pt x="18675" y="11580"/>
                </a:cubicBezTo>
                <a:cubicBezTo>
                  <a:pt x="18915" y="11336"/>
                  <a:pt x="19040" y="11135"/>
                  <a:pt x="19119" y="10861"/>
                </a:cubicBezTo>
                <a:cubicBezTo>
                  <a:pt x="19186" y="10626"/>
                  <a:pt x="19186" y="10588"/>
                  <a:pt x="19119" y="10309"/>
                </a:cubicBezTo>
                <a:cubicBezTo>
                  <a:pt x="19055" y="10048"/>
                  <a:pt x="19053" y="9975"/>
                  <a:pt x="19104" y="9722"/>
                </a:cubicBezTo>
                <a:lnTo>
                  <a:pt x="19163" y="9433"/>
                </a:lnTo>
                <a:lnTo>
                  <a:pt x="19617" y="9359"/>
                </a:lnTo>
                <a:cubicBezTo>
                  <a:pt x="19867" y="9318"/>
                  <a:pt x="20297" y="9233"/>
                  <a:pt x="20573" y="9171"/>
                </a:cubicBezTo>
                <a:cubicBezTo>
                  <a:pt x="21420" y="8978"/>
                  <a:pt x="21534" y="8905"/>
                  <a:pt x="21532" y="8569"/>
                </a:cubicBezTo>
                <a:cubicBezTo>
                  <a:pt x="21531" y="8336"/>
                  <a:pt x="21402" y="7958"/>
                  <a:pt x="21266" y="7792"/>
                </a:cubicBezTo>
                <a:cubicBezTo>
                  <a:pt x="21072" y="7555"/>
                  <a:pt x="20750" y="7406"/>
                  <a:pt x="20442" y="7409"/>
                </a:cubicBezTo>
                <a:cubicBezTo>
                  <a:pt x="20169" y="7413"/>
                  <a:pt x="20004" y="7464"/>
                  <a:pt x="18353" y="8045"/>
                </a:cubicBezTo>
                <a:cubicBezTo>
                  <a:pt x="18032" y="8158"/>
                  <a:pt x="17753" y="8227"/>
                  <a:pt x="17733" y="8201"/>
                </a:cubicBezTo>
                <a:cubicBezTo>
                  <a:pt x="17714" y="8174"/>
                  <a:pt x="17728" y="7976"/>
                  <a:pt x="17765" y="7760"/>
                </a:cubicBezTo>
                <a:cubicBezTo>
                  <a:pt x="17929" y="6797"/>
                  <a:pt x="17636" y="6092"/>
                  <a:pt x="17071" y="6092"/>
                </a:cubicBezTo>
                <a:cubicBezTo>
                  <a:pt x="16919" y="6092"/>
                  <a:pt x="16854" y="6119"/>
                  <a:pt x="16825" y="6194"/>
                </a:cubicBezTo>
                <a:cubicBezTo>
                  <a:pt x="16803" y="6249"/>
                  <a:pt x="16774" y="6675"/>
                  <a:pt x="16760" y="7138"/>
                </a:cubicBezTo>
                <a:cubicBezTo>
                  <a:pt x="16743" y="7744"/>
                  <a:pt x="16712" y="8092"/>
                  <a:pt x="16647" y="8384"/>
                </a:cubicBezTo>
                <a:cubicBezTo>
                  <a:pt x="16529" y="8913"/>
                  <a:pt x="16528" y="9505"/>
                  <a:pt x="16644" y="9955"/>
                </a:cubicBezTo>
                <a:cubicBezTo>
                  <a:pt x="16714" y="10223"/>
                  <a:pt x="16723" y="10333"/>
                  <a:pt x="16688" y="10467"/>
                </a:cubicBezTo>
                <a:cubicBezTo>
                  <a:pt x="16605" y="10784"/>
                  <a:pt x="16634" y="11255"/>
                  <a:pt x="16752" y="11524"/>
                </a:cubicBezTo>
                <a:cubicBezTo>
                  <a:pt x="16845" y="11734"/>
                  <a:pt x="16854" y="11794"/>
                  <a:pt x="16814" y="11947"/>
                </a:cubicBezTo>
                <a:cubicBezTo>
                  <a:pt x="16780" y="12076"/>
                  <a:pt x="16781" y="12181"/>
                  <a:pt x="16817" y="12329"/>
                </a:cubicBezTo>
                <a:cubicBezTo>
                  <a:pt x="16862" y="12508"/>
                  <a:pt x="16857" y="12554"/>
                  <a:pt x="16777" y="12702"/>
                </a:cubicBezTo>
                <a:cubicBezTo>
                  <a:pt x="16677" y="12890"/>
                  <a:pt x="16329" y="13217"/>
                  <a:pt x="16175" y="13269"/>
                </a:cubicBezTo>
                <a:cubicBezTo>
                  <a:pt x="15954" y="13342"/>
                  <a:pt x="15939" y="13289"/>
                  <a:pt x="15967" y="12550"/>
                </a:cubicBezTo>
                <a:cubicBezTo>
                  <a:pt x="16101" y="8975"/>
                  <a:pt x="16351" y="6546"/>
                  <a:pt x="16779" y="4674"/>
                </a:cubicBezTo>
                <a:cubicBezTo>
                  <a:pt x="16852" y="4353"/>
                  <a:pt x="16942" y="3934"/>
                  <a:pt x="16978" y="3742"/>
                </a:cubicBezTo>
                <a:cubicBezTo>
                  <a:pt x="17051" y="3360"/>
                  <a:pt x="17035" y="2881"/>
                  <a:pt x="16942" y="2654"/>
                </a:cubicBezTo>
                <a:cubicBezTo>
                  <a:pt x="16875" y="2490"/>
                  <a:pt x="15641" y="994"/>
                  <a:pt x="15479" y="880"/>
                </a:cubicBezTo>
                <a:cubicBezTo>
                  <a:pt x="15174" y="664"/>
                  <a:pt x="13477" y="419"/>
                  <a:pt x="10596" y="175"/>
                </a:cubicBezTo>
                <a:cubicBezTo>
                  <a:pt x="9852" y="112"/>
                  <a:pt x="8899" y="43"/>
                  <a:pt x="8479" y="21"/>
                </a:cubicBezTo>
                <a:cubicBezTo>
                  <a:pt x="8118" y="2"/>
                  <a:pt x="7925" y="-6"/>
                  <a:pt x="7800" y="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2" name="trim.6A5DFD6A-F1A6-4C8B-A1BC-B7BBEA30C65D.MOV">
            <a:hlinkClick r:id="" action="ppaction://media"/>
            <a:extLst>
              <a:ext uri="{FF2B5EF4-FFF2-40B4-BE49-F238E27FC236}">
                <a16:creationId xmlns:a16="http://schemas.microsoft.com/office/drawing/2014/main" id="{403EED08-3CC8-5664-7921-8002378F3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626" y="517147"/>
            <a:ext cx="9188825" cy="87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2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G_5228.jpeg" descr="IMG_5228.jpeg"/>
          <p:cNvPicPr>
            <a:picLocks noChangeAspect="1"/>
          </p:cNvPicPr>
          <p:nvPr/>
        </p:nvPicPr>
        <p:blipFill>
          <a:blip r:embed="rId4"/>
          <a:srcRect l="4637" t="13463" r="3954" b="14132"/>
          <a:stretch>
            <a:fillRect/>
          </a:stretch>
        </p:blipFill>
        <p:spPr>
          <a:xfrm>
            <a:off x="5799865" y="868843"/>
            <a:ext cx="3388958" cy="2684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89" extrusionOk="0">
                <a:moveTo>
                  <a:pt x="12186" y="5"/>
                </a:moveTo>
                <a:cubicBezTo>
                  <a:pt x="12020" y="-7"/>
                  <a:pt x="11815" y="6"/>
                  <a:pt x="11729" y="36"/>
                </a:cubicBezTo>
                <a:cubicBezTo>
                  <a:pt x="10909" y="320"/>
                  <a:pt x="10123" y="2470"/>
                  <a:pt x="9587" y="5896"/>
                </a:cubicBezTo>
                <a:cubicBezTo>
                  <a:pt x="9444" y="6812"/>
                  <a:pt x="9428" y="6866"/>
                  <a:pt x="9331" y="6764"/>
                </a:cubicBezTo>
                <a:cubicBezTo>
                  <a:pt x="9235" y="6664"/>
                  <a:pt x="9290" y="5192"/>
                  <a:pt x="9395" y="5043"/>
                </a:cubicBezTo>
                <a:cubicBezTo>
                  <a:pt x="9457" y="4955"/>
                  <a:pt x="9459" y="4936"/>
                  <a:pt x="9399" y="4861"/>
                </a:cubicBezTo>
                <a:cubicBezTo>
                  <a:pt x="9338" y="4784"/>
                  <a:pt x="8174" y="4343"/>
                  <a:pt x="6545" y="3780"/>
                </a:cubicBezTo>
                <a:cubicBezTo>
                  <a:pt x="5945" y="3572"/>
                  <a:pt x="5863" y="3557"/>
                  <a:pt x="5474" y="3580"/>
                </a:cubicBezTo>
                <a:cubicBezTo>
                  <a:pt x="5234" y="3594"/>
                  <a:pt x="4589" y="3717"/>
                  <a:pt x="3980" y="3864"/>
                </a:cubicBezTo>
                <a:cubicBezTo>
                  <a:pt x="3391" y="4006"/>
                  <a:pt x="2357" y="4244"/>
                  <a:pt x="1683" y="4395"/>
                </a:cubicBezTo>
                <a:cubicBezTo>
                  <a:pt x="1009" y="4545"/>
                  <a:pt x="386" y="4696"/>
                  <a:pt x="296" y="4729"/>
                </a:cubicBezTo>
                <a:cubicBezTo>
                  <a:pt x="26" y="4825"/>
                  <a:pt x="0" y="4948"/>
                  <a:pt x="0" y="6156"/>
                </a:cubicBezTo>
                <a:cubicBezTo>
                  <a:pt x="0" y="7387"/>
                  <a:pt x="-13" y="7347"/>
                  <a:pt x="484" y="7653"/>
                </a:cubicBezTo>
                <a:lnTo>
                  <a:pt x="809" y="7852"/>
                </a:lnTo>
                <a:lnTo>
                  <a:pt x="798" y="8600"/>
                </a:lnTo>
                <a:cubicBezTo>
                  <a:pt x="792" y="9010"/>
                  <a:pt x="776" y="9864"/>
                  <a:pt x="764" y="10495"/>
                </a:cubicBezTo>
                <a:lnTo>
                  <a:pt x="741" y="11644"/>
                </a:lnTo>
                <a:lnTo>
                  <a:pt x="845" y="11766"/>
                </a:lnTo>
                <a:cubicBezTo>
                  <a:pt x="903" y="11835"/>
                  <a:pt x="1110" y="11974"/>
                  <a:pt x="1303" y="12074"/>
                </a:cubicBezTo>
                <a:cubicBezTo>
                  <a:pt x="1496" y="12174"/>
                  <a:pt x="1678" y="12290"/>
                  <a:pt x="1706" y="12333"/>
                </a:cubicBezTo>
                <a:cubicBezTo>
                  <a:pt x="1741" y="12387"/>
                  <a:pt x="1755" y="12677"/>
                  <a:pt x="1752" y="13237"/>
                </a:cubicBezTo>
                <a:cubicBezTo>
                  <a:pt x="1747" y="14043"/>
                  <a:pt x="1751" y="14068"/>
                  <a:pt x="1858" y="14229"/>
                </a:cubicBezTo>
                <a:cubicBezTo>
                  <a:pt x="1924" y="14328"/>
                  <a:pt x="2111" y="14474"/>
                  <a:pt x="2329" y="14592"/>
                </a:cubicBezTo>
                <a:cubicBezTo>
                  <a:pt x="2529" y="14700"/>
                  <a:pt x="3197" y="15088"/>
                  <a:pt x="3815" y="15455"/>
                </a:cubicBezTo>
                <a:lnTo>
                  <a:pt x="4940" y="16123"/>
                </a:lnTo>
                <a:lnTo>
                  <a:pt x="6156" y="15762"/>
                </a:lnTo>
                <a:cubicBezTo>
                  <a:pt x="6825" y="15564"/>
                  <a:pt x="7465" y="15375"/>
                  <a:pt x="7581" y="15342"/>
                </a:cubicBezTo>
                <a:cubicBezTo>
                  <a:pt x="7696" y="15308"/>
                  <a:pt x="7804" y="15298"/>
                  <a:pt x="7820" y="15318"/>
                </a:cubicBezTo>
                <a:cubicBezTo>
                  <a:pt x="7836" y="15338"/>
                  <a:pt x="7844" y="15446"/>
                  <a:pt x="7837" y="15560"/>
                </a:cubicBezTo>
                <a:cubicBezTo>
                  <a:pt x="7812" y="15996"/>
                  <a:pt x="8097" y="16196"/>
                  <a:pt x="8510" y="16031"/>
                </a:cubicBezTo>
                <a:cubicBezTo>
                  <a:pt x="8871" y="15887"/>
                  <a:pt x="8880" y="15904"/>
                  <a:pt x="8880" y="16661"/>
                </a:cubicBezTo>
                <a:cubicBezTo>
                  <a:pt x="8881" y="17475"/>
                  <a:pt x="8948" y="18436"/>
                  <a:pt x="9032" y="18833"/>
                </a:cubicBezTo>
                <a:cubicBezTo>
                  <a:pt x="9093" y="19119"/>
                  <a:pt x="9092" y="19140"/>
                  <a:pt x="9010" y="19251"/>
                </a:cubicBezTo>
                <a:cubicBezTo>
                  <a:pt x="8787" y="19551"/>
                  <a:pt x="8826" y="19937"/>
                  <a:pt x="9112" y="20255"/>
                </a:cubicBezTo>
                <a:cubicBezTo>
                  <a:pt x="9667" y="20872"/>
                  <a:pt x="11391" y="21407"/>
                  <a:pt x="13321" y="21563"/>
                </a:cubicBezTo>
                <a:cubicBezTo>
                  <a:pt x="13596" y="21585"/>
                  <a:pt x="14179" y="21593"/>
                  <a:pt x="14761" y="21589"/>
                </a:cubicBezTo>
                <a:cubicBezTo>
                  <a:pt x="15343" y="21585"/>
                  <a:pt x="15922" y="21569"/>
                  <a:pt x="16188" y="21543"/>
                </a:cubicBezTo>
                <a:cubicBezTo>
                  <a:pt x="18089" y="21358"/>
                  <a:pt x="19576" y="20895"/>
                  <a:pt x="20197" y="20296"/>
                </a:cubicBezTo>
                <a:cubicBezTo>
                  <a:pt x="20454" y="20048"/>
                  <a:pt x="20546" y="19657"/>
                  <a:pt x="20408" y="19407"/>
                </a:cubicBezTo>
                <a:cubicBezTo>
                  <a:pt x="20355" y="19312"/>
                  <a:pt x="20353" y="19258"/>
                  <a:pt x="20396" y="19104"/>
                </a:cubicBezTo>
                <a:cubicBezTo>
                  <a:pt x="20436" y="18965"/>
                  <a:pt x="20447" y="18148"/>
                  <a:pt x="20436" y="15875"/>
                </a:cubicBezTo>
                <a:cubicBezTo>
                  <a:pt x="20428" y="14113"/>
                  <a:pt x="20442" y="12354"/>
                  <a:pt x="20470" y="11697"/>
                </a:cubicBezTo>
                <a:cubicBezTo>
                  <a:pt x="20599" y="8691"/>
                  <a:pt x="20910" y="6166"/>
                  <a:pt x="21388" y="4255"/>
                </a:cubicBezTo>
                <a:cubicBezTo>
                  <a:pt x="21552" y="3600"/>
                  <a:pt x="21587" y="3245"/>
                  <a:pt x="21521" y="2898"/>
                </a:cubicBezTo>
                <a:cubicBezTo>
                  <a:pt x="21471" y="2634"/>
                  <a:pt x="21430" y="2574"/>
                  <a:pt x="20757" y="1797"/>
                </a:cubicBezTo>
                <a:cubicBezTo>
                  <a:pt x="20366" y="1345"/>
                  <a:pt x="19986" y="935"/>
                  <a:pt x="19916" y="889"/>
                </a:cubicBezTo>
                <a:cubicBezTo>
                  <a:pt x="19542" y="645"/>
                  <a:pt x="17040" y="329"/>
                  <a:pt x="13758" y="110"/>
                </a:cubicBezTo>
                <a:cubicBezTo>
                  <a:pt x="13060" y="64"/>
                  <a:pt x="12352" y="17"/>
                  <a:pt x="12186" y="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" dist="127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78" name="النص"/>
          <p:cNvSpPr/>
          <p:nvPr/>
        </p:nvSpPr>
        <p:spPr>
          <a:xfrm>
            <a:off x="498039" y="3650475"/>
            <a:ext cx="8690784" cy="8485481"/>
          </a:xfrm>
          <a:prstGeom prst="roundRect">
            <a:avLst>
              <a:gd name="adj" fmla="val 19867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dirty="0"/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223927EC-1C5E-B5CA-00EB-81A0F3FE6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3" y="3892068"/>
            <a:ext cx="7644902" cy="7811854"/>
          </a:xfrm>
          <a:prstGeom prst="rect">
            <a:avLst/>
          </a:prstGeom>
        </p:spPr>
      </p:pic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E8F2B96B-022B-FADD-3D84-7CA6BAB38E78}"/>
              </a:ext>
            </a:extLst>
          </p:cNvPr>
          <p:cNvCxnSpPr>
            <a:cxnSpLocks/>
          </p:cNvCxnSpPr>
          <p:nvPr/>
        </p:nvCxnSpPr>
        <p:spPr>
          <a:xfrm flipH="1">
            <a:off x="3240243" y="6922745"/>
            <a:ext cx="1788957" cy="326215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3AEA5FEE-A190-B8D3-1797-85B4F6C03748}"/>
              </a:ext>
            </a:extLst>
          </p:cNvPr>
          <p:cNvCxnSpPr>
            <a:cxnSpLocks/>
          </p:cNvCxnSpPr>
          <p:nvPr/>
        </p:nvCxnSpPr>
        <p:spPr>
          <a:xfrm flipH="1" flipV="1">
            <a:off x="3240243" y="6125882"/>
            <a:ext cx="1788957" cy="24184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B9DC229D-6596-F9F8-E7DA-B084A054FBB9}"/>
              </a:ext>
            </a:extLst>
          </p:cNvPr>
          <p:cNvCxnSpPr>
            <a:cxnSpLocks/>
          </p:cNvCxnSpPr>
          <p:nvPr/>
        </p:nvCxnSpPr>
        <p:spPr>
          <a:xfrm flipH="1" flipV="1">
            <a:off x="3240243" y="7819216"/>
            <a:ext cx="1788957" cy="161862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46673264-692D-847C-800B-6DA3BA595740}"/>
              </a:ext>
            </a:extLst>
          </p:cNvPr>
          <p:cNvCxnSpPr>
            <a:cxnSpLocks/>
          </p:cNvCxnSpPr>
          <p:nvPr/>
        </p:nvCxnSpPr>
        <p:spPr>
          <a:xfrm flipH="1">
            <a:off x="3240243" y="6125882"/>
            <a:ext cx="1636557" cy="24184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FA3BE21A-15FD-7AD9-2D0A-EAAB3F2B46DB}"/>
              </a:ext>
            </a:extLst>
          </p:cNvPr>
          <p:cNvCxnSpPr>
            <a:cxnSpLocks/>
          </p:cNvCxnSpPr>
          <p:nvPr/>
        </p:nvCxnSpPr>
        <p:spPr>
          <a:xfrm flipH="1" flipV="1">
            <a:off x="3240243" y="9437843"/>
            <a:ext cx="1636557" cy="176803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A39D9F6A-8216-0849-5A9C-2579CC002687}"/>
              </a:ext>
            </a:extLst>
          </p:cNvPr>
          <p:cNvCxnSpPr>
            <a:cxnSpLocks/>
          </p:cNvCxnSpPr>
          <p:nvPr/>
        </p:nvCxnSpPr>
        <p:spPr>
          <a:xfrm flipH="1">
            <a:off x="3240243" y="10583333"/>
            <a:ext cx="1788957" cy="79686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30BA1DEA-AFAD-B2B4-FDF6-7BCF0403C5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973" y="865412"/>
            <a:ext cx="4570851" cy="2558331"/>
          </a:xfrm>
          <a:prstGeom prst="rect">
            <a:avLst/>
          </a:prstGeom>
        </p:spPr>
      </p:pic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58A9473F-770B-7F59-F00E-6943B30BA935}"/>
              </a:ext>
            </a:extLst>
          </p:cNvPr>
          <p:cNvCxnSpPr>
            <a:cxnSpLocks/>
          </p:cNvCxnSpPr>
          <p:nvPr/>
        </p:nvCxnSpPr>
        <p:spPr>
          <a:xfrm flipH="1" flipV="1">
            <a:off x="3240243" y="6922745"/>
            <a:ext cx="1636557" cy="89647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السؤال"/>
          <p:cNvSpPr/>
          <p:nvPr/>
        </p:nvSpPr>
        <p:spPr>
          <a:xfrm>
            <a:off x="563945" y="750235"/>
            <a:ext cx="8725301" cy="2151282"/>
          </a:xfrm>
          <a:prstGeom prst="roundRect">
            <a:avLst>
              <a:gd name="adj" fmla="val 13855"/>
            </a:avLst>
          </a:prstGeom>
          <a:solidFill>
            <a:srgbClr val="FFF3DB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dirty="0"/>
              <a:t>تطبيق عملي منزلي (اختاري أحد التطبيقين التاليين )</a:t>
            </a:r>
            <a:endParaRPr dirty="0"/>
          </a:p>
        </p:txBody>
      </p:sp>
      <p:pic>
        <p:nvPicPr>
          <p:cNvPr id="105" name="IMG_5244.jpeg" descr="IMG_5244.jpeg"/>
          <p:cNvPicPr>
            <a:picLocks noChangeAspect="1"/>
          </p:cNvPicPr>
          <p:nvPr/>
        </p:nvPicPr>
        <p:blipFill>
          <a:blip r:embed="rId2"/>
          <a:srcRect l="3619" t="19294" r="2738" b="19184"/>
          <a:stretch>
            <a:fillRect/>
          </a:stretch>
        </p:blipFill>
        <p:spPr>
          <a:xfrm>
            <a:off x="563945" y="3083471"/>
            <a:ext cx="8725301" cy="9171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8" extrusionOk="0">
                <a:moveTo>
                  <a:pt x="13455" y="0"/>
                </a:moveTo>
                <a:cubicBezTo>
                  <a:pt x="13009" y="0"/>
                  <a:pt x="12919" y="53"/>
                  <a:pt x="12656" y="467"/>
                </a:cubicBezTo>
                <a:cubicBezTo>
                  <a:pt x="11995" y="1507"/>
                  <a:pt x="11436" y="4207"/>
                  <a:pt x="11078" y="8077"/>
                </a:cubicBezTo>
                <a:cubicBezTo>
                  <a:pt x="11013" y="8776"/>
                  <a:pt x="10944" y="9376"/>
                  <a:pt x="10923" y="9411"/>
                </a:cubicBezTo>
                <a:cubicBezTo>
                  <a:pt x="10900" y="9452"/>
                  <a:pt x="10856" y="9446"/>
                  <a:pt x="10802" y="9394"/>
                </a:cubicBezTo>
                <a:cubicBezTo>
                  <a:pt x="10690" y="9288"/>
                  <a:pt x="10411" y="9292"/>
                  <a:pt x="10312" y="9403"/>
                </a:cubicBezTo>
                <a:cubicBezTo>
                  <a:pt x="10254" y="9468"/>
                  <a:pt x="10197" y="9475"/>
                  <a:pt x="10099" y="9429"/>
                </a:cubicBezTo>
                <a:cubicBezTo>
                  <a:pt x="9899" y="9335"/>
                  <a:pt x="9662" y="9505"/>
                  <a:pt x="9581" y="9801"/>
                </a:cubicBezTo>
                <a:lnTo>
                  <a:pt x="9518" y="10031"/>
                </a:lnTo>
                <a:lnTo>
                  <a:pt x="4759" y="10031"/>
                </a:lnTo>
                <a:lnTo>
                  <a:pt x="0" y="10031"/>
                </a:lnTo>
                <a:lnTo>
                  <a:pt x="0" y="15569"/>
                </a:lnTo>
                <a:lnTo>
                  <a:pt x="0" y="21105"/>
                </a:lnTo>
                <a:lnTo>
                  <a:pt x="6174" y="21103"/>
                </a:lnTo>
                <a:cubicBezTo>
                  <a:pt x="9570" y="21102"/>
                  <a:pt x="12362" y="21114"/>
                  <a:pt x="12380" y="21131"/>
                </a:cubicBezTo>
                <a:cubicBezTo>
                  <a:pt x="12502" y="21245"/>
                  <a:pt x="13921" y="21515"/>
                  <a:pt x="14782" y="21586"/>
                </a:cubicBezTo>
                <a:cubicBezTo>
                  <a:pt x="14908" y="21597"/>
                  <a:pt x="15093" y="21600"/>
                  <a:pt x="15308" y="21598"/>
                </a:cubicBezTo>
                <a:cubicBezTo>
                  <a:pt x="15954" y="21590"/>
                  <a:pt x="16877" y="21532"/>
                  <a:pt x="17349" y="21457"/>
                </a:cubicBezTo>
                <a:cubicBezTo>
                  <a:pt x="18666" y="21249"/>
                  <a:pt x="19783" y="20764"/>
                  <a:pt x="20167" y="20235"/>
                </a:cubicBezTo>
                <a:cubicBezTo>
                  <a:pt x="20223" y="20157"/>
                  <a:pt x="20306" y="19969"/>
                  <a:pt x="20351" y="19817"/>
                </a:cubicBezTo>
                <a:cubicBezTo>
                  <a:pt x="20396" y="19663"/>
                  <a:pt x="20484" y="19501"/>
                  <a:pt x="20548" y="19450"/>
                </a:cubicBezTo>
                <a:cubicBezTo>
                  <a:pt x="20693" y="19335"/>
                  <a:pt x="20823" y="19120"/>
                  <a:pt x="20927" y="18825"/>
                </a:cubicBezTo>
                <a:cubicBezTo>
                  <a:pt x="20988" y="18649"/>
                  <a:pt x="21008" y="18446"/>
                  <a:pt x="21011" y="17943"/>
                </a:cubicBezTo>
                <a:cubicBezTo>
                  <a:pt x="21015" y="17458"/>
                  <a:pt x="21035" y="17234"/>
                  <a:pt x="21091" y="17069"/>
                </a:cubicBezTo>
                <a:cubicBezTo>
                  <a:pt x="21147" y="16904"/>
                  <a:pt x="21160" y="16763"/>
                  <a:pt x="21141" y="16523"/>
                </a:cubicBezTo>
                <a:cubicBezTo>
                  <a:pt x="21119" y="16234"/>
                  <a:pt x="21131" y="16161"/>
                  <a:pt x="21263" y="15835"/>
                </a:cubicBezTo>
                <a:cubicBezTo>
                  <a:pt x="21470" y="15324"/>
                  <a:pt x="21583" y="14793"/>
                  <a:pt x="21593" y="14310"/>
                </a:cubicBezTo>
                <a:cubicBezTo>
                  <a:pt x="21600" y="14020"/>
                  <a:pt x="21569" y="13748"/>
                  <a:pt x="21501" y="13507"/>
                </a:cubicBezTo>
                <a:cubicBezTo>
                  <a:pt x="21375" y="13060"/>
                  <a:pt x="21233" y="12867"/>
                  <a:pt x="20762" y="12504"/>
                </a:cubicBezTo>
                <a:lnTo>
                  <a:pt x="20365" y="12198"/>
                </a:lnTo>
                <a:lnTo>
                  <a:pt x="20377" y="11490"/>
                </a:lnTo>
                <a:cubicBezTo>
                  <a:pt x="20414" y="9290"/>
                  <a:pt x="20698" y="6437"/>
                  <a:pt x="21077" y="4470"/>
                </a:cubicBezTo>
                <a:cubicBezTo>
                  <a:pt x="21225" y="3701"/>
                  <a:pt x="21249" y="3500"/>
                  <a:pt x="21234" y="3111"/>
                </a:cubicBezTo>
                <a:lnTo>
                  <a:pt x="21216" y="2652"/>
                </a:lnTo>
                <a:lnTo>
                  <a:pt x="20961" y="2288"/>
                </a:lnTo>
                <a:cubicBezTo>
                  <a:pt x="20237" y="1254"/>
                  <a:pt x="19915" y="851"/>
                  <a:pt x="19758" y="787"/>
                </a:cubicBezTo>
                <a:cubicBezTo>
                  <a:pt x="19174" y="547"/>
                  <a:pt x="14788" y="0"/>
                  <a:pt x="13455" y="0"/>
                </a:cubicBezTo>
                <a:close/>
                <a:moveTo>
                  <a:pt x="11436" y="10695"/>
                </a:moveTo>
                <a:lnTo>
                  <a:pt x="11637" y="10715"/>
                </a:lnTo>
                <a:lnTo>
                  <a:pt x="11637" y="15600"/>
                </a:lnTo>
                <a:lnTo>
                  <a:pt x="11637" y="20484"/>
                </a:lnTo>
                <a:lnTo>
                  <a:pt x="6021" y="20501"/>
                </a:lnTo>
                <a:cubicBezTo>
                  <a:pt x="1550" y="20514"/>
                  <a:pt x="399" y="20501"/>
                  <a:pt x="383" y="20436"/>
                </a:cubicBezTo>
                <a:cubicBezTo>
                  <a:pt x="371" y="20391"/>
                  <a:pt x="368" y="18185"/>
                  <a:pt x="374" y="15534"/>
                </a:cubicBezTo>
                <a:lnTo>
                  <a:pt x="385" y="10715"/>
                </a:lnTo>
                <a:lnTo>
                  <a:pt x="5263" y="10728"/>
                </a:lnTo>
                <a:cubicBezTo>
                  <a:pt x="10298" y="10742"/>
                  <a:pt x="10516" y="10747"/>
                  <a:pt x="10571" y="10829"/>
                </a:cubicBezTo>
                <a:cubicBezTo>
                  <a:pt x="10627" y="10915"/>
                  <a:pt x="10974" y="10881"/>
                  <a:pt x="11107" y="10777"/>
                </a:cubicBezTo>
                <a:cubicBezTo>
                  <a:pt x="11184" y="10715"/>
                  <a:pt x="11314" y="10683"/>
                  <a:pt x="11436" y="1069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4" name="الإجابة">
            <a:extLst>
              <a:ext uri="{FF2B5EF4-FFF2-40B4-BE49-F238E27FC236}">
                <a16:creationId xmlns:a16="http://schemas.microsoft.com/office/drawing/2014/main" id="{A4B57459-9232-226E-64A4-B8C79AB85123}"/>
              </a:ext>
            </a:extLst>
          </p:cNvPr>
          <p:cNvSpPr/>
          <p:nvPr/>
        </p:nvSpPr>
        <p:spPr>
          <a:xfrm>
            <a:off x="795714" y="7620000"/>
            <a:ext cx="4408795" cy="4208431"/>
          </a:xfrm>
          <a:prstGeom prst="roundRect">
            <a:avLst>
              <a:gd name="adj" fmla="val 31916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dirty="0"/>
              <a:t>تدريب (٣)</a:t>
            </a:r>
          </a:p>
          <a:p>
            <a:pPr rtl="0">
              <a:defRPr/>
            </a:pPr>
            <a:r>
              <a:rPr lang="ar-SA" dirty="0"/>
              <a:t>أو </a:t>
            </a:r>
          </a:p>
          <a:p>
            <a:pPr rtl="0">
              <a:defRPr/>
            </a:pPr>
            <a:r>
              <a:rPr lang="ar-SA" dirty="0"/>
              <a:t>تدريب(٤)</a:t>
            </a:r>
          </a:p>
          <a:p>
            <a:pPr rtl="0">
              <a:defRPr/>
            </a:pPr>
            <a:r>
              <a:rPr lang="ar-SA" dirty="0"/>
              <a:t>صفحة(٨٥)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مستعدّين !"/>
          <p:cNvSpPr/>
          <p:nvPr/>
        </p:nvSpPr>
        <p:spPr>
          <a:xfrm>
            <a:off x="1270000" y="7420784"/>
            <a:ext cx="7171765" cy="4482352"/>
          </a:xfrm>
          <a:prstGeom prst="roundRect">
            <a:avLst>
              <a:gd name="adj" fmla="val 25960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lang="ar-SA" sz="3000" dirty="0"/>
          </a:p>
          <a:p>
            <a:pPr rtl="0">
              <a:defRPr/>
            </a:pPr>
            <a:endParaRPr lang="ar-SA" sz="3000" dirty="0"/>
          </a:p>
          <a:p>
            <a:pPr rtl="0">
              <a:defRPr/>
            </a:pP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</a:rPr>
              <a:t>أستودعتكم الله الذي لاتضيع ودائعه</a:t>
            </a:r>
            <a:endParaRPr lang="ar-SA" sz="3000" dirty="0"/>
          </a:p>
          <a:p>
            <a:pPr rtl="0">
              <a:defRPr/>
            </a:pPr>
            <a:endParaRPr lang="ar-SA" sz="3000" dirty="0"/>
          </a:p>
          <a:p>
            <a:pPr rtl="0">
              <a:defRPr/>
            </a:pPr>
            <a:endParaRPr lang="ar-SA" sz="3000" dirty="0"/>
          </a:p>
          <a:p>
            <a:pPr algn="l" rtl="0">
              <a:defRPr/>
            </a:pPr>
            <a:r>
              <a:rPr lang="ar-SA" sz="3000" b="1" dirty="0"/>
              <a:t>أ</a:t>
            </a: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ar-SA" sz="3000" b="1" dirty="0"/>
              <a:t> صباح القحطاني</a:t>
            </a:r>
          </a:p>
          <a:p>
            <a:pPr rtl="0">
              <a:defRPr/>
            </a:pPr>
            <a:endParaRPr lang="ar-SA" sz="3000" dirty="0"/>
          </a:p>
        </p:txBody>
      </p:sp>
      <p:pic>
        <p:nvPicPr>
          <p:cNvPr id="2" name="IMG_5243.jpeg" descr="IMG_5243.jpeg">
            <a:extLst>
              <a:ext uri="{FF2B5EF4-FFF2-40B4-BE49-F238E27FC236}">
                <a16:creationId xmlns:a16="http://schemas.microsoft.com/office/drawing/2014/main" id="{FEB018A0-B9A0-6246-A5E2-C1C5DD14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00" t="5147" r="14843" b="5572"/>
          <a:stretch>
            <a:fillRect/>
          </a:stretch>
        </p:blipFill>
        <p:spPr>
          <a:xfrm>
            <a:off x="821765" y="1297030"/>
            <a:ext cx="7943725" cy="11016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8871" y="1"/>
                </a:moveTo>
                <a:cubicBezTo>
                  <a:pt x="8394" y="-5"/>
                  <a:pt x="8216" y="17"/>
                  <a:pt x="8111" y="64"/>
                </a:cubicBezTo>
                <a:cubicBezTo>
                  <a:pt x="7005" y="554"/>
                  <a:pt x="6000" y="2763"/>
                  <a:pt x="5405" y="6011"/>
                </a:cubicBezTo>
                <a:cubicBezTo>
                  <a:pt x="5156" y="7364"/>
                  <a:pt x="4876" y="9611"/>
                  <a:pt x="4875" y="10252"/>
                </a:cubicBezTo>
                <a:cubicBezTo>
                  <a:pt x="4875" y="10507"/>
                  <a:pt x="4857" y="10562"/>
                  <a:pt x="4764" y="10603"/>
                </a:cubicBezTo>
                <a:cubicBezTo>
                  <a:pt x="4703" y="10629"/>
                  <a:pt x="4602" y="10729"/>
                  <a:pt x="4540" y="10826"/>
                </a:cubicBezTo>
                <a:lnTo>
                  <a:pt x="4428" y="11005"/>
                </a:lnTo>
                <a:lnTo>
                  <a:pt x="2214" y="11005"/>
                </a:lnTo>
                <a:lnTo>
                  <a:pt x="0" y="11005"/>
                </a:lnTo>
                <a:lnTo>
                  <a:pt x="0" y="16301"/>
                </a:lnTo>
                <a:lnTo>
                  <a:pt x="0" y="21595"/>
                </a:lnTo>
                <a:lnTo>
                  <a:pt x="10802" y="21595"/>
                </a:lnTo>
                <a:lnTo>
                  <a:pt x="21600" y="21595"/>
                </a:lnTo>
                <a:lnTo>
                  <a:pt x="21600" y="16301"/>
                </a:lnTo>
                <a:lnTo>
                  <a:pt x="21600" y="11008"/>
                </a:lnTo>
                <a:lnTo>
                  <a:pt x="20284" y="10996"/>
                </a:lnTo>
                <a:lnTo>
                  <a:pt x="18968" y="10984"/>
                </a:lnTo>
                <a:lnTo>
                  <a:pt x="18983" y="10198"/>
                </a:lnTo>
                <a:cubicBezTo>
                  <a:pt x="19032" y="7672"/>
                  <a:pt x="19460" y="5089"/>
                  <a:pt x="20090" y="3489"/>
                </a:cubicBezTo>
                <a:cubicBezTo>
                  <a:pt x="20305" y="2945"/>
                  <a:pt x="20379" y="2409"/>
                  <a:pt x="20277" y="2159"/>
                </a:cubicBezTo>
                <a:cubicBezTo>
                  <a:pt x="20232" y="2050"/>
                  <a:pt x="19973" y="1831"/>
                  <a:pt x="19352" y="1379"/>
                </a:cubicBezTo>
                <a:cubicBezTo>
                  <a:pt x="18878" y="1034"/>
                  <a:pt x="18429" y="725"/>
                  <a:pt x="18353" y="693"/>
                </a:cubicBezTo>
                <a:cubicBezTo>
                  <a:pt x="17916" y="505"/>
                  <a:pt x="15496" y="299"/>
                  <a:pt x="11436" y="103"/>
                </a:cubicBezTo>
                <a:cubicBezTo>
                  <a:pt x="10124" y="40"/>
                  <a:pt x="9348" y="6"/>
                  <a:pt x="8871" y="1"/>
                </a:cubicBezTo>
                <a:close/>
                <a:moveTo>
                  <a:pt x="20907" y="11676"/>
                </a:moveTo>
                <a:lnTo>
                  <a:pt x="20907" y="16356"/>
                </a:lnTo>
                <a:lnTo>
                  <a:pt x="20907" y="21036"/>
                </a:lnTo>
                <a:lnTo>
                  <a:pt x="10813" y="21048"/>
                </a:lnTo>
                <a:cubicBezTo>
                  <a:pt x="2766" y="21057"/>
                  <a:pt x="711" y="21047"/>
                  <a:pt x="690" y="21002"/>
                </a:cubicBezTo>
                <a:cubicBezTo>
                  <a:pt x="675" y="20972"/>
                  <a:pt x="671" y="18865"/>
                  <a:pt x="678" y="16323"/>
                </a:cubicBezTo>
                <a:lnTo>
                  <a:pt x="693" y="11700"/>
                </a:lnTo>
                <a:lnTo>
                  <a:pt x="3377" y="11697"/>
                </a:lnTo>
                <a:cubicBezTo>
                  <a:pt x="5642" y="11694"/>
                  <a:pt x="6085" y="11705"/>
                  <a:pt x="6191" y="11761"/>
                </a:cubicBezTo>
                <a:cubicBezTo>
                  <a:pt x="6333" y="11834"/>
                  <a:pt x="6893" y="11811"/>
                  <a:pt x="6996" y="11727"/>
                </a:cubicBezTo>
                <a:cubicBezTo>
                  <a:pt x="7036" y="11695"/>
                  <a:pt x="8299" y="11679"/>
                  <a:pt x="10992" y="11679"/>
                </a:cubicBezTo>
                <a:cubicBezTo>
                  <a:pt x="14277" y="11680"/>
                  <a:pt x="14963" y="11692"/>
                  <a:pt x="15148" y="11746"/>
                </a:cubicBezTo>
                <a:cubicBezTo>
                  <a:pt x="15422" y="11826"/>
                  <a:pt x="15620" y="11830"/>
                  <a:pt x="15823" y="11761"/>
                </a:cubicBezTo>
                <a:cubicBezTo>
                  <a:pt x="16007" y="11697"/>
                  <a:pt x="15985" y="11697"/>
                  <a:pt x="18749" y="11685"/>
                </a:cubicBezTo>
                <a:lnTo>
                  <a:pt x="20907" y="11676"/>
                </a:lnTo>
                <a:close/>
              </a:path>
            </a:pathLst>
          </a:custGeom>
          <a:ln w="3175">
            <a:miter lim="400000"/>
          </a:ln>
        </p:spPr>
      </p:pic>
      <p:sp>
        <p:nvSpPr>
          <p:cNvPr id="3" name="مربع نص 2">
            <a:hlinkClick r:id="rId3" invalidUrl="https://t.me/maharat_raqmia_sabah"/>
            <a:extLst>
              <a:ext uri="{FF2B5EF4-FFF2-40B4-BE49-F238E27FC236}">
                <a16:creationId xmlns:a16="http://schemas.microsoft.com/office/drawing/2014/main" id="{34E0E10E-9A3C-204F-B812-F2DFBACD4F79}"/>
              </a:ext>
            </a:extLst>
          </p:cNvPr>
          <p:cNvSpPr txBox="1"/>
          <p:nvPr/>
        </p:nvSpPr>
        <p:spPr>
          <a:xfrm>
            <a:off x="1642439" y="9661960"/>
            <a:ext cx="6302375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GB" sz="2500" b="1" dirty="0">
                <a:solidFill>
                  <a:srgbClr val="7030A0"/>
                </a:solidFill>
              </a:rPr>
              <a:t>https://t.me/</a:t>
            </a:r>
            <a:r>
              <a:rPr lang="en-GB" sz="2500" b="1" dirty="0" err="1">
                <a:solidFill>
                  <a:srgbClr val="7030A0"/>
                </a:solidFill>
              </a:rPr>
              <a:t>maharat_raqmia_sabah</a:t>
            </a:r>
            <a:endParaRPr lang="ar-SA" sz="2500" b="1" dirty="0">
              <a:solidFill>
                <a:srgbClr val="7030A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83EFA90-C2A1-3550-9604-43E1CB401BE7}"/>
              </a:ext>
            </a:extLst>
          </p:cNvPr>
          <p:cNvSpPr txBox="1"/>
          <p:nvPr/>
        </p:nvSpPr>
        <p:spPr>
          <a:xfrm>
            <a:off x="2311354" y="7420784"/>
            <a:ext cx="5130892" cy="15542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dirty="0"/>
              <a:t>جميلتي لاتنسي حل تدريب (٢) صفحة (٨٤)</a:t>
            </a:r>
          </a:p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في المنصة</a:t>
            </a:r>
          </a:p>
        </p:txBody>
      </p:sp>
    </p:spTree>
    <p:extLst>
      <p:ext uri="{BB962C8B-B14F-4D97-AF65-F5344CB8AC3E}">
        <p14:creationId xmlns:p14="http://schemas.microsoft.com/office/powerpoint/2010/main" val="15244264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G_5252.jpeg" descr="IMG_5252.jpeg"/>
          <p:cNvPicPr>
            <a:picLocks noChangeAspect="1"/>
          </p:cNvPicPr>
          <p:nvPr/>
        </p:nvPicPr>
        <p:blipFill>
          <a:blip r:embed="rId4"/>
          <a:srcRect l="5950" t="13296" r="7442" b="13427"/>
          <a:stretch>
            <a:fillRect/>
          </a:stretch>
        </p:blipFill>
        <p:spPr>
          <a:xfrm flipH="1">
            <a:off x="472119" y="6744710"/>
            <a:ext cx="6802754" cy="5744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7" h="21594" extrusionOk="0">
                <a:moveTo>
                  <a:pt x="10761" y="0"/>
                </a:moveTo>
                <a:cubicBezTo>
                  <a:pt x="10595" y="0"/>
                  <a:pt x="10486" y="6"/>
                  <a:pt x="10448" y="20"/>
                </a:cubicBezTo>
                <a:cubicBezTo>
                  <a:pt x="9775" y="268"/>
                  <a:pt x="9094" y="1875"/>
                  <a:pt x="8587" y="4408"/>
                </a:cubicBezTo>
                <a:cubicBezTo>
                  <a:pt x="8412" y="5281"/>
                  <a:pt x="8049" y="7752"/>
                  <a:pt x="8049" y="8067"/>
                </a:cubicBezTo>
                <a:cubicBezTo>
                  <a:pt x="8049" y="8151"/>
                  <a:pt x="8023" y="8264"/>
                  <a:pt x="7992" y="8316"/>
                </a:cubicBezTo>
                <a:cubicBezTo>
                  <a:pt x="7940" y="8404"/>
                  <a:pt x="7914" y="8393"/>
                  <a:pt x="7669" y="8182"/>
                </a:cubicBezTo>
                <a:cubicBezTo>
                  <a:pt x="6954" y="7567"/>
                  <a:pt x="6211" y="6673"/>
                  <a:pt x="5691" y="5804"/>
                </a:cubicBezTo>
                <a:cubicBezTo>
                  <a:pt x="5257" y="5078"/>
                  <a:pt x="5196" y="4935"/>
                  <a:pt x="5132" y="4477"/>
                </a:cubicBezTo>
                <a:cubicBezTo>
                  <a:pt x="5018" y="3673"/>
                  <a:pt x="4672" y="3055"/>
                  <a:pt x="4178" y="2773"/>
                </a:cubicBezTo>
                <a:cubicBezTo>
                  <a:pt x="3970" y="2654"/>
                  <a:pt x="3870" y="2634"/>
                  <a:pt x="3511" y="2633"/>
                </a:cubicBezTo>
                <a:cubicBezTo>
                  <a:pt x="3144" y="2633"/>
                  <a:pt x="3044" y="2654"/>
                  <a:pt x="2752" y="2798"/>
                </a:cubicBezTo>
                <a:cubicBezTo>
                  <a:pt x="529" y="3893"/>
                  <a:pt x="-801" y="8313"/>
                  <a:pt x="532" y="10177"/>
                </a:cubicBezTo>
                <a:cubicBezTo>
                  <a:pt x="920" y="10720"/>
                  <a:pt x="1601" y="10905"/>
                  <a:pt x="2273" y="10652"/>
                </a:cubicBezTo>
                <a:cubicBezTo>
                  <a:pt x="2557" y="10545"/>
                  <a:pt x="2657" y="10534"/>
                  <a:pt x="3044" y="10566"/>
                </a:cubicBezTo>
                <a:cubicBezTo>
                  <a:pt x="3558" y="10608"/>
                  <a:pt x="4282" y="10766"/>
                  <a:pt x="4286" y="10838"/>
                </a:cubicBezTo>
                <a:cubicBezTo>
                  <a:pt x="4290" y="10904"/>
                  <a:pt x="4211" y="10948"/>
                  <a:pt x="3831" y="11089"/>
                </a:cubicBezTo>
                <a:cubicBezTo>
                  <a:pt x="3409" y="11244"/>
                  <a:pt x="3237" y="11428"/>
                  <a:pt x="3157" y="11811"/>
                </a:cubicBezTo>
                <a:cubicBezTo>
                  <a:pt x="3124" y="11972"/>
                  <a:pt x="3062" y="12166"/>
                  <a:pt x="3020" y="12241"/>
                </a:cubicBezTo>
                <a:cubicBezTo>
                  <a:pt x="2978" y="12316"/>
                  <a:pt x="2916" y="12500"/>
                  <a:pt x="2885" y="12651"/>
                </a:cubicBezTo>
                <a:cubicBezTo>
                  <a:pt x="2854" y="12801"/>
                  <a:pt x="2795" y="12980"/>
                  <a:pt x="2753" y="13047"/>
                </a:cubicBezTo>
                <a:cubicBezTo>
                  <a:pt x="2712" y="13113"/>
                  <a:pt x="2654" y="13277"/>
                  <a:pt x="2623" y="13412"/>
                </a:cubicBezTo>
                <a:cubicBezTo>
                  <a:pt x="2576" y="13620"/>
                  <a:pt x="2577" y="13697"/>
                  <a:pt x="2641" y="13934"/>
                </a:cubicBezTo>
                <a:cubicBezTo>
                  <a:pt x="2719" y="14222"/>
                  <a:pt x="2840" y="14367"/>
                  <a:pt x="3122" y="14512"/>
                </a:cubicBezTo>
                <a:cubicBezTo>
                  <a:pt x="3253" y="14579"/>
                  <a:pt x="3279" y="14627"/>
                  <a:pt x="3325" y="14881"/>
                </a:cubicBezTo>
                <a:cubicBezTo>
                  <a:pt x="3396" y="15270"/>
                  <a:pt x="3644" y="15662"/>
                  <a:pt x="3956" y="15878"/>
                </a:cubicBezTo>
                <a:cubicBezTo>
                  <a:pt x="4182" y="16035"/>
                  <a:pt x="4232" y="16047"/>
                  <a:pt x="4623" y="16047"/>
                </a:cubicBezTo>
                <a:cubicBezTo>
                  <a:pt x="4973" y="16047"/>
                  <a:pt x="5084" y="16025"/>
                  <a:pt x="5268" y="15919"/>
                </a:cubicBezTo>
                <a:cubicBezTo>
                  <a:pt x="5421" y="15831"/>
                  <a:pt x="5581" y="15788"/>
                  <a:pt x="5779" y="15782"/>
                </a:cubicBezTo>
                <a:cubicBezTo>
                  <a:pt x="6031" y="15775"/>
                  <a:pt x="6097" y="15749"/>
                  <a:pt x="6289" y="15585"/>
                </a:cubicBezTo>
                <a:cubicBezTo>
                  <a:pt x="6429" y="15466"/>
                  <a:pt x="6577" y="15389"/>
                  <a:pt x="6690" y="15377"/>
                </a:cubicBezTo>
                <a:cubicBezTo>
                  <a:pt x="6989" y="15344"/>
                  <a:pt x="7186" y="15260"/>
                  <a:pt x="7422" y="15064"/>
                </a:cubicBezTo>
                <a:cubicBezTo>
                  <a:pt x="7554" y="14955"/>
                  <a:pt x="7659" y="14901"/>
                  <a:pt x="7675" y="14933"/>
                </a:cubicBezTo>
                <a:cubicBezTo>
                  <a:pt x="7690" y="14963"/>
                  <a:pt x="7689" y="15165"/>
                  <a:pt x="7674" y="15381"/>
                </a:cubicBezTo>
                <a:cubicBezTo>
                  <a:pt x="7634" y="15919"/>
                  <a:pt x="7718" y="17675"/>
                  <a:pt x="7801" y="18059"/>
                </a:cubicBezTo>
                <a:cubicBezTo>
                  <a:pt x="7868" y="18368"/>
                  <a:pt x="7867" y="18376"/>
                  <a:pt x="7758" y="18573"/>
                </a:cubicBezTo>
                <a:cubicBezTo>
                  <a:pt x="7602" y="18857"/>
                  <a:pt x="7610" y="19140"/>
                  <a:pt x="7781" y="19380"/>
                </a:cubicBezTo>
                <a:cubicBezTo>
                  <a:pt x="8230" y="20010"/>
                  <a:pt x="9842" y="20547"/>
                  <a:pt x="11840" y="20734"/>
                </a:cubicBezTo>
                <a:cubicBezTo>
                  <a:pt x="12730" y="20818"/>
                  <a:pt x="14930" y="20770"/>
                  <a:pt x="15698" y="20651"/>
                </a:cubicBezTo>
                <a:lnTo>
                  <a:pt x="16251" y="20565"/>
                </a:lnTo>
                <a:lnTo>
                  <a:pt x="16389" y="20730"/>
                </a:lnTo>
                <a:cubicBezTo>
                  <a:pt x="16515" y="20880"/>
                  <a:pt x="16739" y="21001"/>
                  <a:pt x="17042" y="21082"/>
                </a:cubicBezTo>
                <a:cubicBezTo>
                  <a:pt x="17114" y="21101"/>
                  <a:pt x="17196" y="21190"/>
                  <a:pt x="17252" y="21308"/>
                </a:cubicBezTo>
                <a:cubicBezTo>
                  <a:pt x="17303" y="21414"/>
                  <a:pt x="17390" y="21524"/>
                  <a:pt x="17446" y="21553"/>
                </a:cubicBezTo>
                <a:cubicBezTo>
                  <a:pt x="17501" y="21582"/>
                  <a:pt x="17756" y="21600"/>
                  <a:pt x="18013" y="21592"/>
                </a:cubicBezTo>
                <a:cubicBezTo>
                  <a:pt x="18414" y="21580"/>
                  <a:pt x="18508" y="21558"/>
                  <a:pt x="18679" y="21441"/>
                </a:cubicBezTo>
                <a:cubicBezTo>
                  <a:pt x="18926" y="21272"/>
                  <a:pt x="19082" y="21000"/>
                  <a:pt x="19082" y="20733"/>
                </a:cubicBezTo>
                <a:cubicBezTo>
                  <a:pt x="19082" y="20588"/>
                  <a:pt x="19113" y="20495"/>
                  <a:pt x="19194" y="20402"/>
                </a:cubicBezTo>
                <a:cubicBezTo>
                  <a:pt x="19516" y="20028"/>
                  <a:pt x="19728" y="19348"/>
                  <a:pt x="19694" y="18793"/>
                </a:cubicBezTo>
                <a:cubicBezTo>
                  <a:pt x="19675" y="18486"/>
                  <a:pt x="19683" y="18442"/>
                  <a:pt x="19798" y="18280"/>
                </a:cubicBezTo>
                <a:cubicBezTo>
                  <a:pt x="19983" y="18017"/>
                  <a:pt x="20042" y="17724"/>
                  <a:pt x="19978" y="17383"/>
                </a:cubicBezTo>
                <a:lnTo>
                  <a:pt x="19926" y="17105"/>
                </a:lnTo>
                <a:lnTo>
                  <a:pt x="20148" y="16740"/>
                </a:lnTo>
                <a:cubicBezTo>
                  <a:pt x="20604" y="15992"/>
                  <a:pt x="20799" y="15324"/>
                  <a:pt x="20762" y="14627"/>
                </a:cubicBezTo>
                <a:cubicBezTo>
                  <a:pt x="20720" y="13831"/>
                  <a:pt x="20307" y="13259"/>
                  <a:pt x="19411" y="12756"/>
                </a:cubicBezTo>
                <a:cubicBezTo>
                  <a:pt x="19181" y="12627"/>
                  <a:pt x="19081" y="12543"/>
                  <a:pt x="19082" y="12475"/>
                </a:cubicBezTo>
                <a:cubicBezTo>
                  <a:pt x="19083" y="12002"/>
                  <a:pt x="19190" y="10031"/>
                  <a:pt x="19260" y="9173"/>
                </a:cubicBezTo>
                <a:cubicBezTo>
                  <a:pt x="19419" y="7236"/>
                  <a:pt x="19664" y="5602"/>
                  <a:pt x="19996" y="4272"/>
                </a:cubicBezTo>
                <a:cubicBezTo>
                  <a:pt x="20187" y="3502"/>
                  <a:pt x="20236" y="2942"/>
                  <a:pt x="20136" y="2649"/>
                </a:cubicBezTo>
                <a:cubicBezTo>
                  <a:pt x="20091" y="2516"/>
                  <a:pt x="19834" y="2190"/>
                  <a:pt x="19350" y="1651"/>
                </a:cubicBezTo>
                <a:cubicBezTo>
                  <a:pt x="18515" y="721"/>
                  <a:pt x="18558" y="745"/>
                  <a:pt x="17467" y="578"/>
                </a:cubicBezTo>
                <a:cubicBezTo>
                  <a:pt x="15849" y="329"/>
                  <a:pt x="11923" y="2"/>
                  <a:pt x="10761" y="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5" name="عنوان درسنا ..."/>
          <p:cNvSpPr/>
          <p:nvPr/>
        </p:nvSpPr>
        <p:spPr>
          <a:xfrm>
            <a:off x="1959436" y="1124932"/>
            <a:ext cx="5834728" cy="2162127"/>
          </a:xfrm>
          <a:prstGeom prst="roundRect">
            <a:avLst>
              <a:gd name="adj" fmla="val 16085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sz="4500" dirty="0"/>
              <a:t>النشيد الوطني السعودي</a:t>
            </a:r>
            <a:endParaRPr sz="4500" dirty="0"/>
          </a:p>
        </p:txBody>
      </p:sp>
      <p:pic>
        <p:nvPicPr>
          <p:cNvPr id="2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3C9AA2BD-E261-674D-9E1D-E477004DF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549" y="4630362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A6C576A-1D61-0E4D-895A-A38C1E155E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039" y="3549299"/>
            <a:ext cx="3732340" cy="21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1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وقت المسابقات"/>
          <p:cNvSpPr/>
          <p:nvPr/>
        </p:nvSpPr>
        <p:spPr>
          <a:xfrm>
            <a:off x="2282304" y="1001056"/>
            <a:ext cx="6880846" cy="2111690"/>
          </a:xfrm>
          <a:prstGeom prst="ellipse">
            <a:avLst/>
          </a:prstGeom>
          <a:solidFill>
            <a:srgbClr val="FFFFFF"/>
          </a:solidFill>
          <a:ln w="762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defTabSz="1095375">
              <a:defRPr sz="8000" b="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endParaRPr lang="ar-SA" dirty="0"/>
          </a:p>
          <a:p>
            <a:pPr rtl="0">
              <a:defRPr/>
            </a:pPr>
            <a:r>
              <a:rPr lang="ar-SA" dirty="0">
                <a:solidFill>
                  <a:srgbClr val="6F30A0"/>
                </a:solidFill>
              </a:rPr>
              <a:t>الاستراتيجيات</a:t>
            </a:r>
          </a:p>
          <a:p>
            <a:pPr rtl="0">
              <a:defRPr/>
            </a:pPr>
            <a:endParaRPr dirty="0"/>
          </a:p>
        </p:txBody>
      </p:sp>
      <p:pic>
        <p:nvPicPr>
          <p:cNvPr id="94" name="IMG_5235.jpeg" descr="IMG_5235.jpeg"/>
          <p:cNvPicPr>
            <a:picLocks noChangeAspect="1"/>
          </p:cNvPicPr>
          <p:nvPr/>
        </p:nvPicPr>
        <p:blipFill>
          <a:blip r:embed="rId2"/>
          <a:srcRect l="13628" t="3065" r="16622" b="5696"/>
          <a:stretch>
            <a:fillRect/>
          </a:stretch>
        </p:blipFill>
        <p:spPr>
          <a:xfrm>
            <a:off x="4224657" y="6751420"/>
            <a:ext cx="4366519" cy="571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45" extrusionOk="0">
                <a:moveTo>
                  <a:pt x="13740" y="1"/>
                </a:moveTo>
                <a:cubicBezTo>
                  <a:pt x="13064" y="8"/>
                  <a:pt x="12403" y="50"/>
                  <a:pt x="11780" y="132"/>
                </a:cubicBezTo>
                <a:cubicBezTo>
                  <a:pt x="11272" y="198"/>
                  <a:pt x="10077" y="435"/>
                  <a:pt x="9952" y="494"/>
                </a:cubicBezTo>
                <a:cubicBezTo>
                  <a:pt x="9899" y="519"/>
                  <a:pt x="9915" y="653"/>
                  <a:pt x="10024" y="1061"/>
                </a:cubicBezTo>
                <a:cubicBezTo>
                  <a:pt x="10196" y="1706"/>
                  <a:pt x="10316" y="2415"/>
                  <a:pt x="10395" y="3234"/>
                </a:cubicBezTo>
                <a:cubicBezTo>
                  <a:pt x="10470" y="4029"/>
                  <a:pt x="10472" y="5779"/>
                  <a:pt x="10397" y="5814"/>
                </a:cubicBezTo>
                <a:cubicBezTo>
                  <a:pt x="10366" y="5829"/>
                  <a:pt x="10038" y="5859"/>
                  <a:pt x="9667" y="5882"/>
                </a:cubicBezTo>
                <a:cubicBezTo>
                  <a:pt x="8388" y="5961"/>
                  <a:pt x="7526" y="6133"/>
                  <a:pt x="7239" y="6367"/>
                </a:cubicBezTo>
                <a:cubicBezTo>
                  <a:pt x="7107" y="6476"/>
                  <a:pt x="7078" y="6483"/>
                  <a:pt x="7015" y="6425"/>
                </a:cubicBezTo>
                <a:cubicBezTo>
                  <a:pt x="6955" y="6369"/>
                  <a:pt x="6970" y="6336"/>
                  <a:pt x="7106" y="6228"/>
                </a:cubicBezTo>
                <a:lnTo>
                  <a:pt x="7268" y="6098"/>
                </a:lnTo>
                <a:lnTo>
                  <a:pt x="7090" y="6098"/>
                </a:lnTo>
                <a:cubicBezTo>
                  <a:pt x="6889" y="6098"/>
                  <a:pt x="6812" y="6036"/>
                  <a:pt x="6837" y="5891"/>
                </a:cubicBezTo>
                <a:cubicBezTo>
                  <a:pt x="6855" y="5781"/>
                  <a:pt x="6830" y="5773"/>
                  <a:pt x="6674" y="5836"/>
                </a:cubicBezTo>
                <a:cubicBezTo>
                  <a:pt x="6589" y="5871"/>
                  <a:pt x="6546" y="5856"/>
                  <a:pt x="6453" y="5759"/>
                </a:cubicBezTo>
                <a:lnTo>
                  <a:pt x="6340" y="5639"/>
                </a:lnTo>
                <a:lnTo>
                  <a:pt x="6279" y="5759"/>
                </a:lnTo>
                <a:cubicBezTo>
                  <a:pt x="6211" y="5896"/>
                  <a:pt x="6125" y="5909"/>
                  <a:pt x="5939" y="5810"/>
                </a:cubicBezTo>
                <a:cubicBezTo>
                  <a:pt x="5809" y="5740"/>
                  <a:pt x="5809" y="5741"/>
                  <a:pt x="5827" y="5908"/>
                </a:cubicBezTo>
                <a:cubicBezTo>
                  <a:pt x="5843" y="6063"/>
                  <a:pt x="5831" y="6078"/>
                  <a:pt x="5686" y="6091"/>
                </a:cubicBezTo>
                <a:cubicBezTo>
                  <a:pt x="5502" y="6107"/>
                  <a:pt x="5494" y="6128"/>
                  <a:pt x="5626" y="6239"/>
                </a:cubicBezTo>
                <a:cubicBezTo>
                  <a:pt x="5717" y="6316"/>
                  <a:pt x="5715" y="6325"/>
                  <a:pt x="5598" y="6415"/>
                </a:cubicBezTo>
                <a:lnTo>
                  <a:pt x="5473" y="6510"/>
                </a:lnTo>
                <a:lnTo>
                  <a:pt x="5659" y="6556"/>
                </a:lnTo>
                <a:cubicBezTo>
                  <a:pt x="5817" y="6596"/>
                  <a:pt x="5843" y="6623"/>
                  <a:pt x="5842" y="6744"/>
                </a:cubicBezTo>
                <a:cubicBezTo>
                  <a:pt x="5842" y="6885"/>
                  <a:pt x="5891" y="6926"/>
                  <a:pt x="5959" y="6842"/>
                </a:cubicBezTo>
                <a:cubicBezTo>
                  <a:pt x="6023" y="6763"/>
                  <a:pt x="6160" y="6797"/>
                  <a:pt x="6226" y="6908"/>
                </a:cubicBezTo>
                <a:lnTo>
                  <a:pt x="6292" y="7016"/>
                </a:lnTo>
                <a:lnTo>
                  <a:pt x="6396" y="6886"/>
                </a:lnTo>
                <a:cubicBezTo>
                  <a:pt x="6514" y="6737"/>
                  <a:pt x="6551" y="6729"/>
                  <a:pt x="6706" y="6819"/>
                </a:cubicBezTo>
                <a:cubicBezTo>
                  <a:pt x="6870" y="6914"/>
                  <a:pt x="6904" y="6900"/>
                  <a:pt x="6866" y="6755"/>
                </a:cubicBezTo>
                <a:cubicBezTo>
                  <a:pt x="6839" y="6654"/>
                  <a:pt x="6856" y="6617"/>
                  <a:pt x="6936" y="6594"/>
                </a:cubicBezTo>
                <a:cubicBezTo>
                  <a:pt x="7006" y="6573"/>
                  <a:pt x="7059" y="6590"/>
                  <a:pt x="7100" y="6644"/>
                </a:cubicBezTo>
                <a:cubicBezTo>
                  <a:pt x="7248" y="6840"/>
                  <a:pt x="7491" y="7008"/>
                  <a:pt x="7788" y="7123"/>
                </a:cubicBezTo>
                <a:cubicBezTo>
                  <a:pt x="7964" y="7191"/>
                  <a:pt x="8120" y="7262"/>
                  <a:pt x="8134" y="7280"/>
                </a:cubicBezTo>
                <a:cubicBezTo>
                  <a:pt x="8149" y="7298"/>
                  <a:pt x="8088" y="7438"/>
                  <a:pt x="7996" y="7592"/>
                </a:cubicBezTo>
                <a:cubicBezTo>
                  <a:pt x="7214" y="8910"/>
                  <a:pt x="6565" y="11337"/>
                  <a:pt x="6240" y="14160"/>
                </a:cubicBezTo>
                <a:lnTo>
                  <a:pt x="6202" y="14504"/>
                </a:lnTo>
                <a:lnTo>
                  <a:pt x="5865" y="14670"/>
                </a:lnTo>
                <a:cubicBezTo>
                  <a:pt x="5284" y="14957"/>
                  <a:pt x="4747" y="14991"/>
                  <a:pt x="4472" y="14759"/>
                </a:cubicBezTo>
                <a:cubicBezTo>
                  <a:pt x="4380" y="14681"/>
                  <a:pt x="4380" y="14670"/>
                  <a:pt x="4473" y="14562"/>
                </a:cubicBezTo>
                <a:cubicBezTo>
                  <a:pt x="4610" y="14403"/>
                  <a:pt x="4669" y="14115"/>
                  <a:pt x="4612" y="13885"/>
                </a:cubicBezTo>
                <a:cubicBezTo>
                  <a:pt x="4561" y="13674"/>
                  <a:pt x="4648" y="13282"/>
                  <a:pt x="4808" y="12998"/>
                </a:cubicBezTo>
                <a:cubicBezTo>
                  <a:pt x="4920" y="12799"/>
                  <a:pt x="4925" y="12407"/>
                  <a:pt x="4818" y="12101"/>
                </a:cubicBezTo>
                <a:cubicBezTo>
                  <a:pt x="4774" y="11975"/>
                  <a:pt x="4617" y="11674"/>
                  <a:pt x="4469" y="11432"/>
                </a:cubicBezTo>
                <a:cubicBezTo>
                  <a:pt x="4308" y="11170"/>
                  <a:pt x="4200" y="10931"/>
                  <a:pt x="4200" y="10839"/>
                </a:cubicBezTo>
                <a:cubicBezTo>
                  <a:pt x="4200" y="10670"/>
                  <a:pt x="4434" y="10374"/>
                  <a:pt x="4654" y="10264"/>
                </a:cubicBezTo>
                <a:cubicBezTo>
                  <a:pt x="4971" y="10105"/>
                  <a:pt x="4683" y="9776"/>
                  <a:pt x="4147" y="9684"/>
                </a:cubicBezTo>
                <a:cubicBezTo>
                  <a:pt x="3863" y="9636"/>
                  <a:pt x="3803" y="9639"/>
                  <a:pt x="3576" y="9716"/>
                </a:cubicBezTo>
                <a:cubicBezTo>
                  <a:pt x="3032" y="9900"/>
                  <a:pt x="2755" y="10185"/>
                  <a:pt x="2687" y="10625"/>
                </a:cubicBezTo>
                <a:cubicBezTo>
                  <a:pt x="2656" y="10829"/>
                  <a:pt x="2624" y="10881"/>
                  <a:pt x="2512" y="10921"/>
                </a:cubicBezTo>
                <a:cubicBezTo>
                  <a:pt x="2406" y="10958"/>
                  <a:pt x="2358" y="10954"/>
                  <a:pt x="2299" y="10905"/>
                </a:cubicBezTo>
                <a:cubicBezTo>
                  <a:pt x="2258" y="10871"/>
                  <a:pt x="2115" y="10371"/>
                  <a:pt x="1983" y="9794"/>
                </a:cubicBezTo>
                <a:cubicBezTo>
                  <a:pt x="1213" y="6438"/>
                  <a:pt x="939" y="5279"/>
                  <a:pt x="890" y="5190"/>
                </a:cubicBezTo>
                <a:cubicBezTo>
                  <a:pt x="730" y="4902"/>
                  <a:pt x="145" y="5006"/>
                  <a:pt x="145" y="5323"/>
                </a:cubicBezTo>
                <a:cubicBezTo>
                  <a:pt x="145" y="5398"/>
                  <a:pt x="431" y="6680"/>
                  <a:pt x="779" y="8173"/>
                </a:cubicBezTo>
                <a:lnTo>
                  <a:pt x="1411" y="10887"/>
                </a:lnTo>
                <a:lnTo>
                  <a:pt x="1292" y="10952"/>
                </a:lnTo>
                <a:cubicBezTo>
                  <a:pt x="565" y="11349"/>
                  <a:pt x="260" y="11614"/>
                  <a:pt x="260" y="11847"/>
                </a:cubicBezTo>
                <a:cubicBezTo>
                  <a:pt x="260" y="11924"/>
                  <a:pt x="283" y="12092"/>
                  <a:pt x="312" y="12223"/>
                </a:cubicBezTo>
                <a:cubicBezTo>
                  <a:pt x="340" y="12354"/>
                  <a:pt x="394" y="12638"/>
                  <a:pt x="431" y="12855"/>
                </a:cubicBezTo>
                <a:cubicBezTo>
                  <a:pt x="468" y="13071"/>
                  <a:pt x="510" y="13314"/>
                  <a:pt x="526" y="13394"/>
                </a:cubicBezTo>
                <a:cubicBezTo>
                  <a:pt x="542" y="13475"/>
                  <a:pt x="637" y="13609"/>
                  <a:pt x="742" y="13696"/>
                </a:cubicBezTo>
                <a:cubicBezTo>
                  <a:pt x="904" y="13831"/>
                  <a:pt x="972" y="13855"/>
                  <a:pt x="1249" y="13873"/>
                </a:cubicBezTo>
                <a:cubicBezTo>
                  <a:pt x="1551" y="13892"/>
                  <a:pt x="1578" y="13903"/>
                  <a:pt x="1756" y="14092"/>
                </a:cubicBezTo>
                <a:cubicBezTo>
                  <a:pt x="1859" y="14202"/>
                  <a:pt x="1946" y="14333"/>
                  <a:pt x="1950" y="14382"/>
                </a:cubicBezTo>
                <a:cubicBezTo>
                  <a:pt x="1954" y="14432"/>
                  <a:pt x="1961" y="14517"/>
                  <a:pt x="1967" y="14571"/>
                </a:cubicBezTo>
                <a:cubicBezTo>
                  <a:pt x="1973" y="14625"/>
                  <a:pt x="2066" y="14743"/>
                  <a:pt x="2173" y="14833"/>
                </a:cubicBezTo>
                <a:cubicBezTo>
                  <a:pt x="2334" y="14970"/>
                  <a:pt x="2380" y="15056"/>
                  <a:pt x="2443" y="15343"/>
                </a:cubicBezTo>
                <a:cubicBezTo>
                  <a:pt x="2530" y="15740"/>
                  <a:pt x="2656" y="15894"/>
                  <a:pt x="2893" y="15894"/>
                </a:cubicBezTo>
                <a:cubicBezTo>
                  <a:pt x="3140" y="15894"/>
                  <a:pt x="3309" y="15764"/>
                  <a:pt x="3324" y="15563"/>
                </a:cubicBezTo>
                <a:cubicBezTo>
                  <a:pt x="3331" y="15468"/>
                  <a:pt x="3341" y="15386"/>
                  <a:pt x="3345" y="15380"/>
                </a:cubicBezTo>
                <a:cubicBezTo>
                  <a:pt x="3350" y="15375"/>
                  <a:pt x="3485" y="15447"/>
                  <a:pt x="3647" y="15541"/>
                </a:cubicBezTo>
                <a:cubicBezTo>
                  <a:pt x="4240" y="15883"/>
                  <a:pt x="4955" y="15939"/>
                  <a:pt x="5623" y="15694"/>
                </a:cubicBezTo>
                <a:cubicBezTo>
                  <a:pt x="5807" y="15627"/>
                  <a:pt x="5983" y="15570"/>
                  <a:pt x="6015" y="15568"/>
                </a:cubicBezTo>
                <a:cubicBezTo>
                  <a:pt x="6052" y="15566"/>
                  <a:pt x="6085" y="16236"/>
                  <a:pt x="6107" y="17446"/>
                </a:cubicBezTo>
                <a:cubicBezTo>
                  <a:pt x="6135" y="18979"/>
                  <a:pt x="6158" y="19370"/>
                  <a:pt x="6232" y="19559"/>
                </a:cubicBezTo>
                <a:cubicBezTo>
                  <a:pt x="6321" y="19788"/>
                  <a:pt x="6320" y="19794"/>
                  <a:pt x="6183" y="19948"/>
                </a:cubicBezTo>
                <a:cubicBezTo>
                  <a:pt x="5993" y="20161"/>
                  <a:pt x="6006" y="20317"/>
                  <a:pt x="6226" y="20509"/>
                </a:cubicBezTo>
                <a:cubicBezTo>
                  <a:pt x="6828" y="21032"/>
                  <a:pt x="9094" y="21453"/>
                  <a:pt x="11714" y="21528"/>
                </a:cubicBezTo>
                <a:cubicBezTo>
                  <a:pt x="13601" y="21582"/>
                  <a:pt x="15244" y="21510"/>
                  <a:pt x="16691" y="21312"/>
                </a:cubicBezTo>
                <a:cubicBezTo>
                  <a:pt x="17189" y="21243"/>
                  <a:pt x="17378" y="21233"/>
                  <a:pt x="17481" y="21269"/>
                </a:cubicBezTo>
                <a:cubicBezTo>
                  <a:pt x="17700" y="21345"/>
                  <a:pt x="17824" y="21325"/>
                  <a:pt x="18045" y="21177"/>
                </a:cubicBezTo>
                <a:cubicBezTo>
                  <a:pt x="18217" y="21061"/>
                  <a:pt x="18269" y="21046"/>
                  <a:pt x="18348" y="21090"/>
                </a:cubicBezTo>
                <a:cubicBezTo>
                  <a:pt x="18537" y="21195"/>
                  <a:pt x="18814" y="21272"/>
                  <a:pt x="19004" y="21272"/>
                </a:cubicBezTo>
                <a:cubicBezTo>
                  <a:pt x="19255" y="21272"/>
                  <a:pt x="19457" y="21150"/>
                  <a:pt x="19609" y="20902"/>
                </a:cubicBezTo>
                <a:cubicBezTo>
                  <a:pt x="19676" y="20793"/>
                  <a:pt x="19769" y="20704"/>
                  <a:pt x="19816" y="20704"/>
                </a:cubicBezTo>
                <a:cubicBezTo>
                  <a:pt x="19863" y="20704"/>
                  <a:pt x="20000" y="20629"/>
                  <a:pt x="20119" y="20537"/>
                </a:cubicBezTo>
                <a:cubicBezTo>
                  <a:pt x="20429" y="20301"/>
                  <a:pt x="20556" y="19971"/>
                  <a:pt x="20517" y="19500"/>
                </a:cubicBezTo>
                <a:cubicBezTo>
                  <a:pt x="20493" y="19202"/>
                  <a:pt x="20505" y="19126"/>
                  <a:pt x="20582" y="19067"/>
                </a:cubicBezTo>
                <a:cubicBezTo>
                  <a:pt x="20651" y="19015"/>
                  <a:pt x="20676" y="18911"/>
                  <a:pt x="20678" y="18680"/>
                </a:cubicBezTo>
                <a:cubicBezTo>
                  <a:pt x="20681" y="18403"/>
                  <a:pt x="20704" y="18337"/>
                  <a:pt x="20868" y="18137"/>
                </a:cubicBezTo>
                <a:cubicBezTo>
                  <a:pt x="21186" y="17747"/>
                  <a:pt x="21302" y="17451"/>
                  <a:pt x="21303" y="17009"/>
                </a:cubicBezTo>
                <a:cubicBezTo>
                  <a:pt x="21305" y="16549"/>
                  <a:pt x="21205" y="16364"/>
                  <a:pt x="20816" y="16095"/>
                </a:cubicBezTo>
                <a:cubicBezTo>
                  <a:pt x="20591" y="15940"/>
                  <a:pt x="19845" y="15632"/>
                  <a:pt x="19693" y="15632"/>
                </a:cubicBezTo>
                <a:cubicBezTo>
                  <a:pt x="19654" y="15632"/>
                  <a:pt x="19607" y="15613"/>
                  <a:pt x="19589" y="15590"/>
                </a:cubicBezTo>
                <a:cubicBezTo>
                  <a:pt x="19571" y="15568"/>
                  <a:pt x="19582" y="15150"/>
                  <a:pt x="19615" y="14661"/>
                </a:cubicBezTo>
                <a:cubicBezTo>
                  <a:pt x="19759" y="12502"/>
                  <a:pt x="20105" y="10772"/>
                  <a:pt x="20681" y="9326"/>
                </a:cubicBezTo>
                <a:cubicBezTo>
                  <a:pt x="20853" y="8895"/>
                  <a:pt x="20884" y="8758"/>
                  <a:pt x="20862" y="8534"/>
                </a:cubicBezTo>
                <a:cubicBezTo>
                  <a:pt x="20848" y="8385"/>
                  <a:pt x="20816" y="8230"/>
                  <a:pt x="20793" y="8189"/>
                </a:cubicBezTo>
                <a:cubicBezTo>
                  <a:pt x="20760" y="8131"/>
                  <a:pt x="20818" y="8092"/>
                  <a:pt x="21066" y="8003"/>
                </a:cubicBezTo>
                <a:cubicBezTo>
                  <a:pt x="21449" y="7864"/>
                  <a:pt x="21529" y="7796"/>
                  <a:pt x="21529" y="7604"/>
                </a:cubicBezTo>
                <a:cubicBezTo>
                  <a:pt x="21529" y="7296"/>
                  <a:pt x="20879" y="6989"/>
                  <a:pt x="19588" y="6688"/>
                </a:cubicBezTo>
                <a:cubicBezTo>
                  <a:pt x="19210" y="6600"/>
                  <a:pt x="18868" y="6521"/>
                  <a:pt x="18829" y="6511"/>
                </a:cubicBezTo>
                <a:cubicBezTo>
                  <a:pt x="18730" y="6488"/>
                  <a:pt x="18739" y="6323"/>
                  <a:pt x="18871" y="5765"/>
                </a:cubicBezTo>
                <a:cubicBezTo>
                  <a:pt x="19214" y="4310"/>
                  <a:pt x="19903" y="2730"/>
                  <a:pt x="20612" y="1776"/>
                </a:cubicBezTo>
                <a:cubicBezTo>
                  <a:pt x="20726" y="1623"/>
                  <a:pt x="20819" y="1480"/>
                  <a:pt x="20819" y="1457"/>
                </a:cubicBezTo>
                <a:cubicBezTo>
                  <a:pt x="20819" y="1396"/>
                  <a:pt x="20065" y="1038"/>
                  <a:pt x="19586" y="871"/>
                </a:cubicBezTo>
                <a:cubicBezTo>
                  <a:pt x="17921" y="291"/>
                  <a:pt x="15765" y="-18"/>
                  <a:pt x="13740" y="1"/>
                </a:cubicBezTo>
                <a:close/>
                <a:moveTo>
                  <a:pt x="1316" y="2990"/>
                </a:moveTo>
                <a:lnTo>
                  <a:pt x="1190" y="3189"/>
                </a:lnTo>
                <a:cubicBezTo>
                  <a:pt x="1121" y="3298"/>
                  <a:pt x="1044" y="3387"/>
                  <a:pt x="1020" y="3387"/>
                </a:cubicBezTo>
                <a:cubicBezTo>
                  <a:pt x="996" y="3387"/>
                  <a:pt x="863" y="3337"/>
                  <a:pt x="726" y="3277"/>
                </a:cubicBezTo>
                <a:lnTo>
                  <a:pt x="476" y="3167"/>
                </a:lnTo>
                <a:lnTo>
                  <a:pt x="516" y="3367"/>
                </a:lnTo>
                <a:cubicBezTo>
                  <a:pt x="564" y="3611"/>
                  <a:pt x="490" y="3693"/>
                  <a:pt x="224" y="3693"/>
                </a:cubicBezTo>
                <a:cubicBezTo>
                  <a:pt x="-7" y="3693"/>
                  <a:pt x="-16" y="3718"/>
                  <a:pt x="174" y="3832"/>
                </a:cubicBezTo>
                <a:cubicBezTo>
                  <a:pt x="366" y="3947"/>
                  <a:pt x="356" y="4042"/>
                  <a:pt x="132" y="4182"/>
                </a:cubicBezTo>
                <a:cubicBezTo>
                  <a:pt x="-69" y="4309"/>
                  <a:pt x="-71" y="4308"/>
                  <a:pt x="346" y="4378"/>
                </a:cubicBezTo>
                <a:lnTo>
                  <a:pt x="575" y="4416"/>
                </a:lnTo>
                <a:lnTo>
                  <a:pt x="556" y="4651"/>
                </a:lnTo>
                <a:lnTo>
                  <a:pt x="537" y="4886"/>
                </a:lnTo>
                <a:lnTo>
                  <a:pt x="734" y="4793"/>
                </a:lnTo>
                <a:cubicBezTo>
                  <a:pt x="843" y="4741"/>
                  <a:pt x="948" y="4699"/>
                  <a:pt x="969" y="4699"/>
                </a:cubicBezTo>
                <a:cubicBezTo>
                  <a:pt x="989" y="4699"/>
                  <a:pt x="1047" y="4778"/>
                  <a:pt x="1098" y="4874"/>
                </a:cubicBezTo>
                <a:cubicBezTo>
                  <a:pt x="1148" y="4970"/>
                  <a:pt x="1198" y="5049"/>
                  <a:pt x="1210" y="5049"/>
                </a:cubicBezTo>
                <a:cubicBezTo>
                  <a:pt x="1222" y="5049"/>
                  <a:pt x="1283" y="4972"/>
                  <a:pt x="1346" y="4877"/>
                </a:cubicBezTo>
                <a:cubicBezTo>
                  <a:pt x="1410" y="4783"/>
                  <a:pt x="1483" y="4694"/>
                  <a:pt x="1510" y="4682"/>
                </a:cubicBezTo>
                <a:cubicBezTo>
                  <a:pt x="1537" y="4669"/>
                  <a:pt x="1680" y="4708"/>
                  <a:pt x="1828" y="4768"/>
                </a:cubicBezTo>
                <a:lnTo>
                  <a:pt x="2098" y="4878"/>
                </a:lnTo>
                <a:lnTo>
                  <a:pt x="2059" y="4658"/>
                </a:lnTo>
                <a:cubicBezTo>
                  <a:pt x="2018" y="4422"/>
                  <a:pt x="2014" y="4428"/>
                  <a:pt x="2347" y="4372"/>
                </a:cubicBezTo>
                <a:lnTo>
                  <a:pt x="2513" y="4343"/>
                </a:lnTo>
                <a:lnTo>
                  <a:pt x="2332" y="4205"/>
                </a:lnTo>
                <a:lnTo>
                  <a:pt x="2151" y="4068"/>
                </a:lnTo>
                <a:lnTo>
                  <a:pt x="2391" y="3880"/>
                </a:lnTo>
                <a:lnTo>
                  <a:pt x="2632" y="3693"/>
                </a:lnTo>
                <a:lnTo>
                  <a:pt x="2451" y="3693"/>
                </a:lnTo>
                <a:cubicBezTo>
                  <a:pt x="2352" y="3693"/>
                  <a:pt x="2204" y="3673"/>
                  <a:pt x="2119" y="3648"/>
                </a:cubicBezTo>
                <a:cubicBezTo>
                  <a:pt x="1975" y="3606"/>
                  <a:pt x="1968" y="3593"/>
                  <a:pt x="2005" y="3406"/>
                </a:cubicBezTo>
                <a:lnTo>
                  <a:pt x="2043" y="3207"/>
                </a:lnTo>
                <a:lnTo>
                  <a:pt x="1862" y="3278"/>
                </a:lnTo>
                <a:cubicBezTo>
                  <a:pt x="1635" y="3368"/>
                  <a:pt x="1553" y="3344"/>
                  <a:pt x="1421" y="3148"/>
                </a:cubicBezTo>
                <a:lnTo>
                  <a:pt x="1316" y="2990"/>
                </a:lnTo>
                <a:close/>
                <a:moveTo>
                  <a:pt x="5013" y="3377"/>
                </a:moveTo>
                <a:lnTo>
                  <a:pt x="4906" y="3479"/>
                </a:lnTo>
                <a:cubicBezTo>
                  <a:pt x="4810" y="3570"/>
                  <a:pt x="4781" y="3575"/>
                  <a:pt x="4646" y="3528"/>
                </a:cubicBezTo>
                <a:cubicBezTo>
                  <a:pt x="4562" y="3498"/>
                  <a:pt x="4485" y="3475"/>
                  <a:pt x="4476" y="3475"/>
                </a:cubicBezTo>
                <a:cubicBezTo>
                  <a:pt x="4467" y="3475"/>
                  <a:pt x="4472" y="3535"/>
                  <a:pt x="4486" y="3608"/>
                </a:cubicBezTo>
                <a:cubicBezTo>
                  <a:pt x="4508" y="3724"/>
                  <a:pt x="4489" y="3748"/>
                  <a:pt x="4334" y="3792"/>
                </a:cubicBezTo>
                <a:lnTo>
                  <a:pt x="4157" y="3843"/>
                </a:lnTo>
                <a:lnTo>
                  <a:pt x="4273" y="3937"/>
                </a:lnTo>
                <a:lnTo>
                  <a:pt x="4390" y="4033"/>
                </a:lnTo>
                <a:lnTo>
                  <a:pt x="4239" y="4124"/>
                </a:lnTo>
                <a:lnTo>
                  <a:pt x="4088" y="4215"/>
                </a:lnTo>
                <a:lnTo>
                  <a:pt x="4250" y="4241"/>
                </a:lnTo>
                <a:cubicBezTo>
                  <a:pt x="4550" y="4292"/>
                  <a:pt x="4555" y="4296"/>
                  <a:pt x="4519" y="4435"/>
                </a:cubicBezTo>
                <a:cubicBezTo>
                  <a:pt x="4481" y="4579"/>
                  <a:pt x="4504" y="4592"/>
                  <a:pt x="4674" y="4522"/>
                </a:cubicBezTo>
                <a:cubicBezTo>
                  <a:pt x="4767" y="4485"/>
                  <a:pt x="4796" y="4495"/>
                  <a:pt x="4852" y="4589"/>
                </a:cubicBezTo>
                <a:lnTo>
                  <a:pt x="4920" y="4703"/>
                </a:lnTo>
                <a:lnTo>
                  <a:pt x="5045" y="4582"/>
                </a:lnTo>
                <a:cubicBezTo>
                  <a:pt x="5159" y="4472"/>
                  <a:pt x="5185" y="4467"/>
                  <a:pt x="5324" y="4515"/>
                </a:cubicBezTo>
                <a:cubicBezTo>
                  <a:pt x="5534" y="4588"/>
                  <a:pt x="5538" y="4586"/>
                  <a:pt x="5518" y="4426"/>
                </a:cubicBezTo>
                <a:cubicBezTo>
                  <a:pt x="5502" y="4298"/>
                  <a:pt x="5516" y="4282"/>
                  <a:pt x="5663" y="4269"/>
                </a:cubicBezTo>
                <a:lnTo>
                  <a:pt x="5827" y="4255"/>
                </a:lnTo>
                <a:lnTo>
                  <a:pt x="5706" y="4157"/>
                </a:lnTo>
                <a:lnTo>
                  <a:pt x="5585" y="4059"/>
                </a:lnTo>
                <a:lnTo>
                  <a:pt x="5732" y="3954"/>
                </a:lnTo>
                <a:lnTo>
                  <a:pt x="5878" y="3848"/>
                </a:lnTo>
                <a:lnTo>
                  <a:pt x="5689" y="3799"/>
                </a:lnTo>
                <a:cubicBezTo>
                  <a:pt x="5527" y="3756"/>
                  <a:pt x="5501" y="3730"/>
                  <a:pt x="5508" y="3615"/>
                </a:cubicBezTo>
                <a:cubicBezTo>
                  <a:pt x="5515" y="3488"/>
                  <a:pt x="5509" y="3483"/>
                  <a:pt x="5373" y="3531"/>
                </a:cubicBezTo>
                <a:cubicBezTo>
                  <a:pt x="5248" y="3574"/>
                  <a:pt x="5215" y="3567"/>
                  <a:pt x="5121" y="3479"/>
                </a:cubicBezTo>
                <a:lnTo>
                  <a:pt x="5013" y="3377"/>
                </a:lnTo>
                <a:close/>
                <a:moveTo>
                  <a:pt x="3561" y="5176"/>
                </a:moveTo>
                <a:lnTo>
                  <a:pt x="3439" y="5293"/>
                </a:lnTo>
                <a:cubicBezTo>
                  <a:pt x="3334" y="5394"/>
                  <a:pt x="3300" y="5403"/>
                  <a:pt x="3196" y="5360"/>
                </a:cubicBezTo>
                <a:cubicBezTo>
                  <a:pt x="3017" y="5287"/>
                  <a:pt x="2999" y="5297"/>
                  <a:pt x="3019" y="5454"/>
                </a:cubicBezTo>
                <a:cubicBezTo>
                  <a:pt x="3036" y="5580"/>
                  <a:pt x="3020" y="5597"/>
                  <a:pt x="2880" y="5610"/>
                </a:cubicBezTo>
                <a:cubicBezTo>
                  <a:pt x="2696" y="5626"/>
                  <a:pt x="2688" y="5647"/>
                  <a:pt x="2819" y="5758"/>
                </a:cubicBezTo>
                <a:cubicBezTo>
                  <a:pt x="2910" y="5835"/>
                  <a:pt x="2909" y="5844"/>
                  <a:pt x="2792" y="5934"/>
                </a:cubicBezTo>
                <a:lnTo>
                  <a:pt x="2667" y="6029"/>
                </a:lnTo>
                <a:lnTo>
                  <a:pt x="2852" y="6075"/>
                </a:lnTo>
                <a:cubicBezTo>
                  <a:pt x="3013" y="6116"/>
                  <a:pt x="3036" y="6141"/>
                  <a:pt x="3029" y="6262"/>
                </a:cubicBezTo>
                <a:cubicBezTo>
                  <a:pt x="3022" y="6385"/>
                  <a:pt x="3033" y="6397"/>
                  <a:pt x="3125" y="6360"/>
                </a:cubicBezTo>
                <a:cubicBezTo>
                  <a:pt x="3287" y="6294"/>
                  <a:pt x="3349" y="6308"/>
                  <a:pt x="3420" y="6427"/>
                </a:cubicBezTo>
                <a:lnTo>
                  <a:pt x="3486" y="6535"/>
                </a:lnTo>
                <a:lnTo>
                  <a:pt x="3589" y="6405"/>
                </a:lnTo>
                <a:cubicBezTo>
                  <a:pt x="3707" y="6257"/>
                  <a:pt x="3736" y="6250"/>
                  <a:pt x="3893" y="6340"/>
                </a:cubicBezTo>
                <a:cubicBezTo>
                  <a:pt x="4057" y="6435"/>
                  <a:pt x="4099" y="6419"/>
                  <a:pt x="4061" y="6274"/>
                </a:cubicBezTo>
                <a:cubicBezTo>
                  <a:pt x="4031" y="6161"/>
                  <a:pt x="4048" y="6138"/>
                  <a:pt x="4184" y="6098"/>
                </a:cubicBezTo>
                <a:cubicBezTo>
                  <a:pt x="4337" y="6054"/>
                  <a:pt x="4339" y="6050"/>
                  <a:pt x="4239" y="5966"/>
                </a:cubicBezTo>
                <a:cubicBezTo>
                  <a:pt x="4140" y="5882"/>
                  <a:pt x="4139" y="5875"/>
                  <a:pt x="4259" y="5778"/>
                </a:cubicBezTo>
                <a:cubicBezTo>
                  <a:pt x="4423" y="5644"/>
                  <a:pt x="4417" y="5625"/>
                  <a:pt x="4197" y="5609"/>
                </a:cubicBezTo>
                <a:cubicBezTo>
                  <a:pt x="4024" y="5596"/>
                  <a:pt x="4012" y="5585"/>
                  <a:pt x="4026" y="5448"/>
                </a:cubicBezTo>
                <a:cubicBezTo>
                  <a:pt x="4042" y="5294"/>
                  <a:pt x="4052" y="5297"/>
                  <a:pt x="3769" y="5386"/>
                </a:cubicBezTo>
                <a:cubicBezTo>
                  <a:pt x="3730" y="5398"/>
                  <a:pt x="3668" y="5356"/>
                  <a:pt x="3630" y="5292"/>
                </a:cubicBezTo>
                <a:lnTo>
                  <a:pt x="3561" y="5176"/>
                </a:ln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2" name="وقت المسابقات">
            <a:extLst>
              <a:ext uri="{FF2B5EF4-FFF2-40B4-BE49-F238E27FC236}">
                <a16:creationId xmlns:a16="http://schemas.microsoft.com/office/drawing/2014/main" id="{53B928EF-0F3F-0546-B075-C4224977A6B5}"/>
              </a:ext>
            </a:extLst>
          </p:cNvPr>
          <p:cNvSpPr/>
          <p:nvPr/>
        </p:nvSpPr>
        <p:spPr>
          <a:xfrm>
            <a:off x="435606" y="3455893"/>
            <a:ext cx="6880846" cy="3295527"/>
          </a:xfrm>
          <a:prstGeom prst="ellipse">
            <a:avLst/>
          </a:prstGeom>
          <a:solidFill>
            <a:srgbClr val="FFFFFF"/>
          </a:solidFill>
          <a:ln w="762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1095375">
              <a:defRPr sz="8000" b="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endParaRPr lang="ar-SA" sz="40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F0D3408-29D6-3B4B-94A1-0E05ED3FB652}"/>
              </a:ext>
            </a:extLst>
          </p:cNvPr>
          <p:cNvSpPr txBox="1"/>
          <p:nvPr/>
        </p:nvSpPr>
        <p:spPr>
          <a:xfrm>
            <a:off x="1045319" y="4186236"/>
            <a:ext cx="4366519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571500" marR="0" indent="-571500" algn="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ar-SA" sz="3600" dirty="0"/>
              <a:t>شريط الذكريات</a:t>
            </a:r>
          </a:p>
          <a:p>
            <a:pPr marL="571500" marR="0" indent="-571500" algn="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الحوار والمناقشة </a:t>
            </a:r>
          </a:p>
          <a:p>
            <a:pPr marL="571500" marR="0" indent="-571500" algn="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ar-SA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3117907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صورة"/>
          <p:cNvSpPr txBox="1"/>
          <p:nvPr/>
        </p:nvSpPr>
        <p:spPr>
          <a:xfrm>
            <a:off x="1213997" y="753035"/>
            <a:ext cx="6231690" cy="53860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1095375">
              <a:defRPr sz="8000" b="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rPr lang="ar-SA" sz="3000" dirty="0"/>
              <a:t>من خلال شريط الذكريات ماذا تعلمنا سابقاً </a:t>
            </a:r>
            <a:endParaRPr sz="3000" dirty="0"/>
          </a:p>
        </p:txBody>
      </p:sp>
      <p:pic>
        <p:nvPicPr>
          <p:cNvPr id="3" name="صورة 18">
            <a:extLst>
              <a:ext uri="{FF2B5EF4-FFF2-40B4-BE49-F238E27FC236}">
                <a16:creationId xmlns:a16="http://schemas.microsoft.com/office/drawing/2014/main" id="{2B02534E-9BEF-1B4B-12F9-AC093AA45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3" y="1817843"/>
            <a:ext cx="6201022" cy="4930588"/>
          </a:xfrm>
          <a:prstGeom prst="rect">
            <a:avLst/>
          </a:prstGeom>
        </p:spPr>
      </p:pic>
      <p:pic>
        <p:nvPicPr>
          <p:cNvPr id="87" name="IMG_5242.jpeg" descr="IMG_5242.jpeg"/>
          <p:cNvPicPr>
            <a:picLocks noChangeAspect="1"/>
          </p:cNvPicPr>
          <p:nvPr/>
        </p:nvPicPr>
        <p:blipFill>
          <a:blip r:embed="rId4"/>
          <a:srcRect l="2597" t="7407" r="2646" b="9339"/>
          <a:stretch>
            <a:fillRect/>
          </a:stretch>
        </p:blipFill>
        <p:spPr>
          <a:xfrm>
            <a:off x="772073" y="1543922"/>
            <a:ext cx="8317143" cy="10707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68" extrusionOk="0">
                <a:moveTo>
                  <a:pt x="0" y="0"/>
                </a:moveTo>
                <a:lnTo>
                  <a:pt x="0" y="5421"/>
                </a:lnTo>
                <a:lnTo>
                  <a:pt x="0" y="10841"/>
                </a:lnTo>
                <a:lnTo>
                  <a:pt x="3721" y="10853"/>
                </a:lnTo>
                <a:lnTo>
                  <a:pt x="7443" y="10867"/>
                </a:lnTo>
                <a:lnTo>
                  <a:pt x="7455" y="11569"/>
                </a:lnTo>
                <a:lnTo>
                  <a:pt x="7466" y="12272"/>
                </a:lnTo>
                <a:lnTo>
                  <a:pt x="7281" y="12373"/>
                </a:lnTo>
                <a:cubicBezTo>
                  <a:pt x="7044" y="12504"/>
                  <a:pt x="6719" y="12869"/>
                  <a:pt x="6685" y="13042"/>
                </a:cubicBezTo>
                <a:cubicBezTo>
                  <a:pt x="6671" y="13116"/>
                  <a:pt x="6677" y="13272"/>
                  <a:pt x="6699" y="13389"/>
                </a:cubicBezTo>
                <a:cubicBezTo>
                  <a:pt x="6722" y="13505"/>
                  <a:pt x="6753" y="13752"/>
                  <a:pt x="6768" y="13937"/>
                </a:cubicBezTo>
                <a:cubicBezTo>
                  <a:pt x="6824" y="14597"/>
                  <a:pt x="6912" y="14764"/>
                  <a:pt x="7228" y="14796"/>
                </a:cubicBezTo>
                <a:cubicBezTo>
                  <a:pt x="7304" y="14804"/>
                  <a:pt x="7389" y="14825"/>
                  <a:pt x="7415" y="14844"/>
                </a:cubicBezTo>
                <a:cubicBezTo>
                  <a:pt x="7450" y="14868"/>
                  <a:pt x="7464" y="15207"/>
                  <a:pt x="7464" y="16001"/>
                </a:cubicBezTo>
                <a:cubicBezTo>
                  <a:pt x="7464" y="17279"/>
                  <a:pt x="7447" y="17224"/>
                  <a:pt x="7830" y="17222"/>
                </a:cubicBezTo>
                <a:cubicBezTo>
                  <a:pt x="8153" y="17221"/>
                  <a:pt x="8158" y="17211"/>
                  <a:pt x="8172" y="16541"/>
                </a:cubicBezTo>
                <a:cubicBezTo>
                  <a:pt x="8179" y="16216"/>
                  <a:pt x="8193" y="15922"/>
                  <a:pt x="8204" y="15887"/>
                </a:cubicBezTo>
                <a:cubicBezTo>
                  <a:pt x="8217" y="15844"/>
                  <a:pt x="8301" y="15902"/>
                  <a:pt x="8459" y="16066"/>
                </a:cubicBezTo>
                <a:cubicBezTo>
                  <a:pt x="8629" y="16243"/>
                  <a:pt x="8759" y="16333"/>
                  <a:pt x="8933" y="16390"/>
                </a:cubicBezTo>
                <a:cubicBezTo>
                  <a:pt x="9168" y="16469"/>
                  <a:pt x="9222" y="16466"/>
                  <a:pt x="9657" y="16353"/>
                </a:cubicBezTo>
                <a:cubicBezTo>
                  <a:pt x="9712" y="16338"/>
                  <a:pt x="9723" y="16561"/>
                  <a:pt x="9744" y="18062"/>
                </a:cubicBezTo>
                <a:cubicBezTo>
                  <a:pt x="9761" y="19239"/>
                  <a:pt x="9785" y="19848"/>
                  <a:pt x="9821" y="19974"/>
                </a:cubicBezTo>
                <a:cubicBezTo>
                  <a:pt x="9865" y="20127"/>
                  <a:pt x="9864" y="20171"/>
                  <a:pt x="9814" y="20238"/>
                </a:cubicBezTo>
                <a:cubicBezTo>
                  <a:pt x="9717" y="20366"/>
                  <a:pt x="9705" y="20457"/>
                  <a:pt x="9764" y="20615"/>
                </a:cubicBezTo>
                <a:cubicBezTo>
                  <a:pt x="9909" y="21010"/>
                  <a:pt x="11029" y="21395"/>
                  <a:pt x="12440" y="21537"/>
                </a:cubicBezTo>
                <a:cubicBezTo>
                  <a:pt x="13063" y="21600"/>
                  <a:pt x="14636" y="21561"/>
                  <a:pt x="15265" y="21466"/>
                </a:cubicBezTo>
                <a:cubicBezTo>
                  <a:pt x="16631" y="21262"/>
                  <a:pt x="17475" y="20845"/>
                  <a:pt x="17397" y="20414"/>
                </a:cubicBezTo>
                <a:cubicBezTo>
                  <a:pt x="17362" y="20222"/>
                  <a:pt x="17362" y="20196"/>
                  <a:pt x="17405" y="19693"/>
                </a:cubicBezTo>
                <a:cubicBezTo>
                  <a:pt x="17425" y="19456"/>
                  <a:pt x="17431" y="18776"/>
                  <a:pt x="17417" y="18183"/>
                </a:cubicBezTo>
                <a:cubicBezTo>
                  <a:pt x="17404" y="17589"/>
                  <a:pt x="17403" y="17021"/>
                  <a:pt x="17415" y="16922"/>
                </a:cubicBezTo>
                <a:lnTo>
                  <a:pt x="17437" y="16739"/>
                </a:lnTo>
                <a:lnTo>
                  <a:pt x="17754" y="16722"/>
                </a:lnTo>
                <a:cubicBezTo>
                  <a:pt x="17937" y="16712"/>
                  <a:pt x="18168" y="16662"/>
                  <a:pt x="18302" y="16604"/>
                </a:cubicBezTo>
                <a:cubicBezTo>
                  <a:pt x="18572" y="16487"/>
                  <a:pt x="18957" y="16169"/>
                  <a:pt x="19165" y="15893"/>
                </a:cubicBezTo>
                <a:cubicBezTo>
                  <a:pt x="19282" y="15739"/>
                  <a:pt x="19350" y="15692"/>
                  <a:pt x="19500" y="15666"/>
                </a:cubicBezTo>
                <a:cubicBezTo>
                  <a:pt x="19732" y="15627"/>
                  <a:pt x="19889" y="15492"/>
                  <a:pt x="19926" y="15300"/>
                </a:cubicBezTo>
                <a:cubicBezTo>
                  <a:pt x="19941" y="15219"/>
                  <a:pt x="19976" y="15147"/>
                  <a:pt x="20003" y="15138"/>
                </a:cubicBezTo>
                <a:cubicBezTo>
                  <a:pt x="20030" y="15130"/>
                  <a:pt x="20163" y="15096"/>
                  <a:pt x="20300" y="15064"/>
                </a:cubicBezTo>
                <a:cubicBezTo>
                  <a:pt x="20489" y="15020"/>
                  <a:pt x="20590" y="14962"/>
                  <a:pt x="20726" y="14820"/>
                </a:cubicBezTo>
                <a:cubicBezTo>
                  <a:pt x="20823" y="14717"/>
                  <a:pt x="20971" y="14601"/>
                  <a:pt x="21053" y="14562"/>
                </a:cubicBezTo>
                <a:cubicBezTo>
                  <a:pt x="21248" y="14470"/>
                  <a:pt x="21379" y="14275"/>
                  <a:pt x="21379" y="14080"/>
                </a:cubicBezTo>
                <a:cubicBezTo>
                  <a:pt x="21379" y="13995"/>
                  <a:pt x="21408" y="13899"/>
                  <a:pt x="21442" y="13866"/>
                </a:cubicBezTo>
                <a:cubicBezTo>
                  <a:pt x="21600" y="13717"/>
                  <a:pt x="21552" y="13173"/>
                  <a:pt x="21369" y="13027"/>
                </a:cubicBezTo>
                <a:cubicBezTo>
                  <a:pt x="21221" y="12909"/>
                  <a:pt x="21056" y="12933"/>
                  <a:pt x="20973" y="13085"/>
                </a:cubicBezTo>
                <a:cubicBezTo>
                  <a:pt x="20934" y="13157"/>
                  <a:pt x="20872" y="13244"/>
                  <a:pt x="20837" y="13277"/>
                </a:cubicBezTo>
                <a:cubicBezTo>
                  <a:pt x="20749" y="13360"/>
                  <a:pt x="20432" y="13352"/>
                  <a:pt x="20280" y="13263"/>
                </a:cubicBezTo>
                <a:cubicBezTo>
                  <a:pt x="20162" y="13193"/>
                  <a:pt x="20158" y="13184"/>
                  <a:pt x="20219" y="13085"/>
                </a:cubicBezTo>
                <a:cubicBezTo>
                  <a:pt x="20307" y="12942"/>
                  <a:pt x="20303" y="12530"/>
                  <a:pt x="20213" y="12417"/>
                </a:cubicBezTo>
                <a:cubicBezTo>
                  <a:pt x="20175" y="12369"/>
                  <a:pt x="20092" y="12329"/>
                  <a:pt x="20028" y="12329"/>
                </a:cubicBezTo>
                <a:cubicBezTo>
                  <a:pt x="19936" y="12329"/>
                  <a:pt x="19890" y="12372"/>
                  <a:pt x="19807" y="12533"/>
                </a:cubicBezTo>
                <a:cubicBezTo>
                  <a:pt x="19667" y="12804"/>
                  <a:pt x="19514" y="12924"/>
                  <a:pt x="19152" y="13047"/>
                </a:cubicBezTo>
                <a:cubicBezTo>
                  <a:pt x="18906" y="13130"/>
                  <a:pt x="18838" y="13175"/>
                  <a:pt x="18786" y="13289"/>
                </a:cubicBezTo>
                <a:cubicBezTo>
                  <a:pt x="18751" y="13366"/>
                  <a:pt x="18723" y="13451"/>
                  <a:pt x="18723" y="13479"/>
                </a:cubicBezTo>
                <a:cubicBezTo>
                  <a:pt x="18723" y="13507"/>
                  <a:pt x="18665" y="13621"/>
                  <a:pt x="18594" y="13733"/>
                </a:cubicBezTo>
                <a:cubicBezTo>
                  <a:pt x="18474" y="13921"/>
                  <a:pt x="18466" y="13959"/>
                  <a:pt x="18486" y="14224"/>
                </a:cubicBezTo>
                <a:cubicBezTo>
                  <a:pt x="18499" y="14383"/>
                  <a:pt x="18516" y="14642"/>
                  <a:pt x="18524" y="14800"/>
                </a:cubicBezTo>
                <a:cubicBezTo>
                  <a:pt x="18533" y="14959"/>
                  <a:pt x="18555" y="15126"/>
                  <a:pt x="18573" y="15171"/>
                </a:cubicBezTo>
                <a:cubicBezTo>
                  <a:pt x="18597" y="15234"/>
                  <a:pt x="18545" y="15322"/>
                  <a:pt x="18356" y="15537"/>
                </a:cubicBezTo>
                <a:cubicBezTo>
                  <a:pt x="18080" y="15852"/>
                  <a:pt x="17721" y="16085"/>
                  <a:pt x="17549" y="16062"/>
                </a:cubicBezTo>
                <a:lnTo>
                  <a:pt x="17437" y="16048"/>
                </a:lnTo>
                <a:lnTo>
                  <a:pt x="17448" y="15520"/>
                </a:lnTo>
                <a:cubicBezTo>
                  <a:pt x="17476" y="14135"/>
                  <a:pt x="17767" y="12056"/>
                  <a:pt x="18068" y="11088"/>
                </a:cubicBezTo>
                <a:cubicBezTo>
                  <a:pt x="18103" y="10973"/>
                  <a:pt x="18133" y="10737"/>
                  <a:pt x="18133" y="10564"/>
                </a:cubicBezTo>
                <a:cubicBezTo>
                  <a:pt x="18133" y="10208"/>
                  <a:pt x="18154" y="10240"/>
                  <a:pt x="17428" y="9513"/>
                </a:cubicBezTo>
                <a:cubicBezTo>
                  <a:pt x="17042" y="9127"/>
                  <a:pt x="16970" y="9094"/>
                  <a:pt x="16319" y="9012"/>
                </a:cubicBezTo>
                <a:cubicBezTo>
                  <a:pt x="16076" y="8981"/>
                  <a:pt x="15853" y="8935"/>
                  <a:pt x="15824" y="8910"/>
                </a:cubicBezTo>
                <a:cubicBezTo>
                  <a:pt x="15782" y="8873"/>
                  <a:pt x="15771" y="7921"/>
                  <a:pt x="15771" y="4432"/>
                </a:cubicBezTo>
                <a:lnTo>
                  <a:pt x="15771" y="0"/>
                </a:lnTo>
                <a:lnTo>
                  <a:pt x="7885" y="0"/>
                </a:lnTo>
                <a:lnTo>
                  <a:pt x="0" y="0"/>
                </a:lnTo>
                <a:close/>
                <a:moveTo>
                  <a:pt x="528" y="648"/>
                </a:moveTo>
                <a:lnTo>
                  <a:pt x="7907" y="648"/>
                </a:lnTo>
                <a:lnTo>
                  <a:pt x="15286" y="648"/>
                </a:lnTo>
                <a:lnTo>
                  <a:pt x="15297" y="4723"/>
                </a:lnTo>
                <a:cubicBezTo>
                  <a:pt x="15303" y="6964"/>
                  <a:pt x="15293" y="8816"/>
                  <a:pt x="15273" y="8838"/>
                </a:cubicBezTo>
                <a:cubicBezTo>
                  <a:pt x="15254" y="8860"/>
                  <a:pt x="14860" y="8845"/>
                  <a:pt x="14398" y="8806"/>
                </a:cubicBezTo>
                <a:cubicBezTo>
                  <a:pt x="13936" y="8767"/>
                  <a:pt x="13128" y="8709"/>
                  <a:pt x="12603" y="8678"/>
                </a:cubicBezTo>
                <a:cubicBezTo>
                  <a:pt x="11679" y="8622"/>
                  <a:pt x="11644" y="8623"/>
                  <a:pt x="11486" y="8715"/>
                </a:cubicBezTo>
                <a:cubicBezTo>
                  <a:pt x="11282" y="8835"/>
                  <a:pt x="11066" y="9155"/>
                  <a:pt x="10865" y="9634"/>
                </a:cubicBezTo>
                <a:cubicBezTo>
                  <a:pt x="10779" y="9836"/>
                  <a:pt x="10685" y="10057"/>
                  <a:pt x="10656" y="10123"/>
                </a:cubicBezTo>
                <a:lnTo>
                  <a:pt x="10602" y="10243"/>
                </a:lnTo>
                <a:lnTo>
                  <a:pt x="5574" y="10255"/>
                </a:lnTo>
                <a:cubicBezTo>
                  <a:pt x="1574" y="10264"/>
                  <a:pt x="541" y="10254"/>
                  <a:pt x="525" y="10206"/>
                </a:cubicBezTo>
                <a:cubicBezTo>
                  <a:pt x="514" y="10173"/>
                  <a:pt x="510" y="8009"/>
                  <a:pt x="516" y="5397"/>
                </a:cubicBezTo>
                <a:lnTo>
                  <a:pt x="528" y="648"/>
                </a:lnTo>
                <a:close/>
                <a:moveTo>
                  <a:pt x="10049" y="10850"/>
                </a:moveTo>
                <a:cubicBezTo>
                  <a:pt x="10252" y="10852"/>
                  <a:pt x="10385" y="10855"/>
                  <a:pt x="10397" y="10861"/>
                </a:cubicBezTo>
                <a:cubicBezTo>
                  <a:pt x="10429" y="10875"/>
                  <a:pt x="10411" y="11025"/>
                  <a:pt x="10343" y="11329"/>
                </a:cubicBezTo>
                <a:cubicBezTo>
                  <a:pt x="10204" y="11949"/>
                  <a:pt x="9971" y="13546"/>
                  <a:pt x="9889" y="14440"/>
                </a:cubicBezTo>
                <a:cubicBezTo>
                  <a:pt x="9791" y="15508"/>
                  <a:pt x="9796" y="15486"/>
                  <a:pt x="9664" y="15564"/>
                </a:cubicBezTo>
                <a:cubicBezTo>
                  <a:pt x="9524" y="15646"/>
                  <a:pt x="9279" y="15693"/>
                  <a:pt x="9193" y="15655"/>
                </a:cubicBezTo>
                <a:cubicBezTo>
                  <a:pt x="9158" y="15640"/>
                  <a:pt x="9097" y="15595"/>
                  <a:pt x="9057" y="15555"/>
                </a:cubicBezTo>
                <a:cubicBezTo>
                  <a:pt x="8993" y="15491"/>
                  <a:pt x="8992" y="15470"/>
                  <a:pt x="9047" y="15350"/>
                </a:cubicBezTo>
                <a:cubicBezTo>
                  <a:pt x="9087" y="15261"/>
                  <a:pt x="9106" y="15078"/>
                  <a:pt x="9103" y="14815"/>
                </a:cubicBezTo>
                <a:cubicBezTo>
                  <a:pt x="9100" y="14513"/>
                  <a:pt x="9122" y="14354"/>
                  <a:pt x="9189" y="14162"/>
                </a:cubicBezTo>
                <a:cubicBezTo>
                  <a:pt x="9338" y="13737"/>
                  <a:pt x="9305" y="13465"/>
                  <a:pt x="9017" y="12747"/>
                </a:cubicBezTo>
                <a:cubicBezTo>
                  <a:pt x="8823" y="12263"/>
                  <a:pt x="8826" y="12181"/>
                  <a:pt x="9047" y="11903"/>
                </a:cubicBezTo>
                <a:cubicBezTo>
                  <a:pt x="9221" y="11684"/>
                  <a:pt x="9231" y="11555"/>
                  <a:pt x="9087" y="11425"/>
                </a:cubicBezTo>
                <a:cubicBezTo>
                  <a:pt x="8901" y="11259"/>
                  <a:pt x="8669" y="11246"/>
                  <a:pt x="8429" y="11388"/>
                </a:cubicBezTo>
                <a:cubicBezTo>
                  <a:pt x="8185" y="11532"/>
                  <a:pt x="8170" y="11514"/>
                  <a:pt x="8189" y="11124"/>
                </a:cubicBezTo>
                <a:lnTo>
                  <a:pt x="8202" y="10867"/>
                </a:lnTo>
                <a:lnTo>
                  <a:pt x="9276" y="10853"/>
                </a:lnTo>
                <a:cubicBezTo>
                  <a:pt x="9572" y="10850"/>
                  <a:pt x="9846" y="10849"/>
                  <a:pt x="10049" y="1085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F90B8CCD-5C21-0462-D367-8AF0DE456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2751516"/>
            <a:ext cx="4482353" cy="27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58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G_5237.jpeg" descr="IMG_5237.jpeg"/>
          <p:cNvPicPr>
            <a:picLocks noChangeAspect="1"/>
          </p:cNvPicPr>
          <p:nvPr/>
        </p:nvPicPr>
        <p:blipFill>
          <a:blip r:embed="rId2"/>
          <a:srcRect l="13203" t="3056" r="16231" b="4096"/>
          <a:stretch>
            <a:fillRect/>
          </a:stretch>
        </p:blipFill>
        <p:spPr>
          <a:xfrm>
            <a:off x="1642925" y="9097151"/>
            <a:ext cx="2664510" cy="350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34" extrusionOk="0">
                <a:moveTo>
                  <a:pt x="6502" y="3"/>
                </a:moveTo>
                <a:cubicBezTo>
                  <a:pt x="6432" y="-58"/>
                  <a:pt x="6445" y="659"/>
                  <a:pt x="6517" y="761"/>
                </a:cubicBezTo>
                <a:cubicBezTo>
                  <a:pt x="6603" y="883"/>
                  <a:pt x="6688" y="805"/>
                  <a:pt x="6692" y="599"/>
                </a:cubicBezTo>
                <a:cubicBezTo>
                  <a:pt x="6695" y="424"/>
                  <a:pt x="6584" y="74"/>
                  <a:pt x="6502" y="3"/>
                </a:cubicBezTo>
                <a:close/>
                <a:moveTo>
                  <a:pt x="4889" y="335"/>
                </a:moveTo>
                <a:cubicBezTo>
                  <a:pt x="4852" y="364"/>
                  <a:pt x="5156" y="765"/>
                  <a:pt x="5313" y="894"/>
                </a:cubicBezTo>
                <a:cubicBezTo>
                  <a:pt x="5391" y="959"/>
                  <a:pt x="5489" y="1012"/>
                  <a:pt x="5530" y="1012"/>
                </a:cubicBezTo>
                <a:cubicBezTo>
                  <a:pt x="5609" y="1012"/>
                  <a:pt x="5630" y="850"/>
                  <a:pt x="5560" y="772"/>
                </a:cubicBezTo>
                <a:cubicBezTo>
                  <a:pt x="5488" y="691"/>
                  <a:pt x="4914" y="317"/>
                  <a:pt x="4889" y="335"/>
                </a:cubicBezTo>
                <a:close/>
                <a:moveTo>
                  <a:pt x="8459" y="438"/>
                </a:moveTo>
                <a:cubicBezTo>
                  <a:pt x="8439" y="401"/>
                  <a:pt x="8306" y="483"/>
                  <a:pt x="8115" y="659"/>
                </a:cubicBezTo>
                <a:cubicBezTo>
                  <a:pt x="7860" y="895"/>
                  <a:pt x="7770" y="1017"/>
                  <a:pt x="7801" y="1086"/>
                </a:cubicBezTo>
                <a:cubicBezTo>
                  <a:pt x="7817" y="1124"/>
                  <a:pt x="7857" y="1125"/>
                  <a:pt x="7965" y="1087"/>
                </a:cubicBezTo>
                <a:cubicBezTo>
                  <a:pt x="8094" y="1043"/>
                  <a:pt x="8299" y="795"/>
                  <a:pt x="8439" y="517"/>
                </a:cubicBezTo>
                <a:cubicBezTo>
                  <a:pt x="8459" y="477"/>
                  <a:pt x="8466" y="451"/>
                  <a:pt x="8459" y="438"/>
                </a:cubicBezTo>
                <a:close/>
                <a:moveTo>
                  <a:pt x="6730" y="1002"/>
                </a:moveTo>
                <a:cubicBezTo>
                  <a:pt x="6215" y="1001"/>
                  <a:pt x="5582" y="1221"/>
                  <a:pt x="5294" y="1518"/>
                </a:cubicBezTo>
                <a:cubicBezTo>
                  <a:pt x="4973" y="1850"/>
                  <a:pt x="4922" y="2024"/>
                  <a:pt x="4938" y="2748"/>
                </a:cubicBezTo>
                <a:cubicBezTo>
                  <a:pt x="4950" y="3281"/>
                  <a:pt x="4937" y="3393"/>
                  <a:pt x="4864" y="3435"/>
                </a:cubicBezTo>
                <a:cubicBezTo>
                  <a:pt x="4816" y="3463"/>
                  <a:pt x="4725" y="3564"/>
                  <a:pt x="4660" y="3659"/>
                </a:cubicBezTo>
                <a:cubicBezTo>
                  <a:pt x="4595" y="3754"/>
                  <a:pt x="4495" y="3890"/>
                  <a:pt x="4439" y="3964"/>
                </a:cubicBezTo>
                <a:cubicBezTo>
                  <a:pt x="4339" y="4094"/>
                  <a:pt x="4340" y="4101"/>
                  <a:pt x="4461" y="4276"/>
                </a:cubicBezTo>
                <a:cubicBezTo>
                  <a:pt x="4529" y="4375"/>
                  <a:pt x="4584" y="4504"/>
                  <a:pt x="4584" y="4561"/>
                </a:cubicBezTo>
                <a:cubicBezTo>
                  <a:pt x="4584" y="4622"/>
                  <a:pt x="4647" y="4702"/>
                  <a:pt x="4739" y="4757"/>
                </a:cubicBezTo>
                <a:cubicBezTo>
                  <a:pt x="4862" y="4830"/>
                  <a:pt x="4941" y="4843"/>
                  <a:pt x="5121" y="4824"/>
                </a:cubicBezTo>
                <a:cubicBezTo>
                  <a:pt x="5246" y="4810"/>
                  <a:pt x="5455" y="4800"/>
                  <a:pt x="5586" y="4801"/>
                </a:cubicBezTo>
                <a:cubicBezTo>
                  <a:pt x="5716" y="4801"/>
                  <a:pt x="5851" y="4778"/>
                  <a:pt x="5886" y="4747"/>
                </a:cubicBezTo>
                <a:cubicBezTo>
                  <a:pt x="6005" y="4643"/>
                  <a:pt x="6332" y="4242"/>
                  <a:pt x="6369" y="4156"/>
                </a:cubicBezTo>
                <a:cubicBezTo>
                  <a:pt x="6428" y="4013"/>
                  <a:pt x="6788" y="3821"/>
                  <a:pt x="7273" y="3673"/>
                </a:cubicBezTo>
                <a:cubicBezTo>
                  <a:pt x="8023" y="3443"/>
                  <a:pt x="8416" y="3058"/>
                  <a:pt x="8481" y="2491"/>
                </a:cubicBezTo>
                <a:cubicBezTo>
                  <a:pt x="8523" y="2116"/>
                  <a:pt x="8416" y="1828"/>
                  <a:pt x="8123" y="1532"/>
                </a:cubicBezTo>
                <a:cubicBezTo>
                  <a:pt x="7855" y="1262"/>
                  <a:pt x="7463" y="1091"/>
                  <a:pt x="6944" y="1017"/>
                </a:cubicBezTo>
                <a:cubicBezTo>
                  <a:pt x="6876" y="1008"/>
                  <a:pt x="6804" y="1003"/>
                  <a:pt x="6730" y="1002"/>
                </a:cubicBezTo>
                <a:close/>
                <a:moveTo>
                  <a:pt x="3926" y="1238"/>
                </a:moveTo>
                <a:cubicBezTo>
                  <a:pt x="3915" y="1246"/>
                  <a:pt x="4078" y="1324"/>
                  <a:pt x="4287" y="1411"/>
                </a:cubicBezTo>
                <a:cubicBezTo>
                  <a:pt x="4657" y="1565"/>
                  <a:pt x="4941" y="1613"/>
                  <a:pt x="5007" y="1532"/>
                </a:cubicBezTo>
                <a:cubicBezTo>
                  <a:pt x="5072" y="1452"/>
                  <a:pt x="4750" y="1325"/>
                  <a:pt x="4352" y="1275"/>
                </a:cubicBezTo>
                <a:cubicBezTo>
                  <a:pt x="4128" y="1247"/>
                  <a:pt x="3936" y="1231"/>
                  <a:pt x="3926" y="1238"/>
                </a:cubicBezTo>
                <a:close/>
                <a:moveTo>
                  <a:pt x="9886" y="1520"/>
                </a:moveTo>
                <a:lnTo>
                  <a:pt x="9609" y="1546"/>
                </a:lnTo>
                <a:cubicBezTo>
                  <a:pt x="9456" y="1560"/>
                  <a:pt x="9262" y="1572"/>
                  <a:pt x="9177" y="1572"/>
                </a:cubicBezTo>
                <a:cubicBezTo>
                  <a:pt x="8976" y="1572"/>
                  <a:pt x="8681" y="1739"/>
                  <a:pt x="8790" y="1791"/>
                </a:cubicBezTo>
                <a:cubicBezTo>
                  <a:pt x="8921" y="1854"/>
                  <a:pt x="9042" y="1834"/>
                  <a:pt x="9470" y="1675"/>
                </a:cubicBezTo>
                <a:lnTo>
                  <a:pt x="9886" y="1520"/>
                </a:lnTo>
                <a:close/>
                <a:moveTo>
                  <a:pt x="4360" y="2213"/>
                </a:moveTo>
                <a:cubicBezTo>
                  <a:pt x="4287" y="2213"/>
                  <a:pt x="4211" y="2217"/>
                  <a:pt x="4134" y="2226"/>
                </a:cubicBezTo>
                <a:cubicBezTo>
                  <a:pt x="3645" y="2282"/>
                  <a:pt x="3615" y="2312"/>
                  <a:pt x="3989" y="2370"/>
                </a:cubicBezTo>
                <a:cubicBezTo>
                  <a:pt x="4399" y="2434"/>
                  <a:pt x="4754" y="2404"/>
                  <a:pt x="4754" y="2305"/>
                </a:cubicBezTo>
                <a:cubicBezTo>
                  <a:pt x="4754" y="2249"/>
                  <a:pt x="4578" y="2212"/>
                  <a:pt x="4360" y="2213"/>
                </a:cubicBezTo>
                <a:close/>
                <a:moveTo>
                  <a:pt x="9119" y="2609"/>
                </a:moveTo>
                <a:cubicBezTo>
                  <a:pt x="8986" y="2603"/>
                  <a:pt x="8882" y="2610"/>
                  <a:pt x="8813" y="2630"/>
                </a:cubicBezTo>
                <a:cubicBezTo>
                  <a:pt x="8680" y="2669"/>
                  <a:pt x="8703" y="2720"/>
                  <a:pt x="8878" y="2770"/>
                </a:cubicBezTo>
                <a:cubicBezTo>
                  <a:pt x="9028" y="2812"/>
                  <a:pt x="9501" y="2800"/>
                  <a:pt x="9801" y="2746"/>
                </a:cubicBezTo>
                <a:cubicBezTo>
                  <a:pt x="9915" y="2726"/>
                  <a:pt x="9876" y="2710"/>
                  <a:pt x="9602" y="2664"/>
                </a:cubicBezTo>
                <a:cubicBezTo>
                  <a:pt x="9414" y="2633"/>
                  <a:pt x="9252" y="2615"/>
                  <a:pt x="9119" y="2609"/>
                </a:cubicBezTo>
                <a:close/>
                <a:moveTo>
                  <a:pt x="8575" y="3347"/>
                </a:moveTo>
                <a:cubicBezTo>
                  <a:pt x="8472" y="3426"/>
                  <a:pt x="8705" y="3595"/>
                  <a:pt x="9113" y="3739"/>
                </a:cubicBezTo>
                <a:cubicBezTo>
                  <a:pt x="9351" y="3822"/>
                  <a:pt x="9557" y="3893"/>
                  <a:pt x="9571" y="3894"/>
                </a:cubicBezTo>
                <a:cubicBezTo>
                  <a:pt x="9585" y="3895"/>
                  <a:pt x="9486" y="3809"/>
                  <a:pt x="9350" y="3704"/>
                </a:cubicBezTo>
                <a:cubicBezTo>
                  <a:pt x="9087" y="3501"/>
                  <a:pt x="8642" y="3296"/>
                  <a:pt x="8575" y="3347"/>
                </a:cubicBezTo>
                <a:close/>
                <a:moveTo>
                  <a:pt x="7745" y="3793"/>
                </a:moveTo>
                <a:cubicBezTo>
                  <a:pt x="7653" y="3837"/>
                  <a:pt x="7737" y="4073"/>
                  <a:pt x="7938" y="4340"/>
                </a:cubicBezTo>
                <a:cubicBezTo>
                  <a:pt x="8159" y="4632"/>
                  <a:pt x="8209" y="4572"/>
                  <a:pt x="8074" y="4178"/>
                </a:cubicBezTo>
                <a:cubicBezTo>
                  <a:pt x="7984" y="3916"/>
                  <a:pt x="7841" y="3748"/>
                  <a:pt x="7745" y="3793"/>
                </a:cubicBezTo>
                <a:close/>
                <a:moveTo>
                  <a:pt x="9450" y="5315"/>
                </a:moveTo>
                <a:cubicBezTo>
                  <a:pt x="8832" y="5315"/>
                  <a:pt x="8729" y="5340"/>
                  <a:pt x="8378" y="5580"/>
                </a:cubicBezTo>
                <a:cubicBezTo>
                  <a:pt x="7278" y="6330"/>
                  <a:pt x="6284" y="8893"/>
                  <a:pt x="5795" y="12237"/>
                </a:cubicBezTo>
                <a:cubicBezTo>
                  <a:pt x="5730" y="12680"/>
                  <a:pt x="5666" y="12949"/>
                  <a:pt x="5624" y="12961"/>
                </a:cubicBezTo>
                <a:cubicBezTo>
                  <a:pt x="5487" y="13001"/>
                  <a:pt x="5114" y="12822"/>
                  <a:pt x="4754" y="12545"/>
                </a:cubicBezTo>
                <a:cubicBezTo>
                  <a:pt x="4388" y="12264"/>
                  <a:pt x="3997" y="11768"/>
                  <a:pt x="3763" y="11288"/>
                </a:cubicBezTo>
                <a:lnTo>
                  <a:pt x="3663" y="11088"/>
                </a:lnTo>
                <a:lnTo>
                  <a:pt x="3851" y="10910"/>
                </a:lnTo>
                <a:cubicBezTo>
                  <a:pt x="4021" y="10749"/>
                  <a:pt x="4043" y="10697"/>
                  <a:pt x="4077" y="10358"/>
                </a:cubicBezTo>
                <a:cubicBezTo>
                  <a:pt x="4098" y="10152"/>
                  <a:pt x="4172" y="9857"/>
                  <a:pt x="4242" y="9704"/>
                </a:cubicBezTo>
                <a:cubicBezTo>
                  <a:pt x="4379" y="9402"/>
                  <a:pt x="4458" y="8716"/>
                  <a:pt x="4388" y="8434"/>
                </a:cubicBezTo>
                <a:cubicBezTo>
                  <a:pt x="4361" y="8323"/>
                  <a:pt x="4264" y="8209"/>
                  <a:pt x="4067" y="8060"/>
                </a:cubicBezTo>
                <a:lnTo>
                  <a:pt x="3783" y="7844"/>
                </a:lnTo>
                <a:lnTo>
                  <a:pt x="3844" y="7627"/>
                </a:lnTo>
                <a:cubicBezTo>
                  <a:pt x="3878" y="7508"/>
                  <a:pt x="4039" y="7177"/>
                  <a:pt x="4200" y="6891"/>
                </a:cubicBezTo>
                <a:cubicBezTo>
                  <a:pt x="4450" y="6449"/>
                  <a:pt x="4495" y="6328"/>
                  <a:pt x="4497" y="6095"/>
                </a:cubicBezTo>
                <a:cubicBezTo>
                  <a:pt x="4499" y="5847"/>
                  <a:pt x="4483" y="5812"/>
                  <a:pt x="4349" y="5735"/>
                </a:cubicBezTo>
                <a:cubicBezTo>
                  <a:pt x="4187" y="5643"/>
                  <a:pt x="3768" y="5589"/>
                  <a:pt x="3542" y="5632"/>
                </a:cubicBezTo>
                <a:cubicBezTo>
                  <a:pt x="3042" y="5727"/>
                  <a:pt x="2733" y="6211"/>
                  <a:pt x="2602" y="7098"/>
                </a:cubicBezTo>
                <a:cubicBezTo>
                  <a:pt x="2571" y="7309"/>
                  <a:pt x="2525" y="7497"/>
                  <a:pt x="2501" y="7515"/>
                </a:cubicBezTo>
                <a:cubicBezTo>
                  <a:pt x="2476" y="7533"/>
                  <a:pt x="2354" y="7525"/>
                  <a:pt x="2228" y="7500"/>
                </a:cubicBezTo>
                <a:cubicBezTo>
                  <a:pt x="1918" y="7437"/>
                  <a:pt x="1615" y="7488"/>
                  <a:pt x="1385" y="7641"/>
                </a:cubicBezTo>
                <a:cubicBezTo>
                  <a:pt x="1225" y="7748"/>
                  <a:pt x="1146" y="7767"/>
                  <a:pt x="890" y="7767"/>
                </a:cubicBezTo>
                <a:cubicBezTo>
                  <a:pt x="346" y="7768"/>
                  <a:pt x="58" y="7976"/>
                  <a:pt x="7" y="8404"/>
                </a:cubicBezTo>
                <a:cubicBezTo>
                  <a:pt x="-33" y="8739"/>
                  <a:pt x="100" y="9079"/>
                  <a:pt x="378" y="9345"/>
                </a:cubicBezTo>
                <a:cubicBezTo>
                  <a:pt x="555" y="9516"/>
                  <a:pt x="603" y="9601"/>
                  <a:pt x="631" y="9808"/>
                </a:cubicBezTo>
                <a:cubicBezTo>
                  <a:pt x="681" y="10178"/>
                  <a:pt x="922" y="10518"/>
                  <a:pt x="1224" y="10644"/>
                </a:cubicBezTo>
                <a:cubicBezTo>
                  <a:pt x="1382" y="10709"/>
                  <a:pt x="1465" y="10773"/>
                  <a:pt x="1465" y="10829"/>
                </a:cubicBezTo>
                <a:cubicBezTo>
                  <a:pt x="1465" y="11039"/>
                  <a:pt x="1621" y="11157"/>
                  <a:pt x="2135" y="11335"/>
                </a:cubicBezTo>
                <a:cubicBezTo>
                  <a:pt x="2177" y="11349"/>
                  <a:pt x="2295" y="11530"/>
                  <a:pt x="2398" y="11737"/>
                </a:cubicBezTo>
                <a:cubicBezTo>
                  <a:pt x="2764" y="12477"/>
                  <a:pt x="3342" y="13065"/>
                  <a:pt x="4041" y="13411"/>
                </a:cubicBezTo>
                <a:cubicBezTo>
                  <a:pt x="4379" y="13578"/>
                  <a:pt x="4986" y="13749"/>
                  <a:pt x="5246" y="13749"/>
                </a:cubicBezTo>
                <a:cubicBezTo>
                  <a:pt x="5459" y="13749"/>
                  <a:pt x="5619" y="13829"/>
                  <a:pt x="5575" y="13913"/>
                </a:cubicBezTo>
                <a:cubicBezTo>
                  <a:pt x="5554" y="13953"/>
                  <a:pt x="5513" y="14789"/>
                  <a:pt x="5484" y="15771"/>
                </a:cubicBezTo>
                <a:cubicBezTo>
                  <a:pt x="5430" y="17642"/>
                  <a:pt x="5473" y="18643"/>
                  <a:pt x="5629" y="19081"/>
                </a:cubicBezTo>
                <a:cubicBezTo>
                  <a:pt x="5710" y="19309"/>
                  <a:pt x="5709" y="19317"/>
                  <a:pt x="5573" y="19439"/>
                </a:cubicBezTo>
                <a:cubicBezTo>
                  <a:pt x="5234" y="19745"/>
                  <a:pt x="5493" y="20111"/>
                  <a:pt x="6242" y="20388"/>
                </a:cubicBezTo>
                <a:cubicBezTo>
                  <a:pt x="8069" y="21062"/>
                  <a:pt x="12159" y="21326"/>
                  <a:pt x="15658" y="20995"/>
                </a:cubicBezTo>
                <a:lnTo>
                  <a:pt x="16426" y="20923"/>
                </a:lnTo>
                <a:lnTo>
                  <a:pt x="16744" y="21020"/>
                </a:lnTo>
                <a:cubicBezTo>
                  <a:pt x="16919" y="21074"/>
                  <a:pt x="17183" y="21200"/>
                  <a:pt x="17330" y="21300"/>
                </a:cubicBezTo>
                <a:cubicBezTo>
                  <a:pt x="17477" y="21400"/>
                  <a:pt x="17636" y="21492"/>
                  <a:pt x="17683" y="21506"/>
                </a:cubicBezTo>
                <a:cubicBezTo>
                  <a:pt x="17730" y="21520"/>
                  <a:pt x="17776" y="21532"/>
                  <a:pt x="17786" y="21533"/>
                </a:cubicBezTo>
                <a:cubicBezTo>
                  <a:pt x="17831" y="21542"/>
                  <a:pt x="18064" y="21430"/>
                  <a:pt x="18196" y="21337"/>
                </a:cubicBezTo>
                <a:lnTo>
                  <a:pt x="18343" y="21234"/>
                </a:lnTo>
                <a:lnTo>
                  <a:pt x="18614" y="21325"/>
                </a:lnTo>
                <a:cubicBezTo>
                  <a:pt x="19079" y="21481"/>
                  <a:pt x="19436" y="21365"/>
                  <a:pt x="19697" y="20974"/>
                </a:cubicBezTo>
                <a:cubicBezTo>
                  <a:pt x="19775" y="20858"/>
                  <a:pt x="19878" y="20762"/>
                  <a:pt x="19925" y="20762"/>
                </a:cubicBezTo>
                <a:cubicBezTo>
                  <a:pt x="20080" y="20762"/>
                  <a:pt x="20496" y="20401"/>
                  <a:pt x="20596" y="20179"/>
                </a:cubicBezTo>
                <a:cubicBezTo>
                  <a:pt x="20720" y="19904"/>
                  <a:pt x="20762" y="19543"/>
                  <a:pt x="20701" y="19299"/>
                </a:cubicBezTo>
                <a:cubicBezTo>
                  <a:pt x="20660" y="19136"/>
                  <a:pt x="20673" y="19077"/>
                  <a:pt x="20784" y="18917"/>
                </a:cubicBezTo>
                <a:cubicBezTo>
                  <a:pt x="20924" y="18714"/>
                  <a:pt x="20946" y="18552"/>
                  <a:pt x="20860" y="18380"/>
                </a:cubicBezTo>
                <a:cubicBezTo>
                  <a:pt x="20815" y="18290"/>
                  <a:pt x="20849" y="18221"/>
                  <a:pt x="21077" y="17933"/>
                </a:cubicBezTo>
                <a:cubicBezTo>
                  <a:pt x="21458" y="17452"/>
                  <a:pt x="21567" y="17172"/>
                  <a:pt x="21567" y="16674"/>
                </a:cubicBezTo>
                <a:cubicBezTo>
                  <a:pt x="21567" y="16301"/>
                  <a:pt x="21553" y="16245"/>
                  <a:pt x="21397" y="16032"/>
                </a:cubicBezTo>
                <a:cubicBezTo>
                  <a:pt x="21148" y="15691"/>
                  <a:pt x="20563" y="15366"/>
                  <a:pt x="19921" y="15212"/>
                </a:cubicBezTo>
                <a:cubicBezTo>
                  <a:pt x="19524" y="15116"/>
                  <a:pt x="19535" y="15145"/>
                  <a:pt x="19578" y="14331"/>
                </a:cubicBezTo>
                <a:cubicBezTo>
                  <a:pt x="19701" y="11986"/>
                  <a:pt x="20092" y="9999"/>
                  <a:pt x="20742" y="8397"/>
                </a:cubicBezTo>
                <a:cubicBezTo>
                  <a:pt x="20929" y="7939"/>
                  <a:pt x="20966" y="7498"/>
                  <a:pt x="20840" y="7287"/>
                </a:cubicBezTo>
                <a:cubicBezTo>
                  <a:pt x="20757" y="7148"/>
                  <a:pt x="19206" y="6074"/>
                  <a:pt x="18929" y="5963"/>
                </a:cubicBezTo>
                <a:cubicBezTo>
                  <a:pt x="18557" y="5814"/>
                  <a:pt x="17224" y="5686"/>
                  <a:pt x="14450" y="5532"/>
                </a:cubicBezTo>
                <a:cubicBezTo>
                  <a:pt x="12097" y="5401"/>
                  <a:pt x="10102" y="5315"/>
                  <a:pt x="9450" y="531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" dist="127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4" name="النص"/>
          <p:cNvSpPr/>
          <p:nvPr/>
        </p:nvSpPr>
        <p:spPr>
          <a:xfrm>
            <a:off x="971176" y="816762"/>
            <a:ext cx="7719608" cy="1773042"/>
          </a:xfrm>
          <a:prstGeom prst="roundRect">
            <a:avLst>
              <a:gd name="adj" fmla="val 9747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sz="5000" b="1" dirty="0">
                <a:solidFill>
                  <a:srgbClr val="6B4C83"/>
                </a:solidFill>
              </a:rPr>
              <a:t>أهداف الدرس </a:t>
            </a:r>
            <a:endParaRPr sz="5000" b="1" dirty="0">
              <a:solidFill>
                <a:srgbClr val="6B4C83"/>
              </a:solidFill>
            </a:endParaRPr>
          </a:p>
        </p:txBody>
      </p:sp>
      <p:grpSp>
        <p:nvGrpSpPr>
          <p:cNvPr id="2" name="Group 125">
            <a:extLst>
              <a:ext uri="{FF2B5EF4-FFF2-40B4-BE49-F238E27FC236}">
                <a16:creationId xmlns:a16="http://schemas.microsoft.com/office/drawing/2014/main" id="{4C507468-D844-804D-BECE-E95E1043067A}"/>
              </a:ext>
            </a:extLst>
          </p:cNvPr>
          <p:cNvGrpSpPr>
            <a:grpSpLocks/>
          </p:cNvGrpSpPr>
          <p:nvPr/>
        </p:nvGrpSpPr>
        <p:grpSpPr bwMode="auto">
          <a:xfrm>
            <a:off x="-47406" y="2925296"/>
            <a:ext cx="2171711" cy="6037899"/>
            <a:chOff x="1162948" y="497748"/>
            <a:chExt cx="2172294" cy="6038157"/>
          </a:xfrm>
        </p:grpSpPr>
        <p:sp>
          <p:nvSpPr>
            <p:cNvPr id="5" name="Freeform: Shape 75">
              <a:extLst>
                <a:ext uri="{FF2B5EF4-FFF2-40B4-BE49-F238E27FC236}">
                  <a16:creationId xmlns:a16="http://schemas.microsoft.com/office/drawing/2014/main" id="{2E86CC09-CFF2-9846-A5D5-67B4308377D4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2">
              <a:extLst>
                <a:ext uri="{FF2B5EF4-FFF2-40B4-BE49-F238E27FC236}">
                  <a16:creationId xmlns:a16="http://schemas.microsoft.com/office/drawing/2014/main" id="{811F6736-87D9-9E40-9BB2-BA78F9419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787091E9-1958-C743-A5D7-1A339AC80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80"/>
              <a:ext cx="1727672" cy="4231925"/>
              <a:chOff x="5096776" y="1864772"/>
              <a:chExt cx="1997583" cy="4893071"/>
            </a:xfrm>
          </p:grpSpPr>
          <p:sp>
            <p:nvSpPr>
              <p:cNvPr id="15" name="Rectangle: Rounded Corners 8">
                <a:extLst>
                  <a:ext uri="{FF2B5EF4-FFF2-40B4-BE49-F238E27FC236}">
                    <a16:creationId xmlns:a16="http://schemas.microsoft.com/office/drawing/2014/main" id="{939B4CAD-334A-394A-BF3A-3D2AF8BB553C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1">
                <a:extLst>
                  <a:ext uri="{FF2B5EF4-FFF2-40B4-BE49-F238E27FC236}">
                    <a16:creationId xmlns:a16="http://schemas.microsoft.com/office/drawing/2014/main" id="{A9D76673-262B-144C-948A-F6B811378298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9">
                <a:extLst>
                  <a:ext uri="{FF2B5EF4-FFF2-40B4-BE49-F238E27FC236}">
                    <a16:creationId xmlns:a16="http://schemas.microsoft.com/office/drawing/2014/main" id="{DBC993FD-7CD6-254E-82A2-BB89EE0B9A5F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5D611A71-69AC-994C-A02E-117168116E02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181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</a:rPr>
                <a:t>معرفة كيفية إدراج الرسومات التوضيحية </a:t>
              </a:r>
            </a:p>
          </p:txBody>
        </p:sp>
        <p:sp>
          <p:nvSpPr>
            <p:cNvPr id="9" name="Oval 54">
              <a:extLst>
                <a:ext uri="{FF2B5EF4-FFF2-40B4-BE49-F238E27FC236}">
                  <a16:creationId xmlns:a16="http://schemas.microsoft.com/office/drawing/2014/main" id="{7EE40762-2875-F543-83C7-06FA2CFA6365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E981883C-A8FE-BC41-97E7-66CACD74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: Shape 73">
              <a:extLst>
                <a:ext uri="{FF2B5EF4-FFF2-40B4-BE49-F238E27FC236}">
                  <a16:creationId xmlns:a16="http://schemas.microsoft.com/office/drawing/2014/main" id="{586255DB-BD1F-FD4B-80B5-7037037DE1BF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Connector 79">
              <a:extLst>
                <a:ext uri="{FF2B5EF4-FFF2-40B4-BE49-F238E27FC236}">
                  <a16:creationId xmlns:a16="http://schemas.microsoft.com/office/drawing/2014/main" id="{F7EAA1E6-3046-8E41-8F8E-6C3CF6E6CB77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80">
              <a:extLst>
                <a:ext uri="{FF2B5EF4-FFF2-40B4-BE49-F238E27FC236}">
                  <a16:creationId xmlns:a16="http://schemas.microsoft.com/office/drawing/2014/main" id="{AB082AF5-BB6D-D14B-BAFC-C21AC940D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4" name="Freeform: Shape 82">
              <a:extLst>
                <a:ext uri="{FF2B5EF4-FFF2-40B4-BE49-F238E27FC236}">
                  <a16:creationId xmlns:a16="http://schemas.microsoft.com/office/drawing/2014/main" id="{7E150CAF-E35B-4F43-9D4E-6F3E96868C5A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126">
            <a:extLst>
              <a:ext uri="{FF2B5EF4-FFF2-40B4-BE49-F238E27FC236}">
                <a16:creationId xmlns:a16="http://schemas.microsoft.com/office/drawing/2014/main" id="{8584B021-6FD4-144B-B0BC-9F145D18E573}"/>
              </a:ext>
            </a:extLst>
          </p:cNvPr>
          <p:cNvGrpSpPr>
            <a:grpSpLocks/>
          </p:cNvGrpSpPr>
          <p:nvPr/>
        </p:nvGrpSpPr>
        <p:grpSpPr bwMode="auto">
          <a:xfrm>
            <a:off x="1969124" y="3442898"/>
            <a:ext cx="2581672" cy="5226379"/>
            <a:chOff x="3083047" y="1127746"/>
            <a:chExt cx="2172294" cy="5367301"/>
          </a:xfrm>
        </p:grpSpPr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633EA1C3-0CCA-8E4B-B2C3-EB6E8BE2E7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29" name="Rectangle: Rounded Corners 16">
                <a:extLst>
                  <a:ext uri="{FF2B5EF4-FFF2-40B4-BE49-F238E27FC236}">
                    <a16:creationId xmlns:a16="http://schemas.microsoft.com/office/drawing/2014/main" id="{D0302589-4C3F-E04C-B3F1-39DC208477A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17">
                <a:extLst>
                  <a:ext uri="{FF2B5EF4-FFF2-40B4-BE49-F238E27FC236}">
                    <a16:creationId xmlns:a16="http://schemas.microsoft.com/office/drawing/2014/main" id="{EBB4A5DD-BD71-0645-919F-F65FB70EC6F9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8">
                <a:extLst>
                  <a:ext uri="{FF2B5EF4-FFF2-40B4-BE49-F238E27FC236}">
                    <a16:creationId xmlns:a16="http://schemas.microsoft.com/office/drawing/2014/main" id="{176B2192-5B3D-9C49-B859-21171FEA864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EF0EFBDB-C44C-4148-BA83-3150349CDF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4D9C02ED-5F6D-CC4C-91A1-24FCE17B6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553" y="4622223"/>
              <a:ext cx="1565218" cy="167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تصميم وتنسيق الرسومات التوضيحية</a:t>
              </a:r>
            </a:p>
          </p:txBody>
        </p:sp>
        <p:sp>
          <p:nvSpPr>
            <p:cNvPr id="21" name="Oval 55">
              <a:extLst>
                <a:ext uri="{FF2B5EF4-FFF2-40B4-BE49-F238E27FC236}">
                  <a16:creationId xmlns:a16="http://schemas.microsoft.com/office/drawing/2014/main" id="{CDCAE2DA-1D72-2A4B-A6FE-78885D1949A9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93">
              <a:extLst>
                <a:ext uri="{FF2B5EF4-FFF2-40B4-BE49-F238E27FC236}">
                  <a16:creationId xmlns:a16="http://schemas.microsoft.com/office/drawing/2014/main" id="{0551D08F-76C8-EA4A-BCF9-A692DDBCA0A5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105">
              <a:extLst>
                <a:ext uri="{FF2B5EF4-FFF2-40B4-BE49-F238E27FC236}">
                  <a16:creationId xmlns:a16="http://schemas.microsoft.com/office/drawing/2014/main" id="{7931976A-114F-504E-A8B6-E7B7AAB9C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5" name="Straight Connector 101">
                <a:extLst>
                  <a:ext uri="{FF2B5EF4-FFF2-40B4-BE49-F238E27FC236}">
                    <a16:creationId xmlns:a16="http://schemas.microsoft.com/office/drawing/2014/main" id="{717716B2-6767-1640-AAA3-4FEDCA9022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102">
                <a:extLst>
                  <a:ext uri="{FF2B5EF4-FFF2-40B4-BE49-F238E27FC236}">
                    <a16:creationId xmlns:a16="http://schemas.microsoft.com/office/drawing/2014/main" id="{DDBC4AFD-DECA-A04D-B484-824E41CDEBBF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Straight Connector 103">
                <a:extLst>
                  <a:ext uri="{FF2B5EF4-FFF2-40B4-BE49-F238E27FC236}">
                    <a16:creationId xmlns:a16="http://schemas.microsoft.com/office/drawing/2014/main" id="{0A36E208-CE45-8C46-B220-5106A13025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" name="Freeform: Shape 104">
                <a:extLst>
                  <a:ext uri="{FF2B5EF4-FFF2-40B4-BE49-F238E27FC236}">
                    <a16:creationId xmlns:a16="http://schemas.microsoft.com/office/drawing/2014/main" id="{EDEAEF42-8C6F-A648-8901-5D6E804E3AF8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31E397F2-E02C-E24F-A594-4D78C12E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27">
            <a:extLst>
              <a:ext uri="{FF2B5EF4-FFF2-40B4-BE49-F238E27FC236}">
                <a16:creationId xmlns:a16="http://schemas.microsoft.com/office/drawing/2014/main" id="{763ED7D9-9E72-774A-915A-756A201C9A88}"/>
              </a:ext>
            </a:extLst>
          </p:cNvPr>
          <p:cNvGrpSpPr>
            <a:grpSpLocks/>
          </p:cNvGrpSpPr>
          <p:nvPr/>
        </p:nvGrpSpPr>
        <p:grpSpPr bwMode="auto">
          <a:xfrm>
            <a:off x="4279149" y="2723760"/>
            <a:ext cx="2594103" cy="6618496"/>
            <a:chOff x="5136815" y="64631"/>
            <a:chExt cx="2172294" cy="6618452"/>
          </a:xfrm>
        </p:grpSpPr>
        <p:sp>
          <p:nvSpPr>
            <p:cNvPr id="34" name="Freeform: Shape 98">
              <a:extLst>
                <a:ext uri="{FF2B5EF4-FFF2-40B4-BE49-F238E27FC236}">
                  <a16:creationId xmlns:a16="http://schemas.microsoft.com/office/drawing/2014/main" id="{331FDB4F-D2F6-D948-BAEC-80450BD3E0C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21">
              <a:extLst>
                <a:ext uri="{FF2B5EF4-FFF2-40B4-BE49-F238E27FC236}">
                  <a16:creationId xmlns:a16="http://schemas.microsoft.com/office/drawing/2014/main" id="{61E477A0-68C9-8B45-B92F-24AA8D85B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5" name="Rectangle: Rounded Corners 22">
                <a:extLst>
                  <a:ext uri="{FF2B5EF4-FFF2-40B4-BE49-F238E27FC236}">
                    <a16:creationId xmlns:a16="http://schemas.microsoft.com/office/drawing/2014/main" id="{AAB46E76-7B66-7744-AA1C-EC1D58BE3B05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23">
                <a:extLst>
                  <a:ext uri="{FF2B5EF4-FFF2-40B4-BE49-F238E27FC236}">
                    <a16:creationId xmlns:a16="http://schemas.microsoft.com/office/drawing/2014/main" id="{931C555A-8B03-7B4E-AB09-0A8337A738BC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24">
                <a:extLst>
                  <a:ext uri="{FF2B5EF4-FFF2-40B4-BE49-F238E27FC236}">
                    <a16:creationId xmlns:a16="http://schemas.microsoft.com/office/drawing/2014/main" id="{0EFC7F0E-DB81-464C-9264-04DC3B46D02D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46">
              <a:extLst>
                <a:ext uri="{FF2B5EF4-FFF2-40B4-BE49-F238E27FC236}">
                  <a16:creationId xmlns:a16="http://schemas.microsoft.com/office/drawing/2014/main" id="{391F786C-3285-F942-BE25-03FA37965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24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معرفة أنواع الرسومات التوضيحية </a:t>
              </a: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7" name="Oval 58">
              <a:extLst>
                <a:ext uri="{FF2B5EF4-FFF2-40B4-BE49-F238E27FC236}">
                  <a16:creationId xmlns:a16="http://schemas.microsoft.com/office/drawing/2014/main" id="{2BC06566-266D-7C47-B097-E958D0BE6395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94">
              <a:extLst>
                <a:ext uri="{FF2B5EF4-FFF2-40B4-BE49-F238E27FC236}">
                  <a16:creationId xmlns:a16="http://schemas.microsoft.com/office/drawing/2014/main" id="{C6065C0A-0A94-1A46-838F-7F392A537FD0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107">
              <a:extLst>
                <a:ext uri="{FF2B5EF4-FFF2-40B4-BE49-F238E27FC236}">
                  <a16:creationId xmlns:a16="http://schemas.microsoft.com/office/drawing/2014/main" id="{F3389600-F765-DB4B-8E62-4B9DE382B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1" name="Straight Connector 108">
                <a:extLst>
                  <a:ext uri="{FF2B5EF4-FFF2-40B4-BE49-F238E27FC236}">
                    <a16:creationId xmlns:a16="http://schemas.microsoft.com/office/drawing/2014/main" id="{645FF3C7-65BC-A54C-98E7-179EECCB0F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109">
                <a:extLst>
                  <a:ext uri="{FF2B5EF4-FFF2-40B4-BE49-F238E27FC236}">
                    <a16:creationId xmlns:a16="http://schemas.microsoft.com/office/drawing/2014/main" id="{6F30ACE8-4E84-374A-BDB6-9308C359D16B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Straight Connector 110">
                <a:extLst>
                  <a:ext uri="{FF2B5EF4-FFF2-40B4-BE49-F238E27FC236}">
                    <a16:creationId xmlns:a16="http://schemas.microsoft.com/office/drawing/2014/main" id="{C5D388DF-4544-9B4D-AE6B-12F0630318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Freeform: Shape 111">
                <a:extLst>
                  <a:ext uri="{FF2B5EF4-FFF2-40B4-BE49-F238E27FC236}">
                    <a16:creationId xmlns:a16="http://schemas.microsoft.com/office/drawing/2014/main" id="{FBDFD4AB-9025-F541-AC05-1619CC843665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4B57F59A-2B61-1E43-8E43-715C0AB9D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28">
            <a:extLst>
              <a:ext uri="{FF2B5EF4-FFF2-40B4-BE49-F238E27FC236}">
                <a16:creationId xmlns:a16="http://schemas.microsoft.com/office/drawing/2014/main" id="{14ABF397-6933-C947-8E79-E188A97F39DC}"/>
              </a:ext>
            </a:extLst>
          </p:cNvPr>
          <p:cNvGrpSpPr>
            <a:grpSpLocks/>
          </p:cNvGrpSpPr>
          <p:nvPr/>
        </p:nvGrpSpPr>
        <p:grpSpPr bwMode="auto">
          <a:xfrm>
            <a:off x="6471455" y="2886921"/>
            <a:ext cx="3022062" cy="7389246"/>
            <a:chOff x="7161390" y="575836"/>
            <a:chExt cx="2172294" cy="5568888"/>
          </a:xfrm>
        </p:grpSpPr>
        <p:sp>
          <p:nvSpPr>
            <p:cNvPr id="49" name="Freeform: Shape 99">
              <a:extLst>
                <a:ext uri="{FF2B5EF4-FFF2-40B4-BE49-F238E27FC236}">
                  <a16:creationId xmlns:a16="http://schemas.microsoft.com/office/drawing/2014/main" id="{0A4C0BB2-7E8C-5940-9FCB-5B727B852E5C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" name="Group 27">
              <a:extLst>
                <a:ext uri="{FF2B5EF4-FFF2-40B4-BE49-F238E27FC236}">
                  <a16:creationId xmlns:a16="http://schemas.microsoft.com/office/drawing/2014/main" id="{98C32D95-8C6B-0C4F-A12E-46AEAA2A7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8"/>
              <a:ext cx="1727672" cy="3628986"/>
              <a:chOff x="5097802" y="2109613"/>
              <a:chExt cx="1997583" cy="4195937"/>
            </a:xfrm>
          </p:grpSpPr>
          <p:sp>
            <p:nvSpPr>
              <p:cNvPr id="60" name="Rectangle: Rounded Corners 28">
                <a:extLst>
                  <a:ext uri="{FF2B5EF4-FFF2-40B4-BE49-F238E27FC236}">
                    <a16:creationId xmlns:a16="http://schemas.microsoft.com/office/drawing/2014/main" id="{506320DD-F908-934C-BE44-258CE9F2B494}"/>
                  </a:ext>
                </a:extLst>
              </p:cNvPr>
              <p:cNvSpPr/>
              <p:nvPr/>
            </p:nvSpPr>
            <p:spPr>
              <a:xfrm>
                <a:off x="5097802" y="3161351"/>
                <a:ext cx="1997583" cy="3144199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29">
                <a:extLst>
                  <a:ext uri="{FF2B5EF4-FFF2-40B4-BE49-F238E27FC236}">
                    <a16:creationId xmlns:a16="http://schemas.microsoft.com/office/drawing/2014/main" id="{21CFBAC4-C85B-FC4C-8687-E885076DCF00}"/>
                  </a:ext>
                </a:extLst>
              </p:cNvPr>
              <p:cNvSpPr/>
              <p:nvPr/>
            </p:nvSpPr>
            <p:spPr>
              <a:xfrm flipV="1">
                <a:off x="5097803" y="2491396"/>
                <a:ext cx="1997582" cy="1985540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30">
                <a:extLst>
                  <a:ext uri="{FF2B5EF4-FFF2-40B4-BE49-F238E27FC236}">
                    <a16:creationId xmlns:a16="http://schemas.microsoft.com/office/drawing/2014/main" id="{89B15F72-844A-9449-AAF6-84B331A80530}"/>
                  </a:ext>
                </a:extLst>
              </p:cNvPr>
              <p:cNvSpPr/>
              <p:nvPr/>
            </p:nvSpPr>
            <p:spPr>
              <a:xfrm flipV="1">
                <a:off x="5097802" y="2109613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49">
              <a:extLst>
                <a:ext uri="{FF2B5EF4-FFF2-40B4-BE49-F238E27FC236}">
                  <a16:creationId xmlns:a16="http://schemas.microsoft.com/office/drawing/2014/main" id="{D6928DEC-902B-074D-A278-99439476A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6819" y="4557342"/>
              <a:ext cx="1901870" cy="146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معرفة كيفية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 عمل تطبيق عملي لأحد الرسومات التوضيحية </a:t>
              </a: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2" name="Oval 61">
              <a:extLst>
                <a:ext uri="{FF2B5EF4-FFF2-40B4-BE49-F238E27FC236}">
                  <a16:creationId xmlns:a16="http://schemas.microsoft.com/office/drawing/2014/main" id="{013AE8D9-4B09-7F4D-8CE4-064AA3CB707A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95">
              <a:extLst>
                <a:ext uri="{FF2B5EF4-FFF2-40B4-BE49-F238E27FC236}">
                  <a16:creationId xmlns:a16="http://schemas.microsoft.com/office/drawing/2014/main" id="{63BA708E-F762-A645-A4E0-E54D8CD1B86D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113">
              <a:extLst>
                <a:ext uri="{FF2B5EF4-FFF2-40B4-BE49-F238E27FC236}">
                  <a16:creationId xmlns:a16="http://schemas.microsoft.com/office/drawing/2014/main" id="{4EED8832-8AB7-D443-9359-075434DD50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6" name="Straight Connector 114">
                <a:extLst>
                  <a:ext uri="{FF2B5EF4-FFF2-40B4-BE49-F238E27FC236}">
                    <a16:creationId xmlns:a16="http://schemas.microsoft.com/office/drawing/2014/main" id="{91389CAC-4D6A-014B-B425-AEB345C334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115">
                <a:extLst>
                  <a:ext uri="{FF2B5EF4-FFF2-40B4-BE49-F238E27FC236}">
                    <a16:creationId xmlns:a16="http://schemas.microsoft.com/office/drawing/2014/main" id="{157C97FD-62C7-AE4D-BB6E-682EEBD6B71D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116">
                <a:extLst>
                  <a:ext uri="{FF2B5EF4-FFF2-40B4-BE49-F238E27FC236}">
                    <a16:creationId xmlns:a16="http://schemas.microsoft.com/office/drawing/2014/main" id="{97EE1361-0BE0-D443-AFC1-B551E9C411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" name="Freeform: Shape 117">
                <a:extLst>
                  <a:ext uri="{FF2B5EF4-FFF2-40B4-BE49-F238E27FC236}">
                    <a16:creationId xmlns:a16="http://schemas.microsoft.com/office/drawing/2014/main" id="{33ABF146-CD5C-FA41-B25D-B84CD8872353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93E9D18-7E46-6547-91B1-0899F37D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409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G_5251.jpeg" descr="IMG_5251.jpeg"/>
          <p:cNvPicPr>
            <a:picLocks noChangeAspect="1"/>
          </p:cNvPicPr>
          <p:nvPr/>
        </p:nvPicPr>
        <p:blipFill>
          <a:blip r:embed="rId2"/>
          <a:srcRect l="8901" t="12528" r="9917" b="11737"/>
          <a:stretch>
            <a:fillRect/>
          </a:stretch>
        </p:blipFill>
        <p:spPr>
          <a:xfrm>
            <a:off x="4544324" y="8273417"/>
            <a:ext cx="4411880" cy="4115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517" extrusionOk="0">
                <a:moveTo>
                  <a:pt x="10263" y="1"/>
                </a:moveTo>
                <a:cubicBezTo>
                  <a:pt x="9779" y="-4"/>
                  <a:pt x="9645" y="63"/>
                  <a:pt x="9386" y="285"/>
                </a:cubicBezTo>
                <a:cubicBezTo>
                  <a:pt x="8973" y="637"/>
                  <a:pt x="8481" y="1591"/>
                  <a:pt x="8105" y="2764"/>
                </a:cubicBezTo>
                <a:cubicBezTo>
                  <a:pt x="7594" y="4360"/>
                  <a:pt x="7097" y="7089"/>
                  <a:pt x="6890" y="9435"/>
                </a:cubicBezTo>
                <a:cubicBezTo>
                  <a:pt x="6813" y="10307"/>
                  <a:pt x="6805" y="10323"/>
                  <a:pt x="6480" y="10294"/>
                </a:cubicBezTo>
                <a:cubicBezTo>
                  <a:pt x="5816" y="10234"/>
                  <a:pt x="5067" y="9541"/>
                  <a:pt x="4517" y="8478"/>
                </a:cubicBezTo>
                <a:lnTo>
                  <a:pt x="4342" y="8144"/>
                </a:lnTo>
                <a:lnTo>
                  <a:pt x="4518" y="7920"/>
                </a:lnTo>
                <a:cubicBezTo>
                  <a:pt x="4699" y="7692"/>
                  <a:pt x="4856" y="7239"/>
                  <a:pt x="4830" y="7022"/>
                </a:cubicBezTo>
                <a:cubicBezTo>
                  <a:pt x="4821" y="6949"/>
                  <a:pt x="4897" y="6771"/>
                  <a:pt x="5020" y="6571"/>
                </a:cubicBezTo>
                <a:cubicBezTo>
                  <a:pt x="5338" y="6058"/>
                  <a:pt x="5446" y="5686"/>
                  <a:pt x="5430" y="5159"/>
                </a:cubicBezTo>
                <a:cubicBezTo>
                  <a:pt x="5425" y="4995"/>
                  <a:pt x="5066" y="4357"/>
                  <a:pt x="4886" y="4190"/>
                </a:cubicBezTo>
                <a:cubicBezTo>
                  <a:pt x="4836" y="4143"/>
                  <a:pt x="4790" y="4007"/>
                  <a:pt x="4776" y="3862"/>
                </a:cubicBezTo>
                <a:cubicBezTo>
                  <a:pt x="4746" y="3554"/>
                  <a:pt x="4505" y="3129"/>
                  <a:pt x="4268" y="2972"/>
                </a:cubicBezTo>
                <a:cubicBezTo>
                  <a:pt x="4124" y="2875"/>
                  <a:pt x="4047" y="2863"/>
                  <a:pt x="3766" y="2885"/>
                </a:cubicBezTo>
                <a:cubicBezTo>
                  <a:pt x="3325" y="2919"/>
                  <a:pt x="3086" y="3048"/>
                  <a:pt x="2940" y="3337"/>
                </a:cubicBezTo>
                <a:cubicBezTo>
                  <a:pt x="2876" y="3462"/>
                  <a:pt x="2807" y="3546"/>
                  <a:pt x="2788" y="3521"/>
                </a:cubicBezTo>
                <a:cubicBezTo>
                  <a:pt x="2768" y="3497"/>
                  <a:pt x="2725" y="3269"/>
                  <a:pt x="2693" y="3013"/>
                </a:cubicBezTo>
                <a:cubicBezTo>
                  <a:pt x="2556" y="1916"/>
                  <a:pt x="2124" y="1237"/>
                  <a:pt x="1557" y="1229"/>
                </a:cubicBezTo>
                <a:cubicBezTo>
                  <a:pt x="1321" y="1225"/>
                  <a:pt x="1135" y="1355"/>
                  <a:pt x="1014" y="1611"/>
                </a:cubicBezTo>
                <a:cubicBezTo>
                  <a:pt x="919" y="1812"/>
                  <a:pt x="903" y="2191"/>
                  <a:pt x="982" y="2349"/>
                </a:cubicBezTo>
                <a:cubicBezTo>
                  <a:pt x="1059" y="2505"/>
                  <a:pt x="1002" y="2548"/>
                  <a:pt x="795" y="2488"/>
                </a:cubicBezTo>
                <a:cubicBezTo>
                  <a:pt x="247" y="2330"/>
                  <a:pt x="-211" y="2828"/>
                  <a:pt x="103" y="3241"/>
                </a:cubicBezTo>
                <a:cubicBezTo>
                  <a:pt x="344" y="3559"/>
                  <a:pt x="791" y="4329"/>
                  <a:pt x="1039" y="4856"/>
                </a:cubicBezTo>
                <a:cubicBezTo>
                  <a:pt x="1292" y="5393"/>
                  <a:pt x="1309" y="5458"/>
                  <a:pt x="1334" y="5903"/>
                </a:cubicBezTo>
                <a:cubicBezTo>
                  <a:pt x="1378" y="6712"/>
                  <a:pt x="1488" y="6945"/>
                  <a:pt x="2076" y="7495"/>
                </a:cubicBezTo>
                <a:cubicBezTo>
                  <a:pt x="2145" y="7559"/>
                  <a:pt x="2201" y="7664"/>
                  <a:pt x="2201" y="7727"/>
                </a:cubicBezTo>
                <a:cubicBezTo>
                  <a:pt x="2201" y="7923"/>
                  <a:pt x="2387" y="8179"/>
                  <a:pt x="2613" y="8294"/>
                </a:cubicBezTo>
                <a:cubicBezTo>
                  <a:pt x="2799" y="8388"/>
                  <a:pt x="2850" y="8454"/>
                  <a:pt x="2999" y="8787"/>
                </a:cubicBezTo>
                <a:cubicBezTo>
                  <a:pt x="3363" y="9602"/>
                  <a:pt x="3840" y="10276"/>
                  <a:pt x="4324" y="10661"/>
                </a:cubicBezTo>
                <a:cubicBezTo>
                  <a:pt x="4947" y="11156"/>
                  <a:pt x="5457" y="11355"/>
                  <a:pt x="6182" y="11385"/>
                </a:cubicBezTo>
                <a:lnTo>
                  <a:pt x="6670" y="11406"/>
                </a:lnTo>
                <a:lnTo>
                  <a:pt x="6669" y="11711"/>
                </a:lnTo>
                <a:cubicBezTo>
                  <a:pt x="6667" y="11879"/>
                  <a:pt x="6648" y="13062"/>
                  <a:pt x="6626" y="14337"/>
                </a:cubicBezTo>
                <a:cubicBezTo>
                  <a:pt x="6586" y="16746"/>
                  <a:pt x="6617" y="17577"/>
                  <a:pt x="6769" y="18209"/>
                </a:cubicBezTo>
                <a:lnTo>
                  <a:pt x="6845" y="18533"/>
                </a:lnTo>
                <a:lnTo>
                  <a:pt x="6722" y="18692"/>
                </a:lnTo>
                <a:cubicBezTo>
                  <a:pt x="6565" y="18894"/>
                  <a:pt x="6553" y="19209"/>
                  <a:pt x="6697" y="19427"/>
                </a:cubicBezTo>
                <a:cubicBezTo>
                  <a:pt x="6947" y="19805"/>
                  <a:pt x="7910" y="20234"/>
                  <a:pt x="9103" y="20500"/>
                </a:cubicBezTo>
                <a:cubicBezTo>
                  <a:pt x="10361" y="20779"/>
                  <a:pt x="11296" y="20866"/>
                  <a:pt x="13121" y="20867"/>
                </a:cubicBezTo>
                <a:cubicBezTo>
                  <a:pt x="14778" y="20868"/>
                  <a:pt x="15626" y="20807"/>
                  <a:pt x="16652" y="20616"/>
                </a:cubicBezTo>
                <a:lnTo>
                  <a:pt x="17007" y="20549"/>
                </a:lnTo>
                <a:lnTo>
                  <a:pt x="17082" y="20720"/>
                </a:lnTo>
                <a:cubicBezTo>
                  <a:pt x="17168" y="20915"/>
                  <a:pt x="17301" y="20986"/>
                  <a:pt x="17713" y="21058"/>
                </a:cubicBezTo>
                <a:cubicBezTo>
                  <a:pt x="17982" y="21105"/>
                  <a:pt x="18129" y="21202"/>
                  <a:pt x="18129" y="21334"/>
                </a:cubicBezTo>
                <a:cubicBezTo>
                  <a:pt x="18129" y="21359"/>
                  <a:pt x="18199" y="21413"/>
                  <a:pt x="18286" y="21456"/>
                </a:cubicBezTo>
                <a:cubicBezTo>
                  <a:pt x="18571" y="21596"/>
                  <a:pt x="19331" y="21483"/>
                  <a:pt x="19642" y="21255"/>
                </a:cubicBezTo>
                <a:cubicBezTo>
                  <a:pt x="19891" y="21072"/>
                  <a:pt x="19992" y="20892"/>
                  <a:pt x="20004" y="20603"/>
                </a:cubicBezTo>
                <a:cubicBezTo>
                  <a:pt x="20012" y="20398"/>
                  <a:pt x="20051" y="20293"/>
                  <a:pt x="20194" y="20091"/>
                </a:cubicBezTo>
                <a:cubicBezTo>
                  <a:pt x="20449" y="19731"/>
                  <a:pt x="20540" y="19355"/>
                  <a:pt x="20509" y="18780"/>
                </a:cubicBezTo>
                <a:cubicBezTo>
                  <a:pt x="20496" y="18524"/>
                  <a:pt x="20505" y="18302"/>
                  <a:pt x="20529" y="18286"/>
                </a:cubicBezTo>
                <a:cubicBezTo>
                  <a:pt x="20620" y="18225"/>
                  <a:pt x="20767" y="17837"/>
                  <a:pt x="20767" y="17657"/>
                </a:cubicBezTo>
                <a:cubicBezTo>
                  <a:pt x="20767" y="17554"/>
                  <a:pt x="20734" y="17386"/>
                  <a:pt x="20694" y="17284"/>
                </a:cubicBezTo>
                <a:cubicBezTo>
                  <a:pt x="20622" y="17099"/>
                  <a:pt x="20623" y="17094"/>
                  <a:pt x="20881" y="16632"/>
                </a:cubicBezTo>
                <a:cubicBezTo>
                  <a:pt x="21201" y="16059"/>
                  <a:pt x="21368" y="15516"/>
                  <a:pt x="21379" y="15035"/>
                </a:cubicBezTo>
                <a:cubicBezTo>
                  <a:pt x="21389" y="14553"/>
                  <a:pt x="21243" y="14133"/>
                  <a:pt x="20942" y="13808"/>
                </a:cubicBezTo>
                <a:cubicBezTo>
                  <a:pt x="20713" y="13561"/>
                  <a:pt x="20093" y="13169"/>
                  <a:pt x="19802" y="13086"/>
                </a:cubicBezTo>
                <a:cubicBezTo>
                  <a:pt x="19699" y="13057"/>
                  <a:pt x="19691" y="13027"/>
                  <a:pt x="19692" y="12615"/>
                </a:cubicBezTo>
                <a:cubicBezTo>
                  <a:pt x="19693" y="12066"/>
                  <a:pt x="19769" y="10543"/>
                  <a:pt x="19840" y="9671"/>
                </a:cubicBezTo>
                <a:cubicBezTo>
                  <a:pt x="20008" y="7608"/>
                  <a:pt x="20402" y="5299"/>
                  <a:pt x="20792" y="4084"/>
                </a:cubicBezTo>
                <a:cubicBezTo>
                  <a:pt x="20942" y="3617"/>
                  <a:pt x="20995" y="3040"/>
                  <a:pt x="20917" y="2731"/>
                </a:cubicBezTo>
                <a:cubicBezTo>
                  <a:pt x="20870" y="2542"/>
                  <a:pt x="20747" y="2400"/>
                  <a:pt x="20044" y="1710"/>
                </a:cubicBezTo>
                <a:cubicBezTo>
                  <a:pt x="19594" y="1269"/>
                  <a:pt x="19158" y="876"/>
                  <a:pt x="19073" y="837"/>
                </a:cubicBezTo>
                <a:cubicBezTo>
                  <a:pt x="18533" y="591"/>
                  <a:pt x="15352" y="275"/>
                  <a:pt x="10882" y="25"/>
                </a:cubicBezTo>
                <a:cubicBezTo>
                  <a:pt x="10625" y="11"/>
                  <a:pt x="10424" y="2"/>
                  <a:pt x="10263" y="1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61" name="النص"/>
          <p:cNvSpPr/>
          <p:nvPr/>
        </p:nvSpPr>
        <p:spPr>
          <a:xfrm>
            <a:off x="1099425" y="1892549"/>
            <a:ext cx="7554750" cy="4609851"/>
          </a:xfrm>
          <a:prstGeom prst="roundRect">
            <a:avLst>
              <a:gd name="adj" fmla="val 7200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lang="ar-SA" dirty="0">
              <a:solidFill>
                <a:schemeClr val="accent3">
                  <a:lumMod val="75000"/>
                </a:schemeClr>
              </a:solidFill>
            </a:endParaRPr>
          </a:p>
          <a:p>
            <a:pPr rtl="0">
              <a:defRPr/>
            </a:pP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44D73A88-8DD0-FB5D-E14D-7E2CD3B9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23" y="3087843"/>
            <a:ext cx="6823136" cy="261470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9753E9A-F7F1-AC84-BABA-0C5F20AB3DAB}"/>
              </a:ext>
            </a:extLst>
          </p:cNvPr>
          <p:cNvSpPr txBox="1"/>
          <p:nvPr/>
        </p:nvSpPr>
        <p:spPr>
          <a:xfrm>
            <a:off x="2797824" y="2287992"/>
            <a:ext cx="3952440" cy="9233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5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الفهم القرائي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G_5252.jpeg" descr="IMG_5252.jpeg"/>
          <p:cNvPicPr>
            <a:picLocks noChangeAspect="1"/>
          </p:cNvPicPr>
          <p:nvPr/>
        </p:nvPicPr>
        <p:blipFill>
          <a:blip r:embed="rId2"/>
          <a:srcRect l="5950" t="13296" r="7442" b="13427"/>
          <a:stretch>
            <a:fillRect/>
          </a:stretch>
        </p:blipFill>
        <p:spPr>
          <a:xfrm flipH="1">
            <a:off x="472119" y="6405471"/>
            <a:ext cx="7204510" cy="6083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7" h="21594" extrusionOk="0">
                <a:moveTo>
                  <a:pt x="10761" y="0"/>
                </a:moveTo>
                <a:cubicBezTo>
                  <a:pt x="10595" y="0"/>
                  <a:pt x="10486" y="6"/>
                  <a:pt x="10448" y="20"/>
                </a:cubicBezTo>
                <a:cubicBezTo>
                  <a:pt x="9775" y="268"/>
                  <a:pt x="9094" y="1875"/>
                  <a:pt x="8587" y="4408"/>
                </a:cubicBezTo>
                <a:cubicBezTo>
                  <a:pt x="8412" y="5281"/>
                  <a:pt x="8049" y="7752"/>
                  <a:pt x="8049" y="8067"/>
                </a:cubicBezTo>
                <a:cubicBezTo>
                  <a:pt x="8049" y="8151"/>
                  <a:pt x="8023" y="8264"/>
                  <a:pt x="7992" y="8316"/>
                </a:cubicBezTo>
                <a:cubicBezTo>
                  <a:pt x="7940" y="8404"/>
                  <a:pt x="7914" y="8393"/>
                  <a:pt x="7669" y="8182"/>
                </a:cubicBezTo>
                <a:cubicBezTo>
                  <a:pt x="6954" y="7567"/>
                  <a:pt x="6211" y="6673"/>
                  <a:pt x="5691" y="5804"/>
                </a:cubicBezTo>
                <a:cubicBezTo>
                  <a:pt x="5257" y="5078"/>
                  <a:pt x="5196" y="4935"/>
                  <a:pt x="5132" y="4477"/>
                </a:cubicBezTo>
                <a:cubicBezTo>
                  <a:pt x="5018" y="3673"/>
                  <a:pt x="4672" y="3055"/>
                  <a:pt x="4178" y="2773"/>
                </a:cubicBezTo>
                <a:cubicBezTo>
                  <a:pt x="3970" y="2654"/>
                  <a:pt x="3870" y="2634"/>
                  <a:pt x="3511" y="2633"/>
                </a:cubicBezTo>
                <a:cubicBezTo>
                  <a:pt x="3144" y="2633"/>
                  <a:pt x="3044" y="2654"/>
                  <a:pt x="2752" y="2798"/>
                </a:cubicBezTo>
                <a:cubicBezTo>
                  <a:pt x="529" y="3893"/>
                  <a:pt x="-801" y="8313"/>
                  <a:pt x="532" y="10177"/>
                </a:cubicBezTo>
                <a:cubicBezTo>
                  <a:pt x="920" y="10720"/>
                  <a:pt x="1601" y="10905"/>
                  <a:pt x="2273" y="10652"/>
                </a:cubicBezTo>
                <a:cubicBezTo>
                  <a:pt x="2557" y="10545"/>
                  <a:pt x="2657" y="10534"/>
                  <a:pt x="3044" y="10566"/>
                </a:cubicBezTo>
                <a:cubicBezTo>
                  <a:pt x="3558" y="10608"/>
                  <a:pt x="4282" y="10766"/>
                  <a:pt x="4286" y="10838"/>
                </a:cubicBezTo>
                <a:cubicBezTo>
                  <a:pt x="4290" y="10904"/>
                  <a:pt x="4211" y="10948"/>
                  <a:pt x="3831" y="11089"/>
                </a:cubicBezTo>
                <a:cubicBezTo>
                  <a:pt x="3409" y="11244"/>
                  <a:pt x="3237" y="11428"/>
                  <a:pt x="3157" y="11811"/>
                </a:cubicBezTo>
                <a:cubicBezTo>
                  <a:pt x="3124" y="11972"/>
                  <a:pt x="3062" y="12166"/>
                  <a:pt x="3020" y="12241"/>
                </a:cubicBezTo>
                <a:cubicBezTo>
                  <a:pt x="2978" y="12316"/>
                  <a:pt x="2916" y="12500"/>
                  <a:pt x="2885" y="12651"/>
                </a:cubicBezTo>
                <a:cubicBezTo>
                  <a:pt x="2854" y="12801"/>
                  <a:pt x="2795" y="12980"/>
                  <a:pt x="2753" y="13047"/>
                </a:cubicBezTo>
                <a:cubicBezTo>
                  <a:pt x="2712" y="13113"/>
                  <a:pt x="2654" y="13277"/>
                  <a:pt x="2623" y="13412"/>
                </a:cubicBezTo>
                <a:cubicBezTo>
                  <a:pt x="2576" y="13620"/>
                  <a:pt x="2577" y="13697"/>
                  <a:pt x="2641" y="13934"/>
                </a:cubicBezTo>
                <a:cubicBezTo>
                  <a:pt x="2719" y="14222"/>
                  <a:pt x="2840" y="14367"/>
                  <a:pt x="3122" y="14512"/>
                </a:cubicBezTo>
                <a:cubicBezTo>
                  <a:pt x="3253" y="14579"/>
                  <a:pt x="3279" y="14627"/>
                  <a:pt x="3325" y="14881"/>
                </a:cubicBezTo>
                <a:cubicBezTo>
                  <a:pt x="3396" y="15270"/>
                  <a:pt x="3644" y="15662"/>
                  <a:pt x="3956" y="15878"/>
                </a:cubicBezTo>
                <a:cubicBezTo>
                  <a:pt x="4182" y="16035"/>
                  <a:pt x="4232" y="16047"/>
                  <a:pt x="4623" y="16047"/>
                </a:cubicBezTo>
                <a:cubicBezTo>
                  <a:pt x="4973" y="16047"/>
                  <a:pt x="5084" y="16025"/>
                  <a:pt x="5268" y="15919"/>
                </a:cubicBezTo>
                <a:cubicBezTo>
                  <a:pt x="5421" y="15831"/>
                  <a:pt x="5581" y="15788"/>
                  <a:pt x="5779" y="15782"/>
                </a:cubicBezTo>
                <a:cubicBezTo>
                  <a:pt x="6031" y="15775"/>
                  <a:pt x="6097" y="15749"/>
                  <a:pt x="6289" y="15585"/>
                </a:cubicBezTo>
                <a:cubicBezTo>
                  <a:pt x="6429" y="15466"/>
                  <a:pt x="6577" y="15389"/>
                  <a:pt x="6690" y="15377"/>
                </a:cubicBezTo>
                <a:cubicBezTo>
                  <a:pt x="6989" y="15344"/>
                  <a:pt x="7186" y="15260"/>
                  <a:pt x="7422" y="15064"/>
                </a:cubicBezTo>
                <a:cubicBezTo>
                  <a:pt x="7554" y="14955"/>
                  <a:pt x="7659" y="14901"/>
                  <a:pt x="7675" y="14933"/>
                </a:cubicBezTo>
                <a:cubicBezTo>
                  <a:pt x="7690" y="14963"/>
                  <a:pt x="7689" y="15165"/>
                  <a:pt x="7674" y="15381"/>
                </a:cubicBezTo>
                <a:cubicBezTo>
                  <a:pt x="7634" y="15919"/>
                  <a:pt x="7718" y="17675"/>
                  <a:pt x="7801" y="18059"/>
                </a:cubicBezTo>
                <a:cubicBezTo>
                  <a:pt x="7868" y="18368"/>
                  <a:pt x="7867" y="18376"/>
                  <a:pt x="7758" y="18573"/>
                </a:cubicBezTo>
                <a:cubicBezTo>
                  <a:pt x="7602" y="18857"/>
                  <a:pt x="7610" y="19140"/>
                  <a:pt x="7781" y="19380"/>
                </a:cubicBezTo>
                <a:cubicBezTo>
                  <a:pt x="8230" y="20010"/>
                  <a:pt x="9842" y="20547"/>
                  <a:pt x="11840" y="20734"/>
                </a:cubicBezTo>
                <a:cubicBezTo>
                  <a:pt x="12730" y="20818"/>
                  <a:pt x="14930" y="20770"/>
                  <a:pt x="15698" y="20651"/>
                </a:cubicBezTo>
                <a:lnTo>
                  <a:pt x="16251" y="20565"/>
                </a:lnTo>
                <a:lnTo>
                  <a:pt x="16389" y="20730"/>
                </a:lnTo>
                <a:cubicBezTo>
                  <a:pt x="16515" y="20880"/>
                  <a:pt x="16739" y="21001"/>
                  <a:pt x="17042" y="21082"/>
                </a:cubicBezTo>
                <a:cubicBezTo>
                  <a:pt x="17114" y="21101"/>
                  <a:pt x="17196" y="21190"/>
                  <a:pt x="17252" y="21308"/>
                </a:cubicBezTo>
                <a:cubicBezTo>
                  <a:pt x="17303" y="21414"/>
                  <a:pt x="17390" y="21524"/>
                  <a:pt x="17446" y="21553"/>
                </a:cubicBezTo>
                <a:cubicBezTo>
                  <a:pt x="17501" y="21582"/>
                  <a:pt x="17756" y="21600"/>
                  <a:pt x="18013" y="21592"/>
                </a:cubicBezTo>
                <a:cubicBezTo>
                  <a:pt x="18414" y="21580"/>
                  <a:pt x="18508" y="21558"/>
                  <a:pt x="18679" y="21441"/>
                </a:cubicBezTo>
                <a:cubicBezTo>
                  <a:pt x="18926" y="21272"/>
                  <a:pt x="19082" y="21000"/>
                  <a:pt x="19082" y="20733"/>
                </a:cubicBezTo>
                <a:cubicBezTo>
                  <a:pt x="19082" y="20588"/>
                  <a:pt x="19113" y="20495"/>
                  <a:pt x="19194" y="20402"/>
                </a:cubicBezTo>
                <a:cubicBezTo>
                  <a:pt x="19516" y="20028"/>
                  <a:pt x="19728" y="19348"/>
                  <a:pt x="19694" y="18793"/>
                </a:cubicBezTo>
                <a:cubicBezTo>
                  <a:pt x="19675" y="18486"/>
                  <a:pt x="19683" y="18442"/>
                  <a:pt x="19798" y="18280"/>
                </a:cubicBezTo>
                <a:cubicBezTo>
                  <a:pt x="19983" y="18017"/>
                  <a:pt x="20042" y="17724"/>
                  <a:pt x="19978" y="17383"/>
                </a:cubicBezTo>
                <a:lnTo>
                  <a:pt x="19926" y="17105"/>
                </a:lnTo>
                <a:lnTo>
                  <a:pt x="20148" y="16740"/>
                </a:lnTo>
                <a:cubicBezTo>
                  <a:pt x="20604" y="15992"/>
                  <a:pt x="20799" y="15324"/>
                  <a:pt x="20762" y="14627"/>
                </a:cubicBezTo>
                <a:cubicBezTo>
                  <a:pt x="20720" y="13831"/>
                  <a:pt x="20307" y="13259"/>
                  <a:pt x="19411" y="12756"/>
                </a:cubicBezTo>
                <a:cubicBezTo>
                  <a:pt x="19181" y="12627"/>
                  <a:pt x="19081" y="12543"/>
                  <a:pt x="19082" y="12475"/>
                </a:cubicBezTo>
                <a:cubicBezTo>
                  <a:pt x="19083" y="12002"/>
                  <a:pt x="19190" y="10031"/>
                  <a:pt x="19260" y="9173"/>
                </a:cubicBezTo>
                <a:cubicBezTo>
                  <a:pt x="19419" y="7236"/>
                  <a:pt x="19664" y="5602"/>
                  <a:pt x="19996" y="4272"/>
                </a:cubicBezTo>
                <a:cubicBezTo>
                  <a:pt x="20187" y="3502"/>
                  <a:pt x="20236" y="2942"/>
                  <a:pt x="20136" y="2649"/>
                </a:cubicBezTo>
                <a:cubicBezTo>
                  <a:pt x="20091" y="2516"/>
                  <a:pt x="19834" y="2190"/>
                  <a:pt x="19350" y="1651"/>
                </a:cubicBezTo>
                <a:cubicBezTo>
                  <a:pt x="18515" y="721"/>
                  <a:pt x="18558" y="745"/>
                  <a:pt x="17467" y="578"/>
                </a:cubicBezTo>
                <a:cubicBezTo>
                  <a:pt x="15849" y="329"/>
                  <a:pt x="11923" y="2"/>
                  <a:pt x="10761" y="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5" name="عنوان درسنا ..."/>
          <p:cNvSpPr/>
          <p:nvPr/>
        </p:nvSpPr>
        <p:spPr>
          <a:xfrm>
            <a:off x="1959436" y="1124932"/>
            <a:ext cx="5834728" cy="4046379"/>
          </a:xfrm>
          <a:prstGeom prst="roundRect">
            <a:avLst>
              <a:gd name="adj" fmla="val 16085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rPr lang="ar-SA" dirty="0">
                <a:solidFill>
                  <a:srgbClr val="6F30A0"/>
                </a:solidFill>
              </a:rPr>
              <a:t>الدرس الثالث</a:t>
            </a:r>
          </a:p>
          <a:p>
            <a:pPr rtl="0">
              <a:defRPr/>
            </a:pPr>
            <a:r>
              <a:rPr lang="ar-SA" dirty="0">
                <a:solidFill>
                  <a:srgbClr val="6F30A0"/>
                </a:solidFill>
              </a:rPr>
              <a:t>(</a:t>
            </a:r>
            <a:r>
              <a:rPr lang="ar-SA" dirty="0">
                <a:solidFill>
                  <a:schemeClr val="tx1"/>
                </a:solidFill>
              </a:rPr>
              <a:t>إدراج الرسومات التوضيحية</a:t>
            </a:r>
            <a:r>
              <a:rPr lang="ar-SA" dirty="0">
                <a:solidFill>
                  <a:srgbClr val="6F30A0"/>
                </a:solidFill>
              </a:rPr>
              <a:t>)</a:t>
            </a:r>
            <a:endParaRPr dirty="0">
              <a:solidFill>
                <a:srgbClr val="6F30A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النص"/>
          <p:cNvSpPr/>
          <p:nvPr/>
        </p:nvSpPr>
        <p:spPr>
          <a:xfrm>
            <a:off x="514303" y="936903"/>
            <a:ext cx="8724994" cy="11400822"/>
          </a:xfrm>
          <a:prstGeom prst="roundRect">
            <a:avLst>
              <a:gd name="adj" fmla="val 9912"/>
            </a:avLst>
          </a:prstGeom>
          <a:solidFill>
            <a:srgbClr val="FFFFFF"/>
          </a:solidFill>
          <a:ln w="635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6400"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endParaRPr dirty="0">
              <a:solidFill>
                <a:srgbClr val="6F30A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C25EDFF-8FCA-A549-BAC8-4769E5FF0484}"/>
              </a:ext>
            </a:extLst>
          </p:cNvPr>
          <p:cNvSpPr txBox="1"/>
          <p:nvPr/>
        </p:nvSpPr>
        <p:spPr>
          <a:xfrm>
            <a:off x="3563488" y="1045683"/>
            <a:ext cx="5847839" cy="7694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marL="0" marR="0" indent="0" algn="ctr" defTabSz="778933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45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إدراج الرسوم التوضيحية</a:t>
            </a:r>
          </a:p>
        </p:txBody>
      </p:sp>
      <p:pic>
        <p:nvPicPr>
          <p:cNvPr id="66" name="IMG_5231.jpeg" descr="IMG_5231.jpeg"/>
          <p:cNvPicPr>
            <a:picLocks noChangeAspect="1"/>
          </p:cNvPicPr>
          <p:nvPr/>
        </p:nvPicPr>
        <p:blipFill>
          <a:blip r:embed="rId2"/>
          <a:srcRect l="7473" t="13385" r="8077" b="13231"/>
          <a:stretch>
            <a:fillRect/>
          </a:stretch>
        </p:blipFill>
        <p:spPr>
          <a:xfrm>
            <a:off x="6814370" y="10573954"/>
            <a:ext cx="2216127" cy="176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9" extrusionOk="0">
                <a:moveTo>
                  <a:pt x="10419" y="0"/>
                </a:moveTo>
                <a:cubicBezTo>
                  <a:pt x="10253" y="2"/>
                  <a:pt x="10153" y="12"/>
                  <a:pt x="10104" y="29"/>
                </a:cubicBezTo>
                <a:cubicBezTo>
                  <a:pt x="9705" y="166"/>
                  <a:pt x="9249" y="791"/>
                  <a:pt x="8863" y="1735"/>
                </a:cubicBezTo>
                <a:cubicBezTo>
                  <a:pt x="8123" y="3543"/>
                  <a:pt x="7582" y="6439"/>
                  <a:pt x="7217" y="10552"/>
                </a:cubicBezTo>
                <a:lnTo>
                  <a:pt x="7137" y="11462"/>
                </a:lnTo>
                <a:lnTo>
                  <a:pt x="6803" y="11843"/>
                </a:lnTo>
                <a:cubicBezTo>
                  <a:pt x="6620" y="12053"/>
                  <a:pt x="6452" y="12226"/>
                  <a:pt x="6429" y="12226"/>
                </a:cubicBezTo>
                <a:cubicBezTo>
                  <a:pt x="6378" y="12226"/>
                  <a:pt x="6315" y="12068"/>
                  <a:pt x="5560" y="10021"/>
                </a:cubicBezTo>
                <a:cubicBezTo>
                  <a:pt x="5229" y="9124"/>
                  <a:pt x="4835" y="8059"/>
                  <a:pt x="4684" y="7655"/>
                </a:cubicBezTo>
                <a:lnTo>
                  <a:pt x="4411" y="6920"/>
                </a:lnTo>
                <a:lnTo>
                  <a:pt x="4529" y="6742"/>
                </a:lnTo>
                <a:cubicBezTo>
                  <a:pt x="4613" y="6614"/>
                  <a:pt x="4636" y="6522"/>
                  <a:pt x="4615" y="6426"/>
                </a:cubicBezTo>
                <a:cubicBezTo>
                  <a:pt x="4575" y="6242"/>
                  <a:pt x="4424" y="6082"/>
                  <a:pt x="4256" y="6043"/>
                </a:cubicBezTo>
                <a:cubicBezTo>
                  <a:pt x="4179" y="6026"/>
                  <a:pt x="4098" y="5983"/>
                  <a:pt x="4076" y="5949"/>
                </a:cubicBezTo>
                <a:cubicBezTo>
                  <a:pt x="4053" y="5915"/>
                  <a:pt x="3866" y="5425"/>
                  <a:pt x="3660" y="4863"/>
                </a:cubicBezTo>
                <a:lnTo>
                  <a:pt x="3284" y="3841"/>
                </a:lnTo>
                <a:lnTo>
                  <a:pt x="2003" y="2417"/>
                </a:lnTo>
                <a:cubicBezTo>
                  <a:pt x="1299" y="1634"/>
                  <a:pt x="560" y="814"/>
                  <a:pt x="361" y="595"/>
                </a:cubicBezTo>
                <a:lnTo>
                  <a:pt x="0" y="198"/>
                </a:lnTo>
                <a:lnTo>
                  <a:pt x="23" y="2771"/>
                </a:lnTo>
                <a:cubicBezTo>
                  <a:pt x="45" y="5169"/>
                  <a:pt x="54" y="5360"/>
                  <a:pt x="141" y="5588"/>
                </a:cubicBezTo>
                <a:cubicBezTo>
                  <a:pt x="240" y="5849"/>
                  <a:pt x="1266" y="8624"/>
                  <a:pt x="1298" y="8715"/>
                </a:cubicBezTo>
                <a:cubicBezTo>
                  <a:pt x="1308" y="8746"/>
                  <a:pt x="1220" y="8917"/>
                  <a:pt x="1102" y="9096"/>
                </a:cubicBezTo>
                <a:cubicBezTo>
                  <a:pt x="889" y="9421"/>
                  <a:pt x="699" y="9899"/>
                  <a:pt x="699" y="10108"/>
                </a:cubicBezTo>
                <a:cubicBezTo>
                  <a:pt x="699" y="10169"/>
                  <a:pt x="774" y="10404"/>
                  <a:pt x="865" y="10631"/>
                </a:cubicBezTo>
                <a:cubicBezTo>
                  <a:pt x="956" y="10858"/>
                  <a:pt x="1031" y="11083"/>
                  <a:pt x="1031" y="11132"/>
                </a:cubicBezTo>
                <a:cubicBezTo>
                  <a:pt x="1031" y="11181"/>
                  <a:pt x="1105" y="11401"/>
                  <a:pt x="1197" y="11619"/>
                </a:cubicBezTo>
                <a:cubicBezTo>
                  <a:pt x="1288" y="11838"/>
                  <a:pt x="1364" y="12058"/>
                  <a:pt x="1365" y="12108"/>
                </a:cubicBezTo>
                <a:cubicBezTo>
                  <a:pt x="1368" y="12328"/>
                  <a:pt x="1579" y="12674"/>
                  <a:pt x="1789" y="12802"/>
                </a:cubicBezTo>
                <a:cubicBezTo>
                  <a:pt x="2019" y="12943"/>
                  <a:pt x="2196" y="12964"/>
                  <a:pt x="2455" y="12879"/>
                </a:cubicBezTo>
                <a:cubicBezTo>
                  <a:pt x="2737" y="12786"/>
                  <a:pt x="2891" y="13032"/>
                  <a:pt x="3376" y="14347"/>
                </a:cubicBezTo>
                <a:cubicBezTo>
                  <a:pt x="3602" y="14960"/>
                  <a:pt x="3832" y="15514"/>
                  <a:pt x="3887" y="15580"/>
                </a:cubicBezTo>
                <a:cubicBezTo>
                  <a:pt x="4100" y="15841"/>
                  <a:pt x="4667" y="15940"/>
                  <a:pt x="5216" y="15812"/>
                </a:cubicBezTo>
                <a:cubicBezTo>
                  <a:pt x="5526" y="15739"/>
                  <a:pt x="6261" y="15337"/>
                  <a:pt x="6494" y="15113"/>
                </a:cubicBezTo>
                <a:cubicBezTo>
                  <a:pt x="6590" y="15022"/>
                  <a:pt x="6735" y="14831"/>
                  <a:pt x="6818" y="14689"/>
                </a:cubicBezTo>
                <a:cubicBezTo>
                  <a:pt x="6900" y="14546"/>
                  <a:pt x="6981" y="14436"/>
                  <a:pt x="6998" y="14443"/>
                </a:cubicBezTo>
                <a:cubicBezTo>
                  <a:pt x="7016" y="14451"/>
                  <a:pt x="7024" y="15076"/>
                  <a:pt x="7017" y="15831"/>
                </a:cubicBezTo>
                <a:cubicBezTo>
                  <a:pt x="7003" y="17297"/>
                  <a:pt x="7058" y="18315"/>
                  <a:pt x="7181" y="18819"/>
                </a:cubicBezTo>
                <a:lnTo>
                  <a:pt x="7259" y="19130"/>
                </a:lnTo>
                <a:lnTo>
                  <a:pt x="7133" y="19301"/>
                </a:lnTo>
                <a:cubicBezTo>
                  <a:pt x="6921" y="19589"/>
                  <a:pt x="6986" y="20010"/>
                  <a:pt x="7280" y="20258"/>
                </a:cubicBezTo>
                <a:cubicBezTo>
                  <a:pt x="8011" y="20874"/>
                  <a:pt x="9714" y="21345"/>
                  <a:pt x="11872" y="21527"/>
                </a:cubicBezTo>
                <a:cubicBezTo>
                  <a:pt x="12661" y="21594"/>
                  <a:pt x="14867" y="21547"/>
                  <a:pt x="15668" y="21448"/>
                </a:cubicBezTo>
                <a:cubicBezTo>
                  <a:pt x="16592" y="21333"/>
                  <a:pt x="17412" y="21170"/>
                  <a:pt x="18001" y="20980"/>
                </a:cubicBezTo>
                <a:cubicBezTo>
                  <a:pt x="18405" y="20850"/>
                  <a:pt x="18517" y="20832"/>
                  <a:pt x="18574" y="20886"/>
                </a:cubicBezTo>
                <a:cubicBezTo>
                  <a:pt x="18672" y="20980"/>
                  <a:pt x="19285" y="20958"/>
                  <a:pt x="19607" y="20850"/>
                </a:cubicBezTo>
                <a:cubicBezTo>
                  <a:pt x="20039" y="20706"/>
                  <a:pt x="20356" y="20276"/>
                  <a:pt x="20279" y="19937"/>
                </a:cubicBezTo>
                <a:cubicBezTo>
                  <a:pt x="20261" y="19859"/>
                  <a:pt x="20304" y="19740"/>
                  <a:pt x="20416" y="19566"/>
                </a:cubicBezTo>
                <a:cubicBezTo>
                  <a:pt x="20732" y="19072"/>
                  <a:pt x="20859" y="18514"/>
                  <a:pt x="20768" y="18012"/>
                </a:cubicBezTo>
                <a:cubicBezTo>
                  <a:pt x="20719" y="17738"/>
                  <a:pt x="20721" y="17699"/>
                  <a:pt x="20806" y="17593"/>
                </a:cubicBezTo>
                <a:cubicBezTo>
                  <a:pt x="20857" y="17528"/>
                  <a:pt x="20924" y="17422"/>
                  <a:pt x="20953" y="17356"/>
                </a:cubicBezTo>
                <a:cubicBezTo>
                  <a:pt x="21026" y="17195"/>
                  <a:pt x="21020" y="16792"/>
                  <a:pt x="20943" y="16580"/>
                </a:cubicBezTo>
                <a:cubicBezTo>
                  <a:pt x="20881" y="16413"/>
                  <a:pt x="20887" y="16389"/>
                  <a:pt x="21085" y="16043"/>
                </a:cubicBezTo>
                <a:cubicBezTo>
                  <a:pt x="21199" y="15845"/>
                  <a:pt x="21361" y="15486"/>
                  <a:pt x="21444" y="15246"/>
                </a:cubicBezTo>
                <a:cubicBezTo>
                  <a:pt x="21575" y="14866"/>
                  <a:pt x="21595" y="14743"/>
                  <a:pt x="21598" y="14294"/>
                </a:cubicBezTo>
                <a:cubicBezTo>
                  <a:pt x="21600" y="13834"/>
                  <a:pt x="21586" y="13741"/>
                  <a:pt x="21467" y="13465"/>
                </a:cubicBezTo>
                <a:cubicBezTo>
                  <a:pt x="21254" y="12967"/>
                  <a:pt x="20798" y="12577"/>
                  <a:pt x="20109" y="12301"/>
                </a:cubicBezTo>
                <a:lnTo>
                  <a:pt x="19796" y="12176"/>
                </a:lnTo>
                <a:lnTo>
                  <a:pt x="19781" y="11860"/>
                </a:lnTo>
                <a:cubicBezTo>
                  <a:pt x="19773" y="11687"/>
                  <a:pt x="19802" y="11045"/>
                  <a:pt x="19844" y="10431"/>
                </a:cubicBezTo>
                <a:cubicBezTo>
                  <a:pt x="20015" y="7947"/>
                  <a:pt x="20320" y="5984"/>
                  <a:pt x="20840" y="4017"/>
                </a:cubicBezTo>
                <a:cubicBezTo>
                  <a:pt x="20978" y="3492"/>
                  <a:pt x="20994" y="3018"/>
                  <a:pt x="20884" y="2718"/>
                </a:cubicBezTo>
                <a:cubicBezTo>
                  <a:pt x="20800" y="2492"/>
                  <a:pt x="19464" y="1067"/>
                  <a:pt x="19170" y="891"/>
                </a:cubicBezTo>
                <a:cubicBezTo>
                  <a:pt x="18787" y="662"/>
                  <a:pt x="17132" y="445"/>
                  <a:pt x="13936" y="205"/>
                </a:cubicBezTo>
                <a:cubicBezTo>
                  <a:pt x="11986" y="58"/>
                  <a:pt x="10915" y="-6"/>
                  <a:pt x="10419" y="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CA35DD4D-80B3-47C0-3991-06E241CF0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6"/>
          <a:stretch/>
        </p:blipFill>
        <p:spPr>
          <a:xfrm>
            <a:off x="2440392" y="1906851"/>
            <a:ext cx="6590105" cy="4199625"/>
          </a:xfrm>
          <a:prstGeom prst="rect">
            <a:avLst/>
          </a:prstGeom>
        </p:spPr>
      </p:pic>
      <p:pic>
        <p:nvPicPr>
          <p:cNvPr id="6" name="صورة 9">
            <a:extLst>
              <a:ext uri="{FF2B5EF4-FFF2-40B4-BE49-F238E27FC236}">
                <a16:creationId xmlns:a16="http://schemas.microsoft.com/office/drawing/2014/main" id="{13AC656B-9036-DA79-E50F-25D1FACB3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4" y="6194538"/>
            <a:ext cx="6274348" cy="1531079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7D02E558-FBBB-0286-171A-0A1292EC5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3" y="7892651"/>
            <a:ext cx="5882467" cy="453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866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فيلم" descr="فيلم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41" y="-1917451"/>
            <a:ext cx="10186929" cy="1598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5227.jpeg" descr="IMG_5227.jpeg"/>
          <p:cNvPicPr>
            <a:picLocks noChangeAspect="1"/>
          </p:cNvPicPr>
          <p:nvPr/>
        </p:nvPicPr>
        <p:blipFill>
          <a:blip r:embed="rId5"/>
          <a:srcRect l="6086" t="15219" r="2418" b="15773"/>
          <a:stretch>
            <a:fillRect/>
          </a:stretch>
        </p:blipFill>
        <p:spPr>
          <a:xfrm>
            <a:off x="587888" y="10234706"/>
            <a:ext cx="2987148" cy="2252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88" extrusionOk="0">
                <a:moveTo>
                  <a:pt x="7800" y="5"/>
                </a:moveTo>
                <a:cubicBezTo>
                  <a:pt x="7676" y="16"/>
                  <a:pt x="7619" y="46"/>
                  <a:pt x="7535" y="103"/>
                </a:cubicBezTo>
                <a:cubicBezTo>
                  <a:pt x="6897" y="536"/>
                  <a:pt x="6226" y="2416"/>
                  <a:pt x="5798" y="4966"/>
                </a:cubicBezTo>
                <a:cubicBezTo>
                  <a:pt x="5644" y="5881"/>
                  <a:pt x="5379" y="7866"/>
                  <a:pt x="5379" y="8098"/>
                </a:cubicBezTo>
                <a:cubicBezTo>
                  <a:pt x="5379" y="8418"/>
                  <a:pt x="5475" y="8403"/>
                  <a:pt x="2760" y="8501"/>
                </a:cubicBezTo>
                <a:cubicBezTo>
                  <a:pt x="785" y="8573"/>
                  <a:pt x="230" y="8610"/>
                  <a:pt x="157" y="8674"/>
                </a:cubicBezTo>
                <a:cubicBezTo>
                  <a:pt x="-66" y="8868"/>
                  <a:pt x="-65" y="8884"/>
                  <a:pt x="247" y="11935"/>
                </a:cubicBezTo>
                <a:cubicBezTo>
                  <a:pt x="406" y="13494"/>
                  <a:pt x="548" y="14829"/>
                  <a:pt x="561" y="14901"/>
                </a:cubicBezTo>
                <a:cubicBezTo>
                  <a:pt x="592" y="15064"/>
                  <a:pt x="816" y="15321"/>
                  <a:pt x="928" y="15321"/>
                </a:cubicBezTo>
                <a:cubicBezTo>
                  <a:pt x="981" y="15321"/>
                  <a:pt x="1034" y="15390"/>
                  <a:pt x="1072" y="15512"/>
                </a:cubicBezTo>
                <a:cubicBezTo>
                  <a:pt x="1105" y="15617"/>
                  <a:pt x="1197" y="15777"/>
                  <a:pt x="1276" y="15866"/>
                </a:cubicBezTo>
                <a:cubicBezTo>
                  <a:pt x="1402" y="16007"/>
                  <a:pt x="1447" y="16023"/>
                  <a:pt x="1620" y="15996"/>
                </a:cubicBezTo>
                <a:cubicBezTo>
                  <a:pt x="2133" y="15916"/>
                  <a:pt x="2364" y="15865"/>
                  <a:pt x="2391" y="15829"/>
                </a:cubicBezTo>
                <a:cubicBezTo>
                  <a:pt x="2407" y="15807"/>
                  <a:pt x="2477" y="15827"/>
                  <a:pt x="2544" y="15874"/>
                </a:cubicBezTo>
                <a:cubicBezTo>
                  <a:pt x="2809" y="16056"/>
                  <a:pt x="3098" y="15923"/>
                  <a:pt x="3240" y="15552"/>
                </a:cubicBezTo>
                <a:lnTo>
                  <a:pt x="3328" y="15321"/>
                </a:lnTo>
                <a:lnTo>
                  <a:pt x="4114" y="15321"/>
                </a:lnTo>
                <a:cubicBezTo>
                  <a:pt x="4545" y="15321"/>
                  <a:pt x="4914" y="15314"/>
                  <a:pt x="4932" y="15306"/>
                </a:cubicBezTo>
                <a:cubicBezTo>
                  <a:pt x="4950" y="15298"/>
                  <a:pt x="4975" y="15931"/>
                  <a:pt x="4990" y="16714"/>
                </a:cubicBezTo>
                <a:cubicBezTo>
                  <a:pt x="5013" y="18022"/>
                  <a:pt x="5060" y="18658"/>
                  <a:pt x="5160" y="19007"/>
                </a:cubicBezTo>
                <a:cubicBezTo>
                  <a:pt x="5189" y="19107"/>
                  <a:pt x="5182" y="19162"/>
                  <a:pt x="5130" y="19219"/>
                </a:cubicBezTo>
                <a:cubicBezTo>
                  <a:pt x="4908" y="19463"/>
                  <a:pt x="4927" y="19955"/>
                  <a:pt x="5169" y="20224"/>
                </a:cubicBezTo>
                <a:cubicBezTo>
                  <a:pt x="5715" y="20835"/>
                  <a:pt x="7266" y="21359"/>
                  <a:pt x="9025" y="21524"/>
                </a:cubicBezTo>
                <a:cubicBezTo>
                  <a:pt x="9552" y="21574"/>
                  <a:pt x="10093" y="21594"/>
                  <a:pt x="10630" y="21587"/>
                </a:cubicBezTo>
                <a:cubicBezTo>
                  <a:pt x="12240" y="21565"/>
                  <a:pt x="13808" y="21297"/>
                  <a:pt x="14837" y="20842"/>
                </a:cubicBezTo>
                <a:cubicBezTo>
                  <a:pt x="15678" y="20470"/>
                  <a:pt x="16032" y="20089"/>
                  <a:pt x="15968" y="19628"/>
                </a:cubicBezTo>
                <a:cubicBezTo>
                  <a:pt x="15926" y="19321"/>
                  <a:pt x="15928" y="19093"/>
                  <a:pt x="15979" y="18368"/>
                </a:cubicBezTo>
                <a:cubicBezTo>
                  <a:pt x="16009" y="17943"/>
                  <a:pt x="16009" y="17276"/>
                  <a:pt x="15981" y="16366"/>
                </a:cubicBezTo>
                <a:cubicBezTo>
                  <a:pt x="15958" y="15616"/>
                  <a:pt x="15946" y="14845"/>
                  <a:pt x="15954" y="14653"/>
                </a:cubicBezTo>
                <a:lnTo>
                  <a:pt x="15967" y="14306"/>
                </a:lnTo>
                <a:lnTo>
                  <a:pt x="16273" y="14261"/>
                </a:lnTo>
                <a:cubicBezTo>
                  <a:pt x="16912" y="14168"/>
                  <a:pt x="17340" y="13866"/>
                  <a:pt x="17728" y="13233"/>
                </a:cubicBezTo>
                <a:cubicBezTo>
                  <a:pt x="17836" y="13058"/>
                  <a:pt x="17994" y="12872"/>
                  <a:pt x="18080" y="12820"/>
                </a:cubicBezTo>
                <a:cubicBezTo>
                  <a:pt x="18359" y="12651"/>
                  <a:pt x="18521" y="12324"/>
                  <a:pt x="18521" y="11929"/>
                </a:cubicBezTo>
                <a:cubicBezTo>
                  <a:pt x="18521" y="11777"/>
                  <a:pt x="18553" y="11703"/>
                  <a:pt x="18675" y="11580"/>
                </a:cubicBezTo>
                <a:cubicBezTo>
                  <a:pt x="18915" y="11336"/>
                  <a:pt x="19040" y="11135"/>
                  <a:pt x="19119" y="10861"/>
                </a:cubicBezTo>
                <a:cubicBezTo>
                  <a:pt x="19186" y="10626"/>
                  <a:pt x="19186" y="10588"/>
                  <a:pt x="19119" y="10309"/>
                </a:cubicBezTo>
                <a:cubicBezTo>
                  <a:pt x="19055" y="10048"/>
                  <a:pt x="19053" y="9975"/>
                  <a:pt x="19104" y="9722"/>
                </a:cubicBezTo>
                <a:lnTo>
                  <a:pt x="19163" y="9433"/>
                </a:lnTo>
                <a:lnTo>
                  <a:pt x="19617" y="9359"/>
                </a:lnTo>
                <a:cubicBezTo>
                  <a:pt x="19867" y="9318"/>
                  <a:pt x="20297" y="9233"/>
                  <a:pt x="20573" y="9171"/>
                </a:cubicBezTo>
                <a:cubicBezTo>
                  <a:pt x="21420" y="8978"/>
                  <a:pt x="21534" y="8905"/>
                  <a:pt x="21532" y="8569"/>
                </a:cubicBezTo>
                <a:cubicBezTo>
                  <a:pt x="21531" y="8336"/>
                  <a:pt x="21402" y="7958"/>
                  <a:pt x="21266" y="7792"/>
                </a:cubicBezTo>
                <a:cubicBezTo>
                  <a:pt x="21072" y="7555"/>
                  <a:pt x="20750" y="7406"/>
                  <a:pt x="20442" y="7409"/>
                </a:cubicBezTo>
                <a:cubicBezTo>
                  <a:pt x="20169" y="7413"/>
                  <a:pt x="20004" y="7464"/>
                  <a:pt x="18353" y="8045"/>
                </a:cubicBezTo>
                <a:cubicBezTo>
                  <a:pt x="18032" y="8158"/>
                  <a:pt x="17753" y="8227"/>
                  <a:pt x="17733" y="8201"/>
                </a:cubicBezTo>
                <a:cubicBezTo>
                  <a:pt x="17714" y="8174"/>
                  <a:pt x="17728" y="7976"/>
                  <a:pt x="17765" y="7760"/>
                </a:cubicBezTo>
                <a:cubicBezTo>
                  <a:pt x="17929" y="6797"/>
                  <a:pt x="17636" y="6092"/>
                  <a:pt x="17071" y="6092"/>
                </a:cubicBezTo>
                <a:cubicBezTo>
                  <a:pt x="16919" y="6092"/>
                  <a:pt x="16854" y="6119"/>
                  <a:pt x="16825" y="6194"/>
                </a:cubicBezTo>
                <a:cubicBezTo>
                  <a:pt x="16803" y="6249"/>
                  <a:pt x="16774" y="6675"/>
                  <a:pt x="16760" y="7138"/>
                </a:cubicBezTo>
                <a:cubicBezTo>
                  <a:pt x="16743" y="7744"/>
                  <a:pt x="16712" y="8092"/>
                  <a:pt x="16647" y="8384"/>
                </a:cubicBezTo>
                <a:cubicBezTo>
                  <a:pt x="16529" y="8913"/>
                  <a:pt x="16528" y="9505"/>
                  <a:pt x="16644" y="9955"/>
                </a:cubicBezTo>
                <a:cubicBezTo>
                  <a:pt x="16714" y="10223"/>
                  <a:pt x="16723" y="10333"/>
                  <a:pt x="16688" y="10467"/>
                </a:cubicBezTo>
                <a:cubicBezTo>
                  <a:pt x="16605" y="10784"/>
                  <a:pt x="16634" y="11255"/>
                  <a:pt x="16752" y="11524"/>
                </a:cubicBezTo>
                <a:cubicBezTo>
                  <a:pt x="16845" y="11734"/>
                  <a:pt x="16854" y="11794"/>
                  <a:pt x="16814" y="11947"/>
                </a:cubicBezTo>
                <a:cubicBezTo>
                  <a:pt x="16780" y="12076"/>
                  <a:pt x="16781" y="12181"/>
                  <a:pt x="16817" y="12329"/>
                </a:cubicBezTo>
                <a:cubicBezTo>
                  <a:pt x="16862" y="12508"/>
                  <a:pt x="16857" y="12554"/>
                  <a:pt x="16777" y="12702"/>
                </a:cubicBezTo>
                <a:cubicBezTo>
                  <a:pt x="16677" y="12890"/>
                  <a:pt x="16329" y="13217"/>
                  <a:pt x="16175" y="13269"/>
                </a:cubicBezTo>
                <a:cubicBezTo>
                  <a:pt x="15954" y="13342"/>
                  <a:pt x="15939" y="13289"/>
                  <a:pt x="15967" y="12550"/>
                </a:cubicBezTo>
                <a:cubicBezTo>
                  <a:pt x="16101" y="8975"/>
                  <a:pt x="16351" y="6546"/>
                  <a:pt x="16779" y="4674"/>
                </a:cubicBezTo>
                <a:cubicBezTo>
                  <a:pt x="16852" y="4353"/>
                  <a:pt x="16942" y="3934"/>
                  <a:pt x="16978" y="3742"/>
                </a:cubicBezTo>
                <a:cubicBezTo>
                  <a:pt x="17051" y="3360"/>
                  <a:pt x="17035" y="2881"/>
                  <a:pt x="16942" y="2654"/>
                </a:cubicBezTo>
                <a:cubicBezTo>
                  <a:pt x="16875" y="2490"/>
                  <a:pt x="15641" y="994"/>
                  <a:pt x="15479" y="880"/>
                </a:cubicBezTo>
                <a:cubicBezTo>
                  <a:pt x="15174" y="664"/>
                  <a:pt x="13477" y="419"/>
                  <a:pt x="10596" y="175"/>
                </a:cubicBezTo>
                <a:cubicBezTo>
                  <a:pt x="9852" y="112"/>
                  <a:pt x="8899" y="43"/>
                  <a:pt x="8479" y="21"/>
                </a:cubicBezTo>
                <a:cubicBezTo>
                  <a:pt x="8118" y="2"/>
                  <a:pt x="7925" y="-6"/>
                  <a:pt x="7800" y="5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3" name="trim.6D13BE9A-4E41-457E-913B-1EC80549202B.MOV">
            <a:hlinkClick r:id="" action="ppaction://media"/>
            <a:extLst>
              <a:ext uri="{FF2B5EF4-FFF2-40B4-BE49-F238E27FC236}">
                <a16:creationId xmlns:a16="http://schemas.microsoft.com/office/drawing/2014/main" id="{825FEB30-2150-CF52-3906-487315061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22" y="517147"/>
            <a:ext cx="8989607" cy="89455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778933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778933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18</Slides>
  <Notes>1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67</cp:revision>
  <dcterms:modified xsi:type="dcterms:W3CDTF">2022-10-02T02:46:22Z</dcterms:modified>
</cp:coreProperties>
</file>