
<file path=[Content_Types].xml><?xml version="1.0" encoding="utf-8"?>
<Types xmlns="http://schemas.openxmlformats.org/package/2006/content-types">
  <Default Extension="emf" ContentType="image/x-emf"/>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68" r:id="rId1"/>
  </p:sldMasterIdLst>
  <p:notesMasterIdLst>
    <p:notesMasterId r:id="rId22"/>
  </p:notesMasterIdLst>
  <p:sldIdLst>
    <p:sldId id="315" r:id="rId2"/>
    <p:sldId id="314" r:id="rId3"/>
    <p:sldId id="2089" r:id="rId4"/>
    <p:sldId id="2088" r:id="rId5"/>
    <p:sldId id="2091" r:id="rId6"/>
    <p:sldId id="2096" r:id="rId7"/>
    <p:sldId id="2122" r:id="rId8"/>
    <p:sldId id="2128" r:id="rId9"/>
    <p:sldId id="2134" r:id="rId10"/>
    <p:sldId id="2097" r:id="rId11"/>
    <p:sldId id="2129" r:id="rId12"/>
    <p:sldId id="2123" r:id="rId13"/>
    <p:sldId id="2135" r:id="rId14"/>
    <p:sldId id="2136" r:id="rId15"/>
    <p:sldId id="2130" r:id="rId16"/>
    <p:sldId id="2131" r:id="rId17"/>
    <p:sldId id="2132" r:id="rId18"/>
    <p:sldId id="2133" r:id="rId19"/>
    <p:sldId id="321" r:id="rId20"/>
    <p:sldId id="2121" r:id="rId21"/>
  </p:sldIdLst>
  <p:sldSz cx="9144000" cy="5143500" type="screen16x9"/>
  <p:notesSz cx="6858000" cy="9144000"/>
  <p:embeddedFontLst>
    <p:embeddedFont>
      <p:font typeface="Comfortaa" panose="020B0604020202020204" charset="0"/>
      <p:regular r:id="rId23"/>
      <p:bold r:id="rId24"/>
    </p:embeddedFont>
    <p:embeddedFont>
      <p:font typeface="Permanent Marker" panose="020B0604020202020204" charset="0"/>
      <p:regular r:id="rId25"/>
    </p:embeddedFont>
  </p:embeddedFontLst>
  <p:custDataLst>
    <p:tags r:id="rId2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511" userDrawn="1">
          <p15:clr>
            <a:srgbClr val="A4A3A4"/>
          </p15:clr>
        </p15:guide>
        <p15:guide id="2" orient="horz" pos="804" userDrawn="1">
          <p15:clr>
            <a:srgbClr val="A4A3A4"/>
          </p15:clr>
        </p15:guide>
        <p15:guide id="3" orient="horz" pos="1720" userDrawn="1">
          <p15:clr>
            <a:srgbClr val="A4A3A4"/>
          </p15:clr>
        </p15:guide>
        <p15:guide id="4" orient="horz" pos="3072" userDrawn="1">
          <p15:clr>
            <a:srgbClr val="A4A3A4"/>
          </p15:clr>
        </p15:guide>
        <p15:guide id="5" pos="2880" userDrawn="1">
          <p15:clr>
            <a:srgbClr val="A4A3A4"/>
          </p15:clr>
        </p15:guide>
        <p15:guide id="6" pos="2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0DF"/>
    <a:srgbClr val="844B48"/>
    <a:srgbClr val="BB8683"/>
    <a:srgbClr val="662892"/>
    <a:srgbClr val="F6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BC5471-3FE6-4AD4-984A-37631ED08DEB}">
  <a:tblStyle styleId="{EFBC5471-3FE6-4AD4-984A-37631ED08D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909" autoAdjust="0"/>
    <p:restoredTop sz="90445" autoAdjust="0"/>
  </p:normalViewPr>
  <p:slideViewPr>
    <p:cSldViewPr snapToGrid="0">
      <p:cViewPr varScale="1">
        <p:scale>
          <a:sx n="110" d="100"/>
          <a:sy n="110" d="100"/>
        </p:scale>
        <p:origin x="120" y="630"/>
      </p:cViewPr>
      <p:guideLst>
        <p:guide pos="5511"/>
        <p:guide orient="horz" pos="804"/>
        <p:guide orient="horz" pos="1720"/>
        <p:guide orient="horz" pos="3072"/>
        <p:guide pos="2880"/>
        <p:guide pos="22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0:42.297"/>
    </inkml:context>
    <inkml:brush xml:id="br0">
      <inkml:brushProperty name="width" value="0.05" units="cm"/>
      <inkml:brushProperty name="height" value="0.05" units="cm"/>
      <inkml:brushProperty name="color" value="#DFE0DF"/>
    </inkml:brush>
  </inkml:definitions>
  <inkml:trace contextRef="#ctx0" brushRef="#br0">1269 344 24575,'-1'-1'0,"0"0"0,1 1 0,-1-1 0,0 0 0,1 1 0,-1-1 0,0 0 0,0 1 0,1-1 0,-1 1 0,0-1 0,0 1 0,0 0 0,0-1 0,0 1 0,0 0 0,0 0 0,0 0 0,0-1 0,0 1 0,1 0 0,-1 0 0,0 0 0,-2 1 0,-31-2 0,29 2 0,0-1 0,-49 3 0,53-3 0,0 0 0,0 0 0,0 0 0,0 0 0,0 0 0,0 0 0,0 1 0,0-1 0,0 0 0,0 1 0,0-1 0,0 0 0,0 1 0,0-1 0,0 1 0,1-1 0,-1 1 0,0 0 0,0-1 0,0 1 0,1 0 0,-1 0 0,0-1 0,1 1 0,-1 0 0,1 0 0,-1 0 0,1 0 0,-1 0 0,1 0 0,0 0 0,-1 0 0,1 0 0,0 0 0,0 0 0,0 0 0,-1 0 0,1 0 0,0 0 0,1 0 0,-1 2 0,1-2 0,0 0 0,0 0 0,0 0 0,0 0 0,0 0 0,0 0 0,0 0 0,1 0 0,-1 0 0,0 0 0,1-1 0,-1 1 0,1 0 0,-1-1 0,0 1 0,1-1 0,-1 0 0,1 1 0,-1-1 0,1 0 0,0 0 0,2 0 0,44-2 0,-32 1 0,-4 1 0,1 1 0,1-2 0,0 1 0,-1-2 0,1 0 0,14-4 0,-26 5 0,1 0 0,0 0 0,-1 0 0,1 0 0,0-1 0,-1 1 0,0-1 0,1 1 0,-1-1 0,0 0 0,0 0 0,0 0 0,0 0 0,0 0 0,0-1 0,-1 1 0,1-1 0,-1 1 0,1-1 0,-1 1 0,0-1 0,0 0 0,0 1 0,-1-1 0,1 0 0,-1 0 0,1 0 0,-1 0 0,0-5 0,-1 3 0,0 0 0,0 0 0,-1 0 0,1 0 0,-1 0 0,0 0 0,0 1 0,-1-1 0,0 1 0,1-1 0,-2 1 0,1 0 0,0 0 0,-6-4 0,8 6 0,0 1 0,-1 0 0,1 0 0,0 0 0,-1 0 0,1 0 0,-1 1 0,1-1 0,-1 0 0,1 1 0,-1-1 0,0 1 0,1-1 0,-1 1 0,0 0 0,1 0 0,-1-1 0,-3 2 0,4-1 0,-1 1 0,1 0 0,-1 0 0,1 0 0,-1-1 0,1 2 0,0-1 0,-1 0 0,1 0 0,0 0 0,0 1 0,0-1 0,0 0 0,0 1 0,0-1 0,0 1 0,0-1 0,1 1 0,-1-1 0,1 1 0,-1 0 0,0 2 0,0-1 0,-17 72 0,17-71 0,0 1 0,0 0 0,0-1 0,1 1 0,0-1 0,0 1 0,0 0 0,1-1 0,0 1 0,0-1 0,0 1 0,0-1 0,4 8 0,-4-10 0,1 0 0,0 0 0,0 0 0,0 0 0,0-1 0,0 1 0,0-1 0,1 0 0,-1 0 0,0 1 0,1-1 0,-1-1 0,1 1 0,-1 0 0,1-1 0,-1 1 0,1-1 0,0 0 0,-1 0 0,1 0 0,-1 0 0,1 0 0,2-1 0,2 0 0,-1 0 0,0 0 0,0-1 0,0 0 0,0 0 0,0-1 0,0 1 0,6-5 0,30-27 0,-40 33 0,-1-1 0,0 1 0,0-1 0,0 1 0,0-1 0,0 1 0,0-1 0,0 0 0,0 0 0,-1 1 0,1-1 0,0-2 0,-1 3 0,0 0 0,0 0 0,0 1 0,0-1 0,-1 0 0,1 0 0,0 0 0,0 1 0,-1-1 0,1 0 0,0 0 0,-1 1 0,1-1 0,-1 0 0,1 1 0,-1-1 0,1 0 0,-1 1 0,0-1 0,1 1 0,-1-1 0,0 1 0,1-1 0,-1 1 0,0-1 0,0 1 0,1 0 0,-3-1 0,-3-1 0,-1 1 0,0 0 0,0 0 0,-1 1 0,1 0 0,0 0 0,0 0 0,0 1 0,0 0 0,0 0 0,0 1 0,0 0 0,-6 3 0,-13 2 0,31-10 0,23-10 0,-15 13 0,-10 0 0,-1 0 0,1 1 0,-1-2 0,1 1 0,-1 0 0,1 0 0,-1-1 0,1 0 0,-1 1 0,1-1 0,2-1 0,-48 0 0,9 13 0,27-8 0,1 0 0,-1-1 0,0 0 0,0-1 0,1 1 0,-1-1 0,0 0 0,0-1 0,-1 0 0,-10-1 0,18 0 0,0 1 0,0-1 0,0 0 0,0 0 0,0 0 0,0 1 0,0-1 0,0 0 0,0 0 0,0 1 0,0-1 0,1 0 0,-1 0 0,0 1 0,1-1 0,-1 0 0,0 1 0,1-1 0,-1 0 0,1 1 0,-1-1 0,1 1 0,-1-1 0,1 1 0,0-1 0,18-24 0,-17 22 0,35-35 0,-36 36 0,1 1 0,0-1 0,0 0 0,0 1 0,0-1 0,0 1 0,1 0 0,-1 0 0,0 0 0,1 0 0,-1 0 0,0 0 0,1 0 0,-1 1 0,1-1 0,0 1 0,-1 0 0,3 0 0,-4 1 0,1 0 0,-1 0 0,-1 0 0,1 0 0,0 0 0,0 0 0,0 0 0,0 0 0,-1 0 0,1 1 0,-1-1 0,1 0 0,-1 0 0,1 1 0,-1-1 0,0 0 0,1 1 0,-1-1 0,0 0 0,0 1 0,0-1 0,0 0 0,0 1 0,-1-1 0,1 1 0,0-1 0,-1 0 0,1 0 0,-1 2 0,-12 41 0,3-21 0,3-3 0,8-20 0,0 1 0,0 0 0,1 0 0,-1-1 0,0 1 0,0-1 0,0 1 0,1-1 0,-1 1 0,0-1 0,1 0 0,-1 0 0,0 0 0,1 0 0,-1 0 0,0 0 0,1 0 0,-1 0 0,3-1 0,17-1 0,-1 3 0,-19 0 0,-1 0 0,1 0 0,-1 0 0,1 0 0,-1 0 0,0 0 0,0 0 0,1 0 0,-1 0 0,0 0 0,0 1 0,0-1 0,0 0 0,0 0 0,0 0 0,-1 0 0,1 0 0,0 0 0,-1 1 0,1-1 0,-1 1 0,-1 6 0,0-1 0,0 0 0,-1-1 0,0 1 0,0 0 0,0-1 0,-1 1 0,-7 8 0,12-15 0,-1 0 0,0 0 0,0 0 0,0 0 0,0 0 0,0 0 0,0 0 0,0 0 0,0 0 0,1 0 0,-1 0 0,0 0 0,0 0 0,0 0 0,0 0 0,0 0 0,0 1 0,0-1 0,0 0 0,1 0 0,-1 0 0,0 0 0,0 0 0,0 0 0,0 0 0,0 0 0,0 0 0,0 0 0,0 1 0,0-1 0,0 0 0,0 0 0,0 0 0,0 0 0,0 0 0,0 0 0,0 0 0,0 1 0,0-1 0,0 0 0,0 0 0,0 0 0,0 0 0,0 0 0,0 0 0,0 0 0,0 0 0,0 1 0,0-1 0,0 0 0,0 0 0,0 0 0,0 0 0,0 0 0,0 0 0,0 0 0,-1 0 0,1 0 0,0 0 0,0 1 0,0-1 0,0 0 0,0 0 0,0 0 0,14-5 0,15-10 0,-11 1 0,-15 12 0,0-1 0,0 1 0,0-1 0,0 1 0,1 0 0,-1 1 0,1-1 0,4-1 0,-9 3 0,0 1 0,0 0 0,0 0 0,1 0 0,-1 0 0,0 0 0,0 0 0,1 0 0,-1 0 0,1 1 0,-1-1 0,1 0 0,-1 0 0,1 0 0,0 1 0,0-1 0,-1 0 0,1 0 0,0 1 0,0-1 0,0 2 0,3 11 0,-3-14 0,0 0 0,1 0 0,-1 1 0,0-1 0,0 0 0,0 0 0,0 0 0,1 0 0,-1 0 0,0 1 0,0-1 0,0 0 0,1 0 0,-1 0 0,0 0 0,0 0 0,0 0 0,1 0 0,-1 0 0,0 0 0,0 0 0,1 0 0,-1 0 0,0 0 0,0 0 0,1 0 0,-1 0 0,0 0 0,0 0 0,0 0 0,1 0 0,-1 0 0,0 0 0,0 0 0,0 0 0,1-1 0,-1 1 0,0 0 0,0 0 0,0 0 0,1 0 0,-1-1 0,0 1 0,-37-1 0,-131 65 0,163-62 0,-25 6 0,29-8 0,0 0 0,0 0 0,0 0 0,0 0 0,0 0 0,0 0 0,-1 0 0,1 0 0,1-1 0,-1 1 0,0 0 0,0-1 0,0 1 0,0-1 0,0 1 0,0-1 0,0 1 0,0-1 0,1 1 0,-1-1 0,0 0 0,0 0 0,1 1 0,-1-1 0,0 0 0,1 0 0,-1-1 0,3 0 0,1 0 0,-1 0 0,1 0 0,0 0 0,0 1 0,0-1 0,0 1 0,0-1 0,0 1 0,6-1 0,0-1 0,101-56 0,-125 59 0,12-1 0,-1 1 0,0-1 0,1 1 0,-1 0 0,0 1 0,1-1 0,-1 1 0,-7 1 0,2 3 0,-2 1 0,0 0 0,0-1 0,0-1 0,-1 0 0,-12 3 0,20-6 0,-1-1 0,1 0 0,-1 0 0,0 0 0,1 0 0,-1-1 0,1 0 0,-1 0 0,1 0 0,0 0 0,-1-1 0,1 0 0,0 0 0,0 0 0,0 0 0,0 0 0,-3-4 0,-6-2 0,-1 1 0,0 0 0,0 1 0,-29-8 0,27 9 0,-1-1 0,1-1 0,-24-12 0,23 9 0,-1 0 0,0 2 0,-32-12 0,39 15 0,10 1 0,21-1 0,32 3 0,-18 2 0,145 8 0,-113 1 0,-125-13 0,-60 4 0,-52-2 0,72-1 0,57 3 0,34 0 0,12 1 0,335 7 0,-322-7 0,-8-1 0,0 0 0,0 1 0,0 0 0,0 0 0,15 6 0,-24-7 0,0 0 0,0 0 0,0 0 0,0 0 0,-1 0 0,1 0 0,0 0 0,0 0 0,0 0 0,0 0 0,0 0 0,0 0 0,0 0 0,0 0 0,0 0 0,0 0 0,0 0 0,0 0 0,0 0 0,0 0 0,0 0 0,0 1 0,0-1 0,0 0 0,0 0 0,0 0 0,0 0 0,0 0 0,0 0 0,0 0 0,0 0 0,0 0 0,0 0 0,0 0 0,0 0 0,0 0 0,0 0 0,0 0 0,0 1 0,0-1 0,-13 0 0,-16-3 0,-15-7 0,38 8 0,-1 0 0,1 0 0,0 1 0,-1 0 0,1 0 0,-1 0 0,0 1 0,1 0 0,-1 0 0,1 0 0,-9 3 0,17 1 0,13 1 0,19 3 0,22-4 0,-40-1 0,1-2 0,0 0 0,18-2 0,-35 1 0,0 0 0,0 0 0,1 0 0,-1 0 0,0 0 0,0 0 0,0 0 0,0 0 0,0 0 0,1 0 0,-1 0 0,0 0 0,0 0 0,0 0 0,0 0 0,0 0 0,1 0 0,-1 0 0,0 0 0,0 0 0,0 0 0,0 0 0,0 0 0,0 0 0,1 0 0,-1 0 0,0-1 0,0 1 0,0 0 0,0 0 0,0 0 0,0 0 0,0 0 0,0 0 0,1 0 0,-1-1 0,0 1 0,0 0 0,0 0 0,0 0 0,0 0 0,0 0 0,0 0 0,0-1 0,0 1 0,0 0 0,0 0 0,0 0 0,0 0 0,0 0 0,0-1 0,0 1 0,0 0 0,0 0 0,0 0 0,0 0 0,0 0 0,0-1 0,0 1 0,-1 0 0,1 0 0,0 0 0,0 0 0,0 0 0,0 0 0,0-1 0,-14-8 0,-19-6 0,3 7 0,-16-3 0,1-2 0,0-1 0,-47-24 0,45 9 0,37 23 0,1-1 0,-1 2 0,0-1 0,0 1 0,0 1 0,-1 0 0,-12-3 0,-179-21 0,191 29 0,24 8 0,23 8 0,26-1 0,-7-3 0,68 26 0,-104-33 0,-13-4 0,0-1 0,0 1 0,-1 0 0,1 0 0,0 1 0,-1-1 0,0 1 0,0 1 0,0-1 0,0 1 0,0-1 0,3 6 0,-11-8 0,-1 0 0,1 0 0,-1 0 0,0-1 0,1 0 0,-1 1 0,0-1 0,-5-1 0,4 1 0,-44 5 0,25-2 0,0-1 0,-32-1 0,50-1 0,0-1 0,0 0 0,0 0 0,0 0 0,1-1 0,-1 1 0,0-1 0,1-1 0,-1 1 0,1-1 0,0 0 0,0 0 0,0-1 0,-7-5 0,5 3 0,0 1 0,-1 0 0,0 0 0,0 1 0,0 0 0,-1 0 0,-13-3 0,-35-19 0,62 23 0,16 1 0,20 1 0,-5 0 0,-25 0 0,1 0 0,-1 1 0,1 0 0,-1 1 0,1 0 0,-1 1 0,1 0 0,-1 1 0,0 0 0,14 6 0,-22-6 0,-1-1 0,1 0 0,-1 1 0,0-1 0,0 1 0,0 0 0,-1 0 0,1 0 0,0 0 0,0 3 0,17 24 0,-19-30 0,1 0 0,-1 0 0,1 1 0,-1-1 0,1 0 0,-1 0 0,1 1 0,-1-1 0,0 0 0,1 1 0,-1-1 0,1 0 0,-1 1 0,0-1 0,1 1 0,-1-1 0,0 1 0,0-1 0,1 0 0,-1 1 0,0-1 0,0 1 0,0-1 0,1 1 0,-1 0 0,0-1 0,0 1 0,0-1 0,0 1 0,0-1 0,0 1 0,0-1 0,0 1 0,0-1 0,0 1 0,-1-1 0,1 1 0,0-1 0,0 1 0,0-1 0,-1 1 0,1-1 0,0 1 0,0-1 0,-1 1 0,0 0 0,-1-1 0,-1 1 0,0 0 0,0-1 0,0 1 0,1-1 0,-1 0 0,0 0 0,0 0 0,-4-1 0,-6 0 0,1-1 0,-1 0 0,1-1 0,-14-5 0,23 7 0,1 0 0,-1 0 0,1-1 0,0 1 0,0-1 0,0 1 0,-1-1 0,1 0 0,1 1 0,-4-5 0,9 0 0,17 4 0,11 5 0,-32-3 0,-18-1 0,9 1 0,0-2 0,0 1 0,-1-1 0,2-1 0,-1 1 0,0-2 0,0 1 0,1-1 0,0 0 0,0-1 0,-14-10 0,-3 1 0,-1 1 0,-1 1 0,0 2 0,-34-10 0,50 17 0,-26-5 0,30 7 0,1 0 0,-1 0 0,0-1 0,0 0 0,1 0 0,-1 0 0,1-1 0,-1 0 0,1 0 0,0-1 0,1 1 0,-1-1 0,-5-5 0,54 7 0,-7 9 0,-17-5 0,0 2 0,-1 0 0,1 1 0,-1 1 0,0 1 0,20 11 0,-40-15 0,-13-1 0,-16-3 0,-16-10 0,32 8 0,0 0 0,-1-2 0,1 0 0,0 0 0,-17-10 0,1 5 0,28 9 0,-1 0 0,0 0 0,0 0 0,1 0 0,-1-1 0,1 1 0,-1-1 0,-5-4 0,61 3 0,-16 3 0,-36 0 0,-24 0 0,-2 0 0,15 1 0,0-1 0,-1 0 0,1 0 0,0-2 0,-21-4 0,46 7 0,-1-1 0,1 0 0,0-1 0,15-2 0,-89-5 0,-1 8 0,56 0 0,8 0 0,32 0 0,-19 1 0,-12 0 0,0 0 0,1-1 0,-1 0 0,0 0 0,1 0 0,-1 0 0,0-1 0,0 1 0,0-1 0,1 0 0,-1-1 0,4-1 0,-8 3 0,1 0 0,-1 0 0,0 0 0,0 0 0,0-1 0,0 1 0,0 0 0,0 0 0,0 0 0,1 0 0,-1 0 0,0-1 0,0 1 0,0 0 0,0 0 0,0 0 0,0 0 0,0-1 0,0 1 0,0 0 0,0 0 0,0 0 0,0 0 0,0-1 0,0 1 0,0 0 0,0 0 0,0 0 0,0 0 0,0-1 0,0 1 0,0 0 0,-1 0 0,1 0 0,0 0 0,0-1 0,0 1 0,0 0 0,0 0 0,0 0 0,0 0 0,-1 0 0,1 0 0,0-1 0,0 1 0,0 0 0,0 0 0,0 0 0,-1 0 0,1 0 0,0 0 0,-15-4 0,-16 2 0,16 2 0,2 1 0,1-1 0,-1-1 0,1 0 0,-1 0 0,-13-4 0,33 6 0,1 0 0,-1 0 0,1-1 0,-1 0 0,1 0 0,8-1 0,-8 0 0,-1 0 0,1 0 0,-1 1 0,1 1 0,-1-1 0,1 1 0,-1 0 0,13 4 0,54 18 0,-55-18 0,0 1 0,0 0 0,20 11 0,-39-17 0,0 0 0,0 0 0,0 0 0,0 0 0,0 0 0,0 0 0,-1 0 0,1 0 0,0 0 0,0 0 0,0 0 0,0 0 0,0 0 0,0 0 0,0 0 0,0 0 0,0 0 0,0 0 0,0 0 0,0 0 0,0 0 0,-1 0 0,1 0 0,0 0 0,0 1 0,0-1 0,0 0 0,0 0 0,0 0 0,0 0 0,0 0 0,0 0 0,0 0 0,0 0 0,0 0 0,0 0 0,0 0 0,0 0 0,0 1 0,0-1 0,0 0 0,0 0 0,0 0 0,0 0 0,0 0 0,0 0 0,0 0 0,0 0 0,0 0 0,-15 0 0,-19-3 0,12 0 0,18 3 0,0 0 0,0-1 0,-1 1 0,1-1 0,0 0 0,0 0 0,0 0 0,0-1 0,0 1 0,0-1 0,0 0 0,0 0 0,-4-4 0,13 4 0,0 1 0,1 0 0,0 0 0,-1 0 0,1 1 0,10 0 0,20 0-1365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2:21.410"/>
    </inkml:context>
    <inkml:brush xml:id="br0">
      <inkml:brushProperty name="width" value="0.35" units="cm"/>
      <inkml:brushProperty name="height" value="0.35" units="cm"/>
      <inkml:brushProperty name="color" value="#DFE0DF"/>
    </inkml:brush>
  </inkml:definitions>
  <inkml:trace contextRef="#ctx0" brushRef="#br0">1 16 24575,'0'-2'0,"0"-3"0,0-3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2:38.387"/>
    </inkml:context>
    <inkml:brush xml:id="br0">
      <inkml:brushProperty name="width" value="0.1" units="cm"/>
      <inkml:brushProperty name="height" value="0.1" units="cm"/>
      <inkml:brushProperty name="color" value="#FFFFFF"/>
    </inkml:brush>
  </inkml:definitions>
  <inkml:trace contextRef="#ctx0" brushRef="#br0">465 278 24575,'-44'-12'0,"17"3"0,18 6 0,-1 1 0,0 1 0,0-1 0,0 2 0,0-1 0,0 2 0,0-1 0,0 1 0,-13 3 0,22-4 0,1 0 0,-1 0 0,1 0 0,-1 0 0,1 1 0,-1-1 0,0 0 0,1 0 0,-1 0 0,1 0 0,-1 1 0,1-1 0,-1 0 0,1 0 0,0 1 0,-1-1 0,1 0 0,-1 1 0,1-1 0,0 1 0,-1-1 0,1 0 0,0 1 0,-1-1 0,1 1 0,0-1 0,0 1 0,-1-1 0,1 1 0,0-1 0,0 1 0,0-1 0,0 1 0,0-1 0,-1 1 0,1-1 0,0 1 0,0-1 0,0 1 0,1 0 0,-1-1 0,0 1 0,0-1 0,0 1 0,0-1 0,0 1 0,1-1 0,-1 1 0,0-1 0,0 1 0,1-1 0,-1 0 0,0 1 0,1-1 0,-1 1 0,1-1 0,-1 0 0,0 1 0,1-1 0,-1 0 0,1 1 0,-1-1 0,1 0 0,-1 0 0,1 0 0,-1 1 0,1-1 0,0 0 0,37 13 0,97-2 0,-89-10 0,-38-2 0,0 1 0,0 0 0,0 0 0,0 0 0,-1 1 0,1 1 0,0-1 0,0 1 0,-1 0 0,14 6 0,-20-7 0,1 1 0,-1-1 0,0 0 0,1 1 0,-1-1 0,0 1 0,0-1 0,1 1 0,-1 0 0,-1-1 0,1 1 0,0 0 0,0 0 0,-1-1 0,1 1 0,-1 0 0,1 0 0,-1 0 0,0 0 0,0 0 0,1 0 0,-2 0 0,1 0 0,0 0 0,0 0 0,-1-1 0,1 1 0,-2 4 0,2-4 0,-1 0 0,0 0 0,0 0 0,0 1 0,0-1 0,0 0 0,0 0 0,-1-1 0,1 1 0,-1 0 0,1 0 0,-1-1 0,0 1 0,1 0 0,-1-1 0,0 0 0,0 0 0,0 1 0,0-1 0,0 0 0,-1 0 0,1-1 0,-4 2 0,-220 10 0,203-10 0,28 3 0,37 2 0,109 4 0,-148-11 0,11 3 0,0-2 0,1 0 0,-1 0 0,0-2 0,0 0 0,26-4 0,-40 5 0,1 0 0,-1-1 0,1 1 0,-1 0 0,1 0 0,-1 0 0,0 0 0,1 0 0,-1-1 0,1 1 0,-1 0 0,0 0 0,1-1 0,-1 1 0,0 0 0,1-1 0,-1 1 0,0 0 0,1-1 0,-1 1 0,0 0 0,0-1 0,1 1 0,-1-1 0,0 1 0,0 0 0,0-1 0,0 1 0,0-1 0,0 1 0,0-1 0,1 1 0,-1 0 0,0-1 0,0 1 0,-1-1 0,1 1 0,0-1 0,0 1 0,0-1 0,-17-16 0,-27-6 0,-106-47 0,119 53 0,1 1 0,-65-21 0,33 16 0,36 11 0,0 2 0,-43-9 0,65 16 0,0-1 0,0 1 0,0-1 0,0 0 0,0 0 0,0-1 0,0 1 0,1-1 0,-1 0 0,1 0 0,0 0 0,0 0 0,0-1 0,-4-5 0,-14-14 0,19 20 6,-1 0 0,1 0 0,-1 0 0,1-1 1,0 1-1,0-1 0,1 1 0,-1-1 0,1 1 0,-1-1 0,1 0 0,0 0 0,0-5 0,-1-54-692,2 49-78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2:49.817"/>
    </inkml:context>
    <inkml:brush xml:id="br0">
      <inkml:brushProperty name="width" value="0.1" units="cm"/>
      <inkml:brushProperty name="height" value="0.1" units="cm"/>
      <inkml:brushProperty name="color" value="#FFFFFF"/>
    </inkml:brush>
  </inkml:definitions>
  <inkml:trace contextRef="#ctx0" brushRef="#br0">14 111 24575,'-13'-65'0,"12"62"0,1-1 0,1 1 0,-1-1 0,0 1 0,1-1 0,0 1 0,0-1 0,0 1 0,0 0 0,2-4 0,-3 7 0,0 0 0,0-1 0,0 1 0,1 0 0,-1-1 0,0 1 0,0 0 0,0 0 0,1 0 0,-1-1 0,0 1 0,0 0 0,1 0 0,-1 0 0,0 0 0,0-1 0,1 1 0,-1 0 0,0 0 0,1 0 0,-1 0 0,0 0 0,1 0 0,-1 0 0,0 0 0,1 0 0,-1 0 0,0 0 0,0 0 0,1 0 0,-1 0 0,0 0 0,1 0 0,-1 0 0,0 0 0,1 0 0,-1 1 0,14 20 0,46 110 0,-48-103 0,-11-24 0,0 0 0,1 1 0,0-1 0,-1 0 0,1 0 0,1-1 0,-1 1 0,0 0 0,1-1 0,0 1 0,0-1 0,0 0 0,0 0 0,0 0 0,1 0 0,0-1 0,-1 1 0,1-1 0,0 0 0,0 0 0,0 0 0,4 1 0,10 4 0,0 1 0,-1 1 0,17 10 0,-21-10 0,0-1 0,1-1 0,-1-1 0,2 0 0,28 8 0,44 10 0,-57-15 0,51 9 0,-78-18 0,0 1 0,0 0 0,0-1 0,0 1 0,0 0 0,0 1 0,-1-1 0,1 0 0,0 1 0,-1 0 0,1-1 0,-1 1 0,5 4 0,-7-5 0,0-1 0,1 0 0,-1 0 0,0 1 0,0-1 0,1 1 0,-1-1 0,0 0 0,0 1 0,0-1 0,0 0 0,0 1 0,0-1 0,1 1 0,-1-1 0,0 0 0,0 1 0,0-1 0,0 1 0,0-1 0,0 0 0,-1 1 0,1-1 0,0 1 0,0-1 0,0 0 0,0 1 0,0-1 0,-1 0 0,1 1 0,0-1 0,0 1 0,0-1 0,-1 1 0,-1 0 0,0 0 0,1 0 0,-1-1 0,0 1 0,0 0 0,0 0 0,0-1 0,1 1 0,-1-1 0,0 0 0,0 0 0,-3 1 0,-22 0 0,0 0 0,0-1 0,-49-8 0,75 8 0,1 0 0,0-1 0,0 1 0,-1 0 0,1 0 0,0 0 0,0-1 0,-1 1 0,1 0 0,0 0 0,-1 0 0,1 0 0,0 0 0,-1 0 0,1-1 0,0 1 0,-1 0 0,1 0 0,-1 0 0,1 0 0,0 0 0,-1 0 0,1 1 0,0-1 0,-1 0 0,1 0 0,0 0 0,-1 0 0,1 0 0,0 0 0,0 1 0,-1-1 0,1 0 0,0 0 0,-1 0 0,1 1 0,0-1 0,0 0 0,-1 0 0,1 1 0,0-1 0,0 0 0,0 1 0,0-1 0,-1 0 0,1 1 0,0-1 0,0 0 0,0 1 0,0-1 0,0 0 0,0 1 0,0-1 0,0 0 0,0 1 0,0-1 0,0 0 0,0 1 0,0-1 0,0 0 0,0 1 0,0-1 0,0 0 0,0 1 0,1-1 0,-1 0 0,0 1 0,0-1 0,1 2 0,0-1 0,0 1 0,1-1 0,-1 0 0,0 1 0,0-1 0,1 0 0,-1 0 0,0 0 0,1 0 0,-1 0 0,1 0 0,2 1 0,52 8 0,-45-9 0,0 1 0,-1 0 0,1 0 0,-1 1 0,1 1 0,10 5 0,-6-1 0,0 0 0,-1 2 0,0 0 0,0 0 0,-1 1 0,16 19 0,-10-10 0,1-1 0,1 0 0,41 26 0,-33-21 0,-26-20 0,1-1 0,0 0 0,-1 1 0,1-1 0,0 0 0,1-1 0,-1 1 0,0-1 0,1 0 0,0 0 0,-1 0 0,10 2 0,-14-5 0,1 0 0,-1 1 0,0-1 0,-1 1 0,1-1 0,0 0 0,0 1 0,0-1 0,0 1 0,0-1 0,-1 0 0,1 1 0,0-1 0,0 1 0,-1-1 0,1 1 0,0-1 0,-1 1 0,1-1 0,0 1 0,-1 0 0,1-1 0,-1 1 0,1-1 0,-1 1 0,1 0 0,-1 0 0,1-1 0,-1 1 0,0 0 0,-23-22 0,23 20 0,-22-18 0,-1 1 0,-44-28 0,60 42 0,-1 0 0,0 0 0,0 1 0,-1 0 0,1 1 0,-1 0 0,0 1 0,1 0 0,-1 0 0,0 1 0,0 0 0,-11 1 0,20 0 0,-1 0 0,1 0 0,0 0 0,0 0 0,0 0 0,0 0 0,0 0 0,0 1 0,0-1 0,0 0 0,0 1 0,0-1 0,0 1 0,0-1 0,0 1 0,0 0 0,0-1 0,0 1 0,1 0 0,-1-1 0,0 1 0,0 0 0,0 2 0,1-2 0,-1 0 0,1 0 0,0 0 0,1 0 0,-1 0 0,0 0 0,0 0 0,0 0 0,0 0 0,1 0 0,-1 0 0,1 0 0,-1 0 0,1 0 0,-1-1 0,1 1 0,-1 0 0,1 0 0,1 1 0,2 3 0,1 0 0,0 0 0,0-1 0,1 1 0,11 6 0,10 3 0,2 1 0,47 32 0,66 37 0,-141-83 0,0 0 0,0 1 0,0-1 0,0 1 0,0-1 0,-1 1 0,1-1 0,0 1 0,-1-1 0,1 1 0,-1 0 0,0-1 0,1 1 0,-1 0 0,0 0 0,0-1 0,0 3 0,0-1 0,0-1 0,0 0 0,0 1 0,0-1 0,1 0 0,-1 0 0,1 1 0,0-1 0,-1 0 0,1 0 0,0 0 0,0 0 0,2 2 0,5 3 0,0-1 0,0 0 0,0-1 0,1 1 0,0-2 0,0 1 0,1-1 0,-1-1 0,1 0 0,13 3 0,23 9 0,-45-15 0,-1 1 0,1-1 0,0 0 0,0 1 0,0-1 0,-1 1 0,1-1 0,0 0 0,0 0 0,0 0 0,0 1 0,0-1 0,0 0 0,0 0 0,0 0 0,0 0 0,-1-1 0,1 1 0,0 0 0,0 0 0,0 0 0,0-1 0,0 1 0,1-1 0,-2 0 0,1 0 0,-1 0 0,0 0 0,0 0 0,0 1 0,0-1 0,0 0 0,0 0 0,0 0 0,0 0 0,0 0 0,0 0 0,0 0 0,0 1 0,-1-1 0,1 0 0,0 0 0,-1 0 0,0-1 0,-28-41 0,13 27 0,6 7 0,1 0 0,0-1 0,-10-15 0,15 23 0,5 10 0,-1-6 0,0-1 0,1 0 0,-1 1 0,1-1 0,-1 1 0,1-1 0,0 0 0,-1 0 0,1 1 0,0-1 0,0 0 0,0 0 0,0 0 0,0 0 0,2 1 0,127 63 0,-71-38 0,4-1 0,-41-17 0,0 0 0,-1 1 0,23 14 0,-35-15 0,0-1 0,0 1 0,-1 1 0,0 0 0,-1 0 0,11 19 0,1 0 0,-16-23 0,-7-8 0,-19-19 0,-24-17 0,-150-90 0,197 128 0,0 0 0,0-1 0,0 1 0,-1 0 0,1 0 0,0 0 0,0 0 0,-1-1 0,1 1 0,0 0 0,0 0 0,-1 0 0,1 0 0,0 0 0,0 0 0,-1 0 0,1 0 0,0 0 0,-1 0 0,1 0 0,0 0 0,0 0 0,-1 0 0,1 0 0,0 0 0,-1 0 0,1 0 0,0 0 0,0 0 0,-1 0 0,1 0 0,0 0 0,0 1 0,-1-1 0,1 0 0,0 0 0,0 0 0,-1 0 0,1 1 0,0-1 0,0 0 0,0 0 0,0 1 0,-1-1 0,1 0 0,0 1 0,1 18 0,11 18 0,-5-29 0,0 0 0,0 0 0,0-1 0,1-1 0,0 1 0,0-1 0,1 0 0,15 7 0,24 18 0,-41-27 0,-1 0 0,1-1 0,0 1 0,0-1 0,15 4 0,24 11 0,-24-7 0,0-1 0,0-2 0,40 11 0,5 2 0,-26-6 0,-1 3 0,67 39 0,-90-49 0,1 0 0,-1-1 0,1-2 0,0 1 0,35 4 0,13 4 0,130 29 0,-134-30 0,31 4 0,-90-17 0,0 0 0,0 1 0,1-1 0,-1 1 0,0 0 0,0 0 0,0 1 0,0-1 0,0 0 0,3 3 0,-6-4 0,0 0 0,0 0 0,0 0 0,1 1 0,-1-1 0,0 0 0,0 0 0,0 0 0,0 0 0,0 0 0,1 1 0,-1-1 0,0 0 0,0 0 0,0 0 0,0 1 0,0-1 0,0 0 0,0 0 0,0 0 0,1 1 0,-1-1 0,0 0 0,0 0 0,0 0 0,0 1 0,0-1 0,0 0 0,0 0 0,0 0 0,0 1 0,-1-1 0,1 0 0,0 0 0,0 1 0,0-1 0,0 0 0,0 0 0,0 0 0,0 0 0,0 1 0,-1-1 0,1 0 0,-21 5 0,-46 0 0,-109 3 0,175-8 0,0-1 0,0 1 0,0 0 0,-1 0 0,1 0 0,0 0 0,0 0 0,-1 1 0,1-1 0,0 0 0,0 0 0,-1 1 0,1-1 0,0 1 0,0-1 0,0 1 0,0-1 0,0 1 0,0 0 0,0 0 0,0-1 0,0 1 0,0 0 0,0 0 0,-1 2 0,3-2 0,-1 0 0,0 0 0,1-1 0,-1 1 0,1 0 0,0 0 0,-1 0 0,1-1 0,-1 1 0,1 0 0,0 0 0,0-1 0,0 1 0,-1-1 0,1 1 0,0-1 0,0 1 0,0-1 0,0 1 0,0-1 0,0 0 0,0 0 0,0 1 0,0-1 0,0 0 0,0 0 0,0 0 0,0 0 0,0 0 0,0 0 0,1-1 0,276 4 0,-141-6 0,-63 3 0,-46 0 0,-26 0 0,-10 0 0,-460 0 0,434-5-1365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2:54.341"/>
    </inkml:context>
    <inkml:brush xml:id="br0">
      <inkml:brushProperty name="width" value="0.1" units="cm"/>
      <inkml:brushProperty name="height" value="0.1" units="cm"/>
      <inkml:brushProperty name="color" value="#FFFFFF"/>
    </inkml:brush>
  </inkml:definitions>
  <inkml:trace contextRef="#ctx0" brushRef="#br0">757 460 24575,'-36'1'0,"-9"-1"0,-1-1 0,-55-9 0,92 8 0,0 1 0,1-2 0,-1 1 0,1-1 0,-1 0 0,1-1 0,0 0 0,1 0 0,-1-1 0,1 0 0,-1 0 0,2-1 0,-1 0 0,0 0 0,-9-13 0,5 7 0,-1 1 0,0 0 0,-27-18 0,-25-22 0,44 30 0,11 11 0,0 1 0,0 0 0,-18-13 0,22 19 0,0 1 0,1-1 0,-2 1 0,1 0 0,0 0 0,0 1 0,-1 0 0,1-1 0,-1 2 0,1-1 0,-11 1 0,11 0 0,0 0 0,0 0 0,0 0 0,0 0 0,1-1 0,-1 0 0,0 0 0,0 0 0,1 0 0,-1-1 0,-5-2 0,7 1 0,1 1 0,-1-1 0,1 0 0,-1 0 0,1 0 0,0 0 0,0 0 0,0 0 0,1 0 0,-1-1 0,1 1 0,0-1 0,0 1 0,0-1 0,-1-5 0,-15-92 0,21 117 0,-2-2 0,0-1 0,1 1 0,1-1 0,0 0 0,10 18 0,-9-20 0,0 0 0,0 0 0,4 18 0,-6-20 0,-1 0 0,1 0 0,1 0 0,0 0 0,7 11 0,-8-17 0,-1 0 0,0-1 0,1 1 0,0-1 0,-1 1 0,1-1 0,0 0 0,0 0 0,0 0 0,1 0 0,-1-1 0,0 0 0,1 1 0,-1-1 0,1 0 0,-1 0 0,1-1 0,5 1 0,18 1 0,-18-2 0,-1 1 0,0-1 0,0 2 0,1-1 0,-1 1 0,0 0 0,11 5 0,-11-4 0,1 0 0,-1-1 0,1 0 0,0 0 0,15 0 0,-14-1 0,0 0 0,0 1 0,0 0 0,13 5 0,-11-4 0,-1 0 0,1-1 0,0 0 0,0 0 0,-1-2 0,1 1 0,14-3 0,-11 2 0,0 0 0,1 0 0,26 6 0,32 2 0,-63-8 0,-1 0 0,1 1 0,-1 1 0,1-1 0,-1 2 0,0-1 0,0 1 0,0 1 0,14 6 0,-10-3 0,0-1 0,0 0 0,30 7 0,27 10 0,-56-18 0,1-1 0,-1 0 0,1-1 0,27 1 0,-37-3 0,192 2 0,-106-5 0,-77-1 0,0 0 0,-1 0 0,1-2 0,-1 0 0,0 0 0,0-2 0,-1 0 0,17-10 0,-29 16 0,7-5-1365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3:08.534"/>
    </inkml:context>
    <inkml:brush xml:id="br0">
      <inkml:brushProperty name="width" value="0.025" units="cm"/>
      <inkml:brushProperty name="height" value="0.025" units="cm"/>
      <inkml:brushProperty name="color" value="#DFE0DF"/>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3:12.189"/>
    </inkml:context>
    <inkml:brush xml:id="br0">
      <inkml:brushProperty name="width" value="0.025" units="cm"/>
      <inkml:brushProperty name="height" value="0.025" units="cm"/>
      <inkml:brushProperty name="color" value="#DFE0DF"/>
    </inkml:brush>
  </inkml:definitions>
  <inkml:trace contextRef="#ctx0" brushRef="#br0">930 14 24575,'-4'0'0,"-37"0"0,0 1 0,-49 9 0,24-2 0,-90 0 0,220-9 0,72 2 0,-113 4 0,-34-1 0,-39 1 0,-181-6 0,490 1 0,-376-8 0,83 4 0,-188-7 0,165 10 0,46 1 0,0 1 0,0-2 0,1 1 0,-1-1 0,-21-6 0,32 7 0,0 0 0,0 0 0,1 0 0,-1 0 0,0 0 0,0 0 0,0 0 0,0 0 0,0 0 0,0 0 0,0 0 0,0 0 0,0 0 0,0 0 0,1 0 0,-1 0 0,0 0 0,0 0 0,0 0 0,0 0 0,0 0 0,0 0 0,0 0 0,0-1 0,0 1 0,0 0 0,0 0 0,0 0 0,0 0 0,0 0 0,0 0 0,0 0 0,0 0 0,0 0 0,0 0 0,0-1 0,0 1 0,0 0 0,0 0 0,0 0 0,0 0 0,0 0 0,0 0 0,0 0 0,0 0 0,0 0 0,0-1 0,0 1 0,0 0 0,0 0 0,0 0 0,18-3 0,22 1 0,363 2 0,-418 0 0,-234-10 0,169 7 0,238 10 0,-71-1 0,-24-3 0,235 8 0,-172 2 0,-818-13 0,676 1 0,1 0 0,-1 2 0,-16 4 0,49-9 0,0 1 0,0 1 0,19 2 0,11 0 0,503-2 0,-548 1 0,0-1 0,0 0 0,0 0 0,0 0 0,0 0 0,0-1 0,0 1 0,0-1 0,1 1 0,-1-1 0,0 0 0,0 1 0,3-3 0,-11-2 0,-16 3 0,-265-10 0,173 8 0,-34-4 0,62 3 0,-95 5 0,66 2 0,81 4-1365,25-3-5461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0:53.244"/>
    </inkml:context>
    <inkml:brush xml:id="br0">
      <inkml:brushProperty name="width" value="0.05" units="cm"/>
      <inkml:brushProperty name="height" value="0.05" units="cm"/>
      <inkml:brushProperty name="color" value="#DFE0DF"/>
    </inkml:brush>
  </inkml:definitions>
  <inkml:trace contextRef="#ctx0" brushRef="#br0">47 1 24575,'2'119'0,"-2"49"0,3-178 0,-1 0 0,0-1 0,-1 1 0,0 0 0,0-1 0,-1 1 0,-1-1 0,1 1 0,-2 0 0,-2-12 0,4 21 0,-1 0 0,1 0 0,0 0 0,-1 0 0,1 0 0,-1 0 0,0 0 0,1 0 0,-1 0 0,0 0 0,0 0 0,1 0 0,-1 1 0,0-1 0,0 0 0,0 1 0,0-1 0,0 0 0,0 1 0,0-1 0,0 1 0,0 0 0,0-1 0,0 1 0,-1 0 0,1 0 0,0 0 0,0 0 0,0-1 0,0 2 0,0-1 0,-1 0 0,1 0 0,0 0 0,0 0 0,0 1 0,0-1 0,0 0 0,0 1 0,0-1 0,0 1 0,0 0 0,0-1 0,0 1 0,0 0 0,0-1 0,0 1 0,1 0 0,-1 0 0,0 0 0,0 0 0,1 0 0,-1 0 0,1 0 0,-1 0 0,1 0 0,-1 0 0,1 0 0,-1 0 0,1 0 0,0 0 0,0 0 0,0 0 0,0 1 0,0-1 0,0 0 0,0 0 0,0 0 0,0 2 0,1 32 0,0-57 0,-2-19 0,0-12 0,2 43 0,0 20 0,26 232 0,-27-242 0,0-1 0,0 1 0,0 0 0,0 0 0,1 0 0,-1 0 0,0 0 0,0 0 0,0 0 0,0 0 0,0 0 0,0 0 0,1 0 0,-1 0 0,0 0 0,0 0 0,0 0 0,0 0 0,0 0 0,0 0 0,1 0 0,-1 0 0,0 0 0,0 0 0,0 0 0,0 0 0,0 0 0,0 0 0,1 0 0,-1 0 0,0 0 0,0 0 0,0 0 0,0 1 0,0-1 0,0 0 0,0 0 0,0 0 0,1 0 0,-1 0 0,0 0 0,0 0 0,0 0 0,0 1 0,0-1 0,0 0 0,9-25 0,3-40 0,-3-47 0,-10 209 0,2 68 0,-1-165 0,0 0 0,0 0 0,0 0 0,0 0 0,1 0 0,-1 0 0,0 0 0,0 0 0,0 0 0,0 0 0,0 0 0,0 0 0,0 0 0,0 0 0,1 0 0,-1 0 0,0 0 0,0 0 0,0 0 0,0 0 0,0 0 0,0 0 0,0 0 0,0 0 0,0 0 0,1 0 0,-1 0 0,0 0 0,0 0 0,0 0 0,0 0 0,0 0 0,0 0 0,0 0 0,0 0 0,0 0 0,0 0 0,1 1 0,-1-1 0,0 0 0,0 0 0,0 0 0,0 0 0,0 0 0,0 0 0,0 0 0,0 0 0,0 0 0,0 1 0,0-1 0,7-18 0,8-32 0,-14 45 0,4-15 0,2-4 0,-2 48 0,4 99 0,0-306 0,-9 197 0,1-10 0,0 0 0,-1-1 0,0 1 0,0 0 0,0 0 0,0 0 0,-1 0 0,0 0 0,1 0 0,-1 0 0,-2 4 0,-3-53 0,-2-59 0,8 415 0,26-396 0,-22 59 0,1 1 0,2 0 0,15-40 0,-14 57 0,-3 19 0,0 33 0,-2-25 0,-2-7 0,1 1 0,-1-1 0,-2 19 0,1-18 0,0-89 0,0 43 0,0 28 0,0 12 0,0 8 0,1-1 0,-1-1 0,0 0 0,-1 1 0,0-1 0,-1 1 0,-1-1 0,0 0 0,-10 25 0,12-87 0,28-58 0,-27 107 0,0 0 0,0-1 0,0 1 0,0 0 0,0 0 0,0-1 0,0 1 0,0 0 0,0 0 0,0-1 0,0 1 0,0 0 0,1 0 0,-1-1 0,0 1 0,0 0 0,0 0 0,0 0 0,0-1 0,1 1 0,-1 0 0,0 0 0,0 0 0,0 0 0,0-1 0,1 1 0,-1 0 0,0 0 0,0 0 0,1 0 0,-1 0 0,0 0 0,0 0 0,1-1 0,-1 1 0,0 0 0,0 0 0,1 0 0,-1 0 0,0 0 0,0 0 0,1 0 0,-1 0 0,0 1 0,0-1 0,1 0 0,-1 0 0,0 0 0,8 14 0,-1 22 0,11 184 0,-10-143 0,1-126 0,-9 24 0,1 1 0,1-1 0,2 0 0,6-25 0,-11 111 0,2-37 0,0-37 0,-1-3 0,1-1 0,0 1 0,2 0 0,0 1 0,0-1 0,2 0 0,6-15 0,-6 52 0,-2 16 0,-3 68 0,0-62 0,0-33 0,0-13 0,-2-23 0,0 0 0,-2 0 0,0 0 0,-2 0 0,-10-28 0,15 58 0,1 0 0,-1 0 0,0 0 0,0 0 0,0 0 0,-1 0 0,0 0 0,-2 4 0,-4 13 0,9-18 0,7-8 0,-8 5 0,0 0 0,1-1 0,-1 1 0,0 0 0,1 0 0,-1 0 0,0 0 0,1-1 0,-1 1 0,0 0 0,1 0 0,-1 0 0,1 0 0,-1 0 0,0 0 0,1 0 0,-1 0 0,1 0 0,-1 0 0,0 0 0,1 0 0,-1 0 0,0 0 0,1 0 0,-1 1 0,0-1 0,1 0 0,-1 0 0,0 0 0,1 1 0,-1-1 0,0 0 0,1 0 0,-1 1 0,13 16 0,5 24 0,-17-39 0,12 42 0,-10-32 0,1 1 0,0-1 0,10 20 0,-14-32 0,0 0 0,0 0 0,0 0 0,0 0 0,1 1 0,-1-1 0,0 0 0,0 0 0,0 0 0,0 0 0,0 0 0,0 0 0,0 0 0,1 0 0,-1 0 0,0 0 0,0 0 0,0 0 0,0 0 0,0 0 0,0 0 0,1 0 0,-1 0 0,0 0 0,0 0 0,0 0 0,0 0 0,0 0 0,0 0 0,1 0 0,-1 0 0,0 0 0,0 0 0,0 0 0,0 0 0,0 0 0,0 0 0,0 0 0,1 0 0,-1 0 0,0 0 0,0-1 0,0 1 0,0 0 0,0 0 0,0 0 0,0 0 0,0 0 0,0 0 0,0 0 0,0-1 0,0 1 0,0 0 0,1 0 0,-1 0 0,0 0 0,0 0 0,6-15 0,4-18 0,-9 31 0,17-101 0,-20 137 0,-4 18 0,2-38 0,-4 11 0,5-26 0,1-18 0,2-64 0,0 51 0,0 28 0,1 12 0,-7 71 0,3-63 0,1 1 0,1 0 0,0 0 0,1 0 0,1 0 0,1 0 0,4 18 0,-6-34 0,0-1 0,0 0 0,0 1 0,0-1 0,0 1 0,1-1 0,-1 1 0,0-1 0,0 0 0,0 1 0,0-1 0,0 1 0,1-1 0,-1 0 0,0 1 0,0-1 0,1 0 0,-1 1 0,0-1 0,1 0 0,-1 1 0,0-1 0,1 0 0,-1 0 0,0 1 0,1-1 0,-1 0 0,0 0 0,1 0 0,-1 0 0,1 1 0,-1-1 0,1 0 0,-1 0 0,1 0 0,10-13 0,5-33 0,-14 41 0,2-7 0,0 0 0,-1 0 0,0 0 0,1-19 0,5-37 0,-18 339 0,7-255-1365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1:03.195"/>
    </inkml:context>
    <inkml:brush xml:id="br0">
      <inkml:brushProperty name="width" value="0.05" units="cm"/>
      <inkml:brushProperty name="height" value="0.05" units="cm"/>
      <inkml:brushProperty name="color" value="#DFE0DF"/>
    </inkml:brush>
  </inkml:definitions>
  <inkml:trace contextRef="#ctx0" brushRef="#br0">31 145 24575,'-1'-7'0,"0"0"0,-1 0 0,1 0 0,-1 0 0,-5-10 0,-8-33 0,14 48 0,1 0 0,0 0 0,-1 0 0,1 0 0,0-1 0,1 1 0,-1 0 0,0 0 0,1 0 0,-1-1 0,1 1 0,0 0 0,-1 0 0,1 0 0,0 0 0,0 0 0,0 0 0,3-3 0,-3 61 0,-1 21 0,22-136 0,-13 38 0,-2 29 0,0 40 0,-7-40 0,0 0 0,1 0 0,-1 0 0,2-1 0,-1 1 0,1 0 0,4 10 0,-4-20 0,0 0 0,0 0 0,0-1 0,0 1 0,-1 0 0,1-1 0,-1 1 0,1-1 0,-1 0 0,0 1 0,0-1 0,1-5 0,0 2 0,-2 20 0,0-13 0,0 1 0,0-1 0,0 1 0,-1-1 0,1 1 0,1-1 0,-1 1 0,0-1 0,0 1 0,0-1 0,1 1 0,-1-1 0,1 1 0,-1-1 0,1 0 0,0 1 0,-1-1 0,1 0 0,0 1 0,0-1 0,0 0 0,0 0 0,0 0 0,0 0 0,0 0 0,3 2 0,3 6-1365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1:08.455"/>
    </inkml:context>
    <inkml:brush xml:id="br0">
      <inkml:brushProperty name="width" value="0.05" units="cm"/>
      <inkml:brushProperty name="height" value="0.05" units="cm"/>
      <inkml:brushProperty name="color" value="#DFE0DF"/>
    </inkml:brush>
  </inkml:definitions>
  <inkml:trace contextRef="#ctx0" brushRef="#br0">32 73 24575,'0'3'0,"0"1"0,1 0 0,-1 0 0,1-1 0,0 1 0,0 0 0,1-1 0,1 5 0,-3-7 0,0-1 0,1 1 0,-1-1 0,0 1 0,0 0 0,1-1 0,-1 1 0,0-1 0,1 1 0,-1-1 0,0 1 0,1-1 0,-1 1 0,1-1 0,-1 1 0,1-1 0,-1 0 0,1 1 0,-1-1 0,1 0 0,0 0 0,-1 1 0,1-1 0,-1 0 0,1 0 0,0 0 0,-1 1 0,1-1 0,0 0 0,-1 0 0,1 0 0,0 0 0,-1 0 0,1 0 0,-1-1 0,1 1 0,0 0 0,-1 0 0,1 0 0,-1-1 0,1 1 0,0 0 0,-1 0 0,1-1 0,-1 1 0,1-1 0,0 1 0,0 1 0,0 0 0,0-1 0,0 1 0,0 0 0,-1 0 0,1 0 0,0 0 0,-1 0 0,1 0 0,-1-1 0,1 1 0,-1 0 0,1 1 0,-1-1 0,0 0 0,1 0 0,-1 0 0,0 0 0,0 0 0,0 0 0,0 0 0,0 0 0,0 0 0,0 2 0,-2 9 0,-9-29 0,-36-106 0,36 108 0,5 24 0,7 30 0,2-24-1365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1:15.369"/>
    </inkml:context>
    <inkml:brush xml:id="br0">
      <inkml:brushProperty name="width" value="0.05" units="cm"/>
      <inkml:brushProperty name="height" value="0.05" units="cm"/>
      <inkml:brushProperty name="color" value="#DFE0DF"/>
    </inkml:brush>
  </inkml:definitions>
  <inkml:trace contextRef="#ctx0" brushRef="#br0">338 300 24575,'0'1'0,"0"0"0,0-1 0,0 1 0,0 0 0,0-1 0,0 1 0,0 0 0,1-1 0,-1 1 0,0 0 0,0-1 0,0 1 0,1 0 0,-1-1 0,0 1 0,1-1 0,-1 1 0,1 0 0,-1-1 0,1 1 0,-1-1 0,1 0 0,-1 1 0,1-1 0,-1 1 0,2-1 0,-2 0 0,1 0 0,-1 0 0,0 0 0,1 0 0,-1 0 0,1 0 0,-1-1 0,1 1 0,-1 0 0,1 0 0,-1 0 0,0-1 0,1 1 0,-1 0 0,0-1 0,1 1 0,-1 0 0,0-1 0,1 1 0,-1-1 0,0 1 0,0 0 0,1-1 0,-1 1 0,0-1 0,0 1 0,0-1 0,0 1 0,0-1 0,1 1 0,-1 0 0,0-1 0,0 1 0,0-1 0,0 1 0,0-1 0,-1 1 0,1-1 0,0 0 0,0 0 0,0 0 0,-1 0 0,1-1 0,0 1 0,0 0 0,0 0 0,0 0 0,0 0 0,1-1 0,-1 1 0,0 0 0,0 0 0,1 0 0,-1 0 0,1 0 0,-1 0 0,1 0 0,-1 0 0,3-2 0,2 21 0,-4 7 0,-4-20 0,-4-12 0,2 1 0,-1-1 0,1 2 0,-1-1 0,0 1 0,-1-1 0,1 2 0,-1-1 0,0 1 0,-15-7 0,-35-25 0,37 23 0,17 11 0,0 0 0,-1 0 0,1 0 0,0-1 0,0 1 0,1 0 0,-1-1 0,1 0 0,-4-4 0,7 7 0,-1-1 0,0 1 0,1-1 0,-1 1 0,1-1 0,-1 1 0,1-1 0,-1 1 0,1-1 0,-1 1 0,1 0 0,0-1 0,-1 1 0,1 0 0,-1-1 0,1 1 0,0 0 0,-1 0 0,1 0 0,0 0 0,-1 0 0,1-1 0,0 1 0,-1 0 0,1 0 0,0 1 0,-1-1 0,1 0 0,0 0 0,0 0 0,29 0 0,-28 0 0,0 0 0,1 0 0,-1 0 0,0 0 0,1 0 0,-1 1 0,0-1 0,1 1 0,-1-1 0,0 1 0,1 0 0,-1 0 0,0 0 0,0 0 0,0 0 0,0 0 0,0 1 0,0-1 0,0 1 0,-1 0 0,1-1 0,2 3 0,-2 1 0,0 0 0,0-1 0,0 1 0,-1 0 0,1 0 0,-1 0 0,1 8 0,-2-7 0,1 0 0,0 0 0,1-1 0,-1 1 0,1-1 0,0 1 0,6 9 0,-8-14 0,0-1 0,0 1 0,0-1 0,1 1 0,-1 0 0,0-1 0,0 1 0,1-1 0,-1 1 0,0-1 0,1 1 0,-1-1 0,1 1 0,-1-1 0,1 1 0,-1-1 0,1 0 0,-1 1 0,1-1 0,-1 0 0,1 1 0,0-1 0,-1 0 0,1 0 0,-1 0 0,1 1 0,0-1 0,-1 0 0,1 0 0,0 0 0,-1 0 0,1 0 0,-1 0 0,1 0 0,0 0 0,-1 0 0,1-1 0,0 1 0,-1 0 0,1 0 0,-1-1 0,1 1 0,0 0 0,-1 0 0,1-1 0,-1 1 0,1-1 0,-1 1 0,1-1 0,-1 1 0,0 0 0,1-1 0,-1 1 0,1-2 0,0 1 0,-1-1 0,1 1 0,0-1 0,-1 0 0,1 0 0,-1 1 0,1-1 0,-1 0 0,0 0 0,0 0 0,0 1 0,0-1 0,0 0 0,0 0 0,-1 1 0,1-1 0,-1 0 0,1 0 0,-2-3 0,1 3 0,0-1 0,-1 0 0,1 1 0,-1-1 0,1 1 0,-1-1 0,0 1 0,0 0 0,0 0 0,0 0 0,0 0 0,-1 0 0,1 0 0,-1 1 0,1-1 0,-1 1 0,1 0 0,-1 0 0,0 0 0,0 0 0,0 0 0,1 0 0,-1 1 0,0-1 0,-4 1 0,-10-3 0,10-1 0,-1 1 0,1-1 0,1 0 0,-1-1 0,1 0 0,-1 0 0,2 0 0,-1 0 0,-9-12 0,-8-6 0,9 8 0,-14-15 0,26 29 0,1 0 0,0 0 0,0 0 0,-1 0 0,1 0 0,0 0 0,-1 1 0,1-1 0,-1 0 0,1 1 0,-1-1 0,0 1 0,1-1 0,-1 1 0,1 0 0,-1 0 0,0 0 0,-1 0 0,2 0 0,0 0 0,0 1 0,1 0 0,-1-1 0,0 1 0,0-1 0,1 1 0,-1 0 0,0-1 0,1 1 0,-1 0 0,1 0 0,-1-1 0,1 1 0,0 0 0,-1 0 0,1 0 0,0 0 0,-1-1 0,1 1 0,0 0 0,0 0 0,0 0 0,0 0 0,0 0 0,0 0 0,0 0 0,0 0 0,0 0 0,1 1 0,6 37 0,-4-26 0,-3-9 0,1-1 0,0 0 0,0 1 0,0-1 0,1 0 0,-1 0 0,1 0 0,0 0 0,0 0 0,0-1 0,4 5 0,-5-5 0,0-1 0,1 1 0,-1-1 0,1 0 0,-1 0 0,1 1 0,0-1 0,-1 0 0,1 0 0,0-1 0,0 1 0,0 0 0,-1-1 0,1 1 0,0-1 0,0 1 0,0-1 0,0 0 0,0 0 0,0 0 0,3 0 0,-4 0 0,0-1 0,0 1 0,-1 0 0,1-1 0,0 1 0,-1-1 0,1 1 0,0-1 0,-1 1 0,1-1 0,-1 0 0,1 1 0,-1-1 0,1 1 0,-1-1 0,1 0 0,-1 0 0,1 1 0,-1-1 0,0 0 0,0 0 0,1 0 0,-1 1 0,0-1 0,0 0 0,0 0 0,0 0 0,0 1 0,0-1 0,0 0 0,0 0 0,0 0 0,0 0 0,-1 1 0,1-1 0,0 0 0,0 0 0,-1 1 0,1-1 0,-1 0 0,1 0 0,-1 1 0,1-1 0,-1 0 0,0 0 0,-23-32 0,22 32 0,0-1 0,0 1 0,-1 0 0,1 1 0,0-1 0,-1 0 0,1 0 0,0 1 0,-1 0 0,-3-1 0,6 1 0,1 1 0,-1-1 0,0 0 0,0 0 0,0 1 0,1-1 0,-1 0 0,0 0 0,0 1 0,0-1 0,1 0 0,-1 1 0,0-1 0,0 0 0,0 1 0,0-1 0,0 0 0,0 0 0,0 1 0,0-1 0,0 0 0,0 1 0,0-1 0,0 0 0,0 1 0,0-1 0,0 0 0,0 1 0,0-1 0,0 0 0,0 1 0,-1-1 0,1 0 0,0 1 0,0-1 0,0 0 0,-1 0 0,1 1 0,0-1 0,0 0 0,0 0 0,-1 1 0,1-1 0,0 0 0,-1 0 0,1 0 0,0 0 0,0 1 0,-1-1 0,1 0 0,0 0 0,-1 0 0,1 0 0,0 0 0,-1 0 0,1 0 0,0 0 0,-1 0 0,1 0 0,0 0 0,-1 0 0,1 0 0,0 0 0,-1 0 0,0-1 0,36 17 0,-27-12 0,-24-9 0,7 1 0,0-1 0,0 0 0,1 0 0,-1 0 0,1-1 0,0 0 0,1-1 0,0 0 0,0 0 0,0 0 0,1-1 0,-10-16 0,14 20 0,1 0 0,0 0 0,0-1 0,0 1 0,1-1 0,-1 1 0,1-1 0,0 1 0,1 0 0,-1-1 0,1 1 0,-1-1 0,1 1 0,1 0 0,1-7 0,1 64 0,-4-47 0,1 0 0,0 1 0,0-1 0,0 1 0,1-1 0,0 0 0,3 7 0,-4-12 0,-1 0 0,0 0 0,1 0 0,-1 0 0,1 0 0,0-1 0,-1 1 0,1 0 0,0 0 0,-1 0 0,1-1 0,0 1 0,0 0 0,0-1 0,0 1 0,0-1 0,0 1 0,-1-1 0,1 1 0,2-1 0,-2 0 0,0 0 0,1 0 0,-1-1 0,0 1 0,0-1 0,0 1 0,1-1 0,-1 1 0,0-1 0,0 0 0,0 1 0,0-1 0,0 0 0,0 0 0,0 0 0,0 0 0,-1 0 0,1 0 0,0 0 0,0 0 0,-1 0 0,1-1 0,1-1 0,-1 0 0,0 1 0,0-1 0,0 0 0,0 0 0,-1 0 0,1 0 0,-1 0 0,0 1 0,0-7 0,1 9 0,-1-1 0,0 0 0,0 1 0,0-1 0,0 0 0,0 0 0,-1 1 0,1-1 0,0 0 0,0 1 0,0-1 0,-1 0 0,1 1 0,0-1 0,0 0 0,-1 1 0,1-1 0,-1 1 0,1-1 0,-1 1 0,1-1 0,-1 1 0,1-1 0,-1 1 0,1-1 0,-1 1 0,1-1 0,-1 1 0,0 0 0,1-1 0,-1 1 0,0 0 0,1 0 0,-1 0 0,0-1 0,0 1 0,1 0 0,-1 0 0,0 0 0,1 0 0,-1 0 0,0 0 0,1 0 0,-1 1 0,0-1 0,0 0 0,1 0 0,-2 1 0,2-1 0,-1 1 0,0-1 0,0 1 0,0-1 0,1 1 0,-1 0 0,0-1 0,1 1 0,-1 0 0,0-1 0,1 1 0,-1 0 0,1 0 0,-1 0 0,1-1 0,-1 1 0,1 0 0,0 0 0,0 0 0,-1 0 0,1 0 0,0 0 0,0 0 0,0 0 0,0 0 0,0 0 0,0 0 0,0 0 0,0 0 0,0-1 0,1 2 0,3 3 0,0-25 0,-4-18-1365,0 30-5461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1:33.316"/>
    </inkml:context>
    <inkml:brush xml:id="br0">
      <inkml:brushProperty name="width" value="0.05" units="cm"/>
      <inkml:brushProperty name="height" value="0.05" units="cm"/>
      <inkml:brushProperty name="color" value="#DFE0DF"/>
    </inkml:brush>
  </inkml:definitions>
  <inkml:trace contextRef="#ctx0" brushRef="#br0">1300 178 24575,'468'0'0,"-353"9"0,79 0 0,-62-1 0,-127-8 0,0 0 0,0 0 0,0 1 0,0-1 0,0 1 0,0 0 0,0 1 0,0-1 0,-1 1 0,1 0 0,0 0 0,-1 1 0,0-1 0,6 4 0,-5 0 0,0-1 0,0 1 0,0 0 0,0 0 0,-1 0 0,0 0 0,-1 1 0,6 11 0,38 86 0,-46-104 0,-1 0 0,0 0 0,0 0 0,0 0 0,0 1 0,0-1 0,0 0 0,0 0 0,0 0 0,1 0 0,-1 0 0,0 1 0,0-1 0,0 0 0,0 0 0,1 0 0,-1 0 0,0 0 0,0 0 0,0 0 0,0 0 0,1 0 0,-1 0 0,0 0 0,0 0 0,0 0 0,1 1 0,-1-1 0,0-1 0,0 1 0,0 0 0,1 0 0,-1 0 0,0 0 0,0 0 0,0 0 0,0 0 0,1 0 0,-1 0 0,0 0 0,0 0 0,0 0 0,0 0 0,1-1 0,-1 1 0,0 0 0,0 0 0,9-13 0,4-18 0,-12 29 0,7-19 0,-5 16 0,0-1 0,0 0 0,-1 0 0,0 0 0,0 0 0,-1-1 0,0 1 0,0 0 0,0-12 0,-1 18 0,0 0 0,0 0 0,0 0 0,0-1 0,0 1 0,0 0 0,0 0 0,0 0 0,0-1 0,0 1 0,0 0 0,0 0 0,0 0 0,0-1 0,-1 1 0,1 0 0,0 0 0,0 0 0,0 0 0,0 0 0,0-1 0,0 1 0,-1 0 0,1 0 0,0 0 0,0 0 0,0 0 0,0 0 0,-1 0 0,1-1 0,0 1 0,0 0 0,0 0 0,-1 0 0,1 0 0,0 0 0,0 0 0,0 0 0,0 0 0,-1 0 0,1 0 0,0 0 0,0 0 0,0 0 0,-1 0 0,1 0 0,0 1 0,0-1 0,-12 9 0,-9 19 0,19-26 0,-16 34 0,17-35 0,0 1 0,0 0 0,0 0 0,0 0 0,1 0 0,-1 0 0,1 0 0,-1 0 0,1-1 0,0 2 0,0-1 0,0 0 0,0 0 0,0 0 0,0 0 0,1 2 0,0-4 0,0 1 0,0-1 0,-1 0 0,1 0 0,0 0 0,0 0 0,0-1 0,0 1 0,0 0 0,-1 0 0,1 0 0,0-1 0,0 1 0,0 0 0,-1-1 0,1 1 0,0-1 0,0 1 0,-1-1 0,1 1 0,0-1 0,-1 0 0,1 1 0,-1-1 0,1 0 0,-1 1 0,1-1 0,-1 0 0,1-1 0,20-26 0,-20 25 0,2-1 0,0-1 0,-1 1 0,0-1 0,0 0 0,0 0 0,-1 0 0,1 0 0,-1 0 0,0 0 0,-1 0 0,1 0 0,-2-11 0,1 16 0,0 0 0,0 0 0,0 0 0,0 0 0,0 0 0,0 0 0,0 0 0,0-1 0,0 1 0,0 0 0,0 0 0,0 0 0,0 0 0,0 0 0,0 0 0,0 0 0,0 0 0,0 0 0,0-1 0,-1 1 0,1 0 0,0 0 0,0 0 0,0 0 0,0 0 0,0 0 0,0 0 0,0 0 0,0 0 0,0 0 0,-1 0 0,1 0 0,0 0 0,0 0 0,0 0 0,0 0 0,0 0 0,0 0 0,0 0 0,-1 0 0,1 0 0,0 0 0,0 0 0,0 0 0,0 0 0,0 0 0,0 0 0,0 0 0,0 0 0,-1 0 0,1 1 0,0-1 0,0 0 0,0 0 0,0 0 0,0 0 0,0 0 0,0 0 0,0 0 0,0 0 0,0 0 0,0 1 0,-7 10 0,-3 12 0,-29 60 0,35-76 0,5-9 0,3-4 0,-2 3 0,1 0 0,-1-1 0,0 0 0,-1 1 0,1-1 0,0 0 0,1-8 0,-3 12 0,0-1 0,0 0 0,0 1 0,0-1 0,0 1 0,0-1 0,0 0 0,-1 1 0,1-1 0,0 1 0,0-1 0,-1 1 0,1-1 0,0 0 0,0 1 0,-1-1 0,1 1 0,-1 0 0,1-1 0,0 1 0,-1-1 0,1 1 0,-2-1 0,-23-4 0,-31 10 0,55-6 0,1 1 0,0-1 0,0 1 0,0-1 0,0 1 0,-1-1 0,1 0 0,0 1 0,0-1 0,0 1 0,0-1 0,0 1 0,0-1 0,0 0 0,1 1 0,-1-1 0,0 1 0,0-1 0,0 1 0,0-1 0,1 1 0,-1-1 0,0 1 0,1-1 0,-1 1 0,0-1 0,1 1 0,-1-1 0,0 1 0,2-1 0,14-23 0,-14 20 0,17-19 0,-16 23 0,-11 14 0,-32 40 0,31-43 0,0 0 0,1 0 0,1 1 0,-11 20 0,17-31 0,1-1 0,0 0 0,0 0 0,-1 1 0,1-1 0,0 0 0,0 0 0,-1 1 0,1-1 0,0 0 0,0 1 0,0-1 0,0 0 0,-1 1 0,1-1 0,0 0 0,0 1 0,0-1 0,0 0 0,0 1 0,0-1 0,0 0 0,0 1 0,0-1 0,0 0 0,0 1 0,0-1 0,0 0 0,0 1 0,0-1 0,0 0 0,1 1 0,-1-1 0,0 0 0,0 1 0,0-1 0,1 0 0,-1 0 0,0 1 0,0-1 0,0 0 0,1 0 0,-1 1 0,0-1 0,1 0 0,-1 0 0,0 0 0,1 1 0,20-11 0,20-23 0,-30 17 0,-9 13 0,0 0 0,0 0 0,0 0 0,1 0 0,-1 0 0,1 0 0,-1 1 0,1-1 0,5-2 0,-8 5 0,1 0 0,-1 0 0,0 0 0,1 0 0,-1 0 0,1 0 0,-1 1 0,0-1 0,0 0 0,1 0 0,-1 0 0,0 1 0,1-1 0,-1 0 0,0 1 0,0-1 0,1 0 0,-1 0 0,0 1 0,0-1 0,0 0 0,0 1 0,1-1 0,-1 0 0,0 1 0,0-1 0,0 1 0,0-1 0,0 0 0,0 1 0,0-1 0,0 0 0,0 1 0,0-1 0,0 1 0,0 22 0,0-5 0,3-18 0,2-8 0,56-92 0,-61 158 0,-25 55 0,45-152 0,1 2 0,-6 2 0,-11 32 0,-9 23 0,-32 75 0,39-125 0,-2 25 0,0 0 0,0 0 0,0 0 0,1 0 0,0 0 0,0 0 0,2-5 0,2 22 0,-6 14 0,-3-18 0,-1-1 0,0 0 0,0 1 0,-1-1 0,0-1 0,0 1 0,-1-1 0,1 0 0,-1-1 0,-1 0 0,1 0 0,-9 4 0,16-9 0,0 0 0,0 1 0,-1-1 0,1 0 0,0 0 0,0 0 0,-1 1 0,1-1 0,0 0 0,0 0 0,-1 0 0,1 0 0,0 0 0,0 0 0,-1 1 0,1-1 0,0 0 0,-1 0 0,1 0 0,0 0 0,-1 0 0,1 0 0,0 0 0,0 0 0,-1-1 0,1 1 0,0 0 0,-1 0 0,1 0 0,0 0 0,0 0 0,-1 0 0,1 0 0,0-1 0,0 1 0,-1 0 0,1 0 0,0 0 0,0-1 0,-1 1 0,6-13 0,12-13 0,-11 22 0,-1-1 0,0 0 0,-1-1 0,1 1 0,-1-1 0,0 1 0,-1-1 0,1-1 0,-1 1 0,0 0 0,0-1 0,-1 1 0,0-1 0,0 0 0,-1 0 0,1-10 0,-2 17 0,0-1 0,0 1 0,0-1 0,0 1 0,0 0 0,0-1 0,0 1 0,0-1 0,0 1 0,-1-1 0,1 1 0,0 0 0,0-1 0,0 1 0,-1 0 0,1-1 0,0 1 0,0 0 0,-1-1 0,1 1 0,0 0 0,-1-1 0,1 1 0,0 0 0,-1 0 0,1 0 0,0-1 0,-1 1 0,1 0 0,-1 0 0,1 0 0,-1 0 0,1 0 0,0 0 0,-1-1 0,0 1 0,-19 7 0,-14 17 0,31-22 0,1 1 0,-1-1 0,1 1 0,0-1 0,0 1 0,0 0 0,1 0 0,-1 0 0,1 0 0,-1 0 0,1 0 0,0 0 0,0 1 0,0-1 0,1 0 0,-1 1 0,1-1 0,0 0 0,0 1 0,0-1 0,0 0 0,1 1 0,-1-1 0,1 0 0,0 1 0,0-1 0,0 0 0,0 0 0,0 0 0,1 0 0,0 0 0,-1 0 0,1 0 0,0-1 0,0 1 0,1-1 0,-1 1 0,0-1 0,1 0 0,0 0 0,5 4 0,-7-6 0,-1 1 0,1-1 0,0 0 0,0 1 0,0-1 0,0 0 0,-1 0 0,1 0 0,0 1 0,0-1 0,0 0 0,0 0 0,0 0 0,0 0 0,-1 0 0,1-1 0,0 1 0,0 0 0,0 0 0,0-1 0,0 1 0,-1 0 0,1-1 0,0 1 0,0-1 0,-1 1 0,3-2 0,-2 0 0,0 0 0,1 1 0,-1-1 0,0 0 0,0-1 0,0 1 0,0 0 0,0 0 0,-1 0 0,2-4 0,2-57 0,-4 61 0,0-6 0,0 1 0,0 0 0,-1 0 0,0 0 0,0 0 0,0 0 0,-5-13 0,4 18 0,1 0 0,-1 0 0,0 0 0,1 0 0,-1 0 0,0 0 0,0 1 0,0-1 0,0 1 0,-1-1 0,1 1 0,0 0 0,-1 0 0,1 0 0,-1 0 0,1 0 0,-1 0 0,1 1 0,-1-1 0,1 1 0,-1 0 0,0 0 0,1 0 0,-6 0 0,-30 6 0,23 3 0,14-9 0,1 1 0,0-1 0,0 1 0,0-1 0,0 1 0,-1-1 0,1 1 0,0-1 0,0 1 0,0-1 0,0 1 0,0-1 0,1 1 0,-1-1 0,0 1 0,0-1 0,0 1 0,0-1 0,0 1 0,1-1 0,-1 0 0,0 1 0,0-1 0,1 1 0,-1-1 0,0 1 0,1-1 0,-1 0 0,0 1 0,1-1 0,-1 0 0,1 1 0,2 1 0,0-1 0,0 0 0,0 1 0,0-1 0,0 0 0,1 0 0,-1-1 0,0 1 0,0-1 0,1 1 0,-1-1 0,0 0 0,1 0 0,5-2 0,-3 2 0,0-1 0,-1 0 0,1 0 0,0 0 0,-1-1 0,1 0 0,9-5 0,-14 7 0,0-1 0,0 1 0,0-1 0,0 1 0,0-1 0,-1 0 0,1 1 0,0-1 0,0 0 0,0 0 0,-1 0 0,1 0 0,0 0 0,-1 0 0,1 0 0,-1 0 0,1 0 0,-1 0 0,1 0 0,-1 0 0,0 0 0,0 0 0,1 0 0,-1-1 0,0 1 0,0 0 0,0 0 0,0 0 0,0 0 0,-1 0 0,1 0 0,0-1 0,0 1 0,-1 0 0,1 0 0,-1 0 0,1 0 0,-1 0 0,1 0 0,-2-1 0,0 0 0,1 0 0,-1 1 0,0-1 0,0 1 0,0-1 0,0 1 0,0-1 0,0 1 0,0 0 0,0 0 0,0 0 0,-1 1 0,1-1 0,0 0 0,-1 1 0,1 0 0,0-1 0,-3 1 0,3 0 0,1 0 0,0 0 0,-1 0 0,1 0 0,0 0 0,-1 0 0,1 0 0,0 1 0,0-1 0,-1 1 0,1-1 0,0 1 0,0-1 0,0 1 0,-1-1 0,1 1 0,0 0 0,0 0 0,0 0 0,0-1 0,-1 2 0,2-1 0,0 0 0,-1 0 0,1 0 0,0 0 0,0 0 0,0 1 0,0-1 0,0 0 0,0 0 0,0 0 0,0 0 0,0 0 0,0 0 0,1 0 0,-1 0 0,0 0 0,1 0 0,-1 0 0,0 0 0,2 1 0,1 2 0,0 1 0,0-1 0,0 1 0,1-1 0,0 0 0,0-1 0,0 1 0,7 5 0,-8-8 0,0 0 0,0 0 0,0 0 0,0 0 0,0 0 0,0 0 0,0-1 0,0 1 0,6-1 0,-8 0 0,1-1 0,-1 1 0,1 0 0,-1 0 0,0 0 0,1 0 0,-1 0 0,0 1 0,1-1 0,-1 0 0,1 1 0,-1-1 0,0 1 0,0-1 0,1 1 0,-1-1 0,0 1 0,0 0 0,0 0 0,0 0 0,0 0 0,0 0 0,0 0 0,0 0 0,0 0 0,0 0 0,0 0 0,-1 0 0,1 0 0,0 1 0,-1-1 0,1 0 0,-1 0 0,1 1 0,-1-1 0,0 0 0,0 1 0,0-1 0,1 3 0,-1-1 0,0 0 0,1 0 0,0 0 0,0 0 0,0 0 0,0 0 0,0 0 0,0 0 0,1 0 0,0 0 0,-1-1 0,1 1 0,0-1 0,4 4 0,-5-5 0,-1-1 0,1 1 0,-1-1 0,1 0 0,-1 1 0,1-1 0,0 0 0,-1 0 0,1 0 0,-1 1 0,1-1 0,0 0 0,-1 0 0,1 0 0,0 0 0,-1 0 0,1 0 0,0 0 0,-1 0 0,1 0 0,0 0 0,-1-1 0,1 1 0,-1 0 0,1 0 0,0-1 0,1 0 0,-1 0 0,0-1 0,1 1 0,-1 0 0,0-1 0,0 1 0,0-1 0,0 0 0,0 1 0,0-1 0,0 0 0,0 0 0,0-2 0,11-27 0,-16 54 0,4-19 0,-1 0 0,0-1 0,0 1 0,0-1 0,0 1 0,0-1 0,-1 0 0,0 1 0,0-1 0,0 0 0,0 0 0,0 0 0,0 0 0,-1 0 0,1-1 0,-1 1 0,0-1 0,0 0 0,0 0 0,0 0 0,0 0 0,0 0 0,-1-1 0,1 1 0,-1-1 0,1 0 0,-1 0 0,1 0 0,-1 0 0,1-1 0,-1 0 0,0 1 0,1-1 0,-1-1 0,0 1 0,-4-1 0,-6 1 0,10 0 0,1 0 0,-1 0 0,0 0 0,0 0 0,0 0 0,0-1 0,1 0 0,-1 0 0,0 0 0,0 0 0,1 0 0,-1-1 0,1 0 0,-1 1 0,1-1 0,-3-3 0,-1 1 0,0 0 0,0 0 0,0 1 0,-1 0 0,1 0 0,-1 0 0,1 1 0,-1 1 0,0-1 0,0 1 0,0 1 0,0-1 0,-16 2 0,-33-4 0,-26-8 0,91 10 0,-1-1 0,1 0 0,-1 0 0,14-7 0,-7 3 0,91-29 0,-114 32 0,-1 0 0,1 0 0,-1 1 0,-17-1 0,-74 1 1901,-136 3-8594,148 0 6711,1-1 4756,87 0-4774,0 0 0,0 0 0,0 0 0,-1 0 0,1 0 0,0 0 0,0 0 0,0 0 0,0 1 0,-1-1 0,1 0 0,0 1 0,0-1 0,0 1 0,0 0 0,-1 0 0,1 0 0,1-1 0,0 0 0,0 1 0,0-1 0,0 0 0,0 1 0,0-1 0,-1 1 0,1-1 0,0 0 0,0 1 0,0-1 0,1 1 0,-1-1 0,0 0 0,0 1 0,0-1 0,0 1 0,0-1 0,0 0 0,0 1 0,1-1 0,-1 0 0,0 1 0,0-1 0,1 0 0,-1 1 0,0-1 0,0 0 0,1 1 0,1 1 0,0 0 0,0-1 0,1 1 0,-1 0 0,0-1 0,1 0 0,-1 1 0,1-1 0,-1 0 0,1 0 0,0 0 0,-1-1 0,5 1 0,139 17 0,-93-10 0,0-2 0,1-2 0,63-5 0,-112 0 0,-6 0 0,-18-2 0,-26 0 0,-137-6 0,-18 0 0,63-9 0,254 21 0,134-6 0,-278-5 0,-1 1 0,-42-5 0,15 8 0,1-2 0,-102-26 0,142 29 0,-6-3 0,48 5 0,349 10 0,-322 0 0,-52-7 0,-33-8 0,-124-19 0,28 5 0,91 13 0,16 2 0,1 1 0,-1 1 0,-23 0 0,74 5 0,-1 1 0,40 9 0,-38-5 0,1-2 0,43 2 0,116 2 0,-306-19 0,-227 2 0,399 26 0,50-10 0,18 1 0,-75-11 0,-31 0 0,-1 2 0,1 0 0,0 1 0,31 5 0,-58-8 0,9 1 0,15 1 0,-6 1 0,-36-2 0,-50-7 0,-60-2 0,-49 2 0,33-1 0,9 0 0,98 10 0,25 0 0,0 0 0,0-2 0,0 0 0,1-1 0,-25-5 0,53 8 0,0 0 0,1 0 0,-1-1 0,20-2 0,6 0 0,-10 3 0,-19 0 0,-1 0 0,1-1 0,0 0 0,-1 0 0,1-1 0,14-3 0,-22 4 0,1 0 0,-1 0 0,0 0 0,1 0 0,-1 0 0,0 0 0,0 0 0,1 0 0,-1 0 0,0 0 0,1 0 0,-1-1 0,0 1 0,0 0 0,1 0 0,-1 0 0,0 0 0,0-1 0,0 1 0,1 0 0,-1 0 0,0 0 0,0-1 0,0 1 0,1 0 0,-1 0 0,0-1 0,0 1 0,0 0 0,0-1 0,0 1 0,0 0 0,0 0 0,0-1 0,1 1 0,-1 0 0,0-1 0,0 1 0,0 0 0,0 0 0,-1-1 0,1 1 0,0-1 0,-14-7 0,-21 0 0,-204 0 0,172 8 0,62 0 0,41 0 0,162 0 0,-244-2 0,-52-9 0,53 4 0,-57 0 0,59 7 0,42 0 0,25 0 0,381 0 0,-387-3 0,-29-3 0,-31-3 0,-524 1 0,513 8 0,49 0 0,7 0 0,29 0 0,294 0 0,-576-9 0,445 1 0,-195 8 0,40-5 0,-27 2 0,-20 1 0,-63-7 0,-36 9 0,-17 1 0,89-1 0,30 0 0,11 0 0,394 0 0,-819-9 0,298 0 0,359 1 0,-142 6 0,-57 3 0,-32-1 0,-13 0 0,-268-9 0,123 1 0,244 9 0,104-3 0,-147-3 0,-31 2 0,-20 3 0,0 0 0,0 0 0,-1 0 0,1 0 0,0 0 0,0 0 0,0 0 0,0 0 0,0 0 0,0-1 0,0 1 0,0 0 0,0 0 0,-1 0 0,1 0 0,0 0 0,0 0 0,0 0 0,0 0 0,0 0 0,0 0 0,0 0 0,0-1 0,0 1 0,0 0 0,0 0 0,0 0 0,0 0 0,0 0 0,0 0 0,0 0 0,0 0 0,0-1 0,0 1 0,0 0 0,0 0 0,0 0 0,0 0 0,0 0 0,0 0 0,0 0 0,0-1 0,0 1 0,0 0 0,0 0 0,0 0 0,-32-5 0,-1 2 0,0 1 0,-65 4 0,17 1 0,-52-3 0,113 0 0,18 0 0,5 0 0,317 0 0,-316-2 0,-16-1 0,-23-1 0,-152 4 0,409-9 0,-220 8 0,-6-1 0,-19-4 0,-32-3 0,-9 8 0,-84 3 0,122 3 0,26-2 0,15-2 0,246-2 0,-366-1 0,-111 5 0,162 4 0,0 4 0,-65 20 0,118-30 0,-37 7 0,29-7 0,-1 1 0,1 0 0,-1 0 0,1 1 0,0 0 0,0 1 0,0 0 0,1 0 0,-1 1 0,-14 11 0,23-16 0,0 0 0,0 0 0,0 0 0,0 0 0,-1 0 0,1 0 0,0 1 0,0-1 0,0 0 0,0 0 0,0 0 0,0 0 0,0 1 0,0-1 0,0 0 0,0 0 0,0 0 0,0 0 0,0 1 0,0-1 0,0 0 0,0 0 0,0 0 0,0 0 0,0 1 0,0-1 0,0 0 0,0 0 0,0 0 0,0 0 0,0 0 0,0 1 0,1-1 0,-1 0 0,0 0 0,0 0 0,0 0 0,0 0 0,0 0 0,0 1 0,1-1 0,-1 0 0,0 0 0,0 0 0,0 0 0,0 0 0,0 0 0,1 0 0,-1 0 0,0 0 0,0 0 0,16 4 0,16-3 0,-32-1 0,9-1 0,27 1 0,1-1 0,65-12 0,-20-3 0,100-6 0,-16 12 0,-274 10 0,-169 1 0,181 17 0,51-13 0,43-4 0,6 0 0,24 0 0,282-1-1365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1:47.919"/>
    </inkml:context>
    <inkml:brush xml:id="br0">
      <inkml:brushProperty name="width" value="0.35" units="cm"/>
      <inkml:brushProperty name="height" value="0.35" units="cm"/>
      <inkml:brushProperty name="color" value="#DFE0DF"/>
    </inkml:brush>
  </inkml:definitions>
  <inkml:trace contextRef="#ctx0" brushRef="#br0">4839 805 24575,'2'-14'0,"0"0"0,1 1 0,1-1 0,0 1 0,1 0 0,0 0 0,1 1 0,8-14 0,4-11 0,-3 22 0,-13 13 0,-14 2 0,8 0 0,-11 0 0,0 2 0,0-1 0,0 2 0,1 0 0,-21 7 0,8-1 0,-1-1 0,0-2 0,-56 6 0,43-9 0,-22 2 0,-98-5 0,103-8 0,40 4 0,-1 1 0,-27 0 0,24 2 0,1-1 0,-39-8 0,-18-3 0,-76-13 0,-102-11 0,254 36 0,-154-24 0,110 17 0,36 5 0,0 1 0,0 0 0,-20 0 0,-128-6 0,48-1 0,60 6 0,1-2 0,-59-14 0,87 15 0,-212-29 0,97 21 0,66 8 0,39-1 0,1-1 0,-1-1 0,2-2 0,-34-14 0,-27-7 0,58 19 0,-44-22 0,-22-7 0,81 36 0,-1 1 0,-35-2 0,47 5 0,-45-6 0,-84-20 0,98 17 0,-108-31 0,-24-26 0,138 56 0,-1 0 0,-46-8 0,-148-30 0,154 32 0,132 9 0,8 6 0,58 2 0,-56 17 0,-17-4 0,-33-9 0,0 0 0,0 2 0,-1 0 0,22 11 0,-11-2 0,-19-10 0,0-1 0,0 2 0,-1-1 0,1 1 0,-1 1 0,-1 0 0,0 0 0,14 17 0,-16-16 0,-1 1 0,0-1 0,0 2 0,-1-1 0,-1 0 0,1 1 0,-2 0 0,0 0 0,0 0 0,-1 0 0,0 1 0,0 19 0,-2-30 0,0 1 0,-1 0 0,1 0 0,-1-1 0,0 1 0,1-1 0,-1 1 0,0-1 0,0 1 0,0-1 0,0 1 0,0-1 0,-1 0 0,1 1 0,0-1 0,0 0 0,-1 0 0,1 0 0,-1 0 0,1 0 0,-1 0 0,1-1 0,-1 1 0,0 0 0,1-1 0,-4 1 0,-56 8 0,23-4 0,12-1 0,1 0 0,-1-2 0,0-1 0,-49-4 0,5 1 0,-997 2 0,1061-1 0,0 0 0,1 0 0,-1 0 0,0-1 0,1 0 0,-1 0 0,1 0 0,0-1 0,-9-5 0,8 4 0,0 1 0,0 0 0,0 0 0,0 1 0,0 0 0,-1 0 0,-6-1 0,66 5 0,-42-3 0,-1 1 0,1 0 0,-1 1 0,1 0 0,-1 1 0,1 0 0,-1 1 0,0 0 0,0 0 0,11 6 0,100 42 0,130 54 0,-205-84 0,1-2 0,0-2 0,2-3 0,74 14 0,151 17 0,37 7 0,-272-45 0,235 52 0,153 24 0,-257-65 0,124 18 0,-10 5 0,-278-42 0,-6 1 0,0 0 0,-1-1 0,1 1 0,0 0 0,0-1 0,0 1 0,0 0 0,-1 0 0,1-1 0,0 1 0,0 0 0,0-1 0,0 1 0,0 0 0,0-1 0,0 1 0,0 0 0,0-1 0,0 1 0,0 0 0,0-1 0,0 1 0,0 0 0,0-1 0,0 1 0,0 0 0,1-1 0,-1 1 0,0 0 0,0 0 0,0-1 0,0 1 0,1 0 0,-1 0 0,0-1 0,0 1 0,1 0 0,-1 0 0,0-1 0,0 1 0,1 0 0,-1 0 0,0 0 0,0 0 0,1 0 0,-1-1 0,0 1 0,1 0 0,-1 0 0,0 0 0,1 0 0,-1 0 0,0 0 0,1 0 0,-1 0 0,0 0 0,1 0 0,-1 0 0,57-22 0,-25 9 0,2 0 0,-1 2 0,37-6 0,-25 13 0,0 1 0,63 6 0,-16 0 0,-81-4 0,0 1 0,0 0 0,0 1 0,0 1 0,0 0 0,0 0 0,-1 1 0,1 0 0,-1 1 0,19 9 0,56 24 0,-51-23 0,41 24 0,-46-22 0,57 21 0,-76-33 0,0 0 0,0 1 0,0 0 0,0 0 0,-1 1 0,0 1 0,0-1 0,-1 2 0,0-1 0,0 1 0,9 11 0,-12-14 0,0-1 0,0-1 0,0 1 0,1-1 0,0 1 0,-1-2 0,1 1 0,0-1 0,0 0 0,0 0 0,1 0 0,-1-1 0,0 0 0,1 0 0,-1-1 0,1 0 0,-1 0 0,0 0 0,1-1 0,-1 0 0,8-2 0,16-20-1365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2:16.636"/>
    </inkml:context>
    <inkml:brush xml:id="br0">
      <inkml:brushProperty name="width" value="0.35" units="cm"/>
      <inkml:brushProperty name="height" value="0.35" units="cm"/>
      <inkml:brushProperty name="color" value="#DFE0DF"/>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8:42:18.677"/>
    </inkml:context>
    <inkml:brush xml:id="br0">
      <inkml:brushProperty name="width" value="0.35" units="cm"/>
      <inkml:brushProperty name="height" value="0.35" units="cm"/>
      <inkml:brushProperty name="color" value="#DFE0DF"/>
    </inkml:brush>
  </inkml:definitions>
  <inkml:trace contextRef="#ctx0" brushRef="#br0">50 173 24575,'-1'-21'0,"-1"0"0,-1 1 0,-6-22 0,-3-13 0,8 41 0,0 23 0,-2 35 0,5-32 0,-6 30-1365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835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30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20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497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6153f2b44b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6153f2b44b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733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22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83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01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38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66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056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87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92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153" name="رسم 152">
            <a:extLst>
              <a:ext uri="{FF2B5EF4-FFF2-40B4-BE49-F238E27FC236}">
                <a16:creationId xmlns:a16="http://schemas.microsoft.com/office/drawing/2014/main" id="{5DF15BF9-411E-499D-BDCA-B601DA140E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9144000" cy="5143500"/>
          </a:xfrm>
          <a:prstGeom prst="rect">
            <a:avLst/>
          </a:prstGeom>
        </p:spPr>
      </p:pic>
    </p:spTree>
    <p:custDataLst>
      <p:tags r:id="rId1"/>
    </p:custDataLst>
    <p:extLst>
      <p:ext uri="{BB962C8B-B14F-4D97-AF65-F5344CB8AC3E}">
        <p14:creationId xmlns:p14="http://schemas.microsoft.com/office/powerpoint/2010/main" val="3472744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pic>
        <p:nvPicPr>
          <p:cNvPr id="2" name="رسم 1">
            <a:extLst>
              <a:ext uri="{FF2B5EF4-FFF2-40B4-BE49-F238E27FC236}">
                <a16:creationId xmlns:a16="http://schemas.microsoft.com/office/drawing/2014/main" id="{AB13A8B4-D9A5-9761-5058-02DFF7DA6EC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 y="0"/>
            <a:ext cx="9144000" cy="5143500"/>
          </a:xfrm>
          <a:prstGeom prst="rect">
            <a:avLst/>
          </a:prstGeom>
        </p:spPr>
      </p:pic>
    </p:spTree>
    <p:custDataLst>
      <p:tags r:id="rId8"/>
    </p:custDataLst>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61" r:id="rId4"/>
    <p:sldLayoutId id="2147483666" r:id="rId5"/>
    <p:sldLayoutId id="214748368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12.svg"/><Relationship Id="rId12" Type="http://schemas.openxmlformats.org/officeDocument/2006/relationships/image" Target="../media/image16.png"/><Relationship Id="rId2" Type="http://schemas.openxmlformats.org/officeDocument/2006/relationships/video" Target="NULL" TargetMode="External"/><Relationship Id="rId1" Type="http://schemas.openxmlformats.org/officeDocument/2006/relationships/tags" Target="../tags/tag14.xml"/><Relationship Id="rId6" Type="http://schemas.openxmlformats.org/officeDocument/2006/relationships/image" Target="../media/image11.png"/><Relationship Id="rId11" Type="http://schemas.openxmlformats.org/officeDocument/2006/relationships/image" Target="../media/image9.svg"/><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3.xml"/><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10.emf"/><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4"/><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video" Target="NULL" TargetMode="External"/><Relationship Id="rId1" Type="http://schemas.openxmlformats.org/officeDocument/2006/relationships/tags" Target="../tags/tag16.xml"/><Relationship Id="rId6" Type="http://schemas.openxmlformats.org/officeDocument/2006/relationships/image" Target="../media/image11.png"/><Relationship Id="rId11" Type="http://schemas.openxmlformats.org/officeDocument/2006/relationships/image" Target="../media/image9.svg"/><Relationship Id="rId5" Type="http://schemas.openxmlformats.org/officeDocument/2006/relationships/notesSlide" Target="../notesSlides/notesSlide7.xml"/><Relationship Id="rId10" Type="http://schemas.openxmlformats.org/officeDocument/2006/relationships/image" Target="../media/image8.png"/><Relationship Id="rId4" Type="http://schemas.openxmlformats.org/officeDocument/2006/relationships/slideLayout" Target="../slideLayouts/slideLayout3.xml"/><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video" Target="NULL" TargetMode="External"/><Relationship Id="rId1" Type="http://schemas.openxmlformats.org/officeDocument/2006/relationships/tags" Target="../tags/tag17.xml"/><Relationship Id="rId6" Type="http://schemas.openxmlformats.org/officeDocument/2006/relationships/image" Target="../media/image33.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video" Target="NULL" TargetMode="External"/><Relationship Id="rId1" Type="http://schemas.openxmlformats.org/officeDocument/2006/relationships/tags" Target="../tags/tag18.xml"/><Relationship Id="rId6" Type="http://schemas.openxmlformats.org/officeDocument/2006/relationships/image" Target="../media/image34.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10.emf"/><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0.xml"/><Relationship Id="rId7" Type="http://schemas.openxmlformats.org/officeDocument/2006/relationships/image" Target="../media/image7.sv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1.xml"/><Relationship Id="rId7" Type="http://schemas.openxmlformats.org/officeDocument/2006/relationships/image" Target="../media/image7.sv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sv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10.emf"/><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sv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mp4"/><Relationship Id="rId7" Type="http://schemas.openxmlformats.org/officeDocument/2006/relationships/image" Target="../media/image12.sv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10.emf"/><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10.emf"/><Relationship Id="rId21" Type="http://schemas.openxmlformats.org/officeDocument/2006/relationships/image" Target="../media/image25.png"/><Relationship Id="rId34" Type="http://schemas.openxmlformats.org/officeDocument/2006/relationships/customXml" Target="../ink/ink15.xml"/><Relationship Id="rId7" Type="http://schemas.openxmlformats.org/officeDocument/2006/relationships/image" Target="../media/image18.png"/><Relationship Id="rId12" Type="http://schemas.openxmlformats.org/officeDocument/2006/relationships/customXml" Target="../ink/ink4.xml"/><Relationship Id="rId17" Type="http://schemas.openxmlformats.org/officeDocument/2006/relationships/image" Target="../media/image23.png"/><Relationship Id="rId25" Type="http://schemas.openxmlformats.org/officeDocument/2006/relationships/image" Target="../media/image27.png"/><Relationship Id="rId33" Type="http://schemas.openxmlformats.org/officeDocument/2006/relationships/image" Target="../media/image31.png"/><Relationship Id="rId2" Type="http://schemas.openxmlformats.org/officeDocument/2006/relationships/slideLayout" Target="../slideLayouts/slideLayout5.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29.png"/><Relationship Id="rId1" Type="http://schemas.openxmlformats.org/officeDocument/2006/relationships/tags" Target="../tags/tag13.xml"/><Relationship Id="rId6" Type="http://schemas.openxmlformats.org/officeDocument/2006/relationships/customXml" Target="../ink/ink1.xml"/><Relationship Id="rId11" Type="http://schemas.openxmlformats.org/officeDocument/2006/relationships/image" Target="../media/image20.png"/><Relationship Id="rId24" Type="http://schemas.openxmlformats.org/officeDocument/2006/relationships/customXml" Target="../ink/ink10.xml"/><Relationship Id="rId32" Type="http://schemas.openxmlformats.org/officeDocument/2006/relationships/customXml" Target="../ink/ink14.xml"/><Relationship Id="rId5" Type="http://schemas.openxmlformats.org/officeDocument/2006/relationships/image" Target="../media/image15.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customXml" Target="../ink/ink12.xml"/><Relationship Id="rId10" Type="http://schemas.openxmlformats.org/officeDocument/2006/relationships/customXml" Target="../ink/ink3.xml"/><Relationship Id="rId19" Type="http://schemas.openxmlformats.org/officeDocument/2006/relationships/image" Target="../media/image24.png"/><Relationship Id="rId31"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28.png"/><Relationship Id="rId30" Type="http://schemas.openxmlformats.org/officeDocument/2006/relationships/customXml" Target="../ink/ink13.xml"/><Relationship Id="rId35" Type="http://schemas.openxmlformats.org/officeDocument/2006/relationships/image" Target="../media/image32.png"/><Relationship Id="rId8"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274974" y="840560"/>
            <a:ext cx="8520600" cy="1456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SA" sz="6000" dirty="0">
                <a:cs typeface="PT Bold Heading" panose="02010400000000000000" pitchFamily="2" charset="-78"/>
              </a:rPr>
              <a:t>الوحدة الثانية</a:t>
            </a:r>
            <a:endParaRPr sz="6000" dirty="0">
              <a:cs typeface="PT Bold Heading" panose="02010400000000000000" pitchFamily="2" charset="-78"/>
            </a:endParaRPr>
          </a:p>
        </p:txBody>
      </p:sp>
      <p:grpSp>
        <p:nvGrpSpPr>
          <p:cNvPr id="330" name="Google Shape;330;p23"/>
          <p:cNvGrpSpPr/>
          <p:nvPr/>
        </p:nvGrpSpPr>
        <p:grpSpPr>
          <a:xfrm>
            <a:off x="481753" y="2480088"/>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1163268" y="398738"/>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451171" y="1054150"/>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2807064" y="384284"/>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350858" y="-108083"/>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13709" y="431480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3"/>
          <p:cNvGrpSpPr/>
          <p:nvPr/>
        </p:nvGrpSpPr>
        <p:grpSpPr>
          <a:xfrm>
            <a:off x="1214230" y="1280862"/>
            <a:ext cx="693917" cy="709106"/>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126424" y="981993"/>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23"/>
          <p:cNvGrpSpPr/>
          <p:nvPr/>
        </p:nvGrpSpPr>
        <p:grpSpPr>
          <a:xfrm>
            <a:off x="2647665" y="2892963"/>
            <a:ext cx="62909" cy="137996"/>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2248437" y="2591126"/>
            <a:ext cx="134753" cy="99377"/>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1838729" y="3881769"/>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3"/>
          <p:cNvGrpSpPr/>
          <p:nvPr/>
        </p:nvGrpSpPr>
        <p:grpSpPr>
          <a:xfrm>
            <a:off x="4756021" y="3831533"/>
            <a:ext cx="142364" cy="69263"/>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3792379" y="4160059"/>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3"/>
          <p:cNvGrpSpPr/>
          <p:nvPr/>
        </p:nvGrpSpPr>
        <p:grpSpPr>
          <a:xfrm>
            <a:off x="5683876" y="-249183"/>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23"/>
          <p:cNvGrpSpPr/>
          <p:nvPr/>
        </p:nvGrpSpPr>
        <p:grpSpPr>
          <a:xfrm>
            <a:off x="6880096" y="1806640"/>
            <a:ext cx="884232" cy="497711"/>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7346204" y="3514142"/>
            <a:ext cx="540037" cy="623992"/>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7991694" y="2001613"/>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404484" y="725735"/>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328;p23"/>
          <p:cNvSpPr txBox="1">
            <a:spLocks/>
          </p:cNvSpPr>
          <p:nvPr/>
        </p:nvSpPr>
        <p:spPr>
          <a:xfrm>
            <a:off x="1715911" y="2188141"/>
            <a:ext cx="5713636" cy="145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Permanent Marker"/>
              <a:buNone/>
              <a:defRPr sz="36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9pPr>
          </a:lstStyle>
          <a:p>
            <a:pPr rtl="1"/>
            <a:r>
              <a:rPr lang="ar-SA" sz="4800" dirty="0">
                <a:solidFill>
                  <a:schemeClr val="accent5">
                    <a:lumMod val="50000"/>
                  </a:schemeClr>
                </a:solidFill>
                <a:cs typeface="PT Bold Broken" panose="02010400000000000000" pitchFamily="2" charset="-78"/>
              </a:rPr>
              <a:t>التعامل مع المستندات</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6158049" y="3813667"/>
            <a:ext cx="1156491" cy="985159"/>
          </a:xfrm>
          <a:prstGeom prst="rect">
            <a:avLst/>
          </a:prstGeom>
        </p:spPr>
      </p:pic>
      <p:pic>
        <p:nvPicPr>
          <p:cNvPr id="266" name="Picture 2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700075" y="3389413"/>
            <a:ext cx="954612" cy="813188"/>
          </a:xfrm>
          <a:prstGeom prst="rect">
            <a:avLst/>
          </a:prstGeom>
        </p:spPr>
      </p:pic>
      <p:pic>
        <p:nvPicPr>
          <p:cNvPr id="268" name="Picture 2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8027473" y="120561"/>
            <a:ext cx="891102" cy="759087"/>
          </a:xfrm>
          <a:prstGeom prst="rect">
            <a:avLst/>
          </a:prstGeom>
        </p:spPr>
      </p:pic>
    </p:spTree>
    <p:custDataLst>
      <p:tags r:id="rId1"/>
    </p:custDataLst>
    <p:extLst>
      <p:ext uri="{BB962C8B-B14F-4D97-AF65-F5344CB8AC3E}">
        <p14:creationId xmlns:p14="http://schemas.microsoft.com/office/powerpoint/2010/main" val="30116909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76000">
                                          <p:cBhvr additive="base">
                                            <p:cTn id="7" dur="2500" fill="hold"/>
                                            <p:tgtEl>
                                              <p:spTgt spid="328"/>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76000">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14:bounceEnd="76000">
                                          <p:cBhvr additive="base">
                                            <p:cTn id="11" dur="2500" fill="hold"/>
                                            <p:tgtEl>
                                              <p:spTgt spid="264"/>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2500" fill="hold"/>
                                            <p:tgtEl>
                                              <p:spTgt spid="328"/>
                                            </p:tgtEl>
                                            <p:attrNameLst>
                                              <p:attrName>ppt_x</p:attrName>
                                            </p:attrNameLst>
                                          </p:cBhvr>
                                          <p:tavLst>
                                            <p:tav tm="0">
                                              <p:val>
                                                <p:strVal val="#ppt_x"/>
                                              </p:val>
                                            </p:tav>
                                            <p:tav tm="100000">
                                              <p:val>
                                                <p:strVal val="#ppt_x"/>
                                              </p:val>
                                            </p:tav>
                                          </p:tavLst>
                                        </p:anim>
                                        <p:anim calcmode="lin" valueType="num">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cBhvr additive="base">
                                            <p:cTn id="11" dur="2500" fill="hold"/>
                                            <p:tgtEl>
                                              <p:spTgt spid="264"/>
                                            </p:tgtEl>
                                            <p:attrNameLst>
                                              <p:attrName>ppt_x</p:attrName>
                                            </p:attrNameLst>
                                          </p:cBhvr>
                                          <p:tavLst>
                                            <p:tav tm="0">
                                              <p:val>
                                                <p:strVal val="#ppt_x"/>
                                              </p:val>
                                            </p:tav>
                                            <p:tav tm="100000">
                                              <p:val>
                                                <p:strVal val="#ppt_x"/>
                                              </p:val>
                                            </p:tav>
                                          </p:tavLst>
                                        </p:anim>
                                        <p:anim calcmode="lin" valueType="num">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2080" y="295275"/>
            <a:ext cx="6714309"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325058" y="1702578"/>
            <a:ext cx="8423656" cy="3174222"/>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1497874" y="277512"/>
            <a:ext cx="6541226"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2- البحث عن المرادفات (</a:t>
            </a:r>
            <a:r>
              <a:rPr lang="en-US" sz="3200" dirty="0">
                <a:solidFill>
                  <a:srgbClr val="0070C0"/>
                </a:solidFill>
                <a:cs typeface="PT Bold Heading" panose="02010400000000000000" pitchFamily="2" charset="-78"/>
              </a:rPr>
              <a:t>Thesaurus</a:t>
            </a:r>
            <a:r>
              <a:rPr lang="ar-SA" sz="3200" dirty="0">
                <a:solidFill>
                  <a:srgbClr val="0070C0"/>
                </a:solidFill>
                <a:cs typeface="PT Bold Heading" panose="02010400000000000000" pitchFamily="2" charset="-78"/>
              </a:rPr>
              <a:t>) </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854008" y="2192627"/>
            <a:ext cx="7401718" cy="1938992"/>
          </a:xfrm>
          <a:prstGeom prst="rect">
            <a:avLst/>
          </a:prstGeom>
          <a:noFill/>
        </p:spPr>
        <p:txBody>
          <a:bodyPr wrap="square" rtlCol="1">
            <a:spAutoFit/>
          </a:bodyPr>
          <a:lstStyle/>
          <a:p>
            <a:pPr algn="r" rtl="1"/>
            <a:r>
              <a:rPr lang="ar-SA" sz="2400" dirty="0">
                <a:solidFill>
                  <a:schemeClr val="tx1"/>
                </a:solidFill>
              </a:rPr>
              <a:t>يمكنك البحث عن مرادفات لكلمة باستخدام قاموس المرادفات. وهو يشبه القاموس، ولكن بدلا من وضع التعريفات لإنه يمنحك قائمة بالمرادفات لكلمة معينة. سيظهر قاموس المرادفات على الجانب الأيسر من الشاشة. يبين لك مايكروسوفت وورد أي جزء من الكلمات التي يستخدم فيها اختصارات معينة. يتم تمييز الأسماء ب (اسم)، الأفعال ب (فعل)، الصفات ب (صفة).</a:t>
            </a:r>
            <a:endParaRPr lang="en-US" sz="2400" dirty="0">
              <a:solidFill>
                <a:schemeClr val="tx1"/>
              </a:solidFill>
            </a:endParaRPr>
          </a:p>
        </p:txBody>
      </p:sp>
      <p:pic>
        <p:nvPicPr>
          <p:cNvPr id="2" name="للبحث عن مرادفات كلمة">
            <a:hlinkClick r:id="" action="ppaction://media"/>
            <a:extLst>
              <a:ext uri="{FF2B5EF4-FFF2-40B4-BE49-F238E27FC236}">
                <a16:creationId xmlns:a16="http://schemas.microsoft.com/office/drawing/2014/main" id="{1D23E5CB-9BF5-8431-3683-F8AEEAC0B89F}"/>
              </a:ext>
            </a:extLst>
          </p:cNvPr>
          <p:cNvPicPr>
            <a:picLocks noChangeAspect="1"/>
          </p:cNvPicPr>
          <p:nvPr>
            <a:videoFile r:link="rId2"/>
            <p:extLst>
              <p:ext uri="{DAA4B4D4-6D71-4841-9C94-3DE7FCFB9230}">
                <p14:media xmlns:p14="http://schemas.microsoft.com/office/powerpoint/2010/main" r:embed="rId3">
                  <p14:trim st="400"/>
                </p14:media>
              </p:ext>
            </p:extLst>
          </p:nvPr>
        </p:nvPicPr>
        <p:blipFill>
          <a:blip r:embed="rId12"/>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878208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1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1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05D55AEF-705B-1F00-4BF1-BE7CDC96DD8B}"/>
              </a:ext>
            </a:extLst>
          </p:cNvPr>
          <p:cNvGrpSpPr/>
          <p:nvPr/>
        </p:nvGrpSpPr>
        <p:grpSpPr>
          <a:xfrm>
            <a:off x="1941513" y="551543"/>
            <a:ext cx="6906305" cy="3381828"/>
            <a:chOff x="1941513" y="551543"/>
            <a:chExt cx="6906305" cy="3381828"/>
          </a:xfrm>
        </p:grpSpPr>
        <p:pic>
          <p:nvPicPr>
            <p:cNvPr id="3" name="رسم 2">
              <a:extLst>
                <a:ext uri="{FF2B5EF4-FFF2-40B4-BE49-F238E27FC236}">
                  <a16:creationId xmlns:a16="http://schemas.microsoft.com/office/drawing/2014/main" id="{C9143798-D279-1A70-AD76-72025BCD4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2193" y="551543"/>
              <a:ext cx="6905625" cy="3381828"/>
            </a:xfrm>
            <a:prstGeom prst="rect">
              <a:avLst/>
            </a:prstGeom>
          </p:spPr>
        </p:pic>
        <p:sp>
          <p:nvSpPr>
            <p:cNvPr id="5" name="مربع نص 4">
              <a:extLst>
                <a:ext uri="{FF2B5EF4-FFF2-40B4-BE49-F238E27FC236}">
                  <a16:creationId xmlns:a16="http://schemas.microsoft.com/office/drawing/2014/main" id="{AA39BE4F-31D1-B019-D257-35663E5B23F5}"/>
                </a:ext>
              </a:extLst>
            </p:cNvPr>
            <p:cNvSpPr txBox="1"/>
            <p:nvPr/>
          </p:nvSpPr>
          <p:spPr>
            <a:xfrm>
              <a:off x="1941513" y="1276350"/>
              <a:ext cx="6807200" cy="2062103"/>
            </a:xfrm>
            <a:prstGeom prst="rect">
              <a:avLst/>
            </a:prstGeom>
            <a:noFill/>
          </p:spPr>
          <p:txBody>
            <a:bodyPr wrap="square">
              <a:spAutoFit/>
            </a:bodyPr>
            <a:lstStyle/>
            <a:p>
              <a:pPr algn="ctr" rtl="1"/>
              <a:r>
                <a:rPr lang="ar-SA" sz="3200" dirty="0">
                  <a:solidFill>
                    <a:srgbClr val="844B48"/>
                  </a:solidFill>
                  <a:cs typeface="PT Bold Heading" panose="02010400000000000000" pitchFamily="2" charset="-78"/>
                </a:rPr>
                <a:t>توجد طريقة أسهل للعثور على مرادفات كلمة، وذلك من خلال الضغط بزر الفأرة الأيمن على أي كلمة والضغط على </a:t>
              </a:r>
            </a:p>
            <a:p>
              <a:pPr algn="ctr" rtl="1"/>
              <a:r>
                <a:rPr lang="ar-SA" sz="3200" dirty="0">
                  <a:solidFill>
                    <a:srgbClr val="844B48"/>
                  </a:solidFill>
                  <a:cs typeface="PT Bold Heading" panose="02010400000000000000" pitchFamily="2" charset="-78"/>
                </a:rPr>
                <a:t>مرادفات (</a:t>
              </a:r>
              <a:r>
                <a:rPr lang="en-US" sz="3200" dirty="0">
                  <a:solidFill>
                    <a:srgbClr val="844B48"/>
                  </a:solidFill>
                  <a:cs typeface="PT Bold Heading" panose="02010400000000000000" pitchFamily="2" charset="-78"/>
                </a:rPr>
                <a:t>Synonyms</a:t>
              </a:r>
              <a:r>
                <a:rPr lang="ar-SA" sz="3200" dirty="0">
                  <a:solidFill>
                    <a:srgbClr val="844B48"/>
                  </a:solidFill>
                  <a:cs typeface="PT Bold Heading" panose="02010400000000000000" pitchFamily="2" charset="-78"/>
                </a:rPr>
                <a:t>).</a:t>
              </a:r>
              <a:endParaRPr lang="en-US" sz="3200" dirty="0">
                <a:solidFill>
                  <a:srgbClr val="844B48"/>
                </a:solidFill>
                <a:cs typeface="PT Bold Heading" panose="02010400000000000000" pitchFamily="2" charset="-78"/>
              </a:endParaRPr>
            </a:p>
          </p:txBody>
        </p:sp>
      </p:grpSp>
      <p:pic>
        <p:nvPicPr>
          <p:cNvPr id="2" name="صورة 37">
            <a:extLst>
              <a:ext uri="{FF2B5EF4-FFF2-40B4-BE49-F238E27FC236}">
                <a16:creationId xmlns:a16="http://schemas.microsoft.com/office/drawing/2014/main" id="{F2CEB014-32BB-3065-3E6A-76BD04645354}"/>
              </a:ext>
            </a:extLst>
          </p:cNvPr>
          <p:cNvPicPr>
            <a:picLocks noChangeAspect="1"/>
          </p:cNvPicPr>
          <p:nvPr/>
        </p:nvPicPr>
        <p:blipFill>
          <a:blip r:embed="rId5"/>
          <a:stretch>
            <a:fillRect/>
          </a:stretch>
        </p:blipFill>
        <p:spPr>
          <a:xfrm flipH="1">
            <a:off x="133814" y="1226634"/>
            <a:ext cx="1631557" cy="3445960"/>
          </a:xfrm>
          <a:prstGeom prst="rect">
            <a:avLst/>
          </a:prstGeom>
        </p:spPr>
      </p:pic>
    </p:spTree>
    <p:custDataLst>
      <p:tags r:id="rId1"/>
    </p:custDataLst>
    <p:extLst>
      <p:ext uri="{BB962C8B-B14F-4D97-AF65-F5344CB8AC3E}">
        <p14:creationId xmlns:p14="http://schemas.microsoft.com/office/powerpoint/2010/main" val="23543563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6000">
                                          <p:cBhvr additive="base">
                                            <p:cTn id="7" dur="25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0-#ppt_w/2"/>
                                              </p:val>
                                            </p:tav>
                                            <p:tav tm="100000">
                                              <p:val>
                                                <p:strVal val="#ppt_x"/>
                                              </p:val>
                                            </p:tav>
                                          </p:tavLst>
                                        </p:anim>
                                        <p:anim calcmode="lin" valueType="num">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5509" y="295275"/>
            <a:ext cx="1940880"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957382" y="1702578"/>
            <a:ext cx="7159007" cy="1484759"/>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6148251" y="277512"/>
            <a:ext cx="1890848"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3- الطباعة </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1272015" y="1971585"/>
            <a:ext cx="6565704" cy="905633"/>
          </a:xfrm>
          <a:prstGeom prst="rect">
            <a:avLst/>
          </a:prstGeom>
          <a:noFill/>
        </p:spPr>
        <p:txBody>
          <a:bodyPr wrap="square" rtlCol="1">
            <a:spAutoFit/>
          </a:bodyPr>
          <a:lstStyle/>
          <a:p>
            <a:pPr algn="ctr" rtl="1">
              <a:lnSpc>
                <a:spcPct val="115000"/>
              </a:lnSpc>
              <a:spcAft>
                <a:spcPts val="500"/>
              </a:spcAft>
            </a:pPr>
            <a:r>
              <a:rPr lang="ar-SA" sz="2400" dirty="0">
                <a:solidFill>
                  <a:schemeClr val="tx1"/>
                </a:solidFill>
              </a:rPr>
              <a:t>من الجيد أن ترى عملك على الشاشة ولكن في بعض الأحيان قد تحتاجه مطبوعا على ورق.</a:t>
            </a:r>
            <a:endParaRPr lang="en-US" sz="2400" dirty="0">
              <a:solidFill>
                <a:schemeClr val="tx1"/>
              </a:solidFill>
            </a:endParaRPr>
          </a:p>
        </p:txBody>
      </p:sp>
      <p:pic>
        <p:nvPicPr>
          <p:cNvPr id="2" name="لطباعة ملف">
            <a:hlinkClick r:id="" action="ppaction://media"/>
            <a:extLst>
              <a:ext uri="{FF2B5EF4-FFF2-40B4-BE49-F238E27FC236}">
                <a16:creationId xmlns:a16="http://schemas.microsoft.com/office/drawing/2014/main" id="{4899CA66-88F0-A3A5-25FE-9FB35FAACDC8}"/>
              </a:ext>
            </a:extLst>
          </p:cNvPr>
          <p:cNvPicPr>
            <a:picLocks noChangeAspect="1"/>
          </p:cNvPicPr>
          <p:nvPr>
            <a:videoFile r:link="rId2"/>
            <p:extLst>
              <p:ext uri="{DAA4B4D4-6D71-4841-9C94-3DE7FCFB9230}">
                <p14:media xmlns:p14="http://schemas.microsoft.com/office/powerpoint/2010/main" r:embed="rId3">
                  <p14:trim st="462"/>
                </p14:media>
              </p:ext>
            </p:extLst>
          </p:nvPr>
        </p:nvPicPr>
        <p:blipFill>
          <a:blip r:embed="rId12"/>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79062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1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1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8" name="خصائص الطباعة">
            <a:hlinkClick r:id="" action="ppaction://media"/>
            <a:extLst>
              <a:ext uri="{FF2B5EF4-FFF2-40B4-BE49-F238E27FC236}">
                <a16:creationId xmlns:a16="http://schemas.microsoft.com/office/drawing/2014/main" id="{B855599C-9467-0FD7-FAD1-623157757784}"/>
              </a:ext>
            </a:extLst>
          </p:cNvPr>
          <p:cNvPicPr>
            <a:picLocks noChangeAspect="1"/>
          </p:cNvPicPr>
          <p:nvPr>
            <a:videoFile r:link="rId2"/>
            <p:extLst>
              <p:ext uri="{DAA4B4D4-6D71-4841-9C94-3DE7FCFB9230}">
                <p14:media xmlns:p14="http://schemas.microsoft.com/office/powerpoint/2010/main" r:embed="rId3">
                  <p14:trim st="372"/>
                </p14:media>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9896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6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4" name="إعدادات الطباعة">
            <a:hlinkClick r:id="" action="ppaction://media"/>
            <a:extLst>
              <a:ext uri="{FF2B5EF4-FFF2-40B4-BE49-F238E27FC236}">
                <a16:creationId xmlns:a16="http://schemas.microsoft.com/office/drawing/2014/main" id="{9131140C-F04C-17AB-6A9D-FEEF7FC17998}"/>
              </a:ext>
            </a:extLst>
          </p:cNvPr>
          <p:cNvPicPr>
            <a:picLocks noChangeAspect="1"/>
          </p:cNvPicPr>
          <p:nvPr>
            <a:videoFile r:link="rId2"/>
            <p:extLst>
              <p:ext uri="{DAA4B4D4-6D71-4841-9C94-3DE7FCFB9230}">
                <p14:media xmlns:p14="http://schemas.microsoft.com/office/powerpoint/2010/main" r:embed="rId3">
                  <p14:trim st="372"/>
                </p14:media>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58444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05D55AEF-705B-1F00-4BF1-BE7CDC96DD8B}"/>
              </a:ext>
            </a:extLst>
          </p:cNvPr>
          <p:cNvGrpSpPr/>
          <p:nvPr/>
        </p:nvGrpSpPr>
        <p:grpSpPr>
          <a:xfrm>
            <a:off x="1941513" y="551543"/>
            <a:ext cx="6906305" cy="3381828"/>
            <a:chOff x="1941513" y="551543"/>
            <a:chExt cx="6906305" cy="3381828"/>
          </a:xfrm>
        </p:grpSpPr>
        <p:pic>
          <p:nvPicPr>
            <p:cNvPr id="3" name="رسم 2">
              <a:extLst>
                <a:ext uri="{FF2B5EF4-FFF2-40B4-BE49-F238E27FC236}">
                  <a16:creationId xmlns:a16="http://schemas.microsoft.com/office/drawing/2014/main" id="{C9143798-D279-1A70-AD76-72025BCD4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2193" y="551543"/>
              <a:ext cx="6905625" cy="3381828"/>
            </a:xfrm>
            <a:prstGeom prst="rect">
              <a:avLst/>
            </a:prstGeom>
          </p:spPr>
        </p:pic>
        <p:sp>
          <p:nvSpPr>
            <p:cNvPr id="5" name="مربع نص 4">
              <a:extLst>
                <a:ext uri="{FF2B5EF4-FFF2-40B4-BE49-F238E27FC236}">
                  <a16:creationId xmlns:a16="http://schemas.microsoft.com/office/drawing/2014/main" id="{AA39BE4F-31D1-B019-D257-35663E5B23F5}"/>
                </a:ext>
              </a:extLst>
            </p:cNvPr>
            <p:cNvSpPr txBox="1"/>
            <p:nvPr/>
          </p:nvSpPr>
          <p:spPr>
            <a:xfrm>
              <a:off x="1941513" y="1276350"/>
              <a:ext cx="6807200" cy="2062103"/>
            </a:xfrm>
            <a:prstGeom prst="rect">
              <a:avLst/>
            </a:prstGeom>
            <a:noFill/>
          </p:spPr>
          <p:txBody>
            <a:bodyPr wrap="square">
              <a:spAutoFit/>
            </a:bodyPr>
            <a:lstStyle/>
            <a:p>
              <a:pPr algn="ctr" rtl="1"/>
              <a:r>
                <a:rPr lang="ar-SA" sz="3200" dirty="0">
                  <a:solidFill>
                    <a:srgbClr val="844B48"/>
                  </a:solidFill>
                  <a:cs typeface="PT Bold Heading" panose="02010400000000000000" pitchFamily="2" charset="-78"/>
                </a:rPr>
                <a:t>أعد استخدام الأوراق في عملية الطباعة إن أمكن لتقليل انبعاثات غازات الاحتباس الحراري التي يمكن أن تسهم في تغير المناخ، وحماية البيئة.</a:t>
              </a:r>
              <a:endParaRPr lang="en-US" sz="3200" dirty="0">
                <a:solidFill>
                  <a:srgbClr val="844B48"/>
                </a:solidFill>
                <a:cs typeface="PT Bold Heading" panose="02010400000000000000" pitchFamily="2" charset="-78"/>
              </a:endParaRPr>
            </a:p>
          </p:txBody>
        </p:sp>
      </p:grpSp>
      <p:pic>
        <p:nvPicPr>
          <p:cNvPr id="2" name="صورة 37">
            <a:extLst>
              <a:ext uri="{FF2B5EF4-FFF2-40B4-BE49-F238E27FC236}">
                <a16:creationId xmlns:a16="http://schemas.microsoft.com/office/drawing/2014/main" id="{F2CEB014-32BB-3065-3E6A-76BD04645354}"/>
              </a:ext>
            </a:extLst>
          </p:cNvPr>
          <p:cNvPicPr>
            <a:picLocks noChangeAspect="1"/>
          </p:cNvPicPr>
          <p:nvPr/>
        </p:nvPicPr>
        <p:blipFill>
          <a:blip r:embed="rId5"/>
          <a:stretch>
            <a:fillRect/>
          </a:stretch>
        </p:blipFill>
        <p:spPr>
          <a:xfrm flipH="1">
            <a:off x="133814" y="1226634"/>
            <a:ext cx="1631557" cy="3445960"/>
          </a:xfrm>
          <a:prstGeom prst="rect">
            <a:avLst/>
          </a:prstGeom>
        </p:spPr>
      </p:pic>
    </p:spTree>
    <p:custDataLst>
      <p:tags r:id="rId1"/>
    </p:custDataLst>
    <p:extLst>
      <p:ext uri="{BB962C8B-B14F-4D97-AF65-F5344CB8AC3E}">
        <p14:creationId xmlns:p14="http://schemas.microsoft.com/office/powerpoint/2010/main" val="33109953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6000">
                                          <p:cBhvr additive="base">
                                            <p:cTn id="7" dur="25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0-#ppt_w/2"/>
                                              </p:val>
                                            </p:tav>
                                            <p:tav tm="100000">
                                              <p:val>
                                                <p:strVal val="#ppt_x"/>
                                              </p:val>
                                            </p:tav>
                                          </p:tavLst>
                                        </p:anim>
                                        <p:anim calcmode="lin" valueType="num">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9010" y="295275"/>
            <a:ext cx="2307379"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957382" y="1201783"/>
            <a:ext cx="7159007" cy="3805646"/>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5791200" y="277512"/>
            <a:ext cx="2247899"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برامج اخرى</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1272015" y="1741351"/>
            <a:ext cx="6565704" cy="2892074"/>
          </a:xfrm>
          <a:prstGeom prst="rect">
            <a:avLst/>
          </a:prstGeom>
          <a:noFill/>
        </p:spPr>
        <p:txBody>
          <a:bodyPr wrap="square" rtlCol="1">
            <a:spAutoFit/>
          </a:bodyPr>
          <a:lstStyle/>
          <a:p>
            <a:pPr algn="r" rtl="1">
              <a:lnSpc>
                <a:spcPct val="115000"/>
              </a:lnSpc>
              <a:spcAft>
                <a:spcPts val="500"/>
              </a:spcAft>
            </a:pPr>
            <a:r>
              <a:rPr lang="ar-SA" sz="2400" dirty="0">
                <a:solidFill>
                  <a:schemeClr val="tx1"/>
                </a:solidFill>
              </a:rPr>
              <a:t>1- ليبر أوفيس </a:t>
            </a:r>
            <a:r>
              <a:rPr lang="ar-SA" sz="2400" dirty="0" err="1">
                <a:solidFill>
                  <a:schemeClr val="tx1"/>
                </a:solidFill>
              </a:rPr>
              <a:t>رایتر</a:t>
            </a:r>
            <a:r>
              <a:rPr lang="ar-SA" sz="2400" dirty="0">
                <a:solidFill>
                  <a:schemeClr val="tx1"/>
                </a:solidFill>
              </a:rPr>
              <a:t> (</a:t>
            </a:r>
            <a:r>
              <a:rPr lang="en-US" sz="2400" dirty="0">
                <a:solidFill>
                  <a:schemeClr val="tx1"/>
                </a:solidFill>
              </a:rPr>
              <a:t>LibreOffice Writer</a:t>
            </a:r>
            <a:r>
              <a:rPr lang="ar-SA" sz="2400" dirty="0">
                <a:solidFill>
                  <a:schemeClr val="tx1"/>
                </a:solidFill>
              </a:rPr>
              <a:t>)</a:t>
            </a:r>
          </a:p>
          <a:p>
            <a:pPr algn="r" rtl="1">
              <a:lnSpc>
                <a:spcPct val="115000"/>
              </a:lnSpc>
              <a:spcAft>
                <a:spcPts val="500"/>
              </a:spcAft>
            </a:pPr>
            <a:endParaRPr lang="en-US" sz="700" dirty="0">
              <a:solidFill>
                <a:schemeClr val="tx1"/>
              </a:solidFill>
            </a:endParaRPr>
          </a:p>
          <a:p>
            <a:pPr algn="r" rtl="1">
              <a:lnSpc>
                <a:spcPct val="115000"/>
              </a:lnSpc>
              <a:spcAft>
                <a:spcPts val="500"/>
              </a:spcAft>
            </a:pPr>
            <a:r>
              <a:rPr lang="ar-SA" sz="2400" dirty="0">
                <a:solidFill>
                  <a:schemeClr val="tx1"/>
                </a:solidFill>
              </a:rPr>
              <a:t>ليبر أوفيس هو مجموعة مجانية من البرامج التي يمكنك تنزيلها من الإنترنت التي تتضمن كل البرامج الأساسية مثل مايكروسوفت أوفيس. يوفر لك ليبر أوفيس </a:t>
            </a:r>
            <a:r>
              <a:rPr lang="ar-SA" sz="2400" dirty="0" err="1">
                <a:solidFill>
                  <a:schemeClr val="tx1"/>
                </a:solidFill>
              </a:rPr>
              <a:t>رایتر</a:t>
            </a:r>
            <a:r>
              <a:rPr lang="ar-SA" sz="2400" dirty="0">
                <a:solidFill>
                  <a:schemeClr val="tx1"/>
                </a:solidFill>
              </a:rPr>
              <a:t> جميع الميزات الرئيسة لمعالجة النصوص. يمكن لهذا البرنامج أيضا التعامل مع ملفات بتنسيق مايكروسوفت وورد.</a:t>
            </a:r>
            <a:endParaRPr lang="en-US" sz="2400" dirty="0">
              <a:solidFill>
                <a:schemeClr val="tx1"/>
              </a:solidFill>
            </a:endParaRPr>
          </a:p>
        </p:txBody>
      </p:sp>
    </p:spTree>
    <p:custDataLst>
      <p:tags r:id="rId1"/>
    </p:custDataLst>
    <p:extLst>
      <p:ext uri="{BB962C8B-B14F-4D97-AF65-F5344CB8AC3E}">
        <p14:creationId xmlns:p14="http://schemas.microsoft.com/office/powerpoint/2010/main" val="23756291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9010" y="295275"/>
            <a:ext cx="2307379"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957382" y="1276350"/>
            <a:ext cx="7159007" cy="3509554"/>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5791200" y="277512"/>
            <a:ext cx="2247899"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برامج اخرى</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1272015" y="1741351"/>
            <a:ext cx="6565704" cy="3157531"/>
          </a:xfrm>
          <a:prstGeom prst="rect">
            <a:avLst/>
          </a:prstGeom>
          <a:noFill/>
        </p:spPr>
        <p:txBody>
          <a:bodyPr wrap="square" rtlCol="1">
            <a:spAutoFit/>
          </a:bodyPr>
          <a:lstStyle/>
          <a:p>
            <a:pPr algn="r" rtl="1">
              <a:lnSpc>
                <a:spcPct val="115000"/>
              </a:lnSpc>
              <a:spcAft>
                <a:spcPts val="500"/>
              </a:spcAft>
            </a:pPr>
            <a:r>
              <a:rPr lang="ar-SA" sz="2400" dirty="0">
                <a:solidFill>
                  <a:schemeClr val="tx1"/>
                </a:solidFill>
              </a:rPr>
              <a:t>2- صفحات أبل لنظام </a:t>
            </a:r>
            <a:r>
              <a:rPr lang="ar-SA" sz="2400" dirty="0" err="1">
                <a:solidFill>
                  <a:schemeClr val="tx1"/>
                </a:solidFill>
              </a:rPr>
              <a:t>آي</a:t>
            </a:r>
            <a:r>
              <a:rPr lang="ar-SA" sz="2400" dirty="0">
                <a:solidFill>
                  <a:schemeClr val="tx1"/>
                </a:solidFill>
              </a:rPr>
              <a:t> أو إس (</a:t>
            </a:r>
            <a:r>
              <a:rPr lang="en-US" sz="2400" dirty="0">
                <a:solidFill>
                  <a:schemeClr val="tx1"/>
                </a:solidFill>
              </a:rPr>
              <a:t>Apple Pages</a:t>
            </a:r>
            <a:r>
              <a:rPr lang="ar-SA" sz="2400" dirty="0">
                <a:solidFill>
                  <a:schemeClr val="tx1"/>
                </a:solidFill>
              </a:rPr>
              <a:t>)</a:t>
            </a:r>
          </a:p>
          <a:p>
            <a:pPr algn="r" rtl="1">
              <a:lnSpc>
                <a:spcPct val="115000"/>
              </a:lnSpc>
              <a:spcAft>
                <a:spcPts val="500"/>
              </a:spcAft>
            </a:pPr>
            <a:endParaRPr lang="en-US" sz="2400" dirty="0">
              <a:solidFill>
                <a:schemeClr val="tx1"/>
              </a:solidFill>
            </a:endParaRPr>
          </a:p>
          <a:p>
            <a:pPr algn="r" rtl="1">
              <a:lnSpc>
                <a:spcPct val="115000"/>
              </a:lnSpc>
              <a:spcAft>
                <a:spcPts val="500"/>
              </a:spcAft>
            </a:pPr>
            <a:r>
              <a:rPr lang="ar-SA" sz="2400" dirty="0">
                <a:solidFill>
                  <a:schemeClr val="tx1"/>
                </a:solidFill>
              </a:rPr>
              <a:t>يستخدم هذا البرنامج لتحرير النصوص في الأجهزة التي تعمل بنظام تشغيل أبل. تتشابه جميع برامج تحرير النصوص في ميزاتها وفي استخدامات الأزرار تقريبا، فإذا كنت تجيد استخدام أحدها فإنك ستجيد تعلم البرامج الأخرى بسهولة. ويمكن في هذا البرنامج تنسيق نصوصك واستخدام الجداول.</a:t>
            </a:r>
            <a:endParaRPr lang="en-US" sz="2400" dirty="0">
              <a:solidFill>
                <a:schemeClr val="tx1"/>
              </a:solidFill>
            </a:endParaRPr>
          </a:p>
        </p:txBody>
      </p:sp>
    </p:spTree>
    <p:custDataLst>
      <p:tags r:id="rId1"/>
    </p:custDataLst>
    <p:extLst>
      <p:ext uri="{BB962C8B-B14F-4D97-AF65-F5344CB8AC3E}">
        <p14:creationId xmlns:p14="http://schemas.microsoft.com/office/powerpoint/2010/main" val="30205313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9010" y="295275"/>
            <a:ext cx="2307379"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957382" y="1276350"/>
            <a:ext cx="7159007" cy="3509554"/>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5791200" y="277512"/>
            <a:ext cx="2247899"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برامج اخرى</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1272015" y="1741351"/>
            <a:ext cx="6565704" cy="1569660"/>
          </a:xfrm>
          <a:prstGeom prst="rect">
            <a:avLst/>
          </a:prstGeom>
          <a:noFill/>
        </p:spPr>
        <p:txBody>
          <a:bodyPr wrap="square" rtlCol="1">
            <a:spAutoFit/>
          </a:bodyPr>
          <a:lstStyle/>
          <a:p>
            <a:pPr algn="r" rtl="1"/>
            <a:r>
              <a:rPr lang="ar-SA" sz="2400" dirty="0">
                <a:solidFill>
                  <a:schemeClr val="tx1"/>
                </a:solidFill>
              </a:rPr>
              <a:t>3- </a:t>
            </a:r>
            <a:r>
              <a:rPr lang="ar-SA" sz="2400" dirty="0" err="1">
                <a:solidFill>
                  <a:schemeClr val="tx1"/>
                </a:solidFill>
              </a:rPr>
              <a:t>دوکس</a:t>
            </a:r>
            <a:r>
              <a:rPr lang="ar-SA" sz="2400" dirty="0">
                <a:solidFill>
                  <a:schemeClr val="tx1"/>
                </a:solidFill>
              </a:rPr>
              <a:t> </a:t>
            </a:r>
            <a:r>
              <a:rPr lang="ar-SA" sz="2400" dirty="0" err="1">
                <a:solidFill>
                  <a:schemeClr val="tx1"/>
                </a:solidFill>
              </a:rPr>
              <a:t>توجولنظام</a:t>
            </a:r>
            <a:r>
              <a:rPr lang="ar-SA" sz="2400" dirty="0">
                <a:solidFill>
                  <a:schemeClr val="tx1"/>
                </a:solidFill>
              </a:rPr>
              <a:t> جوجل </a:t>
            </a:r>
            <a:r>
              <a:rPr lang="ar-SA" sz="2400" dirty="0" err="1">
                <a:solidFill>
                  <a:schemeClr val="tx1"/>
                </a:solidFill>
              </a:rPr>
              <a:t>آندروید</a:t>
            </a:r>
            <a:r>
              <a:rPr lang="ar-SA" sz="2400" dirty="0">
                <a:solidFill>
                  <a:schemeClr val="tx1"/>
                </a:solidFill>
              </a:rPr>
              <a:t> </a:t>
            </a:r>
            <a:r>
              <a:rPr lang="ar-SA" dirty="0">
                <a:solidFill>
                  <a:schemeClr val="tx1"/>
                </a:solidFill>
              </a:rPr>
              <a:t>(</a:t>
            </a:r>
            <a:r>
              <a:rPr lang="en-US" dirty="0">
                <a:solidFill>
                  <a:schemeClr val="tx1"/>
                </a:solidFill>
              </a:rPr>
              <a:t>Docs to Go for Google Android</a:t>
            </a:r>
            <a:r>
              <a:rPr lang="ar-SA" dirty="0">
                <a:solidFill>
                  <a:schemeClr val="tx1"/>
                </a:solidFill>
              </a:rPr>
              <a:t>)</a:t>
            </a:r>
          </a:p>
          <a:p>
            <a:pPr algn="r" rtl="1"/>
            <a:endParaRPr lang="en-US" sz="2400" dirty="0">
              <a:solidFill>
                <a:schemeClr val="tx1"/>
              </a:solidFill>
            </a:endParaRPr>
          </a:p>
          <a:p>
            <a:pPr algn="r" rtl="1"/>
            <a:r>
              <a:rPr lang="ar-SA" sz="2400" dirty="0">
                <a:solidFill>
                  <a:schemeClr val="tx1"/>
                </a:solidFill>
              </a:rPr>
              <a:t>يمكن استخدام </a:t>
            </a:r>
            <a:r>
              <a:rPr lang="ar-SA" sz="2400" dirty="0" err="1">
                <a:solidFill>
                  <a:schemeClr val="tx1"/>
                </a:solidFill>
              </a:rPr>
              <a:t>دوکس</a:t>
            </a:r>
            <a:r>
              <a:rPr lang="ar-SA" sz="2400" dirty="0">
                <a:solidFill>
                  <a:schemeClr val="tx1"/>
                </a:solidFill>
              </a:rPr>
              <a:t> تو جو(</a:t>
            </a:r>
            <a:r>
              <a:rPr lang="en-US" sz="2400" dirty="0">
                <a:solidFill>
                  <a:schemeClr val="tx1"/>
                </a:solidFill>
              </a:rPr>
              <a:t>Docs to Go</a:t>
            </a:r>
            <a:r>
              <a:rPr lang="ar-SA" sz="2400" dirty="0">
                <a:solidFill>
                  <a:schemeClr val="tx1"/>
                </a:solidFill>
              </a:rPr>
              <a:t>) مع فعله هو كتابة النص، وادخال العناصر المختلفة مثل الصور أو الرسومات.</a:t>
            </a:r>
            <a:endParaRPr lang="en-US" sz="2400" dirty="0">
              <a:solidFill>
                <a:schemeClr val="tx1"/>
              </a:solidFill>
            </a:endParaRPr>
          </a:p>
        </p:txBody>
      </p:sp>
    </p:spTree>
    <p:custDataLst>
      <p:tags r:id="rId1"/>
    </p:custDataLst>
    <p:extLst>
      <p:ext uri="{BB962C8B-B14F-4D97-AF65-F5344CB8AC3E}">
        <p14:creationId xmlns:p14="http://schemas.microsoft.com/office/powerpoint/2010/main" val="36652417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45"/>
          <p:cNvSpPr txBox="1">
            <a:spLocks noGrp="1"/>
          </p:cNvSpPr>
          <p:nvPr>
            <p:ph type="ctrTitle"/>
          </p:nvPr>
        </p:nvSpPr>
        <p:spPr>
          <a:xfrm>
            <a:off x="1742812" y="607902"/>
            <a:ext cx="5688002" cy="732900"/>
          </a:xfrm>
          <a:prstGeom prst="rect">
            <a:avLst/>
          </a:prstGeom>
          <a:solidFill>
            <a:schemeClr val="bg1"/>
          </a:solidFill>
        </p:spPr>
        <p:txBody>
          <a:bodyPr spcFirstLastPara="1" wrap="square" lIns="91425" tIns="91425" rIns="91425" bIns="91425" anchor="b" anchorCtr="0">
            <a:noAutofit/>
          </a:bodyPr>
          <a:lstStyle/>
          <a:p>
            <a:pPr marL="0" lvl="0" indent="0" algn="ctr" rtl="0">
              <a:spcBef>
                <a:spcPts val="0"/>
              </a:spcBef>
              <a:spcAft>
                <a:spcPts val="0"/>
              </a:spcAft>
              <a:buNone/>
            </a:pPr>
            <a:r>
              <a:rPr lang="ar-SA" sz="4800" b="1" dirty="0">
                <a:cs typeface="PT Bold Heading" panose="02010400000000000000" pitchFamily="2" charset="-78"/>
              </a:rPr>
              <a:t>شكرا لحسن استماعكم </a:t>
            </a:r>
            <a:endParaRPr sz="4800" b="1" dirty="0">
              <a:cs typeface="PT Bold Heading" panose="02010400000000000000" pitchFamily="2" charset="-78"/>
            </a:endParaRPr>
          </a:p>
        </p:txBody>
      </p:sp>
      <p:sp>
        <p:nvSpPr>
          <p:cNvPr id="1942" name="Google Shape;1942;p45"/>
          <p:cNvSpPr/>
          <p:nvPr/>
        </p:nvSpPr>
        <p:spPr>
          <a:xfrm>
            <a:off x="9883084" y="1935428"/>
            <a:ext cx="4614" cy="1213"/>
          </a:xfrm>
          <a:custGeom>
            <a:avLst/>
            <a:gdLst/>
            <a:ahLst/>
            <a:cxnLst/>
            <a:rect l="l" t="t" r="r" b="b"/>
            <a:pathLst>
              <a:path w="213" h="56" extrusionOk="0">
                <a:moveTo>
                  <a:pt x="35" y="1"/>
                </a:moveTo>
                <a:cubicBezTo>
                  <a:pt x="1" y="1"/>
                  <a:pt x="0" y="55"/>
                  <a:pt x="34" y="55"/>
                </a:cubicBezTo>
                <a:cubicBezTo>
                  <a:pt x="34" y="55"/>
                  <a:pt x="34" y="55"/>
                  <a:pt x="35" y="55"/>
                </a:cubicBezTo>
                <a:lnTo>
                  <a:pt x="179" y="52"/>
                </a:lnTo>
                <a:cubicBezTo>
                  <a:pt x="209" y="51"/>
                  <a:pt x="213" y="5"/>
                  <a:pt x="181" y="4"/>
                </a:cubicBezTo>
                <a:lnTo>
                  <a:pt x="36" y="1"/>
                </a:lnTo>
                <a:cubicBezTo>
                  <a:pt x="35" y="1"/>
                  <a:pt x="35" y="1"/>
                  <a:pt x="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45"/>
          <p:cNvGrpSpPr/>
          <p:nvPr/>
        </p:nvGrpSpPr>
        <p:grpSpPr>
          <a:xfrm rot="4240982">
            <a:off x="5976002" y="2078528"/>
            <a:ext cx="1173968" cy="967393"/>
            <a:chOff x="355650" y="3293407"/>
            <a:chExt cx="1425105" cy="1174340"/>
          </a:xfrm>
        </p:grpSpPr>
        <p:sp>
          <p:nvSpPr>
            <p:cNvPr id="1944" name="Google Shape;1944;p45"/>
            <p:cNvSpPr/>
            <p:nvPr/>
          </p:nvSpPr>
          <p:spPr>
            <a:xfrm>
              <a:off x="1273834" y="4009978"/>
              <a:ext cx="506921" cy="341989"/>
            </a:xfrm>
            <a:custGeom>
              <a:avLst/>
              <a:gdLst/>
              <a:ahLst/>
              <a:cxnLst/>
              <a:rect l="l" t="t" r="r" b="b"/>
              <a:pathLst>
                <a:path w="36581" h="24679" extrusionOk="0">
                  <a:moveTo>
                    <a:pt x="31166" y="964"/>
                  </a:moveTo>
                  <a:cubicBezTo>
                    <a:pt x="31974" y="964"/>
                    <a:pt x="32606" y="1530"/>
                    <a:pt x="33065" y="2663"/>
                  </a:cubicBezTo>
                  <a:cubicBezTo>
                    <a:pt x="33207" y="3722"/>
                    <a:pt x="32056" y="4744"/>
                    <a:pt x="31391" y="5384"/>
                  </a:cubicBezTo>
                  <a:cubicBezTo>
                    <a:pt x="30359" y="6380"/>
                    <a:pt x="29054" y="7127"/>
                    <a:pt x="27825" y="7849"/>
                  </a:cubicBezTo>
                  <a:cubicBezTo>
                    <a:pt x="25223" y="9381"/>
                    <a:pt x="22571" y="10820"/>
                    <a:pt x="19985" y="12385"/>
                  </a:cubicBezTo>
                  <a:cubicBezTo>
                    <a:pt x="16431" y="14533"/>
                    <a:pt x="12929" y="16766"/>
                    <a:pt x="9462" y="19051"/>
                  </a:cubicBezTo>
                  <a:cubicBezTo>
                    <a:pt x="7743" y="20185"/>
                    <a:pt x="6045" y="21346"/>
                    <a:pt x="4354" y="22518"/>
                  </a:cubicBezTo>
                  <a:cubicBezTo>
                    <a:pt x="3760" y="22930"/>
                    <a:pt x="3306" y="23106"/>
                    <a:pt x="2933" y="23106"/>
                  </a:cubicBezTo>
                  <a:cubicBezTo>
                    <a:pt x="2108" y="23106"/>
                    <a:pt x="1682" y="22241"/>
                    <a:pt x="1012" y="21160"/>
                  </a:cubicBezTo>
                  <a:lnTo>
                    <a:pt x="1012" y="21160"/>
                  </a:lnTo>
                  <a:cubicBezTo>
                    <a:pt x="6696" y="17370"/>
                    <a:pt x="12182" y="13293"/>
                    <a:pt x="17714" y="9286"/>
                  </a:cubicBezTo>
                  <a:cubicBezTo>
                    <a:pt x="21526" y="6523"/>
                    <a:pt x="25788" y="2599"/>
                    <a:pt x="30354" y="1131"/>
                  </a:cubicBezTo>
                  <a:cubicBezTo>
                    <a:pt x="30642" y="1019"/>
                    <a:pt x="30913" y="964"/>
                    <a:pt x="31166" y="964"/>
                  </a:cubicBezTo>
                  <a:close/>
                  <a:moveTo>
                    <a:pt x="31212" y="0"/>
                  </a:moveTo>
                  <a:cubicBezTo>
                    <a:pt x="28234" y="0"/>
                    <a:pt x="23834" y="3945"/>
                    <a:pt x="22177" y="5104"/>
                  </a:cubicBezTo>
                  <a:cubicBezTo>
                    <a:pt x="14832" y="10247"/>
                    <a:pt x="7729" y="15732"/>
                    <a:pt x="257" y="20694"/>
                  </a:cubicBezTo>
                  <a:cubicBezTo>
                    <a:pt x="212" y="20723"/>
                    <a:pt x="177" y="20757"/>
                    <a:pt x="150" y="20793"/>
                  </a:cubicBezTo>
                  <a:lnTo>
                    <a:pt x="150" y="20793"/>
                  </a:lnTo>
                  <a:cubicBezTo>
                    <a:pt x="42" y="20906"/>
                    <a:pt x="1" y="21073"/>
                    <a:pt x="113" y="21246"/>
                  </a:cubicBezTo>
                  <a:cubicBezTo>
                    <a:pt x="814" y="22331"/>
                    <a:pt x="1600" y="23337"/>
                    <a:pt x="2211" y="24476"/>
                  </a:cubicBezTo>
                  <a:cubicBezTo>
                    <a:pt x="2278" y="24599"/>
                    <a:pt x="2428" y="24679"/>
                    <a:pt x="2572" y="24679"/>
                  </a:cubicBezTo>
                  <a:cubicBezTo>
                    <a:pt x="2640" y="24679"/>
                    <a:pt x="2707" y="24661"/>
                    <a:pt x="2763" y="24621"/>
                  </a:cubicBezTo>
                  <a:cubicBezTo>
                    <a:pt x="10565" y="19103"/>
                    <a:pt x="18632" y="13705"/>
                    <a:pt x="27063" y="9198"/>
                  </a:cubicBezTo>
                  <a:cubicBezTo>
                    <a:pt x="29366" y="7965"/>
                    <a:pt x="36581" y="3996"/>
                    <a:pt x="32887" y="608"/>
                  </a:cubicBezTo>
                  <a:cubicBezTo>
                    <a:pt x="32421" y="181"/>
                    <a:pt x="31849" y="0"/>
                    <a:pt x="3121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5"/>
            <p:cNvSpPr/>
            <p:nvPr/>
          </p:nvSpPr>
          <p:spPr>
            <a:xfrm>
              <a:off x="1216090" y="4297522"/>
              <a:ext cx="104638" cy="86429"/>
            </a:xfrm>
            <a:custGeom>
              <a:avLst/>
              <a:gdLst/>
              <a:ahLst/>
              <a:cxnLst/>
              <a:rect l="l" t="t" r="r" b="b"/>
              <a:pathLst>
                <a:path w="7551" h="6237" extrusionOk="0">
                  <a:moveTo>
                    <a:pt x="4620" y="1"/>
                  </a:moveTo>
                  <a:cubicBezTo>
                    <a:pt x="4558" y="1"/>
                    <a:pt x="4492" y="17"/>
                    <a:pt x="4425" y="53"/>
                  </a:cubicBezTo>
                  <a:cubicBezTo>
                    <a:pt x="3001" y="814"/>
                    <a:pt x="1572" y="1555"/>
                    <a:pt x="279" y="2528"/>
                  </a:cubicBezTo>
                  <a:cubicBezTo>
                    <a:pt x="115" y="2653"/>
                    <a:pt x="1" y="2883"/>
                    <a:pt x="136" y="3080"/>
                  </a:cubicBezTo>
                  <a:cubicBezTo>
                    <a:pt x="809" y="4062"/>
                    <a:pt x="1420" y="5083"/>
                    <a:pt x="2126" y="6040"/>
                  </a:cubicBezTo>
                  <a:cubicBezTo>
                    <a:pt x="2220" y="6167"/>
                    <a:pt x="2339" y="6236"/>
                    <a:pt x="2473" y="6236"/>
                  </a:cubicBezTo>
                  <a:cubicBezTo>
                    <a:pt x="2539" y="6236"/>
                    <a:pt x="2608" y="6220"/>
                    <a:pt x="2679" y="6186"/>
                  </a:cubicBezTo>
                  <a:cubicBezTo>
                    <a:pt x="4276" y="5415"/>
                    <a:pt x="6059" y="4595"/>
                    <a:pt x="7281" y="3271"/>
                  </a:cubicBezTo>
                  <a:cubicBezTo>
                    <a:pt x="7551" y="2977"/>
                    <a:pt x="7280" y="2572"/>
                    <a:pt x="6979" y="2572"/>
                  </a:cubicBezTo>
                  <a:cubicBezTo>
                    <a:pt x="6887" y="2572"/>
                    <a:pt x="6793" y="2610"/>
                    <a:pt x="6710" y="2699"/>
                  </a:cubicBezTo>
                  <a:cubicBezTo>
                    <a:pt x="5624" y="3876"/>
                    <a:pt x="4049" y="4634"/>
                    <a:pt x="2602" y="5329"/>
                  </a:cubicBezTo>
                  <a:lnTo>
                    <a:pt x="2602" y="5329"/>
                  </a:lnTo>
                  <a:cubicBezTo>
                    <a:pt x="2057" y="4558"/>
                    <a:pt x="1561" y="3755"/>
                    <a:pt x="1035" y="2972"/>
                  </a:cubicBezTo>
                  <a:lnTo>
                    <a:pt x="1035" y="2972"/>
                  </a:lnTo>
                  <a:cubicBezTo>
                    <a:pt x="2234" y="2120"/>
                    <a:pt x="3535" y="1443"/>
                    <a:pt x="4832" y="750"/>
                  </a:cubicBezTo>
                  <a:cubicBezTo>
                    <a:pt x="5224" y="540"/>
                    <a:pt x="4984" y="1"/>
                    <a:pt x="462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5"/>
            <p:cNvSpPr/>
            <p:nvPr/>
          </p:nvSpPr>
          <p:spPr>
            <a:xfrm>
              <a:off x="1237181" y="4325070"/>
              <a:ext cx="34533" cy="45868"/>
            </a:xfrm>
            <a:custGeom>
              <a:avLst/>
              <a:gdLst/>
              <a:ahLst/>
              <a:cxnLst/>
              <a:rect l="l" t="t" r="r" b="b"/>
              <a:pathLst>
                <a:path w="2492" h="3310" extrusionOk="0">
                  <a:moveTo>
                    <a:pt x="551" y="0"/>
                  </a:moveTo>
                  <a:cubicBezTo>
                    <a:pt x="279" y="0"/>
                    <a:pt x="0" y="292"/>
                    <a:pt x="173" y="607"/>
                  </a:cubicBezTo>
                  <a:cubicBezTo>
                    <a:pt x="639" y="1454"/>
                    <a:pt x="987" y="2363"/>
                    <a:pt x="1574" y="3138"/>
                  </a:cubicBezTo>
                  <a:cubicBezTo>
                    <a:pt x="1665" y="3259"/>
                    <a:pt x="1791" y="3309"/>
                    <a:pt x="1914" y="3309"/>
                  </a:cubicBezTo>
                  <a:cubicBezTo>
                    <a:pt x="2209" y="3309"/>
                    <a:pt x="2492" y="3023"/>
                    <a:pt x="2270" y="2730"/>
                  </a:cubicBezTo>
                  <a:cubicBezTo>
                    <a:pt x="1685" y="1954"/>
                    <a:pt x="1337" y="1045"/>
                    <a:pt x="871" y="201"/>
                  </a:cubicBezTo>
                  <a:cubicBezTo>
                    <a:pt x="793" y="59"/>
                    <a:pt x="673" y="0"/>
                    <a:pt x="55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5"/>
            <p:cNvSpPr/>
            <p:nvPr/>
          </p:nvSpPr>
          <p:spPr>
            <a:xfrm>
              <a:off x="1256540" y="4307928"/>
              <a:ext cx="37388" cy="52312"/>
            </a:xfrm>
            <a:custGeom>
              <a:avLst/>
              <a:gdLst/>
              <a:ahLst/>
              <a:cxnLst/>
              <a:rect l="l" t="t" r="r" b="b"/>
              <a:pathLst>
                <a:path w="2698" h="3775" extrusionOk="0">
                  <a:moveTo>
                    <a:pt x="553" y="0"/>
                  </a:moveTo>
                  <a:cubicBezTo>
                    <a:pt x="279" y="0"/>
                    <a:pt x="1" y="292"/>
                    <a:pt x="177" y="607"/>
                  </a:cubicBezTo>
                  <a:cubicBezTo>
                    <a:pt x="731" y="1593"/>
                    <a:pt x="1352" y="2546"/>
                    <a:pt x="1846" y="3567"/>
                  </a:cubicBezTo>
                  <a:cubicBezTo>
                    <a:pt x="1916" y="3713"/>
                    <a:pt x="2033" y="3774"/>
                    <a:pt x="2153" y="3774"/>
                  </a:cubicBezTo>
                  <a:cubicBezTo>
                    <a:pt x="2417" y="3774"/>
                    <a:pt x="2698" y="3480"/>
                    <a:pt x="2543" y="3160"/>
                  </a:cubicBezTo>
                  <a:cubicBezTo>
                    <a:pt x="2050" y="2139"/>
                    <a:pt x="1428" y="1187"/>
                    <a:pt x="874" y="198"/>
                  </a:cubicBezTo>
                  <a:cubicBezTo>
                    <a:pt x="795" y="58"/>
                    <a:pt x="675" y="0"/>
                    <a:pt x="55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5"/>
            <p:cNvSpPr/>
            <p:nvPr/>
          </p:nvSpPr>
          <p:spPr>
            <a:xfrm>
              <a:off x="1048553" y="4324086"/>
              <a:ext cx="205188" cy="143661"/>
            </a:xfrm>
            <a:custGeom>
              <a:avLst/>
              <a:gdLst/>
              <a:ahLst/>
              <a:cxnLst/>
              <a:rect l="l" t="t" r="r" b="b"/>
              <a:pathLst>
                <a:path w="14807" h="10367" extrusionOk="0">
                  <a:moveTo>
                    <a:pt x="10305" y="1"/>
                  </a:moveTo>
                  <a:cubicBezTo>
                    <a:pt x="9441" y="1"/>
                    <a:pt x="8570" y="191"/>
                    <a:pt x="7696" y="511"/>
                  </a:cubicBezTo>
                  <a:cubicBezTo>
                    <a:pt x="4796" y="1568"/>
                    <a:pt x="4692" y="5792"/>
                    <a:pt x="1312" y="5792"/>
                  </a:cubicBezTo>
                  <a:cubicBezTo>
                    <a:pt x="1096" y="5792"/>
                    <a:pt x="868" y="5774"/>
                    <a:pt x="624" y="5738"/>
                  </a:cubicBezTo>
                  <a:cubicBezTo>
                    <a:pt x="599" y="5734"/>
                    <a:pt x="573" y="5733"/>
                    <a:pt x="548" y="5733"/>
                  </a:cubicBezTo>
                  <a:cubicBezTo>
                    <a:pt x="240" y="5733"/>
                    <a:pt x="1" y="6018"/>
                    <a:pt x="169" y="6330"/>
                  </a:cubicBezTo>
                  <a:cubicBezTo>
                    <a:pt x="1532" y="8869"/>
                    <a:pt x="4186" y="10366"/>
                    <a:pt x="7005" y="10366"/>
                  </a:cubicBezTo>
                  <a:cubicBezTo>
                    <a:pt x="7515" y="10366"/>
                    <a:pt x="8031" y="10317"/>
                    <a:pt x="8546" y="10216"/>
                  </a:cubicBezTo>
                  <a:cubicBezTo>
                    <a:pt x="11407" y="9657"/>
                    <a:pt x="14807" y="7445"/>
                    <a:pt x="14807" y="4135"/>
                  </a:cubicBezTo>
                  <a:cubicBezTo>
                    <a:pt x="14807" y="3876"/>
                    <a:pt x="14605" y="3746"/>
                    <a:pt x="14403" y="3746"/>
                  </a:cubicBezTo>
                  <a:cubicBezTo>
                    <a:pt x="14202" y="3746"/>
                    <a:pt x="14000" y="3876"/>
                    <a:pt x="14000" y="4135"/>
                  </a:cubicBezTo>
                  <a:cubicBezTo>
                    <a:pt x="14000" y="7248"/>
                    <a:pt x="10547" y="9148"/>
                    <a:pt x="7895" y="9495"/>
                  </a:cubicBezTo>
                  <a:cubicBezTo>
                    <a:pt x="7581" y="9536"/>
                    <a:pt x="7268" y="9556"/>
                    <a:pt x="6959" y="9556"/>
                  </a:cubicBezTo>
                  <a:cubicBezTo>
                    <a:pt x="4686" y="9556"/>
                    <a:pt x="2587" y="8472"/>
                    <a:pt x="1293" y="6619"/>
                  </a:cubicBezTo>
                  <a:lnTo>
                    <a:pt x="1293" y="6619"/>
                  </a:lnTo>
                  <a:cubicBezTo>
                    <a:pt x="1452" y="6631"/>
                    <a:pt x="1611" y="6638"/>
                    <a:pt x="1768" y="6638"/>
                  </a:cubicBezTo>
                  <a:cubicBezTo>
                    <a:pt x="2616" y="6638"/>
                    <a:pt x="3431" y="6442"/>
                    <a:pt x="4086" y="5766"/>
                  </a:cubicBezTo>
                  <a:cubicBezTo>
                    <a:pt x="4916" y="4911"/>
                    <a:pt x="5485" y="3967"/>
                    <a:pt x="6093" y="2944"/>
                  </a:cubicBezTo>
                  <a:cubicBezTo>
                    <a:pt x="6937" y="1523"/>
                    <a:pt x="8562" y="777"/>
                    <a:pt x="10178" y="777"/>
                  </a:cubicBezTo>
                  <a:cubicBezTo>
                    <a:pt x="10919" y="777"/>
                    <a:pt x="11657" y="933"/>
                    <a:pt x="12317" y="1253"/>
                  </a:cubicBezTo>
                  <a:cubicBezTo>
                    <a:pt x="12381" y="1284"/>
                    <a:pt x="12444" y="1298"/>
                    <a:pt x="12504" y="1298"/>
                  </a:cubicBezTo>
                  <a:cubicBezTo>
                    <a:pt x="12879" y="1298"/>
                    <a:pt x="13129" y="753"/>
                    <a:pt x="12724" y="556"/>
                  </a:cubicBezTo>
                  <a:cubicBezTo>
                    <a:pt x="11925" y="169"/>
                    <a:pt x="11118" y="1"/>
                    <a:pt x="1030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5"/>
            <p:cNvSpPr/>
            <p:nvPr/>
          </p:nvSpPr>
          <p:spPr>
            <a:xfrm>
              <a:off x="1057560" y="4338983"/>
              <a:ext cx="170309" cy="93843"/>
            </a:xfrm>
            <a:custGeom>
              <a:avLst/>
              <a:gdLst/>
              <a:ahLst/>
              <a:cxnLst/>
              <a:rect l="l" t="t" r="r" b="b"/>
              <a:pathLst>
                <a:path w="12290" h="6772" extrusionOk="0">
                  <a:moveTo>
                    <a:pt x="11806" y="0"/>
                  </a:moveTo>
                  <a:cubicBezTo>
                    <a:pt x="11759" y="0"/>
                    <a:pt x="11709" y="10"/>
                    <a:pt x="11655" y="33"/>
                  </a:cubicBezTo>
                  <a:cubicBezTo>
                    <a:pt x="10035" y="711"/>
                    <a:pt x="8655" y="1515"/>
                    <a:pt x="7447" y="2802"/>
                  </a:cubicBezTo>
                  <a:cubicBezTo>
                    <a:pt x="6101" y="4235"/>
                    <a:pt x="4670" y="6026"/>
                    <a:pt x="2801" y="6026"/>
                  </a:cubicBezTo>
                  <a:cubicBezTo>
                    <a:pt x="2178" y="6026"/>
                    <a:pt x="1505" y="5826"/>
                    <a:pt x="771" y="5347"/>
                  </a:cubicBezTo>
                  <a:cubicBezTo>
                    <a:pt x="699" y="5300"/>
                    <a:pt x="628" y="5280"/>
                    <a:pt x="561" y="5280"/>
                  </a:cubicBezTo>
                  <a:cubicBezTo>
                    <a:pt x="223" y="5280"/>
                    <a:pt x="1" y="5807"/>
                    <a:pt x="364" y="6045"/>
                  </a:cubicBezTo>
                  <a:lnTo>
                    <a:pt x="364" y="6046"/>
                  </a:lnTo>
                  <a:cubicBezTo>
                    <a:pt x="1137" y="6551"/>
                    <a:pt x="1931" y="6771"/>
                    <a:pt x="2729" y="6771"/>
                  </a:cubicBezTo>
                  <a:cubicBezTo>
                    <a:pt x="3657" y="6771"/>
                    <a:pt x="4592" y="6473"/>
                    <a:pt x="5508" y="5977"/>
                  </a:cubicBezTo>
                  <a:cubicBezTo>
                    <a:pt x="6213" y="5596"/>
                    <a:pt x="6800" y="4977"/>
                    <a:pt x="7267" y="4340"/>
                  </a:cubicBezTo>
                  <a:cubicBezTo>
                    <a:pt x="8501" y="2657"/>
                    <a:pt x="9954" y="1613"/>
                    <a:pt x="11870" y="812"/>
                  </a:cubicBezTo>
                  <a:cubicBezTo>
                    <a:pt x="12290" y="637"/>
                    <a:pt x="12173" y="0"/>
                    <a:pt x="1180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5"/>
            <p:cNvSpPr/>
            <p:nvPr/>
          </p:nvSpPr>
          <p:spPr>
            <a:xfrm>
              <a:off x="1064004" y="4361377"/>
              <a:ext cx="181409" cy="87843"/>
            </a:xfrm>
            <a:custGeom>
              <a:avLst/>
              <a:gdLst/>
              <a:ahLst/>
              <a:cxnLst/>
              <a:rect l="l" t="t" r="r" b="b"/>
              <a:pathLst>
                <a:path w="13091" h="6339" extrusionOk="0">
                  <a:moveTo>
                    <a:pt x="12543" y="0"/>
                  </a:moveTo>
                  <a:cubicBezTo>
                    <a:pt x="12476" y="0"/>
                    <a:pt x="12404" y="22"/>
                    <a:pt x="12331" y="73"/>
                  </a:cubicBezTo>
                  <a:cubicBezTo>
                    <a:pt x="11052" y="972"/>
                    <a:pt x="10655" y="2549"/>
                    <a:pt x="9657" y="3741"/>
                  </a:cubicBezTo>
                  <a:cubicBezTo>
                    <a:pt x="8551" y="5061"/>
                    <a:pt x="7114" y="5568"/>
                    <a:pt x="5618" y="5568"/>
                  </a:cubicBezTo>
                  <a:cubicBezTo>
                    <a:pt x="3958" y="5568"/>
                    <a:pt x="2225" y="4943"/>
                    <a:pt x="790" y="4110"/>
                  </a:cubicBezTo>
                  <a:cubicBezTo>
                    <a:pt x="721" y="4070"/>
                    <a:pt x="653" y="4053"/>
                    <a:pt x="588" y="4053"/>
                  </a:cubicBezTo>
                  <a:cubicBezTo>
                    <a:pt x="234" y="4053"/>
                    <a:pt x="1" y="4586"/>
                    <a:pt x="382" y="4808"/>
                  </a:cubicBezTo>
                  <a:cubicBezTo>
                    <a:pt x="2040" y="5768"/>
                    <a:pt x="3680" y="6338"/>
                    <a:pt x="5426" y="6338"/>
                  </a:cubicBezTo>
                  <a:cubicBezTo>
                    <a:pt x="6210" y="6338"/>
                    <a:pt x="7015" y="6223"/>
                    <a:pt x="7853" y="5978"/>
                  </a:cubicBezTo>
                  <a:cubicBezTo>
                    <a:pt x="8788" y="5704"/>
                    <a:pt x="9560" y="4977"/>
                    <a:pt x="10228" y="4311"/>
                  </a:cubicBezTo>
                  <a:cubicBezTo>
                    <a:pt x="11261" y="3279"/>
                    <a:pt x="11550" y="1605"/>
                    <a:pt x="12740" y="771"/>
                  </a:cubicBezTo>
                  <a:cubicBezTo>
                    <a:pt x="13090" y="524"/>
                    <a:pt x="12872" y="0"/>
                    <a:pt x="1254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5"/>
            <p:cNvSpPr/>
            <p:nvPr/>
          </p:nvSpPr>
          <p:spPr>
            <a:xfrm>
              <a:off x="538098" y="3293407"/>
              <a:ext cx="683424" cy="398514"/>
            </a:xfrm>
            <a:custGeom>
              <a:avLst/>
              <a:gdLst/>
              <a:ahLst/>
              <a:cxnLst/>
              <a:rect l="l" t="t" r="r" b="b"/>
              <a:pathLst>
                <a:path w="49318" h="28758" extrusionOk="0">
                  <a:moveTo>
                    <a:pt x="46110" y="1141"/>
                  </a:moveTo>
                  <a:cubicBezTo>
                    <a:pt x="46509" y="1141"/>
                    <a:pt x="46618" y="1563"/>
                    <a:pt x="47064" y="2641"/>
                  </a:cubicBezTo>
                  <a:cubicBezTo>
                    <a:pt x="47291" y="3191"/>
                    <a:pt x="48601" y="5272"/>
                    <a:pt x="48149" y="5539"/>
                  </a:cubicBezTo>
                  <a:cubicBezTo>
                    <a:pt x="40666" y="9951"/>
                    <a:pt x="32776" y="13754"/>
                    <a:pt x="25016" y="17649"/>
                  </a:cubicBezTo>
                  <a:cubicBezTo>
                    <a:pt x="20455" y="19938"/>
                    <a:pt x="15869" y="22183"/>
                    <a:pt x="11263" y="24385"/>
                  </a:cubicBezTo>
                  <a:cubicBezTo>
                    <a:pt x="9450" y="25247"/>
                    <a:pt x="7629" y="26090"/>
                    <a:pt x="5798" y="26914"/>
                  </a:cubicBezTo>
                  <a:cubicBezTo>
                    <a:pt x="5306" y="27135"/>
                    <a:pt x="4608" y="27622"/>
                    <a:pt x="4009" y="27622"/>
                  </a:cubicBezTo>
                  <a:cubicBezTo>
                    <a:pt x="3711" y="27622"/>
                    <a:pt x="3438" y="27502"/>
                    <a:pt x="3227" y="27170"/>
                  </a:cubicBezTo>
                  <a:cubicBezTo>
                    <a:pt x="2335" y="25765"/>
                    <a:pt x="1706" y="24196"/>
                    <a:pt x="967" y="22705"/>
                  </a:cubicBezTo>
                  <a:lnTo>
                    <a:pt x="967" y="22705"/>
                  </a:lnTo>
                  <a:cubicBezTo>
                    <a:pt x="9049" y="18395"/>
                    <a:pt x="17338" y="14454"/>
                    <a:pt x="25596" y="10500"/>
                  </a:cubicBezTo>
                  <a:cubicBezTo>
                    <a:pt x="30212" y="8288"/>
                    <a:pt x="34848" y="6113"/>
                    <a:pt x="39499" y="3976"/>
                  </a:cubicBezTo>
                  <a:cubicBezTo>
                    <a:pt x="41265" y="3169"/>
                    <a:pt x="43036" y="2378"/>
                    <a:pt x="44815" y="1602"/>
                  </a:cubicBezTo>
                  <a:cubicBezTo>
                    <a:pt x="45477" y="1316"/>
                    <a:pt x="45853" y="1141"/>
                    <a:pt x="46110" y="1141"/>
                  </a:cubicBezTo>
                  <a:close/>
                  <a:moveTo>
                    <a:pt x="46619" y="0"/>
                  </a:moveTo>
                  <a:cubicBezTo>
                    <a:pt x="46581" y="0"/>
                    <a:pt x="46542" y="8"/>
                    <a:pt x="46503" y="24"/>
                  </a:cubicBezTo>
                  <a:cubicBezTo>
                    <a:pt x="30761" y="6486"/>
                    <a:pt x="15227" y="14163"/>
                    <a:pt x="226" y="22186"/>
                  </a:cubicBezTo>
                  <a:cubicBezTo>
                    <a:pt x="49" y="22280"/>
                    <a:pt x="1" y="22440"/>
                    <a:pt x="34" y="22589"/>
                  </a:cubicBezTo>
                  <a:lnTo>
                    <a:pt x="34" y="22589"/>
                  </a:lnTo>
                  <a:cubicBezTo>
                    <a:pt x="39" y="22637"/>
                    <a:pt x="54" y="22688"/>
                    <a:pt x="80" y="22738"/>
                  </a:cubicBezTo>
                  <a:cubicBezTo>
                    <a:pt x="1091" y="24698"/>
                    <a:pt x="1964" y="26685"/>
                    <a:pt x="3149" y="28551"/>
                  </a:cubicBezTo>
                  <a:cubicBezTo>
                    <a:pt x="3218" y="28661"/>
                    <a:pt x="3357" y="28758"/>
                    <a:pt x="3497" y="28758"/>
                  </a:cubicBezTo>
                  <a:cubicBezTo>
                    <a:pt x="3533" y="28758"/>
                    <a:pt x="3569" y="28751"/>
                    <a:pt x="3605" y="28736"/>
                  </a:cubicBezTo>
                  <a:cubicBezTo>
                    <a:pt x="11529" y="25428"/>
                    <a:pt x="19206" y="21471"/>
                    <a:pt x="26875" y="17616"/>
                  </a:cubicBezTo>
                  <a:cubicBezTo>
                    <a:pt x="34324" y="13870"/>
                    <a:pt x="41918" y="10218"/>
                    <a:pt x="49076" y="5928"/>
                  </a:cubicBezTo>
                  <a:cubicBezTo>
                    <a:pt x="49275" y="5809"/>
                    <a:pt x="49318" y="5575"/>
                    <a:pt x="49221" y="5376"/>
                  </a:cubicBezTo>
                  <a:cubicBezTo>
                    <a:pt x="48407" y="3714"/>
                    <a:pt x="47660" y="2035"/>
                    <a:pt x="47000" y="304"/>
                  </a:cubicBezTo>
                  <a:cubicBezTo>
                    <a:pt x="46942" y="152"/>
                    <a:pt x="46792" y="0"/>
                    <a:pt x="4661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5"/>
            <p:cNvSpPr/>
            <p:nvPr/>
          </p:nvSpPr>
          <p:spPr>
            <a:xfrm>
              <a:off x="490095" y="3599935"/>
              <a:ext cx="111594" cy="116902"/>
            </a:xfrm>
            <a:custGeom>
              <a:avLst/>
              <a:gdLst/>
              <a:ahLst/>
              <a:cxnLst/>
              <a:rect l="l" t="t" r="r" b="b"/>
              <a:pathLst>
                <a:path w="8053" h="8436" extrusionOk="0">
                  <a:moveTo>
                    <a:pt x="4029" y="1"/>
                  </a:moveTo>
                  <a:cubicBezTo>
                    <a:pt x="3987" y="1"/>
                    <a:pt x="3942" y="8"/>
                    <a:pt x="3894" y="25"/>
                  </a:cubicBezTo>
                  <a:cubicBezTo>
                    <a:pt x="2596" y="473"/>
                    <a:pt x="1367" y="1103"/>
                    <a:pt x="245" y="1896"/>
                  </a:cubicBezTo>
                  <a:cubicBezTo>
                    <a:pt x="49" y="2033"/>
                    <a:pt x="1" y="2233"/>
                    <a:pt x="99" y="2448"/>
                  </a:cubicBezTo>
                  <a:cubicBezTo>
                    <a:pt x="723" y="3810"/>
                    <a:pt x="1386" y="5157"/>
                    <a:pt x="1998" y="6525"/>
                  </a:cubicBezTo>
                  <a:cubicBezTo>
                    <a:pt x="2242" y="7068"/>
                    <a:pt x="2701" y="8247"/>
                    <a:pt x="3409" y="8392"/>
                  </a:cubicBezTo>
                  <a:cubicBezTo>
                    <a:pt x="3552" y="8422"/>
                    <a:pt x="3697" y="8436"/>
                    <a:pt x="3844" y="8436"/>
                  </a:cubicBezTo>
                  <a:cubicBezTo>
                    <a:pt x="5209" y="8436"/>
                    <a:pt x="6689" y="7237"/>
                    <a:pt x="7702" y="6521"/>
                  </a:cubicBezTo>
                  <a:cubicBezTo>
                    <a:pt x="8052" y="6274"/>
                    <a:pt x="7835" y="5750"/>
                    <a:pt x="7507" y="5750"/>
                  </a:cubicBezTo>
                  <a:cubicBezTo>
                    <a:pt x="7440" y="5750"/>
                    <a:pt x="7368" y="5772"/>
                    <a:pt x="7295" y="5824"/>
                  </a:cubicBezTo>
                  <a:cubicBezTo>
                    <a:pt x="6651" y="6280"/>
                    <a:pt x="5126" y="7546"/>
                    <a:pt x="4047" y="7546"/>
                  </a:cubicBezTo>
                  <a:cubicBezTo>
                    <a:pt x="3717" y="7546"/>
                    <a:pt x="3429" y="7428"/>
                    <a:pt x="3220" y="7132"/>
                  </a:cubicBezTo>
                  <a:cubicBezTo>
                    <a:pt x="2255" y="5761"/>
                    <a:pt x="1633" y="3946"/>
                    <a:pt x="952" y="2388"/>
                  </a:cubicBezTo>
                  <a:lnTo>
                    <a:pt x="952" y="2388"/>
                  </a:lnTo>
                  <a:cubicBezTo>
                    <a:pt x="1939" y="1726"/>
                    <a:pt x="2975" y="1195"/>
                    <a:pt x="4108" y="804"/>
                  </a:cubicBezTo>
                  <a:cubicBezTo>
                    <a:pt x="4551" y="650"/>
                    <a:pt x="4422" y="1"/>
                    <a:pt x="402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5"/>
            <p:cNvSpPr/>
            <p:nvPr/>
          </p:nvSpPr>
          <p:spPr>
            <a:xfrm>
              <a:off x="452223" y="3625294"/>
              <a:ext cx="94217" cy="112107"/>
            </a:xfrm>
            <a:custGeom>
              <a:avLst/>
              <a:gdLst/>
              <a:ahLst/>
              <a:cxnLst/>
              <a:rect l="l" t="t" r="r" b="b"/>
              <a:pathLst>
                <a:path w="6799" h="8090" extrusionOk="0">
                  <a:moveTo>
                    <a:pt x="3077" y="0"/>
                  </a:moveTo>
                  <a:cubicBezTo>
                    <a:pt x="3011" y="0"/>
                    <a:pt x="2940" y="20"/>
                    <a:pt x="2869" y="66"/>
                  </a:cubicBezTo>
                  <a:cubicBezTo>
                    <a:pt x="1984" y="632"/>
                    <a:pt x="984" y="931"/>
                    <a:pt x="149" y="1582"/>
                  </a:cubicBezTo>
                  <a:cubicBezTo>
                    <a:pt x="11" y="1690"/>
                    <a:pt x="0" y="1930"/>
                    <a:pt x="87" y="2070"/>
                  </a:cubicBezTo>
                  <a:cubicBezTo>
                    <a:pt x="1233" y="3945"/>
                    <a:pt x="1951" y="6038"/>
                    <a:pt x="3101" y="7883"/>
                  </a:cubicBezTo>
                  <a:cubicBezTo>
                    <a:pt x="3172" y="7998"/>
                    <a:pt x="3311" y="8089"/>
                    <a:pt x="3450" y="8089"/>
                  </a:cubicBezTo>
                  <a:cubicBezTo>
                    <a:pt x="3486" y="8089"/>
                    <a:pt x="3521" y="8083"/>
                    <a:pt x="3556" y="8070"/>
                  </a:cubicBezTo>
                  <a:cubicBezTo>
                    <a:pt x="4548" y="7691"/>
                    <a:pt x="5451" y="7156"/>
                    <a:pt x="6398" y="6685"/>
                  </a:cubicBezTo>
                  <a:cubicBezTo>
                    <a:pt x="6799" y="6484"/>
                    <a:pt x="6552" y="5941"/>
                    <a:pt x="6180" y="5941"/>
                  </a:cubicBezTo>
                  <a:cubicBezTo>
                    <a:pt x="6120" y="5941"/>
                    <a:pt x="6056" y="5955"/>
                    <a:pt x="5992" y="5988"/>
                  </a:cubicBezTo>
                  <a:cubicBezTo>
                    <a:pt x="5196" y="6385"/>
                    <a:pt x="4436" y="6838"/>
                    <a:pt x="3619" y="7182"/>
                  </a:cubicBezTo>
                  <a:lnTo>
                    <a:pt x="3619" y="7182"/>
                  </a:lnTo>
                  <a:cubicBezTo>
                    <a:pt x="2633" y="5516"/>
                    <a:pt x="1952" y="3664"/>
                    <a:pt x="969" y="1975"/>
                  </a:cubicBezTo>
                  <a:lnTo>
                    <a:pt x="969" y="1975"/>
                  </a:lnTo>
                  <a:cubicBezTo>
                    <a:pt x="1693" y="1493"/>
                    <a:pt x="2541" y="1233"/>
                    <a:pt x="3276" y="763"/>
                  </a:cubicBezTo>
                  <a:cubicBezTo>
                    <a:pt x="3642" y="529"/>
                    <a:pt x="3418" y="0"/>
                    <a:pt x="307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5"/>
            <p:cNvSpPr/>
            <p:nvPr/>
          </p:nvSpPr>
          <p:spPr>
            <a:xfrm>
              <a:off x="355650" y="3651360"/>
              <a:ext cx="145130" cy="115572"/>
            </a:xfrm>
            <a:custGeom>
              <a:avLst/>
              <a:gdLst/>
              <a:ahLst/>
              <a:cxnLst/>
              <a:rect l="l" t="t" r="r" b="b"/>
              <a:pathLst>
                <a:path w="10473" h="8340" extrusionOk="0">
                  <a:moveTo>
                    <a:pt x="7224" y="0"/>
                  </a:moveTo>
                  <a:cubicBezTo>
                    <a:pt x="7132" y="0"/>
                    <a:pt x="7038" y="39"/>
                    <a:pt x="6957" y="132"/>
                  </a:cubicBezTo>
                  <a:cubicBezTo>
                    <a:pt x="5536" y="1765"/>
                    <a:pt x="3365" y="3269"/>
                    <a:pt x="1577" y="4493"/>
                  </a:cubicBezTo>
                  <a:cubicBezTo>
                    <a:pt x="459" y="5258"/>
                    <a:pt x="0" y="5800"/>
                    <a:pt x="549" y="7100"/>
                  </a:cubicBezTo>
                  <a:cubicBezTo>
                    <a:pt x="952" y="8051"/>
                    <a:pt x="1493" y="8340"/>
                    <a:pt x="2155" y="8340"/>
                  </a:cubicBezTo>
                  <a:cubicBezTo>
                    <a:pt x="2649" y="8340"/>
                    <a:pt x="3211" y="8179"/>
                    <a:pt x="3833" y="8012"/>
                  </a:cubicBezTo>
                  <a:cubicBezTo>
                    <a:pt x="5818" y="7481"/>
                    <a:pt x="8275" y="6987"/>
                    <a:pt x="10085" y="5987"/>
                  </a:cubicBezTo>
                  <a:cubicBezTo>
                    <a:pt x="10473" y="5772"/>
                    <a:pt x="10236" y="5235"/>
                    <a:pt x="9876" y="5235"/>
                  </a:cubicBezTo>
                  <a:cubicBezTo>
                    <a:pt x="9813" y="5235"/>
                    <a:pt x="9746" y="5252"/>
                    <a:pt x="9678" y="5289"/>
                  </a:cubicBezTo>
                  <a:cubicBezTo>
                    <a:pt x="8617" y="5876"/>
                    <a:pt x="7276" y="6087"/>
                    <a:pt x="6130" y="6470"/>
                  </a:cubicBezTo>
                  <a:cubicBezTo>
                    <a:pt x="5284" y="6751"/>
                    <a:pt x="3835" y="7447"/>
                    <a:pt x="2686" y="7447"/>
                  </a:cubicBezTo>
                  <a:cubicBezTo>
                    <a:pt x="2076" y="7447"/>
                    <a:pt x="1551" y="7251"/>
                    <a:pt x="1247" y="6693"/>
                  </a:cubicBezTo>
                  <a:cubicBezTo>
                    <a:pt x="686" y="5665"/>
                    <a:pt x="4011" y="3638"/>
                    <a:pt x="4594" y="3188"/>
                  </a:cubicBezTo>
                  <a:cubicBezTo>
                    <a:pt x="5607" y="2409"/>
                    <a:pt x="6687" y="1671"/>
                    <a:pt x="7529" y="704"/>
                  </a:cubicBezTo>
                  <a:cubicBezTo>
                    <a:pt x="7789" y="405"/>
                    <a:pt x="7519" y="0"/>
                    <a:pt x="722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5"/>
            <p:cNvSpPr/>
            <p:nvPr/>
          </p:nvSpPr>
          <p:spPr>
            <a:xfrm>
              <a:off x="607094" y="3567342"/>
              <a:ext cx="52977" cy="91723"/>
            </a:xfrm>
            <a:custGeom>
              <a:avLst/>
              <a:gdLst/>
              <a:ahLst/>
              <a:cxnLst/>
              <a:rect l="l" t="t" r="r" b="b"/>
              <a:pathLst>
                <a:path w="3823" h="6619" extrusionOk="0">
                  <a:moveTo>
                    <a:pt x="494" y="0"/>
                  </a:moveTo>
                  <a:cubicBezTo>
                    <a:pt x="256" y="0"/>
                    <a:pt x="0" y="200"/>
                    <a:pt x="66" y="505"/>
                  </a:cubicBezTo>
                  <a:lnTo>
                    <a:pt x="68" y="505"/>
                  </a:lnTo>
                  <a:cubicBezTo>
                    <a:pt x="533" y="2700"/>
                    <a:pt x="1946" y="4459"/>
                    <a:pt x="2960" y="6415"/>
                  </a:cubicBezTo>
                  <a:cubicBezTo>
                    <a:pt x="3035" y="6559"/>
                    <a:pt x="3154" y="6618"/>
                    <a:pt x="3275" y="6618"/>
                  </a:cubicBezTo>
                  <a:cubicBezTo>
                    <a:pt x="3543" y="6618"/>
                    <a:pt x="3822" y="6325"/>
                    <a:pt x="3658" y="6007"/>
                  </a:cubicBezTo>
                  <a:cubicBezTo>
                    <a:pt x="2676" y="4116"/>
                    <a:pt x="1297" y="2413"/>
                    <a:pt x="845" y="291"/>
                  </a:cubicBezTo>
                  <a:cubicBezTo>
                    <a:pt x="801" y="88"/>
                    <a:pt x="652" y="0"/>
                    <a:pt x="49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5"/>
            <p:cNvSpPr/>
            <p:nvPr/>
          </p:nvSpPr>
          <p:spPr>
            <a:xfrm>
              <a:off x="1119448" y="3321067"/>
              <a:ext cx="45092" cy="83381"/>
            </a:xfrm>
            <a:custGeom>
              <a:avLst/>
              <a:gdLst/>
              <a:ahLst/>
              <a:cxnLst/>
              <a:rect l="l" t="t" r="r" b="b"/>
              <a:pathLst>
                <a:path w="3254" h="6017" extrusionOk="0">
                  <a:moveTo>
                    <a:pt x="548" y="0"/>
                  </a:moveTo>
                  <a:cubicBezTo>
                    <a:pt x="279" y="0"/>
                    <a:pt x="0" y="293"/>
                    <a:pt x="165" y="610"/>
                  </a:cubicBezTo>
                  <a:lnTo>
                    <a:pt x="167" y="612"/>
                  </a:lnTo>
                  <a:cubicBezTo>
                    <a:pt x="578" y="1403"/>
                    <a:pt x="968" y="2206"/>
                    <a:pt x="1351" y="3013"/>
                  </a:cubicBezTo>
                  <a:cubicBezTo>
                    <a:pt x="1740" y="3837"/>
                    <a:pt x="2348" y="4706"/>
                    <a:pt x="2426" y="5629"/>
                  </a:cubicBezTo>
                  <a:cubicBezTo>
                    <a:pt x="2447" y="5887"/>
                    <a:pt x="2660" y="6017"/>
                    <a:pt x="2862" y="6017"/>
                  </a:cubicBezTo>
                  <a:cubicBezTo>
                    <a:pt x="3064" y="6017"/>
                    <a:pt x="3254" y="5888"/>
                    <a:pt x="3232" y="5629"/>
                  </a:cubicBezTo>
                  <a:cubicBezTo>
                    <a:pt x="3168" y="4836"/>
                    <a:pt x="2822" y="4169"/>
                    <a:pt x="2460" y="3472"/>
                  </a:cubicBezTo>
                  <a:cubicBezTo>
                    <a:pt x="1903" y="2397"/>
                    <a:pt x="1425" y="1279"/>
                    <a:pt x="862" y="204"/>
                  </a:cubicBezTo>
                  <a:cubicBezTo>
                    <a:pt x="788" y="60"/>
                    <a:pt x="669" y="0"/>
                    <a:pt x="54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5"/>
            <p:cNvSpPr/>
            <p:nvPr/>
          </p:nvSpPr>
          <p:spPr>
            <a:xfrm>
              <a:off x="822093" y="3841804"/>
              <a:ext cx="171306" cy="144464"/>
            </a:xfrm>
            <a:custGeom>
              <a:avLst/>
              <a:gdLst/>
              <a:ahLst/>
              <a:cxnLst/>
              <a:rect l="l" t="t" r="r" b="b"/>
              <a:pathLst>
                <a:path w="12362" h="10425" extrusionOk="0">
                  <a:moveTo>
                    <a:pt x="8672" y="1"/>
                  </a:moveTo>
                  <a:cubicBezTo>
                    <a:pt x="8192" y="1"/>
                    <a:pt x="7694" y="70"/>
                    <a:pt x="7207" y="151"/>
                  </a:cubicBezTo>
                  <a:cubicBezTo>
                    <a:pt x="7138" y="149"/>
                    <a:pt x="7069" y="147"/>
                    <a:pt x="7000" y="147"/>
                  </a:cubicBezTo>
                  <a:cubicBezTo>
                    <a:pt x="6399" y="147"/>
                    <a:pt x="5803" y="242"/>
                    <a:pt x="5232" y="428"/>
                  </a:cubicBezTo>
                  <a:cubicBezTo>
                    <a:pt x="4937" y="523"/>
                    <a:pt x="4766" y="755"/>
                    <a:pt x="4702" y="1010"/>
                  </a:cubicBezTo>
                  <a:cubicBezTo>
                    <a:pt x="4072" y="1248"/>
                    <a:pt x="3443" y="1595"/>
                    <a:pt x="2889" y="1868"/>
                  </a:cubicBezTo>
                  <a:cubicBezTo>
                    <a:pt x="2871" y="1867"/>
                    <a:pt x="2853" y="1866"/>
                    <a:pt x="2835" y="1866"/>
                  </a:cubicBezTo>
                  <a:cubicBezTo>
                    <a:pt x="2703" y="1866"/>
                    <a:pt x="2572" y="1899"/>
                    <a:pt x="2457" y="1963"/>
                  </a:cubicBezTo>
                  <a:cubicBezTo>
                    <a:pt x="0" y="3258"/>
                    <a:pt x="25" y="7922"/>
                    <a:pt x="2166" y="9500"/>
                  </a:cubicBezTo>
                  <a:cubicBezTo>
                    <a:pt x="2616" y="9833"/>
                    <a:pt x="3099" y="9985"/>
                    <a:pt x="3571" y="9994"/>
                  </a:cubicBezTo>
                  <a:cubicBezTo>
                    <a:pt x="3665" y="10115"/>
                    <a:pt x="3779" y="10219"/>
                    <a:pt x="3909" y="10300"/>
                  </a:cubicBezTo>
                  <a:cubicBezTo>
                    <a:pt x="4050" y="10387"/>
                    <a:pt x="4190" y="10425"/>
                    <a:pt x="4321" y="10425"/>
                  </a:cubicBezTo>
                  <a:cubicBezTo>
                    <a:pt x="4697" y="10425"/>
                    <a:pt x="5003" y="10111"/>
                    <a:pt x="5084" y="9750"/>
                  </a:cubicBezTo>
                  <a:cubicBezTo>
                    <a:pt x="6064" y="9512"/>
                    <a:pt x="6511" y="8503"/>
                    <a:pt x="6495" y="7430"/>
                  </a:cubicBezTo>
                  <a:cubicBezTo>
                    <a:pt x="6672" y="7053"/>
                    <a:pt x="6867" y="6684"/>
                    <a:pt x="7175" y="6355"/>
                  </a:cubicBezTo>
                  <a:cubicBezTo>
                    <a:pt x="7229" y="6298"/>
                    <a:pt x="7295" y="6251"/>
                    <a:pt x="7350" y="6198"/>
                  </a:cubicBezTo>
                  <a:cubicBezTo>
                    <a:pt x="8920" y="6009"/>
                    <a:pt x="12362" y="5592"/>
                    <a:pt x="12249" y="3398"/>
                  </a:cubicBezTo>
                  <a:cubicBezTo>
                    <a:pt x="12237" y="3201"/>
                    <a:pt x="12206" y="3007"/>
                    <a:pt x="12157" y="2815"/>
                  </a:cubicBezTo>
                  <a:cubicBezTo>
                    <a:pt x="12157" y="2083"/>
                    <a:pt x="11841" y="1416"/>
                    <a:pt x="11307" y="927"/>
                  </a:cubicBezTo>
                  <a:cubicBezTo>
                    <a:pt x="11292" y="911"/>
                    <a:pt x="11283" y="894"/>
                    <a:pt x="11266" y="878"/>
                  </a:cubicBezTo>
                  <a:cubicBezTo>
                    <a:pt x="11264" y="880"/>
                    <a:pt x="11262" y="883"/>
                    <a:pt x="11261" y="887"/>
                  </a:cubicBezTo>
                  <a:cubicBezTo>
                    <a:pt x="11209" y="842"/>
                    <a:pt x="11159" y="795"/>
                    <a:pt x="11103" y="752"/>
                  </a:cubicBezTo>
                  <a:cubicBezTo>
                    <a:pt x="10970" y="650"/>
                    <a:pt x="10831" y="607"/>
                    <a:pt x="10699" y="607"/>
                  </a:cubicBezTo>
                  <a:cubicBezTo>
                    <a:pt x="10659" y="607"/>
                    <a:pt x="10620" y="611"/>
                    <a:pt x="10582" y="618"/>
                  </a:cubicBezTo>
                  <a:cubicBezTo>
                    <a:pt x="10504" y="560"/>
                    <a:pt x="10426" y="499"/>
                    <a:pt x="10343" y="444"/>
                  </a:cubicBezTo>
                  <a:cubicBezTo>
                    <a:pt x="9853" y="111"/>
                    <a:pt x="9277" y="1"/>
                    <a:pt x="8672" y="1"/>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5"/>
            <p:cNvSpPr/>
            <p:nvPr/>
          </p:nvSpPr>
          <p:spPr>
            <a:xfrm>
              <a:off x="1031508" y="3636643"/>
              <a:ext cx="151088" cy="110042"/>
            </a:xfrm>
            <a:custGeom>
              <a:avLst/>
              <a:gdLst/>
              <a:ahLst/>
              <a:cxnLst/>
              <a:rect l="l" t="t" r="r" b="b"/>
              <a:pathLst>
                <a:path w="10903" h="7941" extrusionOk="0">
                  <a:moveTo>
                    <a:pt x="6900" y="1"/>
                  </a:moveTo>
                  <a:cubicBezTo>
                    <a:pt x="6118" y="1"/>
                    <a:pt x="5297" y="209"/>
                    <a:pt x="4506" y="561"/>
                  </a:cubicBezTo>
                  <a:cubicBezTo>
                    <a:pt x="3774" y="649"/>
                    <a:pt x="3082" y="938"/>
                    <a:pt x="2502" y="1392"/>
                  </a:cubicBezTo>
                  <a:cubicBezTo>
                    <a:pt x="2304" y="1456"/>
                    <a:pt x="2107" y="1523"/>
                    <a:pt x="1910" y="1589"/>
                  </a:cubicBezTo>
                  <a:cubicBezTo>
                    <a:pt x="1499" y="1726"/>
                    <a:pt x="1214" y="2172"/>
                    <a:pt x="1340" y="2588"/>
                  </a:cubicBezTo>
                  <a:cubicBezTo>
                    <a:pt x="1122" y="2840"/>
                    <a:pt x="933" y="3117"/>
                    <a:pt x="781" y="3413"/>
                  </a:cubicBezTo>
                  <a:cubicBezTo>
                    <a:pt x="696" y="3566"/>
                    <a:pt x="665" y="3744"/>
                    <a:pt x="691" y="3917"/>
                  </a:cubicBezTo>
                  <a:cubicBezTo>
                    <a:pt x="577" y="4121"/>
                    <a:pt x="478" y="4334"/>
                    <a:pt x="395" y="4554"/>
                  </a:cubicBezTo>
                  <a:cubicBezTo>
                    <a:pt x="0" y="5600"/>
                    <a:pt x="14" y="6902"/>
                    <a:pt x="814" y="7391"/>
                  </a:cubicBezTo>
                  <a:cubicBezTo>
                    <a:pt x="935" y="7708"/>
                    <a:pt x="1211" y="7941"/>
                    <a:pt x="1555" y="7941"/>
                  </a:cubicBezTo>
                  <a:cubicBezTo>
                    <a:pt x="1625" y="7941"/>
                    <a:pt x="1698" y="7931"/>
                    <a:pt x="1773" y="7911"/>
                  </a:cubicBezTo>
                  <a:cubicBezTo>
                    <a:pt x="2206" y="7793"/>
                    <a:pt x="2612" y="7592"/>
                    <a:pt x="2969" y="7319"/>
                  </a:cubicBezTo>
                  <a:cubicBezTo>
                    <a:pt x="3743" y="7083"/>
                    <a:pt x="4529" y="6753"/>
                    <a:pt x="5290" y="6413"/>
                  </a:cubicBezTo>
                  <a:cubicBezTo>
                    <a:pt x="5742" y="6434"/>
                    <a:pt x="6191" y="6491"/>
                    <a:pt x="6641" y="6500"/>
                  </a:cubicBezTo>
                  <a:cubicBezTo>
                    <a:pt x="7140" y="7237"/>
                    <a:pt x="7866" y="7785"/>
                    <a:pt x="8729" y="7785"/>
                  </a:cubicBezTo>
                  <a:cubicBezTo>
                    <a:pt x="8897" y="7785"/>
                    <a:pt x="9071" y="7765"/>
                    <a:pt x="9249" y="7720"/>
                  </a:cubicBezTo>
                  <a:cubicBezTo>
                    <a:pt x="10650" y="7371"/>
                    <a:pt x="10902" y="5672"/>
                    <a:pt x="10714" y="4134"/>
                  </a:cubicBezTo>
                  <a:cubicBezTo>
                    <a:pt x="10760" y="3649"/>
                    <a:pt x="10639" y="3109"/>
                    <a:pt x="10395" y="2688"/>
                  </a:cubicBezTo>
                  <a:cubicBezTo>
                    <a:pt x="10303" y="2404"/>
                    <a:pt x="10201" y="2150"/>
                    <a:pt x="10096" y="1952"/>
                  </a:cubicBezTo>
                  <a:cubicBezTo>
                    <a:pt x="9348" y="558"/>
                    <a:pt x="8178" y="1"/>
                    <a:pt x="690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5"/>
            <p:cNvSpPr/>
            <p:nvPr/>
          </p:nvSpPr>
          <p:spPr>
            <a:xfrm>
              <a:off x="1519929" y="3644127"/>
              <a:ext cx="72960" cy="59920"/>
            </a:xfrm>
            <a:custGeom>
              <a:avLst/>
              <a:gdLst/>
              <a:ahLst/>
              <a:cxnLst/>
              <a:rect l="l" t="t" r="r" b="b"/>
              <a:pathLst>
                <a:path w="5265" h="4324" extrusionOk="0">
                  <a:moveTo>
                    <a:pt x="2178" y="0"/>
                  </a:moveTo>
                  <a:cubicBezTo>
                    <a:pt x="2040" y="0"/>
                    <a:pt x="1902" y="13"/>
                    <a:pt x="1766" y="38"/>
                  </a:cubicBezTo>
                  <a:cubicBezTo>
                    <a:pt x="1082" y="170"/>
                    <a:pt x="237" y="706"/>
                    <a:pt x="121" y="1452"/>
                  </a:cubicBezTo>
                  <a:cubicBezTo>
                    <a:pt x="0" y="2226"/>
                    <a:pt x="452" y="2754"/>
                    <a:pt x="1080" y="3050"/>
                  </a:cubicBezTo>
                  <a:cubicBezTo>
                    <a:pt x="1117" y="3168"/>
                    <a:pt x="1181" y="3277"/>
                    <a:pt x="1265" y="3367"/>
                  </a:cubicBezTo>
                  <a:cubicBezTo>
                    <a:pt x="1795" y="3941"/>
                    <a:pt x="2579" y="4323"/>
                    <a:pt x="3358" y="4323"/>
                  </a:cubicBezTo>
                  <a:cubicBezTo>
                    <a:pt x="3429" y="4323"/>
                    <a:pt x="3500" y="4320"/>
                    <a:pt x="3571" y="4314"/>
                  </a:cubicBezTo>
                  <a:cubicBezTo>
                    <a:pt x="3602" y="4318"/>
                    <a:pt x="3632" y="4320"/>
                    <a:pt x="3663" y="4320"/>
                  </a:cubicBezTo>
                  <a:cubicBezTo>
                    <a:pt x="3793" y="4320"/>
                    <a:pt x="3921" y="4284"/>
                    <a:pt x="4033" y="4217"/>
                  </a:cubicBezTo>
                  <a:cubicBezTo>
                    <a:pt x="4155" y="4180"/>
                    <a:pt x="4272" y="4132"/>
                    <a:pt x="4385" y="4075"/>
                  </a:cubicBezTo>
                  <a:cubicBezTo>
                    <a:pt x="5264" y="3606"/>
                    <a:pt x="5238" y="2725"/>
                    <a:pt x="4889" y="1944"/>
                  </a:cubicBezTo>
                  <a:cubicBezTo>
                    <a:pt x="4889" y="1232"/>
                    <a:pt x="4615" y="575"/>
                    <a:pt x="3857" y="222"/>
                  </a:cubicBezTo>
                  <a:cubicBezTo>
                    <a:pt x="3601" y="103"/>
                    <a:pt x="3322" y="42"/>
                    <a:pt x="3042" y="42"/>
                  </a:cubicBezTo>
                  <a:cubicBezTo>
                    <a:pt x="2938" y="42"/>
                    <a:pt x="2834" y="51"/>
                    <a:pt x="2730" y="67"/>
                  </a:cubicBezTo>
                  <a:cubicBezTo>
                    <a:pt x="2548" y="23"/>
                    <a:pt x="2363" y="0"/>
                    <a:pt x="2178"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5"/>
            <p:cNvSpPr/>
            <p:nvPr/>
          </p:nvSpPr>
          <p:spPr>
            <a:xfrm>
              <a:off x="1310016" y="3571680"/>
              <a:ext cx="110791" cy="107922"/>
            </a:xfrm>
            <a:custGeom>
              <a:avLst/>
              <a:gdLst/>
              <a:ahLst/>
              <a:cxnLst/>
              <a:rect l="l" t="t" r="r" b="b"/>
              <a:pathLst>
                <a:path w="7995" h="7788" extrusionOk="0">
                  <a:moveTo>
                    <a:pt x="3252" y="1"/>
                  </a:moveTo>
                  <a:cubicBezTo>
                    <a:pt x="2815" y="1"/>
                    <a:pt x="2372" y="123"/>
                    <a:pt x="1961" y="333"/>
                  </a:cubicBezTo>
                  <a:cubicBezTo>
                    <a:pt x="1821" y="405"/>
                    <a:pt x="1696" y="502"/>
                    <a:pt x="1592" y="618"/>
                  </a:cubicBezTo>
                  <a:cubicBezTo>
                    <a:pt x="1120" y="791"/>
                    <a:pt x="690" y="1037"/>
                    <a:pt x="382" y="1480"/>
                  </a:cubicBezTo>
                  <a:cubicBezTo>
                    <a:pt x="0" y="2033"/>
                    <a:pt x="530" y="2689"/>
                    <a:pt x="1110" y="2689"/>
                  </a:cubicBezTo>
                  <a:cubicBezTo>
                    <a:pt x="1171" y="2689"/>
                    <a:pt x="1233" y="2682"/>
                    <a:pt x="1295" y="2666"/>
                  </a:cubicBezTo>
                  <a:cubicBezTo>
                    <a:pt x="1345" y="2654"/>
                    <a:pt x="1397" y="2652"/>
                    <a:pt x="1447" y="2642"/>
                  </a:cubicBezTo>
                  <a:cubicBezTo>
                    <a:pt x="1556" y="2796"/>
                    <a:pt x="1693" y="2929"/>
                    <a:pt x="1850" y="3031"/>
                  </a:cubicBezTo>
                  <a:cubicBezTo>
                    <a:pt x="1686" y="3521"/>
                    <a:pt x="1546" y="4021"/>
                    <a:pt x="1331" y="4489"/>
                  </a:cubicBezTo>
                  <a:cubicBezTo>
                    <a:pt x="1173" y="4724"/>
                    <a:pt x="1054" y="4982"/>
                    <a:pt x="978" y="5254"/>
                  </a:cubicBezTo>
                  <a:cubicBezTo>
                    <a:pt x="704" y="6277"/>
                    <a:pt x="1404" y="7051"/>
                    <a:pt x="2228" y="7229"/>
                  </a:cubicBezTo>
                  <a:cubicBezTo>
                    <a:pt x="2489" y="7556"/>
                    <a:pt x="2857" y="7788"/>
                    <a:pt x="3307" y="7788"/>
                  </a:cubicBezTo>
                  <a:cubicBezTo>
                    <a:pt x="3345" y="7788"/>
                    <a:pt x="3383" y="7786"/>
                    <a:pt x="3422" y="7783"/>
                  </a:cubicBezTo>
                  <a:cubicBezTo>
                    <a:pt x="5529" y="7599"/>
                    <a:pt x="7750" y="5013"/>
                    <a:pt x="7866" y="2926"/>
                  </a:cubicBezTo>
                  <a:cubicBezTo>
                    <a:pt x="7995" y="586"/>
                    <a:pt x="6000" y="37"/>
                    <a:pt x="4106" y="37"/>
                  </a:cubicBezTo>
                  <a:cubicBezTo>
                    <a:pt x="3970" y="37"/>
                    <a:pt x="3834" y="40"/>
                    <a:pt x="3699" y="45"/>
                  </a:cubicBezTo>
                  <a:cubicBezTo>
                    <a:pt x="3552" y="15"/>
                    <a:pt x="3402" y="1"/>
                    <a:pt x="3252"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5"/>
            <p:cNvSpPr/>
            <p:nvPr/>
          </p:nvSpPr>
          <p:spPr>
            <a:xfrm>
              <a:off x="1174684" y="3831508"/>
              <a:ext cx="139628" cy="105677"/>
            </a:xfrm>
            <a:custGeom>
              <a:avLst/>
              <a:gdLst/>
              <a:ahLst/>
              <a:cxnLst/>
              <a:rect l="l" t="t" r="r" b="b"/>
              <a:pathLst>
                <a:path w="10076" h="7626" extrusionOk="0">
                  <a:moveTo>
                    <a:pt x="5243" y="0"/>
                  </a:moveTo>
                  <a:cubicBezTo>
                    <a:pt x="3738" y="0"/>
                    <a:pt x="2298" y="775"/>
                    <a:pt x="1571" y="2144"/>
                  </a:cubicBezTo>
                  <a:cubicBezTo>
                    <a:pt x="738" y="2679"/>
                    <a:pt x="1" y="3428"/>
                    <a:pt x="273" y="4538"/>
                  </a:cubicBezTo>
                  <a:cubicBezTo>
                    <a:pt x="576" y="5770"/>
                    <a:pt x="1616" y="6600"/>
                    <a:pt x="2713" y="7133"/>
                  </a:cubicBezTo>
                  <a:cubicBezTo>
                    <a:pt x="3404" y="7468"/>
                    <a:pt x="4122" y="7625"/>
                    <a:pt x="4822" y="7625"/>
                  </a:cubicBezTo>
                  <a:cubicBezTo>
                    <a:pt x="6794" y="7625"/>
                    <a:pt x="8630" y="6382"/>
                    <a:pt x="9361" y="4391"/>
                  </a:cubicBezTo>
                  <a:cubicBezTo>
                    <a:pt x="10076" y="2447"/>
                    <a:pt x="8351" y="828"/>
                    <a:pt x="6693" y="247"/>
                  </a:cubicBezTo>
                  <a:cubicBezTo>
                    <a:pt x="6218" y="80"/>
                    <a:pt x="5727" y="0"/>
                    <a:pt x="5243" y="0"/>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5"/>
            <p:cNvSpPr/>
            <p:nvPr/>
          </p:nvSpPr>
          <p:spPr>
            <a:xfrm>
              <a:off x="1367317" y="3742030"/>
              <a:ext cx="157920" cy="104375"/>
            </a:xfrm>
            <a:custGeom>
              <a:avLst/>
              <a:gdLst/>
              <a:ahLst/>
              <a:cxnLst/>
              <a:rect l="l" t="t" r="r" b="b"/>
              <a:pathLst>
                <a:path w="11396" h="7532" extrusionOk="0">
                  <a:moveTo>
                    <a:pt x="5928" y="1"/>
                  </a:moveTo>
                  <a:cubicBezTo>
                    <a:pt x="3170" y="1"/>
                    <a:pt x="176" y="1521"/>
                    <a:pt x="12" y="4209"/>
                  </a:cubicBezTo>
                  <a:cubicBezTo>
                    <a:pt x="0" y="4427"/>
                    <a:pt x="127" y="4673"/>
                    <a:pt x="310" y="4831"/>
                  </a:cubicBezTo>
                  <a:cubicBezTo>
                    <a:pt x="185" y="5227"/>
                    <a:pt x="324" y="5689"/>
                    <a:pt x="847" y="5795"/>
                  </a:cubicBezTo>
                  <a:cubicBezTo>
                    <a:pt x="2759" y="6178"/>
                    <a:pt x="4463" y="7532"/>
                    <a:pt x="6254" y="7532"/>
                  </a:cubicBezTo>
                  <a:cubicBezTo>
                    <a:pt x="6981" y="7532"/>
                    <a:pt x="7722" y="7309"/>
                    <a:pt x="8498" y="6707"/>
                  </a:cubicBezTo>
                  <a:cubicBezTo>
                    <a:pt x="10281" y="5324"/>
                    <a:pt x="11396" y="2658"/>
                    <a:pt x="9303" y="1012"/>
                  </a:cubicBezTo>
                  <a:cubicBezTo>
                    <a:pt x="8431" y="326"/>
                    <a:pt x="7205" y="1"/>
                    <a:pt x="5928"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5"/>
            <p:cNvSpPr/>
            <p:nvPr/>
          </p:nvSpPr>
          <p:spPr>
            <a:xfrm>
              <a:off x="708988" y="3479610"/>
              <a:ext cx="1020175" cy="881226"/>
            </a:xfrm>
            <a:custGeom>
              <a:avLst/>
              <a:gdLst/>
              <a:ahLst/>
              <a:cxnLst/>
              <a:rect l="l" t="t" r="r" b="b"/>
              <a:pathLst>
                <a:path w="73619" h="63592" extrusionOk="0">
                  <a:moveTo>
                    <a:pt x="45084" y="847"/>
                  </a:moveTo>
                  <a:cubicBezTo>
                    <a:pt x="46944" y="847"/>
                    <a:pt x="48802" y="955"/>
                    <a:pt x="50635" y="1155"/>
                  </a:cubicBezTo>
                  <a:cubicBezTo>
                    <a:pt x="58759" y="2041"/>
                    <a:pt x="65084" y="5647"/>
                    <a:pt x="68811" y="13127"/>
                  </a:cubicBezTo>
                  <a:cubicBezTo>
                    <a:pt x="73618" y="22777"/>
                    <a:pt x="68354" y="31839"/>
                    <a:pt x="59431" y="36331"/>
                  </a:cubicBezTo>
                  <a:cubicBezTo>
                    <a:pt x="56886" y="37612"/>
                    <a:pt x="54399" y="38100"/>
                    <a:pt x="51865" y="38100"/>
                  </a:cubicBezTo>
                  <a:cubicBezTo>
                    <a:pt x="49655" y="38100"/>
                    <a:pt x="47409" y="37729"/>
                    <a:pt x="45058" y="37190"/>
                  </a:cubicBezTo>
                  <a:cubicBezTo>
                    <a:pt x="43354" y="36801"/>
                    <a:pt x="41610" y="36502"/>
                    <a:pt x="39884" y="36502"/>
                  </a:cubicBezTo>
                  <a:cubicBezTo>
                    <a:pt x="38193" y="36502"/>
                    <a:pt x="36521" y="36789"/>
                    <a:pt x="34923" y="37559"/>
                  </a:cubicBezTo>
                  <a:cubicBezTo>
                    <a:pt x="31807" y="39061"/>
                    <a:pt x="29366" y="41265"/>
                    <a:pt x="27576" y="44223"/>
                  </a:cubicBezTo>
                  <a:cubicBezTo>
                    <a:pt x="25618" y="47459"/>
                    <a:pt x="26032" y="50637"/>
                    <a:pt x="26382" y="54222"/>
                  </a:cubicBezTo>
                  <a:cubicBezTo>
                    <a:pt x="26866" y="59214"/>
                    <a:pt x="24168" y="62451"/>
                    <a:pt x="19151" y="62669"/>
                  </a:cubicBezTo>
                  <a:cubicBezTo>
                    <a:pt x="18999" y="62676"/>
                    <a:pt x="18847" y="62679"/>
                    <a:pt x="18696" y="62679"/>
                  </a:cubicBezTo>
                  <a:cubicBezTo>
                    <a:pt x="13528" y="62679"/>
                    <a:pt x="9302" y="58817"/>
                    <a:pt x="6411" y="54892"/>
                  </a:cubicBezTo>
                  <a:cubicBezTo>
                    <a:pt x="0" y="46191"/>
                    <a:pt x="1207" y="35182"/>
                    <a:pt x="5266" y="25795"/>
                  </a:cubicBezTo>
                  <a:cubicBezTo>
                    <a:pt x="8870" y="17460"/>
                    <a:pt x="15666" y="11946"/>
                    <a:pt x="23172" y="7243"/>
                  </a:cubicBezTo>
                  <a:cubicBezTo>
                    <a:pt x="24510" y="6405"/>
                    <a:pt x="25890" y="5633"/>
                    <a:pt x="27315" y="4953"/>
                  </a:cubicBezTo>
                  <a:lnTo>
                    <a:pt x="27315" y="4953"/>
                  </a:lnTo>
                  <a:cubicBezTo>
                    <a:pt x="27336" y="4946"/>
                    <a:pt x="27356" y="4936"/>
                    <a:pt x="27377" y="4925"/>
                  </a:cubicBezTo>
                  <a:cubicBezTo>
                    <a:pt x="32794" y="2018"/>
                    <a:pt x="38953" y="847"/>
                    <a:pt x="45084" y="847"/>
                  </a:cubicBezTo>
                  <a:close/>
                  <a:moveTo>
                    <a:pt x="44961" y="1"/>
                  </a:moveTo>
                  <a:cubicBezTo>
                    <a:pt x="38755" y="1"/>
                    <a:pt x="32422" y="1306"/>
                    <a:pt x="26988" y="4217"/>
                  </a:cubicBezTo>
                  <a:lnTo>
                    <a:pt x="26988" y="4217"/>
                  </a:lnTo>
                  <a:cubicBezTo>
                    <a:pt x="26981" y="4220"/>
                    <a:pt x="26975" y="4223"/>
                    <a:pt x="26968" y="4226"/>
                  </a:cubicBezTo>
                  <a:lnTo>
                    <a:pt x="26969" y="4227"/>
                  </a:lnTo>
                  <a:lnTo>
                    <a:pt x="26969" y="4227"/>
                  </a:lnTo>
                  <a:cubicBezTo>
                    <a:pt x="26969" y="4227"/>
                    <a:pt x="26969" y="4227"/>
                    <a:pt x="26968" y="4228"/>
                  </a:cubicBezTo>
                  <a:cubicBezTo>
                    <a:pt x="26965" y="4230"/>
                    <a:pt x="26961" y="4232"/>
                    <a:pt x="26958" y="4234"/>
                  </a:cubicBezTo>
                  <a:lnTo>
                    <a:pt x="26958" y="4234"/>
                  </a:lnTo>
                  <a:cubicBezTo>
                    <a:pt x="12889" y="10925"/>
                    <a:pt x="2081" y="23180"/>
                    <a:pt x="1046" y="39195"/>
                  </a:cubicBezTo>
                  <a:cubicBezTo>
                    <a:pt x="542" y="46988"/>
                    <a:pt x="3911" y="54528"/>
                    <a:pt x="9665" y="59704"/>
                  </a:cubicBezTo>
                  <a:cubicBezTo>
                    <a:pt x="12000" y="61805"/>
                    <a:pt x="15834" y="63591"/>
                    <a:pt x="19392" y="63591"/>
                  </a:cubicBezTo>
                  <a:cubicBezTo>
                    <a:pt x="21399" y="63591"/>
                    <a:pt x="23318" y="63023"/>
                    <a:pt x="24831" y="61622"/>
                  </a:cubicBezTo>
                  <a:cubicBezTo>
                    <a:pt x="26690" y="59900"/>
                    <a:pt x="27283" y="57769"/>
                    <a:pt x="27254" y="55279"/>
                  </a:cubicBezTo>
                  <a:cubicBezTo>
                    <a:pt x="27231" y="53446"/>
                    <a:pt x="26852" y="51632"/>
                    <a:pt x="26780" y="49801"/>
                  </a:cubicBezTo>
                  <a:cubicBezTo>
                    <a:pt x="26659" y="46697"/>
                    <a:pt x="28545" y="43792"/>
                    <a:pt x="30550" y="41602"/>
                  </a:cubicBezTo>
                  <a:cubicBezTo>
                    <a:pt x="33305" y="38590"/>
                    <a:pt x="36668" y="37444"/>
                    <a:pt x="40293" y="37444"/>
                  </a:cubicBezTo>
                  <a:cubicBezTo>
                    <a:pt x="41774" y="37444"/>
                    <a:pt x="43298" y="37636"/>
                    <a:pt x="44843" y="37969"/>
                  </a:cubicBezTo>
                  <a:cubicBezTo>
                    <a:pt x="47347" y="38510"/>
                    <a:pt x="49656" y="38987"/>
                    <a:pt x="52028" y="38987"/>
                  </a:cubicBezTo>
                  <a:cubicBezTo>
                    <a:pt x="53370" y="38987"/>
                    <a:pt x="54732" y="38834"/>
                    <a:pt x="56161" y="38454"/>
                  </a:cubicBezTo>
                  <a:cubicBezTo>
                    <a:pt x="62661" y="36723"/>
                    <a:pt x="68801" y="31822"/>
                    <a:pt x="70881" y="25332"/>
                  </a:cubicBezTo>
                  <a:cubicBezTo>
                    <a:pt x="72908" y="19007"/>
                    <a:pt x="69981" y="12083"/>
                    <a:pt x="65912" y="7285"/>
                  </a:cubicBezTo>
                  <a:cubicBezTo>
                    <a:pt x="61662" y="2273"/>
                    <a:pt x="55181" y="734"/>
                    <a:pt x="48895" y="175"/>
                  </a:cubicBezTo>
                  <a:cubicBezTo>
                    <a:pt x="47596" y="60"/>
                    <a:pt x="46282" y="1"/>
                    <a:pt x="4496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5"/>
            <p:cNvSpPr/>
            <p:nvPr/>
          </p:nvSpPr>
          <p:spPr>
            <a:xfrm>
              <a:off x="886863" y="4053879"/>
              <a:ext cx="166138" cy="167177"/>
            </a:xfrm>
            <a:custGeom>
              <a:avLst/>
              <a:gdLst/>
              <a:ahLst/>
              <a:cxnLst/>
              <a:rect l="l" t="t" r="r" b="b"/>
              <a:pathLst>
                <a:path w="11989" h="12064" extrusionOk="0">
                  <a:moveTo>
                    <a:pt x="6959" y="790"/>
                  </a:moveTo>
                  <a:cubicBezTo>
                    <a:pt x="9773" y="790"/>
                    <a:pt x="9121" y="5202"/>
                    <a:pt x="8614" y="7101"/>
                  </a:cubicBezTo>
                  <a:cubicBezTo>
                    <a:pt x="8281" y="8344"/>
                    <a:pt x="6733" y="11406"/>
                    <a:pt x="5096" y="11406"/>
                  </a:cubicBezTo>
                  <a:cubicBezTo>
                    <a:pt x="4640" y="11406"/>
                    <a:pt x="4176" y="11168"/>
                    <a:pt x="3731" y="10588"/>
                  </a:cubicBezTo>
                  <a:cubicBezTo>
                    <a:pt x="2027" y="8369"/>
                    <a:pt x="3981" y="2725"/>
                    <a:pt x="5797" y="990"/>
                  </a:cubicBezTo>
                  <a:lnTo>
                    <a:pt x="5797" y="990"/>
                  </a:lnTo>
                  <a:cubicBezTo>
                    <a:pt x="5800" y="989"/>
                    <a:pt x="5803" y="988"/>
                    <a:pt x="5806" y="987"/>
                  </a:cubicBezTo>
                  <a:cubicBezTo>
                    <a:pt x="6243" y="852"/>
                    <a:pt x="6625" y="790"/>
                    <a:pt x="6959" y="790"/>
                  </a:cubicBezTo>
                  <a:close/>
                  <a:moveTo>
                    <a:pt x="6847" y="1"/>
                  </a:moveTo>
                  <a:cubicBezTo>
                    <a:pt x="6467" y="1"/>
                    <a:pt x="6049" y="67"/>
                    <a:pt x="5591" y="208"/>
                  </a:cubicBezTo>
                  <a:cubicBezTo>
                    <a:pt x="5532" y="227"/>
                    <a:pt x="5482" y="254"/>
                    <a:pt x="5442" y="288"/>
                  </a:cubicBezTo>
                  <a:lnTo>
                    <a:pt x="5442" y="288"/>
                  </a:lnTo>
                  <a:cubicBezTo>
                    <a:pt x="5377" y="303"/>
                    <a:pt x="5312" y="336"/>
                    <a:pt x="5252" y="392"/>
                  </a:cubicBezTo>
                  <a:cubicBezTo>
                    <a:pt x="3042" y="2462"/>
                    <a:pt x="0" y="11938"/>
                    <a:pt x="5214" y="12062"/>
                  </a:cubicBezTo>
                  <a:cubicBezTo>
                    <a:pt x="5238" y="12063"/>
                    <a:pt x="5262" y="12063"/>
                    <a:pt x="5286" y="12063"/>
                  </a:cubicBezTo>
                  <a:cubicBezTo>
                    <a:pt x="10228" y="12063"/>
                    <a:pt x="11988" y="1"/>
                    <a:pt x="684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5"/>
            <p:cNvSpPr/>
            <p:nvPr/>
          </p:nvSpPr>
          <p:spPr>
            <a:xfrm>
              <a:off x="926634" y="4058909"/>
              <a:ext cx="71948" cy="156354"/>
            </a:xfrm>
            <a:custGeom>
              <a:avLst/>
              <a:gdLst/>
              <a:ahLst/>
              <a:cxnLst/>
              <a:rect l="l" t="t" r="r" b="b"/>
              <a:pathLst>
                <a:path w="5192" h="11283" extrusionOk="0">
                  <a:moveTo>
                    <a:pt x="4589" y="1"/>
                  </a:moveTo>
                  <a:cubicBezTo>
                    <a:pt x="4499" y="1"/>
                    <a:pt x="4405" y="33"/>
                    <a:pt x="4321" y="110"/>
                  </a:cubicBezTo>
                  <a:lnTo>
                    <a:pt x="4319" y="110"/>
                  </a:lnTo>
                  <a:cubicBezTo>
                    <a:pt x="1539" y="2639"/>
                    <a:pt x="0" y="7351"/>
                    <a:pt x="1067" y="10998"/>
                  </a:cubicBezTo>
                  <a:cubicBezTo>
                    <a:pt x="1125" y="11197"/>
                    <a:pt x="1284" y="11283"/>
                    <a:pt x="1444" y="11283"/>
                  </a:cubicBezTo>
                  <a:cubicBezTo>
                    <a:pt x="1687" y="11283"/>
                    <a:pt x="1934" y="11086"/>
                    <a:pt x="1846" y="10784"/>
                  </a:cubicBezTo>
                  <a:cubicBezTo>
                    <a:pt x="859" y="7406"/>
                    <a:pt x="2323" y="3016"/>
                    <a:pt x="4890" y="681"/>
                  </a:cubicBezTo>
                  <a:cubicBezTo>
                    <a:pt x="5191" y="407"/>
                    <a:pt x="4909" y="1"/>
                    <a:pt x="458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5"/>
            <p:cNvSpPr/>
            <p:nvPr/>
          </p:nvSpPr>
          <p:spPr>
            <a:xfrm>
              <a:off x="815899" y="3832214"/>
              <a:ext cx="190582" cy="156714"/>
            </a:xfrm>
            <a:custGeom>
              <a:avLst/>
              <a:gdLst/>
              <a:ahLst/>
              <a:cxnLst/>
              <a:rect l="l" t="t" r="r" b="b"/>
              <a:pathLst>
                <a:path w="13753" h="11309" extrusionOk="0">
                  <a:moveTo>
                    <a:pt x="8835" y="863"/>
                  </a:moveTo>
                  <a:cubicBezTo>
                    <a:pt x="9652" y="863"/>
                    <a:pt x="10469" y="1047"/>
                    <a:pt x="11273" y="1508"/>
                  </a:cubicBezTo>
                  <a:cubicBezTo>
                    <a:pt x="13752" y="2927"/>
                    <a:pt x="12177" y="6339"/>
                    <a:pt x="9722" y="6434"/>
                  </a:cubicBezTo>
                  <a:cubicBezTo>
                    <a:pt x="9073" y="6459"/>
                    <a:pt x="8270" y="6438"/>
                    <a:pt x="7732" y="6864"/>
                  </a:cubicBezTo>
                  <a:cubicBezTo>
                    <a:pt x="7224" y="7265"/>
                    <a:pt x="6875" y="7603"/>
                    <a:pt x="6658" y="8241"/>
                  </a:cubicBezTo>
                  <a:cubicBezTo>
                    <a:pt x="6423" y="8946"/>
                    <a:pt x="6291" y="9708"/>
                    <a:pt x="5637" y="10210"/>
                  </a:cubicBezTo>
                  <a:cubicBezTo>
                    <a:pt x="5297" y="10470"/>
                    <a:pt x="4929" y="10578"/>
                    <a:pt x="4558" y="10578"/>
                  </a:cubicBezTo>
                  <a:cubicBezTo>
                    <a:pt x="3499" y="10578"/>
                    <a:pt x="2421" y="9692"/>
                    <a:pt x="1931" y="8941"/>
                  </a:cubicBezTo>
                  <a:cubicBezTo>
                    <a:pt x="800" y="7206"/>
                    <a:pt x="994" y="3751"/>
                    <a:pt x="3030" y="2813"/>
                  </a:cubicBezTo>
                  <a:cubicBezTo>
                    <a:pt x="3098" y="2782"/>
                    <a:pt x="3147" y="2741"/>
                    <a:pt x="3181" y="2694"/>
                  </a:cubicBezTo>
                  <a:lnTo>
                    <a:pt x="3181" y="2694"/>
                  </a:lnTo>
                  <a:cubicBezTo>
                    <a:pt x="3237" y="2693"/>
                    <a:pt x="3295" y="2680"/>
                    <a:pt x="3354" y="2652"/>
                  </a:cubicBezTo>
                  <a:cubicBezTo>
                    <a:pt x="5079" y="1835"/>
                    <a:pt x="6957" y="863"/>
                    <a:pt x="8835" y="863"/>
                  </a:cubicBezTo>
                  <a:close/>
                  <a:moveTo>
                    <a:pt x="9370" y="0"/>
                  </a:moveTo>
                  <a:cubicBezTo>
                    <a:pt x="7118" y="0"/>
                    <a:pt x="4474" y="1232"/>
                    <a:pt x="2947" y="1954"/>
                  </a:cubicBezTo>
                  <a:cubicBezTo>
                    <a:pt x="2880" y="1986"/>
                    <a:pt x="2830" y="2027"/>
                    <a:pt x="2797" y="2074"/>
                  </a:cubicBezTo>
                  <a:lnTo>
                    <a:pt x="2797" y="2074"/>
                  </a:lnTo>
                  <a:cubicBezTo>
                    <a:pt x="2741" y="2075"/>
                    <a:pt x="2683" y="2088"/>
                    <a:pt x="2623" y="2115"/>
                  </a:cubicBezTo>
                  <a:cubicBezTo>
                    <a:pt x="1" y="3325"/>
                    <a:pt x="115" y="7132"/>
                    <a:pt x="1233" y="9348"/>
                  </a:cubicBezTo>
                  <a:cubicBezTo>
                    <a:pt x="1879" y="10627"/>
                    <a:pt x="3376" y="11264"/>
                    <a:pt x="4725" y="11307"/>
                  </a:cubicBezTo>
                  <a:cubicBezTo>
                    <a:pt x="4754" y="11308"/>
                    <a:pt x="4782" y="11309"/>
                    <a:pt x="4811" y="11309"/>
                  </a:cubicBezTo>
                  <a:cubicBezTo>
                    <a:pt x="6258" y="11309"/>
                    <a:pt x="6944" y="10067"/>
                    <a:pt x="7297" y="8872"/>
                  </a:cubicBezTo>
                  <a:cubicBezTo>
                    <a:pt x="7977" y="6576"/>
                    <a:pt x="11088" y="7722"/>
                    <a:pt x="12559" y="6043"/>
                  </a:cubicBezTo>
                  <a:cubicBezTo>
                    <a:pt x="13546" y="4918"/>
                    <a:pt x="13435" y="3215"/>
                    <a:pt x="12819" y="1970"/>
                  </a:cubicBezTo>
                  <a:cubicBezTo>
                    <a:pt x="12093" y="505"/>
                    <a:pt x="10812" y="0"/>
                    <a:pt x="937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5"/>
            <p:cNvSpPr/>
            <p:nvPr/>
          </p:nvSpPr>
          <p:spPr>
            <a:xfrm>
              <a:off x="1013299" y="3630103"/>
              <a:ext cx="185316" cy="123387"/>
            </a:xfrm>
            <a:custGeom>
              <a:avLst/>
              <a:gdLst/>
              <a:ahLst/>
              <a:cxnLst/>
              <a:rect l="l" t="t" r="r" b="b"/>
              <a:pathLst>
                <a:path w="13373" h="8904" extrusionOk="0">
                  <a:moveTo>
                    <a:pt x="7764" y="824"/>
                  </a:moveTo>
                  <a:cubicBezTo>
                    <a:pt x="9518" y="824"/>
                    <a:pt x="11150" y="1530"/>
                    <a:pt x="11789" y="3304"/>
                  </a:cubicBezTo>
                  <a:cubicBezTo>
                    <a:pt x="12239" y="4552"/>
                    <a:pt x="11931" y="5996"/>
                    <a:pt x="11084" y="6989"/>
                  </a:cubicBezTo>
                  <a:cubicBezTo>
                    <a:pt x="10715" y="7422"/>
                    <a:pt x="10129" y="7773"/>
                    <a:pt x="9565" y="7773"/>
                  </a:cubicBezTo>
                  <a:cubicBezTo>
                    <a:pt x="9288" y="7773"/>
                    <a:pt x="9016" y="7688"/>
                    <a:pt x="8779" y="7488"/>
                  </a:cubicBezTo>
                  <a:cubicBezTo>
                    <a:pt x="8453" y="7213"/>
                    <a:pt x="8185" y="6968"/>
                    <a:pt x="7795" y="6783"/>
                  </a:cubicBezTo>
                  <a:cubicBezTo>
                    <a:pt x="7553" y="6668"/>
                    <a:pt x="7311" y="6619"/>
                    <a:pt x="7071" y="6619"/>
                  </a:cubicBezTo>
                  <a:cubicBezTo>
                    <a:pt x="5733" y="6619"/>
                    <a:pt x="4435" y="8139"/>
                    <a:pt x="3166" y="8139"/>
                  </a:cubicBezTo>
                  <a:cubicBezTo>
                    <a:pt x="2806" y="8139"/>
                    <a:pt x="2449" y="8017"/>
                    <a:pt x="2093" y="7702"/>
                  </a:cubicBezTo>
                  <a:cubicBezTo>
                    <a:pt x="774" y="6536"/>
                    <a:pt x="2304" y="3359"/>
                    <a:pt x="3239" y="2399"/>
                  </a:cubicBezTo>
                  <a:cubicBezTo>
                    <a:pt x="3258" y="2380"/>
                    <a:pt x="3274" y="2360"/>
                    <a:pt x="3287" y="2340"/>
                  </a:cubicBezTo>
                  <a:lnTo>
                    <a:pt x="3287" y="2340"/>
                  </a:lnTo>
                  <a:cubicBezTo>
                    <a:pt x="3298" y="2333"/>
                    <a:pt x="3308" y="2325"/>
                    <a:pt x="3319" y="2317"/>
                  </a:cubicBezTo>
                  <a:cubicBezTo>
                    <a:pt x="4458" y="1414"/>
                    <a:pt x="6162" y="824"/>
                    <a:pt x="7764" y="824"/>
                  </a:cubicBezTo>
                  <a:close/>
                  <a:moveTo>
                    <a:pt x="8023" y="1"/>
                  </a:moveTo>
                  <a:cubicBezTo>
                    <a:pt x="6088" y="1"/>
                    <a:pt x="4006" y="749"/>
                    <a:pt x="2749" y="1746"/>
                  </a:cubicBezTo>
                  <a:cubicBezTo>
                    <a:pt x="2720" y="1769"/>
                    <a:pt x="2696" y="1794"/>
                    <a:pt x="2676" y="1819"/>
                  </a:cubicBezTo>
                  <a:lnTo>
                    <a:pt x="2676" y="1819"/>
                  </a:lnTo>
                  <a:cubicBezTo>
                    <a:pt x="2673" y="1822"/>
                    <a:pt x="2671" y="1825"/>
                    <a:pt x="2668" y="1827"/>
                  </a:cubicBezTo>
                  <a:cubicBezTo>
                    <a:pt x="1389" y="3143"/>
                    <a:pt x="0" y="6421"/>
                    <a:pt x="1373" y="8090"/>
                  </a:cubicBezTo>
                  <a:cubicBezTo>
                    <a:pt x="1830" y="8645"/>
                    <a:pt x="2515" y="8904"/>
                    <a:pt x="3213" y="8904"/>
                  </a:cubicBezTo>
                  <a:cubicBezTo>
                    <a:pt x="3623" y="8904"/>
                    <a:pt x="4038" y="8814"/>
                    <a:pt x="4413" y="8642"/>
                  </a:cubicBezTo>
                  <a:cubicBezTo>
                    <a:pt x="5219" y="8271"/>
                    <a:pt x="6129" y="7498"/>
                    <a:pt x="7024" y="7498"/>
                  </a:cubicBezTo>
                  <a:cubicBezTo>
                    <a:pt x="7357" y="7498"/>
                    <a:pt x="7687" y="7605"/>
                    <a:pt x="8010" y="7879"/>
                  </a:cubicBezTo>
                  <a:cubicBezTo>
                    <a:pt x="8381" y="8194"/>
                    <a:pt x="8811" y="8635"/>
                    <a:pt x="9341" y="8635"/>
                  </a:cubicBezTo>
                  <a:cubicBezTo>
                    <a:pt x="9368" y="8635"/>
                    <a:pt x="9395" y="8634"/>
                    <a:pt x="9423" y="8632"/>
                  </a:cubicBezTo>
                  <a:cubicBezTo>
                    <a:pt x="12538" y="8371"/>
                    <a:pt x="13373" y="4749"/>
                    <a:pt x="12249" y="2315"/>
                  </a:cubicBezTo>
                  <a:cubicBezTo>
                    <a:pt x="11478" y="641"/>
                    <a:pt x="9813" y="1"/>
                    <a:pt x="802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5"/>
            <p:cNvSpPr/>
            <p:nvPr/>
          </p:nvSpPr>
          <p:spPr>
            <a:xfrm>
              <a:off x="1166314" y="3822611"/>
              <a:ext cx="157089" cy="119826"/>
            </a:xfrm>
            <a:custGeom>
              <a:avLst/>
              <a:gdLst/>
              <a:ahLst/>
              <a:cxnLst/>
              <a:rect l="l" t="t" r="r" b="b"/>
              <a:pathLst>
                <a:path w="11336" h="8647" extrusionOk="0">
                  <a:moveTo>
                    <a:pt x="5976" y="797"/>
                  </a:moveTo>
                  <a:cubicBezTo>
                    <a:pt x="7396" y="797"/>
                    <a:pt x="8710" y="1503"/>
                    <a:pt x="9513" y="2784"/>
                  </a:cubicBezTo>
                  <a:cubicBezTo>
                    <a:pt x="10745" y="4751"/>
                    <a:pt x="9175" y="6897"/>
                    <a:pt x="7280" y="7600"/>
                  </a:cubicBezTo>
                  <a:cubicBezTo>
                    <a:pt x="6716" y="7810"/>
                    <a:pt x="6092" y="7915"/>
                    <a:pt x="5461" y="7915"/>
                  </a:cubicBezTo>
                  <a:cubicBezTo>
                    <a:pt x="3863" y="7915"/>
                    <a:pt x="2220" y="7243"/>
                    <a:pt x="1398" y="5902"/>
                  </a:cubicBezTo>
                  <a:cubicBezTo>
                    <a:pt x="115" y="3811"/>
                    <a:pt x="3150" y="1638"/>
                    <a:pt x="4775" y="1043"/>
                  </a:cubicBezTo>
                  <a:cubicBezTo>
                    <a:pt x="4853" y="1014"/>
                    <a:pt x="4914" y="970"/>
                    <a:pt x="4957" y="916"/>
                  </a:cubicBezTo>
                  <a:lnTo>
                    <a:pt x="4957" y="916"/>
                  </a:lnTo>
                  <a:cubicBezTo>
                    <a:pt x="5299" y="836"/>
                    <a:pt x="5640" y="797"/>
                    <a:pt x="5976" y="797"/>
                  </a:cubicBezTo>
                  <a:close/>
                  <a:moveTo>
                    <a:pt x="5929" y="1"/>
                  </a:moveTo>
                  <a:cubicBezTo>
                    <a:pt x="5466" y="1"/>
                    <a:pt x="5003" y="61"/>
                    <a:pt x="4560" y="184"/>
                  </a:cubicBezTo>
                  <a:cubicBezTo>
                    <a:pt x="4449" y="215"/>
                    <a:pt x="4373" y="277"/>
                    <a:pt x="4328" y="355"/>
                  </a:cubicBezTo>
                  <a:lnTo>
                    <a:pt x="4328" y="355"/>
                  </a:lnTo>
                  <a:cubicBezTo>
                    <a:pt x="2210" y="1203"/>
                    <a:pt x="1" y="3118"/>
                    <a:pt x="428" y="5604"/>
                  </a:cubicBezTo>
                  <a:cubicBezTo>
                    <a:pt x="811" y="7843"/>
                    <a:pt x="3370" y="8647"/>
                    <a:pt x="5526" y="8647"/>
                  </a:cubicBezTo>
                  <a:cubicBezTo>
                    <a:pt x="6113" y="8647"/>
                    <a:pt x="6670" y="8587"/>
                    <a:pt x="7145" y="8481"/>
                  </a:cubicBezTo>
                  <a:cubicBezTo>
                    <a:pt x="9592" y="7936"/>
                    <a:pt x="11336" y="5429"/>
                    <a:pt x="10503" y="2999"/>
                  </a:cubicBezTo>
                  <a:cubicBezTo>
                    <a:pt x="9839" y="1061"/>
                    <a:pt x="7873" y="1"/>
                    <a:pt x="592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5"/>
            <p:cNvSpPr/>
            <p:nvPr/>
          </p:nvSpPr>
          <p:spPr>
            <a:xfrm>
              <a:off x="1298085" y="3559804"/>
              <a:ext cx="133462" cy="123013"/>
            </a:xfrm>
            <a:custGeom>
              <a:avLst/>
              <a:gdLst/>
              <a:ahLst/>
              <a:cxnLst/>
              <a:rect l="l" t="t" r="r" b="b"/>
              <a:pathLst>
                <a:path w="9631" h="8877" extrusionOk="0">
                  <a:moveTo>
                    <a:pt x="4659" y="809"/>
                  </a:moveTo>
                  <a:lnTo>
                    <a:pt x="4659" y="809"/>
                  </a:lnTo>
                  <a:cubicBezTo>
                    <a:pt x="6745" y="859"/>
                    <a:pt x="8932" y="1761"/>
                    <a:pt x="8507" y="4224"/>
                  </a:cubicBezTo>
                  <a:cubicBezTo>
                    <a:pt x="8185" y="6090"/>
                    <a:pt x="6485" y="7527"/>
                    <a:pt x="4740" y="8008"/>
                  </a:cubicBezTo>
                  <a:cubicBezTo>
                    <a:pt x="4550" y="8060"/>
                    <a:pt x="4350" y="8087"/>
                    <a:pt x="4148" y="8087"/>
                  </a:cubicBezTo>
                  <a:cubicBezTo>
                    <a:pt x="3546" y="8087"/>
                    <a:pt x="2932" y="7851"/>
                    <a:pt x="2561" y="7359"/>
                  </a:cubicBezTo>
                  <a:cubicBezTo>
                    <a:pt x="1989" y="6599"/>
                    <a:pt x="2478" y="5829"/>
                    <a:pt x="2805" y="5169"/>
                  </a:cubicBezTo>
                  <a:cubicBezTo>
                    <a:pt x="3028" y="4717"/>
                    <a:pt x="3057" y="4311"/>
                    <a:pt x="2874" y="3848"/>
                  </a:cubicBezTo>
                  <a:cubicBezTo>
                    <a:pt x="2696" y="3400"/>
                    <a:pt x="2218" y="3023"/>
                    <a:pt x="1766" y="2879"/>
                  </a:cubicBezTo>
                  <a:cubicBezTo>
                    <a:pt x="64" y="2337"/>
                    <a:pt x="4165" y="913"/>
                    <a:pt x="4444" y="888"/>
                  </a:cubicBezTo>
                  <a:cubicBezTo>
                    <a:pt x="4530" y="881"/>
                    <a:pt x="4601" y="852"/>
                    <a:pt x="4659" y="809"/>
                  </a:cubicBezTo>
                  <a:close/>
                  <a:moveTo>
                    <a:pt x="4522" y="0"/>
                  </a:moveTo>
                  <a:cubicBezTo>
                    <a:pt x="4407" y="0"/>
                    <a:pt x="4317" y="40"/>
                    <a:pt x="4254" y="102"/>
                  </a:cubicBezTo>
                  <a:lnTo>
                    <a:pt x="4254" y="102"/>
                  </a:lnTo>
                  <a:cubicBezTo>
                    <a:pt x="2955" y="261"/>
                    <a:pt x="1862" y="825"/>
                    <a:pt x="833" y="1631"/>
                  </a:cubicBezTo>
                  <a:cubicBezTo>
                    <a:pt x="182" y="2142"/>
                    <a:pt x="0" y="3073"/>
                    <a:pt x="914" y="3431"/>
                  </a:cubicBezTo>
                  <a:cubicBezTo>
                    <a:pt x="2533" y="4067"/>
                    <a:pt x="2007" y="4619"/>
                    <a:pt x="1676" y="5668"/>
                  </a:cubicBezTo>
                  <a:cubicBezTo>
                    <a:pt x="1498" y="6234"/>
                    <a:pt x="1439" y="6852"/>
                    <a:pt x="1699" y="7411"/>
                  </a:cubicBezTo>
                  <a:cubicBezTo>
                    <a:pt x="2155" y="8392"/>
                    <a:pt x="3047" y="8876"/>
                    <a:pt x="4076" y="8876"/>
                  </a:cubicBezTo>
                  <a:cubicBezTo>
                    <a:pt x="4236" y="8876"/>
                    <a:pt x="4401" y="8864"/>
                    <a:pt x="4567" y="8841"/>
                  </a:cubicBezTo>
                  <a:cubicBezTo>
                    <a:pt x="6864" y="8515"/>
                    <a:pt x="9118" y="6422"/>
                    <a:pt x="9348" y="4051"/>
                  </a:cubicBezTo>
                  <a:cubicBezTo>
                    <a:pt x="9630" y="1153"/>
                    <a:pt x="7027" y="16"/>
                    <a:pt x="4525" y="0"/>
                  </a:cubicBezTo>
                  <a:cubicBezTo>
                    <a:pt x="4524" y="0"/>
                    <a:pt x="4523" y="0"/>
                    <a:pt x="452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5"/>
            <p:cNvSpPr/>
            <p:nvPr/>
          </p:nvSpPr>
          <p:spPr>
            <a:xfrm>
              <a:off x="1356716" y="3737692"/>
              <a:ext cx="166581" cy="118371"/>
            </a:xfrm>
            <a:custGeom>
              <a:avLst/>
              <a:gdLst/>
              <a:ahLst/>
              <a:cxnLst/>
              <a:rect l="l" t="t" r="r" b="b"/>
              <a:pathLst>
                <a:path w="12021" h="8542" extrusionOk="0">
                  <a:moveTo>
                    <a:pt x="5450" y="806"/>
                  </a:moveTo>
                  <a:cubicBezTo>
                    <a:pt x="7525" y="806"/>
                    <a:pt x="10265" y="911"/>
                    <a:pt x="11113" y="3091"/>
                  </a:cubicBezTo>
                  <a:cubicBezTo>
                    <a:pt x="11624" y="4406"/>
                    <a:pt x="9981" y="5775"/>
                    <a:pt x="9091" y="6437"/>
                  </a:cubicBezTo>
                  <a:cubicBezTo>
                    <a:pt x="8278" y="7041"/>
                    <a:pt x="7336" y="7589"/>
                    <a:pt x="6376" y="7589"/>
                  </a:cubicBezTo>
                  <a:cubicBezTo>
                    <a:pt x="5896" y="7589"/>
                    <a:pt x="5412" y="7452"/>
                    <a:pt x="4937" y="7117"/>
                  </a:cubicBezTo>
                  <a:cubicBezTo>
                    <a:pt x="4326" y="6684"/>
                    <a:pt x="3673" y="6296"/>
                    <a:pt x="2974" y="6023"/>
                  </a:cubicBezTo>
                  <a:cubicBezTo>
                    <a:pt x="1902" y="5601"/>
                    <a:pt x="345" y="5232"/>
                    <a:pt x="1061" y="3766"/>
                  </a:cubicBezTo>
                  <a:cubicBezTo>
                    <a:pt x="1714" y="2433"/>
                    <a:pt x="3400" y="1346"/>
                    <a:pt x="4760" y="873"/>
                  </a:cubicBezTo>
                  <a:cubicBezTo>
                    <a:pt x="4808" y="857"/>
                    <a:pt x="4849" y="834"/>
                    <a:pt x="4884" y="807"/>
                  </a:cubicBezTo>
                  <a:lnTo>
                    <a:pt x="4884" y="807"/>
                  </a:lnTo>
                  <a:cubicBezTo>
                    <a:pt x="5065" y="807"/>
                    <a:pt x="5255" y="806"/>
                    <a:pt x="5450" y="806"/>
                  </a:cubicBezTo>
                  <a:close/>
                  <a:moveTo>
                    <a:pt x="4814" y="1"/>
                  </a:moveTo>
                  <a:cubicBezTo>
                    <a:pt x="4706" y="1"/>
                    <a:pt x="4620" y="35"/>
                    <a:pt x="4557" y="90"/>
                  </a:cubicBezTo>
                  <a:lnTo>
                    <a:pt x="4557" y="90"/>
                  </a:lnTo>
                  <a:cubicBezTo>
                    <a:pt x="4553" y="92"/>
                    <a:pt x="4550" y="93"/>
                    <a:pt x="4546" y="94"/>
                  </a:cubicBezTo>
                  <a:lnTo>
                    <a:pt x="4546" y="96"/>
                  </a:lnTo>
                  <a:cubicBezTo>
                    <a:pt x="2920" y="660"/>
                    <a:pt x="100" y="2362"/>
                    <a:pt x="33" y="4353"/>
                  </a:cubicBezTo>
                  <a:cubicBezTo>
                    <a:pt x="0" y="5282"/>
                    <a:pt x="519" y="5824"/>
                    <a:pt x="1302" y="6245"/>
                  </a:cubicBezTo>
                  <a:cubicBezTo>
                    <a:pt x="2102" y="6674"/>
                    <a:pt x="3002" y="6880"/>
                    <a:pt x="3798" y="7337"/>
                  </a:cubicBezTo>
                  <a:cubicBezTo>
                    <a:pt x="4544" y="7763"/>
                    <a:pt x="5119" y="8289"/>
                    <a:pt x="5970" y="8490"/>
                  </a:cubicBezTo>
                  <a:cubicBezTo>
                    <a:pt x="6120" y="8525"/>
                    <a:pt x="6280" y="8542"/>
                    <a:pt x="6446" y="8542"/>
                  </a:cubicBezTo>
                  <a:cubicBezTo>
                    <a:pt x="8595" y="8542"/>
                    <a:pt x="11936" y="5753"/>
                    <a:pt x="11967" y="3738"/>
                  </a:cubicBezTo>
                  <a:cubicBezTo>
                    <a:pt x="12020" y="202"/>
                    <a:pt x="7328" y="1"/>
                    <a:pt x="481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5"/>
            <p:cNvSpPr/>
            <p:nvPr/>
          </p:nvSpPr>
          <p:spPr>
            <a:xfrm>
              <a:off x="1504284" y="3635840"/>
              <a:ext cx="94425" cy="80055"/>
            </a:xfrm>
            <a:custGeom>
              <a:avLst/>
              <a:gdLst/>
              <a:ahLst/>
              <a:cxnLst/>
              <a:rect l="l" t="t" r="r" b="b"/>
              <a:pathLst>
                <a:path w="6814" h="5777" extrusionOk="0">
                  <a:moveTo>
                    <a:pt x="3045" y="777"/>
                  </a:moveTo>
                  <a:lnTo>
                    <a:pt x="3045" y="777"/>
                  </a:lnTo>
                  <a:cubicBezTo>
                    <a:pt x="3092" y="798"/>
                    <a:pt x="3146" y="810"/>
                    <a:pt x="3208" y="811"/>
                  </a:cubicBezTo>
                  <a:cubicBezTo>
                    <a:pt x="3866" y="820"/>
                    <a:pt x="4496" y="870"/>
                    <a:pt x="5065" y="1221"/>
                  </a:cubicBezTo>
                  <a:cubicBezTo>
                    <a:pt x="5728" y="1630"/>
                    <a:pt x="5952" y="2615"/>
                    <a:pt x="5952" y="3326"/>
                  </a:cubicBezTo>
                  <a:cubicBezTo>
                    <a:pt x="5952" y="3721"/>
                    <a:pt x="5805" y="4006"/>
                    <a:pt x="5621" y="4342"/>
                  </a:cubicBezTo>
                  <a:cubicBezTo>
                    <a:pt x="5502" y="4558"/>
                    <a:pt x="5271" y="4912"/>
                    <a:pt x="5285" y="4925"/>
                  </a:cubicBezTo>
                  <a:lnTo>
                    <a:pt x="5285" y="4925"/>
                  </a:lnTo>
                  <a:cubicBezTo>
                    <a:pt x="5019" y="4699"/>
                    <a:pt x="4778" y="4517"/>
                    <a:pt x="4437" y="4411"/>
                  </a:cubicBezTo>
                  <a:cubicBezTo>
                    <a:pt x="3902" y="4247"/>
                    <a:pt x="3331" y="4325"/>
                    <a:pt x="2784" y="4131"/>
                  </a:cubicBezTo>
                  <a:cubicBezTo>
                    <a:pt x="2256" y="3942"/>
                    <a:pt x="1799" y="3549"/>
                    <a:pt x="1501" y="3080"/>
                  </a:cubicBezTo>
                  <a:cubicBezTo>
                    <a:pt x="740" y="1879"/>
                    <a:pt x="1941" y="1060"/>
                    <a:pt x="2992" y="794"/>
                  </a:cubicBezTo>
                  <a:cubicBezTo>
                    <a:pt x="3010" y="789"/>
                    <a:pt x="3028" y="783"/>
                    <a:pt x="3045" y="777"/>
                  </a:cubicBezTo>
                  <a:close/>
                  <a:moveTo>
                    <a:pt x="2886" y="1"/>
                  </a:moveTo>
                  <a:cubicBezTo>
                    <a:pt x="2852" y="1"/>
                    <a:pt x="2816" y="5"/>
                    <a:pt x="2779" y="15"/>
                  </a:cubicBezTo>
                  <a:lnTo>
                    <a:pt x="2779" y="18"/>
                  </a:lnTo>
                  <a:cubicBezTo>
                    <a:pt x="1316" y="387"/>
                    <a:pt x="0" y="1503"/>
                    <a:pt x="631" y="3130"/>
                  </a:cubicBezTo>
                  <a:cubicBezTo>
                    <a:pt x="882" y="3785"/>
                    <a:pt x="1404" y="4278"/>
                    <a:pt x="1989" y="4638"/>
                  </a:cubicBezTo>
                  <a:cubicBezTo>
                    <a:pt x="2329" y="4849"/>
                    <a:pt x="2725" y="4979"/>
                    <a:pt x="3111" y="5073"/>
                  </a:cubicBezTo>
                  <a:cubicBezTo>
                    <a:pt x="3554" y="5180"/>
                    <a:pt x="4077" y="5073"/>
                    <a:pt x="4479" y="5303"/>
                  </a:cubicBezTo>
                  <a:cubicBezTo>
                    <a:pt x="4737" y="5451"/>
                    <a:pt x="4987" y="5777"/>
                    <a:pt x="5293" y="5777"/>
                  </a:cubicBezTo>
                  <a:cubicBezTo>
                    <a:pt x="5384" y="5777"/>
                    <a:pt x="5479" y="5748"/>
                    <a:pt x="5581" y="5679"/>
                  </a:cubicBezTo>
                  <a:cubicBezTo>
                    <a:pt x="6204" y="5251"/>
                    <a:pt x="6689" y="4295"/>
                    <a:pt x="6743" y="3551"/>
                  </a:cubicBezTo>
                  <a:cubicBezTo>
                    <a:pt x="6814" y="2554"/>
                    <a:pt x="6520" y="1581"/>
                    <a:pt x="5846" y="832"/>
                  </a:cubicBezTo>
                  <a:cubicBezTo>
                    <a:pt x="5200" y="112"/>
                    <a:pt x="4108" y="16"/>
                    <a:pt x="3208" y="2"/>
                  </a:cubicBezTo>
                  <a:cubicBezTo>
                    <a:pt x="3206" y="2"/>
                    <a:pt x="3204" y="2"/>
                    <a:pt x="3201" y="2"/>
                  </a:cubicBezTo>
                  <a:cubicBezTo>
                    <a:pt x="3140" y="2"/>
                    <a:pt x="3087" y="14"/>
                    <a:pt x="3040" y="34"/>
                  </a:cubicBezTo>
                  <a:lnTo>
                    <a:pt x="3040" y="34"/>
                  </a:lnTo>
                  <a:cubicBezTo>
                    <a:pt x="2994" y="13"/>
                    <a:pt x="2943" y="1"/>
                    <a:pt x="288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45"/>
          <p:cNvGrpSpPr/>
          <p:nvPr/>
        </p:nvGrpSpPr>
        <p:grpSpPr>
          <a:xfrm>
            <a:off x="2728747" y="3502891"/>
            <a:ext cx="1078051" cy="1036688"/>
            <a:chOff x="1142423" y="2075513"/>
            <a:chExt cx="1464544" cy="1408352"/>
          </a:xfrm>
        </p:grpSpPr>
        <p:sp>
          <p:nvSpPr>
            <p:cNvPr id="1973" name="Google Shape;1973;p45"/>
            <p:cNvSpPr/>
            <p:nvPr/>
          </p:nvSpPr>
          <p:spPr>
            <a:xfrm>
              <a:off x="1326368" y="2082248"/>
              <a:ext cx="1260672" cy="1381205"/>
            </a:xfrm>
            <a:custGeom>
              <a:avLst/>
              <a:gdLst/>
              <a:ahLst/>
              <a:cxnLst/>
              <a:rect l="l" t="t" r="r" b="b"/>
              <a:pathLst>
                <a:path w="90974" h="99672" extrusionOk="0">
                  <a:moveTo>
                    <a:pt x="40992" y="0"/>
                  </a:moveTo>
                  <a:cubicBezTo>
                    <a:pt x="38329" y="0"/>
                    <a:pt x="35628" y="413"/>
                    <a:pt x="33056" y="831"/>
                  </a:cubicBezTo>
                  <a:cubicBezTo>
                    <a:pt x="32920" y="854"/>
                    <a:pt x="32786" y="895"/>
                    <a:pt x="32658" y="951"/>
                  </a:cubicBezTo>
                  <a:cubicBezTo>
                    <a:pt x="31021" y="1209"/>
                    <a:pt x="29383" y="1522"/>
                    <a:pt x="27728" y="1801"/>
                  </a:cubicBezTo>
                  <a:cubicBezTo>
                    <a:pt x="27394" y="1858"/>
                    <a:pt x="27146" y="1989"/>
                    <a:pt x="26960" y="2162"/>
                  </a:cubicBezTo>
                  <a:cubicBezTo>
                    <a:pt x="26570" y="2254"/>
                    <a:pt x="26179" y="2346"/>
                    <a:pt x="25791" y="2448"/>
                  </a:cubicBezTo>
                  <a:cubicBezTo>
                    <a:pt x="25769" y="2453"/>
                    <a:pt x="25753" y="2467"/>
                    <a:pt x="25732" y="2472"/>
                  </a:cubicBezTo>
                  <a:cubicBezTo>
                    <a:pt x="25692" y="2470"/>
                    <a:pt x="25652" y="2468"/>
                    <a:pt x="25612" y="2468"/>
                  </a:cubicBezTo>
                  <a:cubicBezTo>
                    <a:pt x="25375" y="2468"/>
                    <a:pt x="25139" y="2516"/>
                    <a:pt x="24920" y="2611"/>
                  </a:cubicBezTo>
                  <a:lnTo>
                    <a:pt x="24559" y="2765"/>
                  </a:lnTo>
                  <a:cubicBezTo>
                    <a:pt x="24538" y="2768"/>
                    <a:pt x="24519" y="2765"/>
                    <a:pt x="24500" y="2770"/>
                  </a:cubicBezTo>
                  <a:cubicBezTo>
                    <a:pt x="22980" y="3028"/>
                    <a:pt x="21604" y="3521"/>
                    <a:pt x="20238" y="4224"/>
                  </a:cubicBezTo>
                  <a:cubicBezTo>
                    <a:pt x="20184" y="4255"/>
                    <a:pt x="20131" y="4290"/>
                    <a:pt x="20080" y="4326"/>
                  </a:cubicBezTo>
                  <a:cubicBezTo>
                    <a:pt x="17447" y="5245"/>
                    <a:pt x="14830" y="6201"/>
                    <a:pt x="12325" y="7456"/>
                  </a:cubicBezTo>
                  <a:cubicBezTo>
                    <a:pt x="11806" y="7716"/>
                    <a:pt x="11562" y="8126"/>
                    <a:pt x="11520" y="8560"/>
                  </a:cubicBezTo>
                  <a:cubicBezTo>
                    <a:pt x="10918" y="8801"/>
                    <a:pt x="10355" y="9149"/>
                    <a:pt x="9966" y="9649"/>
                  </a:cubicBezTo>
                  <a:cubicBezTo>
                    <a:pt x="9537" y="9850"/>
                    <a:pt x="9109" y="10056"/>
                    <a:pt x="8673" y="10236"/>
                  </a:cubicBezTo>
                  <a:cubicBezTo>
                    <a:pt x="8249" y="10413"/>
                    <a:pt x="8347" y="11033"/>
                    <a:pt x="8760" y="11033"/>
                  </a:cubicBezTo>
                  <a:cubicBezTo>
                    <a:pt x="8800" y="11033"/>
                    <a:pt x="8842" y="11027"/>
                    <a:pt x="8887" y="11015"/>
                  </a:cubicBezTo>
                  <a:cubicBezTo>
                    <a:pt x="9346" y="10890"/>
                    <a:pt x="9807" y="10788"/>
                    <a:pt x="10267" y="10696"/>
                  </a:cubicBezTo>
                  <a:cubicBezTo>
                    <a:pt x="10298" y="10704"/>
                    <a:pt x="10330" y="10708"/>
                    <a:pt x="10363" y="10708"/>
                  </a:cubicBezTo>
                  <a:cubicBezTo>
                    <a:pt x="10374" y="10708"/>
                    <a:pt x="10384" y="10708"/>
                    <a:pt x="10395" y="10707"/>
                  </a:cubicBezTo>
                  <a:cubicBezTo>
                    <a:pt x="11467" y="10581"/>
                    <a:pt x="12566" y="10722"/>
                    <a:pt x="13620" y="10489"/>
                  </a:cubicBezTo>
                  <a:cubicBezTo>
                    <a:pt x="14082" y="10513"/>
                    <a:pt x="14547" y="10525"/>
                    <a:pt x="15011" y="10525"/>
                  </a:cubicBezTo>
                  <a:cubicBezTo>
                    <a:pt x="15115" y="10525"/>
                    <a:pt x="15219" y="10525"/>
                    <a:pt x="15323" y="10523"/>
                  </a:cubicBezTo>
                  <a:cubicBezTo>
                    <a:pt x="15455" y="10745"/>
                    <a:pt x="15635" y="10935"/>
                    <a:pt x="15877" y="11051"/>
                  </a:cubicBezTo>
                  <a:cubicBezTo>
                    <a:pt x="16324" y="11268"/>
                    <a:pt x="16686" y="11370"/>
                    <a:pt x="17176" y="11434"/>
                  </a:cubicBezTo>
                  <a:cubicBezTo>
                    <a:pt x="17201" y="11435"/>
                    <a:pt x="17227" y="11436"/>
                    <a:pt x="17253" y="11436"/>
                  </a:cubicBezTo>
                  <a:cubicBezTo>
                    <a:pt x="17284" y="11436"/>
                    <a:pt x="17316" y="11435"/>
                    <a:pt x="17347" y="11432"/>
                  </a:cubicBezTo>
                  <a:lnTo>
                    <a:pt x="17939" y="11550"/>
                  </a:lnTo>
                  <a:cubicBezTo>
                    <a:pt x="18154" y="11593"/>
                    <a:pt x="18355" y="11635"/>
                    <a:pt x="18548" y="11666"/>
                  </a:cubicBezTo>
                  <a:cubicBezTo>
                    <a:pt x="18673" y="11936"/>
                    <a:pt x="18900" y="12177"/>
                    <a:pt x="19267" y="12344"/>
                  </a:cubicBezTo>
                  <a:cubicBezTo>
                    <a:pt x="19275" y="12348"/>
                    <a:pt x="19279" y="12351"/>
                    <a:pt x="19288" y="12355"/>
                  </a:cubicBezTo>
                  <a:cubicBezTo>
                    <a:pt x="19170" y="12663"/>
                    <a:pt x="19158" y="13001"/>
                    <a:pt x="19251" y="13316"/>
                  </a:cubicBezTo>
                  <a:cubicBezTo>
                    <a:pt x="19270" y="13376"/>
                    <a:pt x="19281" y="13438"/>
                    <a:pt x="19294" y="13499"/>
                  </a:cubicBezTo>
                  <a:cubicBezTo>
                    <a:pt x="19300" y="13556"/>
                    <a:pt x="19319" y="13696"/>
                    <a:pt x="19331" y="13805"/>
                  </a:cubicBezTo>
                  <a:cubicBezTo>
                    <a:pt x="19159" y="14069"/>
                    <a:pt x="18964" y="14313"/>
                    <a:pt x="18747" y="14539"/>
                  </a:cubicBezTo>
                  <a:cubicBezTo>
                    <a:pt x="18600" y="14690"/>
                    <a:pt x="18609" y="14870"/>
                    <a:pt x="18692" y="15010"/>
                  </a:cubicBezTo>
                  <a:cubicBezTo>
                    <a:pt x="16388" y="16951"/>
                    <a:pt x="14259" y="19272"/>
                    <a:pt x="15782" y="21938"/>
                  </a:cubicBezTo>
                  <a:cubicBezTo>
                    <a:pt x="16063" y="22430"/>
                    <a:pt x="16619" y="22740"/>
                    <a:pt x="17182" y="22740"/>
                  </a:cubicBezTo>
                  <a:cubicBezTo>
                    <a:pt x="17324" y="22740"/>
                    <a:pt x="17467" y="22720"/>
                    <a:pt x="17605" y="22679"/>
                  </a:cubicBezTo>
                  <a:cubicBezTo>
                    <a:pt x="17823" y="22615"/>
                    <a:pt x="18048" y="22539"/>
                    <a:pt x="18270" y="22464"/>
                  </a:cubicBezTo>
                  <a:cubicBezTo>
                    <a:pt x="20688" y="23920"/>
                    <a:pt x="23219" y="22428"/>
                    <a:pt x="24240" y="25729"/>
                  </a:cubicBezTo>
                  <a:cubicBezTo>
                    <a:pt x="23240" y="27427"/>
                    <a:pt x="22748" y="29028"/>
                    <a:pt x="21015" y="30262"/>
                  </a:cubicBezTo>
                  <a:cubicBezTo>
                    <a:pt x="19713" y="31187"/>
                    <a:pt x="18261" y="31931"/>
                    <a:pt x="16812" y="32592"/>
                  </a:cubicBezTo>
                  <a:cubicBezTo>
                    <a:pt x="14058" y="33847"/>
                    <a:pt x="11744" y="34905"/>
                    <a:pt x="10132" y="37583"/>
                  </a:cubicBezTo>
                  <a:cubicBezTo>
                    <a:pt x="9632" y="38412"/>
                    <a:pt x="10061" y="39778"/>
                    <a:pt x="11096" y="39956"/>
                  </a:cubicBezTo>
                  <a:cubicBezTo>
                    <a:pt x="12774" y="40244"/>
                    <a:pt x="14344" y="40778"/>
                    <a:pt x="15883" y="41410"/>
                  </a:cubicBezTo>
                  <a:cubicBezTo>
                    <a:pt x="15202" y="42201"/>
                    <a:pt x="14487" y="42961"/>
                    <a:pt x="13617" y="43545"/>
                  </a:cubicBezTo>
                  <a:cubicBezTo>
                    <a:pt x="13546" y="43593"/>
                    <a:pt x="13476" y="43649"/>
                    <a:pt x="13412" y="43707"/>
                  </a:cubicBezTo>
                  <a:cubicBezTo>
                    <a:pt x="11661" y="44455"/>
                    <a:pt x="9756" y="44980"/>
                    <a:pt x="8145" y="46089"/>
                  </a:cubicBezTo>
                  <a:lnTo>
                    <a:pt x="7967" y="46209"/>
                  </a:lnTo>
                  <a:lnTo>
                    <a:pt x="7972" y="46216"/>
                  </a:lnTo>
                  <a:cubicBezTo>
                    <a:pt x="7861" y="46297"/>
                    <a:pt x="7747" y="46373"/>
                    <a:pt x="7639" y="46461"/>
                  </a:cubicBezTo>
                  <a:cubicBezTo>
                    <a:pt x="6530" y="47353"/>
                    <a:pt x="7404" y="48980"/>
                    <a:pt x="8555" y="49207"/>
                  </a:cubicBezTo>
                  <a:cubicBezTo>
                    <a:pt x="8939" y="49489"/>
                    <a:pt x="9357" y="49700"/>
                    <a:pt x="9850" y="49906"/>
                  </a:cubicBezTo>
                  <a:cubicBezTo>
                    <a:pt x="10355" y="50119"/>
                    <a:pt x="10954" y="50204"/>
                    <a:pt x="11482" y="50349"/>
                  </a:cubicBezTo>
                  <a:cubicBezTo>
                    <a:pt x="12488" y="50628"/>
                    <a:pt x="12621" y="51554"/>
                    <a:pt x="12687" y="52401"/>
                  </a:cubicBezTo>
                  <a:cubicBezTo>
                    <a:pt x="11399" y="53851"/>
                    <a:pt x="9904" y="55091"/>
                    <a:pt x="8051" y="55954"/>
                  </a:cubicBezTo>
                  <a:cubicBezTo>
                    <a:pt x="5373" y="57201"/>
                    <a:pt x="0" y="59273"/>
                    <a:pt x="83" y="62915"/>
                  </a:cubicBezTo>
                  <a:cubicBezTo>
                    <a:pt x="132" y="65052"/>
                    <a:pt x="1517" y="65769"/>
                    <a:pt x="3320" y="65769"/>
                  </a:cubicBezTo>
                  <a:cubicBezTo>
                    <a:pt x="3616" y="65769"/>
                    <a:pt x="3922" y="65749"/>
                    <a:pt x="4236" y="65714"/>
                  </a:cubicBezTo>
                  <a:cubicBezTo>
                    <a:pt x="4428" y="65939"/>
                    <a:pt x="4679" y="66107"/>
                    <a:pt x="4960" y="66199"/>
                  </a:cubicBezTo>
                  <a:cubicBezTo>
                    <a:pt x="7740" y="67142"/>
                    <a:pt x="8775" y="69704"/>
                    <a:pt x="6615" y="72010"/>
                  </a:cubicBezTo>
                  <a:cubicBezTo>
                    <a:pt x="5664" y="73022"/>
                    <a:pt x="4392" y="73914"/>
                    <a:pt x="3670" y="75120"/>
                  </a:cubicBezTo>
                  <a:cubicBezTo>
                    <a:pt x="3080" y="76107"/>
                    <a:pt x="3170" y="76921"/>
                    <a:pt x="3627" y="77518"/>
                  </a:cubicBezTo>
                  <a:cubicBezTo>
                    <a:pt x="3684" y="78287"/>
                    <a:pt x="4269" y="78858"/>
                    <a:pt x="5006" y="78984"/>
                  </a:cubicBezTo>
                  <a:cubicBezTo>
                    <a:pt x="5013" y="78988"/>
                    <a:pt x="5022" y="78993"/>
                    <a:pt x="5029" y="78998"/>
                  </a:cubicBezTo>
                  <a:cubicBezTo>
                    <a:pt x="5341" y="79356"/>
                    <a:pt x="5730" y="79720"/>
                    <a:pt x="6097" y="79896"/>
                  </a:cubicBezTo>
                  <a:cubicBezTo>
                    <a:pt x="6133" y="79974"/>
                    <a:pt x="6168" y="80052"/>
                    <a:pt x="6206" y="80128"/>
                  </a:cubicBezTo>
                  <a:cubicBezTo>
                    <a:pt x="6256" y="80232"/>
                    <a:pt x="6310" y="80334"/>
                    <a:pt x="6360" y="80438"/>
                  </a:cubicBezTo>
                  <a:cubicBezTo>
                    <a:pt x="6374" y="80468"/>
                    <a:pt x="6386" y="80495"/>
                    <a:pt x="6400" y="80523"/>
                  </a:cubicBezTo>
                  <a:cubicBezTo>
                    <a:pt x="6405" y="80539"/>
                    <a:pt x="6409" y="80551"/>
                    <a:pt x="6417" y="80573"/>
                  </a:cubicBezTo>
                  <a:cubicBezTo>
                    <a:pt x="6499" y="80798"/>
                    <a:pt x="6622" y="81008"/>
                    <a:pt x="6779" y="81189"/>
                  </a:cubicBezTo>
                  <a:cubicBezTo>
                    <a:pt x="6490" y="82193"/>
                    <a:pt x="6360" y="83198"/>
                    <a:pt x="6499" y="84125"/>
                  </a:cubicBezTo>
                  <a:cubicBezTo>
                    <a:pt x="6502" y="84153"/>
                    <a:pt x="6518" y="84174"/>
                    <a:pt x="6523" y="84202"/>
                  </a:cubicBezTo>
                  <a:cubicBezTo>
                    <a:pt x="6099" y="85725"/>
                    <a:pt x="5408" y="87234"/>
                    <a:pt x="4884" y="88595"/>
                  </a:cubicBezTo>
                  <a:cubicBezTo>
                    <a:pt x="4429" y="89773"/>
                    <a:pt x="5443" y="90551"/>
                    <a:pt x="6461" y="90551"/>
                  </a:cubicBezTo>
                  <a:cubicBezTo>
                    <a:pt x="6574" y="90551"/>
                    <a:pt x="6687" y="90541"/>
                    <a:pt x="6798" y="90522"/>
                  </a:cubicBezTo>
                  <a:cubicBezTo>
                    <a:pt x="6812" y="90537"/>
                    <a:pt x="6821" y="90554"/>
                    <a:pt x="6833" y="90568"/>
                  </a:cubicBezTo>
                  <a:cubicBezTo>
                    <a:pt x="8853" y="92839"/>
                    <a:pt x="11487" y="94347"/>
                    <a:pt x="14103" y="95827"/>
                  </a:cubicBezTo>
                  <a:cubicBezTo>
                    <a:pt x="14349" y="95967"/>
                    <a:pt x="14638" y="96036"/>
                    <a:pt x="14927" y="96036"/>
                  </a:cubicBezTo>
                  <a:cubicBezTo>
                    <a:pt x="15488" y="96036"/>
                    <a:pt x="16051" y="95773"/>
                    <a:pt x="16312" y="95247"/>
                  </a:cubicBezTo>
                  <a:cubicBezTo>
                    <a:pt x="16961" y="93940"/>
                    <a:pt x="17344" y="92469"/>
                    <a:pt x="17368" y="91006"/>
                  </a:cubicBezTo>
                  <a:cubicBezTo>
                    <a:pt x="17396" y="89183"/>
                    <a:pt x="15872" y="88176"/>
                    <a:pt x="14686" y="87073"/>
                  </a:cubicBezTo>
                  <a:cubicBezTo>
                    <a:pt x="14685" y="87072"/>
                    <a:pt x="14683" y="87072"/>
                    <a:pt x="14681" y="87070"/>
                  </a:cubicBezTo>
                  <a:cubicBezTo>
                    <a:pt x="14548" y="86874"/>
                    <a:pt x="14415" y="86679"/>
                    <a:pt x="14295" y="86476"/>
                  </a:cubicBezTo>
                  <a:cubicBezTo>
                    <a:pt x="14184" y="85567"/>
                    <a:pt x="13916" y="84615"/>
                    <a:pt x="13431" y="83957"/>
                  </a:cubicBezTo>
                  <a:cubicBezTo>
                    <a:pt x="14581" y="82292"/>
                    <a:pt x="15919" y="81094"/>
                    <a:pt x="16696" y="79370"/>
                  </a:cubicBezTo>
                  <a:cubicBezTo>
                    <a:pt x="17188" y="78988"/>
                    <a:pt x="17515" y="78375"/>
                    <a:pt x="17363" y="77693"/>
                  </a:cubicBezTo>
                  <a:lnTo>
                    <a:pt x="17202" y="76968"/>
                  </a:lnTo>
                  <a:cubicBezTo>
                    <a:pt x="17113" y="76569"/>
                    <a:pt x="16878" y="76275"/>
                    <a:pt x="16575" y="76079"/>
                  </a:cubicBezTo>
                  <a:cubicBezTo>
                    <a:pt x="16269" y="75560"/>
                    <a:pt x="15924" y="75065"/>
                    <a:pt x="15543" y="74598"/>
                  </a:cubicBezTo>
                  <a:cubicBezTo>
                    <a:pt x="15308" y="73978"/>
                    <a:pt x="15093" y="73358"/>
                    <a:pt x="14941" y="72688"/>
                  </a:cubicBezTo>
                  <a:cubicBezTo>
                    <a:pt x="14918" y="72605"/>
                    <a:pt x="14892" y="72522"/>
                    <a:pt x="14860" y="72443"/>
                  </a:cubicBezTo>
                  <a:cubicBezTo>
                    <a:pt x="15112" y="71658"/>
                    <a:pt x="15438" y="70886"/>
                    <a:pt x="16014" y="70168"/>
                  </a:cubicBezTo>
                  <a:cubicBezTo>
                    <a:pt x="16609" y="69425"/>
                    <a:pt x="17503" y="69181"/>
                    <a:pt x="18498" y="69181"/>
                  </a:cubicBezTo>
                  <a:cubicBezTo>
                    <a:pt x="20187" y="69181"/>
                    <a:pt x="22169" y="69886"/>
                    <a:pt x="23475" y="70050"/>
                  </a:cubicBezTo>
                  <a:cubicBezTo>
                    <a:pt x="23485" y="70052"/>
                    <a:pt x="23495" y="70052"/>
                    <a:pt x="23504" y="70052"/>
                  </a:cubicBezTo>
                  <a:cubicBezTo>
                    <a:pt x="23514" y="70052"/>
                    <a:pt x="23524" y="70051"/>
                    <a:pt x="23534" y="70051"/>
                  </a:cubicBezTo>
                  <a:cubicBezTo>
                    <a:pt x="23540" y="70051"/>
                    <a:pt x="23545" y="70052"/>
                    <a:pt x="23551" y="70052"/>
                  </a:cubicBezTo>
                  <a:cubicBezTo>
                    <a:pt x="24259" y="70784"/>
                    <a:pt x="25031" y="71392"/>
                    <a:pt x="25864" y="71767"/>
                  </a:cubicBezTo>
                  <a:cubicBezTo>
                    <a:pt x="26289" y="71960"/>
                    <a:pt x="26709" y="72044"/>
                    <a:pt x="27118" y="72044"/>
                  </a:cubicBezTo>
                  <a:cubicBezTo>
                    <a:pt x="28497" y="72044"/>
                    <a:pt x="29757" y="71086"/>
                    <a:pt x="30712" y="70073"/>
                  </a:cubicBezTo>
                  <a:cubicBezTo>
                    <a:pt x="31114" y="69645"/>
                    <a:pt x="31483" y="69199"/>
                    <a:pt x="31838" y="68742"/>
                  </a:cubicBezTo>
                  <a:cubicBezTo>
                    <a:pt x="33683" y="67680"/>
                    <a:pt x="35056" y="66033"/>
                    <a:pt x="36882" y="64919"/>
                  </a:cubicBezTo>
                  <a:cubicBezTo>
                    <a:pt x="37628" y="64464"/>
                    <a:pt x="38412" y="64149"/>
                    <a:pt x="39214" y="63909"/>
                  </a:cubicBezTo>
                  <a:cubicBezTo>
                    <a:pt x="39489" y="64115"/>
                    <a:pt x="39819" y="64214"/>
                    <a:pt x="40161" y="64214"/>
                  </a:cubicBezTo>
                  <a:cubicBezTo>
                    <a:pt x="40442" y="64214"/>
                    <a:pt x="40730" y="64146"/>
                    <a:pt x="41002" y="64016"/>
                  </a:cubicBezTo>
                  <a:cubicBezTo>
                    <a:pt x="41064" y="63992"/>
                    <a:pt x="41128" y="63969"/>
                    <a:pt x="41192" y="63947"/>
                  </a:cubicBezTo>
                  <a:cubicBezTo>
                    <a:pt x="41234" y="63933"/>
                    <a:pt x="41277" y="63924"/>
                    <a:pt x="41319" y="63912"/>
                  </a:cubicBezTo>
                  <a:cubicBezTo>
                    <a:pt x="42653" y="64407"/>
                    <a:pt x="44211" y="64902"/>
                    <a:pt x="43979" y="66609"/>
                  </a:cubicBezTo>
                  <a:cubicBezTo>
                    <a:pt x="43744" y="68338"/>
                    <a:pt x="42660" y="69933"/>
                    <a:pt x="42264" y="71639"/>
                  </a:cubicBezTo>
                  <a:cubicBezTo>
                    <a:pt x="42000" y="72784"/>
                    <a:pt x="42844" y="73646"/>
                    <a:pt x="43842" y="73646"/>
                  </a:cubicBezTo>
                  <a:cubicBezTo>
                    <a:pt x="43990" y="73646"/>
                    <a:pt x="44141" y="73627"/>
                    <a:pt x="44292" y="73587"/>
                  </a:cubicBezTo>
                  <a:cubicBezTo>
                    <a:pt x="44488" y="73704"/>
                    <a:pt x="44725" y="73775"/>
                    <a:pt x="45008" y="73775"/>
                  </a:cubicBezTo>
                  <a:cubicBezTo>
                    <a:pt x="45068" y="73775"/>
                    <a:pt x="45130" y="73772"/>
                    <a:pt x="45194" y="73765"/>
                  </a:cubicBezTo>
                  <a:cubicBezTo>
                    <a:pt x="45842" y="73698"/>
                    <a:pt x="46500" y="73653"/>
                    <a:pt x="47156" y="73653"/>
                  </a:cubicBezTo>
                  <a:cubicBezTo>
                    <a:pt x="47899" y="73653"/>
                    <a:pt x="48640" y="73710"/>
                    <a:pt x="49364" y="73855"/>
                  </a:cubicBezTo>
                  <a:cubicBezTo>
                    <a:pt x="50258" y="74035"/>
                    <a:pt x="50825" y="74284"/>
                    <a:pt x="51014" y="74781"/>
                  </a:cubicBezTo>
                  <a:cubicBezTo>
                    <a:pt x="50986" y="75141"/>
                    <a:pt x="50971" y="75496"/>
                    <a:pt x="50974" y="75835"/>
                  </a:cubicBezTo>
                  <a:cubicBezTo>
                    <a:pt x="50950" y="75917"/>
                    <a:pt x="50934" y="75991"/>
                    <a:pt x="50903" y="76081"/>
                  </a:cubicBezTo>
                  <a:cubicBezTo>
                    <a:pt x="50841" y="76258"/>
                    <a:pt x="50808" y="76443"/>
                    <a:pt x="50810" y="76630"/>
                  </a:cubicBezTo>
                  <a:cubicBezTo>
                    <a:pt x="49910" y="78132"/>
                    <a:pt x="48321" y="79074"/>
                    <a:pt x="46650" y="80111"/>
                  </a:cubicBezTo>
                  <a:cubicBezTo>
                    <a:pt x="45388" y="80895"/>
                    <a:pt x="44002" y="81994"/>
                    <a:pt x="44064" y="83615"/>
                  </a:cubicBezTo>
                  <a:cubicBezTo>
                    <a:pt x="44096" y="84460"/>
                    <a:pt x="44806" y="85249"/>
                    <a:pt x="45653" y="85249"/>
                  </a:cubicBezTo>
                  <a:cubicBezTo>
                    <a:pt x="45802" y="85249"/>
                    <a:pt x="45954" y="85225"/>
                    <a:pt x="46108" y="85173"/>
                  </a:cubicBezTo>
                  <a:cubicBezTo>
                    <a:pt x="46141" y="85162"/>
                    <a:pt x="46174" y="85147"/>
                    <a:pt x="46207" y="85136"/>
                  </a:cubicBezTo>
                  <a:cubicBezTo>
                    <a:pt x="46217" y="85143"/>
                    <a:pt x="46223" y="85152"/>
                    <a:pt x="46233" y="85160"/>
                  </a:cubicBezTo>
                  <a:cubicBezTo>
                    <a:pt x="47105" y="85903"/>
                    <a:pt x="47952" y="86275"/>
                    <a:pt x="49037" y="86641"/>
                  </a:cubicBezTo>
                  <a:cubicBezTo>
                    <a:pt x="52423" y="87774"/>
                    <a:pt x="49750" y="90778"/>
                    <a:pt x="48492" y="92109"/>
                  </a:cubicBezTo>
                  <a:cubicBezTo>
                    <a:pt x="48229" y="92388"/>
                    <a:pt x="47997" y="92649"/>
                    <a:pt x="47793" y="92900"/>
                  </a:cubicBezTo>
                  <a:cubicBezTo>
                    <a:pt x="47776" y="92899"/>
                    <a:pt x="47759" y="92899"/>
                    <a:pt x="47742" y="92899"/>
                  </a:cubicBezTo>
                  <a:cubicBezTo>
                    <a:pt x="46605" y="92899"/>
                    <a:pt x="45839" y="94394"/>
                    <a:pt x="46463" y="95330"/>
                  </a:cubicBezTo>
                  <a:lnTo>
                    <a:pt x="46593" y="95524"/>
                  </a:lnTo>
                  <a:cubicBezTo>
                    <a:pt x="46534" y="96353"/>
                    <a:pt x="46731" y="97273"/>
                    <a:pt x="47109" y="98496"/>
                  </a:cubicBezTo>
                  <a:cubicBezTo>
                    <a:pt x="47333" y="99226"/>
                    <a:pt x="47981" y="99672"/>
                    <a:pt x="48674" y="99672"/>
                  </a:cubicBezTo>
                  <a:cubicBezTo>
                    <a:pt x="48943" y="99672"/>
                    <a:pt x="49219" y="99604"/>
                    <a:pt x="49480" y="99461"/>
                  </a:cubicBezTo>
                  <a:cubicBezTo>
                    <a:pt x="51215" y="98509"/>
                    <a:pt x="57774" y="97998"/>
                    <a:pt x="59990" y="95836"/>
                  </a:cubicBezTo>
                  <a:cubicBezTo>
                    <a:pt x="60405" y="95687"/>
                    <a:pt x="60824" y="95548"/>
                    <a:pt x="61246" y="95417"/>
                  </a:cubicBezTo>
                  <a:cubicBezTo>
                    <a:pt x="61316" y="95481"/>
                    <a:pt x="61390" y="95540"/>
                    <a:pt x="61459" y="95607"/>
                  </a:cubicBezTo>
                  <a:cubicBezTo>
                    <a:pt x="61537" y="95683"/>
                    <a:pt x="61631" y="95716"/>
                    <a:pt x="61725" y="95716"/>
                  </a:cubicBezTo>
                  <a:cubicBezTo>
                    <a:pt x="62016" y="95716"/>
                    <a:pt x="62305" y="95405"/>
                    <a:pt x="62093" y="95119"/>
                  </a:cubicBezTo>
                  <a:cubicBezTo>
                    <a:pt x="62082" y="95104"/>
                    <a:pt x="62072" y="95088"/>
                    <a:pt x="62062" y="95074"/>
                  </a:cubicBezTo>
                  <a:cubicBezTo>
                    <a:pt x="62134" y="94977"/>
                    <a:pt x="62171" y="94856"/>
                    <a:pt x="62134" y="94730"/>
                  </a:cubicBezTo>
                  <a:cubicBezTo>
                    <a:pt x="61899" y="93923"/>
                    <a:pt x="61361" y="93393"/>
                    <a:pt x="60739" y="92857"/>
                  </a:cubicBezTo>
                  <a:cubicBezTo>
                    <a:pt x="60648" y="92778"/>
                    <a:pt x="60553" y="92745"/>
                    <a:pt x="60463" y="92745"/>
                  </a:cubicBezTo>
                  <a:cubicBezTo>
                    <a:pt x="60401" y="92745"/>
                    <a:pt x="60341" y="92761"/>
                    <a:pt x="60287" y="92789"/>
                  </a:cubicBezTo>
                  <a:cubicBezTo>
                    <a:pt x="59273" y="90826"/>
                    <a:pt x="58580" y="89573"/>
                    <a:pt x="60384" y="87503"/>
                  </a:cubicBezTo>
                  <a:cubicBezTo>
                    <a:pt x="61179" y="86589"/>
                    <a:pt x="61612" y="85579"/>
                    <a:pt x="61857" y="84416"/>
                  </a:cubicBezTo>
                  <a:cubicBezTo>
                    <a:pt x="62482" y="81466"/>
                    <a:pt x="60479" y="78662"/>
                    <a:pt x="60092" y="75799"/>
                  </a:cubicBezTo>
                  <a:cubicBezTo>
                    <a:pt x="60215" y="74696"/>
                    <a:pt x="60453" y="73599"/>
                    <a:pt x="60573" y="72410"/>
                  </a:cubicBezTo>
                  <a:cubicBezTo>
                    <a:pt x="61290" y="71375"/>
                    <a:pt x="62347" y="70642"/>
                    <a:pt x="63318" y="69824"/>
                  </a:cubicBezTo>
                  <a:cubicBezTo>
                    <a:pt x="63876" y="69692"/>
                    <a:pt x="64463" y="69645"/>
                    <a:pt x="64976" y="69645"/>
                  </a:cubicBezTo>
                  <a:cubicBezTo>
                    <a:pt x="64995" y="69645"/>
                    <a:pt x="65014" y="69645"/>
                    <a:pt x="65032" y="69645"/>
                  </a:cubicBezTo>
                  <a:cubicBezTo>
                    <a:pt x="65229" y="69974"/>
                    <a:pt x="65546" y="70216"/>
                    <a:pt x="65918" y="70317"/>
                  </a:cubicBezTo>
                  <a:cubicBezTo>
                    <a:pt x="66665" y="70528"/>
                    <a:pt x="67388" y="70665"/>
                    <a:pt x="68078" y="70665"/>
                  </a:cubicBezTo>
                  <a:cubicBezTo>
                    <a:pt x="68396" y="70665"/>
                    <a:pt x="68707" y="70636"/>
                    <a:pt x="69010" y="70571"/>
                  </a:cubicBezTo>
                  <a:cubicBezTo>
                    <a:pt x="69111" y="70585"/>
                    <a:pt x="69210" y="70591"/>
                    <a:pt x="69307" y="70591"/>
                  </a:cubicBezTo>
                  <a:cubicBezTo>
                    <a:pt x="71162" y="70591"/>
                    <a:pt x="72416" y="68263"/>
                    <a:pt x="72998" y="66301"/>
                  </a:cubicBezTo>
                  <a:cubicBezTo>
                    <a:pt x="73894" y="65360"/>
                    <a:pt x="74965" y="65018"/>
                    <a:pt x="76359" y="65018"/>
                  </a:cubicBezTo>
                  <a:cubicBezTo>
                    <a:pt x="76831" y="65018"/>
                    <a:pt x="77340" y="65057"/>
                    <a:pt x="77892" y="65125"/>
                  </a:cubicBezTo>
                  <a:cubicBezTo>
                    <a:pt x="79175" y="65285"/>
                    <a:pt x="79601" y="66438"/>
                    <a:pt x="80528" y="66981"/>
                  </a:cubicBezTo>
                  <a:cubicBezTo>
                    <a:pt x="80677" y="68197"/>
                    <a:pt x="81290" y="68971"/>
                    <a:pt x="82608" y="68971"/>
                  </a:cubicBezTo>
                  <a:cubicBezTo>
                    <a:pt x="82682" y="68971"/>
                    <a:pt x="82759" y="68968"/>
                    <a:pt x="82838" y="68963"/>
                  </a:cubicBezTo>
                  <a:cubicBezTo>
                    <a:pt x="84013" y="68890"/>
                    <a:pt x="84922" y="68814"/>
                    <a:pt x="85652" y="68601"/>
                  </a:cubicBezTo>
                  <a:cubicBezTo>
                    <a:pt x="85842" y="68667"/>
                    <a:pt x="86042" y="68700"/>
                    <a:pt x="86239" y="68700"/>
                  </a:cubicBezTo>
                  <a:cubicBezTo>
                    <a:pt x="87008" y="68700"/>
                    <a:pt x="87742" y="68195"/>
                    <a:pt x="87742" y="67146"/>
                  </a:cubicBezTo>
                  <a:lnTo>
                    <a:pt x="87742" y="66820"/>
                  </a:lnTo>
                  <a:cubicBezTo>
                    <a:pt x="87953" y="66412"/>
                    <a:pt x="88145" y="65918"/>
                    <a:pt x="88328" y="65321"/>
                  </a:cubicBezTo>
                  <a:cubicBezTo>
                    <a:pt x="89628" y="61089"/>
                    <a:pt x="90413" y="56590"/>
                    <a:pt x="90541" y="52151"/>
                  </a:cubicBezTo>
                  <a:cubicBezTo>
                    <a:pt x="90556" y="52079"/>
                    <a:pt x="90567" y="52002"/>
                    <a:pt x="90572" y="51928"/>
                  </a:cubicBezTo>
                  <a:cubicBezTo>
                    <a:pt x="90973" y="51263"/>
                    <a:pt x="90641" y="50329"/>
                    <a:pt x="89992" y="49820"/>
                  </a:cubicBezTo>
                  <a:cubicBezTo>
                    <a:pt x="89695" y="49488"/>
                    <a:pt x="89294" y="49272"/>
                    <a:pt x="88858" y="49272"/>
                  </a:cubicBezTo>
                  <a:cubicBezTo>
                    <a:pt x="88639" y="49272"/>
                    <a:pt x="88411" y="49327"/>
                    <a:pt x="88183" y="49449"/>
                  </a:cubicBezTo>
                  <a:cubicBezTo>
                    <a:pt x="85756" y="49529"/>
                    <a:pt x="83494" y="50554"/>
                    <a:pt x="81761" y="52269"/>
                  </a:cubicBezTo>
                  <a:cubicBezTo>
                    <a:pt x="80407" y="52736"/>
                    <a:pt x="79038" y="53148"/>
                    <a:pt x="77658" y="53467"/>
                  </a:cubicBezTo>
                  <a:cubicBezTo>
                    <a:pt x="77239" y="53564"/>
                    <a:pt x="76844" y="53607"/>
                    <a:pt x="76470" y="53607"/>
                  </a:cubicBezTo>
                  <a:cubicBezTo>
                    <a:pt x="73501" y="53607"/>
                    <a:pt x="71791" y="50890"/>
                    <a:pt x="68984" y="50567"/>
                  </a:cubicBezTo>
                  <a:cubicBezTo>
                    <a:pt x="68873" y="50500"/>
                    <a:pt x="68756" y="50446"/>
                    <a:pt x="68633" y="50405"/>
                  </a:cubicBezTo>
                  <a:cubicBezTo>
                    <a:pt x="68350" y="50312"/>
                    <a:pt x="68060" y="50269"/>
                    <a:pt x="67771" y="50269"/>
                  </a:cubicBezTo>
                  <a:cubicBezTo>
                    <a:pt x="66864" y="50269"/>
                    <a:pt x="65970" y="50697"/>
                    <a:pt x="65366" y="51385"/>
                  </a:cubicBezTo>
                  <a:cubicBezTo>
                    <a:pt x="65217" y="51552"/>
                    <a:pt x="65101" y="51745"/>
                    <a:pt x="65022" y="51954"/>
                  </a:cubicBezTo>
                  <a:cubicBezTo>
                    <a:pt x="64092" y="52704"/>
                    <a:pt x="63228" y="53605"/>
                    <a:pt x="62240" y="54291"/>
                  </a:cubicBezTo>
                  <a:cubicBezTo>
                    <a:pt x="60655" y="55390"/>
                    <a:pt x="58573" y="56162"/>
                    <a:pt x="56589" y="56162"/>
                  </a:cubicBezTo>
                  <a:cubicBezTo>
                    <a:pt x="55536" y="56162"/>
                    <a:pt x="54510" y="55945"/>
                    <a:pt x="53600" y="55442"/>
                  </a:cubicBezTo>
                  <a:cubicBezTo>
                    <a:pt x="53573" y="55409"/>
                    <a:pt x="53552" y="55375"/>
                    <a:pt x="53521" y="55342"/>
                  </a:cubicBezTo>
                  <a:cubicBezTo>
                    <a:pt x="53309" y="55124"/>
                    <a:pt x="53095" y="54914"/>
                    <a:pt x="52878" y="54706"/>
                  </a:cubicBezTo>
                  <a:cubicBezTo>
                    <a:pt x="52799" y="54523"/>
                    <a:pt x="52688" y="54355"/>
                    <a:pt x="52551" y="54210"/>
                  </a:cubicBezTo>
                  <a:cubicBezTo>
                    <a:pt x="52428" y="54080"/>
                    <a:pt x="52318" y="53938"/>
                    <a:pt x="52209" y="53796"/>
                  </a:cubicBezTo>
                  <a:cubicBezTo>
                    <a:pt x="52191" y="53775"/>
                    <a:pt x="52174" y="53753"/>
                    <a:pt x="52158" y="53730"/>
                  </a:cubicBezTo>
                  <a:cubicBezTo>
                    <a:pt x="51985" y="53500"/>
                    <a:pt x="51812" y="53313"/>
                    <a:pt x="51591" y="53171"/>
                  </a:cubicBezTo>
                  <a:cubicBezTo>
                    <a:pt x="51378" y="52430"/>
                    <a:pt x="51127" y="51700"/>
                    <a:pt x="50836" y="50983"/>
                  </a:cubicBezTo>
                  <a:cubicBezTo>
                    <a:pt x="49870" y="48615"/>
                    <a:pt x="48094" y="46820"/>
                    <a:pt x="45449" y="46797"/>
                  </a:cubicBezTo>
                  <a:cubicBezTo>
                    <a:pt x="45347" y="46787"/>
                    <a:pt x="45245" y="46782"/>
                    <a:pt x="45142" y="46782"/>
                  </a:cubicBezTo>
                  <a:cubicBezTo>
                    <a:pt x="44206" y="46782"/>
                    <a:pt x="43256" y="47187"/>
                    <a:pt x="42326" y="47697"/>
                  </a:cubicBezTo>
                  <a:cubicBezTo>
                    <a:pt x="40934" y="48165"/>
                    <a:pt x="39629" y="48871"/>
                    <a:pt x="38322" y="49679"/>
                  </a:cubicBezTo>
                  <a:cubicBezTo>
                    <a:pt x="38107" y="49809"/>
                    <a:pt x="37926" y="49988"/>
                    <a:pt x="37791" y="50199"/>
                  </a:cubicBezTo>
                  <a:cubicBezTo>
                    <a:pt x="37657" y="50214"/>
                    <a:pt x="37522" y="50242"/>
                    <a:pt x="37389" y="50251"/>
                  </a:cubicBezTo>
                  <a:cubicBezTo>
                    <a:pt x="37199" y="50265"/>
                    <a:pt x="37000" y="50272"/>
                    <a:pt x="36791" y="50272"/>
                  </a:cubicBezTo>
                  <a:cubicBezTo>
                    <a:pt x="34364" y="50272"/>
                    <a:pt x="30819" y="49304"/>
                    <a:pt x="29399" y="47128"/>
                  </a:cubicBezTo>
                  <a:cubicBezTo>
                    <a:pt x="29395" y="47116"/>
                    <a:pt x="29395" y="47104"/>
                    <a:pt x="29392" y="47092"/>
                  </a:cubicBezTo>
                  <a:cubicBezTo>
                    <a:pt x="29215" y="46527"/>
                    <a:pt x="29064" y="46148"/>
                    <a:pt x="28744" y="45655"/>
                  </a:cubicBezTo>
                  <a:cubicBezTo>
                    <a:pt x="28568" y="45380"/>
                    <a:pt x="28313" y="45163"/>
                    <a:pt x="28012" y="45035"/>
                  </a:cubicBezTo>
                  <a:cubicBezTo>
                    <a:pt x="27851" y="44234"/>
                    <a:pt x="27829" y="43377"/>
                    <a:pt x="27870" y="42561"/>
                  </a:cubicBezTo>
                  <a:cubicBezTo>
                    <a:pt x="28022" y="42208"/>
                    <a:pt x="28208" y="41871"/>
                    <a:pt x="28421" y="41552"/>
                  </a:cubicBezTo>
                  <a:cubicBezTo>
                    <a:pt x="28703" y="41140"/>
                    <a:pt x="28729" y="40709"/>
                    <a:pt x="28601" y="40327"/>
                  </a:cubicBezTo>
                  <a:cubicBezTo>
                    <a:pt x="29386" y="39541"/>
                    <a:pt x="30249" y="38798"/>
                    <a:pt x="31040" y="37862"/>
                  </a:cubicBezTo>
                  <a:cubicBezTo>
                    <a:pt x="31486" y="37330"/>
                    <a:pt x="32057" y="36887"/>
                    <a:pt x="32518" y="36382"/>
                  </a:cubicBezTo>
                  <a:cubicBezTo>
                    <a:pt x="32691" y="36328"/>
                    <a:pt x="32855" y="36254"/>
                    <a:pt x="33010" y="36158"/>
                  </a:cubicBezTo>
                  <a:cubicBezTo>
                    <a:pt x="34136" y="35433"/>
                    <a:pt x="33856" y="34014"/>
                    <a:pt x="33046" y="33401"/>
                  </a:cubicBezTo>
                  <a:cubicBezTo>
                    <a:pt x="32985" y="33257"/>
                    <a:pt x="32923" y="33117"/>
                    <a:pt x="32861" y="32980"/>
                  </a:cubicBezTo>
                  <a:cubicBezTo>
                    <a:pt x="32063" y="31190"/>
                    <a:pt x="32210" y="29610"/>
                    <a:pt x="32611" y="27733"/>
                  </a:cubicBezTo>
                  <a:cubicBezTo>
                    <a:pt x="33529" y="26835"/>
                    <a:pt x="34496" y="25982"/>
                    <a:pt x="35847" y="25632"/>
                  </a:cubicBezTo>
                  <a:cubicBezTo>
                    <a:pt x="37147" y="25294"/>
                    <a:pt x="38472" y="25189"/>
                    <a:pt x="39811" y="25189"/>
                  </a:cubicBezTo>
                  <a:cubicBezTo>
                    <a:pt x="42048" y="25189"/>
                    <a:pt x="44321" y="25483"/>
                    <a:pt x="46573" y="25483"/>
                  </a:cubicBezTo>
                  <a:cubicBezTo>
                    <a:pt x="47718" y="25483"/>
                    <a:pt x="48856" y="25407"/>
                    <a:pt x="49982" y="25178"/>
                  </a:cubicBezTo>
                  <a:cubicBezTo>
                    <a:pt x="50471" y="25080"/>
                    <a:pt x="50789" y="24787"/>
                    <a:pt x="50966" y="24422"/>
                  </a:cubicBezTo>
                  <a:cubicBezTo>
                    <a:pt x="52617" y="24041"/>
                    <a:pt x="53898" y="23286"/>
                    <a:pt x="53612" y="21580"/>
                  </a:cubicBezTo>
                  <a:cubicBezTo>
                    <a:pt x="53566" y="21297"/>
                    <a:pt x="53465" y="21072"/>
                    <a:pt x="53330" y="20896"/>
                  </a:cubicBezTo>
                  <a:cubicBezTo>
                    <a:pt x="53683" y="19478"/>
                    <a:pt x="53702" y="18218"/>
                    <a:pt x="53997" y="17013"/>
                  </a:cubicBezTo>
                  <a:cubicBezTo>
                    <a:pt x="54144" y="16952"/>
                    <a:pt x="54282" y="16871"/>
                    <a:pt x="54409" y="16771"/>
                  </a:cubicBezTo>
                  <a:cubicBezTo>
                    <a:pt x="55431" y="15948"/>
                    <a:pt x="56564" y="15626"/>
                    <a:pt x="57738" y="15626"/>
                  </a:cubicBezTo>
                  <a:cubicBezTo>
                    <a:pt x="60838" y="15626"/>
                    <a:pt x="64230" y="17875"/>
                    <a:pt x="66661" y="19123"/>
                  </a:cubicBezTo>
                  <a:cubicBezTo>
                    <a:pt x="66923" y="19258"/>
                    <a:pt x="67180" y="19316"/>
                    <a:pt x="67423" y="19316"/>
                  </a:cubicBezTo>
                  <a:cubicBezTo>
                    <a:pt x="67556" y="19316"/>
                    <a:pt x="67685" y="19299"/>
                    <a:pt x="67809" y="19267"/>
                  </a:cubicBezTo>
                  <a:cubicBezTo>
                    <a:pt x="69270" y="20228"/>
                    <a:pt x="71011" y="20795"/>
                    <a:pt x="72754" y="20981"/>
                  </a:cubicBezTo>
                  <a:cubicBezTo>
                    <a:pt x="72955" y="21058"/>
                    <a:pt x="73151" y="21093"/>
                    <a:pt x="73339" y="21093"/>
                  </a:cubicBezTo>
                  <a:cubicBezTo>
                    <a:pt x="73493" y="21093"/>
                    <a:pt x="73642" y="21069"/>
                    <a:pt x="73782" y="21024"/>
                  </a:cubicBezTo>
                  <a:cubicBezTo>
                    <a:pt x="73923" y="21012"/>
                    <a:pt x="74061" y="20982"/>
                    <a:pt x="74193" y="20934"/>
                  </a:cubicBezTo>
                  <a:cubicBezTo>
                    <a:pt x="74749" y="21044"/>
                    <a:pt x="75308" y="21120"/>
                    <a:pt x="75896" y="21120"/>
                  </a:cubicBezTo>
                  <a:cubicBezTo>
                    <a:pt x="76185" y="21120"/>
                    <a:pt x="76480" y="21102"/>
                    <a:pt x="76786" y="21060"/>
                  </a:cubicBezTo>
                  <a:cubicBezTo>
                    <a:pt x="76867" y="21050"/>
                    <a:pt x="76945" y="21031"/>
                    <a:pt x="77023" y="21007"/>
                  </a:cubicBezTo>
                  <a:cubicBezTo>
                    <a:pt x="77282" y="21051"/>
                    <a:pt x="77544" y="21075"/>
                    <a:pt x="77809" y="21075"/>
                  </a:cubicBezTo>
                  <a:cubicBezTo>
                    <a:pt x="78418" y="21075"/>
                    <a:pt x="79041" y="20949"/>
                    <a:pt x="79675" y="20657"/>
                  </a:cubicBezTo>
                  <a:cubicBezTo>
                    <a:pt x="79836" y="20579"/>
                    <a:pt x="79978" y="20472"/>
                    <a:pt x="80094" y="20337"/>
                  </a:cubicBezTo>
                  <a:cubicBezTo>
                    <a:pt x="80674" y="20260"/>
                    <a:pt x="81181" y="19855"/>
                    <a:pt x="80824" y="19139"/>
                  </a:cubicBezTo>
                  <a:cubicBezTo>
                    <a:pt x="80751" y="18995"/>
                    <a:pt x="80636" y="18937"/>
                    <a:pt x="80517" y="18937"/>
                  </a:cubicBezTo>
                  <a:cubicBezTo>
                    <a:pt x="80478" y="18937"/>
                    <a:pt x="80439" y="18944"/>
                    <a:pt x="80400" y="18955"/>
                  </a:cubicBezTo>
                  <a:cubicBezTo>
                    <a:pt x="80333" y="18647"/>
                    <a:pt x="80199" y="18349"/>
                    <a:pt x="80002" y="18121"/>
                  </a:cubicBezTo>
                  <a:cubicBezTo>
                    <a:pt x="77104" y="14744"/>
                    <a:pt x="74362" y="11379"/>
                    <a:pt x="70635" y="8875"/>
                  </a:cubicBezTo>
                  <a:cubicBezTo>
                    <a:pt x="68752" y="7612"/>
                    <a:pt x="66796" y="6308"/>
                    <a:pt x="64738" y="5353"/>
                  </a:cubicBezTo>
                  <a:cubicBezTo>
                    <a:pt x="63088" y="4588"/>
                    <a:pt x="61272" y="4195"/>
                    <a:pt x="59541" y="3615"/>
                  </a:cubicBezTo>
                  <a:cubicBezTo>
                    <a:pt x="57279" y="1982"/>
                    <a:pt x="54521" y="1837"/>
                    <a:pt x="51781" y="1105"/>
                  </a:cubicBezTo>
                  <a:cubicBezTo>
                    <a:pt x="50007" y="632"/>
                    <a:pt x="48263" y="204"/>
                    <a:pt x="46535" y="204"/>
                  </a:cubicBezTo>
                  <a:cubicBezTo>
                    <a:pt x="45981" y="204"/>
                    <a:pt x="45429" y="248"/>
                    <a:pt x="44878" y="348"/>
                  </a:cubicBezTo>
                  <a:cubicBezTo>
                    <a:pt x="43605" y="100"/>
                    <a:pt x="42303" y="0"/>
                    <a:pt x="4099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5"/>
            <p:cNvSpPr/>
            <p:nvPr/>
          </p:nvSpPr>
          <p:spPr>
            <a:xfrm>
              <a:off x="1142423" y="2075513"/>
              <a:ext cx="1464544" cy="1408352"/>
            </a:xfrm>
            <a:custGeom>
              <a:avLst/>
              <a:gdLst/>
              <a:ahLst/>
              <a:cxnLst/>
              <a:rect l="l" t="t" r="r" b="b"/>
              <a:pathLst>
                <a:path w="105686" h="101631" extrusionOk="0">
                  <a:moveTo>
                    <a:pt x="52838" y="847"/>
                  </a:moveTo>
                  <a:cubicBezTo>
                    <a:pt x="53683" y="847"/>
                    <a:pt x="54525" y="881"/>
                    <a:pt x="55360" y="953"/>
                  </a:cubicBezTo>
                  <a:lnTo>
                    <a:pt x="55360" y="953"/>
                  </a:lnTo>
                  <a:cubicBezTo>
                    <a:pt x="55393" y="962"/>
                    <a:pt x="55428" y="966"/>
                    <a:pt x="55466" y="966"/>
                  </a:cubicBezTo>
                  <a:cubicBezTo>
                    <a:pt x="55470" y="966"/>
                    <a:pt x="55474" y="966"/>
                    <a:pt x="55479" y="966"/>
                  </a:cubicBezTo>
                  <a:cubicBezTo>
                    <a:pt x="55485" y="966"/>
                    <a:pt x="55491" y="966"/>
                    <a:pt x="55498" y="965"/>
                  </a:cubicBezTo>
                  <a:lnTo>
                    <a:pt x="55498" y="965"/>
                  </a:lnTo>
                  <a:cubicBezTo>
                    <a:pt x="55506" y="966"/>
                    <a:pt x="55515" y="966"/>
                    <a:pt x="55523" y="966"/>
                  </a:cubicBezTo>
                  <a:cubicBezTo>
                    <a:pt x="55539" y="966"/>
                    <a:pt x="55554" y="965"/>
                    <a:pt x="55569" y="964"/>
                  </a:cubicBezTo>
                  <a:lnTo>
                    <a:pt x="55569" y="964"/>
                  </a:lnTo>
                  <a:cubicBezTo>
                    <a:pt x="55890" y="956"/>
                    <a:pt x="56212" y="952"/>
                    <a:pt x="56533" y="952"/>
                  </a:cubicBezTo>
                  <a:cubicBezTo>
                    <a:pt x="65999" y="952"/>
                    <a:pt x="75359" y="4255"/>
                    <a:pt x="83160" y="9521"/>
                  </a:cubicBezTo>
                  <a:cubicBezTo>
                    <a:pt x="93749" y="16666"/>
                    <a:pt x="100379" y="27937"/>
                    <a:pt x="102548" y="40416"/>
                  </a:cubicBezTo>
                  <a:cubicBezTo>
                    <a:pt x="105231" y="55869"/>
                    <a:pt x="101737" y="72337"/>
                    <a:pt x="90962" y="83986"/>
                  </a:cubicBezTo>
                  <a:cubicBezTo>
                    <a:pt x="83151" y="92429"/>
                    <a:pt x="72273" y="97845"/>
                    <a:pt x="61084" y="100061"/>
                  </a:cubicBezTo>
                  <a:cubicBezTo>
                    <a:pt x="57727" y="100725"/>
                    <a:pt x="54331" y="101052"/>
                    <a:pt x="50948" y="101052"/>
                  </a:cubicBezTo>
                  <a:cubicBezTo>
                    <a:pt x="36518" y="101052"/>
                    <a:pt x="22345" y="95109"/>
                    <a:pt x="12655" y="84125"/>
                  </a:cubicBezTo>
                  <a:cubicBezTo>
                    <a:pt x="1673" y="71675"/>
                    <a:pt x="513" y="53465"/>
                    <a:pt x="4207" y="37891"/>
                  </a:cubicBezTo>
                  <a:cubicBezTo>
                    <a:pt x="8808" y="18501"/>
                    <a:pt x="24789" y="5673"/>
                    <a:pt x="43831" y="1861"/>
                  </a:cubicBezTo>
                  <a:cubicBezTo>
                    <a:pt x="46758" y="1276"/>
                    <a:pt x="49815" y="847"/>
                    <a:pt x="52838" y="847"/>
                  </a:cubicBezTo>
                  <a:close/>
                  <a:moveTo>
                    <a:pt x="51995" y="0"/>
                  </a:moveTo>
                  <a:cubicBezTo>
                    <a:pt x="39668" y="0"/>
                    <a:pt x="26502" y="5701"/>
                    <a:pt x="17566" y="13601"/>
                  </a:cubicBezTo>
                  <a:cubicBezTo>
                    <a:pt x="9826" y="20438"/>
                    <a:pt x="5050" y="29817"/>
                    <a:pt x="2947" y="39840"/>
                  </a:cubicBezTo>
                  <a:cubicBezTo>
                    <a:pt x="1" y="53882"/>
                    <a:pt x="1195" y="69562"/>
                    <a:pt x="9582" y="81520"/>
                  </a:cubicBezTo>
                  <a:cubicBezTo>
                    <a:pt x="19177" y="95200"/>
                    <a:pt x="34706" y="101631"/>
                    <a:pt x="50482" y="101631"/>
                  </a:cubicBezTo>
                  <a:cubicBezTo>
                    <a:pt x="61963" y="101631"/>
                    <a:pt x="73576" y="98225"/>
                    <a:pt x="83129" y="91729"/>
                  </a:cubicBezTo>
                  <a:cubicBezTo>
                    <a:pt x="93494" y="84684"/>
                    <a:pt x="100640" y="74121"/>
                    <a:pt x="103091" y="61814"/>
                  </a:cubicBezTo>
                  <a:cubicBezTo>
                    <a:pt x="105686" y="48786"/>
                    <a:pt x="103880" y="34385"/>
                    <a:pt x="97024" y="22921"/>
                  </a:cubicBezTo>
                  <a:cubicBezTo>
                    <a:pt x="88816" y="9197"/>
                    <a:pt x="72574" y="143"/>
                    <a:pt x="56576" y="143"/>
                  </a:cubicBezTo>
                  <a:cubicBezTo>
                    <a:pt x="56215" y="143"/>
                    <a:pt x="55854" y="148"/>
                    <a:pt x="55493" y="157"/>
                  </a:cubicBezTo>
                  <a:lnTo>
                    <a:pt x="55493" y="157"/>
                  </a:lnTo>
                  <a:cubicBezTo>
                    <a:pt x="55489" y="157"/>
                    <a:pt x="55485" y="156"/>
                    <a:pt x="55481" y="156"/>
                  </a:cubicBezTo>
                  <a:lnTo>
                    <a:pt x="55481" y="157"/>
                  </a:lnTo>
                  <a:lnTo>
                    <a:pt x="55481" y="157"/>
                  </a:lnTo>
                  <a:cubicBezTo>
                    <a:pt x="55480" y="157"/>
                    <a:pt x="55480" y="157"/>
                    <a:pt x="55480" y="157"/>
                  </a:cubicBezTo>
                  <a:lnTo>
                    <a:pt x="55480" y="157"/>
                  </a:lnTo>
                  <a:cubicBezTo>
                    <a:pt x="54329" y="52"/>
                    <a:pt x="53166" y="0"/>
                    <a:pt x="5199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5"/>
            <p:cNvSpPr/>
            <p:nvPr/>
          </p:nvSpPr>
          <p:spPr>
            <a:xfrm>
              <a:off x="1314533" y="2226310"/>
              <a:ext cx="379779" cy="1103487"/>
            </a:xfrm>
            <a:custGeom>
              <a:avLst/>
              <a:gdLst/>
              <a:ahLst/>
              <a:cxnLst/>
              <a:rect l="l" t="t" r="r" b="b"/>
              <a:pathLst>
                <a:path w="27406" h="79631" extrusionOk="0">
                  <a:moveTo>
                    <a:pt x="14923" y="0"/>
                  </a:moveTo>
                  <a:cubicBezTo>
                    <a:pt x="12482" y="0"/>
                    <a:pt x="9871" y="438"/>
                    <a:pt x="8398" y="472"/>
                  </a:cubicBezTo>
                  <a:cubicBezTo>
                    <a:pt x="7883" y="484"/>
                    <a:pt x="7877" y="1279"/>
                    <a:pt x="8387" y="1279"/>
                  </a:cubicBezTo>
                  <a:cubicBezTo>
                    <a:pt x="8390" y="1279"/>
                    <a:pt x="8394" y="1279"/>
                    <a:pt x="8398" y="1279"/>
                  </a:cubicBezTo>
                  <a:lnTo>
                    <a:pt x="8396" y="1279"/>
                  </a:lnTo>
                  <a:cubicBezTo>
                    <a:pt x="8905" y="1267"/>
                    <a:pt x="11016" y="1097"/>
                    <a:pt x="13275" y="1097"/>
                  </a:cubicBezTo>
                  <a:cubicBezTo>
                    <a:pt x="16634" y="1097"/>
                    <a:pt x="20318" y="1472"/>
                    <a:pt x="19537" y="3300"/>
                  </a:cubicBezTo>
                  <a:cubicBezTo>
                    <a:pt x="18668" y="5334"/>
                    <a:pt x="16626" y="6683"/>
                    <a:pt x="15753" y="8786"/>
                  </a:cubicBezTo>
                  <a:cubicBezTo>
                    <a:pt x="14282" y="12335"/>
                    <a:pt x="18237" y="12954"/>
                    <a:pt x="20704" y="13138"/>
                  </a:cubicBezTo>
                  <a:cubicBezTo>
                    <a:pt x="21703" y="13212"/>
                    <a:pt x="22728" y="13278"/>
                    <a:pt x="23638" y="13732"/>
                  </a:cubicBezTo>
                  <a:cubicBezTo>
                    <a:pt x="25461" y="14640"/>
                    <a:pt x="23434" y="17782"/>
                    <a:pt x="22705" y="18649"/>
                  </a:cubicBezTo>
                  <a:cubicBezTo>
                    <a:pt x="20630" y="21116"/>
                    <a:pt x="16742" y="21907"/>
                    <a:pt x="14038" y="23486"/>
                  </a:cubicBezTo>
                  <a:cubicBezTo>
                    <a:pt x="12052" y="24646"/>
                    <a:pt x="7789" y="30055"/>
                    <a:pt x="12369" y="30081"/>
                  </a:cubicBezTo>
                  <a:cubicBezTo>
                    <a:pt x="13230" y="30085"/>
                    <a:pt x="17555" y="30824"/>
                    <a:pt x="15418" y="31999"/>
                  </a:cubicBezTo>
                  <a:cubicBezTo>
                    <a:pt x="14363" y="32581"/>
                    <a:pt x="13146" y="32937"/>
                    <a:pt x="12039" y="33424"/>
                  </a:cubicBezTo>
                  <a:cubicBezTo>
                    <a:pt x="10697" y="34012"/>
                    <a:pt x="7552" y="35375"/>
                    <a:pt x="7576" y="37277"/>
                  </a:cubicBezTo>
                  <a:cubicBezTo>
                    <a:pt x="7598" y="38953"/>
                    <a:pt x="8644" y="39448"/>
                    <a:pt x="10155" y="39721"/>
                  </a:cubicBezTo>
                  <a:cubicBezTo>
                    <a:pt x="15026" y="40604"/>
                    <a:pt x="11758" y="43466"/>
                    <a:pt x="9302" y="44845"/>
                  </a:cubicBezTo>
                  <a:cubicBezTo>
                    <a:pt x="6619" y="46355"/>
                    <a:pt x="887" y="48344"/>
                    <a:pt x="487" y="52039"/>
                  </a:cubicBezTo>
                  <a:cubicBezTo>
                    <a:pt x="356" y="53265"/>
                    <a:pt x="737" y="54993"/>
                    <a:pt x="2019" y="55514"/>
                  </a:cubicBezTo>
                  <a:cubicBezTo>
                    <a:pt x="3324" y="56045"/>
                    <a:pt x="4689" y="56005"/>
                    <a:pt x="6070" y="56203"/>
                  </a:cubicBezTo>
                  <a:cubicBezTo>
                    <a:pt x="11263" y="56943"/>
                    <a:pt x="6201" y="62607"/>
                    <a:pt x="4573" y="64193"/>
                  </a:cubicBezTo>
                  <a:cubicBezTo>
                    <a:pt x="3061" y="65664"/>
                    <a:pt x="3106" y="67513"/>
                    <a:pt x="4682" y="68912"/>
                  </a:cubicBezTo>
                  <a:cubicBezTo>
                    <a:pt x="4870" y="69080"/>
                    <a:pt x="5106" y="69192"/>
                    <a:pt x="5339" y="69287"/>
                  </a:cubicBezTo>
                  <a:cubicBezTo>
                    <a:pt x="7536" y="70179"/>
                    <a:pt x="7077" y="72540"/>
                    <a:pt x="6461" y="74181"/>
                  </a:cubicBezTo>
                  <a:cubicBezTo>
                    <a:pt x="5791" y="75966"/>
                    <a:pt x="5158" y="77314"/>
                    <a:pt x="5410" y="79248"/>
                  </a:cubicBezTo>
                  <a:cubicBezTo>
                    <a:pt x="5443" y="79502"/>
                    <a:pt x="5663" y="79631"/>
                    <a:pt x="5866" y="79631"/>
                  </a:cubicBezTo>
                  <a:cubicBezTo>
                    <a:pt x="6067" y="79631"/>
                    <a:pt x="6251" y="79504"/>
                    <a:pt x="6217" y="79248"/>
                  </a:cubicBezTo>
                  <a:cubicBezTo>
                    <a:pt x="5791" y="75983"/>
                    <a:pt x="8511" y="73361"/>
                    <a:pt x="7773" y="70084"/>
                  </a:cubicBezTo>
                  <a:cubicBezTo>
                    <a:pt x="7642" y="69493"/>
                    <a:pt x="7072" y="69156"/>
                    <a:pt x="6582" y="68915"/>
                  </a:cubicBezTo>
                  <a:cubicBezTo>
                    <a:pt x="2577" y="66930"/>
                    <a:pt x="5867" y="64169"/>
                    <a:pt x="7332" y="62505"/>
                  </a:cubicBezTo>
                  <a:cubicBezTo>
                    <a:pt x="9058" y="60544"/>
                    <a:pt x="9915" y="58720"/>
                    <a:pt x="8315" y="56438"/>
                  </a:cubicBezTo>
                  <a:cubicBezTo>
                    <a:pt x="6601" y="53990"/>
                    <a:pt x="2395" y="56667"/>
                    <a:pt x="1327" y="53232"/>
                  </a:cubicBezTo>
                  <a:cubicBezTo>
                    <a:pt x="1" y="48970"/>
                    <a:pt x="9766" y="45835"/>
                    <a:pt x="12271" y="43907"/>
                  </a:cubicBezTo>
                  <a:cubicBezTo>
                    <a:pt x="13309" y="43107"/>
                    <a:pt x="13834" y="42252"/>
                    <a:pt x="13680" y="40949"/>
                  </a:cubicBezTo>
                  <a:cubicBezTo>
                    <a:pt x="13474" y="39199"/>
                    <a:pt x="11125" y="39081"/>
                    <a:pt x="9837" y="38847"/>
                  </a:cubicBezTo>
                  <a:cubicBezTo>
                    <a:pt x="6139" y="38176"/>
                    <a:pt x="10912" y="34866"/>
                    <a:pt x="11891" y="34378"/>
                  </a:cubicBezTo>
                  <a:cubicBezTo>
                    <a:pt x="12987" y="33832"/>
                    <a:pt x="14156" y="33462"/>
                    <a:pt x="15265" y="32955"/>
                  </a:cubicBezTo>
                  <a:cubicBezTo>
                    <a:pt x="15992" y="32622"/>
                    <a:pt x="17850" y="31747"/>
                    <a:pt x="16780" y="30678"/>
                  </a:cubicBezTo>
                  <a:cubicBezTo>
                    <a:pt x="16108" y="30007"/>
                    <a:pt x="11036" y="29060"/>
                    <a:pt x="11152" y="28395"/>
                  </a:cubicBezTo>
                  <a:cubicBezTo>
                    <a:pt x="11838" y="24469"/>
                    <a:pt x="16657" y="23083"/>
                    <a:pt x="19731" y="21634"/>
                  </a:cubicBezTo>
                  <a:cubicBezTo>
                    <a:pt x="22032" y="20547"/>
                    <a:pt x="27405" y="16202"/>
                    <a:pt x="24396" y="13283"/>
                  </a:cubicBezTo>
                  <a:cubicBezTo>
                    <a:pt x="22016" y="10974"/>
                    <a:pt x="13351" y="13849"/>
                    <a:pt x="17271" y="7609"/>
                  </a:cubicBezTo>
                  <a:cubicBezTo>
                    <a:pt x="18165" y="6188"/>
                    <a:pt x="21592" y="3650"/>
                    <a:pt x="20155" y="1684"/>
                  </a:cubicBezTo>
                  <a:cubicBezTo>
                    <a:pt x="19186" y="356"/>
                    <a:pt x="17124" y="0"/>
                    <a:pt x="1492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5"/>
            <p:cNvSpPr/>
            <p:nvPr/>
          </p:nvSpPr>
          <p:spPr>
            <a:xfrm>
              <a:off x="1503966" y="2963654"/>
              <a:ext cx="538766" cy="506616"/>
            </a:xfrm>
            <a:custGeom>
              <a:avLst/>
              <a:gdLst/>
              <a:ahLst/>
              <a:cxnLst/>
              <a:rect l="l" t="t" r="r" b="b"/>
              <a:pathLst>
                <a:path w="38879" h="36559" extrusionOk="0">
                  <a:moveTo>
                    <a:pt x="28422" y="1"/>
                  </a:moveTo>
                  <a:cubicBezTo>
                    <a:pt x="27667" y="1"/>
                    <a:pt x="26926" y="124"/>
                    <a:pt x="26484" y="243"/>
                  </a:cubicBezTo>
                  <a:cubicBezTo>
                    <a:pt x="23214" y="1126"/>
                    <a:pt x="21113" y="3070"/>
                    <a:pt x="18810" y="5462"/>
                  </a:cubicBezTo>
                  <a:cubicBezTo>
                    <a:pt x="17377" y="6951"/>
                    <a:pt x="16129" y="7863"/>
                    <a:pt x="14632" y="7863"/>
                  </a:cubicBezTo>
                  <a:cubicBezTo>
                    <a:pt x="13832" y="7863"/>
                    <a:pt x="12961" y="7602"/>
                    <a:pt x="11952" y="7029"/>
                  </a:cubicBezTo>
                  <a:cubicBezTo>
                    <a:pt x="10761" y="6352"/>
                    <a:pt x="9662" y="5789"/>
                    <a:pt x="8343" y="5412"/>
                  </a:cubicBezTo>
                  <a:cubicBezTo>
                    <a:pt x="7762" y="5246"/>
                    <a:pt x="7193" y="5163"/>
                    <a:pt x="6644" y="5163"/>
                  </a:cubicBezTo>
                  <a:cubicBezTo>
                    <a:pt x="5022" y="5163"/>
                    <a:pt x="3580" y="5886"/>
                    <a:pt x="2559" y="7319"/>
                  </a:cubicBezTo>
                  <a:cubicBezTo>
                    <a:pt x="1169" y="9274"/>
                    <a:pt x="2803" y="10946"/>
                    <a:pt x="3856" y="12551"/>
                  </a:cubicBezTo>
                  <a:cubicBezTo>
                    <a:pt x="5762" y="15461"/>
                    <a:pt x="2139" y="17169"/>
                    <a:pt x="889" y="19118"/>
                  </a:cubicBezTo>
                  <a:cubicBezTo>
                    <a:pt x="1" y="20501"/>
                    <a:pt x="356" y="21713"/>
                    <a:pt x="1220" y="23020"/>
                  </a:cubicBezTo>
                  <a:cubicBezTo>
                    <a:pt x="1921" y="24085"/>
                    <a:pt x="2971" y="24924"/>
                    <a:pt x="3882" y="25800"/>
                  </a:cubicBezTo>
                  <a:cubicBezTo>
                    <a:pt x="5331" y="27195"/>
                    <a:pt x="3212" y="31003"/>
                    <a:pt x="2949" y="32606"/>
                  </a:cubicBezTo>
                  <a:cubicBezTo>
                    <a:pt x="2900" y="32913"/>
                    <a:pt x="3162" y="33113"/>
                    <a:pt x="3396" y="33113"/>
                  </a:cubicBezTo>
                  <a:cubicBezTo>
                    <a:pt x="3551" y="33113"/>
                    <a:pt x="3695" y="33025"/>
                    <a:pt x="3728" y="32821"/>
                  </a:cubicBezTo>
                  <a:lnTo>
                    <a:pt x="3728" y="32819"/>
                  </a:lnTo>
                  <a:cubicBezTo>
                    <a:pt x="4007" y="31106"/>
                    <a:pt x="5819" y="28144"/>
                    <a:pt x="5175" y="26366"/>
                  </a:cubicBezTo>
                  <a:cubicBezTo>
                    <a:pt x="4372" y="24150"/>
                    <a:pt x="1476" y="23401"/>
                    <a:pt x="1130" y="20816"/>
                  </a:cubicBezTo>
                  <a:cubicBezTo>
                    <a:pt x="922" y="19271"/>
                    <a:pt x="3645" y="17567"/>
                    <a:pt x="4439" y="16385"/>
                  </a:cubicBezTo>
                  <a:cubicBezTo>
                    <a:pt x="5305" y="15095"/>
                    <a:pt x="5194" y="13477"/>
                    <a:pt x="4554" y="12142"/>
                  </a:cubicBezTo>
                  <a:cubicBezTo>
                    <a:pt x="3499" y="9945"/>
                    <a:pt x="1548" y="7458"/>
                    <a:pt x="5369" y="6118"/>
                  </a:cubicBezTo>
                  <a:cubicBezTo>
                    <a:pt x="5779" y="5974"/>
                    <a:pt x="6201" y="5912"/>
                    <a:pt x="6628" y="5912"/>
                  </a:cubicBezTo>
                  <a:cubicBezTo>
                    <a:pt x="8358" y="5912"/>
                    <a:pt x="10164" y="6936"/>
                    <a:pt x="11545" y="7725"/>
                  </a:cubicBezTo>
                  <a:cubicBezTo>
                    <a:pt x="12555" y="8302"/>
                    <a:pt x="13706" y="8999"/>
                    <a:pt x="14869" y="8999"/>
                  </a:cubicBezTo>
                  <a:cubicBezTo>
                    <a:pt x="15349" y="8999"/>
                    <a:pt x="15831" y="8881"/>
                    <a:pt x="16306" y="8587"/>
                  </a:cubicBezTo>
                  <a:cubicBezTo>
                    <a:pt x="19224" y="6776"/>
                    <a:pt x="21083" y="3774"/>
                    <a:pt x="24043" y="1997"/>
                  </a:cubicBezTo>
                  <a:cubicBezTo>
                    <a:pt x="24731" y="1584"/>
                    <a:pt x="26707" y="800"/>
                    <a:pt x="28275" y="800"/>
                  </a:cubicBezTo>
                  <a:cubicBezTo>
                    <a:pt x="29417" y="800"/>
                    <a:pt x="30342" y="1215"/>
                    <a:pt x="30395" y="2493"/>
                  </a:cubicBezTo>
                  <a:cubicBezTo>
                    <a:pt x="30460" y="4046"/>
                    <a:pt x="29693" y="5762"/>
                    <a:pt x="29171" y="7191"/>
                  </a:cubicBezTo>
                  <a:cubicBezTo>
                    <a:pt x="28171" y="9925"/>
                    <a:pt x="29494" y="10635"/>
                    <a:pt x="31359" y="10635"/>
                  </a:cubicBezTo>
                  <a:cubicBezTo>
                    <a:pt x="32400" y="10635"/>
                    <a:pt x="33611" y="10414"/>
                    <a:pt x="34681" y="10200"/>
                  </a:cubicBezTo>
                  <a:cubicBezTo>
                    <a:pt x="37748" y="11308"/>
                    <a:pt x="38423" y="12674"/>
                    <a:pt x="36706" y="14297"/>
                  </a:cubicBezTo>
                  <a:cubicBezTo>
                    <a:pt x="36145" y="14891"/>
                    <a:pt x="35293" y="15324"/>
                    <a:pt x="34592" y="15741"/>
                  </a:cubicBezTo>
                  <a:cubicBezTo>
                    <a:pt x="33642" y="16305"/>
                    <a:pt x="32835" y="16831"/>
                    <a:pt x="32088" y="17643"/>
                  </a:cubicBezTo>
                  <a:cubicBezTo>
                    <a:pt x="31355" y="18440"/>
                    <a:pt x="30715" y="19399"/>
                    <a:pt x="30872" y="20510"/>
                  </a:cubicBezTo>
                  <a:cubicBezTo>
                    <a:pt x="31161" y="22542"/>
                    <a:pt x="35494" y="22605"/>
                    <a:pt x="36720" y="23763"/>
                  </a:cubicBezTo>
                  <a:cubicBezTo>
                    <a:pt x="38555" y="25497"/>
                    <a:pt x="34350" y="28511"/>
                    <a:pt x="33479" y="29802"/>
                  </a:cubicBezTo>
                  <a:cubicBezTo>
                    <a:pt x="32226" y="31660"/>
                    <a:pt x="34121" y="34492"/>
                    <a:pt x="34383" y="36266"/>
                  </a:cubicBezTo>
                  <a:cubicBezTo>
                    <a:pt x="34413" y="36470"/>
                    <a:pt x="34555" y="36558"/>
                    <a:pt x="34710" y="36558"/>
                  </a:cubicBezTo>
                  <a:cubicBezTo>
                    <a:pt x="34944" y="36558"/>
                    <a:pt x="35208" y="36357"/>
                    <a:pt x="35162" y="36051"/>
                  </a:cubicBezTo>
                  <a:cubicBezTo>
                    <a:pt x="34854" y="33958"/>
                    <a:pt x="32932" y="31424"/>
                    <a:pt x="34689" y="29575"/>
                  </a:cubicBezTo>
                  <a:cubicBezTo>
                    <a:pt x="35543" y="28677"/>
                    <a:pt x="36365" y="27931"/>
                    <a:pt x="37059" y="26889"/>
                  </a:cubicBezTo>
                  <a:cubicBezTo>
                    <a:pt x="37741" y="25869"/>
                    <a:pt x="38153" y="24638"/>
                    <a:pt x="37539" y="23506"/>
                  </a:cubicBezTo>
                  <a:cubicBezTo>
                    <a:pt x="36074" y="20815"/>
                    <a:pt x="27710" y="21464"/>
                    <a:pt x="33905" y="17102"/>
                  </a:cubicBezTo>
                  <a:cubicBezTo>
                    <a:pt x="35608" y="15902"/>
                    <a:pt x="37528" y="15242"/>
                    <a:pt x="38368" y="13198"/>
                  </a:cubicBezTo>
                  <a:cubicBezTo>
                    <a:pt x="38878" y="11953"/>
                    <a:pt x="38002" y="9639"/>
                    <a:pt x="36557" y="9412"/>
                  </a:cubicBezTo>
                  <a:cubicBezTo>
                    <a:pt x="36411" y="9389"/>
                    <a:pt x="36245" y="9379"/>
                    <a:pt x="36063" y="9379"/>
                  </a:cubicBezTo>
                  <a:cubicBezTo>
                    <a:pt x="34939" y="9379"/>
                    <a:pt x="33205" y="9759"/>
                    <a:pt x="31838" y="9759"/>
                  </a:cubicBezTo>
                  <a:cubicBezTo>
                    <a:pt x="30345" y="9759"/>
                    <a:pt x="29290" y="9306"/>
                    <a:pt x="29950" y="7408"/>
                  </a:cubicBezTo>
                  <a:cubicBezTo>
                    <a:pt x="30609" y="5511"/>
                    <a:pt x="31826" y="2971"/>
                    <a:pt x="30855" y="986"/>
                  </a:cubicBezTo>
                  <a:cubicBezTo>
                    <a:pt x="30482" y="225"/>
                    <a:pt x="29440" y="1"/>
                    <a:pt x="2842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5"/>
            <p:cNvSpPr/>
            <p:nvPr/>
          </p:nvSpPr>
          <p:spPr>
            <a:xfrm>
              <a:off x="1696405" y="2294891"/>
              <a:ext cx="881365" cy="574296"/>
            </a:xfrm>
            <a:custGeom>
              <a:avLst/>
              <a:gdLst/>
              <a:ahLst/>
              <a:cxnLst/>
              <a:rect l="l" t="t" r="r" b="b"/>
              <a:pathLst>
                <a:path w="63602" h="41443" extrusionOk="0">
                  <a:moveTo>
                    <a:pt x="30716" y="0"/>
                  </a:moveTo>
                  <a:cubicBezTo>
                    <a:pt x="28314" y="0"/>
                    <a:pt x="26402" y="1204"/>
                    <a:pt x="25987" y="4388"/>
                  </a:cubicBezTo>
                  <a:cubicBezTo>
                    <a:pt x="25734" y="6323"/>
                    <a:pt x="27967" y="6941"/>
                    <a:pt x="24988" y="8710"/>
                  </a:cubicBezTo>
                  <a:cubicBezTo>
                    <a:pt x="23685" y="9483"/>
                    <a:pt x="22217" y="9680"/>
                    <a:pt x="20739" y="9680"/>
                  </a:cubicBezTo>
                  <a:cubicBezTo>
                    <a:pt x="20031" y="9680"/>
                    <a:pt x="19322" y="9635"/>
                    <a:pt x="18626" y="9586"/>
                  </a:cubicBezTo>
                  <a:cubicBezTo>
                    <a:pt x="17225" y="9487"/>
                    <a:pt x="15828" y="9408"/>
                    <a:pt x="14430" y="9408"/>
                  </a:cubicBezTo>
                  <a:cubicBezTo>
                    <a:pt x="13307" y="9408"/>
                    <a:pt x="12184" y="9459"/>
                    <a:pt x="11058" y="9591"/>
                  </a:cubicBezTo>
                  <a:cubicBezTo>
                    <a:pt x="6833" y="10090"/>
                    <a:pt x="4186" y="12523"/>
                    <a:pt x="5708" y="16856"/>
                  </a:cubicBezTo>
                  <a:cubicBezTo>
                    <a:pt x="6068" y="17883"/>
                    <a:pt x="7376" y="19235"/>
                    <a:pt x="6345" y="20330"/>
                  </a:cubicBezTo>
                  <a:cubicBezTo>
                    <a:pt x="5197" y="21547"/>
                    <a:pt x="3783" y="22537"/>
                    <a:pt x="2597" y="23734"/>
                  </a:cubicBezTo>
                  <a:cubicBezTo>
                    <a:pt x="1004" y="25340"/>
                    <a:pt x="0" y="27814"/>
                    <a:pt x="1207" y="29976"/>
                  </a:cubicBezTo>
                  <a:cubicBezTo>
                    <a:pt x="2554" y="32390"/>
                    <a:pt x="4776" y="33896"/>
                    <a:pt x="7319" y="34868"/>
                  </a:cubicBezTo>
                  <a:cubicBezTo>
                    <a:pt x="8052" y="35148"/>
                    <a:pt x="8759" y="35269"/>
                    <a:pt x="9444" y="35269"/>
                  </a:cubicBezTo>
                  <a:cubicBezTo>
                    <a:pt x="11643" y="35269"/>
                    <a:pt x="13629" y="34031"/>
                    <a:pt x="15607" y="32873"/>
                  </a:cubicBezTo>
                  <a:cubicBezTo>
                    <a:pt x="16997" y="32061"/>
                    <a:pt x="18118" y="31718"/>
                    <a:pt x="19053" y="31718"/>
                  </a:cubicBezTo>
                  <a:cubicBezTo>
                    <a:pt x="22921" y="31718"/>
                    <a:pt x="23599" y="37586"/>
                    <a:pt x="26883" y="40275"/>
                  </a:cubicBezTo>
                  <a:cubicBezTo>
                    <a:pt x="27854" y="41070"/>
                    <a:pt x="29182" y="41443"/>
                    <a:pt x="30465" y="41443"/>
                  </a:cubicBezTo>
                  <a:cubicBezTo>
                    <a:pt x="30907" y="41443"/>
                    <a:pt x="31343" y="41399"/>
                    <a:pt x="31758" y="41312"/>
                  </a:cubicBezTo>
                  <a:cubicBezTo>
                    <a:pt x="32992" y="41054"/>
                    <a:pt x="34100" y="40673"/>
                    <a:pt x="35075" y="39836"/>
                  </a:cubicBezTo>
                  <a:cubicBezTo>
                    <a:pt x="36588" y="38539"/>
                    <a:pt x="39035" y="35027"/>
                    <a:pt x="41421" y="35027"/>
                  </a:cubicBezTo>
                  <a:cubicBezTo>
                    <a:pt x="41756" y="35027"/>
                    <a:pt x="42090" y="35096"/>
                    <a:pt x="42420" y="35250"/>
                  </a:cubicBezTo>
                  <a:cubicBezTo>
                    <a:pt x="44213" y="36090"/>
                    <a:pt x="45423" y="37707"/>
                    <a:pt x="47351" y="38434"/>
                  </a:cubicBezTo>
                  <a:cubicBezTo>
                    <a:pt x="47933" y="38652"/>
                    <a:pt x="48544" y="38739"/>
                    <a:pt x="49159" y="38739"/>
                  </a:cubicBezTo>
                  <a:cubicBezTo>
                    <a:pt x="49942" y="38739"/>
                    <a:pt x="50730" y="38598"/>
                    <a:pt x="51473" y="38409"/>
                  </a:cubicBezTo>
                  <a:cubicBezTo>
                    <a:pt x="55344" y="37426"/>
                    <a:pt x="58123" y="34392"/>
                    <a:pt x="62221" y="34392"/>
                  </a:cubicBezTo>
                  <a:cubicBezTo>
                    <a:pt x="62502" y="34392"/>
                    <a:pt x="62790" y="34406"/>
                    <a:pt x="63085" y="34437"/>
                  </a:cubicBezTo>
                  <a:cubicBezTo>
                    <a:pt x="63101" y="34438"/>
                    <a:pt x="63117" y="34439"/>
                    <a:pt x="63133" y="34439"/>
                  </a:cubicBezTo>
                  <a:cubicBezTo>
                    <a:pt x="63601" y="34439"/>
                    <a:pt x="63581" y="33680"/>
                    <a:pt x="63085" y="33630"/>
                  </a:cubicBezTo>
                  <a:cubicBezTo>
                    <a:pt x="62814" y="33602"/>
                    <a:pt x="62546" y="33589"/>
                    <a:pt x="62281" y="33589"/>
                  </a:cubicBezTo>
                  <a:cubicBezTo>
                    <a:pt x="57562" y="33589"/>
                    <a:pt x="53610" y="37744"/>
                    <a:pt x="49251" y="37744"/>
                  </a:cubicBezTo>
                  <a:cubicBezTo>
                    <a:pt x="48048" y="37744"/>
                    <a:pt x="46813" y="37427"/>
                    <a:pt x="45523" y="36619"/>
                  </a:cubicBezTo>
                  <a:cubicBezTo>
                    <a:pt x="44221" y="35802"/>
                    <a:pt x="42907" y="34133"/>
                    <a:pt x="41315" y="34133"/>
                  </a:cubicBezTo>
                  <a:cubicBezTo>
                    <a:pt x="40910" y="34133"/>
                    <a:pt x="40487" y="34241"/>
                    <a:pt x="40041" y="34499"/>
                  </a:cubicBezTo>
                  <a:cubicBezTo>
                    <a:pt x="36613" y="36479"/>
                    <a:pt x="34538" y="40593"/>
                    <a:pt x="30374" y="40593"/>
                  </a:cubicBezTo>
                  <a:cubicBezTo>
                    <a:pt x="29996" y="40593"/>
                    <a:pt x="29601" y="40559"/>
                    <a:pt x="29186" y="40487"/>
                  </a:cubicBezTo>
                  <a:cubicBezTo>
                    <a:pt x="24502" y="39668"/>
                    <a:pt x="24818" y="32896"/>
                    <a:pt x="20839" y="31068"/>
                  </a:cubicBezTo>
                  <a:cubicBezTo>
                    <a:pt x="20364" y="30849"/>
                    <a:pt x="19868" y="30758"/>
                    <a:pt x="19366" y="30758"/>
                  </a:cubicBezTo>
                  <a:cubicBezTo>
                    <a:pt x="17908" y="30758"/>
                    <a:pt x="16399" y="31527"/>
                    <a:pt x="15201" y="32176"/>
                  </a:cubicBezTo>
                  <a:cubicBezTo>
                    <a:pt x="13264" y="33225"/>
                    <a:pt x="11597" y="34421"/>
                    <a:pt x="9439" y="34421"/>
                  </a:cubicBezTo>
                  <a:cubicBezTo>
                    <a:pt x="9080" y="34421"/>
                    <a:pt x="8708" y="34388"/>
                    <a:pt x="8318" y="34315"/>
                  </a:cubicBezTo>
                  <a:cubicBezTo>
                    <a:pt x="5564" y="33805"/>
                    <a:pt x="2675" y="31598"/>
                    <a:pt x="1683" y="28973"/>
                  </a:cubicBezTo>
                  <a:cubicBezTo>
                    <a:pt x="146" y="24914"/>
                    <a:pt x="5720" y="22764"/>
                    <a:pt x="7530" y="20152"/>
                  </a:cubicBezTo>
                  <a:cubicBezTo>
                    <a:pt x="7771" y="19804"/>
                    <a:pt x="7707" y="19375"/>
                    <a:pt x="7612" y="18999"/>
                  </a:cubicBezTo>
                  <a:cubicBezTo>
                    <a:pt x="7219" y="17467"/>
                    <a:pt x="6189" y="16302"/>
                    <a:pt x="5981" y="14628"/>
                  </a:cubicBezTo>
                  <a:cubicBezTo>
                    <a:pt x="5518" y="10894"/>
                    <a:pt x="9819" y="10147"/>
                    <a:pt x="14081" y="10147"/>
                  </a:cubicBezTo>
                  <a:cubicBezTo>
                    <a:pt x="16922" y="10147"/>
                    <a:pt x="19746" y="10479"/>
                    <a:pt x="21130" y="10479"/>
                  </a:cubicBezTo>
                  <a:cubicBezTo>
                    <a:pt x="21145" y="10479"/>
                    <a:pt x="21159" y="10479"/>
                    <a:pt x="21173" y="10479"/>
                  </a:cubicBezTo>
                  <a:cubicBezTo>
                    <a:pt x="23382" y="10467"/>
                    <a:pt x="25871" y="9710"/>
                    <a:pt x="27256" y="7896"/>
                  </a:cubicBezTo>
                  <a:cubicBezTo>
                    <a:pt x="27583" y="7465"/>
                    <a:pt x="27418" y="6832"/>
                    <a:pt x="27290" y="6375"/>
                  </a:cubicBezTo>
                  <a:cubicBezTo>
                    <a:pt x="26693" y="4244"/>
                    <a:pt x="26631" y="1768"/>
                    <a:pt x="29179" y="879"/>
                  </a:cubicBezTo>
                  <a:cubicBezTo>
                    <a:pt x="29643" y="717"/>
                    <a:pt x="30140" y="646"/>
                    <a:pt x="30658" y="646"/>
                  </a:cubicBezTo>
                  <a:cubicBezTo>
                    <a:pt x="33079" y="646"/>
                    <a:pt x="35938" y="2183"/>
                    <a:pt x="37813" y="3070"/>
                  </a:cubicBezTo>
                  <a:cubicBezTo>
                    <a:pt x="40067" y="4135"/>
                    <a:pt x="42120" y="5253"/>
                    <a:pt x="44556" y="5836"/>
                  </a:cubicBezTo>
                  <a:cubicBezTo>
                    <a:pt x="45887" y="6155"/>
                    <a:pt x="47257" y="6329"/>
                    <a:pt x="48621" y="6329"/>
                  </a:cubicBezTo>
                  <a:cubicBezTo>
                    <a:pt x="50628" y="6329"/>
                    <a:pt x="52623" y="5952"/>
                    <a:pt x="54461" y="5102"/>
                  </a:cubicBezTo>
                  <a:cubicBezTo>
                    <a:pt x="54871" y="4913"/>
                    <a:pt x="54616" y="4364"/>
                    <a:pt x="54234" y="4364"/>
                  </a:cubicBezTo>
                  <a:cubicBezTo>
                    <a:pt x="54177" y="4364"/>
                    <a:pt x="54116" y="4376"/>
                    <a:pt x="54054" y="4405"/>
                  </a:cubicBezTo>
                  <a:cubicBezTo>
                    <a:pt x="52260" y="5233"/>
                    <a:pt x="50540" y="5569"/>
                    <a:pt x="48868" y="5569"/>
                  </a:cubicBezTo>
                  <a:cubicBezTo>
                    <a:pt x="43823" y="5569"/>
                    <a:pt x="39219" y="2513"/>
                    <a:pt x="34362" y="732"/>
                  </a:cubicBezTo>
                  <a:cubicBezTo>
                    <a:pt x="33108" y="272"/>
                    <a:pt x="31857" y="0"/>
                    <a:pt x="3071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5"/>
            <p:cNvSpPr/>
            <p:nvPr/>
          </p:nvSpPr>
          <p:spPr>
            <a:xfrm>
              <a:off x="2126597" y="2975170"/>
              <a:ext cx="413300" cy="426769"/>
            </a:xfrm>
            <a:custGeom>
              <a:avLst/>
              <a:gdLst/>
              <a:ahLst/>
              <a:cxnLst/>
              <a:rect l="l" t="t" r="r" b="b"/>
              <a:pathLst>
                <a:path w="29825" h="30797" extrusionOk="0">
                  <a:moveTo>
                    <a:pt x="18343" y="1"/>
                  </a:moveTo>
                  <a:cubicBezTo>
                    <a:pt x="18039" y="1"/>
                    <a:pt x="17724" y="27"/>
                    <a:pt x="17396" y="82"/>
                  </a:cubicBezTo>
                  <a:cubicBezTo>
                    <a:pt x="15431" y="411"/>
                    <a:pt x="14235" y="2450"/>
                    <a:pt x="13804" y="4190"/>
                  </a:cubicBezTo>
                  <a:cubicBezTo>
                    <a:pt x="13470" y="5537"/>
                    <a:pt x="12630" y="5938"/>
                    <a:pt x="11579" y="5938"/>
                  </a:cubicBezTo>
                  <a:cubicBezTo>
                    <a:pt x="10024" y="5938"/>
                    <a:pt x="8005" y="5060"/>
                    <a:pt x="6474" y="5060"/>
                  </a:cubicBezTo>
                  <a:cubicBezTo>
                    <a:pt x="6047" y="5060"/>
                    <a:pt x="5658" y="5128"/>
                    <a:pt x="5327" y="5303"/>
                  </a:cubicBezTo>
                  <a:cubicBezTo>
                    <a:pt x="1" y="8119"/>
                    <a:pt x="2686" y="13420"/>
                    <a:pt x="3844" y="17714"/>
                  </a:cubicBezTo>
                  <a:cubicBezTo>
                    <a:pt x="4782" y="21194"/>
                    <a:pt x="1510" y="22301"/>
                    <a:pt x="1117" y="25182"/>
                  </a:cubicBezTo>
                  <a:cubicBezTo>
                    <a:pt x="844" y="27180"/>
                    <a:pt x="3508" y="29328"/>
                    <a:pt x="4628" y="30661"/>
                  </a:cubicBezTo>
                  <a:cubicBezTo>
                    <a:pt x="4708" y="30756"/>
                    <a:pt x="4801" y="30796"/>
                    <a:pt x="4892" y="30796"/>
                  </a:cubicBezTo>
                  <a:cubicBezTo>
                    <a:pt x="5182" y="30796"/>
                    <a:pt x="5450" y="30391"/>
                    <a:pt x="5197" y="30089"/>
                  </a:cubicBezTo>
                  <a:lnTo>
                    <a:pt x="5197" y="30089"/>
                  </a:lnTo>
                  <a:lnTo>
                    <a:pt x="5197" y="30091"/>
                  </a:lnTo>
                  <a:cubicBezTo>
                    <a:pt x="4245" y="28957"/>
                    <a:pt x="3262" y="27905"/>
                    <a:pt x="2440" y="26660"/>
                  </a:cubicBezTo>
                  <a:cubicBezTo>
                    <a:pt x="1297" y="24931"/>
                    <a:pt x="2627" y="23835"/>
                    <a:pt x="3691" y="22480"/>
                  </a:cubicBezTo>
                  <a:cubicBezTo>
                    <a:pt x="4680" y="21220"/>
                    <a:pt x="4931" y="19828"/>
                    <a:pt x="4768" y="18272"/>
                  </a:cubicBezTo>
                  <a:cubicBezTo>
                    <a:pt x="4571" y="16387"/>
                    <a:pt x="3596" y="14586"/>
                    <a:pt x="3061" y="12783"/>
                  </a:cubicBezTo>
                  <a:cubicBezTo>
                    <a:pt x="2590" y="11192"/>
                    <a:pt x="2731" y="9722"/>
                    <a:pt x="3482" y="8245"/>
                  </a:cubicBezTo>
                  <a:cubicBezTo>
                    <a:pt x="4334" y="6571"/>
                    <a:pt x="5538" y="6070"/>
                    <a:pt x="6901" y="6070"/>
                  </a:cubicBezTo>
                  <a:cubicBezTo>
                    <a:pt x="7718" y="6070"/>
                    <a:pt x="8593" y="6251"/>
                    <a:pt x="9483" y="6466"/>
                  </a:cubicBezTo>
                  <a:cubicBezTo>
                    <a:pt x="10034" y="6599"/>
                    <a:pt x="10794" y="6726"/>
                    <a:pt x="11544" y="6726"/>
                  </a:cubicBezTo>
                  <a:cubicBezTo>
                    <a:pt x="12345" y="6726"/>
                    <a:pt x="13134" y="6581"/>
                    <a:pt x="13645" y="6146"/>
                  </a:cubicBezTo>
                  <a:cubicBezTo>
                    <a:pt x="15672" y="4415"/>
                    <a:pt x="14098" y="2254"/>
                    <a:pt x="17611" y="863"/>
                  </a:cubicBezTo>
                  <a:cubicBezTo>
                    <a:pt x="18035" y="694"/>
                    <a:pt x="18426" y="620"/>
                    <a:pt x="18788" y="620"/>
                  </a:cubicBezTo>
                  <a:cubicBezTo>
                    <a:pt x="21013" y="620"/>
                    <a:pt x="22200" y="3415"/>
                    <a:pt x="23817" y="4512"/>
                  </a:cubicBezTo>
                  <a:cubicBezTo>
                    <a:pt x="24202" y="4773"/>
                    <a:pt x="24754" y="4854"/>
                    <a:pt x="25373" y="4854"/>
                  </a:cubicBezTo>
                  <a:cubicBezTo>
                    <a:pt x="26356" y="4854"/>
                    <a:pt x="27505" y="4650"/>
                    <a:pt x="28409" y="4650"/>
                  </a:cubicBezTo>
                  <a:cubicBezTo>
                    <a:pt x="28676" y="4650"/>
                    <a:pt x="28921" y="4668"/>
                    <a:pt x="29134" y="4714"/>
                  </a:cubicBezTo>
                  <a:cubicBezTo>
                    <a:pt x="29167" y="4721"/>
                    <a:pt x="29199" y="4725"/>
                    <a:pt x="29230" y="4725"/>
                  </a:cubicBezTo>
                  <a:cubicBezTo>
                    <a:pt x="29667" y="4725"/>
                    <a:pt x="29825" y="4037"/>
                    <a:pt x="29349" y="3935"/>
                  </a:cubicBezTo>
                  <a:cubicBezTo>
                    <a:pt x="28913" y="3841"/>
                    <a:pt x="28464" y="3813"/>
                    <a:pt x="28013" y="3813"/>
                  </a:cubicBezTo>
                  <a:cubicBezTo>
                    <a:pt x="27364" y="3813"/>
                    <a:pt x="26711" y="3871"/>
                    <a:pt x="26084" y="3871"/>
                  </a:cubicBezTo>
                  <a:cubicBezTo>
                    <a:pt x="25022" y="3871"/>
                    <a:pt x="24036" y="3706"/>
                    <a:pt x="23278" y="2817"/>
                  </a:cubicBezTo>
                  <a:cubicBezTo>
                    <a:pt x="21880" y="1179"/>
                    <a:pt x="20376" y="1"/>
                    <a:pt x="1834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9" name="Google Shape;1979;p45"/>
          <p:cNvGrpSpPr/>
          <p:nvPr/>
        </p:nvGrpSpPr>
        <p:grpSpPr>
          <a:xfrm>
            <a:off x="641302" y="2389878"/>
            <a:ext cx="1578817" cy="2149384"/>
            <a:chOff x="2475306" y="2531490"/>
            <a:chExt cx="1411927" cy="1922354"/>
          </a:xfrm>
        </p:grpSpPr>
        <p:grpSp>
          <p:nvGrpSpPr>
            <p:cNvPr id="1980" name="Google Shape;1980;p45"/>
            <p:cNvGrpSpPr/>
            <p:nvPr/>
          </p:nvGrpSpPr>
          <p:grpSpPr>
            <a:xfrm>
              <a:off x="2475306" y="2531490"/>
              <a:ext cx="1411927" cy="1922354"/>
              <a:chOff x="2541781" y="2498527"/>
              <a:chExt cx="1411927" cy="1922354"/>
            </a:xfrm>
          </p:grpSpPr>
          <p:sp>
            <p:nvSpPr>
              <p:cNvPr id="1981" name="Google Shape;1981;p45"/>
              <p:cNvSpPr/>
              <p:nvPr/>
            </p:nvSpPr>
            <p:spPr>
              <a:xfrm>
                <a:off x="2917943" y="2716062"/>
                <a:ext cx="993735" cy="827487"/>
              </a:xfrm>
              <a:custGeom>
                <a:avLst/>
                <a:gdLst/>
                <a:ahLst/>
                <a:cxnLst/>
                <a:rect l="l" t="t" r="r" b="b"/>
                <a:pathLst>
                  <a:path w="71711" h="59714" extrusionOk="0">
                    <a:moveTo>
                      <a:pt x="62253" y="1"/>
                    </a:moveTo>
                    <a:cubicBezTo>
                      <a:pt x="61871" y="1"/>
                      <a:pt x="61577" y="307"/>
                      <a:pt x="61490" y="652"/>
                    </a:cubicBezTo>
                    <a:cubicBezTo>
                      <a:pt x="61255" y="789"/>
                      <a:pt x="61075" y="1026"/>
                      <a:pt x="61018" y="1381"/>
                    </a:cubicBezTo>
                    <a:cubicBezTo>
                      <a:pt x="60019" y="7474"/>
                      <a:pt x="57902" y="13031"/>
                      <a:pt x="53900" y="17804"/>
                    </a:cubicBezTo>
                    <a:cubicBezTo>
                      <a:pt x="53725" y="18006"/>
                      <a:pt x="53619" y="18262"/>
                      <a:pt x="53602" y="18529"/>
                    </a:cubicBezTo>
                    <a:cubicBezTo>
                      <a:pt x="52923" y="19187"/>
                      <a:pt x="52253" y="19855"/>
                      <a:pt x="51693" y="20634"/>
                    </a:cubicBezTo>
                    <a:cubicBezTo>
                      <a:pt x="51601" y="20762"/>
                      <a:pt x="51552" y="20918"/>
                      <a:pt x="51533" y="21080"/>
                    </a:cubicBezTo>
                    <a:cubicBezTo>
                      <a:pt x="50365" y="21837"/>
                      <a:pt x="49179" y="22469"/>
                      <a:pt x="48224" y="23480"/>
                    </a:cubicBezTo>
                    <a:cubicBezTo>
                      <a:pt x="47517" y="23791"/>
                      <a:pt x="46889" y="24203"/>
                      <a:pt x="46401" y="24835"/>
                    </a:cubicBezTo>
                    <a:cubicBezTo>
                      <a:pt x="43714" y="26511"/>
                      <a:pt x="40925" y="27182"/>
                      <a:pt x="37991" y="28217"/>
                    </a:cubicBezTo>
                    <a:cubicBezTo>
                      <a:pt x="37924" y="28242"/>
                      <a:pt x="37860" y="28275"/>
                      <a:pt x="37801" y="28314"/>
                    </a:cubicBezTo>
                    <a:cubicBezTo>
                      <a:pt x="37583" y="28214"/>
                      <a:pt x="37360" y="28127"/>
                      <a:pt x="37129" y="28057"/>
                    </a:cubicBezTo>
                    <a:cubicBezTo>
                      <a:pt x="37051" y="28033"/>
                      <a:pt x="36975" y="28022"/>
                      <a:pt x="36902" y="28022"/>
                    </a:cubicBezTo>
                    <a:cubicBezTo>
                      <a:pt x="36247" y="28022"/>
                      <a:pt x="35831" y="28904"/>
                      <a:pt x="36345" y="29405"/>
                    </a:cubicBezTo>
                    <a:cubicBezTo>
                      <a:pt x="37711" y="30741"/>
                      <a:pt x="37704" y="31685"/>
                      <a:pt x="36887" y="33232"/>
                    </a:cubicBezTo>
                    <a:cubicBezTo>
                      <a:pt x="36830" y="33322"/>
                      <a:pt x="36771" y="33412"/>
                      <a:pt x="36714" y="33502"/>
                    </a:cubicBezTo>
                    <a:cubicBezTo>
                      <a:pt x="36141" y="33710"/>
                      <a:pt x="35516" y="33843"/>
                      <a:pt x="34978" y="34082"/>
                    </a:cubicBezTo>
                    <a:cubicBezTo>
                      <a:pt x="34964" y="34089"/>
                      <a:pt x="34952" y="34096"/>
                      <a:pt x="34938" y="34103"/>
                    </a:cubicBezTo>
                    <a:cubicBezTo>
                      <a:pt x="34794" y="34053"/>
                      <a:pt x="34645" y="34018"/>
                      <a:pt x="34495" y="34003"/>
                    </a:cubicBezTo>
                    <a:cubicBezTo>
                      <a:pt x="34475" y="34001"/>
                      <a:pt x="34456" y="34000"/>
                      <a:pt x="34437" y="34000"/>
                    </a:cubicBezTo>
                    <a:cubicBezTo>
                      <a:pt x="34023" y="34000"/>
                      <a:pt x="33686" y="34419"/>
                      <a:pt x="33686" y="34809"/>
                    </a:cubicBezTo>
                    <a:cubicBezTo>
                      <a:pt x="33686" y="34866"/>
                      <a:pt x="33709" y="34913"/>
                      <a:pt x="33717" y="34963"/>
                    </a:cubicBezTo>
                    <a:cubicBezTo>
                      <a:pt x="33103" y="35647"/>
                      <a:pt x="32916" y="36532"/>
                      <a:pt x="33214" y="37588"/>
                    </a:cubicBezTo>
                    <a:cubicBezTo>
                      <a:pt x="32752" y="37622"/>
                      <a:pt x="32291" y="37664"/>
                      <a:pt x="31829" y="37717"/>
                    </a:cubicBezTo>
                    <a:cubicBezTo>
                      <a:pt x="31758" y="37728"/>
                      <a:pt x="31689" y="37749"/>
                      <a:pt x="31621" y="37775"/>
                    </a:cubicBezTo>
                    <a:cubicBezTo>
                      <a:pt x="31510" y="37465"/>
                      <a:pt x="31202" y="37260"/>
                      <a:pt x="30882" y="37243"/>
                    </a:cubicBezTo>
                    <a:cubicBezTo>
                      <a:pt x="30889" y="37060"/>
                      <a:pt x="30858" y="36887"/>
                      <a:pt x="30750" y="36745"/>
                    </a:cubicBezTo>
                    <a:cubicBezTo>
                      <a:pt x="30491" y="36398"/>
                      <a:pt x="30018" y="36127"/>
                      <a:pt x="29862" y="35727"/>
                    </a:cubicBezTo>
                    <a:cubicBezTo>
                      <a:pt x="29739" y="35408"/>
                      <a:pt x="29446" y="35123"/>
                      <a:pt x="29096" y="35123"/>
                    </a:cubicBezTo>
                    <a:cubicBezTo>
                      <a:pt x="29023" y="35123"/>
                      <a:pt x="28948" y="35135"/>
                      <a:pt x="28871" y="35162"/>
                    </a:cubicBezTo>
                    <a:cubicBezTo>
                      <a:pt x="27835" y="35524"/>
                      <a:pt x="26991" y="36634"/>
                      <a:pt x="26298" y="37700"/>
                    </a:cubicBezTo>
                    <a:cubicBezTo>
                      <a:pt x="25879" y="37756"/>
                      <a:pt x="25464" y="37825"/>
                      <a:pt x="25045" y="37878"/>
                    </a:cubicBezTo>
                    <a:cubicBezTo>
                      <a:pt x="25019" y="37799"/>
                      <a:pt x="24988" y="37723"/>
                      <a:pt x="24958" y="37643"/>
                    </a:cubicBezTo>
                    <a:cubicBezTo>
                      <a:pt x="24844" y="36736"/>
                      <a:pt x="24778" y="35820"/>
                      <a:pt x="24370" y="34967"/>
                    </a:cubicBezTo>
                    <a:cubicBezTo>
                      <a:pt x="24236" y="34686"/>
                      <a:pt x="23995" y="34568"/>
                      <a:pt x="23744" y="34568"/>
                    </a:cubicBezTo>
                    <a:cubicBezTo>
                      <a:pt x="23643" y="34568"/>
                      <a:pt x="23539" y="34588"/>
                      <a:pt x="23440" y="34624"/>
                    </a:cubicBezTo>
                    <a:cubicBezTo>
                      <a:pt x="22218" y="33293"/>
                      <a:pt x="19904" y="32826"/>
                      <a:pt x="20899" y="30260"/>
                    </a:cubicBezTo>
                    <a:cubicBezTo>
                      <a:pt x="21096" y="29753"/>
                      <a:pt x="20589" y="29225"/>
                      <a:pt x="20093" y="29225"/>
                    </a:cubicBezTo>
                    <a:cubicBezTo>
                      <a:pt x="19961" y="29225"/>
                      <a:pt x="19830" y="29263"/>
                      <a:pt x="19713" y="29348"/>
                    </a:cubicBezTo>
                    <a:cubicBezTo>
                      <a:pt x="17134" y="31228"/>
                      <a:pt x="13734" y="32433"/>
                      <a:pt x="11519" y="34818"/>
                    </a:cubicBezTo>
                    <a:cubicBezTo>
                      <a:pt x="11438" y="34786"/>
                      <a:pt x="11354" y="34768"/>
                      <a:pt x="11270" y="34768"/>
                    </a:cubicBezTo>
                    <a:cubicBezTo>
                      <a:pt x="11089" y="34768"/>
                      <a:pt x="10906" y="34849"/>
                      <a:pt x="10750" y="35045"/>
                    </a:cubicBezTo>
                    <a:cubicBezTo>
                      <a:pt x="9530" y="36584"/>
                      <a:pt x="8346" y="37885"/>
                      <a:pt x="7300" y="39279"/>
                    </a:cubicBezTo>
                    <a:cubicBezTo>
                      <a:pt x="7052" y="39424"/>
                      <a:pt x="6822" y="39596"/>
                      <a:pt x="6615" y="39791"/>
                    </a:cubicBezTo>
                    <a:cubicBezTo>
                      <a:pt x="6305" y="40080"/>
                      <a:pt x="6036" y="40411"/>
                      <a:pt x="5818" y="40773"/>
                    </a:cubicBezTo>
                    <a:cubicBezTo>
                      <a:pt x="4561" y="42431"/>
                      <a:pt x="3642" y="44242"/>
                      <a:pt x="2638" y="46097"/>
                    </a:cubicBezTo>
                    <a:cubicBezTo>
                      <a:pt x="1465" y="48265"/>
                      <a:pt x="49" y="50671"/>
                      <a:pt x="18" y="53217"/>
                    </a:cubicBezTo>
                    <a:cubicBezTo>
                      <a:pt x="0" y="54619"/>
                      <a:pt x="288" y="55684"/>
                      <a:pt x="795" y="56499"/>
                    </a:cubicBezTo>
                    <a:cubicBezTo>
                      <a:pt x="949" y="57264"/>
                      <a:pt x="1432" y="57988"/>
                      <a:pt x="2344" y="58509"/>
                    </a:cubicBezTo>
                    <a:cubicBezTo>
                      <a:pt x="2531" y="58616"/>
                      <a:pt x="2720" y="58724"/>
                      <a:pt x="2908" y="58831"/>
                    </a:cubicBezTo>
                    <a:cubicBezTo>
                      <a:pt x="3249" y="59028"/>
                      <a:pt x="3623" y="59167"/>
                      <a:pt x="4011" y="59238"/>
                    </a:cubicBezTo>
                    <a:cubicBezTo>
                      <a:pt x="4817" y="59528"/>
                      <a:pt x="5636" y="59714"/>
                      <a:pt x="6514" y="59714"/>
                    </a:cubicBezTo>
                    <a:cubicBezTo>
                      <a:pt x="6739" y="59714"/>
                      <a:pt x="6969" y="59701"/>
                      <a:pt x="7203" y="59676"/>
                    </a:cubicBezTo>
                    <a:cubicBezTo>
                      <a:pt x="7627" y="59631"/>
                      <a:pt x="8037" y="59508"/>
                      <a:pt x="8417" y="59312"/>
                    </a:cubicBezTo>
                    <a:cubicBezTo>
                      <a:pt x="8469" y="59338"/>
                      <a:pt x="8526" y="59351"/>
                      <a:pt x="8583" y="59351"/>
                    </a:cubicBezTo>
                    <a:cubicBezTo>
                      <a:pt x="8616" y="59351"/>
                      <a:pt x="8650" y="59347"/>
                      <a:pt x="8683" y="59338"/>
                    </a:cubicBezTo>
                    <a:cubicBezTo>
                      <a:pt x="8811" y="59305"/>
                      <a:pt x="8943" y="59281"/>
                      <a:pt x="9074" y="59264"/>
                    </a:cubicBezTo>
                    <a:cubicBezTo>
                      <a:pt x="10075" y="59401"/>
                      <a:pt x="11079" y="59515"/>
                      <a:pt x="12099" y="59515"/>
                    </a:cubicBezTo>
                    <a:cubicBezTo>
                      <a:pt x="12136" y="59515"/>
                      <a:pt x="12172" y="59515"/>
                      <a:pt x="12209" y="59515"/>
                    </a:cubicBezTo>
                    <a:cubicBezTo>
                      <a:pt x="13170" y="59506"/>
                      <a:pt x="14106" y="59376"/>
                      <a:pt x="15024" y="59174"/>
                    </a:cubicBezTo>
                    <a:cubicBezTo>
                      <a:pt x="16599" y="59213"/>
                      <a:pt x="18174" y="59274"/>
                      <a:pt x="19751" y="59352"/>
                    </a:cubicBezTo>
                    <a:cubicBezTo>
                      <a:pt x="21085" y="59419"/>
                      <a:pt x="22721" y="59590"/>
                      <a:pt x="24314" y="59590"/>
                    </a:cubicBezTo>
                    <a:cubicBezTo>
                      <a:pt x="25639" y="59590"/>
                      <a:pt x="26935" y="59471"/>
                      <a:pt x="28003" y="59077"/>
                    </a:cubicBezTo>
                    <a:cubicBezTo>
                      <a:pt x="28374" y="58940"/>
                      <a:pt x="28687" y="58748"/>
                      <a:pt x="28978" y="58531"/>
                    </a:cubicBezTo>
                    <a:cubicBezTo>
                      <a:pt x="29073" y="58561"/>
                      <a:pt x="29172" y="58582"/>
                      <a:pt x="29272" y="58594"/>
                    </a:cubicBezTo>
                    <a:cubicBezTo>
                      <a:pt x="29318" y="58744"/>
                      <a:pt x="29439" y="58870"/>
                      <a:pt x="29622" y="58870"/>
                    </a:cubicBezTo>
                    <a:cubicBezTo>
                      <a:pt x="29631" y="58870"/>
                      <a:pt x="29639" y="58869"/>
                      <a:pt x="29648" y="58869"/>
                    </a:cubicBezTo>
                    <a:cubicBezTo>
                      <a:pt x="29958" y="58850"/>
                      <a:pt x="30262" y="58777"/>
                      <a:pt x="30562" y="58692"/>
                    </a:cubicBezTo>
                    <a:cubicBezTo>
                      <a:pt x="31021" y="58564"/>
                      <a:pt x="30879" y="57897"/>
                      <a:pt x="30464" y="57897"/>
                    </a:cubicBezTo>
                    <a:cubicBezTo>
                      <a:pt x="30427" y="57897"/>
                      <a:pt x="30388" y="57902"/>
                      <a:pt x="30347" y="57913"/>
                    </a:cubicBezTo>
                    <a:lnTo>
                      <a:pt x="30337" y="57915"/>
                    </a:lnTo>
                    <a:cubicBezTo>
                      <a:pt x="30344" y="57894"/>
                      <a:pt x="30352" y="57877"/>
                      <a:pt x="30359" y="57855"/>
                    </a:cubicBezTo>
                    <a:cubicBezTo>
                      <a:pt x="30451" y="57484"/>
                      <a:pt x="30413" y="57103"/>
                      <a:pt x="30366" y="56724"/>
                    </a:cubicBezTo>
                    <a:cubicBezTo>
                      <a:pt x="31554" y="53987"/>
                      <a:pt x="30901" y="49771"/>
                      <a:pt x="30512" y="47164"/>
                    </a:cubicBezTo>
                    <a:lnTo>
                      <a:pt x="30512" y="47164"/>
                    </a:lnTo>
                    <a:cubicBezTo>
                      <a:pt x="30566" y="47165"/>
                      <a:pt x="30621" y="47165"/>
                      <a:pt x="30676" y="47165"/>
                    </a:cubicBezTo>
                    <a:cubicBezTo>
                      <a:pt x="30943" y="47165"/>
                      <a:pt x="31212" y="47155"/>
                      <a:pt x="31477" y="47136"/>
                    </a:cubicBezTo>
                    <a:cubicBezTo>
                      <a:pt x="31552" y="47135"/>
                      <a:pt x="31626" y="47135"/>
                      <a:pt x="31699" y="47135"/>
                    </a:cubicBezTo>
                    <a:cubicBezTo>
                      <a:pt x="31864" y="47135"/>
                      <a:pt x="32027" y="47137"/>
                      <a:pt x="32187" y="47143"/>
                    </a:cubicBezTo>
                    <a:cubicBezTo>
                      <a:pt x="32281" y="47240"/>
                      <a:pt x="32398" y="47313"/>
                      <a:pt x="32528" y="47354"/>
                    </a:cubicBezTo>
                    <a:cubicBezTo>
                      <a:pt x="33499" y="47641"/>
                      <a:pt x="34415" y="47744"/>
                      <a:pt x="35255" y="48289"/>
                    </a:cubicBezTo>
                    <a:cubicBezTo>
                      <a:pt x="35374" y="48599"/>
                      <a:pt x="35417" y="48931"/>
                      <a:pt x="35379" y="49260"/>
                    </a:cubicBezTo>
                    <a:cubicBezTo>
                      <a:pt x="35330" y="49760"/>
                      <a:pt x="35757" y="50047"/>
                      <a:pt x="36184" y="50047"/>
                    </a:cubicBezTo>
                    <a:cubicBezTo>
                      <a:pt x="36460" y="50047"/>
                      <a:pt x="36736" y="49927"/>
                      <a:pt x="36884" y="49667"/>
                    </a:cubicBezTo>
                    <a:cubicBezTo>
                      <a:pt x="37218" y="49078"/>
                      <a:pt x="37649" y="48588"/>
                      <a:pt x="38135" y="48152"/>
                    </a:cubicBezTo>
                    <a:cubicBezTo>
                      <a:pt x="38232" y="48152"/>
                      <a:pt x="38329" y="48135"/>
                      <a:pt x="38419" y="48100"/>
                    </a:cubicBezTo>
                    <a:cubicBezTo>
                      <a:pt x="38486" y="48076"/>
                      <a:pt x="38547" y="48045"/>
                      <a:pt x="38611" y="48017"/>
                    </a:cubicBezTo>
                    <a:cubicBezTo>
                      <a:pt x="38613" y="48017"/>
                      <a:pt x="38615" y="48015"/>
                      <a:pt x="38616" y="48015"/>
                    </a:cubicBezTo>
                    <a:cubicBezTo>
                      <a:pt x="39473" y="47655"/>
                      <a:pt x="40198" y="47079"/>
                      <a:pt x="40988" y="46613"/>
                    </a:cubicBezTo>
                    <a:cubicBezTo>
                      <a:pt x="41015" y="46622"/>
                      <a:pt x="41043" y="46629"/>
                      <a:pt x="41071" y="46636"/>
                    </a:cubicBezTo>
                    <a:cubicBezTo>
                      <a:pt x="41145" y="46892"/>
                      <a:pt x="41353" y="47082"/>
                      <a:pt x="41597" y="47169"/>
                    </a:cubicBezTo>
                    <a:cubicBezTo>
                      <a:pt x="41640" y="47318"/>
                      <a:pt x="41691" y="47465"/>
                      <a:pt x="41749" y="47610"/>
                    </a:cubicBezTo>
                    <a:cubicBezTo>
                      <a:pt x="41478" y="47830"/>
                      <a:pt x="41216" y="48064"/>
                      <a:pt x="40945" y="48287"/>
                    </a:cubicBezTo>
                    <a:cubicBezTo>
                      <a:pt x="40804" y="48386"/>
                      <a:pt x="40669" y="48493"/>
                      <a:pt x="40541" y="48607"/>
                    </a:cubicBezTo>
                    <a:cubicBezTo>
                      <a:pt x="39985" y="49105"/>
                      <a:pt x="40507" y="50016"/>
                      <a:pt x="41119" y="50016"/>
                    </a:cubicBezTo>
                    <a:cubicBezTo>
                      <a:pt x="41251" y="50016"/>
                      <a:pt x="41388" y="49973"/>
                      <a:pt x="41519" y="49874"/>
                    </a:cubicBezTo>
                    <a:cubicBezTo>
                      <a:pt x="41575" y="49833"/>
                      <a:pt x="41627" y="49788"/>
                      <a:pt x="41678" y="49745"/>
                    </a:cubicBezTo>
                    <a:cubicBezTo>
                      <a:pt x="41680" y="49746"/>
                      <a:pt x="41682" y="49748"/>
                      <a:pt x="41682" y="49750"/>
                    </a:cubicBezTo>
                    <a:cubicBezTo>
                      <a:pt x="42051" y="49421"/>
                      <a:pt x="42558" y="49234"/>
                      <a:pt x="42920" y="48907"/>
                    </a:cubicBezTo>
                    <a:cubicBezTo>
                      <a:pt x="42952" y="48911"/>
                      <a:pt x="42984" y="48913"/>
                      <a:pt x="43015" y="48913"/>
                    </a:cubicBezTo>
                    <a:cubicBezTo>
                      <a:pt x="43660" y="48913"/>
                      <a:pt x="44226" y="48101"/>
                      <a:pt x="43621" y="47558"/>
                    </a:cubicBezTo>
                    <a:cubicBezTo>
                      <a:pt x="43513" y="47458"/>
                      <a:pt x="43420" y="47345"/>
                      <a:pt x="43344" y="47221"/>
                    </a:cubicBezTo>
                    <a:cubicBezTo>
                      <a:pt x="43273" y="46774"/>
                      <a:pt x="43114" y="46341"/>
                      <a:pt x="42920" y="45917"/>
                    </a:cubicBezTo>
                    <a:cubicBezTo>
                      <a:pt x="42958" y="45723"/>
                      <a:pt x="42935" y="45521"/>
                      <a:pt x="42852" y="45341"/>
                    </a:cubicBezTo>
                    <a:cubicBezTo>
                      <a:pt x="42804" y="44695"/>
                      <a:pt x="42809" y="44050"/>
                      <a:pt x="42767" y="43561"/>
                    </a:cubicBezTo>
                    <a:cubicBezTo>
                      <a:pt x="42622" y="41874"/>
                      <a:pt x="42295" y="40219"/>
                      <a:pt x="42243" y="38521"/>
                    </a:cubicBezTo>
                    <a:cubicBezTo>
                      <a:pt x="42238" y="38332"/>
                      <a:pt x="42167" y="38152"/>
                      <a:pt x="42040" y="38012"/>
                    </a:cubicBezTo>
                    <a:cubicBezTo>
                      <a:pt x="44410" y="37660"/>
                      <a:pt x="46809" y="36790"/>
                      <a:pt x="48727" y="36009"/>
                    </a:cubicBezTo>
                    <a:cubicBezTo>
                      <a:pt x="52465" y="34487"/>
                      <a:pt x="56001" y="31692"/>
                      <a:pt x="58771" y="28799"/>
                    </a:cubicBezTo>
                    <a:cubicBezTo>
                      <a:pt x="60201" y="27304"/>
                      <a:pt x="61334" y="25515"/>
                      <a:pt x="62337" y="23630"/>
                    </a:cubicBezTo>
                    <a:cubicBezTo>
                      <a:pt x="62383" y="23578"/>
                      <a:pt x="62432" y="23530"/>
                      <a:pt x="62475" y="23476"/>
                    </a:cubicBezTo>
                    <a:cubicBezTo>
                      <a:pt x="62634" y="23423"/>
                      <a:pt x="62782" y="23307"/>
                      <a:pt x="62880" y="23104"/>
                    </a:cubicBezTo>
                    <a:cubicBezTo>
                      <a:pt x="62946" y="22972"/>
                      <a:pt x="63012" y="22839"/>
                      <a:pt x="63078" y="22708"/>
                    </a:cubicBezTo>
                    <a:cubicBezTo>
                      <a:pt x="63500" y="22124"/>
                      <a:pt x="63893" y="21518"/>
                      <a:pt x="64255" y="20893"/>
                    </a:cubicBezTo>
                    <a:cubicBezTo>
                      <a:pt x="64416" y="20757"/>
                      <a:pt x="64575" y="20622"/>
                      <a:pt x="64736" y="20485"/>
                    </a:cubicBezTo>
                    <a:cubicBezTo>
                      <a:pt x="65167" y="20116"/>
                      <a:pt x="65174" y="19552"/>
                      <a:pt x="64945" y="19100"/>
                    </a:cubicBezTo>
                    <a:cubicBezTo>
                      <a:pt x="66065" y="16919"/>
                      <a:pt x="67083" y="14698"/>
                      <a:pt x="67807" y="12330"/>
                    </a:cubicBezTo>
                    <a:cubicBezTo>
                      <a:pt x="67838" y="12230"/>
                      <a:pt x="67850" y="12124"/>
                      <a:pt x="67841" y="12018"/>
                    </a:cubicBezTo>
                    <a:cubicBezTo>
                      <a:pt x="68158" y="11307"/>
                      <a:pt x="68463" y="10589"/>
                      <a:pt x="68735" y="9851"/>
                    </a:cubicBezTo>
                    <a:cubicBezTo>
                      <a:pt x="69557" y="8146"/>
                      <a:pt x="70215" y="6413"/>
                      <a:pt x="70419" y="4445"/>
                    </a:cubicBezTo>
                    <a:cubicBezTo>
                      <a:pt x="70422" y="4414"/>
                      <a:pt x="70419" y="4388"/>
                      <a:pt x="70419" y="4359"/>
                    </a:cubicBezTo>
                    <a:cubicBezTo>
                      <a:pt x="70622" y="4011"/>
                      <a:pt x="70867" y="3689"/>
                      <a:pt x="71151" y="3401"/>
                    </a:cubicBezTo>
                    <a:cubicBezTo>
                      <a:pt x="71711" y="2843"/>
                      <a:pt x="71217" y="2039"/>
                      <a:pt x="70533" y="2039"/>
                    </a:cubicBezTo>
                    <a:cubicBezTo>
                      <a:pt x="70479" y="2039"/>
                      <a:pt x="70423" y="2044"/>
                      <a:pt x="70367" y="2055"/>
                    </a:cubicBezTo>
                    <a:cubicBezTo>
                      <a:pt x="69983" y="2128"/>
                      <a:pt x="69592" y="2161"/>
                      <a:pt x="69196" y="2161"/>
                    </a:cubicBezTo>
                    <a:cubicBezTo>
                      <a:pt x="67278" y="2161"/>
                      <a:pt x="65259" y="1379"/>
                      <a:pt x="63531" y="547"/>
                    </a:cubicBezTo>
                    <a:cubicBezTo>
                      <a:pt x="63211" y="322"/>
                      <a:pt x="62854" y="149"/>
                      <a:pt x="62480" y="36"/>
                    </a:cubicBezTo>
                    <a:cubicBezTo>
                      <a:pt x="62402" y="12"/>
                      <a:pt x="62326" y="1"/>
                      <a:pt x="62253" y="1"/>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5"/>
              <p:cNvSpPr/>
              <p:nvPr/>
            </p:nvSpPr>
            <p:spPr>
              <a:xfrm>
                <a:off x="2728982" y="3503916"/>
                <a:ext cx="1216037" cy="118967"/>
              </a:xfrm>
              <a:custGeom>
                <a:avLst/>
                <a:gdLst/>
                <a:ahLst/>
                <a:cxnLst/>
                <a:rect l="l" t="t" r="r" b="b"/>
                <a:pathLst>
                  <a:path w="87753" h="8585" extrusionOk="0">
                    <a:moveTo>
                      <a:pt x="14098" y="0"/>
                    </a:moveTo>
                    <a:cubicBezTo>
                      <a:pt x="13261" y="0"/>
                      <a:pt x="12436" y="93"/>
                      <a:pt x="11557" y="232"/>
                    </a:cubicBezTo>
                    <a:cubicBezTo>
                      <a:pt x="10793" y="353"/>
                      <a:pt x="10035" y="399"/>
                      <a:pt x="9277" y="399"/>
                    </a:cubicBezTo>
                    <a:cubicBezTo>
                      <a:pt x="7976" y="399"/>
                      <a:pt x="6678" y="264"/>
                      <a:pt x="5365" y="147"/>
                    </a:cubicBezTo>
                    <a:cubicBezTo>
                      <a:pt x="4976" y="112"/>
                      <a:pt x="4582" y="91"/>
                      <a:pt x="4193" y="91"/>
                    </a:cubicBezTo>
                    <a:cubicBezTo>
                      <a:pt x="2183" y="91"/>
                      <a:pt x="332" y="676"/>
                      <a:pt x="153" y="3093"/>
                    </a:cubicBezTo>
                    <a:cubicBezTo>
                      <a:pt x="1" y="5181"/>
                      <a:pt x="177" y="6857"/>
                      <a:pt x="2353" y="7591"/>
                    </a:cubicBezTo>
                    <a:cubicBezTo>
                      <a:pt x="2792" y="7739"/>
                      <a:pt x="3273" y="7780"/>
                      <a:pt x="3764" y="7780"/>
                    </a:cubicBezTo>
                    <a:cubicBezTo>
                      <a:pt x="4368" y="7780"/>
                      <a:pt x="4987" y="7718"/>
                      <a:pt x="5560" y="7718"/>
                    </a:cubicBezTo>
                    <a:cubicBezTo>
                      <a:pt x="5639" y="7718"/>
                      <a:pt x="5717" y="7719"/>
                      <a:pt x="5795" y="7722"/>
                    </a:cubicBezTo>
                    <a:cubicBezTo>
                      <a:pt x="8166" y="7805"/>
                      <a:pt x="10526" y="8016"/>
                      <a:pt x="12899" y="8044"/>
                    </a:cubicBezTo>
                    <a:cubicBezTo>
                      <a:pt x="12909" y="8044"/>
                      <a:pt x="12919" y="8044"/>
                      <a:pt x="12930" y="8044"/>
                    </a:cubicBezTo>
                    <a:cubicBezTo>
                      <a:pt x="13356" y="8044"/>
                      <a:pt x="13691" y="7904"/>
                      <a:pt x="13939" y="7686"/>
                    </a:cubicBezTo>
                    <a:cubicBezTo>
                      <a:pt x="17254" y="7772"/>
                      <a:pt x="20586" y="7707"/>
                      <a:pt x="23912" y="7866"/>
                    </a:cubicBezTo>
                    <a:cubicBezTo>
                      <a:pt x="28132" y="8067"/>
                      <a:pt x="32357" y="8143"/>
                      <a:pt x="36583" y="8153"/>
                    </a:cubicBezTo>
                    <a:cubicBezTo>
                      <a:pt x="36587" y="8153"/>
                      <a:pt x="36591" y="8153"/>
                      <a:pt x="36595" y="8153"/>
                    </a:cubicBezTo>
                    <a:cubicBezTo>
                      <a:pt x="36833" y="8153"/>
                      <a:pt x="37070" y="8103"/>
                      <a:pt x="37286" y="8001"/>
                    </a:cubicBezTo>
                    <a:cubicBezTo>
                      <a:pt x="37504" y="8101"/>
                      <a:pt x="37741" y="8153"/>
                      <a:pt x="37982" y="8153"/>
                    </a:cubicBezTo>
                    <a:cubicBezTo>
                      <a:pt x="42579" y="8184"/>
                      <a:pt x="47165" y="8551"/>
                      <a:pt x="51761" y="8584"/>
                    </a:cubicBezTo>
                    <a:cubicBezTo>
                      <a:pt x="51763" y="8584"/>
                      <a:pt x="51766" y="8584"/>
                      <a:pt x="51769" y="8584"/>
                    </a:cubicBezTo>
                    <a:cubicBezTo>
                      <a:pt x="52182" y="8584"/>
                      <a:pt x="52507" y="8451"/>
                      <a:pt x="52754" y="8247"/>
                    </a:cubicBezTo>
                    <a:cubicBezTo>
                      <a:pt x="56225" y="8390"/>
                      <a:pt x="59696" y="8562"/>
                      <a:pt x="63172" y="8584"/>
                    </a:cubicBezTo>
                    <a:cubicBezTo>
                      <a:pt x="63174" y="8584"/>
                      <a:pt x="63176" y="8584"/>
                      <a:pt x="63178" y="8584"/>
                    </a:cubicBezTo>
                    <a:cubicBezTo>
                      <a:pt x="63705" y="8584"/>
                      <a:pt x="64092" y="8375"/>
                      <a:pt x="64349" y="8067"/>
                    </a:cubicBezTo>
                    <a:cubicBezTo>
                      <a:pt x="65142" y="8082"/>
                      <a:pt x="65933" y="8106"/>
                      <a:pt x="66724" y="8153"/>
                    </a:cubicBezTo>
                    <a:cubicBezTo>
                      <a:pt x="66760" y="8155"/>
                      <a:pt x="66796" y="8156"/>
                      <a:pt x="66831" y="8156"/>
                    </a:cubicBezTo>
                    <a:cubicBezTo>
                      <a:pt x="67275" y="8156"/>
                      <a:pt x="67612" y="7997"/>
                      <a:pt x="67852" y="7753"/>
                    </a:cubicBezTo>
                    <a:cubicBezTo>
                      <a:pt x="70491" y="7809"/>
                      <a:pt x="73127" y="7926"/>
                      <a:pt x="75767" y="7937"/>
                    </a:cubicBezTo>
                    <a:cubicBezTo>
                      <a:pt x="75777" y="7937"/>
                      <a:pt x="75788" y="7937"/>
                      <a:pt x="75798" y="7937"/>
                    </a:cubicBezTo>
                    <a:cubicBezTo>
                      <a:pt x="76040" y="7937"/>
                      <a:pt x="76280" y="7880"/>
                      <a:pt x="76497" y="7774"/>
                    </a:cubicBezTo>
                    <a:cubicBezTo>
                      <a:pt x="76694" y="7778"/>
                      <a:pt x="76891" y="7779"/>
                      <a:pt x="77088" y="7779"/>
                    </a:cubicBezTo>
                    <a:cubicBezTo>
                      <a:pt x="78164" y="7779"/>
                      <a:pt x="79237" y="7725"/>
                      <a:pt x="80311" y="7589"/>
                    </a:cubicBezTo>
                    <a:cubicBezTo>
                      <a:pt x="81280" y="7558"/>
                      <a:pt x="82250" y="7530"/>
                      <a:pt x="83219" y="7518"/>
                    </a:cubicBezTo>
                    <a:cubicBezTo>
                      <a:pt x="83373" y="7634"/>
                      <a:pt x="83548" y="7720"/>
                      <a:pt x="83735" y="7772"/>
                    </a:cubicBezTo>
                    <a:cubicBezTo>
                      <a:pt x="83870" y="7810"/>
                      <a:pt x="84009" y="7828"/>
                      <a:pt x="84147" y="7828"/>
                    </a:cubicBezTo>
                    <a:cubicBezTo>
                      <a:pt x="84854" y="7828"/>
                      <a:pt x="85546" y="7359"/>
                      <a:pt x="85720" y="6644"/>
                    </a:cubicBezTo>
                    <a:cubicBezTo>
                      <a:pt x="85734" y="6581"/>
                      <a:pt x="85755" y="6523"/>
                      <a:pt x="85772" y="6462"/>
                    </a:cubicBezTo>
                    <a:lnTo>
                      <a:pt x="85772" y="6462"/>
                    </a:lnTo>
                    <a:cubicBezTo>
                      <a:pt x="85770" y="6472"/>
                      <a:pt x="85771" y="6476"/>
                      <a:pt x="85773" y="6476"/>
                    </a:cubicBezTo>
                    <a:cubicBezTo>
                      <a:pt x="85788" y="6476"/>
                      <a:pt x="85889" y="6258"/>
                      <a:pt x="85909" y="6225"/>
                    </a:cubicBezTo>
                    <a:cubicBezTo>
                      <a:pt x="86066" y="5970"/>
                      <a:pt x="86262" y="5735"/>
                      <a:pt x="86444" y="5496"/>
                    </a:cubicBezTo>
                    <a:cubicBezTo>
                      <a:pt x="86922" y="4857"/>
                      <a:pt x="87154" y="4179"/>
                      <a:pt x="87270" y="3403"/>
                    </a:cubicBezTo>
                    <a:cubicBezTo>
                      <a:pt x="87752" y="2432"/>
                      <a:pt x="86898" y="1074"/>
                      <a:pt x="85728" y="1074"/>
                    </a:cubicBezTo>
                    <a:cubicBezTo>
                      <a:pt x="85484" y="1074"/>
                      <a:pt x="85226" y="1133"/>
                      <a:pt x="84964" y="1267"/>
                    </a:cubicBezTo>
                    <a:cubicBezTo>
                      <a:pt x="84924" y="1286"/>
                      <a:pt x="84879" y="1298"/>
                      <a:pt x="84837" y="1316"/>
                    </a:cubicBezTo>
                    <a:cubicBezTo>
                      <a:pt x="84725" y="1269"/>
                      <a:pt x="84605" y="1234"/>
                      <a:pt x="84486" y="1212"/>
                    </a:cubicBezTo>
                    <a:cubicBezTo>
                      <a:pt x="82657" y="868"/>
                      <a:pt x="80851" y="587"/>
                      <a:pt x="79024" y="587"/>
                    </a:cubicBezTo>
                    <a:cubicBezTo>
                      <a:pt x="78195" y="587"/>
                      <a:pt x="77362" y="645"/>
                      <a:pt x="76521" y="781"/>
                    </a:cubicBezTo>
                    <a:cubicBezTo>
                      <a:pt x="76090" y="852"/>
                      <a:pt x="75796" y="1047"/>
                      <a:pt x="75607" y="1305"/>
                    </a:cubicBezTo>
                    <a:cubicBezTo>
                      <a:pt x="74275" y="1331"/>
                      <a:pt x="72943" y="1368"/>
                      <a:pt x="71614" y="1413"/>
                    </a:cubicBezTo>
                    <a:cubicBezTo>
                      <a:pt x="71375" y="1259"/>
                      <a:pt x="71100" y="1170"/>
                      <a:pt x="70814" y="1155"/>
                    </a:cubicBezTo>
                    <a:cubicBezTo>
                      <a:pt x="70099" y="1111"/>
                      <a:pt x="69384" y="1095"/>
                      <a:pt x="68669" y="1095"/>
                    </a:cubicBezTo>
                    <a:cubicBezTo>
                      <a:pt x="66514" y="1095"/>
                      <a:pt x="64360" y="1245"/>
                      <a:pt x="62202" y="1264"/>
                    </a:cubicBezTo>
                    <a:cubicBezTo>
                      <a:pt x="61752" y="1267"/>
                      <a:pt x="61404" y="1426"/>
                      <a:pt x="61150" y="1665"/>
                    </a:cubicBezTo>
                    <a:cubicBezTo>
                      <a:pt x="59779" y="1605"/>
                      <a:pt x="58408" y="1549"/>
                      <a:pt x="57035" y="1478"/>
                    </a:cubicBezTo>
                    <a:cubicBezTo>
                      <a:pt x="57003" y="1477"/>
                      <a:pt x="56971" y="1476"/>
                      <a:pt x="56940" y="1476"/>
                    </a:cubicBezTo>
                    <a:cubicBezTo>
                      <a:pt x="56499" y="1476"/>
                      <a:pt x="56163" y="1634"/>
                      <a:pt x="55920" y="1875"/>
                    </a:cubicBezTo>
                    <a:cubicBezTo>
                      <a:pt x="55398" y="1757"/>
                      <a:pt x="54875" y="1638"/>
                      <a:pt x="54350" y="1516"/>
                    </a:cubicBezTo>
                    <a:cubicBezTo>
                      <a:pt x="53538" y="1328"/>
                      <a:pt x="52241" y="741"/>
                      <a:pt x="51171" y="741"/>
                    </a:cubicBezTo>
                    <a:cubicBezTo>
                      <a:pt x="50762" y="741"/>
                      <a:pt x="50387" y="826"/>
                      <a:pt x="50085" y="1053"/>
                    </a:cubicBezTo>
                    <a:cubicBezTo>
                      <a:pt x="50068" y="1053"/>
                      <a:pt x="50056" y="1047"/>
                      <a:pt x="50038" y="1047"/>
                    </a:cubicBezTo>
                    <a:lnTo>
                      <a:pt x="49500" y="1047"/>
                    </a:lnTo>
                    <a:cubicBezTo>
                      <a:pt x="49287" y="1047"/>
                      <a:pt x="49076" y="1087"/>
                      <a:pt x="48877" y="1167"/>
                    </a:cubicBezTo>
                    <a:cubicBezTo>
                      <a:pt x="45036" y="2055"/>
                      <a:pt x="41021" y="1645"/>
                      <a:pt x="37121" y="2181"/>
                    </a:cubicBezTo>
                    <a:cubicBezTo>
                      <a:pt x="36586" y="2256"/>
                      <a:pt x="36254" y="2524"/>
                      <a:pt x="36086" y="2872"/>
                    </a:cubicBezTo>
                    <a:cubicBezTo>
                      <a:pt x="29596" y="2849"/>
                      <a:pt x="23110" y="2706"/>
                      <a:pt x="16624" y="2534"/>
                    </a:cubicBezTo>
                    <a:cubicBezTo>
                      <a:pt x="17228" y="1674"/>
                      <a:pt x="17107" y="346"/>
                      <a:pt x="15805" y="137"/>
                    </a:cubicBezTo>
                    <a:cubicBezTo>
                      <a:pt x="15218" y="41"/>
                      <a:pt x="14655" y="0"/>
                      <a:pt x="14098" y="0"/>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5"/>
              <p:cNvSpPr/>
              <p:nvPr/>
            </p:nvSpPr>
            <p:spPr>
              <a:xfrm>
                <a:off x="2823504" y="3611298"/>
                <a:ext cx="1069120" cy="747751"/>
              </a:xfrm>
              <a:custGeom>
                <a:avLst/>
                <a:gdLst/>
                <a:ahLst/>
                <a:cxnLst/>
                <a:rect l="l" t="t" r="r" b="b"/>
                <a:pathLst>
                  <a:path w="77151" h="53960" extrusionOk="0">
                    <a:moveTo>
                      <a:pt x="76197" y="0"/>
                    </a:moveTo>
                    <a:cubicBezTo>
                      <a:pt x="76116" y="0"/>
                      <a:pt x="76031" y="17"/>
                      <a:pt x="75944" y="53"/>
                    </a:cubicBezTo>
                    <a:cubicBezTo>
                      <a:pt x="75868" y="86"/>
                      <a:pt x="75806" y="129"/>
                      <a:pt x="75735" y="165"/>
                    </a:cubicBezTo>
                    <a:cubicBezTo>
                      <a:pt x="75732" y="165"/>
                      <a:pt x="75729" y="165"/>
                      <a:pt x="75726" y="165"/>
                    </a:cubicBezTo>
                    <a:cubicBezTo>
                      <a:pt x="75500" y="165"/>
                      <a:pt x="75279" y="229"/>
                      <a:pt x="75086" y="347"/>
                    </a:cubicBezTo>
                    <a:lnTo>
                      <a:pt x="71959" y="347"/>
                    </a:lnTo>
                    <a:cubicBezTo>
                      <a:pt x="71955" y="347"/>
                      <a:pt x="71951" y="347"/>
                      <a:pt x="71947" y="347"/>
                    </a:cubicBezTo>
                    <a:cubicBezTo>
                      <a:pt x="71839" y="347"/>
                      <a:pt x="71732" y="369"/>
                      <a:pt x="71632" y="411"/>
                    </a:cubicBezTo>
                    <a:cubicBezTo>
                      <a:pt x="71594" y="427"/>
                      <a:pt x="71568" y="454"/>
                      <a:pt x="71534" y="475"/>
                    </a:cubicBezTo>
                    <a:cubicBezTo>
                      <a:pt x="71492" y="501"/>
                      <a:pt x="71447" y="522"/>
                      <a:pt x="71412" y="555"/>
                    </a:cubicBezTo>
                    <a:cubicBezTo>
                      <a:pt x="71028" y="454"/>
                      <a:pt x="70634" y="404"/>
                      <a:pt x="70239" y="402"/>
                    </a:cubicBezTo>
                    <a:cubicBezTo>
                      <a:pt x="69268" y="402"/>
                      <a:pt x="68298" y="394"/>
                      <a:pt x="67332" y="295"/>
                    </a:cubicBezTo>
                    <a:cubicBezTo>
                      <a:pt x="67240" y="286"/>
                      <a:pt x="67147" y="281"/>
                      <a:pt x="67053" y="281"/>
                    </a:cubicBezTo>
                    <a:cubicBezTo>
                      <a:pt x="66668" y="281"/>
                      <a:pt x="66271" y="358"/>
                      <a:pt x="65885" y="489"/>
                    </a:cubicBezTo>
                    <a:cubicBezTo>
                      <a:pt x="64084" y="320"/>
                      <a:pt x="62259" y="264"/>
                      <a:pt x="60426" y="264"/>
                    </a:cubicBezTo>
                    <a:cubicBezTo>
                      <a:pt x="56770" y="264"/>
                      <a:pt x="53083" y="487"/>
                      <a:pt x="49491" y="487"/>
                    </a:cubicBezTo>
                    <a:cubicBezTo>
                      <a:pt x="49304" y="487"/>
                      <a:pt x="49116" y="487"/>
                      <a:pt x="48930" y="486"/>
                    </a:cubicBezTo>
                    <a:cubicBezTo>
                      <a:pt x="46959" y="471"/>
                      <a:pt x="44988" y="409"/>
                      <a:pt x="43017" y="409"/>
                    </a:cubicBezTo>
                    <a:cubicBezTo>
                      <a:pt x="41976" y="409"/>
                      <a:pt x="40934" y="427"/>
                      <a:pt x="39894" y="477"/>
                    </a:cubicBezTo>
                    <a:cubicBezTo>
                      <a:pt x="37989" y="568"/>
                      <a:pt x="36043" y="793"/>
                      <a:pt x="34114" y="793"/>
                    </a:cubicBezTo>
                    <a:cubicBezTo>
                      <a:pt x="33522" y="793"/>
                      <a:pt x="32932" y="772"/>
                      <a:pt x="32345" y="719"/>
                    </a:cubicBezTo>
                    <a:cubicBezTo>
                      <a:pt x="31673" y="318"/>
                      <a:pt x="30849" y="81"/>
                      <a:pt x="29869" y="81"/>
                    </a:cubicBezTo>
                    <a:lnTo>
                      <a:pt x="29331" y="81"/>
                    </a:lnTo>
                    <a:cubicBezTo>
                      <a:pt x="28907" y="82"/>
                      <a:pt x="28484" y="141"/>
                      <a:pt x="28076" y="255"/>
                    </a:cubicBezTo>
                    <a:cubicBezTo>
                      <a:pt x="27852" y="141"/>
                      <a:pt x="27605" y="80"/>
                      <a:pt x="27353" y="80"/>
                    </a:cubicBezTo>
                    <a:cubicBezTo>
                      <a:pt x="27346" y="80"/>
                      <a:pt x="27339" y="80"/>
                      <a:pt x="27331" y="81"/>
                    </a:cubicBezTo>
                    <a:lnTo>
                      <a:pt x="2849" y="81"/>
                    </a:lnTo>
                    <a:cubicBezTo>
                      <a:pt x="2794" y="81"/>
                      <a:pt x="2747" y="91"/>
                      <a:pt x="2695" y="94"/>
                    </a:cubicBezTo>
                    <a:cubicBezTo>
                      <a:pt x="2560" y="74"/>
                      <a:pt x="2424" y="64"/>
                      <a:pt x="2286" y="64"/>
                    </a:cubicBezTo>
                    <a:cubicBezTo>
                      <a:pt x="1855" y="64"/>
                      <a:pt x="1413" y="168"/>
                      <a:pt x="957" y="408"/>
                    </a:cubicBezTo>
                    <a:cubicBezTo>
                      <a:pt x="95" y="865"/>
                      <a:pt x="0" y="1715"/>
                      <a:pt x="327" y="2391"/>
                    </a:cubicBezTo>
                    <a:cubicBezTo>
                      <a:pt x="50" y="2971"/>
                      <a:pt x="152" y="3672"/>
                      <a:pt x="587" y="4178"/>
                    </a:cubicBezTo>
                    <a:cubicBezTo>
                      <a:pt x="601" y="6087"/>
                      <a:pt x="104" y="7965"/>
                      <a:pt x="265" y="9876"/>
                    </a:cubicBezTo>
                    <a:cubicBezTo>
                      <a:pt x="343" y="10790"/>
                      <a:pt x="943" y="11440"/>
                      <a:pt x="1880" y="11490"/>
                    </a:cubicBezTo>
                    <a:cubicBezTo>
                      <a:pt x="1932" y="11493"/>
                      <a:pt x="1983" y="11494"/>
                      <a:pt x="2034" y="11494"/>
                    </a:cubicBezTo>
                    <a:cubicBezTo>
                      <a:pt x="2178" y="11494"/>
                      <a:pt x="2318" y="11484"/>
                      <a:pt x="2458" y="11478"/>
                    </a:cubicBezTo>
                    <a:cubicBezTo>
                      <a:pt x="2514" y="11647"/>
                      <a:pt x="2612" y="11798"/>
                      <a:pt x="2746" y="11917"/>
                    </a:cubicBezTo>
                    <a:cubicBezTo>
                      <a:pt x="4058" y="13053"/>
                      <a:pt x="5013" y="15125"/>
                      <a:pt x="4587" y="16875"/>
                    </a:cubicBezTo>
                    <a:cubicBezTo>
                      <a:pt x="4461" y="17394"/>
                      <a:pt x="4655" y="17805"/>
                      <a:pt x="4973" y="18069"/>
                    </a:cubicBezTo>
                    <a:cubicBezTo>
                      <a:pt x="4918" y="18639"/>
                      <a:pt x="5328" y="19153"/>
                      <a:pt x="5865" y="19333"/>
                    </a:cubicBezTo>
                    <a:cubicBezTo>
                      <a:pt x="6192" y="19444"/>
                      <a:pt x="6538" y="19489"/>
                      <a:pt x="6894" y="19489"/>
                    </a:cubicBezTo>
                    <a:cubicBezTo>
                      <a:pt x="7274" y="19489"/>
                      <a:pt x="7665" y="19438"/>
                      <a:pt x="8058" y="19361"/>
                    </a:cubicBezTo>
                    <a:cubicBezTo>
                      <a:pt x="8119" y="19375"/>
                      <a:pt x="8182" y="19382"/>
                      <a:pt x="8245" y="19382"/>
                    </a:cubicBezTo>
                    <a:cubicBezTo>
                      <a:pt x="8277" y="19382"/>
                      <a:pt x="8309" y="19380"/>
                      <a:pt x="8340" y="19376"/>
                    </a:cubicBezTo>
                    <a:cubicBezTo>
                      <a:pt x="9268" y="19259"/>
                      <a:pt x="10201" y="19153"/>
                      <a:pt x="11106" y="18909"/>
                    </a:cubicBezTo>
                    <a:cubicBezTo>
                      <a:pt x="11707" y="19106"/>
                      <a:pt x="12325" y="19238"/>
                      <a:pt x="12979" y="19342"/>
                    </a:cubicBezTo>
                    <a:cubicBezTo>
                      <a:pt x="13057" y="19586"/>
                      <a:pt x="13232" y="19809"/>
                      <a:pt x="13542" y="19963"/>
                    </a:cubicBezTo>
                    <a:cubicBezTo>
                      <a:pt x="17328" y="21852"/>
                      <a:pt x="17381" y="29429"/>
                      <a:pt x="17141" y="33020"/>
                    </a:cubicBezTo>
                    <a:cubicBezTo>
                      <a:pt x="17111" y="33458"/>
                      <a:pt x="17285" y="33768"/>
                      <a:pt x="17546" y="33959"/>
                    </a:cubicBezTo>
                    <a:cubicBezTo>
                      <a:pt x="17518" y="34076"/>
                      <a:pt x="17529" y="34199"/>
                      <a:pt x="17574" y="34312"/>
                    </a:cubicBezTo>
                    <a:cubicBezTo>
                      <a:pt x="17740" y="34708"/>
                      <a:pt x="17861" y="35113"/>
                      <a:pt x="17963" y="35525"/>
                    </a:cubicBezTo>
                    <a:cubicBezTo>
                      <a:pt x="17797" y="35728"/>
                      <a:pt x="17733" y="35994"/>
                      <a:pt x="17788" y="36249"/>
                    </a:cubicBezTo>
                    <a:cubicBezTo>
                      <a:pt x="17845" y="36517"/>
                      <a:pt x="17923" y="36780"/>
                      <a:pt x="17999" y="37043"/>
                    </a:cubicBezTo>
                    <a:cubicBezTo>
                      <a:pt x="17960" y="37244"/>
                      <a:pt x="17975" y="37454"/>
                      <a:pt x="18046" y="37647"/>
                    </a:cubicBezTo>
                    <a:cubicBezTo>
                      <a:pt x="18389" y="38641"/>
                      <a:pt x="18775" y="39695"/>
                      <a:pt x="19093" y="40777"/>
                    </a:cubicBezTo>
                    <a:cubicBezTo>
                      <a:pt x="19029" y="40926"/>
                      <a:pt x="19012" y="41104"/>
                      <a:pt x="19081" y="41309"/>
                    </a:cubicBezTo>
                    <a:cubicBezTo>
                      <a:pt x="19308" y="42001"/>
                      <a:pt x="19518" y="42688"/>
                      <a:pt x="19672" y="43384"/>
                    </a:cubicBezTo>
                    <a:cubicBezTo>
                      <a:pt x="19706" y="43656"/>
                      <a:pt x="19732" y="43924"/>
                      <a:pt x="19746" y="44196"/>
                    </a:cubicBezTo>
                    <a:cubicBezTo>
                      <a:pt x="19627" y="44383"/>
                      <a:pt x="19583" y="44618"/>
                      <a:pt x="19618" y="44861"/>
                    </a:cubicBezTo>
                    <a:cubicBezTo>
                      <a:pt x="19653" y="45093"/>
                      <a:pt x="19680" y="45325"/>
                      <a:pt x="19710" y="45558"/>
                    </a:cubicBezTo>
                    <a:cubicBezTo>
                      <a:pt x="19694" y="45686"/>
                      <a:pt x="19680" y="45813"/>
                      <a:pt x="19660" y="45939"/>
                    </a:cubicBezTo>
                    <a:cubicBezTo>
                      <a:pt x="19611" y="46220"/>
                      <a:pt x="19661" y="46509"/>
                      <a:pt x="19801" y="46756"/>
                    </a:cubicBezTo>
                    <a:cubicBezTo>
                      <a:pt x="19801" y="46770"/>
                      <a:pt x="19805" y="46784"/>
                      <a:pt x="19805" y="46799"/>
                    </a:cubicBezTo>
                    <a:cubicBezTo>
                      <a:pt x="19807" y="47012"/>
                      <a:pt x="19878" y="47180"/>
                      <a:pt x="19987" y="47305"/>
                    </a:cubicBezTo>
                    <a:cubicBezTo>
                      <a:pt x="19718" y="48321"/>
                      <a:pt x="19159" y="49252"/>
                      <a:pt x="18661" y="50210"/>
                    </a:cubicBezTo>
                    <a:cubicBezTo>
                      <a:pt x="18081" y="51096"/>
                      <a:pt x="17387" y="51868"/>
                      <a:pt x="16597" y="52579"/>
                    </a:cubicBezTo>
                    <a:cubicBezTo>
                      <a:pt x="16062" y="53061"/>
                      <a:pt x="16490" y="53959"/>
                      <a:pt x="17167" y="53959"/>
                    </a:cubicBezTo>
                    <a:cubicBezTo>
                      <a:pt x="17858" y="53959"/>
                      <a:pt x="18529" y="53924"/>
                      <a:pt x="19211" y="53822"/>
                    </a:cubicBezTo>
                    <a:cubicBezTo>
                      <a:pt x="19353" y="53800"/>
                      <a:pt x="19471" y="53725"/>
                      <a:pt x="19564" y="53625"/>
                    </a:cubicBezTo>
                    <a:cubicBezTo>
                      <a:pt x="20206" y="53799"/>
                      <a:pt x="20843" y="53857"/>
                      <a:pt x="21493" y="53857"/>
                    </a:cubicBezTo>
                    <a:cubicBezTo>
                      <a:pt x="22251" y="53857"/>
                      <a:pt x="23025" y="53778"/>
                      <a:pt x="23842" y="53715"/>
                    </a:cubicBezTo>
                    <a:cubicBezTo>
                      <a:pt x="24094" y="53699"/>
                      <a:pt x="24337" y="53606"/>
                      <a:pt x="24534" y="53447"/>
                    </a:cubicBezTo>
                    <a:cubicBezTo>
                      <a:pt x="25034" y="53608"/>
                      <a:pt x="25558" y="53689"/>
                      <a:pt x="26084" y="53689"/>
                    </a:cubicBezTo>
                    <a:cubicBezTo>
                      <a:pt x="26090" y="53689"/>
                      <a:pt x="26095" y="53689"/>
                      <a:pt x="26101" y="53689"/>
                    </a:cubicBezTo>
                    <a:lnTo>
                      <a:pt x="57642" y="53689"/>
                    </a:lnTo>
                    <a:cubicBezTo>
                      <a:pt x="57648" y="53689"/>
                      <a:pt x="57654" y="53689"/>
                      <a:pt x="57661" y="53689"/>
                    </a:cubicBezTo>
                    <a:cubicBezTo>
                      <a:pt x="58125" y="53689"/>
                      <a:pt x="58588" y="53625"/>
                      <a:pt x="59036" y="53502"/>
                    </a:cubicBezTo>
                    <a:cubicBezTo>
                      <a:pt x="59334" y="53579"/>
                      <a:pt x="59650" y="53615"/>
                      <a:pt x="59973" y="53615"/>
                    </a:cubicBezTo>
                    <a:cubicBezTo>
                      <a:pt x="60804" y="53615"/>
                      <a:pt x="61682" y="53374"/>
                      <a:pt x="62437" y="52955"/>
                    </a:cubicBezTo>
                    <a:cubicBezTo>
                      <a:pt x="62629" y="52986"/>
                      <a:pt x="62823" y="53016"/>
                      <a:pt x="63026" y="53043"/>
                    </a:cubicBezTo>
                    <a:cubicBezTo>
                      <a:pt x="63680" y="53130"/>
                      <a:pt x="64339" y="53189"/>
                      <a:pt x="64997" y="53253"/>
                    </a:cubicBezTo>
                    <a:cubicBezTo>
                      <a:pt x="65053" y="53258"/>
                      <a:pt x="65144" y="53268"/>
                      <a:pt x="65241" y="53280"/>
                    </a:cubicBezTo>
                    <a:cubicBezTo>
                      <a:pt x="65584" y="53343"/>
                      <a:pt x="65923" y="53421"/>
                      <a:pt x="66257" y="53516"/>
                    </a:cubicBezTo>
                    <a:cubicBezTo>
                      <a:pt x="66667" y="53632"/>
                      <a:pt x="67082" y="53687"/>
                      <a:pt x="67495" y="53687"/>
                    </a:cubicBezTo>
                    <a:cubicBezTo>
                      <a:pt x="68236" y="53687"/>
                      <a:pt x="68967" y="53510"/>
                      <a:pt x="69631" y="53190"/>
                    </a:cubicBezTo>
                    <a:cubicBezTo>
                      <a:pt x="70133" y="53340"/>
                      <a:pt x="70660" y="53415"/>
                      <a:pt x="71186" y="53415"/>
                    </a:cubicBezTo>
                    <a:cubicBezTo>
                      <a:pt x="71772" y="53415"/>
                      <a:pt x="72357" y="53323"/>
                      <a:pt x="72910" y="53140"/>
                    </a:cubicBezTo>
                    <a:cubicBezTo>
                      <a:pt x="73081" y="53234"/>
                      <a:pt x="73272" y="53284"/>
                      <a:pt x="73467" y="53286"/>
                    </a:cubicBezTo>
                    <a:cubicBezTo>
                      <a:pt x="73715" y="53286"/>
                      <a:pt x="73964" y="53287"/>
                      <a:pt x="74212" y="53296"/>
                    </a:cubicBezTo>
                    <a:cubicBezTo>
                      <a:pt x="74336" y="53301"/>
                      <a:pt x="74461" y="53310"/>
                      <a:pt x="74585" y="53320"/>
                    </a:cubicBezTo>
                    <a:cubicBezTo>
                      <a:pt x="74613" y="53324"/>
                      <a:pt x="74625" y="53324"/>
                      <a:pt x="74643" y="53325"/>
                    </a:cubicBezTo>
                    <a:cubicBezTo>
                      <a:pt x="74662" y="53331"/>
                      <a:pt x="74693" y="53338"/>
                      <a:pt x="74759" y="53350"/>
                    </a:cubicBezTo>
                    <a:cubicBezTo>
                      <a:pt x="74836" y="53362"/>
                      <a:pt x="74915" y="53369"/>
                      <a:pt x="74993" y="53369"/>
                    </a:cubicBezTo>
                    <a:cubicBezTo>
                      <a:pt x="75033" y="53369"/>
                      <a:pt x="75073" y="53367"/>
                      <a:pt x="75113" y="53364"/>
                    </a:cubicBezTo>
                    <a:cubicBezTo>
                      <a:pt x="75327" y="53522"/>
                      <a:pt x="75584" y="53602"/>
                      <a:pt x="75841" y="53602"/>
                    </a:cubicBezTo>
                    <a:cubicBezTo>
                      <a:pt x="76150" y="53602"/>
                      <a:pt x="76459" y="53486"/>
                      <a:pt x="76692" y="53254"/>
                    </a:cubicBezTo>
                    <a:cubicBezTo>
                      <a:pt x="77102" y="52844"/>
                      <a:pt x="77151" y="52195"/>
                      <a:pt x="76844" y="51726"/>
                    </a:cubicBezTo>
                    <a:cubicBezTo>
                      <a:pt x="76839" y="51716"/>
                      <a:pt x="76838" y="51702"/>
                      <a:pt x="76832" y="51691"/>
                    </a:cubicBezTo>
                    <a:lnTo>
                      <a:pt x="76832" y="15253"/>
                    </a:lnTo>
                    <a:cubicBezTo>
                      <a:pt x="76909" y="15049"/>
                      <a:pt x="76931" y="14829"/>
                      <a:pt x="76896" y="14613"/>
                    </a:cubicBezTo>
                    <a:cubicBezTo>
                      <a:pt x="76869" y="14436"/>
                      <a:pt x="76853" y="14258"/>
                      <a:pt x="76832" y="14079"/>
                    </a:cubicBezTo>
                    <a:lnTo>
                      <a:pt x="76832" y="12566"/>
                    </a:lnTo>
                    <a:cubicBezTo>
                      <a:pt x="76834" y="12367"/>
                      <a:pt x="76786" y="12172"/>
                      <a:pt x="76694" y="11997"/>
                    </a:cubicBezTo>
                    <a:cubicBezTo>
                      <a:pt x="76654" y="10321"/>
                      <a:pt x="76732" y="8637"/>
                      <a:pt x="76616" y="6968"/>
                    </a:cubicBezTo>
                    <a:cubicBezTo>
                      <a:pt x="76602" y="6731"/>
                      <a:pt x="76521" y="6504"/>
                      <a:pt x="76381" y="6314"/>
                    </a:cubicBezTo>
                    <a:cubicBezTo>
                      <a:pt x="76410" y="5814"/>
                      <a:pt x="76452" y="5313"/>
                      <a:pt x="76509" y="4815"/>
                    </a:cubicBezTo>
                    <a:cubicBezTo>
                      <a:pt x="76533" y="4630"/>
                      <a:pt x="76510" y="4443"/>
                      <a:pt x="76445" y="4268"/>
                    </a:cubicBezTo>
                    <a:cubicBezTo>
                      <a:pt x="76478" y="4230"/>
                      <a:pt x="76507" y="4190"/>
                      <a:pt x="76533" y="4147"/>
                    </a:cubicBezTo>
                    <a:cubicBezTo>
                      <a:pt x="76962" y="3311"/>
                      <a:pt x="77066" y="2417"/>
                      <a:pt x="76921" y="1517"/>
                    </a:cubicBezTo>
                    <a:cubicBezTo>
                      <a:pt x="76938" y="1384"/>
                      <a:pt x="76933" y="1247"/>
                      <a:pt x="76907" y="1116"/>
                    </a:cubicBezTo>
                    <a:cubicBezTo>
                      <a:pt x="77077" y="640"/>
                      <a:pt x="76704" y="0"/>
                      <a:pt x="761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5"/>
              <p:cNvSpPr/>
              <p:nvPr/>
            </p:nvSpPr>
            <p:spPr>
              <a:xfrm>
                <a:off x="2718672" y="3497140"/>
                <a:ext cx="1235036" cy="125438"/>
              </a:xfrm>
              <a:custGeom>
                <a:avLst/>
                <a:gdLst/>
                <a:ahLst/>
                <a:cxnLst/>
                <a:rect l="l" t="t" r="r" b="b"/>
                <a:pathLst>
                  <a:path w="89124" h="9052" extrusionOk="0">
                    <a:moveTo>
                      <a:pt x="15216" y="1"/>
                    </a:moveTo>
                    <a:cubicBezTo>
                      <a:pt x="15212" y="1"/>
                      <a:pt x="15208" y="1"/>
                      <a:pt x="15204" y="1"/>
                    </a:cubicBezTo>
                    <a:cubicBezTo>
                      <a:pt x="11768" y="84"/>
                      <a:pt x="8332" y="146"/>
                      <a:pt x="4894" y="228"/>
                    </a:cubicBezTo>
                    <a:cubicBezTo>
                      <a:pt x="4866" y="228"/>
                      <a:pt x="4837" y="229"/>
                      <a:pt x="4808" y="229"/>
                    </a:cubicBezTo>
                    <a:cubicBezTo>
                      <a:pt x="4240" y="229"/>
                      <a:pt x="3465" y="108"/>
                      <a:pt x="2748" y="108"/>
                    </a:cubicBezTo>
                    <a:cubicBezTo>
                      <a:pt x="1782" y="108"/>
                      <a:pt x="920" y="326"/>
                      <a:pt x="802" y="1349"/>
                    </a:cubicBezTo>
                    <a:cubicBezTo>
                      <a:pt x="655" y="2608"/>
                      <a:pt x="0" y="8064"/>
                      <a:pt x="1953" y="8312"/>
                    </a:cubicBezTo>
                    <a:cubicBezTo>
                      <a:pt x="5326" y="8737"/>
                      <a:pt x="8791" y="8803"/>
                      <a:pt x="12246" y="8803"/>
                    </a:cubicBezTo>
                    <a:cubicBezTo>
                      <a:pt x="13815" y="8803"/>
                      <a:pt x="15381" y="8789"/>
                      <a:pt x="16936" y="8789"/>
                    </a:cubicBezTo>
                    <a:cubicBezTo>
                      <a:pt x="17714" y="8789"/>
                      <a:pt x="18489" y="8793"/>
                      <a:pt x="19260" y="8803"/>
                    </a:cubicBezTo>
                    <a:cubicBezTo>
                      <a:pt x="30019" y="8946"/>
                      <a:pt x="40785" y="9052"/>
                      <a:pt x="51551" y="9052"/>
                    </a:cubicBezTo>
                    <a:cubicBezTo>
                      <a:pt x="60403" y="9052"/>
                      <a:pt x="69255" y="8980"/>
                      <a:pt x="78102" y="8798"/>
                    </a:cubicBezTo>
                    <a:cubicBezTo>
                      <a:pt x="80437" y="8750"/>
                      <a:pt x="82788" y="8731"/>
                      <a:pt x="85116" y="8526"/>
                    </a:cubicBezTo>
                    <a:cubicBezTo>
                      <a:pt x="87602" y="8310"/>
                      <a:pt x="89123" y="4685"/>
                      <a:pt x="88090" y="2520"/>
                    </a:cubicBezTo>
                    <a:cubicBezTo>
                      <a:pt x="87446" y="1169"/>
                      <a:pt x="86703" y="1090"/>
                      <a:pt x="85317" y="984"/>
                    </a:cubicBezTo>
                    <a:cubicBezTo>
                      <a:pt x="84215" y="902"/>
                      <a:pt x="83107" y="874"/>
                      <a:pt x="81997" y="874"/>
                    </a:cubicBezTo>
                    <a:cubicBezTo>
                      <a:pt x="80500" y="874"/>
                      <a:pt x="79002" y="924"/>
                      <a:pt x="77515" y="955"/>
                    </a:cubicBezTo>
                    <a:cubicBezTo>
                      <a:pt x="71035" y="1085"/>
                      <a:pt x="64558" y="1436"/>
                      <a:pt x="58075" y="1453"/>
                    </a:cubicBezTo>
                    <a:cubicBezTo>
                      <a:pt x="57556" y="1455"/>
                      <a:pt x="57554" y="2262"/>
                      <a:pt x="58073" y="2262"/>
                    </a:cubicBezTo>
                    <a:cubicBezTo>
                      <a:pt x="58074" y="2262"/>
                      <a:pt x="58075" y="2262"/>
                      <a:pt x="58075" y="2262"/>
                    </a:cubicBezTo>
                    <a:cubicBezTo>
                      <a:pt x="64305" y="2244"/>
                      <a:pt x="70530" y="1929"/>
                      <a:pt x="76757" y="1779"/>
                    </a:cubicBezTo>
                    <a:cubicBezTo>
                      <a:pt x="78365" y="1740"/>
                      <a:pt x="79975" y="1705"/>
                      <a:pt x="81584" y="1705"/>
                    </a:cubicBezTo>
                    <a:cubicBezTo>
                      <a:pt x="82537" y="1705"/>
                      <a:pt x="83490" y="1717"/>
                      <a:pt x="84442" y="1748"/>
                    </a:cubicBezTo>
                    <a:cubicBezTo>
                      <a:pt x="85190" y="1772"/>
                      <a:pt x="85955" y="1798"/>
                      <a:pt x="86684" y="1971"/>
                    </a:cubicBezTo>
                    <a:cubicBezTo>
                      <a:pt x="88668" y="2440"/>
                      <a:pt x="87084" y="7385"/>
                      <a:pt x="85587" y="7664"/>
                    </a:cubicBezTo>
                    <a:cubicBezTo>
                      <a:pt x="83003" y="8144"/>
                      <a:pt x="80266" y="8268"/>
                      <a:pt x="77511" y="8268"/>
                    </a:cubicBezTo>
                    <a:cubicBezTo>
                      <a:pt x="74541" y="8268"/>
                      <a:pt x="71551" y="8124"/>
                      <a:pt x="68711" y="8124"/>
                    </a:cubicBezTo>
                    <a:cubicBezTo>
                      <a:pt x="68491" y="8124"/>
                      <a:pt x="68271" y="8124"/>
                      <a:pt x="68053" y="8126"/>
                    </a:cubicBezTo>
                    <a:cubicBezTo>
                      <a:pt x="60884" y="8187"/>
                      <a:pt x="53712" y="8224"/>
                      <a:pt x="46539" y="8224"/>
                    </a:cubicBezTo>
                    <a:cubicBezTo>
                      <a:pt x="34120" y="8224"/>
                      <a:pt x="21699" y="8113"/>
                      <a:pt x="9289" y="7820"/>
                    </a:cubicBezTo>
                    <a:cubicBezTo>
                      <a:pt x="6881" y="7763"/>
                      <a:pt x="4366" y="7855"/>
                      <a:pt x="1976" y="7505"/>
                    </a:cubicBezTo>
                    <a:cubicBezTo>
                      <a:pt x="1532" y="7441"/>
                      <a:pt x="788" y="1152"/>
                      <a:pt x="2413" y="1104"/>
                    </a:cubicBezTo>
                    <a:cubicBezTo>
                      <a:pt x="6677" y="974"/>
                      <a:pt x="10941" y="913"/>
                      <a:pt x="15204" y="808"/>
                    </a:cubicBezTo>
                    <a:cubicBezTo>
                      <a:pt x="15720" y="796"/>
                      <a:pt x="15725" y="1"/>
                      <a:pt x="1521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5"/>
              <p:cNvSpPr/>
              <p:nvPr/>
            </p:nvSpPr>
            <p:spPr>
              <a:xfrm>
                <a:off x="2820095" y="3613321"/>
                <a:ext cx="11183" cy="159999"/>
              </a:xfrm>
              <a:custGeom>
                <a:avLst/>
                <a:gdLst/>
                <a:ahLst/>
                <a:cxnLst/>
                <a:rect l="l" t="t" r="r" b="b"/>
                <a:pathLst>
                  <a:path w="807" h="11546" extrusionOk="0">
                    <a:moveTo>
                      <a:pt x="404" y="1"/>
                    </a:moveTo>
                    <a:cubicBezTo>
                      <a:pt x="202" y="1"/>
                      <a:pt x="0" y="131"/>
                      <a:pt x="0" y="392"/>
                    </a:cubicBezTo>
                    <a:lnTo>
                      <a:pt x="0" y="11155"/>
                    </a:lnTo>
                    <a:cubicBezTo>
                      <a:pt x="0" y="11416"/>
                      <a:pt x="202" y="11546"/>
                      <a:pt x="404" y="11546"/>
                    </a:cubicBezTo>
                    <a:cubicBezTo>
                      <a:pt x="605" y="11546"/>
                      <a:pt x="807" y="11416"/>
                      <a:pt x="807" y="11155"/>
                    </a:cubicBezTo>
                    <a:lnTo>
                      <a:pt x="807" y="392"/>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5"/>
              <p:cNvSpPr/>
              <p:nvPr/>
            </p:nvSpPr>
            <p:spPr>
              <a:xfrm>
                <a:off x="3034790" y="4348185"/>
                <a:ext cx="861756" cy="11211"/>
              </a:xfrm>
              <a:custGeom>
                <a:avLst/>
                <a:gdLst/>
                <a:ahLst/>
                <a:cxnLst/>
                <a:rect l="l" t="t" r="r" b="b"/>
                <a:pathLst>
                  <a:path w="62187" h="809" extrusionOk="0">
                    <a:moveTo>
                      <a:pt x="519" y="1"/>
                    </a:moveTo>
                    <a:cubicBezTo>
                      <a:pt x="0" y="1"/>
                      <a:pt x="0" y="809"/>
                      <a:pt x="519" y="809"/>
                    </a:cubicBezTo>
                    <a:lnTo>
                      <a:pt x="61665" y="809"/>
                    </a:lnTo>
                    <a:cubicBezTo>
                      <a:pt x="62186" y="809"/>
                      <a:pt x="62186" y="1"/>
                      <a:pt x="6166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5"/>
              <p:cNvSpPr/>
              <p:nvPr/>
            </p:nvSpPr>
            <p:spPr>
              <a:xfrm>
                <a:off x="3883714" y="3611451"/>
                <a:ext cx="11197" cy="747765"/>
              </a:xfrm>
              <a:custGeom>
                <a:avLst/>
                <a:gdLst/>
                <a:ahLst/>
                <a:cxnLst/>
                <a:rect l="l" t="t" r="r" b="b"/>
                <a:pathLst>
                  <a:path w="808" h="53961" extrusionOk="0">
                    <a:moveTo>
                      <a:pt x="404" y="1"/>
                    </a:moveTo>
                    <a:cubicBezTo>
                      <a:pt x="202" y="1"/>
                      <a:pt x="1" y="131"/>
                      <a:pt x="1" y="391"/>
                    </a:cubicBezTo>
                    <a:lnTo>
                      <a:pt x="1" y="53571"/>
                    </a:lnTo>
                    <a:cubicBezTo>
                      <a:pt x="1" y="53830"/>
                      <a:pt x="202" y="53960"/>
                      <a:pt x="404" y="53960"/>
                    </a:cubicBezTo>
                    <a:cubicBezTo>
                      <a:pt x="606" y="53960"/>
                      <a:pt x="807" y="53830"/>
                      <a:pt x="807" y="53571"/>
                    </a:cubicBezTo>
                    <a:lnTo>
                      <a:pt x="807" y="391"/>
                    </a:lnTo>
                    <a:cubicBezTo>
                      <a:pt x="807"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5"/>
              <p:cNvSpPr/>
              <p:nvPr/>
            </p:nvSpPr>
            <p:spPr>
              <a:xfrm>
                <a:off x="3002682" y="3711959"/>
                <a:ext cx="312057" cy="11183"/>
              </a:xfrm>
              <a:custGeom>
                <a:avLst/>
                <a:gdLst/>
                <a:ahLst/>
                <a:cxnLst/>
                <a:rect l="l" t="t" r="r" b="b"/>
                <a:pathLst>
                  <a:path w="22519" h="807" extrusionOk="0">
                    <a:moveTo>
                      <a:pt x="522" y="0"/>
                    </a:moveTo>
                    <a:cubicBezTo>
                      <a:pt x="1" y="0"/>
                      <a:pt x="1" y="807"/>
                      <a:pt x="522" y="807"/>
                    </a:cubicBezTo>
                    <a:lnTo>
                      <a:pt x="21999" y="807"/>
                    </a:lnTo>
                    <a:cubicBezTo>
                      <a:pt x="22518" y="807"/>
                      <a:pt x="22518" y="0"/>
                      <a:pt x="219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5"/>
              <p:cNvSpPr/>
              <p:nvPr/>
            </p:nvSpPr>
            <p:spPr>
              <a:xfrm>
                <a:off x="3407695" y="3799247"/>
                <a:ext cx="157643" cy="11197"/>
              </a:xfrm>
              <a:custGeom>
                <a:avLst/>
                <a:gdLst/>
                <a:ahLst/>
                <a:cxnLst/>
                <a:rect l="l" t="t" r="r" b="b"/>
                <a:pathLst>
                  <a:path w="11376" h="808" extrusionOk="0">
                    <a:moveTo>
                      <a:pt x="522" y="1"/>
                    </a:moveTo>
                    <a:cubicBezTo>
                      <a:pt x="1" y="1"/>
                      <a:pt x="1" y="807"/>
                      <a:pt x="522" y="807"/>
                    </a:cubicBezTo>
                    <a:lnTo>
                      <a:pt x="10856" y="807"/>
                    </a:lnTo>
                    <a:cubicBezTo>
                      <a:pt x="11376" y="807"/>
                      <a:pt x="11376" y="1"/>
                      <a:pt x="1085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5"/>
              <p:cNvSpPr/>
              <p:nvPr/>
            </p:nvSpPr>
            <p:spPr>
              <a:xfrm>
                <a:off x="3168307" y="3964817"/>
                <a:ext cx="240414" cy="11183"/>
              </a:xfrm>
              <a:custGeom>
                <a:avLst/>
                <a:gdLst/>
                <a:ahLst/>
                <a:cxnLst/>
                <a:rect l="l" t="t" r="r" b="b"/>
                <a:pathLst>
                  <a:path w="17349" h="807" extrusionOk="0">
                    <a:moveTo>
                      <a:pt x="519" y="0"/>
                    </a:moveTo>
                    <a:cubicBezTo>
                      <a:pt x="0" y="0"/>
                      <a:pt x="0" y="807"/>
                      <a:pt x="519" y="807"/>
                    </a:cubicBezTo>
                    <a:lnTo>
                      <a:pt x="16828" y="807"/>
                    </a:lnTo>
                    <a:cubicBezTo>
                      <a:pt x="17349" y="807"/>
                      <a:pt x="17349" y="0"/>
                      <a:pt x="168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5"/>
              <p:cNvSpPr/>
              <p:nvPr/>
            </p:nvSpPr>
            <p:spPr>
              <a:xfrm>
                <a:off x="3559850" y="4029698"/>
                <a:ext cx="74858" cy="11197"/>
              </a:xfrm>
              <a:custGeom>
                <a:avLst/>
                <a:gdLst/>
                <a:ahLst/>
                <a:cxnLst/>
                <a:rect l="l" t="t" r="r" b="b"/>
                <a:pathLst>
                  <a:path w="5402" h="808" extrusionOk="0">
                    <a:moveTo>
                      <a:pt x="522" y="1"/>
                    </a:moveTo>
                    <a:cubicBezTo>
                      <a:pt x="1" y="1"/>
                      <a:pt x="1" y="807"/>
                      <a:pt x="522" y="807"/>
                    </a:cubicBezTo>
                    <a:lnTo>
                      <a:pt x="4882" y="807"/>
                    </a:lnTo>
                    <a:cubicBezTo>
                      <a:pt x="5402" y="807"/>
                      <a:pt x="5402" y="1"/>
                      <a:pt x="488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5"/>
              <p:cNvSpPr/>
              <p:nvPr/>
            </p:nvSpPr>
            <p:spPr>
              <a:xfrm>
                <a:off x="3315972" y="4237796"/>
                <a:ext cx="372448" cy="11211"/>
              </a:xfrm>
              <a:custGeom>
                <a:avLst/>
                <a:gdLst/>
                <a:ahLst/>
                <a:cxnLst/>
                <a:rect l="l" t="t" r="r" b="b"/>
                <a:pathLst>
                  <a:path w="26877" h="809" extrusionOk="0">
                    <a:moveTo>
                      <a:pt x="521" y="0"/>
                    </a:moveTo>
                    <a:cubicBezTo>
                      <a:pt x="0" y="0"/>
                      <a:pt x="0" y="809"/>
                      <a:pt x="521" y="809"/>
                    </a:cubicBezTo>
                    <a:lnTo>
                      <a:pt x="26357" y="809"/>
                    </a:lnTo>
                    <a:cubicBezTo>
                      <a:pt x="26877" y="809"/>
                      <a:pt x="26877" y="0"/>
                      <a:pt x="2635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5"/>
              <p:cNvSpPr/>
              <p:nvPr/>
            </p:nvSpPr>
            <p:spPr>
              <a:xfrm>
                <a:off x="3734413" y="3884263"/>
                <a:ext cx="63634" cy="11183"/>
              </a:xfrm>
              <a:custGeom>
                <a:avLst/>
                <a:gdLst/>
                <a:ahLst/>
                <a:cxnLst/>
                <a:rect l="l" t="t" r="r" b="b"/>
                <a:pathLst>
                  <a:path w="4592" h="807" extrusionOk="0">
                    <a:moveTo>
                      <a:pt x="520" y="0"/>
                    </a:moveTo>
                    <a:cubicBezTo>
                      <a:pt x="1" y="0"/>
                      <a:pt x="1" y="807"/>
                      <a:pt x="520" y="807"/>
                    </a:cubicBezTo>
                    <a:lnTo>
                      <a:pt x="4072" y="807"/>
                    </a:lnTo>
                    <a:cubicBezTo>
                      <a:pt x="4591" y="807"/>
                      <a:pt x="4591" y="0"/>
                      <a:pt x="4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5"/>
              <p:cNvSpPr/>
              <p:nvPr/>
            </p:nvSpPr>
            <p:spPr>
              <a:xfrm>
                <a:off x="2932951" y="3907003"/>
                <a:ext cx="136968" cy="431398"/>
              </a:xfrm>
              <a:custGeom>
                <a:avLst/>
                <a:gdLst/>
                <a:ahLst/>
                <a:cxnLst/>
                <a:rect l="l" t="t" r="r" b="b"/>
                <a:pathLst>
                  <a:path w="9884" h="31131" extrusionOk="0">
                    <a:moveTo>
                      <a:pt x="1077" y="0"/>
                    </a:moveTo>
                    <a:cubicBezTo>
                      <a:pt x="272" y="0"/>
                      <a:pt x="1" y="1101"/>
                      <a:pt x="679" y="1505"/>
                    </a:cubicBezTo>
                    <a:cubicBezTo>
                      <a:pt x="1017" y="1705"/>
                      <a:pt x="1360" y="1896"/>
                      <a:pt x="1701" y="2090"/>
                    </a:cubicBezTo>
                    <a:cubicBezTo>
                      <a:pt x="2433" y="3897"/>
                      <a:pt x="3771" y="5486"/>
                      <a:pt x="3859" y="7484"/>
                    </a:cubicBezTo>
                    <a:cubicBezTo>
                      <a:pt x="3878" y="7922"/>
                      <a:pt x="4088" y="8233"/>
                      <a:pt x="4372" y="8425"/>
                    </a:cubicBezTo>
                    <a:cubicBezTo>
                      <a:pt x="4550" y="10518"/>
                      <a:pt x="4965" y="12587"/>
                      <a:pt x="5043" y="14695"/>
                    </a:cubicBezTo>
                    <a:cubicBezTo>
                      <a:pt x="5055" y="15050"/>
                      <a:pt x="5182" y="15318"/>
                      <a:pt x="5367" y="15510"/>
                    </a:cubicBezTo>
                    <a:cubicBezTo>
                      <a:pt x="5398" y="16156"/>
                      <a:pt x="5445" y="16802"/>
                      <a:pt x="5476" y="17449"/>
                    </a:cubicBezTo>
                    <a:cubicBezTo>
                      <a:pt x="5499" y="17972"/>
                      <a:pt x="5509" y="18493"/>
                      <a:pt x="5499" y="19018"/>
                    </a:cubicBezTo>
                    <a:cubicBezTo>
                      <a:pt x="5052" y="20160"/>
                      <a:pt x="5042" y="21453"/>
                      <a:pt x="5338" y="22658"/>
                    </a:cubicBezTo>
                    <a:cubicBezTo>
                      <a:pt x="5303" y="22727"/>
                      <a:pt x="5277" y="22802"/>
                      <a:pt x="5263" y="22879"/>
                    </a:cubicBezTo>
                    <a:cubicBezTo>
                      <a:pt x="5047" y="24041"/>
                      <a:pt x="4931" y="25206"/>
                      <a:pt x="4725" y="26347"/>
                    </a:cubicBezTo>
                    <a:cubicBezTo>
                      <a:pt x="4491" y="26925"/>
                      <a:pt x="4337" y="27533"/>
                      <a:pt x="4264" y="28152"/>
                    </a:cubicBezTo>
                    <a:cubicBezTo>
                      <a:pt x="4264" y="28175"/>
                      <a:pt x="4266" y="28197"/>
                      <a:pt x="4268" y="28218"/>
                    </a:cubicBezTo>
                    <a:cubicBezTo>
                      <a:pt x="4079" y="28803"/>
                      <a:pt x="3826" y="29367"/>
                      <a:pt x="3513" y="29897"/>
                    </a:cubicBezTo>
                    <a:cubicBezTo>
                      <a:pt x="3193" y="30439"/>
                      <a:pt x="3663" y="31131"/>
                      <a:pt x="4217" y="31131"/>
                    </a:cubicBezTo>
                    <a:cubicBezTo>
                      <a:pt x="4349" y="31131"/>
                      <a:pt x="4486" y="31091"/>
                      <a:pt x="4618" y="31002"/>
                    </a:cubicBezTo>
                    <a:cubicBezTo>
                      <a:pt x="4936" y="30785"/>
                      <a:pt x="5239" y="30564"/>
                      <a:pt x="5533" y="30337"/>
                    </a:cubicBezTo>
                    <a:cubicBezTo>
                      <a:pt x="5665" y="30337"/>
                      <a:pt x="5793" y="30307"/>
                      <a:pt x="5909" y="30249"/>
                    </a:cubicBezTo>
                    <a:cubicBezTo>
                      <a:pt x="7493" y="29473"/>
                      <a:pt x="8448" y="28024"/>
                      <a:pt x="9078" y="26430"/>
                    </a:cubicBezTo>
                    <a:cubicBezTo>
                      <a:pt x="9087" y="26407"/>
                      <a:pt x="9089" y="26390"/>
                      <a:pt x="9096" y="26369"/>
                    </a:cubicBezTo>
                    <a:cubicBezTo>
                      <a:pt x="9340" y="25829"/>
                      <a:pt x="9539" y="25263"/>
                      <a:pt x="9724" y="24706"/>
                    </a:cubicBezTo>
                    <a:cubicBezTo>
                      <a:pt x="9883" y="24231"/>
                      <a:pt x="9606" y="23889"/>
                      <a:pt x="9239" y="23769"/>
                    </a:cubicBezTo>
                    <a:cubicBezTo>
                      <a:pt x="9189" y="23494"/>
                      <a:pt x="9137" y="23219"/>
                      <a:pt x="9070" y="22949"/>
                    </a:cubicBezTo>
                    <a:cubicBezTo>
                      <a:pt x="9018" y="22634"/>
                      <a:pt x="8949" y="22322"/>
                      <a:pt x="8864" y="22016"/>
                    </a:cubicBezTo>
                    <a:cubicBezTo>
                      <a:pt x="8836" y="21920"/>
                      <a:pt x="8793" y="21830"/>
                      <a:pt x="8734" y="21751"/>
                    </a:cubicBezTo>
                    <a:cubicBezTo>
                      <a:pt x="8659" y="21517"/>
                      <a:pt x="8587" y="21282"/>
                      <a:pt x="8505" y="21048"/>
                    </a:cubicBezTo>
                    <a:cubicBezTo>
                      <a:pt x="8583" y="18822"/>
                      <a:pt x="8454" y="16599"/>
                      <a:pt x="8353" y="14373"/>
                    </a:cubicBezTo>
                    <a:cubicBezTo>
                      <a:pt x="8332" y="13869"/>
                      <a:pt x="7938" y="13612"/>
                      <a:pt x="7546" y="13596"/>
                    </a:cubicBezTo>
                    <a:cubicBezTo>
                      <a:pt x="7832" y="9222"/>
                      <a:pt x="7965" y="149"/>
                      <a:pt x="2703" y="135"/>
                    </a:cubicBezTo>
                    <a:cubicBezTo>
                      <a:pt x="2608" y="135"/>
                      <a:pt x="2514" y="148"/>
                      <a:pt x="2424" y="170"/>
                    </a:cubicBezTo>
                    <a:cubicBezTo>
                      <a:pt x="1986" y="64"/>
                      <a:pt x="1538" y="7"/>
                      <a:pt x="1088" y="0"/>
                    </a:cubicBezTo>
                    <a:cubicBezTo>
                      <a:pt x="1084" y="0"/>
                      <a:pt x="1080" y="0"/>
                      <a:pt x="107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5"/>
              <p:cNvSpPr/>
              <p:nvPr/>
            </p:nvSpPr>
            <p:spPr>
              <a:xfrm>
                <a:off x="2822202" y="3796905"/>
                <a:ext cx="47171" cy="57509"/>
              </a:xfrm>
              <a:custGeom>
                <a:avLst/>
                <a:gdLst/>
                <a:ahLst/>
                <a:cxnLst/>
                <a:rect l="l" t="t" r="r" b="b"/>
                <a:pathLst>
                  <a:path w="3404" h="4150" extrusionOk="0">
                    <a:moveTo>
                      <a:pt x="1145" y="1"/>
                    </a:moveTo>
                    <a:cubicBezTo>
                      <a:pt x="817" y="1"/>
                      <a:pt x="510" y="173"/>
                      <a:pt x="444" y="573"/>
                    </a:cubicBezTo>
                    <a:cubicBezTo>
                      <a:pt x="342" y="1184"/>
                      <a:pt x="239" y="1795"/>
                      <a:pt x="120" y="2403"/>
                    </a:cubicBezTo>
                    <a:cubicBezTo>
                      <a:pt x="1" y="3011"/>
                      <a:pt x="506" y="3401"/>
                      <a:pt x="976" y="3401"/>
                    </a:cubicBezTo>
                    <a:cubicBezTo>
                      <a:pt x="1059" y="3401"/>
                      <a:pt x="1142" y="3389"/>
                      <a:pt x="1219" y="3363"/>
                    </a:cubicBezTo>
                    <a:cubicBezTo>
                      <a:pt x="1245" y="3401"/>
                      <a:pt x="1275" y="3438"/>
                      <a:pt x="1302" y="3474"/>
                    </a:cubicBezTo>
                    <a:cubicBezTo>
                      <a:pt x="1302" y="3474"/>
                      <a:pt x="1302" y="3476"/>
                      <a:pt x="1304" y="3478"/>
                    </a:cubicBezTo>
                    <a:cubicBezTo>
                      <a:pt x="1401" y="3760"/>
                      <a:pt x="1621" y="3971"/>
                      <a:pt x="1889" y="4042"/>
                    </a:cubicBezTo>
                    <a:cubicBezTo>
                      <a:pt x="2020" y="4112"/>
                      <a:pt x="2171" y="4149"/>
                      <a:pt x="2322" y="4149"/>
                    </a:cubicBezTo>
                    <a:cubicBezTo>
                      <a:pt x="2641" y="4149"/>
                      <a:pt x="2957" y="3979"/>
                      <a:pt x="3075" y="3585"/>
                    </a:cubicBezTo>
                    <a:cubicBezTo>
                      <a:pt x="3404" y="2500"/>
                      <a:pt x="2509" y="1219"/>
                      <a:pt x="1919" y="379"/>
                    </a:cubicBezTo>
                    <a:cubicBezTo>
                      <a:pt x="1750" y="140"/>
                      <a:pt x="1439" y="1"/>
                      <a:pt x="1145"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5"/>
              <p:cNvSpPr/>
              <p:nvPr/>
            </p:nvSpPr>
            <p:spPr>
              <a:xfrm>
                <a:off x="2674356" y="3898744"/>
                <a:ext cx="250072" cy="121239"/>
              </a:xfrm>
              <a:custGeom>
                <a:avLst/>
                <a:gdLst/>
                <a:ahLst/>
                <a:cxnLst/>
                <a:rect l="l" t="t" r="r" b="b"/>
                <a:pathLst>
                  <a:path w="18046" h="8749" extrusionOk="0">
                    <a:moveTo>
                      <a:pt x="8910" y="1"/>
                    </a:moveTo>
                    <a:cubicBezTo>
                      <a:pt x="4871" y="1"/>
                      <a:pt x="1521" y="3255"/>
                      <a:pt x="507" y="6975"/>
                    </a:cubicBezTo>
                    <a:cubicBezTo>
                      <a:pt x="491" y="7039"/>
                      <a:pt x="481" y="7105"/>
                      <a:pt x="477" y="7171"/>
                    </a:cubicBezTo>
                    <a:cubicBezTo>
                      <a:pt x="1" y="7579"/>
                      <a:pt x="311" y="8566"/>
                      <a:pt x="972" y="8566"/>
                    </a:cubicBezTo>
                    <a:cubicBezTo>
                      <a:pt x="995" y="8566"/>
                      <a:pt x="1019" y="8565"/>
                      <a:pt x="1043" y="8563"/>
                    </a:cubicBezTo>
                    <a:cubicBezTo>
                      <a:pt x="1419" y="8525"/>
                      <a:pt x="1793" y="8495"/>
                      <a:pt x="2168" y="8473"/>
                    </a:cubicBezTo>
                    <a:cubicBezTo>
                      <a:pt x="2302" y="8637"/>
                      <a:pt x="2488" y="8749"/>
                      <a:pt x="2700" y="8749"/>
                    </a:cubicBezTo>
                    <a:cubicBezTo>
                      <a:pt x="2781" y="8749"/>
                      <a:pt x="2867" y="8732"/>
                      <a:pt x="2954" y="8696"/>
                    </a:cubicBezTo>
                    <a:cubicBezTo>
                      <a:pt x="3155" y="8613"/>
                      <a:pt x="3354" y="8518"/>
                      <a:pt x="3552" y="8422"/>
                    </a:cubicBezTo>
                    <a:cubicBezTo>
                      <a:pt x="3775" y="8419"/>
                      <a:pt x="3998" y="8417"/>
                      <a:pt x="4221" y="8417"/>
                    </a:cubicBezTo>
                    <a:cubicBezTo>
                      <a:pt x="7214" y="8417"/>
                      <a:pt x="10215" y="8738"/>
                      <a:pt x="13194" y="8738"/>
                    </a:cubicBezTo>
                    <a:cubicBezTo>
                      <a:pt x="14604" y="8738"/>
                      <a:pt x="16010" y="8666"/>
                      <a:pt x="17407" y="8454"/>
                    </a:cubicBezTo>
                    <a:cubicBezTo>
                      <a:pt x="17864" y="8384"/>
                      <a:pt x="18046" y="7851"/>
                      <a:pt x="17969" y="7460"/>
                    </a:cubicBezTo>
                    <a:cubicBezTo>
                      <a:pt x="17036" y="2710"/>
                      <a:pt x="14146" y="368"/>
                      <a:pt x="9470" y="22"/>
                    </a:cubicBezTo>
                    <a:cubicBezTo>
                      <a:pt x="9282" y="8"/>
                      <a:pt x="9095" y="1"/>
                      <a:pt x="8910"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5"/>
              <p:cNvSpPr/>
              <p:nvPr/>
            </p:nvSpPr>
            <p:spPr>
              <a:xfrm>
                <a:off x="2615212" y="4179594"/>
                <a:ext cx="343070" cy="186882"/>
              </a:xfrm>
              <a:custGeom>
                <a:avLst/>
                <a:gdLst/>
                <a:ahLst/>
                <a:cxnLst/>
                <a:rect l="l" t="t" r="r" b="b"/>
                <a:pathLst>
                  <a:path w="24757" h="13486" extrusionOk="0">
                    <a:moveTo>
                      <a:pt x="897" y="0"/>
                    </a:moveTo>
                    <a:cubicBezTo>
                      <a:pt x="424" y="0"/>
                      <a:pt x="0" y="577"/>
                      <a:pt x="172" y="1024"/>
                    </a:cubicBezTo>
                    <a:cubicBezTo>
                      <a:pt x="272" y="1284"/>
                      <a:pt x="406" y="1633"/>
                      <a:pt x="568" y="2002"/>
                    </a:cubicBezTo>
                    <a:cubicBezTo>
                      <a:pt x="213" y="3193"/>
                      <a:pt x="283" y="4277"/>
                      <a:pt x="598" y="5348"/>
                    </a:cubicBezTo>
                    <a:cubicBezTo>
                      <a:pt x="456" y="7179"/>
                      <a:pt x="641" y="8604"/>
                      <a:pt x="2026" y="10029"/>
                    </a:cubicBezTo>
                    <a:cubicBezTo>
                      <a:pt x="2022" y="10235"/>
                      <a:pt x="2097" y="10434"/>
                      <a:pt x="2237" y="10584"/>
                    </a:cubicBezTo>
                    <a:cubicBezTo>
                      <a:pt x="3374" y="11864"/>
                      <a:pt x="4787" y="12824"/>
                      <a:pt x="6468" y="13214"/>
                    </a:cubicBezTo>
                    <a:cubicBezTo>
                      <a:pt x="6536" y="13230"/>
                      <a:pt x="6602" y="13237"/>
                      <a:pt x="6664" y="13237"/>
                    </a:cubicBezTo>
                    <a:cubicBezTo>
                      <a:pt x="6892" y="13237"/>
                      <a:pt x="7077" y="13138"/>
                      <a:pt x="7215" y="12992"/>
                    </a:cubicBezTo>
                    <a:cubicBezTo>
                      <a:pt x="7231" y="12999"/>
                      <a:pt x="7247" y="13006"/>
                      <a:pt x="7262" y="13013"/>
                    </a:cubicBezTo>
                    <a:cubicBezTo>
                      <a:pt x="7369" y="13276"/>
                      <a:pt x="7603" y="13486"/>
                      <a:pt x="7975" y="13486"/>
                    </a:cubicBezTo>
                    <a:cubicBezTo>
                      <a:pt x="7981" y="13486"/>
                      <a:pt x="7986" y="13486"/>
                      <a:pt x="7991" y="13486"/>
                    </a:cubicBezTo>
                    <a:cubicBezTo>
                      <a:pt x="8147" y="13486"/>
                      <a:pt x="8298" y="13438"/>
                      <a:pt x="8427" y="13349"/>
                    </a:cubicBezTo>
                    <a:cubicBezTo>
                      <a:pt x="8686" y="13389"/>
                      <a:pt x="8947" y="13407"/>
                      <a:pt x="9210" y="13407"/>
                    </a:cubicBezTo>
                    <a:cubicBezTo>
                      <a:pt x="9591" y="13407"/>
                      <a:pt x="9977" y="13368"/>
                      <a:pt x="10369" y="13295"/>
                    </a:cubicBezTo>
                    <a:cubicBezTo>
                      <a:pt x="10465" y="13278"/>
                      <a:pt x="10556" y="13243"/>
                      <a:pt x="10639" y="13191"/>
                    </a:cubicBezTo>
                    <a:cubicBezTo>
                      <a:pt x="11227" y="13214"/>
                      <a:pt x="11818" y="13221"/>
                      <a:pt x="12410" y="13221"/>
                    </a:cubicBezTo>
                    <a:cubicBezTo>
                      <a:pt x="12968" y="13221"/>
                      <a:pt x="13528" y="13215"/>
                      <a:pt x="14086" y="13207"/>
                    </a:cubicBezTo>
                    <a:cubicBezTo>
                      <a:pt x="17101" y="13160"/>
                      <a:pt x="20579" y="13281"/>
                      <a:pt x="22674" y="10745"/>
                    </a:cubicBezTo>
                    <a:cubicBezTo>
                      <a:pt x="24756" y="8228"/>
                      <a:pt x="24446" y="3875"/>
                      <a:pt x="23852" y="918"/>
                    </a:cubicBezTo>
                    <a:cubicBezTo>
                      <a:pt x="23790" y="615"/>
                      <a:pt x="23449" y="323"/>
                      <a:pt x="23131" y="323"/>
                    </a:cubicBezTo>
                    <a:cubicBezTo>
                      <a:pt x="23111" y="323"/>
                      <a:pt x="23092" y="324"/>
                      <a:pt x="23074" y="326"/>
                    </a:cubicBezTo>
                    <a:cubicBezTo>
                      <a:pt x="22975" y="337"/>
                      <a:pt x="22878" y="347"/>
                      <a:pt x="22779" y="356"/>
                    </a:cubicBezTo>
                    <a:cubicBezTo>
                      <a:pt x="22741" y="347"/>
                      <a:pt x="22710" y="330"/>
                      <a:pt x="22670" y="326"/>
                    </a:cubicBezTo>
                    <a:cubicBezTo>
                      <a:pt x="20278" y="61"/>
                      <a:pt x="17887" y="63"/>
                      <a:pt x="15485" y="3"/>
                    </a:cubicBezTo>
                    <a:cubicBezTo>
                      <a:pt x="15476" y="2"/>
                      <a:pt x="15468" y="2"/>
                      <a:pt x="15460" y="2"/>
                    </a:cubicBezTo>
                    <a:cubicBezTo>
                      <a:pt x="15128" y="2"/>
                      <a:pt x="14909" y="173"/>
                      <a:pt x="14796" y="401"/>
                    </a:cubicBezTo>
                    <a:cubicBezTo>
                      <a:pt x="14295" y="340"/>
                      <a:pt x="13799" y="285"/>
                      <a:pt x="13304" y="245"/>
                    </a:cubicBezTo>
                    <a:cubicBezTo>
                      <a:pt x="12099" y="147"/>
                      <a:pt x="10894" y="119"/>
                      <a:pt x="9688" y="119"/>
                    </a:cubicBezTo>
                    <a:cubicBezTo>
                      <a:pt x="8125" y="119"/>
                      <a:pt x="6562" y="166"/>
                      <a:pt x="4998" y="166"/>
                    </a:cubicBezTo>
                    <a:cubicBezTo>
                      <a:pt x="3649" y="166"/>
                      <a:pt x="2299" y="131"/>
                      <a:pt x="951" y="3"/>
                    </a:cubicBezTo>
                    <a:cubicBezTo>
                      <a:pt x="933" y="1"/>
                      <a:pt x="915" y="0"/>
                      <a:pt x="8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5"/>
              <p:cNvSpPr/>
              <p:nvPr/>
            </p:nvSpPr>
            <p:spPr>
              <a:xfrm>
                <a:off x="2541781" y="3841637"/>
                <a:ext cx="474689" cy="579243"/>
              </a:xfrm>
              <a:custGeom>
                <a:avLst/>
                <a:gdLst/>
                <a:ahLst/>
                <a:cxnLst/>
                <a:rect l="l" t="t" r="r" b="b"/>
                <a:pathLst>
                  <a:path w="34255" h="41800" extrusionOk="0">
                    <a:moveTo>
                      <a:pt x="19930" y="809"/>
                    </a:moveTo>
                    <a:cubicBezTo>
                      <a:pt x="20068" y="809"/>
                      <a:pt x="20206" y="811"/>
                      <a:pt x="20346" y="815"/>
                    </a:cubicBezTo>
                    <a:lnTo>
                      <a:pt x="20346" y="815"/>
                    </a:lnTo>
                    <a:cubicBezTo>
                      <a:pt x="31126" y="2748"/>
                      <a:pt x="32825" y="15095"/>
                      <a:pt x="32923" y="24245"/>
                    </a:cubicBezTo>
                    <a:cubicBezTo>
                      <a:pt x="32977" y="29201"/>
                      <a:pt x="32266" y="35990"/>
                      <a:pt x="27841" y="39080"/>
                    </a:cubicBezTo>
                    <a:cubicBezTo>
                      <a:pt x="25757" y="40534"/>
                      <a:pt x="22726" y="40399"/>
                      <a:pt x="20311" y="40603"/>
                    </a:cubicBezTo>
                    <a:cubicBezTo>
                      <a:pt x="18407" y="40764"/>
                      <a:pt x="16549" y="40932"/>
                      <a:pt x="14678" y="40932"/>
                    </a:cubicBezTo>
                    <a:cubicBezTo>
                      <a:pt x="13567" y="40932"/>
                      <a:pt x="12451" y="40873"/>
                      <a:pt x="11318" y="40718"/>
                    </a:cubicBezTo>
                    <a:cubicBezTo>
                      <a:pt x="1" y="39163"/>
                      <a:pt x="1060" y="26198"/>
                      <a:pt x="3167" y="17923"/>
                    </a:cubicBezTo>
                    <a:cubicBezTo>
                      <a:pt x="5292" y="9576"/>
                      <a:pt x="10451" y="809"/>
                      <a:pt x="19930" y="809"/>
                    </a:cubicBezTo>
                    <a:close/>
                    <a:moveTo>
                      <a:pt x="19897" y="0"/>
                    </a:moveTo>
                    <a:cubicBezTo>
                      <a:pt x="9667" y="0"/>
                      <a:pt x="4471" y="9520"/>
                      <a:pt x="2197" y="18453"/>
                    </a:cubicBezTo>
                    <a:cubicBezTo>
                      <a:pt x="970" y="23281"/>
                      <a:pt x="472" y="28538"/>
                      <a:pt x="1676" y="33414"/>
                    </a:cubicBezTo>
                    <a:cubicBezTo>
                      <a:pt x="2940" y="38525"/>
                      <a:pt x="7140" y="40950"/>
                      <a:pt x="12118" y="41633"/>
                    </a:cubicBezTo>
                    <a:cubicBezTo>
                      <a:pt x="12989" y="41753"/>
                      <a:pt x="13863" y="41800"/>
                      <a:pt x="14739" y="41800"/>
                    </a:cubicBezTo>
                    <a:cubicBezTo>
                      <a:pt x="16902" y="41800"/>
                      <a:pt x="19071" y="41514"/>
                      <a:pt x="21216" y="41334"/>
                    </a:cubicBezTo>
                    <a:cubicBezTo>
                      <a:pt x="23683" y="41126"/>
                      <a:pt x="26022" y="40948"/>
                      <a:pt x="28248" y="39776"/>
                    </a:cubicBezTo>
                    <a:cubicBezTo>
                      <a:pt x="32664" y="37450"/>
                      <a:pt x="33441" y="30454"/>
                      <a:pt x="33690" y="26110"/>
                    </a:cubicBezTo>
                    <a:cubicBezTo>
                      <a:pt x="34255" y="16229"/>
                      <a:pt x="32132" y="2052"/>
                      <a:pt x="20486" y="23"/>
                    </a:cubicBezTo>
                    <a:cubicBezTo>
                      <a:pt x="20480" y="22"/>
                      <a:pt x="20475" y="21"/>
                      <a:pt x="20469" y="20"/>
                    </a:cubicBezTo>
                    <a:lnTo>
                      <a:pt x="20469" y="20"/>
                    </a:lnTo>
                    <a:cubicBezTo>
                      <a:pt x="20442" y="14"/>
                      <a:pt x="20412" y="10"/>
                      <a:pt x="20380" y="9"/>
                    </a:cubicBezTo>
                    <a:lnTo>
                      <a:pt x="20380" y="7"/>
                    </a:lnTo>
                    <a:cubicBezTo>
                      <a:pt x="20218" y="3"/>
                      <a:pt x="20057" y="0"/>
                      <a:pt x="1989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5"/>
              <p:cNvSpPr/>
              <p:nvPr/>
            </p:nvSpPr>
            <p:spPr>
              <a:xfrm>
                <a:off x="2719448" y="3761444"/>
                <a:ext cx="184402" cy="110486"/>
              </a:xfrm>
              <a:custGeom>
                <a:avLst/>
                <a:gdLst/>
                <a:ahLst/>
                <a:cxnLst/>
                <a:rect l="l" t="t" r="r" b="b"/>
                <a:pathLst>
                  <a:path w="13307" h="7973" extrusionOk="0">
                    <a:moveTo>
                      <a:pt x="7636" y="0"/>
                    </a:moveTo>
                    <a:cubicBezTo>
                      <a:pt x="4387" y="0"/>
                      <a:pt x="1" y="3433"/>
                      <a:pt x="2205" y="6807"/>
                    </a:cubicBezTo>
                    <a:cubicBezTo>
                      <a:pt x="2291" y="6939"/>
                      <a:pt x="2415" y="6993"/>
                      <a:pt x="2539" y="6993"/>
                    </a:cubicBezTo>
                    <a:cubicBezTo>
                      <a:pt x="2822" y="6993"/>
                      <a:pt x="3102" y="6704"/>
                      <a:pt x="2903" y="6400"/>
                    </a:cubicBezTo>
                    <a:lnTo>
                      <a:pt x="2901" y="6398"/>
                    </a:lnTo>
                    <a:cubicBezTo>
                      <a:pt x="1149" y="3717"/>
                      <a:pt x="4367" y="1607"/>
                      <a:pt x="6635" y="968"/>
                    </a:cubicBezTo>
                    <a:cubicBezTo>
                      <a:pt x="6988" y="868"/>
                      <a:pt x="7332" y="822"/>
                      <a:pt x="7665" y="822"/>
                    </a:cubicBezTo>
                    <a:cubicBezTo>
                      <a:pt x="8992" y="822"/>
                      <a:pt x="10155" y="1555"/>
                      <a:pt x="11108" y="2561"/>
                    </a:cubicBezTo>
                    <a:cubicBezTo>
                      <a:pt x="11998" y="3497"/>
                      <a:pt x="12819" y="5890"/>
                      <a:pt x="11859" y="7123"/>
                    </a:cubicBezTo>
                    <a:lnTo>
                      <a:pt x="11859" y="7123"/>
                    </a:lnTo>
                    <a:cubicBezTo>
                      <a:pt x="11713" y="7170"/>
                      <a:pt x="11596" y="7293"/>
                      <a:pt x="11596" y="7491"/>
                    </a:cubicBezTo>
                    <a:lnTo>
                      <a:pt x="11596" y="7572"/>
                    </a:lnTo>
                    <a:cubicBezTo>
                      <a:pt x="11596" y="7812"/>
                      <a:pt x="11799" y="7972"/>
                      <a:pt x="12008" y="7972"/>
                    </a:cubicBezTo>
                    <a:cubicBezTo>
                      <a:pt x="12106" y="7972"/>
                      <a:pt x="12205" y="7937"/>
                      <a:pt x="12285" y="7858"/>
                    </a:cubicBezTo>
                    <a:cubicBezTo>
                      <a:pt x="13306" y="6843"/>
                      <a:pt x="13244" y="4759"/>
                      <a:pt x="12652" y="3532"/>
                    </a:cubicBezTo>
                    <a:cubicBezTo>
                      <a:pt x="11729" y="1617"/>
                      <a:pt x="9967" y="70"/>
                      <a:pt x="7770" y="2"/>
                    </a:cubicBezTo>
                    <a:cubicBezTo>
                      <a:pt x="7726" y="1"/>
                      <a:pt x="7681" y="0"/>
                      <a:pt x="763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5"/>
              <p:cNvSpPr/>
              <p:nvPr/>
            </p:nvSpPr>
            <p:spPr>
              <a:xfrm>
                <a:off x="2771677" y="3791349"/>
                <a:ext cx="99469" cy="63758"/>
              </a:xfrm>
              <a:custGeom>
                <a:avLst/>
                <a:gdLst/>
                <a:ahLst/>
                <a:cxnLst/>
                <a:rect l="l" t="t" r="r" b="b"/>
                <a:pathLst>
                  <a:path w="7178" h="4601" extrusionOk="0">
                    <a:moveTo>
                      <a:pt x="3673" y="1"/>
                    </a:moveTo>
                    <a:cubicBezTo>
                      <a:pt x="1490" y="1"/>
                      <a:pt x="0" y="1883"/>
                      <a:pt x="494" y="3986"/>
                    </a:cubicBezTo>
                    <a:cubicBezTo>
                      <a:pt x="542" y="4188"/>
                      <a:pt x="694" y="4276"/>
                      <a:pt x="853" y="4276"/>
                    </a:cubicBezTo>
                    <a:cubicBezTo>
                      <a:pt x="1092" y="4276"/>
                      <a:pt x="1345" y="4076"/>
                      <a:pt x="1273" y="3771"/>
                    </a:cubicBezTo>
                    <a:lnTo>
                      <a:pt x="1272" y="3771"/>
                    </a:lnTo>
                    <a:cubicBezTo>
                      <a:pt x="896" y="2173"/>
                      <a:pt x="1961" y="944"/>
                      <a:pt x="3553" y="815"/>
                    </a:cubicBezTo>
                    <a:cubicBezTo>
                      <a:pt x="3639" y="808"/>
                      <a:pt x="3723" y="804"/>
                      <a:pt x="3804" y="804"/>
                    </a:cubicBezTo>
                    <a:cubicBezTo>
                      <a:pt x="5589" y="804"/>
                      <a:pt x="6292" y="2456"/>
                      <a:pt x="5985" y="4095"/>
                    </a:cubicBezTo>
                    <a:cubicBezTo>
                      <a:pt x="5928" y="4400"/>
                      <a:pt x="6187" y="4601"/>
                      <a:pt x="6423" y="4601"/>
                    </a:cubicBezTo>
                    <a:cubicBezTo>
                      <a:pt x="6579" y="4601"/>
                      <a:pt x="6726" y="4513"/>
                      <a:pt x="6764" y="4310"/>
                    </a:cubicBezTo>
                    <a:cubicBezTo>
                      <a:pt x="7178" y="2092"/>
                      <a:pt x="6160" y="24"/>
                      <a:pt x="3705" y="1"/>
                    </a:cubicBezTo>
                    <a:cubicBezTo>
                      <a:pt x="3694" y="1"/>
                      <a:pt x="3683" y="1"/>
                      <a:pt x="367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5"/>
              <p:cNvSpPr/>
              <p:nvPr/>
            </p:nvSpPr>
            <p:spPr>
              <a:xfrm>
                <a:off x="2660111" y="3892245"/>
                <a:ext cx="276845" cy="163172"/>
              </a:xfrm>
              <a:custGeom>
                <a:avLst/>
                <a:gdLst/>
                <a:ahLst/>
                <a:cxnLst/>
                <a:rect l="l" t="t" r="r" b="b"/>
                <a:pathLst>
                  <a:path w="19978" h="11775" extrusionOk="0">
                    <a:moveTo>
                      <a:pt x="10271" y="826"/>
                    </a:moveTo>
                    <a:cubicBezTo>
                      <a:pt x="11283" y="826"/>
                      <a:pt x="12280" y="976"/>
                      <a:pt x="13186" y="1266"/>
                    </a:cubicBezTo>
                    <a:cubicBezTo>
                      <a:pt x="13232" y="1281"/>
                      <a:pt x="13276" y="1288"/>
                      <a:pt x="13317" y="1288"/>
                    </a:cubicBezTo>
                    <a:cubicBezTo>
                      <a:pt x="13357" y="1288"/>
                      <a:pt x="13395" y="1281"/>
                      <a:pt x="13429" y="1269"/>
                    </a:cubicBezTo>
                    <a:lnTo>
                      <a:pt x="13429" y="1269"/>
                    </a:lnTo>
                    <a:cubicBezTo>
                      <a:pt x="15692" y="2081"/>
                      <a:pt x="17092" y="3750"/>
                      <a:pt x="17990" y="5911"/>
                    </a:cubicBezTo>
                    <a:cubicBezTo>
                      <a:pt x="18542" y="7235"/>
                      <a:pt x="19067" y="10854"/>
                      <a:pt x="16548" y="10948"/>
                    </a:cubicBezTo>
                    <a:cubicBezTo>
                      <a:pt x="16094" y="10964"/>
                      <a:pt x="15638" y="10971"/>
                      <a:pt x="15179" y="10971"/>
                    </a:cubicBezTo>
                    <a:cubicBezTo>
                      <a:pt x="12462" y="10971"/>
                      <a:pt x="9680" y="10724"/>
                      <a:pt x="6951" y="10724"/>
                    </a:cubicBezTo>
                    <a:cubicBezTo>
                      <a:pt x="6750" y="10724"/>
                      <a:pt x="6550" y="10725"/>
                      <a:pt x="6350" y="10728"/>
                    </a:cubicBezTo>
                    <a:cubicBezTo>
                      <a:pt x="6170" y="10730"/>
                      <a:pt x="5990" y="10732"/>
                      <a:pt x="5811" y="10732"/>
                    </a:cubicBezTo>
                    <a:cubicBezTo>
                      <a:pt x="4957" y="10732"/>
                      <a:pt x="4115" y="10698"/>
                      <a:pt x="3259" y="10574"/>
                    </a:cubicBezTo>
                    <a:cubicBezTo>
                      <a:pt x="252" y="10133"/>
                      <a:pt x="2205" y="6355"/>
                      <a:pt x="3020" y="4723"/>
                    </a:cubicBezTo>
                    <a:cubicBezTo>
                      <a:pt x="4352" y="2055"/>
                      <a:pt x="7371" y="826"/>
                      <a:pt x="10271" y="826"/>
                    </a:cubicBezTo>
                    <a:close/>
                    <a:moveTo>
                      <a:pt x="10305" y="0"/>
                    </a:moveTo>
                    <a:cubicBezTo>
                      <a:pt x="6866" y="0"/>
                      <a:pt x="3592" y="1777"/>
                      <a:pt x="1966" y="5033"/>
                    </a:cubicBezTo>
                    <a:cubicBezTo>
                      <a:pt x="1415" y="6134"/>
                      <a:pt x="1" y="8717"/>
                      <a:pt x="835" y="9961"/>
                    </a:cubicBezTo>
                    <a:cubicBezTo>
                      <a:pt x="1817" y="11429"/>
                      <a:pt x="3588" y="11493"/>
                      <a:pt x="5220" y="11538"/>
                    </a:cubicBezTo>
                    <a:cubicBezTo>
                      <a:pt x="5532" y="11547"/>
                      <a:pt x="5844" y="11550"/>
                      <a:pt x="6156" y="11550"/>
                    </a:cubicBezTo>
                    <a:cubicBezTo>
                      <a:pt x="7995" y="11550"/>
                      <a:pt x="9830" y="11424"/>
                      <a:pt x="11664" y="11424"/>
                    </a:cubicBezTo>
                    <a:cubicBezTo>
                      <a:pt x="12759" y="11424"/>
                      <a:pt x="13855" y="11469"/>
                      <a:pt x="14950" y="11613"/>
                    </a:cubicBezTo>
                    <a:cubicBezTo>
                      <a:pt x="15400" y="11671"/>
                      <a:pt x="16072" y="11775"/>
                      <a:pt x="16742" y="11775"/>
                    </a:cubicBezTo>
                    <a:cubicBezTo>
                      <a:pt x="17757" y="11775"/>
                      <a:pt x="18767" y="11537"/>
                      <a:pt x="18996" y="10543"/>
                    </a:cubicBezTo>
                    <a:cubicBezTo>
                      <a:pt x="19977" y="6260"/>
                      <a:pt x="17613" y="1768"/>
                      <a:pt x="13401" y="408"/>
                    </a:cubicBezTo>
                    <a:cubicBezTo>
                      <a:pt x="13355" y="393"/>
                      <a:pt x="13311" y="386"/>
                      <a:pt x="13270" y="386"/>
                    </a:cubicBezTo>
                    <a:cubicBezTo>
                      <a:pt x="13225" y="386"/>
                      <a:pt x="13184" y="394"/>
                      <a:pt x="13146" y="409"/>
                    </a:cubicBezTo>
                    <a:lnTo>
                      <a:pt x="13146" y="409"/>
                    </a:lnTo>
                    <a:cubicBezTo>
                      <a:pt x="12207" y="134"/>
                      <a:pt x="11250" y="0"/>
                      <a:pt x="103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5"/>
              <p:cNvSpPr/>
              <p:nvPr/>
            </p:nvSpPr>
            <p:spPr>
              <a:xfrm>
                <a:off x="2613342" y="4145352"/>
                <a:ext cx="341089" cy="15451"/>
              </a:xfrm>
              <a:custGeom>
                <a:avLst/>
                <a:gdLst/>
                <a:ahLst/>
                <a:cxnLst/>
                <a:rect l="l" t="t" r="r" b="b"/>
                <a:pathLst>
                  <a:path w="24614" h="1115" extrusionOk="0">
                    <a:moveTo>
                      <a:pt x="10850" y="0"/>
                    </a:moveTo>
                    <a:cubicBezTo>
                      <a:pt x="7992" y="0"/>
                      <a:pt x="5134" y="153"/>
                      <a:pt x="2274" y="153"/>
                    </a:cubicBezTo>
                    <a:cubicBezTo>
                      <a:pt x="1690" y="153"/>
                      <a:pt x="1106" y="147"/>
                      <a:pt x="521" y="132"/>
                    </a:cubicBezTo>
                    <a:cubicBezTo>
                      <a:pt x="518" y="131"/>
                      <a:pt x="514" y="131"/>
                      <a:pt x="510" y="131"/>
                    </a:cubicBezTo>
                    <a:cubicBezTo>
                      <a:pt x="0" y="131"/>
                      <a:pt x="6" y="926"/>
                      <a:pt x="521" y="940"/>
                    </a:cubicBezTo>
                    <a:cubicBezTo>
                      <a:pt x="1236" y="958"/>
                      <a:pt x="1951" y="966"/>
                      <a:pt x="2666" y="966"/>
                    </a:cubicBezTo>
                    <a:cubicBezTo>
                      <a:pt x="5755" y="966"/>
                      <a:pt x="8843" y="825"/>
                      <a:pt x="11933" y="825"/>
                    </a:cubicBezTo>
                    <a:cubicBezTo>
                      <a:pt x="12140" y="825"/>
                      <a:pt x="12346" y="826"/>
                      <a:pt x="12552" y="827"/>
                    </a:cubicBezTo>
                    <a:cubicBezTo>
                      <a:pt x="15286" y="846"/>
                      <a:pt x="17999" y="1114"/>
                      <a:pt x="20719" y="1114"/>
                    </a:cubicBezTo>
                    <a:cubicBezTo>
                      <a:pt x="21844" y="1114"/>
                      <a:pt x="22969" y="1069"/>
                      <a:pt x="24098" y="940"/>
                    </a:cubicBezTo>
                    <a:cubicBezTo>
                      <a:pt x="24591" y="883"/>
                      <a:pt x="24613" y="129"/>
                      <a:pt x="24149" y="129"/>
                    </a:cubicBezTo>
                    <a:cubicBezTo>
                      <a:pt x="24133" y="129"/>
                      <a:pt x="24116" y="130"/>
                      <a:pt x="24098" y="132"/>
                    </a:cubicBezTo>
                    <a:cubicBezTo>
                      <a:pt x="22882" y="271"/>
                      <a:pt x="21664" y="321"/>
                      <a:pt x="20447" y="321"/>
                    </a:cubicBezTo>
                    <a:cubicBezTo>
                      <a:pt x="17817" y="321"/>
                      <a:pt x="15185" y="88"/>
                      <a:pt x="12552" y="21"/>
                    </a:cubicBezTo>
                    <a:cubicBezTo>
                      <a:pt x="11985" y="6"/>
                      <a:pt x="11418" y="0"/>
                      <a:pt x="1085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5"/>
              <p:cNvSpPr/>
              <p:nvPr/>
            </p:nvSpPr>
            <p:spPr>
              <a:xfrm>
                <a:off x="2610515" y="4148484"/>
                <a:ext cx="356401" cy="225933"/>
              </a:xfrm>
              <a:custGeom>
                <a:avLst/>
                <a:gdLst/>
                <a:ahLst/>
                <a:cxnLst/>
                <a:rect l="l" t="t" r="r" b="b"/>
                <a:pathLst>
                  <a:path w="25719" h="16304" extrusionOk="0">
                    <a:moveTo>
                      <a:pt x="678" y="1"/>
                    </a:moveTo>
                    <a:cubicBezTo>
                      <a:pt x="476" y="1"/>
                      <a:pt x="262" y="131"/>
                      <a:pt x="241" y="388"/>
                    </a:cubicBezTo>
                    <a:lnTo>
                      <a:pt x="241" y="390"/>
                    </a:lnTo>
                    <a:cubicBezTo>
                      <a:pt x="0" y="3252"/>
                      <a:pt x="291" y="5981"/>
                      <a:pt x="589" y="8824"/>
                    </a:cubicBezTo>
                    <a:cubicBezTo>
                      <a:pt x="745" y="10316"/>
                      <a:pt x="1037" y="12070"/>
                      <a:pt x="2135" y="13191"/>
                    </a:cubicBezTo>
                    <a:cubicBezTo>
                      <a:pt x="4555" y="15660"/>
                      <a:pt x="7669" y="16304"/>
                      <a:pt x="10894" y="16304"/>
                    </a:cubicBezTo>
                    <a:cubicBezTo>
                      <a:pt x="12236" y="16304"/>
                      <a:pt x="13597" y="16192"/>
                      <a:pt x="14936" y="16054"/>
                    </a:cubicBezTo>
                    <a:cubicBezTo>
                      <a:pt x="18540" y="15680"/>
                      <a:pt x="21778" y="16214"/>
                      <a:pt x="23733" y="12632"/>
                    </a:cubicBezTo>
                    <a:cubicBezTo>
                      <a:pt x="25718" y="8993"/>
                      <a:pt x="24801" y="4449"/>
                      <a:pt x="24624" y="551"/>
                    </a:cubicBezTo>
                    <a:cubicBezTo>
                      <a:pt x="24612" y="292"/>
                      <a:pt x="24404" y="162"/>
                      <a:pt x="24203" y="162"/>
                    </a:cubicBezTo>
                    <a:cubicBezTo>
                      <a:pt x="24001" y="162"/>
                      <a:pt x="23805" y="292"/>
                      <a:pt x="23816" y="551"/>
                    </a:cubicBezTo>
                    <a:cubicBezTo>
                      <a:pt x="23953" y="3546"/>
                      <a:pt x="24358" y="6361"/>
                      <a:pt x="23902" y="9357"/>
                    </a:cubicBezTo>
                    <a:cubicBezTo>
                      <a:pt x="23646" y="11038"/>
                      <a:pt x="23026" y="12611"/>
                      <a:pt x="21879" y="13878"/>
                    </a:cubicBezTo>
                    <a:cubicBezTo>
                      <a:pt x="20494" y="15407"/>
                      <a:pt x="17582" y="15092"/>
                      <a:pt x="15709" y="15177"/>
                    </a:cubicBezTo>
                    <a:cubicBezTo>
                      <a:pt x="13960" y="15257"/>
                      <a:pt x="12231" y="15438"/>
                      <a:pt x="10546" y="15438"/>
                    </a:cubicBezTo>
                    <a:cubicBezTo>
                      <a:pt x="8020" y="15438"/>
                      <a:pt x="5592" y="15031"/>
                      <a:pt x="3341" y="13266"/>
                    </a:cubicBezTo>
                    <a:cubicBezTo>
                      <a:pt x="345" y="10917"/>
                      <a:pt x="760" y="3807"/>
                      <a:pt x="1047" y="388"/>
                    </a:cubicBezTo>
                    <a:cubicBezTo>
                      <a:pt x="1069" y="129"/>
                      <a:pt x="879" y="1"/>
                      <a:pt x="6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5"/>
              <p:cNvSpPr/>
              <p:nvPr/>
            </p:nvSpPr>
            <p:spPr>
              <a:xfrm>
                <a:off x="2939367" y="4099872"/>
                <a:ext cx="63883" cy="62151"/>
              </a:xfrm>
              <a:custGeom>
                <a:avLst/>
                <a:gdLst/>
                <a:ahLst/>
                <a:cxnLst/>
                <a:rect l="l" t="t" r="r" b="b"/>
                <a:pathLst>
                  <a:path w="4610" h="4485" extrusionOk="0">
                    <a:moveTo>
                      <a:pt x="2077" y="819"/>
                    </a:moveTo>
                    <a:cubicBezTo>
                      <a:pt x="2142" y="819"/>
                      <a:pt x="2209" y="835"/>
                      <a:pt x="2278" y="869"/>
                    </a:cubicBezTo>
                    <a:cubicBezTo>
                      <a:pt x="3166" y="1303"/>
                      <a:pt x="1658" y="2726"/>
                      <a:pt x="845" y="3398"/>
                    </a:cubicBezTo>
                    <a:lnTo>
                      <a:pt x="845" y="3398"/>
                    </a:lnTo>
                    <a:cubicBezTo>
                      <a:pt x="964" y="2561"/>
                      <a:pt x="1395" y="819"/>
                      <a:pt x="2077" y="819"/>
                    </a:cubicBezTo>
                    <a:close/>
                    <a:moveTo>
                      <a:pt x="2060" y="0"/>
                    </a:moveTo>
                    <a:cubicBezTo>
                      <a:pt x="702" y="0"/>
                      <a:pt x="29" y="2676"/>
                      <a:pt x="5" y="3737"/>
                    </a:cubicBezTo>
                    <a:cubicBezTo>
                      <a:pt x="0" y="3943"/>
                      <a:pt x="123" y="4067"/>
                      <a:pt x="275" y="4110"/>
                    </a:cubicBezTo>
                    <a:lnTo>
                      <a:pt x="275" y="4110"/>
                    </a:lnTo>
                    <a:cubicBezTo>
                      <a:pt x="301" y="4307"/>
                      <a:pt x="453" y="4484"/>
                      <a:pt x="642" y="4484"/>
                    </a:cubicBezTo>
                    <a:cubicBezTo>
                      <a:pt x="710" y="4484"/>
                      <a:pt x="782" y="4461"/>
                      <a:pt x="855" y="4409"/>
                    </a:cubicBezTo>
                    <a:cubicBezTo>
                      <a:pt x="1773" y="3744"/>
                      <a:pt x="4610" y="1392"/>
                      <a:pt x="2792" y="241"/>
                    </a:cubicBezTo>
                    <a:cubicBezTo>
                      <a:pt x="2529" y="74"/>
                      <a:pt x="2285" y="0"/>
                      <a:pt x="206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5"/>
              <p:cNvSpPr/>
              <p:nvPr/>
            </p:nvSpPr>
            <p:spPr>
              <a:xfrm>
                <a:off x="2613342" y="4175132"/>
                <a:ext cx="331042" cy="11225"/>
              </a:xfrm>
              <a:custGeom>
                <a:avLst/>
                <a:gdLst/>
                <a:ahLst/>
                <a:cxnLst/>
                <a:rect l="l" t="t" r="r" b="b"/>
                <a:pathLst>
                  <a:path w="23889" h="810" extrusionOk="0">
                    <a:moveTo>
                      <a:pt x="521" y="1"/>
                    </a:moveTo>
                    <a:cubicBezTo>
                      <a:pt x="0" y="1"/>
                      <a:pt x="0" y="809"/>
                      <a:pt x="521" y="809"/>
                    </a:cubicBezTo>
                    <a:lnTo>
                      <a:pt x="23369" y="809"/>
                    </a:lnTo>
                    <a:cubicBezTo>
                      <a:pt x="23889" y="809"/>
                      <a:pt x="23889" y="1"/>
                      <a:pt x="2336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5"/>
              <p:cNvSpPr/>
              <p:nvPr/>
            </p:nvSpPr>
            <p:spPr>
              <a:xfrm>
                <a:off x="2645172" y="4122751"/>
                <a:ext cx="11211" cy="30972"/>
              </a:xfrm>
              <a:custGeom>
                <a:avLst/>
                <a:gdLst/>
                <a:ahLst/>
                <a:cxnLst/>
                <a:rect l="l" t="t" r="r" b="b"/>
                <a:pathLst>
                  <a:path w="809" h="2235" extrusionOk="0">
                    <a:moveTo>
                      <a:pt x="405" y="0"/>
                    </a:moveTo>
                    <a:cubicBezTo>
                      <a:pt x="203" y="0"/>
                      <a:pt x="1" y="130"/>
                      <a:pt x="1" y="390"/>
                    </a:cubicBezTo>
                    <a:lnTo>
                      <a:pt x="1" y="1844"/>
                    </a:lnTo>
                    <a:cubicBezTo>
                      <a:pt x="1" y="2104"/>
                      <a:pt x="203" y="2235"/>
                      <a:pt x="405" y="2235"/>
                    </a:cubicBezTo>
                    <a:cubicBezTo>
                      <a:pt x="607" y="2235"/>
                      <a:pt x="809" y="2104"/>
                      <a:pt x="809" y="1844"/>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5"/>
              <p:cNvSpPr/>
              <p:nvPr/>
            </p:nvSpPr>
            <p:spPr>
              <a:xfrm>
                <a:off x="2704468" y="4121642"/>
                <a:ext cx="11225" cy="28699"/>
              </a:xfrm>
              <a:custGeom>
                <a:avLst/>
                <a:gdLst/>
                <a:ahLst/>
                <a:cxnLst/>
                <a:rect l="l" t="t" r="r" b="b"/>
                <a:pathLst>
                  <a:path w="810" h="2071" extrusionOk="0">
                    <a:moveTo>
                      <a:pt x="405" y="1"/>
                    </a:moveTo>
                    <a:cubicBezTo>
                      <a:pt x="203" y="1"/>
                      <a:pt x="1" y="131"/>
                      <a:pt x="1" y="390"/>
                    </a:cubicBezTo>
                    <a:lnTo>
                      <a:pt x="1" y="1682"/>
                    </a:lnTo>
                    <a:cubicBezTo>
                      <a:pt x="1" y="1941"/>
                      <a:pt x="203" y="2071"/>
                      <a:pt x="405" y="2071"/>
                    </a:cubicBezTo>
                    <a:cubicBezTo>
                      <a:pt x="607" y="2071"/>
                      <a:pt x="809" y="1941"/>
                      <a:pt x="809" y="1682"/>
                    </a:cubicBezTo>
                    <a:lnTo>
                      <a:pt x="809" y="390"/>
                    </a:lnTo>
                    <a:cubicBezTo>
                      <a:pt x="809" y="131"/>
                      <a:pt x="607" y="1"/>
                      <a:pt x="40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5"/>
              <p:cNvSpPr/>
              <p:nvPr/>
            </p:nvSpPr>
            <p:spPr>
              <a:xfrm>
                <a:off x="2774975" y="4119411"/>
                <a:ext cx="11183" cy="30930"/>
              </a:xfrm>
              <a:custGeom>
                <a:avLst/>
                <a:gdLst/>
                <a:ahLst/>
                <a:cxnLst/>
                <a:rect l="l" t="t" r="r" b="b"/>
                <a:pathLst>
                  <a:path w="807" h="2232" extrusionOk="0">
                    <a:moveTo>
                      <a:pt x="404" y="1"/>
                    </a:moveTo>
                    <a:cubicBezTo>
                      <a:pt x="202" y="1"/>
                      <a:pt x="0" y="131"/>
                      <a:pt x="0" y="390"/>
                    </a:cubicBezTo>
                    <a:lnTo>
                      <a:pt x="0" y="1843"/>
                    </a:lnTo>
                    <a:cubicBezTo>
                      <a:pt x="0" y="2102"/>
                      <a:pt x="202" y="2232"/>
                      <a:pt x="404" y="2232"/>
                    </a:cubicBezTo>
                    <a:cubicBezTo>
                      <a:pt x="605" y="2232"/>
                      <a:pt x="807" y="2102"/>
                      <a:pt x="807" y="1843"/>
                    </a:cubicBezTo>
                    <a:lnTo>
                      <a:pt x="807" y="390"/>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5"/>
              <p:cNvSpPr/>
              <p:nvPr/>
            </p:nvSpPr>
            <p:spPr>
              <a:xfrm>
                <a:off x="2847672" y="4122751"/>
                <a:ext cx="11225" cy="32080"/>
              </a:xfrm>
              <a:custGeom>
                <a:avLst/>
                <a:gdLst/>
                <a:ahLst/>
                <a:cxnLst/>
                <a:rect l="l" t="t" r="r" b="b"/>
                <a:pathLst>
                  <a:path w="810" h="2315" extrusionOk="0">
                    <a:moveTo>
                      <a:pt x="405" y="0"/>
                    </a:moveTo>
                    <a:cubicBezTo>
                      <a:pt x="203" y="0"/>
                      <a:pt x="1" y="130"/>
                      <a:pt x="1" y="390"/>
                    </a:cubicBezTo>
                    <a:lnTo>
                      <a:pt x="1" y="1925"/>
                    </a:lnTo>
                    <a:cubicBezTo>
                      <a:pt x="1" y="2185"/>
                      <a:pt x="203" y="2315"/>
                      <a:pt x="405" y="2315"/>
                    </a:cubicBezTo>
                    <a:cubicBezTo>
                      <a:pt x="607" y="2315"/>
                      <a:pt x="809" y="2185"/>
                      <a:pt x="809" y="1925"/>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5"/>
              <p:cNvSpPr/>
              <p:nvPr/>
            </p:nvSpPr>
            <p:spPr>
              <a:xfrm>
                <a:off x="2906982" y="4121642"/>
                <a:ext cx="11211" cy="32080"/>
              </a:xfrm>
              <a:custGeom>
                <a:avLst/>
                <a:gdLst/>
                <a:ahLst/>
                <a:cxnLst/>
                <a:rect l="l" t="t" r="r" b="b"/>
                <a:pathLst>
                  <a:path w="809" h="2315" extrusionOk="0">
                    <a:moveTo>
                      <a:pt x="404" y="1"/>
                    </a:moveTo>
                    <a:cubicBezTo>
                      <a:pt x="202" y="1"/>
                      <a:pt x="0" y="131"/>
                      <a:pt x="0" y="390"/>
                    </a:cubicBezTo>
                    <a:lnTo>
                      <a:pt x="0" y="1924"/>
                    </a:lnTo>
                    <a:cubicBezTo>
                      <a:pt x="0" y="2184"/>
                      <a:pt x="202" y="2315"/>
                      <a:pt x="404" y="2315"/>
                    </a:cubicBezTo>
                    <a:cubicBezTo>
                      <a:pt x="606" y="2315"/>
                      <a:pt x="809" y="2184"/>
                      <a:pt x="809" y="1924"/>
                    </a:cubicBezTo>
                    <a:lnTo>
                      <a:pt x="809" y="390"/>
                    </a:lnTo>
                    <a:cubicBezTo>
                      <a:pt x="809"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5"/>
              <p:cNvSpPr/>
              <p:nvPr/>
            </p:nvSpPr>
            <p:spPr>
              <a:xfrm>
                <a:off x="2673760" y="4009577"/>
                <a:ext cx="246040" cy="11183"/>
              </a:xfrm>
              <a:custGeom>
                <a:avLst/>
                <a:gdLst/>
                <a:ahLst/>
                <a:cxnLst/>
                <a:rect l="l" t="t" r="r" b="b"/>
                <a:pathLst>
                  <a:path w="17755" h="807" extrusionOk="0">
                    <a:moveTo>
                      <a:pt x="522" y="0"/>
                    </a:moveTo>
                    <a:cubicBezTo>
                      <a:pt x="1" y="0"/>
                      <a:pt x="1" y="807"/>
                      <a:pt x="522" y="807"/>
                    </a:cubicBezTo>
                    <a:lnTo>
                      <a:pt x="17233" y="807"/>
                    </a:lnTo>
                    <a:cubicBezTo>
                      <a:pt x="17754" y="807"/>
                      <a:pt x="17754" y="0"/>
                      <a:pt x="1723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5"/>
              <p:cNvSpPr/>
              <p:nvPr/>
            </p:nvSpPr>
            <p:spPr>
              <a:xfrm>
                <a:off x="2903989" y="3873066"/>
                <a:ext cx="221748" cy="501364"/>
              </a:xfrm>
              <a:custGeom>
                <a:avLst/>
                <a:gdLst/>
                <a:ahLst/>
                <a:cxnLst/>
                <a:rect l="l" t="t" r="r" b="b"/>
                <a:pathLst>
                  <a:path w="16002" h="36180" extrusionOk="0">
                    <a:moveTo>
                      <a:pt x="4128" y="0"/>
                    </a:moveTo>
                    <a:cubicBezTo>
                      <a:pt x="2968" y="0"/>
                      <a:pt x="1748" y="178"/>
                      <a:pt x="486" y="393"/>
                    </a:cubicBezTo>
                    <a:cubicBezTo>
                      <a:pt x="1" y="475"/>
                      <a:pt x="171" y="1179"/>
                      <a:pt x="623" y="1179"/>
                    </a:cubicBezTo>
                    <a:cubicBezTo>
                      <a:pt x="648" y="1179"/>
                      <a:pt x="674" y="1176"/>
                      <a:pt x="701" y="1172"/>
                    </a:cubicBezTo>
                    <a:cubicBezTo>
                      <a:pt x="1893" y="969"/>
                      <a:pt x="3019" y="807"/>
                      <a:pt x="4075" y="807"/>
                    </a:cubicBezTo>
                    <a:cubicBezTo>
                      <a:pt x="6146" y="807"/>
                      <a:pt x="7947" y="1430"/>
                      <a:pt x="9451" y="3590"/>
                    </a:cubicBezTo>
                    <a:cubicBezTo>
                      <a:pt x="12011" y="7269"/>
                      <a:pt x="11407" y="12308"/>
                      <a:pt x="11586" y="16542"/>
                    </a:cubicBezTo>
                    <a:cubicBezTo>
                      <a:pt x="11741" y="20213"/>
                      <a:pt x="13287" y="23610"/>
                      <a:pt x="13405" y="27286"/>
                    </a:cubicBezTo>
                    <a:cubicBezTo>
                      <a:pt x="13512" y="30636"/>
                      <a:pt x="10063" y="35385"/>
                      <a:pt x="6336" y="35385"/>
                    </a:cubicBezTo>
                    <a:cubicBezTo>
                      <a:pt x="5788" y="35385"/>
                      <a:pt x="5234" y="35282"/>
                      <a:pt x="4684" y="35057"/>
                    </a:cubicBezTo>
                    <a:cubicBezTo>
                      <a:pt x="4630" y="35035"/>
                      <a:pt x="4580" y="35025"/>
                      <a:pt x="4534" y="35025"/>
                    </a:cubicBezTo>
                    <a:cubicBezTo>
                      <a:pt x="4163" y="35025"/>
                      <a:pt x="4046" y="35662"/>
                      <a:pt x="4469" y="35836"/>
                    </a:cubicBezTo>
                    <a:cubicBezTo>
                      <a:pt x="5051" y="36074"/>
                      <a:pt x="5634" y="36180"/>
                      <a:pt x="6211" y="36180"/>
                    </a:cubicBezTo>
                    <a:cubicBezTo>
                      <a:pt x="8762" y="36180"/>
                      <a:pt x="11185" y="34107"/>
                      <a:pt x="12695" y="32178"/>
                    </a:cubicBezTo>
                    <a:cubicBezTo>
                      <a:pt x="16001" y="27958"/>
                      <a:pt x="13055" y="22225"/>
                      <a:pt x="12482" y="17677"/>
                    </a:cubicBezTo>
                    <a:cubicBezTo>
                      <a:pt x="11850" y="12666"/>
                      <a:pt x="13204" y="6597"/>
                      <a:pt x="9585" y="2380"/>
                    </a:cubicBezTo>
                    <a:cubicBezTo>
                      <a:pt x="8007" y="543"/>
                      <a:pt x="6158" y="0"/>
                      <a:pt x="41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p:nvPr/>
            </p:nvSpPr>
            <p:spPr>
              <a:xfrm>
                <a:off x="2927851" y="3900255"/>
                <a:ext cx="149813" cy="447168"/>
              </a:xfrm>
              <a:custGeom>
                <a:avLst/>
                <a:gdLst/>
                <a:ahLst/>
                <a:cxnLst/>
                <a:rect l="l" t="t" r="r" b="b"/>
                <a:pathLst>
                  <a:path w="10811" h="32269" extrusionOk="0">
                    <a:moveTo>
                      <a:pt x="2105" y="0"/>
                    </a:moveTo>
                    <a:cubicBezTo>
                      <a:pt x="1605" y="0"/>
                      <a:pt x="1066" y="50"/>
                      <a:pt x="485" y="155"/>
                    </a:cubicBezTo>
                    <a:cubicBezTo>
                      <a:pt x="1" y="242"/>
                      <a:pt x="169" y="941"/>
                      <a:pt x="618" y="941"/>
                    </a:cubicBezTo>
                    <a:cubicBezTo>
                      <a:pt x="644" y="941"/>
                      <a:pt x="671" y="939"/>
                      <a:pt x="699" y="934"/>
                    </a:cubicBezTo>
                    <a:lnTo>
                      <a:pt x="701" y="931"/>
                    </a:lnTo>
                    <a:cubicBezTo>
                      <a:pt x="1205" y="840"/>
                      <a:pt x="1673" y="796"/>
                      <a:pt x="2107" y="796"/>
                    </a:cubicBezTo>
                    <a:cubicBezTo>
                      <a:pt x="7671" y="796"/>
                      <a:pt x="7657" y="7908"/>
                      <a:pt x="7755" y="12437"/>
                    </a:cubicBezTo>
                    <a:cubicBezTo>
                      <a:pt x="7798" y="14476"/>
                      <a:pt x="7792" y="16531"/>
                      <a:pt x="8178" y="18542"/>
                    </a:cubicBezTo>
                    <a:cubicBezTo>
                      <a:pt x="8583" y="20645"/>
                      <a:pt x="9505" y="22520"/>
                      <a:pt x="9716" y="24687"/>
                    </a:cubicBezTo>
                    <a:cubicBezTo>
                      <a:pt x="10025" y="27859"/>
                      <a:pt x="6613" y="30955"/>
                      <a:pt x="3822" y="31482"/>
                    </a:cubicBezTo>
                    <a:cubicBezTo>
                      <a:pt x="3340" y="31571"/>
                      <a:pt x="3507" y="32268"/>
                      <a:pt x="3954" y="32268"/>
                    </a:cubicBezTo>
                    <a:cubicBezTo>
                      <a:pt x="3980" y="32268"/>
                      <a:pt x="4008" y="32266"/>
                      <a:pt x="4037" y="32261"/>
                    </a:cubicBezTo>
                    <a:cubicBezTo>
                      <a:pt x="7970" y="31523"/>
                      <a:pt x="10810" y="27637"/>
                      <a:pt x="10428" y="23707"/>
                    </a:cubicBezTo>
                    <a:cubicBezTo>
                      <a:pt x="10206" y="21423"/>
                      <a:pt x="9027" y="19331"/>
                      <a:pt x="8759" y="17041"/>
                    </a:cubicBezTo>
                    <a:cubicBezTo>
                      <a:pt x="8555" y="15314"/>
                      <a:pt x="8586" y="13550"/>
                      <a:pt x="8548" y="11812"/>
                    </a:cubicBezTo>
                    <a:cubicBezTo>
                      <a:pt x="8438" y="6738"/>
                      <a:pt x="7917" y="0"/>
                      <a:pt x="21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5"/>
              <p:cNvSpPr/>
              <p:nvPr/>
            </p:nvSpPr>
            <p:spPr>
              <a:xfrm>
                <a:off x="2818599" y="3791958"/>
                <a:ext cx="11197" cy="55569"/>
              </a:xfrm>
              <a:custGeom>
                <a:avLst/>
                <a:gdLst/>
                <a:ahLst/>
                <a:cxnLst/>
                <a:rect l="l" t="t" r="r" b="b"/>
                <a:pathLst>
                  <a:path w="808" h="4010" extrusionOk="0">
                    <a:moveTo>
                      <a:pt x="404" y="0"/>
                    </a:moveTo>
                    <a:cubicBezTo>
                      <a:pt x="203" y="0"/>
                      <a:pt x="1" y="130"/>
                      <a:pt x="1" y="390"/>
                    </a:cubicBezTo>
                    <a:lnTo>
                      <a:pt x="1" y="3620"/>
                    </a:lnTo>
                    <a:cubicBezTo>
                      <a:pt x="1" y="3880"/>
                      <a:pt x="203" y="4009"/>
                      <a:pt x="404" y="4009"/>
                    </a:cubicBezTo>
                    <a:cubicBezTo>
                      <a:pt x="606" y="4009"/>
                      <a:pt x="808" y="3880"/>
                      <a:pt x="808" y="3620"/>
                    </a:cubicBezTo>
                    <a:lnTo>
                      <a:pt x="808" y="390"/>
                    </a:lnTo>
                    <a:cubicBezTo>
                      <a:pt x="808" y="130"/>
                      <a:pt x="606" y="0"/>
                      <a:pt x="40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5"/>
              <p:cNvSpPr/>
              <p:nvPr/>
            </p:nvSpPr>
            <p:spPr>
              <a:xfrm>
                <a:off x="3202216" y="3109061"/>
                <a:ext cx="255796" cy="133766"/>
              </a:xfrm>
              <a:custGeom>
                <a:avLst/>
                <a:gdLst/>
                <a:ahLst/>
                <a:cxnLst/>
                <a:rect l="l" t="t" r="r" b="b"/>
                <a:pathLst>
                  <a:path w="18459" h="9653" extrusionOk="0">
                    <a:moveTo>
                      <a:pt x="2596" y="1"/>
                    </a:moveTo>
                    <a:cubicBezTo>
                      <a:pt x="2392" y="1"/>
                      <a:pt x="2185" y="70"/>
                      <a:pt x="2023" y="218"/>
                    </a:cubicBezTo>
                    <a:cubicBezTo>
                      <a:pt x="1934" y="299"/>
                      <a:pt x="1860" y="387"/>
                      <a:pt x="1775" y="470"/>
                    </a:cubicBezTo>
                    <a:cubicBezTo>
                      <a:pt x="1739" y="465"/>
                      <a:pt x="1702" y="463"/>
                      <a:pt x="1666" y="463"/>
                    </a:cubicBezTo>
                    <a:cubicBezTo>
                      <a:pt x="1536" y="463"/>
                      <a:pt x="1409" y="496"/>
                      <a:pt x="1299" y="576"/>
                    </a:cubicBezTo>
                    <a:cubicBezTo>
                      <a:pt x="321" y="1280"/>
                      <a:pt x="1" y="2364"/>
                      <a:pt x="91" y="3534"/>
                    </a:cubicBezTo>
                    <a:cubicBezTo>
                      <a:pt x="113" y="3811"/>
                      <a:pt x="247" y="4012"/>
                      <a:pt x="427" y="4140"/>
                    </a:cubicBezTo>
                    <a:cubicBezTo>
                      <a:pt x="434" y="4170"/>
                      <a:pt x="432" y="4199"/>
                      <a:pt x="440" y="4228"/>
                    </a:cubicBezTo>
                    <a:cubicBezTo>
                      <a:pt x="958" y="6072"/>
                      <a:pt x="3222" y="5864"/>
                      <a:pt x="4500" y="6714"/>
                    </a:cubicBezTo>
                    <a:cubicBezTo>
                      <a:pt x="4477" y="6771"/>
                      <a:pt x="4458" y="6832"/>
                      <a:pt x="4441" y="6891"/>
                    </a:cubicBezTo>
                    <a:cubicBezTo>
                      <a:pt x="4337" y="7268"/>
                      <a:pt x="4361" y="7689"/>
                      <a:pt x="4392" y="8070"/>
                    </a:cubicBezTo>
                    <a:cubicBezTo>
                      <a:pt x="4432" y="8563"/>
                      <a:pt x="4662" y="9068"/>
                      <a:pt x="5178" y="9210"/>
                    </a:cubicBezTo>
                    <a:cubicBezTo>
                      <a:pt x="5268" y="9235"/>
                      <a:pt x="5354" y="9246"/>
                      <a:pt x="5439" y="9246"/>
                    </a:cubicBezTo>
                    <a:cubicBezTo>
                      <a:pt x="6372" y="9246"/>
                      <a:pt x="7016" y="7837"/>
                      <a:pt x="7429" y="7033"/>
                    </a:cubicBezTo>
                    <a:cubicBezTo>
                      <a:pt x="7645" y="7064"/>
                      <a:pt x="7865" y="7081"/>
                      <a:pt x="8085" y="7086"/>
                    </a:cubicBezTo>
                    <a:cubicBezTo>
                      <a:pt x="8093" y="7087"/>
                      <a:pt x="8101" y="7087"/>
                      <a:pt x="8110" y="7087"/>
                    </a:cubicBezTo>
                    <a:cubicBezTo>
                      <a:pt x="8262" y="7087"/>
                      <a:pt x="8412" y="7042"/>
                      <a:pt x="8538" y="6956"/>
                    </a:cubicBezTo>
                    <a:cubicBezTo>
                      <a:pt x="8549" y="6962"/>
                      <a:pt x="8554" y="6969"/>
                      <a:pt x="8564" y="6976"/>
                    </a:cubicBezTo>
                    <a:cubicBezTo>
                      <a:pt x="9487" y="7533"/>
                      <a:pt x="9856" y="8719"/>
                      <a:pt x="10752" y="9325"/>
                    </a:cubicBezTo>
                    <a:cubicBezTo>
                      <a:pt x="11040" y="9519"/>
                      <a:pt x="11467" y="9653"/>
                      <a:pt x="11880" y="9653"/>
                    </a:cubicBezTo>
                    <a:cubicBezTo>
                      <a:pt x="12351" y="9653"/>
                      <a:pt x="12804" y="9479"/>
                      <a:pt x="13010" y="9025"/>
                    </a:cubicBezTo>
                    <a:cubicBezTo>
                      <a:pt x="13550" y="7831"/>
                      <a:pt x="12468" y="6567"/>
                      <a:pt x="14161" y="6126"/>
                    </a:cubicBezTo>
                    <a:cubicBezTo>
                      <a:pt x="15348" y="5814"/>
                      <a:pt x="16361" y="5078"/>
                      <a:pt x="17083" y="4105"/>
                    </a:cubicBezTo>
                    <a:cubicBezTo>
                      <a:pt x="18459" y="2251"/>
                      <a:pt x="16261" y="12"/>
                      <a:pt x="14332" y="12"/>
                    </a:cubicBezTo>
                    <a:cubicBezTo>
                      <a:pt x="14197" y="12"/>
                      <a:pt x="14062" y="23"/>
                      <a:pt x="13930" y="46"/>
                    </a:cubicBezTo>
                    <a:cubicBezTo>
                      <a:pt x="13060" y="197"/>
                      <a:pt x="12693" y="1318"/>
                      <a:pt x="12449" y="2021"/>
                    </a:cubicBezTo>
                    <a:cubicBezTo>
                      <a:pt x="11900" y="3600"/>
                      <a:pt x="10801" y="5089"/>
                      <a:pt x="9090" y="5475"/>
                    </a:cubicBezTo>
                    <a:cubicBezTo>
                      <a:pt x="9051" y="5468"/>
                      <a:pt x="9010" y="5464"/>
                      <a:pt x="8970" y="5464"/>
                    </a:cubicBezTo>
                    <a:cubicBezTo>
                      <a:pt x="8814" y="5464"/>
                      <a:pt x="8660" y="5517"/>
                      <a:pt x="8535" y="5615"/>
                    </a:cubicBezTo>
                    <a:cubicBezTo>
                      <a:pt x="8403" y="5521"/>
                      <a:pt x="8246" y="5473"/>
                      <a:pt x="8083" y="5473"/>
                    </a:cubicBezTo>
                    <a:cubicBezTo>
                      <a:pt x="7602" y="5464"/>
                      <a:pt x="7121" y="5362"/>
                      <a:pt x="6657" y="5191"/>
                    </a:cubicBezTo>
                    <a:cubicBezTo>
                      <a:pt x="5291" y="4213"/>
                      <a:pt x="3909" y="3408"/>
                      <a:pt x="3613" y="1544"/>
                    </a:cubicBezTo>
                    <a:cubicBezTo>
                      <a:pt x="3593" y="1409"/>
                      <a:pt x="3511" y="1298"/>
                      <a:pt x="3413" y="1203"/>
                    </a:cubicBezTo>
                    <a:cubicBezTo>
                      <a:pt x="3401" y="1066"/>
                      <a:pt x="3397" y="927"/>
                      <a:pt x="3401" y="789"/>
                    </a:cubicBezTo>
                    <a:cubicBezTo>
                      <a:pt x="3418" y="292"/>
                      <a:pt x="3013" y="1"/>
                      <a:pt x="2596"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5"/>
              <p:cNvSpPr/>
              <p:nvPr/>
            </p:nvSpPr>
            <p:spPr>
              <a:xfrm>
                <a:off x="3062158" y="2656516"/>
                <a:ext cx="494948" cy="432673"/>
              </a:xfrm>
              <a:custGeom>
                <a:avLst/>
                <a:gdLst/>
                <a:ahLst/>
                <a:cxnLst/>
                <a:rect l="l" t="t" r="r" b="b"/>
                <a:pathLst>
                  <a:path w="35717" h="31223" extrusionOk="0">
                    <a:moveTo>
                      <a:pt x="2087" y="1"/>
                    </a:moveTo>
                    <a:cubicBezTo>
                      <a:pt x="1931" y="1"/>
                      <a:pt x="1789" y="89"/>
                      <a:pt x="1757" y="293"/>
                    </a:cubicBezTo>
                    <a:lnTo>
                      <a:pt x="1759" y="293"/>
                    </a:lnTo>
                    <a:cubicBezTo>
                      <a:pt x="0" y="11797"/>
                      <a:pt x="720" y="27652"/>
                      <a:pt x="14584" y="30828"/>
                    </a:cubicBezTo>
                    <a:cubicBezTo>
                      <a:pt x="15751" y="31096"/>
                      <a:pt x="16870" y="31222"/>
                      <a:pt x="17939" y="31222"/>
                    </a:cubicBezTo>
                    <a:cubicBezTo>
                      <a:pt x="29869" y="31222"/>
                      <a:pt x="35717" y="15533"/>
                      <a:pt x="34249" y="5261"/>
                    </a:cubicBezTo>
                    <a:cubicBezTo>
                      <a:pt x="34220" y="5056"/>
                      <a:pt x="34079" y="4968"/>
                      <a:pt x="33924" y="4968"/>
                    </a:cubicBezTo>
                    <a:cubicBezTo>
                      <a:pt x="33691" y="4968"/>
                      <a:pt x="33426" y="5169"/>
                      <a:pt x="33470" y="5476"/>
                    </a:cubicBezTo>
                    <a:cubicBezTo>
                      <a:pt x="34998" y="16171"/>
                      <a:pt x="28894" y="30242"/>
                      <a:pt x="17421" y="30242"/>
                    </a:cubicBezTo>
                    <a:cubicBezTo>
                      <a:pt x="16027" y="30242"/>
                      <a:pt x="14554" y="30034"/>
                      <a:pt x="13006" y="29587"/>
                    </a:cubicBezTo>
                    <a:cubicBezTo>
                      <a:pt x="985" y="26118"/>
                      <a:pt x="1020" y="10425"/>
                      <a:pt x="2536" y="508"/>
                    </a:cubicBezTo>
                    <a:cubicBezTo>
                      <a:pt x="2583" y="202"/>
                      <a:pt x="2321" y="1"/>
                      <a:pt x="208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5"/>
              <p:cNvSpPr/>
              <p:nvPr/>
            </p:nvSpPr>
            <p:spPr>
              <a:xfrm>
                <a:off x="3519941" y="2813910"/>
                <a:ext cx="70438" cy="69329"/>
              </a:xfrm>
              <a:custGeom>
                <a:avLst/>
                <a:gdLst/>
                <a:ahLst/>
                <a:cxnLst/>
                <a:rect l="l" t="t" r="r" b="b"/>
                <a:pathLst>
                  <a:path w="5083" h="5003" extrusionOk="0">
                    <a:moveTo>
                      <a:pt x="2806" y="1"/>
                    </a:moveTo>
                    <a:cubicBezTo>
                      <a:pt x="1946" y="1"/>
                      <a:pt x="1038" y="432"/>
                      <a:pt x="525" y="1232"/>
                    </a:cubicBezTo>
                    <a:cubicBezTo>
                      <a:pt x="330" y="1539"/>
                      <a:pt x="609" y="1828"/>
                      <a:pt x="891" y="1828"/>
                    </a:cubicBezTo>
                    <a:cubicBezTo>
                      <a:pt x="1014" y="1828"/>
                      <a:pt x="1137" y="1773"/>
                      <a:pt x="1223" y="1641"/>
                    </a:cubicBezTo>
                    <a:cubicBezTo>
                      <a:pt x="1575" y="1090"/>
                      <a:pt x="2194" y="793"/>
                      <a:pt x="2772" y="793"/>
                    </a:cubicBezTo>
                    <a:cubicBezTo>
                      <a:pt x="3451" y="793"/>
                      <a:pt x="4072" y="1204"/>
                      <a:pt x="4134" y="2100"/>
                    </a:cubicBezTo>
                    <a:cubicBezTo>
                      <a:pt x="4232" y="3502"/>
                      <a:pt x="3152" y="4183"/>
                      <a:pt x="1993" y="4183"/>
                    </a:cubicBezTo>
                    <a:cubicBezTo>
                      <a:pt x="1599" y="4183"/>
                      <a:pt x="1195" y="4104"/>
                      <a:pt x="826" y="3948"/>
                    </a:cubicBezTo>
                    <a:cubicBezTo>
                      <a:pt x="767" y="3923"/>
                      <a:pt x="710" y="3912"/>
                      <a:pt x="655" y="3912"/>
                    </a:cubicBezTo>
                    <a:cubicBezTo>
                      <a:pt x="265" y="3912"/>
                      <a:pt x="1" y="4467"/>
                      <a:pt x="419" y="4644"/>
                    </a:cubicBezTo>
                    <a:cubicBezTo>
                      <a:pt x="960" y="4873"/>
                      <a:pt x="1514" y="5003"/>
                      <a:pt x="2067" y="5003"/>
                    </a:cubicBezTo>
                    <a:cubicBezTo>
                      <a:pt x="2554" y="5003"/>
                      <a:pt x="3041" y="4903"/>
                      <a:pt x="3516" y="4682"/>
                    </a:cubicBezTo>
                    <a:cubicBezTo>
                      <a:pt x="4558" y="4201"/>
                      <a:pt x="5083" y="2906"/>
                      <a:pt x="4915" y="1812"/>
                    </a:cubicBezTo>
                    <a:cubicBezTo>
                      <a:pt x="4726" y="573"/>
                      <a:pt x="3798" y="1"/>
                      <a:pt x="280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5"/>
              <p:cNvSpPr/>
              <p:nvPr/>
            </p:nvSpPr>
            <p:spPr>
              <a:xfrm>
                <a:off x="3526703" y="2834267"/>
                <a:ext cx="36515" cy="36556"/>
              </a:xfrm>
              <a:custGeom>
                <a:avLst/>
                <a:gdLst/>
                <a:ahLst/>
                <a:cxnLst/>
                <a:rect l="l" t="t" r="r" b="b"/>
                <a:pathLst>
                  <a:path w="2635" h="2638" extrusionOk="0">
                    <a:moveTo>
                      <a:pt x="2072" y="0"/>
                    </a:moveTo>
                    <a:cubicBezTo>
                      <a:pt x="1981" y="0"/>
                      <a:pt x="1887" y="40"/>
                      <a:pt x="1806" y="134"/>
                    </a:cubicBezTo>
                    <a:cubicBezTo>
                      <a:pt x="1427" y="577"/>
                      <a:pt x="759" y="660"/>
                      <a:pt x="283" y="973"/>
                    </a:cubicBezTo>
                    <a:cubicBezTo>
                      <a:pt x="115" y="1084"/>
                      <a:pt x="1" y="1342"/>
                      <a:pt x="137" y="1525"/>
                    </a:cubicBezTo>
                    <a:cubicBezTo>
                      <a:pt x="558" y="2092"/>
                      <a:pt x="1217" y="2216"/>
                      <a:pt x="1787" y="2573"/>
                    </a:cubicBezTo>
                    <a:cubicBezTo>
                      <a:pt x="1858" y="2618"/>
                      <a:pt x="1929" y="2637"/>
                      <a:pt x="1995" y="2637"/>
                    </a:cubicBezTo>
                    <a:cubicBezTo>
                      <a:pt x="2339" y="2637"/>
                      <a:pt x="2564" y="2108"/>
                      <a:pt x="2196" y="1877"/>
                    </a:cubicBezTo>
                    <a:cubicBezTo>
                      <a:pt x="1913" y="1698"/>
                      <a:pt x="1507" y="1593"/>
                      <a:pt x="1187" y="1412"/>
                    </a:cubicBezTo>
                    <a:lnTo>
                      <a:pt x="1187" y="1412"/>
                    </a:lnTo>
                    <a:cubicBezTo>
                      <a:pt x="1616" y="1224"/>
                      <a:pt x="2064" y="1071"/>
                      <a:pt x="2377" y="705"/>
                    </a:cubicBezTo>
                    <a:cubicBezTo>
                      <a:pt x="2635" y="405"/>
                      <a:pt x="2366" y="0"/>
                      <a:pt x="2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5"/>
              <p:cNvSpPr/>
              <p:nvPr/>
            </p:nvSpPr>
            <p:spPr>
              <a:xfrm>
                <a:off x="3021320" y="2836775"/>
                <a:ext cx="79154" cy="85099"/>
              </a:xfrm>
              <a:custGeom>
                <a:avLst/>
                <a:gdLst/>
                <a:ahLst/>
                <a:cxnLst/>
                <a:rect l="l" t="t" r="r" b="b"/>
                <a:pathLst>
                  <a:path w="5712" h="6141" extrusionOk="0">
                    <a:moveTo>
                      <a:pt x="3438" y="1"/>
                    </a:moveTo>
                    <a:cubicBezTo>
                      <a:pt x="1619" y="1"/>
                      <a:pt x="1" y="2274"/>
                      <a:pt x="363" y="4060"/>
                    </a:cubicBezTo>
                    <a:cubicBezTo>
                      <a:pt x="644" y="5453"/>
                      <a:pt x="1887" y="6140"/>
                      <a:pt x="3154" y="6140"/>
                    </a:cubicBezTo>
                    <a:cubicBezTo>
                      <a:pt x="3994" y="6140"/>
                      <a:pt x="4845" y="5838"/>
                      <a:pt x="5431" y="5239"/>
                    </a:cubicBezTo>
                    <a:cubicBezTo>
                      <a:pt x="5711" y="4954"/>
                      <a:pt x="5437" y="4548"/>
                      <a:pt x="5130" y="4548"/>
                    </a:cubicBezTo>
                    <a:cubicBezTo>
                      <a:pt x="5038" y="4548"/>
                      <a:pt x="4944" y="4584"/>
                      <a:pt x="4860" y="4670"/>
                    </a:cubicBezTo>
                    <a:cubicBezTo>
                      <a:pt x="4410" y="5128"/>
                      <a:pt x="3797" y="5357"/>
                      <a:pt x="3193" y="5357"/>
                    </a:cubicBezTo>
                    <a:cubicBezTo>
                      <a:pt x="2352" y="5357"/>
                      <a:pt x="1530" y="4914"/>
                      <a:pt x="1194" y="4031"/>
                    </a:cubicBezTo>
                    <a:cubicBezTo>
                      <a:pt x="689" y="2708"/>
                      <a:pt x="2059" y="835"/>
                      <a:pt x="3452" y="835"/>
                    </a:cubicBezTo>
                    <a:cubicBezTo>
                      <a:pt x="3736" y="835"/>
                      <a:pt x="4021" y="913"/>
                      <a:pt x="4291" y="1088"/>
                    </a:cubicBezTo>
                    <a:cubicBezTo>
                      <a:pt x="4362" y="1135"/>
                      <a:pt x="4433" y="1155"/>
                      <a:pt x="4500" y="1155"/>
                    </a:cubicBezTo>
                    <a:cubicBezTo>
                      <a:pt x="4838" y="1155"/>
                      <a:pt x="5060" y="628"/>
                      <a:pt x="4697" y="391"/>
                    </a:cubicBezTo>
                    <a:cubicBezTo>
                      <a:pt x="4281" y="120"/>
                      <a:pt x="3854" y="1"/>
                      <a:pt x="343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5"/>
              <p:cNvSpPr/>
              <p:nvPr/>
            </p:nvSpPr>
            <p:spPr>
              <a:xfrm>
                <a:off x="3051280" y="2862979"/>
                <a:ext cx="40325" cy="37083"/>
              </a:xfrm>
              <a:custGeom>
                <a:avLst/>
                <a:gdLst/>
                <a:ahLst/>
                <a:cxnLst/>
                <a:rect l="l" t="t" r="r" b="b"/>
                <a:pathLst>
                  <a:path w="2910" h="2676" extrusionOk="0">
                    <a:moveTo>
                      <a:pt x="576" y="1"/>
                    </a:moveTo>
                    <a:cubicBezTo>
                      <a:pt x="150" y="1"/>
                      <a:pt x="0" y="678"/>
                      <a:pt x="468" y="793"/>
                    </a:cubicBezTo>
                    <a:cubicBezTo>
                      <a:pt x="902" y="901"/>
                      <a:pt x="1313" y="1071"/>
                      <a:pt x="1728" y="1231"/>
                    </a:cubicBezTo>
                    <a:lnTo>
                      <a:pt x="1728" y="1231"/>
                    </a:lnTo>
                    <a:cubicBezTo>
                      <a:pt x="1483" y="1479"/>
                      <a:pt x="1226" y="1716"/>
                      <a:pt x="993" y="1976"/>
                    </a:cubicBezTo>
                    <a:cubicBezTo>
                      <a:pt x="728" y="2271"/>
                      <a:pt x="998" y="2676"/>
                      <a:pt x="1297" y="2676"/>
                    </a:cubicBezTo>
                    <a:cubicBezTo>
                      <a:pt x="1388" y="2676"/>
                      <a:pt x="1482" y="2638"/>
                      <a:pt x="1564" y="2547"/>
                    </a:cubicBezTo>
                    <a:cubicBezTo>
                      <a:pt x="1936" y="2133"/>
                      <a:pt x="2367" y="1777"/>
                      <a:pt x="2717" y="1342"/>
                    </a:cubicBezTo>
                    <a:cubicBezTo>
                      <a:pt x="2909" y="1103"/>
                      <a:pt x="2849" y="767"/>
                      <a:pt x="2539" y="667"/>
                    </a:cubicBezTo>
                    <a:cubicBezTo>
                      <a:pt x="1914" y="466"/>
                      <a:pt x="1322" y="174"/>
                      <a:pt x="683" y="14"/>
                    </a:cubicBezTo>
                    <a:cubicBezTo>
                      <a:pt x="646" y="5"/>
                      <a:pt x="610" y="1"/>
                      <a:pt x="57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3031450" y="2498527"/>
                <a:ext cx="510469" cy="295761"/>
              </a:xfrm>
              <a:custGeom>
                <a:avLst/>
                <a:gdLst/>
                <a:ahLst/>
                <a:cxnLst/>
                <a:rect l="l" t="t" r="r" b="b"/>
                <a:pathLst>
                  <a:path w="36837" h="21343" extrusionOk="0">
                    <a:moveTo>
                      <a:pt x="19037" y="1"/>
                    </a:moveTo>
                    <a:cubicBezTo>
                      <a:pt x="14538" y="1"/>
                      <a:pt x="9184" y="4030"/>
                      <a:pt x="4832" y="4030"/>
                    </a:cubicBezTo>
                    <a:cubicBezTo>
                      <a:pt x="3320" y="4030"/>
                      <a:pt x="1930" y="3544"/>
                      <a:pt x="738" y="2234"/>
                    </a:cubicBezTo>
                    <a:cubicBezTo>
                      <a:pt x="658" y="2146"/>
                      <a:pt x="563" y="2109"/>
                      <a:pt x="470" y="2109"/>
                    </a:cubicBezTo>
                    <a:cubicBezTo>
                      <a:pt x="230" y="2109"/>
                      <a:pt x="0" y="2357"/>
                      <a:pt x="63" y="2627"/>
                    </a:cubicBezTo>
                    <a:cubicBezTo>
                      <a:pt x="871" y="6169"/>
                      <a:pt x="989" y="9798"/>
                      <a:pt x="4229" y="11971"/>
                    </a:cubicBezTo>
                    <a:cubicBezTo>
                      <a:pt x="5690" y="12951"/>
                      <a:pt x="7388" y="13312"/>
                      <a:pt x="9148" y="13312"/>
                    </a:cubicBezTo>
                    <a:cubicBezTo>
                      <a:pt x="12068" y="13312"/>
                      <a:pt x="15159" y="12318"/>
                      <a:pt x="17622" y="11507"/>
                    </a:cubicBezTo>
                    <a:cubicBezTo>
                      <a:pt x="18528" y="11211"/>
                      <a:pt x="19407" y="10806"/>
                      <a:pt x="20299" y="10467"/>
                    </a:cubicBezTo>
                    <a:cubicBezTo>
                      <a:pt x="20914" y="10233"/>
                      <a:pt x="21479" y="10130"/>
                      <a:pt x="22007" y="10130"/>
                    </a:cubicBezTo>
                    <a:cubicBezTo>
                      <a:pt x="23669" y="10130"/>
                      <a:pt x="24953" y="11155"/>
                      <a:pt x="26229" y="12343"/>
                    </a:cubicBezTo>
                    <a:cubicBezTo>
                      <a:pt x="27578" y="13598"/>
                      <a:pt x="29182" y="14396"/>
                      <a:pt x="30950" y="14850"/>
                    </a:cubicBezTo>
                    <a:cubicBezTo>
                      <a:pt x="32419" y="15229"/>
                      <a:pt x="31606" y="17505"/>
                      <a:pt x="32231" y="18590"/>
                    </a:cubicBezTo>
                    <a:cubicBezTo>
                      <a:pt x="33162" y="20207"/>
                      <a:pt x="34412" y="20791"/>
                      <a:pt x="36169" y="21324"/>
                    </a:cubicBezTo>
                    <a:cubicBezTo>
                      <a:pt x="36213" y="21337"/>
                      <a:pt x="36254" y="21343"/>
                      <a:pt x="36293" y="21343"/>
                    </a:cubicBezTo>
                    <a:cubicBezTo>
                      <a:pt x="36701" y="21343"/>
                      <a:pt x="36837" y="20682"/>
                      <a:pt x="36384" y="20545"/>
                    </a:cubicBezTo>
                    <a:cubicBezTo>
                      <a:pt x="33557" y="19686"/>
                      <a:pt x="32733" y="17093"/>
                      <a:pt x="32464" y="14562"/>
                    </a:cubicBezTo>
                    <a:cubicBezTo>
                      <a:pt x="32438" y="14325"/>
                      <a:pt x="32298" y="14181"/>
                      <a:pt x="32061" y="14159"/>
                    </a:cubicBezTo>
                    <a:cubicBezTo>
                      <a:pt x="28206" y="13773"/>
                      <a:pt x="26894" y="10666"/>
                      <a:pt x="23778" y="9310"/>
                    </a:cubicBezTo>
                    <a:cubicBezTo>
                      <a:pt x="23409" y="9150"/>
                      <a:pt x="23009" y="9083"/>
                      <a:pt x="22593" y="9083"/>
                    </a:cubicBezTo>
                    <a:cubicBezTo>
                      <a:pt x="21121" y="9083"/>
                      <a:pt x="19454" y="9922"/>
                      <a:pt x="18291" y="10389"/>
                    </a:cubicBezTo>
                    <a:cubicBezTo>
                      <a:pt x="15567" y="11483"/>
                      <a:pt x="12592" y="12377"/>
                      <a:pt x="9638" y="12377"/>
                    </a:cubicBezTo>
                    <a:cubicBezTo>
                      <a:pt x="8522" y="12377"/>
                      <a:pt x="7409" y="12249"/>
                      <a:pt x="6314" y="11957"/>
                    </a:cubicBezTo>
                    <a:cubicBezTo>
                      <a:pt x="2288" y="10883"/>
                      <a:pt x="1768" y="7089"/>
                      <a:pt x="1093" y="3628"/>
                    </a:cubicBezTo>
                    <a:lnTo>
                      <a:pt x="1093" y="3628"/>
                    </a:lnTo>
                    <a:cubicBezTo>
                      <a:pt x="2143" y="4365"/>
                      <a:pt x="3356" y="4652"/>
                      <a:pt x="4645" y="4652"/>
                    </a:cubicBezTo>
                    <a:cubicBezTo>
                      <a:pt x="8378" y="4652"/>
                      <a:pt x="12754" y="2251"/>
                      <a:pt x="15685" y="1450"/>
                    </a:cubicBezTo>
                    <a:cubicBezTo>
                      <a:pt x="16570" y="1208"/>
                      <a:pt x="17424" y="1086"/>
                      <a:pt x="18246" y="1086"/>
                    </a:cubicBezTo>
                    <a:cubicBezTo>
                      <a:pt x="20307" y="1086"/>
                      <a:pt x="22170" y="1853"/>
                      <a:pt x="23823" y="3427"/>
                    </a:cubicBezTo>
                    <a:cubicBezTo>
                      <a:pt x="24607" y="4174"/>
                      <a:pt x="25841" y="4211"/>
                      <a:pt x="26842" y="4328"/>
                    </a:cubicBezTo>
                    <a:cubicBezTo>
                      <a:pt x="30602" y="4768"/>
                      <a:pt x="33507" y="5275"/>
                      <a:pt x="34677" y="9376"/>
                    </a:cubicBezTo>
                    <a:cubicBezTo>
                      <a:pt x="35288" y="11530"/>
                      <a:pt x="35516" y="14356"/>
                      <a:pt x="35622" y="16569"/>
                    </a:cubicBezTo>
                    <a:cubicBezTo>
                      <a:pt x="35634" y="16828"/>
                      <a:pt x="35842" y="16959"/>
                      <a:pt x="36045" y="16959"/>
                    </a:cubicBezTo>
                    <a:cubicBezTo>
                      <a:pt x="36247" y="16959"/>
                      <a:pt x="36442" y="16829"/>
                      <a:pt x="36430" y="16569"/>
                    </a:cubicBezTo>
                    <a:cubicBezTo>
                      <a:pt x="36288" y="13615"/>
                      <a:pt x="36294" y="8673"/>
                      <a:pt x="34176" y="6354"/>
                    </a:cubicBezTo>
                    <a:cubicBezTo>
                      <a:pt x="33385" y="5486"/>
                      <a:pt x="32342" y="4382"/>
                      <a:pt x="31166" y="4038"/>
                    </a:cubicBezTo>
                    <a:cubicBezTo>
                      <a:pt x="28532" y="3264"/>
                      <a:pt x="25502" y="4060"/>
                      <a:pt x="23385" y="1848"/>
                    </a:cubicBezTo>
                    <a:cubicBezTo>
                      <a:pt x="22096" y="499"/>
                      <a:pt x="20619" y="1"/>
                      <a:pt x="1903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3078898" y="2673353"/>
                <a:ext cx="86706" cy="169491"/>
              </a:xfrm>
              <a:custGeom>
                <a:avLst/>
                <a:gdLst/>
                <a:ahLst/>
                <a:cxnLst/>
                <a:rect l="l" t="t" r="r" b="b"/>
                <a:pathLst>
                  <a:path w="6257" h="12231" extrusionOk="0">
                    <a:moveTo>
                      <a:pt x="5692" y="1"/>
                    </a:moveTo>
                    <a:cubicBezTo>
                      <a:pt x="5569" y="1"/>
                      <a:pt x="5444" y="55"/>
                      <a:pt x="5358" y="186"/>
                    </a:cubicBezTo>
                    <a:cubicBezTo>
                      <a:pt x="4143" y="2033"/>
                      <a:pt x="2691" y="3693"/>
                      <a:pt x="1725" y="5696"/>
                    </a:cubicBezTo>
                    <a:cubicBezTo>
                      <a:pt x="838" y="7529"/>
                      <a:pt x="367" y="9724"/>
                      <a:pt x="49" y="11723"/>
                    </a:cubicBezTo>
                    <a:cubicBezTo>
                      <a:pt x="0" y="12029"/>
                      <a:pt x="262" y="12230"/>
                      <a:pt x="496" y="12230"/>
                    </a:cubicBezTo>
                    <a:cubicBezTo>
                      <a:pt x="651" y="12230"/>
                      <a:pt x="795" y="12142"/>
                      <a:pt x="828" y="11938"/>
                    </a:cubicBezTo>
                    <a:cubicBezTo>
                      <a:pt x="1112" y="10157"/>
                      <a:pt x="1598" y="8424"/>
                      <a:pt x="2182" y="6719"/>
                    </a:cubicBezTo>
                    <a:cubicBezTo>
                      <a:pt x="2973" y="4417"/>
                      <a:pt x="4740" y="2595"/>
                      <a:pt x="6056" y="594"/>
                    </a:cubicBezTo>
                    <a:cubicBezTo>
                      <a:pt x="6256" y="290"/>
                      <a:pt x="5976" y="1"/>
                      <a:pt x="56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3040485" y="2545546"/>
                <a:ext cx="499452" cy="239929"/>
              </a:xfrm>
              <a:custGeom>
                <a:avLst/>
                <a:gdLst/>
                <a:ahLst/>
                <a:cxnLst/>
                <a:rect l="l" t="t" r="r" b="b"/>
                <a:pathLst>
                  <a:path w="36042" h="17314" extrusionOk="0">
                    <a:moveTo>
                      <a:pt x="491" y="0"/>
                    </a:moveTo>
                    <a:cubicBezTo>
                      <a:pt x="242" y="0"/>
                      <a:pt x="1" y="194"/>
                      <a:pt x="112" y="489"/>
                    </a:cubicBezTo>
                    <a:cubicBezTo>
                      <a:pt x="960" y="2751"/>
                      <a:pt x="3702" y="3404"/>
                      <a:pt x="5797" y="4053"/>
                    </a:cubicBezTo>
                    <a:cubicBezTo>
                      <a:pt x="8057" y="4755"/>
                      <a:pt x="10405" y="5028"/>
                      <a:pt x="12759" y="5028"/>
                    </a:cubicBezTo>
                    <a:cubicBezTo>
                      <a:pt x="14534" y="5028"/>
                      <a:pt x="16313" y="4873"/>
                      <a:pt x="18059" y="4628"/>
                    </a:cubicBezTo>
                    <a:cubicBezTo>
                      <a:pt x="19776" y="4386"/>
                      <a:pt x="22311" y="3349"/>
                      <a:pt x="24495" y="3349"/>
                    </a:cubicBezTo>
                    <a:cubicBezTo>
                      <a:pt x="25797" y="3349"/>
                      <a:pt x="26974" y="3718"/>
                      <a:pt x="27777" y="4844"/>
                    </a:cubicBezTo>
                    <a:cubicBezTo>
                      <a:pt x="28588" y="5980"/>
                      <a:pt x="29164" y="7330"/>
                      <a:pt x="30353" y="8152"/>
                    </a:cubicBezTo>
                    <a:cubicBezTo>
                      <a:pt x="30807" y="8467"/>
                      <a:pt x="31236" y="8789"/>
                      <a:pt x="31766" y="8974"/>
                    </a:cubicBezTo>
                    <a:cubicBezTo>
                      <a:pt x="33363" y="9533"/>
                      <a:pt x="33185" y="11090"/>
                      <a:pt x="33071" y="12485"/>
                    </a:cubicBezTo>
                    <a:cubicBezTo>
                      <a:pt x="32906" y="14507"/>
                      <a:pt x="33981" y="15639"/>
                      <a:pt x="35122" y="17143"/>
                    </a:cubicBezTo>
                    <a:cubicBezTo>
                      <a:pt x="35214" y="17264"/>
                      <a:pt x="35340" y="17314"/>
                      <a:pt x="35464" y="17314"/>
                    </a:cubicBezTo>
                    <a:cubicBezTo>
                      <a:pt x="35759" y="17314"/>
                      <a:pt x="36042" y="17028"/>
                      <a:pt x="35820" y="16736"/>
                    </a:cubicBezTo>
                    <a:lnTo>
                      <a:pt x="35822" y="16736"/>
                    </a:lnTo>
                    <a:cubicBezTo>
                      <a:pt x="34847" y="15454"/>
                      <a:pt x="33933" y="14405"/>
                      <a:pt x="33879" y="12485"/>
                    </a:cubicBezTo>
                    <a:cubicBezTo>
                      <a:pt x="33879" y="12473"/>
                      <a:pt x="34122" y="10127"/>
                      <a:pt x="34122" y="9613"/>
                    </a:cubicBezTo>
                    <a:cubicBezTo>
                      <a:pt x="34122" y="9101"/>
                      <a:pt x="33801" y="8860"/>
                      <a:pt x="33419" y="8652"/>
                    </a:cubicBezTo>
                    <a:cubicBezTo>
                      <a:pt x="31451" y="7583"/>
                      <a:pt x="30223" y="7235"/>
                      <a:pt x="28948" y="5196"/>
                    </a:cubicBezTo>
                    <a:cubicBezTo>
                      <a:pt x="28382" y="4290"/>
                      <a:pt x="27642" y="2888"/>
                      <a:pt x="26503" y="2554"/>
                    </a:cubicBezTo>
                    <a:cubicBezTo>
                      <a:pt x="25960" y="2394"/>
                      <a:pt x="25459" y="2325"/>
                      <a:pt x="24974" y="2325"/>
                    </a:cubicBezTo>
                    <a:cubicBezTo>
                      <a:pt x="24025" y="2325"/>
                      <a:pt x="23134" y="2586"/>
                      <a:pt x="22086" y="2928"/>
                    </a:cubicBezTo>
                    <a:cubicBezTo>
                      <a:pt x="19726" y="3696"/>
                      <a:pt x="17183" y="3996"/>
                      <a:pt x="14724" y="4192"/>
                    </a:cubicBezTo>
                    <a:cubicBezTo>
                      <a:pt x="14189" y="4234"/>
                      <a:pt x="13655" y="4254"/>
                      <a:pt x="13122" y="4254"/>
                    </a:cubicBezTo>
                    <a:cubicBezTo>
                      <a:pt x="11096" y="4254"/>
                      <a:pt x="9079" y="3968"/>
                      <a:pt x="7098" y="3553"/>
                    </a:cubicBezTo>
                    <a:cubicBezTo>
                      <a:pt x="5139" y="3144"/>
                      <a:pt x="1661" y="2327"/>
                      <a:pt x="891" y="274"/>
                    </a:cubicBezTo>
                    <a:cubicBezTo>
                      <a:pt x="819" y="83"/>
                      <a:pt x="653" y="0"/>
                      <a:pt x="49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3235294" y="3066657"/>
                <a:ext cx="156798" cy="125521"/>
              </a:xfrm>
              <a:custGeom>
                <a:avLst/>
                <a:gdLst/>
                <a:ahLst/>
                <a:cxnLst/>
                <a:rect l="l" t="t" r="r" b="b"/>
                <a:pathLst>
                  <a:path w="11315" h="9058" extrusionOk="0">
                    <a:moveTo>
                      <a:pt x="10491" y="1"/>
                    </a:moveTo>
                    <a:cubicBezTo>
                      <a:pt x="10290" y="1"/>
                      <a:pt x="10106" y="128"/>
                      <a:pt x="10138" y="385"/>
                    </a:cubicBezTo>
                    <a:cubicBezTo>
                      <a:pt x="10463" y="3004"/>
                      <a:pt x="10114" y="6296"/>
                      <a:pt x="7682" y="7841"/>
                    </a:cubicBezTo>
                    <a:cubicBezTo>
                      <a:pt x="7175" y="8162"/>
                      <a:pt x="6656" y="8294"/>
                      <a:pt x="6140" y="8294"/>
                    </a:cubicBezTo>
                    <a:cubicBezTo>
                      <a:pt x="4810" y="8294"/>
                      <a:pt x="3498" y="7413"/>
                      <a:pt x="2464" y="6598"/>
                    </a:cubicBezTo>
                    <a:cubicBezTo>
                      <a:pt x="808" y="5289"/>
                      <a:pt x="1664" y="2985"/>
                      <a:pt x="1580" y="1147"/>
                    </a:cubicBezTo>
                    <a:cubicBezTo>
                      <a:pt x="1567" y="887"/>
                      <a:pt x="1359" y="757"/>
                      <a:pt x="1157" y="757"/>
                    </a:cubicBezTo>
                    <a:cubicBezTo>
                      <a:pt x="956" y="757"/>
                      <a:pt x="760" y="886"/>
                      <a:pt x="771" y="1147"/>
                    </a:cubicBezTo>
                    <a:cubicBezTo>
                      <a:pt x="875" y="3416"/>
                      <a:pt x="1" y="5528"/>
                      <a:pt x="1895" y="7169"/>
                    </a:cubicBezTo>
                    <a:cubicBezTo>
                      <a:pt x="3135" y="8244"/>
                      <a:pt x="4533" y="9058"/>
                      <a:pt x="6133" y="9058"/>
                    </a:cubicBezTo>
                    <a:cubicBezTo>
                      <a:pt x="6367" y="9058"/>
                      <a:pt x="6605" y="9040"/>
                      <a:pt x="6847" y="9004"/>
                    </a:cubicBezTo>
                    <a:cubicBezTo>
                      <a:pt x="10593" y="8441"/>
                      <a:pt x="11315" y="3355"/>
                      <a:pt x="10945" y="385"/>
                    </a:cubicBezTo>
                    <a:cubicBezTo>
                      <a:pt x="10912" y="130"/>
                      <a:pt x="10693" y="1"/>
                      <a:pt x="1049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3190797" y="3102562"/>
                <a:ext cx="135291" cy="144354"/>
              </a:xfrm>
              <a:custGeom>
                <a:avLst/>
                <a:gdLst/>
                <a:ahLst/>
                <a:cxnLst/>
                <a:rect l="l" t="t" r="r" b="b"/>
                <a:pathLst>
                  <a:path w="9763" h="10417" extrusionOk="0">
                    <a:moveTo>
                      <a:pt x="4236" y="1"/>
                    </a:moveTo>
                    <a:cubicBezTo>
                      <a:pt x="4232" y="1"/>
                      <a:pt x="4228" y="1"/>
                      <a:pt x="4225" y="1"/>
                    </a:cubicBezTo>
                    <a:cubicBezTo>
                      <a:pt x="2237" y="53"/>
                      <a:pt x="780" y="1273"/>
                      <a:pt x="439" y="3229"/>
                    </a:cubicBezTo>
                    <a:cubicBezTo>
                      <a:pt x="1" y="5724"/>
                      <a:pt x="1860" y="6470"/>
                      <a:pt x="3875" y="6851"/>
                    </a:cubicBezTo>
                    <a:cubicBezTo>
                      <a:pt x="5238" y="7109"/>
                      <a:pt x="4191" y="10417"/>
                      <a:pt x="5728" y="10417"/>
                    </a:cubicBezTo>
                    <a:cubicBezTo>
                      <a:pt x="5729" y="10417"/>
                      <a:pt x="5730" y="10417"/>
                      <a:pt x="5731" y="10417"/>
                    </a:cubicBezTo>
                    <a:cubicBezTo>
                      <a:pt x="7422" y="10415"/>
                      <a:pt x="8599" y="7931"/>
                      <a:pt x="9516" y="6801"/>
                    </a:cubicBezTo>
                    <a:cubicBezTo>
                      <a:pt x="9762" y="6496"/>
                      <a:pt x="9495" y="6091"/>
                      <a:pt x="9208" y="6091"/>
                    </a:cubicBezTo>
                    <a:cubicBezTo>
                      <a:pt x="9117" y="6091"/>
                      <a:pt x="9024" y="6132"/>
                      <a:pt x="8945" y="6229"/>
                    </a:cubicBezTo>
                    <a:cubicBezTo>
                      <a:pt x="8267" y="7065"/>
                      <a:pt x="7681" y="7964"/>
                      <a:pt x="6965" y="8772"/>
                    </a:cubicBezTo>
                    <a:cubicBezTo>
                      <a:pt x="6596" y="9189"/>
                      <a:pt x="6320" y="9357"/>
                      <a:pt x="6111" y="9357"/>
                    </a:cubicBezTo>
                    <a:cubicBezTo>
                      <a:pt x="5444" y="9357"/>
                      <a:pt x="5452" y="7655"/>
                      <a:pt x="5320" y="6794"/>
                    </a:cubicBezTo>
                    <a:cubicBezTo>
                      <a:pt x="5242" y="6274"/>
                      <a:pt x="4460" y="6170"/>
                      <a:pt x="4090" y="6072"/>
                    </a:cubicBezTo>
                    <a:cubicBezTo>
                      <a:pt x="2686" y="5698"/>
                      <a:pt x="1358" y="5643"/>
                      <a:pt x="1207" y="3827"/>
                    </a:cubicBezTo>
                    <a:cubicBezTo>
                      <a:pt x="1060" y="2068"/>
                      <a:pt x="2597" y="851"/>
                      <a:pt x="4225" y="809"/>
                    </a:cubicBezTo>
                    <a:cubicBezTo>
                      <a:pt x="4740" y="796"/>
                      <a:pt x="4746" y="1"/>
                      <a:pt x="42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3310776" y="3103670"/>
                <a:ext cx="136469" cy="141596"/>
              </a:xfrm>
              <a:custGeom>
                <a:avLst/>
                <a:gdLst/>
                <a:ahLst/>
                <a:cxnLst/>
                <a:rect l="l" t="t" r="r" b="b"/>
                <a:pathLst>
                  <a:path w="9848" h="10218" extrusionOk="0">
                    <a:moveTo>
                      <a:pt x="5452" y="0"/>
                    </a:moveTo>
                    <a:cubicBezTo>
                      <a:pt x="4981" y="0"/>
                      <a:pt x="5001" y="760"/>
                      <a:pt x="5498" y="809"/>
                    </a:cubicBezTo>
                    <a:cubicBezTo>
                      <a:pt x="6500" y="909"/>
                      <a:pt x="7346" y="1200"/>
                      <a:pt x="8122" y="1865"/>
                    </a:cubicBezTo>
                    <a:cubicBezTo>
                      <a:pt x="9848" y="3347"/>
                      <a:pt x="8272" y="5175"/>
                      <a:pt x="6479" y="5317"/>
                    </a:cubicBezTo>
                    <a:cubicBezTo>
                      <a:pt x="5875" y="5363"/>
                      <a:pt x="5298" y="5647"/>
                      <a:pt x="5070" y="6236"/>
                    </a:cubicBezTo>
                    <a:cubicBezTo>
                      <a:pt x="4748" y="7058"/>
                      <a:pt x="4814" y="7957"/>
                      <a:pt x="4635" y="8812"/>
                    </a:cubicBezTo>
                    <a:cubicBezTo>
                      <a:pt x="4532" y="9311"/>
                      <a:pt x="4318" y="9510"/>
                      <a:pt x="4042" y="9510"/>
                    </a:cubicBezTo>
                    <a:cubicBezTo>
                      <a:pt x="3058" y="9510"/>
                      <a:pt x="1287" y="6975"/>
                      <a:pt x="921" y="6501"/>
                    </a:cubicBezTo>
                    <a:cubicBezTo>
                      <a:pt x="829" y="6381"/>
                      <a:pt x="703" y="6331"/>
                      <a:pt x="579" y="6331"/>
                    </a:cubicBezTo>
                    <a:cubicBezTo>
                      <a:pt x="283" y="6331"/>
                      <a:pt x="0" y="6616"/>
                      <a:pt x="225" y="6908"/>
                    </a:cubicBezTo>
                    <a:cubicBezTo>
                      <a:pt x="1222" y="8208"/>
                      <a:pt x="2131" y="10217"/>
                      <a:pt x="3997" y="10217"/>
                    </a:cubicBezTo>
                    <a:cubicBezTo>
                      <a:pt x="4096" y="10217"/>
                      <a:pt x="4198" y="10212"/>
                      <a:pt x="4303" y="10200"/>
                    </a:cubicBezTo>
                    <a:cubicBezTo>
                      <a:pt x="5709" y="10042"/>
                      <a:pt x="5520" y="7918"/>
                      <a:pt x="5686" y="6951"/>
                    </a:cubicBezTo>
                    <a:cubicBezTo>
                      <a:pt x="5884" y="5812"/>
                      <a:pt x="7798" y="6267"/>
                      <a:pt x="8529" y="5616"/>
                    </a:cubicBezTo>
                    <a:cubicBezTo>
                      <a:pt x="9285" y="4941"/>
                      <a:pt x="9604" y="4238"/>
                      <a:pt x="9614" y="3231"/>
                    </a:cubicBezTo>
                    <a:cubicBezTo>
                      <a:pt x="9638" y="1140"/>
                      <a:pt x="7192" y="170"/>
                      <a:pt x="5498" y="2"/>
                    </a:cubicBezTo>
                    <a:cubicBezTo>
                      <a:pt x="5482" y="1"/>
                      <a:pt x="5467" y="0"/>
                      <a:pt x="545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2892487" y="3111112"/>
                <a:ext cx="531103" cy="436068"/>
              </a:xfrm>
              <a:custGeom>
                <a:avLst/>
                <a:gdLst/>
                <a:ahLst/>
                <a:cxnLst/>
                <a:rect l="l" t="t" r="r" b="b"/>
                <a:pathLst>
                  <a:path w="38326" h="31468" extrusionOk="0">
                    <a:moveTo>
                      <a:pt x="23422" y="0"/>
                    </a:moveTo>
                    <a:cubicBezTo>
                      <a:pt x="23385" y="0"/>
                      <a:pt x="23345" y="6"/>
                      <a:pt x="23304" y="18"/>
                    </a:cubicBezTo>
                    <a:cubicBezTo>
                      <a:pt x="13840" y="2697"/>
                      <a:pt x="5337" y="12130"/>
                      <a:pt x="2557" y="21363"/>
                    </a:cubicBezTo>
                    <a:cubicBezTo>
                      <a:pt x="1560" y="24673"/>
                      <a:pt x="731" y="29087"/>
                      <a:pt x="4527" y="30756"/>
                    </a:cubicBezTo>
                    <a:cubicBezTo>
                      <a:pt x="6005" y="31404"/>
                      <a:pt x="7789" y="31445"/>
                      <a:pt x="9452" y="31445"/>
                    </a:cubicBezTo>
                    <a:cubicBezTo>
                      <a:pt x="9694" y="31445"/>
                      <a:pt x="9935" y="31444"/>
                      <a:pt x="10171" y="31444"/>
                    </a:cubicBezTo>
                    <a:cubicBezTo>
                      <a:pt x="10390" y="31444"/>
                      <a:pt x="10606" y="31445"/>
                      <a:pt x="10818" y="31448"/>
                    </a:cubicBezTo>
                    <a:cubicBezTo>
                      <a:pt x="11757" y="31461"/>
                      <a:pt x="12697" y="31467"/>
                      <a:pt x="13636" y="31467"/>
                    </a:cubicBezTo>
                    <a:cubicBezTo>
                      <a:pt x="16302" y="31467"/>
                      <a:pt x="18969" y="31417"/>
                      <a:pt x="21635" y="31329"/>
                    </a:cubicBezTo>
                    <a:cubicBezTo>
                      <a:pt x="25220" y="31211"/>
                      <a:pt x="28802" y="30958"/>
                      <a:pt x="32373" y="30602"/>
                    </a:cubicBezTo>
                    <a:cubicBezTo>
                      <a:pt x="33898" y="30451"/>
                      <a:pt x="35845" y="30700"/>
                      <a:pt x="37228" y="29892"/>
                    </a:cubicBezTo>
                    <a:cubicBezTo>
                      <a:pt x="38326" y="29248"/>
                      <a:pt x="38270" y="27856"/>
                      <a:pt x="38206" y="26767"/>
                    </a:cubicBezTo>
                    <a:cubicBezTo>
                      <a:pt x="38087" y="24799"/>
                      <a:pt x="37789" y="22795"/>
                      <a:pt x="37590" y="20826"/>
                    </a:cubicBezTo>
                    <a:cubicBezTo>
                      <a:pt x="37394" y="18876"/>
                      <a:pt x="35498" y="18561"/>
                      <a:pt x="33663" y="18561"/>
                    </a:cubicBezTo>
                    <a:cubicBezTo>
                      <a:pt x="32790" y="18561"/>
                      <a:pt x="31931" y="18632"/>
                      <a:pt x="31274" y="18632"/>
                    </a:cubicBezTo>
                    <a:cubicBezTo>
                      <a:pt x="31231" y="18632"/>
                      <a:pt x="31190" y="18632"/>
                      <a:pt x="31149" y="18631"/>
                    </a:cubicBezTo>
                    <a:cubicBezTo>
                      <a:pt x="28445" y="18591"/>
                      <a:pt x="25725" y="18475"/>
                      <a:pt x="23012" y="18475"/>
                    </a:cubicBezTo>
                    <a:cubicBezTo>
                      <a:pt x="19280" y="18475"/>
                      <a:pt x="15562" y="18695"/>
                      <a:pt x="11919" y="19635"/>
                    </a:cubicBezTo>
                    <a:cubicBezTo>
                      <a:pt x="11454" y="19755"/>
                      <a:pt x="11601" y="20429"/>
                      <a:pt x="12023" y="20429"/>
                    </a:cubicBezTo>
                    <a:cubicBezTo>
                      <a:pt x="12058" y="20429"/>
                      <a:pt x="12095" y="20424"/>
                      <a:pt x="12133" y="20414"/>
                    </a:cubicBezTo>
                    <a:cubicBezTo>
                      <a:pt x="15743" y="19484"/>
                      <a:pt x="19434" y="19283"/>
                      <a:pt x="23136" y="19283"/>
                    </a:cubicBezTo>
                    <a:cubicBezTo>
                      <a:pt x="24020" y="19283"/>
                      <a:pt x="24904" y="19294"/>
                      <a:pt x="25788" y="19310"/>
                    </a:cubicBezTo>
                    <a:cubicBezTo>
                      <a:pt x="25830" y="19311"/>
                      <a:pt x="25875" y="19311"/>
                      <a:pt x="25921" y="19311"/>
                    </a:cubicBezTo>
                    <a:cubicBezTo>
                      <a:pt x="26906" y="19311"/>
                      <a:pt x="28793" y="19153"/>
                      <a:pt x="30725" y="19153"/>
                    </a:cubicBezTo>
                    <a:cubicBezTo>
                      <a:pt x="33637" y="19153"/>
                      <a:pt x="36650" y="19512"/>
                      <a:pt x="36832" y="21309"/>
                    </a:cubicBezTo>
                    <a:cubicBezTo>
                      <a:pt x="36946" y="22447"/>
                      <a:pt x="36899" y="23589"/>
                      <a:pt x="37074" y="24723"/>
                    </a:cubicBezTo>
                    <a:cubicBezTo>
                      <a:pt x="37497" y="27437"/>
                      <a:pt x="37590" y="29419"/>
                      <a:pt x="34284" y="29672"/>
                    </a:cubicBezTo>
                    <a:cubicBezTo>
                      <a:pt x="29665" y="30029"/>
                      <a:pt x="25057" y="30408"/>
                      <a:pt x="20425" y="30562"/>
                    </a:cubicBezTo>
                    <a:cubicBezTo>
                      <a:pt x="17874" y="30646"/>
                      <a:pt x="15228" y="30793"/>
                      <a:pt x="12597" y="30793"/>
                    </a:cubicBezTo>
                    <a:cubicBezTo>
                      <a:pt x="10428" y="30793"/>
                      <a:pt x="8270" y="30693"/>
                      <a:pt x="6184" y="30377"/>
                    </a:cubicBezTo>
                    <a:cubicBezTo>
                      <a:pt x="1" y="29437"/>
                      <a:pt x="3187" y="21290"/>
                      <a:pt x="4777" y="17627"/>
                    </a:cubicBezTo>
                    <a:cubicBezTo>
                      <a:pt x="7896" y="10433"/>
                      <a:pt x="15969" y="2934"/>
                      <a:pt x="23518" y="797"/>
                    </a:cubicBezTo>
                    <a:cubicBezTo>
                      <a:pt x="23977" y="666"/>
                      <a:pt x="23836" y="0"/>
                      <a:pt x="2342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3389833" y="2664678"/>
                <a:ext cx="544530" cy="586283"/>
              </a:xfrm>
              <a:custGeom>
                <a:avLst/>
                <a:gdLst/>
                <a:ahLst/>
                <a:cxnLst/>
                <a:rect l="l" t="t" r="r" b="b"/>
                <a:pathLst>
                  <a:path w="39295" h="42308" extrusionOk="0">
                    <a:moveTo>
                      <a:pt x="28594" y="1"/>
                    </a:moveTo>
                    <a:cubicBezTo>
                      <a:pt x="28436" y="1"/>
                      <a:pt x="28253" y="141"/>
                      <a:pt x="28227" y="298"/>
                    </a:cubicBezTo>
                    <a:cubicBezTo>
                      <a:pt x="28040" y="1461"/>
                      <a:pt x="27321" y="2522"/>
                      <a:pt x="26932" y="3637"/>
                    </a:cubicBezTo>
                    <a:cubicBezTo>
                      <a:pt x="26432" y="5065"/>
                      <a:pt x="26179" y="6595"/>
                      <a:pt x="25843" y="8068"/>
                    </a:cubicBezTo>
                    <a:cubicBezTo>
                      <a:pt x="24938" y="12053"/>
                      <a:pt x="23115" y="15711"/>
                      <a:pt x="20932" y="19140"/>
                    </a:cubicBezTo>
                    <a:cubicBezTo>
                      <a:pt x="16487" y="26123"/>
                      <a:pt x="9064" y="31597"/>
                      <a:pt x="521" y="31654"/>
                    </a:cubicBezTo>
                    <a:cubicBezTo>
                      <a:pt x="4" y="31657"/>
                      <a:pt x="0" y="32460"/>
                      <a:pt x="516" y="32460"/>
                    </a:cubicBezTo>
                    <a:cubicBezTo>
                      <a:pt x="518" y="32460"/>
                      <a:pt x="520" y="32460"/>
                      <a:pt x="521" y="32460"/>
                    </a:cubicBezTo>
                    <a:lnTo>
                      <a:pt x="521" y="32460"/>
                    </a:lnTo>
                    <a:lnTo>
                      <a:pt x="520" y="32462"/>
                    </a:lnTo>
                    <a:cubicBezTo>
                      <a:pt x="8995" y="32405"/>
                      <a:pt x="16343" y="27214"/>
                      <a:pt x="21022" y="20457"/>
                    </a:cubicBezTo>
                    <a:cubicBezTo>
                      <a:pt x="23785" y="16467"/>
                      <a:pt x="25748" y="12124"/>
                      <a:pt x="26823" y="7397"/>
                    </a:cubicBezTo>
                    <a:cubicBezTo>
                      <a:pt x="27321" y="5212"/>
                      <a:pt x="27962" y="3282"/>
                      <a:pt x="28864" y="1234"/>
                    </a:cubicBezTo>
                    <a:cubicBezTo>
                      <a:pt x="28975" y="980"/>
                      <a:pt x="29398" y="881"/>
                      <a:pt x="30000" y="881"/>
                    </a:cubicBezTo>
                    <a:cubicBezTo>
                      <a:pt x="32062" y="881"/>
                      <a:pt x="36227" y="2054"/>
                      <a:pt x="37157" y="2231"/>
                    </a:cubicBezTo>
                    <a:cubicBezTo>
                      <a:pt x="39295" y="2638"/>
                      <a:pt x="30454" y="23634"/>
                      <a:pt x="29367" y="25580"/>
                    </a:cubicBezTo>
                    <a:cubicBezTo>
                      <a:pt x="24763" y="33819"/>
                      <a:pt x="17342" y="39646"/>
                      <a:pt x="8001" y="41519"/>
                    </a:cubicBezTo>
                    <a:cubicBezTo>
                      <a:pt x="7522" y="41615"/>
                      <a:pt x="7683" y="42307"/>
                      <a:pt x="8126" y="42307"/>
                    </a:cubicBezTo>
                    <a:cubicBezTo>
                      <a:pt x="8154" y="42307"/>
                      <a:pt x="8185" y="42304"/>
                      <a:pt x="8216" y="42298"/>
                    </a:cubicBezTo>
                    <a:cubicBezTo>
                      <a:pt x="27749" y="38382"/>
                      <a:pt x="34311" y="19208"/>
                      <a:pt x="38694" y="2127"/>
                    </a:cubicBezTo>
                    <a:cubicBezTo>
                      <a:pt x="38744" y="1932"/>
                      <a:pt x="38632" y="1669"/>
                      <a:pt x="38412" y="1631"/>
                    </a:cubicBezTo>
                    <a:cubicBezTo>
                      <a:pt x="35146" y="1072"/>
                      <a:pt x="31929" y="261"/>
                      <a:pt x="28616" y="2"/>
                    </a:cubicBezTo>
                    <a:cubicBezTo>
                      <a:pt x="28609" y="1"/>
                      <a:pt x="28602" y="1"/>
                      <a:pt x="2859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3404688" y="3361378"/>
                <a:ext cx="172734" cy="169560"/>
              </a:xfrm>
              <a:custGeom>
                <a:avLst/>
                <a:gdLst/>
                <a:ahLst/>
                <a:cxnLst/>
                <a:rect l="l" t="t" r="r" b="b"/>
                <a:pathLst>
                  <a:path w="12465" h="12236" extrusionOk="0">
                    <a:moveTo>
                      <a:pt x="6099" y="0"/>
                    </a:moveTo>
                    <a:cubicBezTo>
                      <a:pt x="5512" y="0"/>
                      <a:pt x="4837" y="464"/>
                      <a:pt x="4409" y="729"/>
                    </a:cubicBezTo>
                    <a:cubicBezTo>
                      <a:pt x="2956" y="1634"/>
                      <a:pt x="1518" y="2502"/>
                      <a:pt x="289" y="3699"/>
                    </a:cubicBezTo>
                    <a:cubicBezTo>
                      <a:pt x="1" y="3981"/>
                      <a:pt x="278" y="4387"/>
                      <a:pt x="592" y="4387"/>
                    </a:cubicBezTo>
                    <a:cubicBezTo>
                      <a:pt x="683" y="4387"/>
                      <a:pt x="777" y="4353"/>
                      <a:pt x="862" y="4271"/>
                    </a:cubicBezTo>
                    <a:lnTo>
                      <a:pt x="864" y="4271"/>
                    </a:lnTo>
                    <a:cubicBezTo>
                      <a:pt x="2129" y="3035"/>
                      <a:pt x="3635" y="2162"/>
                      <a:pt x="5125" y="1234"/>
                    </a:cubicBezTo>
                    <a:cubicBezTo>
                      <a:pt x="5225" y="1172"/>
                      <a:pt x="5289" y="1145"/>
                      <a:pt x="5323" y="1145"/>
                    </a:cubicBezTo>
                    <a:cubicBezTo>
                      <a:pt x="5603" y="1145"/>
                      <a:pt x="3879" y="3027"/>
                      <a:pt x="3619" y="3377"/>
                    </a:cubicBezTo>
                    <a:cubicBezTo>
                      <a:pt x="3443" y="3616"/>
                      <a:pt x="3671" y="3986"/>
                      <a:pt x="3950" y="3986"/>
                    </a:cubicBezTo>
                    <a:cubicBezTo>
                      <a:pt x="3956" y="3986"/>
                      <a:pt x="3963" y="3985"/>
                      <a:pt x="3969" y="3985"/>
                    </a:cubicBezTo>
                    <a:cubicBezTo>
                      <a:pt x="5949" y="3866"/>
                      <a:pt x="7808" y="3040"/>
                      <a:pt x="9811" y="3035"/>
                    </a:cubicBezTo>
                    <a:cubicBezTo>
                      <a:pt x="9822" y="3035"/>
                      <a:pt x="9832" y="3035"/>
                      <a:pt x="9843" y="3035"/>
                    </a:cubicBezTo>
                    <a:cubicBezTo>
                      <a:pt x="11803" y="3035"/>
                      <a:pt x="8938" y="3684"/>
                      <a:pt x="8492" y="3783"/>
                    </a:cubicBezTo>
                    <a:cubicBezTo>
                      <a:pt x="7343" y="4032"/>
                      <a:pt x="6221" y="4388"/>
                      <a:pt x="5137" y="4847"/>
                    </a:cubicBezTo>
                    <a:cubicBezTo>
                      <a:pt x="4791" y="4994"/>
                      <a:pt x="4938" y="5491"/>
                      <a:pt x="5234" y="5585"/>
                    </a:cubicBezTo>
                    <a:cubicBezTo>
                      <a:pt x="6830" y="6095"/>
                      <a:pt x="8620" y="5927"/>
                      <a:pt x="10273" y="6036"/>
                    </a:cubicBezTo>
                    <a:cubicBezTo>
                      <a:pt x="12375" y="6177"/>
                      <a:pt x="10223" y="6615"/>
                      <a:pt x="9418" y="6751"/>
                    </a:cubicBezTo>
                    <a:cubicBezTo>
                      <a:pt x="8321" y="6938"/>
                      <a:pt x="7211" y="6988"/>
                      <a:pt x="6122" y="7227"/>
                    </a:cubicBezTo>
                    <a:cubicBezTo>
                      <a:pt x="5704" y="7321"/>
                      <a:pt x="5775" y="7882"/>
                      <a:pt x="6122" y="8006"/>
                    </a:cubicBezTo>
                    <a:cubicBezTo>
                      <a:pt x="7589" y="8534"/>
                      <a:pt x="9261" y="8437"/>
                      <a:pt x="10765" y="8884"/>
                    </a:cubicBezTo>
                    <a:cubicBezTo>
                      <a:pt x="11245" y="9028"/>
                      <a:pt x="9787" y="9208"/>
                      <a:pt x="9680" y="9213"/>
                    </a:cubicBezTo>
                    <a:cubicBezTo>
                      <a:pt x="9193" y="9240"/>
                      <a:pt x="8703" y="9237"/>
                      <a:pt x="8217" y="9242"/>
                    </a:cubicBezTo>
                    <a:cubicBezTo>
                      <a:pt x="7448" y="9251"/>
                      <a:pt x="6611" y="9213"/>
                      <a:pt x="5880" y="9490"/>
                    </a:cubicBezTo>
                    <a:cubicBezTo>
                      <a:pt x="5549" y="9614"/>
                      <a:pt x="5479" y="10023"/>
                      <a:pt x="5783" y="10227"/>
                    </a:cubicBezTo>
                    <a:cubicBezTo>
                      <a:pt x="6219" y="10520"/>
                      <a:pt x="6626" y="10679"/>
                      <a:pt x="7133" y="10840"/>
                    </a:cubicBezTo>
                    <a:cubicBezTo>
                      <a:pt x="8128" y="11157"/>
                      <a:pt x="7877" y="11249"/>
                      <a:pt x="7316" y="11249"/>
                    </a:cubicBezTo>
                    <a:cubicBezTo>
                      <a:pt x="6735" y="11249"/>
                      <a:pt x="5822" y="11151"/>
                      <a:pt x="5615" y="11103"/>
                    </a:cubicBezTo>
                    <a:cubicBezTo>
                      <a:pt x="4168" y="10771"/>
                      <a:pt x="2264" y="10999"/>
                      <a:pt x="941" y="10418"/>
                    </a:cubicBezTo>
                    <a:cubicBezTo>
                      <a:pt x="882" y="10391"/>
                      <a:pt x="823" y="10380"/>
                      <a:pt x="767" y="10380"/>
                    </a:cubicBezTo>
                    <a:cubicBezTo>
                      <a:pt x="380" y="10380"/>
                      <a:pt x="119" y="10932"/>
                      <a:pt x="535" y="11115"/>
                    </a:cubicBezTo>
                    <a:cubicBezTo>
                      <a:pt x="1894" y="11712"/>
                      <a:pt x="3429" y="11422"/>
                      <a:pt x="4855" y="11750"/>
                    </a:cubicBezTo>
                    <a:cubicBezTo>
                      <a:pt x="5714" y="11949"/>
                      <a:pt x="6632" y="12235"/>
                      <a:pt x="7529" y="12235"/>
                    </a:cubicBezTo>
                    <a:cubicBezTo>
                      <a:pt x="7918" y="12235"/>
                      <a:pt x="8303" y="12181"/>
                      <a:pt x="8677" y="12043"/>
                    </a:cubicBezTo>
                    <a:cubicBezTo>
                      <a:pt x="8864" y="11976"/>
                      <a:pt x="9048" y="11763"/>
                      <a:pt x="8958" y="11548"/>
                    </a:cubicBezTo>
                    <a:cubicBezTo>
                      <a:pt x="8609" y="10698"/>
                      <a:pt x="8077" y="10422"/>
                      <a:pt x="7453" y="10156"/>
                    </a:cubicBezTo>
                    <a:lnTo>
                      <a:pt x="7453" y="10156"/>
                    </a:lnTo>
                    <a:cubicBezTo>
                      <a:pt x="7454" y="10156"/>
                      <a:pt x="7455" y="10156"/>
                      <a:pt x="7457" y="10156"/>
                    </a:cubicBezTo>
                    <a:cubicBezTo>
                      <a:pt x="7779" y="10156"/>
                      <a:pt x="8130" y="10160"/>
                      <a:pt x="8491" y="10160"/>
                    </a:cubicBezTo>
                    <a:cubicBezTo>
                      <a:pt x="10147" y="10160"/>
                      <a:pt x="11991" y="10065"/>
                      <a:pt x="11991" y="8996"/>
                    </a:cubicBezTo>
                    <a:cubicBezTo>
                      <a:pt x="11991" y="8137"/>
                      <a:pt x="10619" y="7795"/>
                      <a:pt x="9205" y="7606"/>
                    </a:cubicBezTo>
                    <a:lnTo>
                      <a:pt x="9205" y="7606"/>
                    </a:lnTo>
                    <a:cubicBezTo>
                      <a:pt x="10273" y="7461"/>
                      <a:pt x="11318" y="7240"/>
                      <a:pt x="12243" y="6675"/>
                    </a:cubicBezTo>
                    <a:cubicBezTo>
                      <a:pt x="12408" y="6575"/>
                      <a:pt x="12465" y="6402"/>
                      <a:pt x="12429" y="6220"/>
                    </a:cubicBezTo>
                    <a:cubicBezTo>
                      <a:pt x="12205" y="5066"/>
                      <a:pt x="9923" y="4978"/>
                      <a:pt x="7977" y="4957"/>
                    </a:cubicBezTo>
                    <a:lnTo>
                      <a:pt x="7977" y="4957"/>
                    </a:lnTo>
                    <a:cubicBezTo>
                      <a:pt x="9720" y="4538"/>
                      <a:pt x="11686" y="3925"/>
                      <a:pt x="11494" y="3004"/>
                    </a:cubicBezTo>
                    <a:cubicBezTo>
                      <a:pt x="11358" y="2354"/>
                      <a:pt x="10647" y="2132"/>
                      <a:pt x="9707" y="2132"/>
                    </a:cubicBezTo>
                    <a:cubicBezTo>
                      <a:pt x="8376" y="2132"/>
                      <a:pt x="6586" y="2578"/>
                      <a:pt x="5328" y="2888"/>
                    </a:cubicBezTo>
                    <a:lnTo>
                      <a:pt x="5328" y="2888"/>
                    </a:lnTo>
                    <a:cubicBezTo>
                      <a:pt x="6391" y="1902"/>
                      <a:pt x="7728" y="411"/>
                      <a:pt x="6354" y="33"/>
                    </a:cubicBezTo>
                    <a:cubicBezTo>
                      <a:pt x="6272" y="10"/>
                      <a:pt x="6187" y="0"/>
                      <a:pt x="60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5"/>
              <p:cNvSpPr/>
              <p:nvPr/>
            </p:nvSpPr>
            <p:spPr>
              <a:xfrm>
                <a:off x="3330703" y="3368667"/>
                <a:ext cx="19858" cy="159763"/>
              </a:xfrm>
              <a:custGeom>
                <a:avLst/>
                <a:gdLst/>
                <a:ahLst/>
                <a:cxnLst/>
                <a:rect l="l" t="t" r="r" b="b"/>
                <a:pathLst>
                  <a:path w="1433" h="11529" extrusionOk="0">
                    <a:moveTo>
                      <a:pt x="753" y="0"/>
                    </a:moveTo>
                    <a:cubicBezTo>
                      <a:pt x="551" y="0"/>
                      <a:pt x="348" y="130"/>
                      <a:pt x="346" y="390"/>
                    </a:cubicBezTo>
                    <a:cubicBezTo>
                      <a:pt x="317" y="4016"/>
                      <a:pt x="0" y="7638"/>
                      <a:pt x="603" y="11237"/>
                    </a:cubicBezTo>
                    <a:cubicBezTo>
                      <a:pt x="637" y="11441"/>
                      <a:pt x="781" y="11529"/>
                      <a:pt x="937" y="11529"/>
                    </a:cubicBezTo>
                    <a:cubicBezTo>
                      <a:pt x="1172" y="11529"/>
                      <a:pt x="1433" y="11328"/>
                      <a:pt x="1382" y="11022"/>
                    </a:cubicBezTo>
                    <a:cubicBezTo>
                      <a:pt x="793" y="7499"/>
                      <a:pt x="1127" y="3939"/>
                      <a:pt x="1153" y="390"/>
                    </a:cubicBezTo>
                    <a:cubicBezTo>
                      <a:pt x="1156" y="130"/>
                      <a:pt x="955" y="0"/>
                      <a:pt x="75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5"/>
              <p:cNvSpPr/>
              <p:nvPr/>
            </p:nvSpPr>
            <p:spPr>
              <a:xfrm>
                <a:off x="3765177" y="2712722"/>
                <a:ext cx="148012" cy="40270"/>
              </a:xfrm>
              <a:custGeom>
                <a:avLst/>
                <a:gdLst/>
                <a:ahLst/>
                <a:cxnLst/>
                <a:rect l="l" t="t" r="r" b="b"/>
                <a:pathLst>
                  <a:path w="10681" h="2906" extrusionOk="0">
                    <a:moveTo>
                      <a:pt x="544" y="0"/>
                    </a:moveTo>
                    <a:cubicBezTo>
                      <a:pt x="138" y="0"/>
                      <a:pt x="0" y="661"/>
                      <a:pt x="453" y="798"/>
                    </a:cubicBezTo>
                    <a:cubicBezTo>
                      <a:pt x="3574" y="1750"/>
                      <a:pt x="6775" y="2323"/>
                      <a:pt x="9981" y="2898"/>
                    </a:cubicBezTo>
                    <a:cubicBezTo>
                      <a:pt x="10009" y="2903"/>
                      <a:pt x="10036" y="2905"/>
                      <a:pt x="10062" y="2905"/>
                    </a:cubicBezTo>
                    <a:cubicBezTo>
                      <a:pt x="10512" y="2905"/>
                      <a:pt x="10680" y="2206"/>
                      <a:pt x="10196" y="2119"/>
                    </a:cubicBezTo>
                    <a:cubicBezTo>
                      <a:pt x="6990" y="1544"/>
                      <a:pt x="3787" y="970"/>
                      <a:pt x="668" y="19"/>
                    </a:cubicBezTo>
                    <a:cubicBezTo>
                      <a:pt x="624" y="6"/>
                      <a:pt x="583" y="0"/>
                      <a:pt x="54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a:off x="3777524" y="2519687"/>
                <a:ext cx="174230" cy="173163"/>
              </a:xfrm>
              <a:custGeom>
                <a:avLst/>
                <a:gdLst/>
                <a:ahLst/>
                <a:cxnLst/>
                <a:rect l="l" t="t" r="r" b="b"/>
                <a:pathLst>
                  <a:path w="12573" h="12496" extrusionOk="0">
                    <a:moveTo>
                      <a:pt x="4655" y="0"/>
                    </a:moveTo>
                    <a:cubicBezTo>
                      <a:pt x="3196" y="0"/>
                      <a:pt x="2912" y="3642"/>
                      <a:pt x="2744" y="5802"/>
                    </a:cubicBezTo>
                    <a:lnTo>
                      <a:pt x="2744" y="5802"/>
                    </a:lnTo>
                    <a:cubicBezTo>
                      <a:pt x="2264" y="4785"/>
                      <a:pt x="1565" y="3559"/>
                      <a:pt x="941" y="3559"/>
                    </a:cubicBezTo>
                    <a:cubicBezTo>
                      <a:pt x="767" y="3559"/>
                      <a:pt x="599" y="3654"/>
                      <a:pt x="443" y="3875"/>
                    </a:cubicBezTo>
                    <a:cubicBezTo>
                      <a:pt x="0" y="4503"/>
                      <a:pt x="246" y="5358"/>
                      <a:pt x="414" y="6051"/>
                    </a:cubicBezTo>
                    <a:cubicBezTo>
                      <a:pt x="812" y="7712"/>
                      <a:pt x="1203" y="9350"/>
                      <a:pt x="1958" y="10889"/>
                    </a:cubicBezTo>
                    <a:cubicBezTo>
                      <a:pt x="2030" y="11035"/>
                      <a:pt x="2147" y="11095"/>
                      <a:pt x="2267" y="11095"/>
                    </a:cubicBezTo>
                    <a:cubicBezTo>
                      <a:pt x="2532" y="11095"/>
                      <a:pt x="2813" y="10802"/>
                      <a:pt x="2656" y="10482"/>
                    </a:cubicBezTo>
                    <a:cubicBezTo>
                      <a:pt x="1930" y="9002"/>
                      <a:pt x="1577" y="7427"/>
                      <a:pt x="1193" y="5836"/>
                    </a:cubicBezTo>
                    <a:cubicBezTo>
                      <a:pt x="1013" y="5091"/>
                      <a:pt x="993" y="4808"/>
                      <a:pt x="1070" y="4808"/>
                    </a:cubicBezTo>
                    <a:cubicBezTo>
                      <a:pt x="1285" y="4808"/>
                      <a:pt x="2261" y="7020"/>
                      <a:pt x="2632" y="7541"/>
                    </a:cubicBezTo>
                    <a:cubicBezTo>
                      <a:pt x="2721" y="7666"/>
                      <a:pt x="2864" y="7732"/>
                      <a:pt x="3002" y="7732"/>
                    </a:cubicBezTo>
                    <a:cubicBezTo>
                      <a:pt x="3163" y="7732"/>
                      <a:pt x="3318" y="7641"/>
                      <a:pt x="3369" y="7444"/>
                    </a:cubicBezTo>
                    <a:cubicBezTo>
                      <a:pt x="3899" y="5434"/>
                      <a:pt x="3552" y="3236"/>
                      <a:pt x="4421" y="1306"/>
                    </a:cubicBezTo>
                    <a:cubicBezTo>
                      <a:pt x="4459" y="1222"/>
                      <a:pt x="4490" y="1186"/>
                      <a:pt x="4516" y="1186"/>
                    </a:cubicBezTo>
                    <a:cubicBezTo>
                      <a:pt x="4690" y="1186"/>
                      <a:pt x="4606" y="2883"/>
                      <a:pt x="4581" y="3123"/>
                    </a:cubicBezTo>
                    <a:cubicBezTo>
                      <a:pt x="4466" y="4254"/>
                      <a:pt x="4440" y="5405"/>
                      <a:pt x="4539" y="6537"/>
                    </a:cubicBezTo>
                    <a:cubicBezTo>
                      <a:pt x="4560" y="6786"/>
                      <a:pt x="4745" y="6930"/>
                      <a:pt x="4940" y="6930"/>
                    </a:cubicBezTo>
                    <a:cubicBezTo>
                      <a:pt x="5067" y="6930"/>
                      <a:pt x="5198" y="6870"/>
                      <a:pt x="5292" y="6740"/>
                    </a:cubicBezTo>
                    <a:cubicBezTo>
                      <a:pt x="6303" y="5334"/>
                      <a:pt x="6687" y="3508"/>
                      <a:pt x="7356" y="1932"/>
                    </a:cubicBezTo>
                    <a:cubicBezTo>
                      <a:pt x="7533" y="1513"/>
                      <a:pt x="7647" y="1350"/>
                      <a:pt x="7716" y="1350"/>
                    </a:cubicBezTo>
                    <a:cubicBezTo>
                      <a:pt x="7939" y="1350"/>
                      <a:pt x="7707" y="3029"/>
                      <a:pt x="7653" y="3357"/>
                    </a:cubicBezTo>
                    <a:cubicBezTo>
                      <a:pt x="7482" y="4392"/>
                      <a:pt x="7226" y="5403"/>
                      <a:pt x="7117" y="6447"/>
                    </a:cubicBezTo>
                    <a:cubicBezTo>
                      <a:pt x="7093" y="6678"/>
                      <a:pt x="7328" y="6855"/>
                      <a:pt x="7545" y="6855"/>
                    </a:cubicBezTo>
                    <a:cubicBezTo>
                      <a:pt x="7645" y="6855"/>
                      <a:pt x="7740" y="6818"/>
                      <a:pt x="7806" y="6733"/>
                    </a:cubicBezTo>
                    <a:cubicBezTo>
                      <a:pt x="8817" y="5426"/>
                      <a:pt x="9213" y="3726"/>
                      <a:pt x="10234" y="2410"/>
                    </a:cubicBezTo>
                    <a:cubicBezTo>
                      <a:pt x="10234" y="2410"/>
                      <a:pt x="10234" y="2410"/>
                      <a:pt x="10234" y="2410"/>
                    </a:cubicBezTo>
                    <a:lnTo>
                      <a:pt x="10234" y="2410"/>
                    </a:lnTo>
                    <a:cubicBezTo>
                      <a:pt x="10236" y="2410"/>
                      <a:pt x="10137" y="3568"/>
                      <a:pt x="10106" y="3686"/>
                    </a:cubicBezTo>
                    <a:cubicBezTo>
                      <a:pt x="9980" y="4157"/>
                      <a:pt x="9824" y="4621"/>
                      <a:pt x="9677" y="5086"/>
                    </a:cubicBezTo>
                    <a:cubicBezTo>
                      <a:pt x="9447" y="5822"/>
                      <a:pt x="9154" y="6601"/>
                      <a:pt x="9189" y="7383"/>
                    </a:cubicBezTo>
                    <a:cubicBezTo>
                      <a:pt x="9200" y="7636"/>
                      <a:pt x="9383" y="7773"/>
                      <a:pt x="9584" y="7773"/>
                    </a:cubicBezTo>
                    <a:cubicBezTo>
                      <a:pt x="9684" y="7773"/>
                      <a:pt x="9789" y="7739"/>
                      <a:pt x="9879" y="7669"/>
                    </a:cubicBezTo>
                    <a:cubicBezTo>
                      <a:pt x="10168" y="7442"/>
                      <a:pt x="10385" y="7254"/>
                      <a:pt x="10603" y="6952"/>
                    </a:cubicBezTo>
                    <a:cubicBezTo>
                      <a:pt x="10990" y="6417"/>
                      <a:pt x="11216" y="6211"/>
                      <a:pt x="11324" y="6211"/>
                    </a:cubicBezTo>
                    <a:cubicBezTo>
                      <a:pt x="11532" y="6211"/>
                      <a:pt x="11299" y="6982"/>
                      <a:pt x="10934" y="7634"/>
                    </a:cubicBezTo>
                    <a:cubicBezTo>
                      <a:pt x="10146" y="9038"/>
                      <a:pt x="9317" y="10387"/>
                      <a:pt x="8687" y="11876"/>
                    </a:cubicBezTo>
                    <a:cubicBezTo>
                      <a:pt x="8550" y="12200"/>
                      <a:pt x="8833" y="12496"/>
                      <a:pt x="9090" y="12496"/>
                    </a:cubicBezTo>
                    <a:cubicBezTo>
                      <a:pt x="9208" y="12496"/>
                      <a:pt x="9321" y="12433"/>
                      <a:pt x="9384" y="12282"/>
                    </a:cubicBezTo>
                    <a:cubicBezTo>
                      <a:pt x="10250" y="10236"/>
                      <a:pt x="12573" y="7769"/>
                      <a:pt x="12490" y="5481"/>
                    </a:cubicBezTo>
                    <a:cubicBezTo>
                      <a:pt x="12483" y="5281"/>
                      <a:pt x="12324" y="5077"/>
                      <a:pt x="12112" y="5077"/>
                    </a:cubicBezTo>
                    <a:cubicBezTo>
                      <a:pt x="12104" y="5077"/>
                      <a:pt x="12095" y="5077"/>
                      <a:pt x="12086" y="5078"/>
                    </a:cubicBezTo>
                    <a:cubicBezTo>
                      <a:pt x="11179" y="5144"/>
                      <a:pt x="10737" y="5585"/>
                      <a:pt x="10280" y="6108"/>
                    </a:cubicBezTo>
                    <a:lnTo>
                      <a:pt x="10280" y="6108"/>
                    </a:lnTo>
                    <a:cubicBezTo>
                      <a:pt x="10831" y="4452"/>
                      <a:pt x="11892" y="2077"/>
                      <a:pt x="10696" y="1436"/>
                    </a:cubicBezTo>
                    <a:cubicBezTo>
                      <a:pt x="10597" y="1382"/>
                      <a:pt x="10497" y="1357"/>
                      <a:pt x="10396" y="1357"/>
                    </a:cubicBezTo>
                    <a:cubicBezTo>
                      <a:pt x="9704" y="1357"/>
                      <a:pt x="8994" y="2536"/>
                      <a:pt x="8406" y="3736"/>
                    </a:cubicBezTo>
                    <a:lnTo>
                      <a:pt x="8406" y="3736"/>
                    </a:lnTo>
                    <a:cubicBezTo>
                      <a:pt x="8613" y="2633"/>
                      <a:pt x="8747" y="1529"/>
                      <a:pt x="8495" y="414"/>
                    </a:cubicBezTo>
                    <a:cubicBezTo>
                      <a:pt x="8451" y="226"/>
                      <a:pt x="8280" y="137"/>
                      <a:pt x="8105" y="118"/>
                    </a:cubicBezTo>
                    <a:cubicBezTo>
                      <a:pt x="8073" y="115"/>
                      <a:pt x="8041" y="113"/>
                      <a:pt x="8010" y="113"/>
                    </a:cubicBezTo>
                    <a:cubicBezTo>
                      <a:pt x="6933" y="113"/>
                      <a:pt x="6158" y="2134"/>
                      <a:pt x="5547" y="3904"/>
                    </a:cubicBezTo>
                    <a:lnTo>
                      <a:pt x="5547" y="3904"/>
                    </a:lnTo>
                    <a:cubicBezTo>
                      <a:pt x="5686" y="2117"/>
                      <a:pt x="5699" y="110"/>
                      <a:pt x="4757" y="6"/>
                    </a:cubicBezTo>
                    <a:cubicBezTo>
                      <a:pt x="4723" y="2"/>
                      <a:pt x="4689" y="0"/>
                      <a:pt x="465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5"/>
              <p:cNvSpPr/>
              <p:nvPr/>
            </p:nvSpPr>
            <p:spPr>
              <a:xfrm>
                <a:off x="3494554" y="3242190"/>
                <a:ext cx="32330" cy="159680"/>
              </a:xfrm>
              <a:custGeom>
                <a:avLst/>
                <a:gdLst/>
                <a:ahLst/>
                <a:cxnLst/>
                <a:rect l="l" t="t" r="r" b="b"/>
                <a:pathLst>
                  <a:path w="2333" h="11523" extrusionOk="0">
                    <a:moveTo>
                      <a:pt x="492" y="1"/>
                    </a:moveTo>
                    <a:cubicBezTo>
                      <a:pt x="251" y="1"/>
                      <a:pt x="0" y="198"/>
                      <a:pt x="81" y="502"/>
                    </a:cubicBezTo>
                    <a:lnTo>
                      <a:pt x="82" y="502"/>
                    </a:lnTo>
                    <a:cubicBezTo>
                      <a:pt x="525" y="2165"/>
                      <a:pt x="711" y="3851"/>
                      <a:pt x="875" y="5562"/>
                    </a:cubicBezTo>
                    <a:cubicBezTo>
                      <a:pt x="1053" y="7434"/>
                      <a:pt x="1526" y="9238"/>
                      <a:pt x="1521" y="11132"/>
                    </a:cubicBezTo>
                    <a:cubicBezTo>
                      <a:pt x="1520" y="11393"/>
                      <a:pt x="1721" y="11523"/>
                      <a:pt x="1923" y="11523"/>
                    </a:cubicBezTo>
                    <a:cubicBezTo>
                      <a:pt x="2125" y="11523"/>
                      <a:pt x="2327" y="11393"/>
                      <a:pt x="2327" y="11132"/>
                    </a:cubicBezTo>
                    <a:cubicBezTo>
                      <a:pt x="2333" y="9477"/>
                      <a:pt x="2051" y="7883"/>
                      <a:pt x="1784" y="6254"/>
                    </a:cubicBezTo>
                    <a:cubicBezTo>
                      <a:pt x="1455" y="4246"/>
                      <a:pt x="1389" y="2264"/>
                      <a:pt x="860" y="287"/>
                    </a:cubicBezTo>
                    <a:cubicBezTo>
                      <a:pt x="807" y="87"/>
                      <a:pt x="651" y="1"/>
                      <a:pt x="4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5"/>
              <p:cNvSpPr/>
              <p:nvPr/>
            </p:nvSpPr>
            <p:spPr>
              <a:xfrm>
                <a:off x="3107874" y="3264445"/>
                <a:ext cx="14412" cy="11183"/>
              </a:xfrm>
              <a:custGeom>
                <a:avLst/>
                <a:gdLst/>
                <a:ahLst/>
                <a:cxnLst/>
                <a:rect l="l" t="t" r="r" b="b"/>
                <a:pathLst>
                  <a:path w="1040" h="807" extrusionOk="0">
                    <a:moveTo>
                      <a:pt x="520" y="0"/>
                    </a:moveTo>
                    <a:cubicBezTo>
                      <a:pt x="1" y="0"/>
                      <a:pt x="1"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5"/>
              <p:cNvSpPr/>
              <p:nvPr/>
            </p:nvSpPr>
            <p:spPr>
              <a:xfrm>
                <a:off x="3206318" y="3237575"/>
                <a:ext cx="14440" cy="11211"/>
              </a:xfrm>
              <a:custGeom>
                <a:avLst/>
                <a:gdLst/>
                <a:ahLst/>
                <a:cxnLst/>
                <a:rect l="l" t="t" r="r" b="b"/>
                <a:pathLst>
                  <a:path w="1042" h="809" extrusionOk="0">
                    <a:moveTo>
                      <a:pt x="522" y="0"/>
                    </a:moveTo>
                    <a:cubicBezTo>
                      <a:pt x="1" y="0"/>
                      <a:pt x="3" y="809"/>
                      <a:pt x="522" y="809"/>
                    </a:cubicBezTo>
                    <a:cubicBezTo>
                      <a:pt x="1041" y="809"/>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5"/>
              <p:cNvSpPr/>
              <p:nvPr/>
            </p:nvSpPr>
            <p:spPr>
              <a:xfrm>
                <a:off x="3213066" y="3324836"/>
                <a:ext cx="14398" cy="11225"/>
              </a:xfrm>
              <a:custGeom>
                <a:avLst/>
                <a:gdLst/>
                <a:ahLst/>
                <a:cxnLst/>
                <a:rect l="l" t="t" r="r" b="b"/>
                <a:pathLst>
                  <a:path w="1039" h="810" extrusionOk="0">
                    <a:moveTo>
                      <a:pt x="520" y="1"/>
                    </a:moveTo>
                    <a:cubicBezTo>
                      <a:pt x="0" y="1"/>
                      <a:pt x="0"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5"/>
              <p:cNvSpPr/>
              <p:nvPr/>
            </p:nvSpPr>
            <p:spPr>
              <a:xfrm>
                <a:off x="3349535" y="3280104"/>
                <a:ext cx="14426" cy="11197"/>
              </a:xfrm>
              <a:custGeom>
                <a:avLst/>
                <a:gdLst/>
                <a:ahLst/>
                <a:cxnLst/>
                <a:rect l="l" t="t" r="r" b="b"/>
                <a:pathLst>
                  <a:path w="1041" h="808" extrusionOk="0">
                    <a:moveTo>
                      <a:pt x="521" y="0"/>
                    </a:moveTo>
                    <a:cubicBezTo>
                      <a:pt x="0" y="0"/>
                      <a:pt x="2" y="807"/>
                      <a:pt x="521" y="807"/>
                    </a:cubicBezTo>
                    <a:cubicBezTo>
                      <a:pt x="1040" y="807"/>
                      <a:pt x="1040" y="0"/>
                      <a:pt x="521"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5"/>
              <p:cNvSpPr/>
              <p:nvPr/>
            </p:nvSpPr>
            <p:spPr>
              <a:xfrm>
                <a:off x="3423368" y="3329326"/>
                <a:ext cx="14453" cy="11197"/>
              </a:xfrm>
              <a:custGeom>
                <a:avLst/>
                <a:gdLst/>
                <a:ahLst/>
                <a:cxnLst/>
                <a:rect l="l" t="t" r="r" b="b"/>
                <a:pathLst>
                  <a:path w="1043" h="808" extrusionOk="0">
                    <a:moveTo>
                      <a:pt x="521" y="1"/>
                    </a:moveTo>
                    <a:cubicBezTo>
                      <a:pt x="0" y="1"/>
                      <a:pt x="2" y="807"/>
                      <a:pt x="521" y="807"/>
                    </a:cubicBezTo>
                    <a:cubicBezTo>
                      <a:pt x="1042" y="807"/>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5"/>
              <p:cNvSpPr/>
              <p:nvPr/>
            </p:nvSpPr>
            <p:spPr>
              <a:xfrm>
                <a:off x="3486018" y="3201781"/>
                <a:ext cx="14440" cy="11197"/>
              </a:xfrm>
              <a:custGeom>
                <a:avLst/>
                <a:gdLst/>
                <a:ahLst/>
                <a:cxnLst/>
                <a:rect l="l" t="t" r="r" b="b"/>
                <a:pathLst>
                  <a:path w="1042" h="808" extrusionOk="0">
                    <a:moveTo>
                      <a:pt x="522" y="1"/>
                    </a:moveTo>
                    <a:cubicBezTo>
                      <a:pt x="2" y="1"/>
                      <a:pt x="1" y="807"/>
                      <a:pt x="522" y="807"/>
                    </a:cubicBezTo>
                    <a:cubicBezTo>
                      <a:pt x="1041" y="807"/>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5"/>
              <p:cNvSpPr/>
              <p:nvPr/>
            </p:nvSpPr>
            <p:spPr>
              <a:xfrm>
                <a:off x="3541988" y="3110031"/>
                <a:ext cx="14398" cy="11211"/>
              </a:xfrm>
              <a:custGeom>
                <a:avLst/>
                <a:gdLst/>
                <a:ahLst/>
                <a:cxnLst/>
                <a:rect l="l" t="t" r="r" b="b"/>
                <a:pathLst>
                  <a:path w="1039" h="809" extrusionOk="0">
                    <a:moveTo>
                      <a:pt x="520" y="0"/>
                    </a:moveTo>
                    <a:cubicBezTo>
                      <a:pt x="0" y="0"/>
                      <a:pt x="0" y="809"/>
                      <a:pt x="520" y="809"/>
                    </a:cubicBezTo>
                    <a:cubicBezTo>
                      <a:pt x="1039" y="809"/>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5"/>
              <p:cNvSpPr/>
              <p:nvPr/>
            </p:nvSpPr>
            <p:spPr>
              <a:xfrm>
                <a:off x="3640432" y="3130180"/>
                <a:ext cx="14412" cy="11197"/>
              </a:xfrm>
              <a:custGeom>
                <a:avLst/>
                <a:gdLst/>
                <a:ahLst/>
                <a:cxnLst/>
                <a:rect l="l" t="t" r="r" b="b"/>
                <a:pathLst>
                  <a:path w="1040" h="808" extrusionOk="0">
                    <a:moveTo>
                      <a:pt x="520" y="0"/>
                    </a:moveTo>
                    <a:cubicBezTo>
                      <a:pt x="0" y="0"/>
                      <a:pt x="0"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5"/>
              <p:cNvSpPr/>
              <p:nvPr/>
            </p:nvSpPr>
            <p:spPr>
              <a:xfrm>
                <a:off x="3673995" y="3022756"/>
                <a:ext cx="14426" cy="11225"/>
              </a:xfrm>
              <a:custGeom>
                <a:avLst/>
                <a:gdLst/>
                <a:ahLst/>
                <a:cxnLst/>
                <a:rect l="l" t="t" r="r" b="b"/>
                <a:pathLst>
                  <a:path w="1041" h="810" extrusionOk="0">
                    <a:moveTo>
                      <a:pt x="521" y="1"/>
                    </a:moveTo>
                    <a:cubicBezTo>
                      <a:pt x="0" y="1"/>
                      <a:pt x="2" y="809"/>
                      <a:pt x="521" y="809"/>
                    </a:cubicBezTo>
                    <a:cubicBezTo>
                      <a:pt x="1041" y="809"/>
                      <a:pt x="1041"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5"/>
              <p:cNvSpPr/>
              <p:nvPr/>
            </p:nvSpPr>
            <p:spPr>
              <a:xfrm>
                <a:off x="3772438" y="2993683"/>
                <a:ext cx="14453" cy="11197"/>
              </a:xfrm>
              <a:custGeom>
                <a:avLst/>
                <a:gdLst/>
                <a:ahLst/>
                <a:cxnLst/>
                <a:rect l="l" t="t" r="r" b="b"/>
                <a:pathLst>
                  <a:path w="1043" h="808" extrusionOk="0">
                    <a:moveTo>
                      <a:pt x="521" y="1"/>
                    </a:moveTo>
                    <a:cubicBezTo>
                      <a:pt x="0" y="1"/>
                      <a:pt x="2" y="808"/>
                      <a:pt x="521" y="808"/>
                    </a:cubicBezTo>
                    <a:cubicBezTo>
                      <a:pt x="1042" y="808"/>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5"/>
              <p:cNvSpPr/>
              <p:nvPr/>
            </p:nvSpPr>
            <p:spPr>
              <a:xfrm>
                <a:off x="3743365" y="2890680"/>
                <a:ext cx="14426" cy="11225"/>
              </a:xfrm>
              <a:custGeom>
                <a:avLst/>
                <a:gdLst/>
                <a:ahLst/>
                <a:cxnLst/>
                <a:rect l="l" t="t" r="r" b="b"/>
                <a:pathLst>
                  <a:path w="1041" h="810" extrusionOk="0">
                    <a:moveTo>
                      <a:pt x="520" y="1"/>
                    </a:moveTo>
                    <a:cubicBezTo>
                      <a:pt x="0" y="1"/>
                      <a:pt x="0" y="809"/>
                      <a:pt x="520" y="809"/>
                    </a:cubicBezTo>
                    <a:cubicBezTo>
                      <a:pt x="1041" y="809"/>
                      <a:pt x="1041"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5"/>
              <p:cNvSpPr/>
              <p:nvPr/>
            </p:nvSpPr>
            <p:spPr>
              <a:xfrm>
                <a:off x="3846299" y="2805678"/>
                <a:ext cx="14426" cy="11183"/>
              </a:xfrm>
              <a:custGeom>
                <a:avLst/>
                <a:gdLst/>
                <a:ahLst/>
                <a:cxnLst/>
                <a:rect l="l" t="t" r="r" b="b"/>
                <a:pathLst>
                  <a:path w="1041" h="807" extrusionOk="0">
                    <a:moveTo>
                      <a:pt x="520" y="0"/>
                    </a:moveTo>
                    <a:cubicBezTo>
                      <a:pt x="0" y="0"/>
                      <a:pt x="0" y="807"/>
                      <a:pt x="520" y="807"/>
                    </a:cubicBezTo>
                    <a:cubicBezTo>
                      <a:pt x="1041" y="807"/>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a:off x="3783635" y="2783285"/>
                <a:ext cx="14412" cy="11197"/>
              </a:xfrm>
              <a:custGeom>
                <a:avLst/>
                <a:gdLst/>
                <a:ahLst/>
                <a:cxnLst/>
                <a:rect l="l" t="t" r="r" b="b"/>
                <a:pathLst>
                  <a:path w="1040" h="808" extrusionOk="0">
                    <a:moveTo>
                      <a:pt x="520" y="1"/>
                    </a:moveTo>
                    <a:cubicBezTo>
                      <a:pt x="1" y="1"/>
                      <a:pt x="1" y="808"/>
                      <a:pt x="520" y="808"/>
                    </a:cubicBezTo>
                    <a:cubicBezTo>
                      <a:pt x="1039" y="808"/>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5"/>
              <p:cNvSpPr/>
              <p:nvPr/>
            </p:nvSpPr>
            <p:spPr>
              <a:xfrm>
                <a:off x="3011662" y="3412110"/>
                <a:ext cx="14426" cy="11211"/>
              </a:xfrm>
              <a:custGeom>
                <a:avLst/>
                <a:gdLst/>
                <a:ahLst/>
                <a:cxnLst/>
                <a:rect l="l" t="t" r="r" b="b"/>
                <a:pathLst>
                  <a:path w="1041" h="809" extrusionOk="0">
                    <a:moveTo>
                      <a:pt x="520" y="0"/>
                    </a:moveTo>
                    <a:cubicBezTo>
                      <a:pt x="0" y="0"/>
                      <a:pt x="0" y="809"/>
                      <a:pt x="520" y="809"/>
                    </a:cubicBezTo>
                    <a:cubicBezTo>
                      <a:pt x="1041" y="809"/>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5"/>
              <p:cNvSpPr/>
              <p:nvPr/>
            </p:nvSpPr>
            <p:spPr>
              <a:xfrm>
                <a:off x="3112336" y="3362889"/>
                <a:ext cx="14426" cy="11183"/>
              </a:xfrm>
              <a:custGeom>
                <a:avLst/>
                <a:gdLst/>
                <a:ahLst/>
                <a:cxnLst/>
                <a:rect l="l" t="t" r="r" b="b"/>
                <a:pathLst>
                  <a:path w="1041" h="807"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5"/>
              <p:cNvSpPr/>
              <p:nvPr/>
            </p:nvSpPr>
            <p:spPr>
              <a:xfrm>
                <a:off x="3112336" y="3454639"/>
                <a:ext cx="14426" cy="11197"/>
              </a:xfrm>
              <a:custGeom>
                <a:avLst/>
                <a:gdLst/>
                <a:ahLst/>
                <a:cxnLst/>
                <a:rect l="l" t="t" r="r" b="b"/>
                <a:pathLst>
                  <a:path w="1041" h="808"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5"/>
              <p:cNvSpPr/>
              <p:nvPr/>
            </p:nvSpPr>
            <p:spPr>
              <a:xfrm>
                <a:off x="3233160" y="3405390"/>
                <a:ext cx="14440" cy="11225"/>
              </a:xfrm>
              <a:custGeom>
                <a:avLst/>
                <a:gdLst/>
                <a:ahLst/>
                <a:cxnLst/>
                <a:rect l="l" t="t" r="r" b="b"/>
                <a:pathLst>
                  <a:path w="1042" h="810" extrusionOk="0">
                    <a:moveTo>
                      <a:pt x="522" y="1"/>
                    </a:moveTo>
                    <a:cubicBezTo>
                      <a:pt x="3" y="1"/>
                      <a:pt x="1" y="809"/>
                      <a:pt x="522" y="809"/>
                    </a:cubicBezTo>
                    <a:cubicBezTo>
                      <a:pt x="1041" y="809"/>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5"/>
              <p:cNvSpPr/>
              <p:nvPr/>
            </p:nvSpPr>
            <p:spPr>
              <a:xfrm>
                <a:off x="3253336" y="3470298"/>
                <a:ext cx="14412" cy="11225"/>
              </a:xfrm>
              <a:custGeom>
                <a:avLst/>
                <a:gdLst/>
                <a:ahLst/>
                <a:cxnLst/>
                <a:rect l="l" t="t" r="r" b="b"/>
                <a:pathLst>
                  <a:path w="1040" h="810" extrusionOk="0">
                    <a:moveTo>
                      <a:pt x="520" y="1"/>
                    </a:moveTo>
                    <a:cubicBezTo>
                      <a:pt x="1" y="1"/>
                      <a:pt x="1"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45"/>
            <p:cNvGrpSpPr/>
            <p:nvPr/>
          </p:nvGrpSpPr>
          <p:grpSpPr>
            <a:xfrm>
              <a:off x="3076557" y="2794399"/>
              <a:ext cx="314524" cy="180771"/>
              <a:chOff x="3380175" y="493600"/>
              <a:chExt cx="356725" cy="205025"/>
            </a:xfrm>
          </p:grpSpPr>
          <p:sp>
            <p:nvSpPr>
              <p:cNvPr id="2053" name="Google Shape;2053;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8" name="Google Shape;2058;p45"/>
            <p:cNvSpPr/>
            <p:nvPr/>
          </p:nvSpPr>
          <p:spPr>
            <a:xfrm>
              <a:off x="3191748" y="2987199"/>
              <a:ext cx="94224" cy="53856"/>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45"/>
          <p:cNvGrpSpPr/>
          <p:nvPr/>
        </p:nvGrpSpPr>
        <p:grpSpPr>
          <a:xfrm>
            <a:off x="2680931" y="2144532"/>
            <a:ext cx="1173962" cy="1957996"/>
            <a:chOff x="3676859" y="1785855"/>
            <a:chExt cx="1447727" cy="2414596"/>
          </a:xfrm>
        </p:grpSpPr>
        <p:grpSp>
          <p:nvGrpSpPr>
            <p:cNvPr id="2060" name="Google Shape;2060;p45"/>
            <p:cNvGrpSpPr/>
            <p:nvPr/>
          </p:nvGrpSpPr>
          <p:grpSpPr>
            <a:xfrm>
              <a:off x="3676859" y="1785855"/>
              <a:ext cx="1447727" cy="2414596"/>
              <a:chOff x="2261400" y="366500"/>
              <a:chExt cx="3063325" cy="5109175"/>
            </a:xfrm>
          </p:grpSpPr>
          <p:sp>
            <p:nvSpPr>
              <p:cNvPr id="2061" name="Google Shape;2061;p45"/>
              <p:cNvSpPr/>
              <p:nvPr/>
            </p:nvSpPr>
            <p:spPr>
              <a:xfrm>
                <a:off x="2787825" y="1897300"/>
                <a:ext cx="587025" cy="1775025"/>
              </a:xfrm>
              <a:custGeom>
                <a:avLst/>
                <a:gdLst/>
                <a:ahLst/>
                <a:cxnLst/>
                <a:rect l="l" t="t" r="r" b="b"/>
                <a:pathLst>
                  <a:path w="23481" h="71001" extrusionOk="0">
                    <a:moveTo>
                      <a:pt x="21236" y="0"/>
                    </a:moveTo>
                    <a:cubicBezTo>
                      <a:pt x="17082" y="0"/>
                      <a:pt x="10486" y="5204"/>
                      <a:pt x="8947" y="7441"/>
                    </a:cubicBezTo>
                    <a:cubicBezTo>
                      <a:pt x="4053" y="15044"/>
                      <a:pt x="2713" y="23984"/>
                      <a:pt x="1240" y="32780"/>
                    </a:cubicBezTo>
                    <a:cubicBezTo>
                      <a:pt x="580" y="36906"/>
                      <a:pt x="609" y="41047"/>
                      <a:pt x="496" y="45325"/>
                    </a:cubicBezTo>
                    <a:cubicBezTo>
                      <a:pt x="388" y="49464"/>
                      <a:pt x="0" y="53734"/>
                      <a:pt x="861" y="57760"/>
                    </a:cubicBezTo>
                    <a:cubicBezTo>
                      <a:pt x="2727" y="65541"/>
                      <a:pt x="7871" y="69404"/>
                      <a:pt x="15151" y="70837"/>
                    </a:cubicBezTo>
                    <a:cubicBezTo>
                      <a:pt x="15564" y="70848"/>
                      <a:pt x="15699" y="70989"/>
                      <a:pt x="16114" y="71001"/>
                    </a:cubicBezTo>
                    <a:lnTo>
                      <a:pt x="23481" y="783"/>
                    </a:lnTo>
                    <a:cubicBezTo>
                      <a:pt x="22891" y="235"/>
                      <a:pt x="22118" y="0"/>
                      <a:pt x="2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5"/>
              <p:cNvSpPr/>
              <p:nvPr/>
            </p:nvSpPr>
            <p:spPr>
              <a:xfrm>
                <a:off x="3185500" y="3121600"/>
                <a:ext cx="1967600" cy="1764850"/>
              </a:xfrm>
              <a:custGeom>
                <a:avLst/>
                <a:gdLst/>
                <a:ahLst/>
                <a:cxnLst/>
                <a:rect l="l" t="t" r="r" b="b"/>
                <a:pathLst>
                  <a:path w="78704" h="70594" extrusionOk="0">
                    <a:moveTo>
                      <a:pt x="50708" y="0"/>
                    </a:moveTo>
                    <a:cubicBezTo>
                      <a:pt x="46592" y="0"/>
                      <a:pt x="42844" y="1144"/>
                      <a:pt x="39095" y="3040"/>
                    </a:cubicBezTo>
                    <a:cubicBezTo>
                      <a:pt x="34259" y="5486"/>
                      <a:pt x="29108" y="7186"/>
                      <a:pt x="24100" y="9230"/>
                    </a:cubicBezTo>
                    <a:cubicBezTo>
                      <a:pt x="21682" y="10217"/>
                      <a:pt x="19309" y="11182"/>
                      <a:pt x="16794" y="11894"/>
                    </a:cubicBezTo>
                    <a:cubicBezTo>
                      <a:pt x="15816" y="12169"/>
                      <a:pt x="15290" y="12417"/>
                      <a:pt x="14859" y="13095"/>
                    </a:cubicBezTo>
                    <a:cubicBezTo>
                      <a:pt x="12623" y="13541"/>
                      <a:pt x="10370" y="13880"/>
                      <a:pt x="8132" y="13880"/>
                    </a:cubicBezTo>
                    <a:cubicBezTo>
                      <a:pt x="6368" y="13880"/>
                      <a:pt x="4614" y="13670"/>
                      <a:pt x="2886" y="13136"/>
                    </a:cubicBezTo>
                    <a:cubicBezTo>
                      <a:pt x="2692" y="13076"/>
                      <a:pt x="2501" y="13048"/>
                      <a:pt x="2315" y="13048"/>
                    </a:cubicBezTo>
                    <a:cubicBezTo>
                      <a:pt x="1025" y="13048"/>
                      <a:pt x="0" y="14385"/>
                      <a:pt x="339" y="15683"/>
                    </a:cubicBezTo>
                    <a:cubicBezTo>
                      <a:pt x="470" y="16186"/>
                      <a:pt x="653" y="16665"/>
                      <a:pt x="857" y="17135"/>
                    </a:cubicBezTo>
                    <a:cubicBezTo>
                      <a:pt x="695" y="17412"/>
                      <a:pt x="588" y="17741"/>
                      <a:pt x="576" y="18135"/>
                    </a:cubicBezTo>
                    <a:cubicBezTo>
                      <a:pt x="393" y="24601"/>
                      <a:pt x="767" y="30345"/>
                      <a:pt x="5272" y="35460"/>
                    </a:cubicBezTo>
                    <a:cubicBezTo>
                      <a:pt x="9326" y="40064"/>
                      <a:pt x="14423" y="41420"/>
                      <a:pt x="20294" y="42194"/>
                    </a:cubicBezTo>
                    <a:cubicBezTo>
                      <a:pt x="21878" y="42402"/>
                      <a:pt x="23413" y="42551"/>
                      <a:pt x="24938" y="42551"/>
                    </a:cubicBezTo>
                    <a:cubicBezTo>
                      <a:pt x="26627" y="42551"/>
                      <a:pt x="28303" y="42368"/>
                      <a:pt x="30020" y="41880"/>
                    </a:cubicBezTo>
                    <a:cubicBezTo>
                      <a:pt x="30164" y="41838"/>
                      <a:pt x="30308" y="41785"/>
                      <a:pt x="30450" y="41741"/>
                    </a:cubicBezTo>
                    <a:cubicBezTo>
                      <a:pt x="31692" y="41694"/>
                      <a:pt x="32929" y="41419"/>
                      <a:pt x="34147" y="41018"/>
                    </a:cubicBezTo>
                    <a:lnTo>
                      <a:pt x="34147" y="41018"/>
                    </a:lnTo>
                    <a:cubicBezTo>
                      <a:pt x="32082" y="42885"/>
                      <a:pt x="30144" y="44892"/>
                      <a:pt x="28303" y="47000"/>
                    </a:cubicBezTo>
                    <a:cubicBezTo>
                      <a:pt x="28087" y="47247"/>
                      <a:pt x="27944" y="47508"/>
                      <a:pt x="27859" y="47772"/>
                    </a:cubicBezTo>
                    <a:cubicBezTo>
                      <a:pt x="26894" y="48604"/>
                      <a:pt x="25919" y="49428"/>
                      <a:pt x="24960" y="50269"/>
                    </a:cubicBezTo>
                    <a:cubicBezTo>
                      <a:pt x="23387" y="51648"/>
                      <a:pt x="22344" y="53007"/>
                      <a:pt x="22140" y="54364"/>
                    </a:cubicBezTo>
                    <a:cubicBezTo>
                      <a:pt x="21502" y="54968"/>
                      <a:pt x="21269" y="55924"/>
                      <a:pt x="21769" y="56857"/>
                    </a:cubicBezTo>
                    <a:cubicBezTo>
                      <a:pt x="23223" y="59573"/>
                      <a:pt x="25576" y="61583"/>
                      <a:pt x="27446" y="64003"/>
                    </a:cubicBezTo>
                    <a:cubicBezTo>
                      <a:pt x="28982" y="65990"/>
                      <a:pt x="30994" y="69288"/>
                      <a:pt x="33327" y="70356"/>
                    </a:cubicBezTo>
                    <a:cubicBezTo>
                      <a:pt x="33687" y="70521"/>
                      <a:pt x="34039" y="70593"/>
                      <a:pt x="34381" y="70593"/>
                    </a:cubicBezTo>
                    <a:cubicBezTo>
                      <a:pt x="35904" y="70593"/>
                      <a:pt x="37244" y="69168"/>
                      <a:pt x="38362" y="68212"/>
                    </a:cubicBezTo>
                    <a:cubicBezTo>
                      <a:pt x="41429" y="65590"/>
                      <a:pt x="44064" y="62400"/>
                      <a:pt x="46875" y="59515"/>
                    </a:cubicBezTo>
                    <a:cubicBezTo>
                      <a:pt x="52302" y="53952"/>
                      <a:pt x="58353" y="48893"/>
                      <a:pt x="63092" y="42677"/>
                    </a:cubicBezTo>
                    <a:cubicBezTo>
                      <a:pt x="63796" y="41755"/>
                      <a:pt x="64476" y="40814"/>
                      <a:pt x="65148" y="39869"/>
                    </a:cubicBezTo>
                    <a:cubicBezTo>
                      <a:pt x="65437" y="39773"/>
                      <a:pt x="65702" y="39615"/>
                      <a:pt x="65905" y="39369"/>
                    </a:cubicBezTo>
                    <a:cubicBezTo>
                      <a:pt x="67426" y="37527"/>
                      <a:pt x="69188" y="35831"/>
                      <a:pt x="70265" y="33671"/>
                    </a:cubicBezTo>
                    <a:cubicBezTo>
                      <a:pt x="70506" y="33191"/>
                      <a:pt x="70545" y="32725"/>
                      <a:pt x="70457" y="32302"/>
                    </a:cubicBezTo>
                    <a:cubicBezTo>
                      <a:pt x="70874" y="31721"/>
                      <a:pt x="71296" y="31144"/>
                      <a:pt x="71695" y="30554"/>
                    </a:cubicBezTo>
                    <a:cubicBezTo>
                      <a:pt x="72063" y="30377"/>
                      <a:pt x="72394" y="30096"/>
                      <a:pt x="72646" y="29738"/>
                    </a:cubicBezTo>
                    <a:cubicBezTo>
                      <a:pt x="73752" y="28177"/>
                      <a:pt x="74987" y="26828"/>
                      <a:pt x="75651" y="25000"/>
                    </a:cubicBezTo>
                    <a:cubicBezTo>
                      <a:pt x="75778" y="24653"/>
                      <a:pt x="75766" y="24292"/>
                      <a:pt x="75670" y="23952"/>
                    </a:cubicBezTo>
                    <a:cubicBezTo>
                      <a:pt x="76041" y="23349"/>
                      <a:pt x="76396" y="22738"/>
                      <a:pt x="76720" y="22110"/>
                    </a:cubicBezTo>
                    <a:cubicBezTo>
                      <a:pt x="76963" y="21780"/>
                      <a:pt x="77171" y="21431"/>
                      <a:pt x="77317" y="21053"/>
                    </a:cubicBezTo>
                    <a:cubicBezTo>
                      <a:pt x="77356" y="20944"/>
                      <a:pt x="77383" y="20831"/>
                      <a:pt x="77397" y="20716"/>
                    </a:cubicBezTo>
                    <a:cubicBezTo>
                      <a:pt x="78078" y="19140"/>
                      <a:pt x="78625" y="17355"/>
                      <a:pt x="78652" y="15689"/>
                    </a:cubicBezTo>
                    <a:cubicBezTo>
                      <a:pt x="78703" y="12606"/>
                      <a:pt x="77546" y="11122"/>
                      <a:pt x="76480" y="8372"/>
                    </a:cubicBezTo>
                    <a:cubicBezTo>
                      <a:pt x="76255" y="7791"/>
                      <a:pt x="75858" y="7414"/>
                      <a:pt x="75399" y="7198"/>
                    </a:cubicBezTo>
                    <a:cubicBezTo>
                      <a:pt x="73488" y="4247"/>
                      <a:pt x="69806" y="2967"/>
                      <a:pt x="66636" y="1776"/>
                    </a:cubicBezTo>
                    <a:cubicBezTo>
                      <a:pt x="62106" y="73"/>
                      <a:pt x="57527" y="536"/>
                      <a:pt x="52813" y="99"/>
                    </a:cubicBezTo>
                    <a:cubicBezTo>
                      <a:pt x="52100" y="32"/>
                      <a:pt x="51399" y="0"/>
                      <a:pt x="507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5"/>
              <p:cNvSpPr/>
              <p:nvPr/>
            </p:nvSpPr>
            <p:spPr>
              <a:xfrm>
                <a:off x="4271350" y="3891075"/>
                <a:ext cx="747375" cy="938350"/>
              </a:xfrm>
              <a:custGeom>
                <a:avLst/>
                <a:gdLst/>
                <a:ahLst/>
                <a:cxnLst/>
                <a:rect l="l" t="t" r="r" b="b"/>
                <a:pathLst>
                  <a:path w="29895" h="37534" extrusionOk="0">
                    <a:moveTo>
                      <a:pt x="28365" y="0"/>
                    </a:moveTo>
                    <a:cubicBezTo>
                      <a:pt x="27919" y="0"/>
                      <a:pt x="27471" y="250"/>
                      <a:pt x="27360" y="743"/>
                    </a:cubicBezTo>
                    <a:cubicBezTo>
                      <a:pt x="26851" y="3012"/>
                      <a:pt x="25050" y="4594"/>
                      <a:pt x="23841" y="6501"/>
                    </a:cubicBezTo>
                    <a:cubicBezTo>
                      <a:pt x="23699" y="6725"/>
                      <a:pt x="23658" y="6944"/>
                      <a:pt x="23685" y="7145"/>
                    </a:cubicBezTo>
                    <a:cubicBezTo>
                      <a:pt x="21497" y="9057"/>
                      <a:pt x="19836" y="11382"/>
                      <a:pt x="18122" y="13779"/>
                    </a:cubicBezTo>
                    <a:cubicBezTo>
                      <a:pt x="16051" y="16671"/>
                      <a:pt x="13315" y="18990"/>
                      <a:pt x="11037" y="21717"/>
                    </a:cubicBezTo>
                    <a:cubicBezTo>
                      <a:pt x="10805" y="21844"/>
                      <a:pt x="10600" y="22017"/>
                      <a:pt x="10436" y="22224"/>
                    </a:cubicBezTo>
                    <a:cubicBezTo>
                      <a:pt x="7869" y="25405"/>
                      <a:pt x="3834" y="27689"/>
                      <a:pt x="1792" y="31229"/>
                    </a:cubicBezTo>
                    <a:cubicBezTo>
                      <a:pt x="1551" y="31315"/>
                      <a:pt x="1306" y="31394"/>
                      <a:pt x="1066" y="31486"/>
                    </a:cubicBezTo>
                    <a:cubicBezTo>
                      <a:pt x="375" y="31753"/>
                      <a:pt x="0" y="32635"/>
                      <a:pt x="610" y="33216"/>
                    </a:cubicBezTo>
                    <a:cubicBezTo>
                      <a:pt x="1126" y="33707"/>
                      <a:pt x="1738" y="33948"/>
                      <a:pt x="2391" y="34058"/>
                    </a:cubicBezTo>
                    <a:cubicBezTo>
                      <a:pt x="2567" y="34184"/>
                      <a:pt x="2754" y="34295"/>
                      <a:pt x="2965" y="34377"/>
                    </a:cubicBezTo>
                    <a:cubicBezTo>
                      <a:pt x="6376" y="35702"/>
                      <a:pt x="9969" y="36085"/>
                      <a:pt x="13478" y="37053"/>
                    </a:cubicBezTo>
                    <a:cubicBezTo>
                      <a:pt x="14470" y="37327"/>
                      <a:pt x="15500" y="37533"/>
                      <a:pt x="16493" y="37533"/>
                    </a:cubicBezTo>
                    <a:cubicBezTo>
                      <a:pt x="17826" y="37533"/>
                      <a:pt x="19091" y="37161"/>
                      <a:pt x="20102" y="36081"/>
                    </a:cubicBezTo>
                    <a:cubicBezTo>
                      <a:pt x="21798" y="34267"/>
                      <a:pt x="22316" y="30165"/>
                      <a:pt x="23084" y="27899"/>
                    </a:cubicBezTo>
                    <a:cubicBezTo>
                      <a:pt x="24417" y="23951"/>
                      <a:pt x="25864" y="19907"/>
                      <a:pt x="26835" y="15855"/>
                    </a:cubicBezTo>
                    <a:cubicBezTo>
                      <a:pt x="26995" y="15185"/>
                      <a:pt x="26799" y="14517"/>
                      <a:pt x="26408" y="14016"/>
                    </a:cubicBezTo>
                    <a:cubicBezTo>
                      <a:pt x="27114" y="12193"/>
                      <a:pt x="27772" y="10359"/>
                      <a:pt x="28078" y="8402"/>
                    </a:cubicBezTo>
                    <a:cubicBezTo>
                      <a:pt x="28113" y="8171"/>
                      <a:pt x="28104" y="7933"/>
                      <a:pt x="28066" y="7697"/>
                    </a:cubicBezTo>
                    <a:cubicBezTo>
                      <a:pt x="28710" y="5389"/>
                      <a:pt x="29894" y="3254"/>
                      <a:pt x="29355" y="743"/>
                    </a:cubicBezTo>
                    <a:cubicBezTo>
                      <a:pt x="29249" y="247"/>
                      <a:pt x="28808" y="0"/>
                      <a:pt x="28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5"/>
              <p:cNvSpPr/>
              <p:nvPr/>
            </p:nvSpPr>
            <p:spPr>
              <a:xfrm>
                <a:off x="3299025" y="1929375"/>
                <a:ext cx="476525" cy="414825"/>
              </a:xfrm>
              <a:custGeom>
                <a:avLst/>
                <a:gdLst/>
                <a:ahLst/>
                <a:cxnLst/>
                <a:rect l="l" t="t" r="r" b="b"/>
                <a:pathLst>
                  <a:path w="19061" h="16593" extrusionOk="0">
                    <a:moveTo>
                      <a:pt x="2687" y="0"/>
                    </a:moveTo>
                    <a:cubicBezTo>
                      <a:pt x="2248" y="0"/>
                      <a:pt x="1806" y="271"/>
                      <a:pt x="1661" y="749"/>
                    </a:cubicBezTo>
                    <a:cubicBezTo>
                      <a:pt x="1498" y="1286"/>
                      <a:pt x="1390" y="1775"/>
                      <a:pt x="1328" y="2241"/>
                    </a:cubicBezTo>
                    <a:cubicBezTo>
                      <a:pt x="1321" y="2248"/>
                      <a:pt x="1313" y="2252"/>
                      <a:pt x="1307" y="2259"/>
                    </a:cubicBezTo>
                    <a:cubicBezTo>
                      <a:pt x="0" y="3730"/>
                      <a:pt x="404" y="5667"/>
                      <a:pt x="1623" y="7113"/>
                    </a:cubicBezTo>
                    <a:cubicBezTo>
                      <a:pt x="2442" y="8084"/>
                      <a:pt x="3207" y="8547"/>
                      <a:pt x="4437" y="8842"/>
                    </a:cubicBezTo>
                    <a:cubicBezTo>
                      <a:pt x="4752" y="8918"/>
                      <a:pt x="5095" y="8937"/>
                      <a:pt x="5439" y="8937"/>
                    </a:cubicBezTo>
                    <a:cubicBezTo>
                      <a:pt x="5783" y="8937"/>
                      <a:pt x="6128" y="8918"/>
                      <a:pt x="6448" y="8918"/>
                    </a:cubicBezTo>
                    <a:cubicBezTo>
                      <a:pt x="7293" y="8918"/>
                      <a:pt x="8105" y="9213"/>
                      <a:pt x="8894" y="9557"/>
                    </a:cubicBezTo>
                    <a:cubicBezTo>
                      <a:pt x="9138" y="9708"/>
                      <a:pt x="9394" y="9839"/>
                      <a:pt x="9660" y="9948"/>
                    </a:cubicBezTo>
                    <a:cubicBezTo>
                      <a:pt x="9573" y="12474"/>
                      <a:pt x="10664" y="14972"/>
                      <a:pt x="13016" y="16199"/>
                    </a:cubicBezTo>
                    <a:cubicBezTo>
                      <a:pt x="13540" y="16472"/>
                      <a:pt x="14046" y="16592"/>
                      <a:pt x="14524" y="16592"/>
                    </a:cubicBezTo>
                    <a:cubicBezTo>
                      <a:pt x="16301" y="16592"/>
                      <a:pt x="17699" y="14926"/>
                      <a:pt x="18252" y="13205"/>
                    </a:cubicBezTo>
                    <a:cubicBezTo>
                      <a:pt x="19060" y="10689"/>
                      <a:pt x="16325" y="9210"/>
                      <a:pt x="14494" y="8394"/>
                    </a:cubicBezTo>
                    <a:cubicBezTo>
                      <a:pt x="10409" y="6575"/>
                      <a:pt x="5865" y="4533"/>
                      <a:pt x="3553" y="503"/>
                    </a:cubicBezTo>
                    <a:cubicBezTo>
                      <a:pt x="3356" y="159"/>
                      <a:pt x="3023" y="0"/>
                      <a:pt x="26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5"/>
              <p:cNvSpPr/>
              <p:nvPr/>
            </p:nvSpPr>
            <p:spPr>
              <a:xfrm>
                <a:off x="3752050" y="1892925"/>
                <a:ext cx="220775" cy="338825"/>
              </a:xfrm>
              <a:custGeom>
                <a:avLst/>
                <a:gdLst/>
                <a:ahLst/>
                <a:cxnLst/>
                <a:rect l="l" t="t" r="r" b="b"/>
                <a:pathLst>
                  <a:path w="8831" h="13553" extrusionOk="0">
                    <a:moveTo>
                      <a:pt x="2960" y="0"/>
                    </a:moveTo>
                    <a:cubicBezTo>
                      <a:pt x="2292" y="0"/>
                      <a:pt x="1847" y="629"/>
                      <a:pt x="1966" y="1310"/>
                    </a:cubicBezTo>
                    <a:cubicBezTo>
                      <a:pt x="2025" y="1653"/>
                      <a:pt x="2100" y="1988"/>
                      <a:pt x="2188" y="2320"/>
                    </a:cubicBezTo>
                    <a:cubicBezTo>
                      <a:pt x="1612" y="5132"/>
                      <a:pt x="4232" y="9418"/>
                      <a:pt x="992" y="11215"/>
                    </a:cubicBezTo>
                    <a:cubicBezTo>
                      <a:pt x="0" y="11767"/>
                      <a:pt x="606" y="13143"/>
                      <a:pt x="1528" y="13143"/>
                    </a:cubicBezTo>
                    <a:cubicBezTo>
                      <a:pt x="1690" y="13143"/>
                      <a:pt x="1862" y="13100"/>
                      <a:pt x="2037" y="13003"/>
                    </a:cubicBezTo>
                    <a:cubicBezTo>
                      <a:pt x="2094" y="12972"/>
                      <a:pt x="2137" y="12934"/>
                      <a:pt x="2190" y="12902"/>
                    </a:cubicBezTo>
                    <a:cubicBezTo>
                      <a:pt x="2262" y="12974"/>
                      <a:pt x="2337" y="13048"/>
                      <a:pt x="2442" y="13106"/>
                    </a:cubicBezTo>
                    <a:cubicBezTo>
                      <a:pt x="2977" y="13403"/>
                      <a:pt x="3574" y="13552"/>
                      <a:pt x="4165" y="13552"/>
                    </a:cubicBezTo>
                    <a:cubicBezTo>
                      <a:pt x="5130" y="13552"/>
                      <a:pt x="6080" y="13156"/>
                      <a:pt x="6723" y="12362"/>
                    </a:cubicBezTo>
                    <a:cubicBezTo>
                      <a:pt x="7313" y="11636"/>
                      <a:pt x="7527" y="10740"/>
                      <a:pt x="7306" y="9832"/>
                    </a:cubicBezTo>
                    <a:cubicBezTo>
                      <a:pt x="7125" y="9087"/>
                      <a:pt x="6545" y="8484"/>
                      <a:pt x="5975" y="7941"/>
                    </a:cubicBezTo>
                    <a:cubicBezTo>
                      <a:pt x="6024" y="7855"/>
                      <a:pt x="6058" y="7760"/>
                      <a:pt x="6075" y="7661"/>
                    </a:cubicBezTo>
                    <a:cubicBezTo>
                      <a:pt x="6082" y="7658"/>
                      <a:pt x="6090" y="7656"/>
                      <a:pt x="6099" y="7652"/>
                    </a:cubicBezTo>
                    <a:cubicBezTo>
                      <a:pt x="6288" y="7844"/>
                      <a:pt x="6545" y="7967"/>
                      <a:pt x="6819" y="7967"/>
                    </a:cubicBezTo>
                    <a:cubicBezTo>
                      <a:pt x="7053" y="7967"/>
                      <a:pt x="7300" y="7877"/>
                      <a:pt x="7526" y="7665"/>
                    </a:cubicBezTo>
                    <a:cubicBezTo>
                      <a:pt x="8068" y="7156"/>
                      <a:pt x="8770" y="6354"/>
                      <a:pt x="8591" y="5527"/>
                    </a:cubicBezTo>
                    <a:cubicBezTo>
                      <a:pt x="8830" y="4689"/>
                      <a:pt x="8522" y="3727"/>
                      <a:pt x="7836" y="3097"/>
                    </a:cubicBezTo>
                    <a:cubicBezTo>
                      <a:pt x="7647" y="2923"/>
                      <a:pt x="7445" y="2835"/>
                      <a:pt x="7246" y="2810"/>
                    </a:cubicBezTo>
                    <a:cubicBezTo>
                      <a:pt x="7191" y="2728"/>
                      <a:pt x="7142" y="2645"/>
                      <a:pt x="7082" y="2566"/>
                    </a:cubicBezTo>
                    <a:cubicBezTo>
                      <a:pt x="6513" y="1807"/>
                      <a:pt x="5563" y="1016"/>
                      <a:pt x="4639" y="701"/>
                    </a:cubicBezTo>
                    <a:cubicBezTo>
                      <a:pt x="4217" y="400"/>
                      <a:pt x="3751" y="163"/>
                      <a:pt x="3239" y="35"/>
                    </a:cubicBezTo>
                    <a:cubicBezTo>
                      <a:pt x="3143" y="12"/>
                      <a:pt x="3050" y="0"/>
                      <a:pt x="2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5"/>
              <p:cNvSpPr/>
              <p:nvPr/>
            </p:nvSpPr>
            <p:spPr>
              <a:xfrm>
                <a:off x="3555550" y="4589225"/>
                <a:ext cx="349450" cy="355325"/>
              </a:xfrm>
              <a:custGeom>
                <a:avLst/>
                <a:gdLst/>
                <a:ahLst/>
                <a:cxnLst/>
                <a:rect l="l" t="t" r="r" b="b"/>
                <a:pathLst>
                  <a:path w="13978" h="14213" extrusionOk="0">
                    <a:moveTo>
                      <a:pt x="7577" y="0"/>
                    </a:moveTo>
                    <a:cubicBezTo>
                      <a:pt x="7026" y="0"/>
                      <a:pt x="6481" y="196"/>
                      <a:pt x="6151" y="609"/>
                    </a:cubicBezTo>
                    <a:cubicBezTo>
                      <a:pt x="4827" y="2268"/>
                      <a:pt x="3216" y="3607"/>
                      <a:pt x="1498" y="4841"/>
                    </a:cubicBezTo>
                    <a:cubicBezTo>
                      <a:pt x="0" y="5916"/>
                      <a:pt x="551" y="7985"/>
                      <a:pt x="1760" y="8611"/>
                    </a:cubicBezTo>
                    <a:cubicBezTo>
                      <a:pt x="1579" y="9548"/>
                      <a:pt x="2014" y="10317"/>
                      <a:pt x="2698" y="10721"/>
                    </a:cubicBezTo>
                    <a:cubicBezTo>
                      <a:pt x="2559" y="10995"/>
                      <a:pt x="2427" y="11275"/>
                      <a:pt x="2306" y="11564"/>
                    </a:cubicBezTo>
                    <a:cubicBezTo>
                      <a:pt x="1762" y="12860"/>
                      <a:pt x="3105" y="14212"/>
                      <a:pt x="4382" y="14212"/>
                    </a:cubicBezTo>
                    <a:cubicBezTo>
                      <a:pt x="4721" y="14212"/>
                      <a:pt x="5055" y="14117"/>
                      <a:pt x="5348" y="13901"/>
                    </a:cubicBezTo>
                    <a:cubicBezTo>
                      <a:pt x="7732" y="12140"/>
                      <a:pt x="9997" y="10204"/>
                      <a:pt x="12696" y="8932"/>
                    </a:cubicBezTo>
                    <a:cubicBezTo>
                      <a:pt x="13713" y="8454"/>
                      <a:pt x="13977" y="7005"/>
                      <a:pt x="13439" y="6101"/>
                    </a:cubicBezTo>
                    <a:cubicBezTo>
                      <a:pt x="12236" y="4074"/>
                      <a:pt x="10626" y="2370"/>
                      <a:pt x="9079" y="609"/>
                    </a:cubicBezTo>
                    <a:cubicBezTo>
                      <a:pt x="8729" y="212"/>
                      <a:pt x="8150" y="0"/>
                      <a:pt x="7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5"/>
              <p:cNvSpPr/>
              <p:nvPr/>
            </p:nvSpPr>
            <p:spPr>
              <a:xfrm>
                <a:off x="4286650" y="4747100"/>
                <a:ext cx="313000" cy="290425"/>
              </a:xfrm>
              <a:custGeom>
                <a:avLst/>
                <a:gdLst/>
                <a:ahLst/>
                <a:cxnLst/>
                <a:rect l="l" t="t" r="r" b="b"/>
                <a:pathLst>
                  <a:path w="12520" h="11617" extrusionOk="0">
                    <a:moveTo>
                      <a:pt x="3547" y="1"/>
                    </a:moveTo>
                    <a:cubicBezTo>
                      <a:pt x="2644" y="1"/>
                      <a:pt x="1723" y="616"/>
                      <a:pt x="1527" y="1522"/>
                    </a:cubicBezTo>
                    <a:cubicBezTo>
                      <a:pt x="1006" y="3939"/>
                      <a:pt x="0" y="6184"/>
                      <a:pt x="5" y="8697"/>
                    </a:cubicBezTo>
                    <a:cubicBezTo>
                      <a:pt x="8" y="10032"/>
                      <a:pt x="1045" y="10698"/>
                      <a:pt x="2080" y="10698"/>
                    </a:cubicBezTo>
                    <a:cubicBezTo>
                      <a:pt x="2334" y="10698"/>
                      <a:pt x="2588" y="10658"/>
                      <a:pt x="2827" y="10578"/>
                    </a:cubicBezTo>
                    <a:cubicBezTo>
                      <a:pt x="3095" y="10932"/>
                      <a:pt x="3467" y="11206"/>
                      <a:pt x="3905" y="11315"/>
                    </a:cubicBezTo>
                    <a:cubicBezTo>
                      <a:pt x="4665" y="11503"/>
                      <a:pt x="5385" y="11617"/>
                      <a:pt x="6076" y="11617"/>
                    </a:cubicBezTo>
                    <a:cubicBezTo>
                      <a:pt x="7272" y="11617"/>
                      <a:pt x="8380" y="11276"/>
                      <a:pt x="9458" y="10391"/>
                    </a:cubicBezTo>
                    <a:cubicBezTo>
                      <a:pt x="11058" y="9078"/>
                      <a:pt x="11048" y="6622"/>
                      <a:pt x="11833" y="4877"/>
                    </a:cubicBezTo>
                    <a:cubicBezTo>
                      <a:pt x="12519" y="3354"/>
                      <a:pt x="11683" y="1954"/>
                      <a:pt x="10045" y="1761"/>
                    </a:cubicBezTo>
                    <a:cubicBezTo>
                      <a:pt x="7993" y="1521"/>
                      <a:pt x="6042" y="663"/>
                      <a:pt x="4076" y="76"/>
                    </a:cubicBezTo>
                    <a:cubicBezTo>
                      <a:pt x="3904" y="25"/>
                      <a:pt x="3726"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5"/>
              <p:cNvSpPr/>
              <p:nvPr/>
            </p:nvSpPr>
            <p:spPr>
              <a:xfrm>
                <a:off x="4514700" y="2498000"/>
                <a:ext cx="343275" cy="310975"/>
              </a:xfrm>
              <a:custGeom>
                <a:avLst/>
                <a:gdLst/>
                <a:ahLst/>
                <a:cxnLst/>
                <a:rect l="l" t="t" r="r" b="b"/>
                <a:pathLst>
                  <a:path w="13731" h="12439" extrusionOk="0">
                    <a:moveTo>
                      <a:pt x="4621" y="1"/>
                    </a:moveTo>
                    <a:cubicBezTo>
                      <a:pt x="4386" y="1"/>
                      <a:pt x="4141" y="96"/>
                      <a:pt x="3918" y="320"/>
                    </a:cubicBezTo>
                    <a:cubicBezTo>
                      <a:pt x="2892" y="1354"/>
                      <a:pt x="1897" y="2410"/>
                      <a:pt x="711" y="3264"/>
                    </a:cubicBezTo>
                    <a:cubicBezTo>
                      <a:pt x="174" y="3651"/>
                      <a:pt x="0" y="4381"/>
                      <a:pt x="501" y="4890"/>
                    </a:cubicBezTo>
                    <a:cubicBezTo>
                      <a:pt x="734" y="5127"/>
                      <a:pt x="906" y="5413"/>
                      <a:pt x="1058" y="5713"/>
                    </a:cubicBezTo>
                    <a:cubicBezTo>
                      <a:pt x="916" y="5887"/>
                      <a:pt x="822" y="6097"/>
                      <a:pt x="819" y="6332"/>
                    </a:cubicBezTo>
                    <a:cubicBezTo>
                      <a:pt x="812" y="7132"/>
                      <a:pt x="1108" y="7793"/>
                      <a:pt x="1498" y="8417"/>
                    </a:cubicBezTo>
                    <a:cubicBezTo>
                      <a:pt x="1443" y="8478"/>
                      <a:pt x="1382" y="8537"/>
                      <a:pt x="1330" y="8602"/>
                    </a:cubicBezTo>
                    <a:cubicBezTo>
                      <a:pt x="700" y="9382"/>
                      <a:pt x="1384" y="10412"/>
                      <a:pt x="2117" y="10412"/>
                    </a:cubicBezTo>
                    <a:cubicBezTo>
                      <a:pt x="2203" y="10412"/>
                      <a:pt x="2290" y="10398"/>
                      <a:pt x="2375" y="10368"/>
                    </a:cubicBezTo>
                    <a:lnTo>
                      <a:pt x="2375" y="10368"/>
                    </a:lnTo>
                    <a:cubicBezTo>
                      <a:pt x="2372" y="10403"/>
                      <a:pt x="2371" y="10438"/>
                      <a:pt x="2372" y="10472"/>
                    </a:cubicBezTo>
                    <a:cubicBezTo>
                      <a:pt x="2445" y="11406"/>
                      <a:pt x="2872" y="11896"/>
                      <a:pt x="3484" y="12117"/>
                    </a:cubicBezTo>
                    <a:cubicBezTo>
                      <a:pt x="3652" y="12310"/>
                      <a:pt x="3901" y="12439"/>
                      <a:pt x="4235" y="12439"/>
                    </a:cubicBezTo>
                    <a:cubicBezTo>
                      <a:pt x="4490" y="12439"/>
                      <a:pt x="4695" y="12364"/>
                      <a:pt x="4853" y="12242"/>
                    </a:cubicBezTo>
                    <a:cubicBezTo>
                      <a:pt x="5245" y="12206"/>
                      <a:pt x="5662" y="12120"/>
                      <a:pt x="6078" y="12017"/>
                    </a:cubicBezTo>
                    <a:cubicBezTo>
                      <a:pt x="6244" y="12209"/>
                      <a:pt x="6492" y="12335"/>
                      <a:pt x="6823" y="12335"/>
                    </a:cubicBezTo>
                    <a:cubicBezTo>
                      <a:pt x="7405" y="12335"/>
                      <a:pt x="7733" y="11944"/>
                      <a:pt x="7807" y="11500"/>
                    </a:cubicBezTo>
                    <a:cubicBezTo>
                      <a:pt x="7900" y="11469"/>
                      <a:pt x="7998" y="11436"/>
                      <a:pt x="8086" y="11406"/>
                    </a:cubicBezTo>
                    <a:cubicBezTo>
                      <a:pt x="8556" y="11305"/>
                      <a:pt x="9014" y="11155"/>
                      <a:pt x="9453" y="10961"/>
                    </a:cubicBezTo>
                    <a:cubicBezTo>
                      <a:pt x="9461" y="10959"/>
                      <a:pt x="9470" y="10956"/>
                      <a:pt x="9478" y="10953"/>
                    </a:cubicBezTo>
                    <a:lnTo>
                      <a:pt x="9478" y="10951"/>
                    </a:lnTo>
                    <a:cubicBezTo>
                      <a:pt x="9561" y="10914"/>
                      <a:pt x="9643" y="10889"/>
                      <a:pt x="9726" y="10849"/>
                    </a:cubicBezTo>
                    <a:cubicBezTo>
                      <a:pt x="10527" y="10451"/>
                      <a:pt x="10309" y="9455"/>
                      <a:pt x="9693" y="9077"/>
                    </a:cubicBezTo>
                    <a:cubicBezTo>
                      <a:pt x="10604" y="8602"/>
                      <a:pt x="11512" y="8124"/>
                      <a:pt x="12418" y="7640"/>
                    </a:cubicBezTo>
                    <a:cubicBezTo>
                      <a:pt x="13424" y="7103"/>
                      <a:pt x="12808" y="5720"/>
                      <a:pt x="11873" y="5720"/>
                    </a:cubicBezTo>
                    <a:cubicBezTo>
                      <a:pt x="11713" y="5720"/>
                      <a:pt x="11544" y="5761"/>
                      <a:pt x="11373" y="5852"/>
                    </a:cubicBezTo>
                    <a:cubicBezTo>
                      <a:pt x="10641" y="6241"/>
                      <a:pt x="9908" y="6629"/>
                      <a:pt x="9174" y="7015"/>
                    </a:cubicBezTo>
                    <a:cubicBezTo>
                      <a:pt x="10359" y="6107"/>
                      <a:pt x="11564" y="5227"/>
                      <a:pt x="12832" y="4431"/>
                    </a:cubicBezTo>
                    <a:cubicBezTo>
                      <a:pt x="13730" y="3865"/>
                      <a:pt x="13287" y="2498"/>
                      <a:pt x="12328" y="2498"/>
                    </a:cubicBezTo>
                    <a:cubicBezTo>
                      <a:pt x="12235" y="2498"/>
                      <a:pt x="12137" y="2511"/>
                      <a:pt x="12035" y="2539"/>
                    </a:cubicBezTo>
                    <a:cubicBezTo>
                      <a:pt x="11276" y="2744"/>
                      <a:pt x="10554" y="3024"/>
                      <a:pt x="9852" y="3349"/>
                    </a:cubicBezTo>
                    <a:cubicBezTo>
                      <a:pt x="10091" y="3017"/>
                      <a:pt x="10316" y="2672"/>
                      <a:pt x="10512" y="2299"/>
                    </a:cubicBezTo>
                    <a:cubicBezTo>
                      <a:pt x="10924" y="1513"/>
                      <a:pt x="10334" y="768"/>
                      <a:pt x="9596" y="768"/>
                    </a:cubicBezTo>
                    <a:cubicBezTo>
                      <a:pt x="9433" y="768"/>
                      <a:pt x="9264" y="804"/>
                      <a:pt x="9096" y="884"/>
                    </a:cubicBezTo>
                    <a:cubicBezTo>
                      <a:pt x="7397" y="1686"/>
                      <a:pt x="5854" y="2735"/>
                      <a:pt x="4374" y="3875"/>
                    </a:cubicBezTo>
                    <a:cubicBezTo>
                      <a:pt x="4767" y="3110"/>
                      <a:pt x="5181" y="2355"/>
                      <a:pt x="5544" y="1575"/>
                    </a:cubicBezTo>
                    <a:cubicBezTo>
                      <a:pt x="5897" y="811"/>
                      <a:pt x="5307" y="1"/>
                      <a:pt x="4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5"/>
              <p:cNvSpPr/>
              <p:nvPr/>
            </p:nvSpPr>
            <p:spPr>
              <a:xfrm>
                <a:off x="4837850" y="2560525"/>
                <a:ext cx="200" cy="150"/>
              </a:xfrm>
              <a:custGeom>
                <a:avLst/>
                <a:gdLst/>
                <a:ahLst/>
                <a:cxnLst/>
                <a:rect l="l" t="t" r="r" b="b"/>
                <a:pathLst>
                  <a:path w="8" h="6" extrusionOk="0">
                    <a:moveTo>
                      <a:pt x="8" y="0"/>
                    </a:moveTo>
                    <a:lnTo>
                      <a:pt x="8" y="0"/>
                    </a:lnTo>
                    <a:cubicBezTo>
                      <a:pt x="5" y="2"/>
                      <a:pt x="3" y="4"/>
                      <a:pt x="1" y="5"/>
                    </a:cubicBezTo>
                    <a:cubicBezTo>
                      <a:pt x="3" y="4"/>
                      <a:pt x="5" y="2"/>
                      <a:pt x="8" y="0"/>
                    </a:cubicBezTo>
                    <a:close/>
                  </a:path>
                </a:pathLst>
              </a:custGeom>
              <a:solidFill>
                <a:srgbClr val="FFF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5"/>
              <p:cNvSpPr/>
              <p:nvPr/>
            </p:nvSpPr>
            <p:spPr>
              <a:xfrm>
                <a:off x="4697850" y="2076525"/>
                <a:ext cx="608275" cy="877025"/>
              </a:xfrm>
              <a:custGeom>
                <a:avLst/>
                <a:gdLst/>
                <a:ahLst/>
                <a:cxnLst/>
                <a:rect l="l" t="t" r="r" b="b"/>
                <a:pathLst>
                  <a:path w="24331" h="35081" extrusionOk="0">
                    <a:moveTo>
                      <a:pt x="3947" y="0"/>
                    </a:moveTo>
                    <a:cubicBezTo>
                      <a:pt x="3133" y="0"/>
                      <a:pt x="2399" y="634"/>
                      <a:pt x="2094" y="1401"/>
                    </a:cubicBezTo>
                    <a:cubicBezTo>
                      <a:pt x="1929" y="1623"/>
                      <a:pt x="1804" y="1901"/>
                      <a:pt x="1745" y="2249"/>
                    </a:cubicBezTo>
                    <a:cubicBezTo>
                      <a:pt x="1039" y="6377"/>
                      <a:pt x="346" y="10516"/>
                      <a:pt x="855" y="14695"/>
                    </a:cubicBezTo>
                    <a:cubicBezTo>
                      <a:pt x="509" y="15487"/>
                      <a:pt x="251" y="16300"/>
                      <a:pt x="222" y="17187"/>
                    </a:cubicBezTo>
                    <a:cubicBezTo>
                      <a:pt x="206" y="17669"/>
                      <a:pt x="654" y="18228"/>
                      <a:pt x="1166" y="18228"/>
                    </a:cubicBezTo>
                    <a:cubicBezTo>
                      <a:pt x="1196" y="18228"/>
                      <a:pt x="1227" y="18226"/>
                      <a:pt x="1257" y="18222"/>
                    </a:cubicBezTo>
                    <a:cubicBezTo>
                      <a:pt x="1903" y="18137"/>
                      <a:pt x="2449" y="17960"/>
                      <a:pt x="3033" y="17669"/>
                    </a:cubicBezTo>
                    <a:cubicBezTo>
                      <a:pt x="3431" y="17471"/>
                      <a:pt x="3804" y="17218"/>
                      <a:pt x="4204" y="17020"/>
                    </a:cubicBezTo>
                    <a:cubicBezTo>
                      <a:pt x="4255" y="17049"/>
                      <a:pt x="4296" y="17084"/>
                      <a:pt x="4353" y="17111"/>
                    </a:cubicBezTo>
                    <a:cubicBezTo>
                      <a:pt x="4378" y="17123"/>
                      <a:pt x="4405" y="17132"/>
                      <a:pt x="4429" y="17143"/>
                    </a:cubicBezTo>
                    <a:cubicBezTo>
                      <a:pt x="3923" y="17376"/>
                      <a:pt x="3457" y="17672"/>
                      <a:pt x="3113" y="18111"/>
                    </a:cubicBezTo>
                    <a:cubicBezTo>
                      <a:pt x="2821" y="18484"/>
                      <a:pt x="2695" y="18927"/>
                      <a:pt x="2952" y="19365"/>
                    </a:cubicBezTo>
                    <a:cubicBezTo>
                      <a:pt x="3123" y="19658"/>
                      <a:pt x="3490" y="19891"/>
                      <a:pt x="3847" y="19891"/>
                    </a:cubicBezTo>
                    <a:cubicBezTo>
                      <a:pt x="3940" y="19891"/>
                      <a:pt x="4032" y="19876"/>
                      <a:pt x="4120" y="19841"/>
                    </a:cubicBezTo>
                    <a:cubicBezTo>
                      <a:pt x="4247" y="19792"/>
                      <a:pt x="4370" y="19734"/>
                      <a:pt x="4493" y="19680"/>
                    </a:cubicBezTo>
                    <a:cubicBezTo>
                      <a:pt x="4593" y="19709"/>
                      <a:pt x="4697" y="19724"/>
                      <a:pt x="4801" y="19724"/>
                    </a:cubicBezTo>
                    <a:cubicBezTo>
                      <a:pt x="5092" y="19724"/>
                      <a:pt x="5385" y="19605"/>
                      <a:pt x="5605" y="19329"/>
                    </a:cubicBezTo>
                    <a:cubicBezTo>
                      <a:pt x="5609" y="19336"/>
                      <a:pt x="5612" y="19342"/>
                      <a:pt x="5616" y="19348"/>
                    </a:cubicBezTo>
                    <a:cubicBezTo>
                      <a:pt x="5614" y="19351"/>
                      <a:pt x="5609" y="19357"/>
                      <a:pt x="5608" y="19359"/>
                    </a:cubicBezTo>
                    <a:cubicBezTo>
                      <a:pt x="5611" y="19358"/>
                      <a:pt x="5614" y="19356"/>
                      <a:pt x="5617" y="19353"/>
                    </a:cubicBezTo>
                    <a:cubicBezTo>
                      <a:pt x="5618" y="19355"/>
                      <a:pt x="5618" y="19356"/>
                      <a:pt x="5619" y="19357"/>
                    </a:cubicBezTo>
                    <a:cubicBezTo>
                      <a:pt x="5619" y="19357"/>
                      <a:pt x="5618" y="19357"/>
                      <a:pt x="5618" y="19357"/>
                    </a:cubicBezTo>
                    <a:cubicBezTo>
                      <a:pt x="5617" y="19357"/>
                      <a:pt x="5616" y="19357"/>
                      <a:pt x="5615" y="19357"/>
                    </a:cubicBezTo>
                    <a:cubicBezTo>
                      <a:pt x="5614" y="19357"/>
                      <a:pt x="5612" y="19358"/>
                      <a:pt x="5608" y="19360"/>
                    </a:cubicBezTo>
                    <a:cubicBezTo>
                      <a:pt x="5588" y="19394"/>
                      <a:pt x="5585" y="19406"/>
                      <a:pt x="5590" y="19406"/>
                    </a:cubicBezTo>
                    <a:cubicBezTo>
                      <a:pt x="5596" y="19406"/>
                      <a:pt x="5614" y="19388"/>
                      <a:pt x="5626" y="19371"/>
                    </a:cubicBezTo>
                    <a:cubicBezTo>
                      <a:pt x="5733" y="19608"/>
                      <a:pt x="5830" y="19852"/>
                      <a:pt x="5919" y="20097"/>
                    </a:cubicBezTo>
                    <a:cubicBezTo>
                      <a:pt x="5569" y="20359"/>
                      <a:pt x="5237" y="20644"/>
                      <a:pt x="4926" y="20950"/>
                    </a:cubicBezTo>
                    <a:cubicBezTo>
                      <a:pt x="4523" y="21143"/>
                      <a:pt x="4121" y="21339"/>
                      <a:pt x="3737" y="21572"/>
                    </a:cubicBezTo>
                    <a:cubicBezTo>
                      <a:pt x="2777" y="22153"/>
                      <a:pt x="3363" y="23512"/>
                      <a:pt x="4256" y="23512"/>
                    </a:cubicBezTo>
                    <a:cubicBezTo>
                      <a:pt x="4370" y="23512"/>
                      <a:pt x="4489" y="23490"/>
                      <a:pt x="4611" y="23441"/>
                    </a:cubicBezTo>
                    <a:cubicBezTo>
                      <a:pt x="4723" y="23490"/>
                      <a:pt x="4843" y="23519"/>
                      <a:pt x="4967" y="23519"/>
                    </a:cubicBezTo>
                    <a:cubicBezTo>
                      <a:pt x="5063" y="23519"/>
                      <a:pt x="5160" y="23502"/>
                      <a:pt x="5258" y="23464"/>
                    </a:cubicBezTo>
                    <a:cubicBezTo>
                      <a:pt x="5368" y="23422"/>
                      <a:pt x="5483" y="23359"/>
                      <a:pt x="5596" y="23307"/>
                    </a:cubicBezTo>
                    <a:lnTo>
                      <a:pt x="5596" y="23307"/>
                    </a:lnTo>
                    <a:cubicBezTo>
                      <a:pt x="5573" y="23398"/>
                      <a:pt x="5545" y="23485"/>
                      <a:pt x="5518" y="23572"/>
                    </a:cubicBezTo>
                    <a:cubicBezTo>
                      <a:pt x="5399" y="23803"/>
                      <a:pt x="5294" y="24041"/>
                      <a:pt x="5205" y="24286"/>
                    </a:cubicBezTo>
                    <a:cubicBezTo>
                      <a:pt x="4918" y="24756"/>
                      <a:pt x="4493" y="25073"/>
                      <a:pt x="3830" y="25073"/>
                    </a:cubicBezTo>
                    <a:cubicBezTo>
                      <a:pt x="3736" y="25073"/>
                      <a:pt x="3638" y="25067"/>
                      <a:pt x="3535" y="25054"/>
                    </a:cubicBezTo>
                    <a:cubicBezTo>
                      <a:pt x="3485" y="25048"/>
                      <a:pt x="3438" y="25045"/>
                      <a:pt x="3392" y="25045"/>
                    </a:cubicBezTo>
                    <a:cubicBezTo>
                      <a:pt x="2213" y="25045"/>
                      <a:pt x="2279" y="26966"/>
                      <a:pt x="3535" y="27125"/>
                    </a:cubicBezTo>
                    <a:cubicBezTo>
                      <a:pt x="3666" y="27139"/>
                      <a:pt x="3795" y="27165"/>
                      <a:pt x="3923" y="27201"/>
                    </a:cubicBezTo>
                    <a:cubicBezTo>
                      <a:pt x="3827" y="27427"/>
                      <a:pt x="3732" y="27652"/>
                      <a:pt x="3643" y="27880"/>
                    </a:cubicBezTo>
                    <a:cubicBezTo>
                      <a:pt x="1549" y="28271"/>
                      <a:pt x="0" y="29683"/>
                      <a:pt x="222" y="32093"/>
                    </a:cubicBezTo>
                    <a:cubicBezTo>
                      <a:pt x="327" y="33235"/>
                      <a:pt x="1085" y="34137"/>
                      <a:pt x="2292" y="34163"/>
                    </a:cubicBezTo>
                    <a:cubicBezTo>
                      <a:pt x="2744" y="34173"/>
                      <a:pt x="3197" y="34177"/>
                      <a:pt x="3651" y="34177"/>
                    </a:cubicBezTo>
                    <a:cubicBezTo>
                      <a:pt x="5266" y="34177"/>
                      <a:pt x="6889" y="34125"/>
                      <a:pt x="8511" y="34096"/>
                    </a:cubicBezTo>
                    <a:cubicBezTo>
                      <a:pt x="9971" y="34864"/>
                      <a:pt x="11480" y="35080"/>
                      <a:pt x="13013" y="35080"/>
                    </a:cubicBezTo>
                    <a:cubicBezTo>
                      <a:pt x="14981" y="35080"/>
                      <a:pt x="16989" y="34724"/>
                      <a:pt x="18983" y="34724"/>
                    </a:cubicBezTo>
                    <a:cubicBezTo>
                      <a:pt x="19424" y="34724"/>
                      <a:pt x="19864" y="34742"/>
                      <a:pt x="20303" y="34784"/>
                    </a:cubicBezTo>
                    <a:cubicBezTo>
                      <a:pt x="20366" y="34790"/>
                      <a:pt x="20427" y="34793"/>
                      <a:pt x="20487" y="34793"/>
                    </a:cubicBezTo>
                    <a:cubicBezTo>
                      <a:pt x="21862" y="34793"/>
                      <a:pt x="22598" y="33239"/>
                      <a:pt x="22256" y="32043"/>
                    </a:cubicBezTo>
                    <a:cubicBezTo>
                      <a:pt x="22306" y="31934"/>
                      <a:pt x="22357" y="31830"/>
                      <a:pt x="22403" y="31712"/>
                    </a:cubicBezTo>
                    <a:cubicBezTo>
                      <a:pt x="23841" y="28076"/>
                      <a:pt x="22835" y="23568"/>
                      <a:pt x="22505" y="19559"/>
                    </a:cubicBezTo>
                    <a:cubicBezTo>
                      <a:pt x="22790" y="17323"/>
                      <a:pt x="23091" y="15093"/>
                      <a:pt x="23202" y="12840"/>
                    </a:cubicBezTo>
                    <a:cubicBezTo>
                      <a:pt x="23220" y="12461"/>
                      <a:pt x="23145" y="12142"/>
                      <a:pt x="23016" y="11871"/>
                    </a:cubicBezTo>
                    <a:cubicBezTo>
                      <a:pt x="23582" y="8664"/>
                      <a:pt x="24330" y="5475"/>
                      <a:pt x="24237" y="2178"/>
                    </a:cubicBezTo>
                    <a:cubicBezTo>
                      <a:pt x="24203" y="1004"/>
                      <a:pt x="23317" y="168"/>
                      <a:pt x="22166" y="107"/>
                    </a:cubicBezTo>
                    <a:cubicBezTo>
                      <a:pt x="20850" y="38"/>
                      <a:pt x="19533" y="13"/>
                      <a:pt x="18216" y="13"/>
                    </a:cubicBezTo>
                    <a:cubicBezTo>
                      <a:pt x="15100" y="13"/>
                      <a:pt x="11984" y="150"/>
                      <a:pt x="8869" y="150"/>
                    </a:cubicBezTo>
                    <a:cubicBezTo>
                      <a:pt x="7263" y="150"/>
                      <a:pt x="5658" y="114"/>
                      <a:pt x="4053" y="4"/>
                    </a:cubicBezTo>
                    <a:cubicBezTo>
                      <a:pt x="4017" y="1"/>
                      <a:pt x="3982" y="0"/>
                      <a:pt x="3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5"/>
              <p:cNvSpPr/>
              <p:nvPr/>
            </p:nvSpPr>
            <p:spPr>
              <a:xfrm>
                <a:off x="5093650" y="1737625"/>
                <a:ext cx="201000" cy="354075"/>
              </a:xfrm>
              <a:custGeom>
                <a:avLst/>
                <a:gdLst/>
                <a:ahLst/>
                <a:cxnLst/>
                <a:rect l="l" t="t" r="r" b="b"/>
                <a:pathLst>
                  <a:path w="8040" h="14163" extrusionOk="0">
                    <a:moveTo>
                      <a:pt x="1159" y="0"/>
                    </a:moveTo>
                    <a:cubicBezTo>
                      <a:pt x="470" y="0"/>
                      <a:pt x="1" y="660"/>
                      <a:pt x="161" y="1310"/>
                    </a:cubicBezTo>
                    <a:cubicBezTo>
                      <a:pt x="237" y="1623"/>
                      <a:pt x="329" y="1929"/>
                      <a:pt x="426" y="2231"/>
                    </a:cubicBezTo>
                    <a:cubicBezTo>
                      <a:pt x="406" y="2747"/>
                      <a:pt x="319" y="3385"/>
                      <a:pt x="326" y="3645"/>
                    </a:cubicBezTo>
                    <a:cubicBezTo>
                      <a:pt x="351" y="4479"/>
                      <a:pt x="418" y="5313"/>
                      <a:pt x="471" y="6145"/>
                    </a:cubicBezTo>
                    <a:cubicBezTo>
                      <a:pt x="610" y="8257"/>
                      <a:pt x="716" y="10359"/>
                      <a:pt x="368" y="12457"/>
                    </a:cubicBezTo>
                    <a:cubicBezTo>
                      <a:pt x="236" y="13242"/>
                      <a:pt x="905" y="13754"/>
                      <a:pt x="1508" y="13754"/>
                    </a:cubicBezTo>
                    <a:cubicBezTo>
                      <a:pt x="1554" y="13754"/>
                      <a:pt x="1599" y="13751"/>
                      <a:pt x="1644" y="13745"/>
                    </a:cubicBezTo>
                    <a:cubicBezTo>
                      <a:pt x="2335" y="14042"/>
                      <a:pt x="3132" y="14163"/>
                      <a:pt x="3944" y="14163"/>
                    </a:cubicBezTo>
                    <a:cubicBezTo>
                      <a:pt x="5054" y="14163"/>
                      <a:pt x="6192" y="13937"/>
                      <a:pt x="7126" y="13627"/>
                    </a:cubicBezTo>
                    <a:cubicBezTo>
                      <a:pt x="7637" y="13458"/>
                      <a:pt x="8039" y="12908"/>
                      <a:pt x="7850" y="12353"/>
                    </a:cubicBezTo>
                    <a:cubicBezTo>
                      <a:pt x="6584" y="8645"/>
                      <a:pt x="3815" y="5640"/>
                      <a:pt x="2526" y="1975"/>
                    </a:cubicBezTo>
                    <a:cubicBezTo>
                      <a:pt x="2469" y="1431"/>
                      <a:pt x="2362" y="926"/>
                      <a:pt x="2155" y="513"/>
                    </a:cubicBezTo>
                    <a:cubicBezTo>
                      <a:pt x="1996" y="194"/>
                      <a:pt x="1608" y="0"/>
                      <a:pt x="1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5"/>
              <p:cNvSpPr/>
              <p:nvPr/>
            </p:nvSpPr>
            <p:spPr>
              <a:xfrm>
                <a:off x="2933750" y="2040350"/>
                <a:ext cx="1563750" cy="1417950"/>
              </a:xfrm>
              <a:custGeom>
                <a:avLst/>
                <a:gdLst/>
                <a:ahLst/>
                <a:cxnLst/>
                <a:rect l="l" t="t" r="r" b="b"/>
                <a:pathLst>
                  <a:path w="62550" h="56718" extrusionOk="0">
                    <a:moveTo>
                      <a:pt x="42629" y="1"/>
                    </a:moveTo>
                    <a:cubicBezTo>
                      <a:pt x="41902" y="1"/>
                      <a:pt x="41164" y="402"/>
                      <a:pt x="40740" y="1027"/>
                    </a:cubicBezTo>
                    <a:cubicBezTo>
                      <a:pt x="40574" y="1159"/>
                      <a:pt x="40407" y="1291"/>
                      <a:pt x="40241" y="1423"/>
                    </a:cubicBezTo>
                    <a:cubicBezTo>
                      <a:pt x="39050" y="2118"/>
                      <a:pt x="38925" y="3698"/>
                      <a:pt x="39821" y="4674"/>
                    </a:cubicBezTo>
                    <a:cubicBezTo>
                      <a:pt x="40167" y="5884"/>
                      <a:pt x="39857" y="6840"/>
                      <a:pt x="38890" y="7544"/>
                    </a:cubicBezTo>
                    <a:cubicBezTo>
                      <a:pt x="38883" y="7551"/>
                      <a:pt x="38879" y="7560"/>
                      <a:pt x="38871" y="7567"/>
                    </a:cubicBezTo>
                    <a:cubicBezTo>
                      <a:pt x="38521" y="7633"/>
                      <a:pt x="38162" y="7666"/>
                      <a:pt x="37803" y="7666"/>
                    </a:cubicBezTo>
                    <a:cubicBezTo>
                      <a:pt x="37038" y="7666"/>
                      <a:pt x="36274" y="7516"/>
                      <a:pt x="35602" y="7220"/>
                    </a:cubicBezTo>
                    <a:cubicBezTo>
                      <a:pt x="35268" y="7072"/>
                      <a:pt x="34895" y="6995"/>
                      <a:pt x="34526" y="6995"/>
                    </a:cubicBezTo>
                    <a:cubicBezTo>
                      <a:pt x="33635" y="6995"/>
                      <a:pt x="32770" y="7447"/>
                      <a:pt x="32560" y="8457"/>
                    </a:cubicBezTo>
                    <a:cubicBezTo>
                      <a:pt x="32245" y="9970"/>
                      <a:pt x="31795" y="11158"/>
                      <a:pt x="31004" y="12260"/>
                    </a:cubicBezTo>
                    <a:cubicBezTo>
                      <a:pt x="30315" y="12548"/>
                      <a:pt x="29596" y="12792"/>
                      <a:pt x="28908" y="13057"/>
                    </a:cubicBezTo>
                    <a:cubicBezTo>
                      <a:pt x="28805" y="13049"/>
                      <a:pt x="28703" y="13032"/>
                      <a:pt x="28599" y="13028"/>
                    </a:cubicBezTo>
                    <a:cubicBezTo>
                      <a:pt x="28335" y="12912"/>
                      <a:pt x="28071" y="12804"/>
                      <a:pt x="27809" y="12695"/>
                    </a:cubicBezTo>
                    <a:cubicBezTo>
                      <a:pt x="27272" y="12373"/>
                      <a:pt x="26749" y="11991"/>
                      <a:pt x="26235" y="11540"/>
                    </a:cubicBezTo>
                    <a:cubicBezTo>
                      <a:pt x="26094" y="10734"/>
                      <a:pt x="25891" y="9935"/>
                      <a:pt x="25596" y="9147"/>
                    </a:cubicBezTo>
                    <a:cubicBezTo>
                      <a:pt x="24985" y="7517"/>
                      <a:pt x="23862" y="6274"/>
                      <a:pt x="22330" y="5475"/>
                    </a:cubicBezTo>
                    <a:cubicBezTo>
                      <a:pt x="20715" y="4631"/>
                      <a:pt x="16080" y="5115"/>
                      <a:pt x="16028" y="2589"/>
                    </a:cubicBezTo>
                    <a:cubicBezTo>
                      <a:pt x="16003" y="1319"/>
                      <a:pt x="14815" y="547"/>
                      <a:pt x="13727" y="547"/>
                    </a:cubicBezTo>
                    <a:cubicBezTo>
                      <a:pt x="12889" y="547"/>
                      <a:pt x="12110" y="1004"/>
                      <a:pt x="11962" y="2040"/>
                    </a:cubicBezTo>
                    <a:cubicBezTo>
                      <a:pt x="11935" y="2228"/>
                      <a:pt x="11920" y="2411"/>
                      <a:pt x="11911" y="2593"/>
                    </a:cubicBezTo>
                    <a:cubicBezTo>
                      <a:pt x="11903" y="2591"/>
                      <a:pt x="11896" y="2590"/>
                      <a:pt x="11888" y="2589"/>
                    </a:cubicBezTo>
                    <a:lnTo>
                      <a:pt x="11888" y="2589"/>
                    </a:lnTo>
                    <a:cubicBezTo>
                      <a:pt x="11889" y="2676"/>
                      <a:pt x="11903" y="2754"/>
                      <a:pt x="11906" y="2840"/>
                    </a:cubicBezTo>
                    <a:cubicBezTo>
                      <a:pt x="11904" y="3377"/>
                      <a:pt x="11971" y="3912"/>
                      <a:pt x="12109" y="4430"/>
                    </a:cubicBezTo>
                    <a:cubicBezTo>
                      <a:pt x="11885" y="4464"/>
                      <a:pt x="11668" y="4532"/>
                      <a:pt x="11465" y="4632"/>
                    </a:cubicBezTo>
                    <a:cubicBezTo>
                      <a:pt x="9823" y="5453"/>
                      <a:pt x="9104" y="7105"/>
                      <a:pt x="8532" y="8731"/>
                    </a:cubicBezTo>
                    <a:cubicBezTo>
                      <a:pt x="7335" y="12131"/>
                      <a:pt x="6370" y="15444"/>
                      <a:pt x="4846" y="18767"/>
                    </a:cubicBezTo>
                    <a:cubicBezTo>
                      <a:pt x="2353" y="24196"/>
                      <a:pt x="288" y="30086"/>
                      <a:pt x="398" y="36127"/>
                    </a:cubicBezTo>
                    <a:cubicBezTo>
                      <a:pt x="405" y="36431"/>
                      <a:pt x="475" y="36731"/>
                      <a:pt x="608" y="37005"/>
                    </a:cubicBezTo>
                    <a:cubicBezTo>
                      <a:pt x="227" y="37329"/>
                      <a:pt x="0" y="37825"/>
                      <a:pt x="87" y="38508"/>
                    </a:cubicBezTo>
                    <a:cubicBezTo>
                      <a:pt x="747" y="43723"/>
                      <a:pt x="1616" y="48865"/>
                      <a:pt x="5711" y="52532"/>
                    </a:cubicBezTo>
                    <a:cubicBezTo>
                      <a:pt x="9111" y="55576"/>
                      <a:pt x="12466" y="56718"/>
                      <a:pt x="16271" y="56718"/>
                    </a:cubicBezTo>
                    <a:cubicBezTo>
                      <a:pt x="17920" y="56718"/>
                      <a:pt x="19654" y="56503"/>
                      <a:pt x="21512" y="56136"/>
                    </a:cubicBezTo>
                    <a:cubicBezTo>
                      <a:pt x="24766" y="55494"/>
                      <a:pt x="27864" y="55067"/>
                      <a:pt x="31006" y="53929"/>
                    </a:cubicBezTo>
                    <a:cubicBezTo>
                      <a:pt x="34350" y="52718"/>
                      <a:pt x="37529" y="51048"/>
                      <a:pt x="40777" y="49611"/>
                    </a:cubicBezTo>
                    <a:cubicBezTo>
                      <a:pt x="47300" y="46730"/>
                      <a:pt x="53718" y="43838"/>
                      <a:pt x="59756" y="40072"/>
                    </a:cubicBezTo>
                    <a:cubicBezTo>
                      <a:pt x="59792" y="40074"/>
                      <a:pt x="59828" y="40075"/>
                      <a:pt x="59863" y="40075"/>
                    </a:cubicBezTo>
                    <a:cubicBezTo>
                      <a:pt x="61207" y="40075"/>
                      <a:pt x="62549" y="38586"/>
                      <a:pt x="61808" y="36946"/>
                    </a:cubicBezTo>
                    <a:cubicBezTo>
                      <a:pt x="60375" y="33774"/>
                      <a:pt x="59264" y="30500"/>
                      <a:pt x="58188" y="27193"/>
                    </a:cubicBezTo>
                    <a:cubicBezTo>
                      <a:pt x="57973" y="26537"/>
                      <a:pt x="57727" y="25885"/>
                      <a:pt x="57475" y="25232"/>
                    </a:cubicBezTo>
                    <a:cubicBezTo>
                      <a:pt x="57358" y="24829"/>
                      <a:pt x="57239" y="24426"/>
                      <a:pt x="57127" y="24022"/>
                    </a:cubicBezTo>
                    <a:cubicBezTo>
                      <a:pt x="56953" y="23399"/>
                      <a:pt x="56887" y="21860"/>
                      <a:pt x="56587" y="21860"/>
                    </a:cubicBezTo>
                    <a:cubicBezTo>
                      <a:pt x="56528" y="21860"/>
                      <a:pt x="56460" y="21920"/>
                      <a:pt x="56380" y="22058"/>
                    </a:cubicBezTo>
                    <a:cubicBezTo>
                      <a:pt x="56376" y="22048"/>
                      <a:pt x="56374" y="22039"/>
                      <a:pt x="56372" y="22027"/>
                    </a:cubicBezTo>
                    <a:cubicBezTo>
                      <a:pt x="56667" y="21307"/>
                      <a:pt x="56551" y="20622"/>
                      <a:pt x="56204" y="20086"/>
                    </a:cubicBezTo>
                    <a:cubicBezTo>
                      <a:pt x="56692" y="19719"/>
                      <a:pt x="57179" y="19349"/>
                      <a:pt x="57655" y="18958"/>
                    </a:cubicBezTo>
                    <a:cubicBezTo>
                      <a:pt x="58460" y="18298"/>
                      <a:pt x="58480" y="16688"/>
                      <a:pt x="57655" y="16032"/>
                    </a:cubicBezTo>
                    <a:cubicBezTo>
                      <a:pt x="55193" y="14070"/>
                      <a:pt x="53410" y="11604"/>
                      <a:pt x="51477" y="9147"/>
                    </a:cubicBezTo>
                    <a:cubicBezTo>
                      <a:pt x="49167" y="6212"/>
                      <a:pt x="46496" y="3388"/>
                      <a:pt x="43991" y="609"/>
                    </a:cubicBezTo>
                    <a:cubicBezTo>
                      <a:pt x="43609" y="185"/>
                      <a:pt x="43122" y="1"/>
                      <a:pt x="42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5"/>
              <p:cNvSpPr/>
              <p:nvPr/>
            </p:nvSpPr>
            <p:spPr>
              <a:xfrm>
                <a:off x="4330725" y="2481725"/>
                <a:ext cx="253750" cy="529250"/>
              </a:xfrm>
              <a:custGeom>
                <a:avLst/>
                <a:gdLst/>
                <a:ahLst/>
                <a:cxnLst/>
                <a:rect l="l" t="t" r="r" b="b"/>
                <a:pathLst>
                  <a:path w="10150" h="21170" extrusionOk="0">
                    <a:moveTo>
                      <a:pt x="4154" y="0"/>
                    </a:moveTo>
                    <a:cubicBezTo>
                      <a:pt x="3564" y="0"/>
                      <a:pt x="2947" y="217"/>
                      <a:pt x="2361" y="661"/>
                    </a:cubicBezTo>
                    <a:cubicBezTo>
                      <a:pt x="1150" y="728"/>
                      <a:pt x="0" y="1706"/>
                      <a:pt x="489" y="3186"/>
                    </a:cubicBezTo>
                    <a:cubicBezTo>
                      <a:pt x="694" y="3805"/>
                      <a:pt x="895" y="4425"/>
                      <a:pt x="1092" y="5048"/>
                    </a:cubicBezTo>
                    <a:cubicBezTo>
                      <a:pt x="1099" y="5118"/>
                      <a:pt x="1097" y="5184"/>
                      <a:pt x="1111" y="5256"/>
                    </a:cubicBezTo>
                    <a:cubicBezTo>
                      <a:pt x="1455" y="7120"/>
                      <a:pt x="2029" y="8862"/>
                      <a:pt x="2976" y="10511"/>
                    </a:cubicBezTo>
                    <a:cubicBezTo>
                      <a:pt x="3004" y="10561"/>
                      <a:pt x="3039" y="10601"/>
                      <a:pt x="3069" y="10647"/>
                    </a:cubicBezTo>
                    <a:cubicBezTo>
                      <a:pt x="3003" y="11107"/>
                      <a:pt x="3076" y="11602"/>
                      <a:pt x="3286" y="12064"/>
                    </a:cubicBezTo>
                    <a:cubicBezTo>
                      <a:pt x="4058" y="13774"/>
                      <a:pt x="4489" y="15701"/>
                      <a:pt x="5486" y="17296"/>
                    </a:cubicBezTo>
                    <a:cubicBezTo>
                      <a:pt x="5440" y="18159"/>
                      <a:pt x="5689" y="18986"/>
                      <a:pt x="6147" y="19719"/>
                    </a:cubicBezTo>
                    <a:cubicBezTo>
                      <a:pt x="6148" y="19720"/>
                      <a:pt x="6150" y="19723"/>
                      <a:pt x="6151" y="19725"/>
                    </a:cubicBezTo>
                    <a:cubicBezTo>
                      <a:pt x="6157" y="19738"/>
                      <a:pt x="6164" y="19751"/>
                      <a:pt x="6171" y="19763"/>
                    </a:cubicBezTo>
                    <a:cubicBezTo>
                      <a:pt x="5916" y="20435"/>
                      <a:pt x="6519" y="21169"/>
                      <a:pt x="7184" y="21169"/>
                    </a:cubicBezTo>
                    <a:cubicBezTo>
                      <a:pt x="7418" y="21169"/>
                      <a:pt x="7660" y="21078"/>
                      <a:pt x="7875" y="20860"/>
                    </a:cubicBezTo>
                    <a:cubicBezTo>
                      <a:pt x="8559" y="20166"/>
                      <a:pt x="9193" y="19418"/>
                      <a:pt x="9694" y="18581"/>
                    </a:cubicBezTo>
                    <a:cubicBezTo>
                      <a:pt x="9889" y="18252"/>
                      <a:pt x="9891" y="17938"/>
                      <a:pt x="9775" y="17681"/>
                    </a:cubicBezTo>
                    <a:cubicBezTo>
                      <a:pt x="9876" y="17431"/>
                      <a:pt x="9934" y="17165"/>
                      <a:pt x="9927" y="16893"/>
                    </a:cubicBezTo>
                    <a:cubicBezTo>
                      <a:pt x="10065" y="16618"/>
                      <a:pt x="10150" y="16314"/>
                      <a:pt x="10145" y="15989"/>
                    </a:cubicBezTo>
                    <a:cubicBezTo>
                      <a:pt x="10100" y="12649"/>
                      <a:pt x="8872" y="9456"/>
                      <a:pt x="7424" y="6435"/>
                    </a:cubicBezTo>
                    <a:cubicBezTo>
                      <a:pt x="7351" y="5260"/>
                      <a:pt x="7270" y="4126"/>
                      <a:pt x="7070" y="3120"/>
                    </a:cubicBezTo>
                    <a:cubicBezTo>
                      <a:pt x="6666" y="1085"/>
                      <a:pt x="5477" y="0"/>
                      <a:pt x="4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5"/>
              <p:cNvSpPr/>
              <p:nvPr/>
            </p:nvSpPr>
            <p:spPr>
              <a:xfrm>
                <a:off x="4420925" y="2236300"/>
                <a:ext cx="308325" cy="337025"/>
              </a:xfrm>
              <a:custGeom>
                <a:avLst/>
                <a:gdLst/>
                <a:ahLst/>
                <a:cxnLst/>
                <a:rect l="l" t="t" r="r" b="b"/>
                <a:pathLst>
                  <a:path w="12333" h="13481" extrusionOk="0">
                    <a:moveTo>
                      <a:pt x="11115" y="1"/>
                    </a:moveTo>
                    <a:cubicBezTo>
                      <a:pt x="10879" y="1"/>
                      <a:pt x="10646" y="99"/>
                      <a:pt x="10464" y="334"/>
                    </a:cubicBezTo>
                    <a:cubicBezTo>
                      <a:pt x="9346" y="1779"/>
                      <a:pt x="7613" y="2709"/>
                      <a:pt x="6175" y="3816"/>
                    </a:cubicBezTo>
                    <a:cubicBezTo>
                      <a:pt x="4428" y="5161"/>
                      <a:pt x="2619" y="6425"/>
                      <a:pt x="839" y="7729"/>
                    </a:cubicBezTo>
                    <a:cubicBezTo>
                      <a:pt x="0" y="8345"/>
                      <a:pt x="360" y="9658"/>
                      <a:pt x="1342" y="9658"/>
                    </a:cubicBezTo>
                    <a:cubicBezTo>
                      <a:pt x="1435" y="9658"/>
                      <a:pt x="1534" y="9646"/>
                      <a:pt x="1637" y="9621"/>
                    </a:cubicBezTo>
                    <a:cubicBezTo>
                      <a:pt x="1976" y="9539"/>
                      <a:pt x="2304" y="9431"/>
                      <a:pt x="2627" y="9313"/>
                    </a:cubicBezTo>
                    <a:cubicBezTo>
                      <a:pt x="2789" y="9768"/>
                      <a:pt x="3111" y="10142"/>
                      <a:pt x="3513" y="10386"/>
                    </a:cubicBezTo>
                    <a:cubicBezTo>
                      <a:pt x="3478" y="11168"/>
                      <a:pt x="3520" y="11951"/>
                      <a:pt x="3677" y="12728"/>
                    </a:cubicBezTo>
                    <a:cubicBezTo>
                      <a:pt x="3773" y="13206"/>
                      <a:pt x="4234" y="13480"/>
                      <a:pt x="4689" y="13480"/>
                    </a:cubicBezTo>
                    <a:cubicBezTo>
                      <a:pt x="4955" y="13480"/>
                      <a:pt x="5219" y="13386"/>
                      <a:pt x="5406" y="13184"/>
                    </a:cubicBezTo>
                    <a:cubicBezTo>
                      <a:pt x="6228" y="12300"/>
                      <a:pt x="7119" y="11491"/>
                      <a:pt x="8013" y="10686"/>
                    </a:cubicBezTo>
                    <a:cubicBezTo>
                      <a:pt x="8541" y="10316"/>
                      <a:pt x="9043" y="9947"/>
                      <a:pt x="9622" y="9693"/>
                    </a:cubicBezTo>
                    <a:lnTo>
                      <a:pt x="9622" y="9693"/>
                    </a:lnTo>
                    <a:cubicBezTo>
                      <a:pt x="9681" y="10276"/>
                      <a:pt x="9644" y="10852"/>
                      <a:pt x="9328" y="11041"/>
                    </a:cubicBezTo>
                    <a:cubicBezTo>
                      <a:pt x="8361" y="11616"/>
                      <a:pt x="8951" y="12981"/>
                      <a:pt x="9851" y="12981"/>
                    </a:cubicBezTo>
                    <a:cubicBezTo>
                      <a:pt x="10017" y="12981"/>
                      <a:pt x="10193" y="12934"/>
                      <a:pt x="10372" y="12828"/>
                    </a:cubicBezTo>
                    <a:cubicBezTo>
                      <a:pt x="11969" y="11879"/>
                      <a:pt x="11814" y="9492"/>
                      <a:pt x="11389" y="7921"/>
                    </a:cubicBezTo>
                    <a:cubicBezTo>
                      <a:pt x="11778" y="5640"/>
                      <a:pt x="12333" y="3403"/>
                      <a:pt x="12232" y="1066"/>
                    </a:cubicBezTo>
                    <a:cubicBezTo>
                      <a:pt x="12208" y="509"/>
                      <a:pt x="11652" y="1"/>
                      <a:pt x="11115" y="1"/>
                    </a:cubicBezTo>
                    <a:close/>
                  </a:path>
                </a:pathLst>
              </a:custGeom>
              <a:solidFill>
                <a:srgbClr val="D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5"/>
              <p:cNvSpPr/>
              <p:nvPr/>
            </p:nvSpPr>
            <p:spPr>
              <a:xfrm>
                <a:off x="3138750" y="2464800"/>
                <a:ext cx="67950" cy="52675"/>
              </a:xfrm>
              <a:custGeom>
                <a:avLst/>
                <a:gdLst/>
                <a:ahLst/>
                <a:cxnLst/>
                <a:rect l="l" t="t" r="r" b="b"/>
                <a:pathLst>
                  <a:path w="2718"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5"/>
              <p:cNvSpPr/>
              <p:nvPr/>
            </p:nvSpPr>
            <p:spPr>
              <a:xfrm>
                <a:off x="3239675" y="2314675"/>
                <a:ext cx="67950" cy="52725"/>
              </a:xfrm>
              <a:custGeom>
                <a:avLst/>
                <a:gdLst/>
                <a:ahLst/>
                <a:cxnLst/>
                <a:rect l="l" t="t" r="r" b="b"/>
                <a:pathLst>
                  <a:path w="2718" h="2109" extrusionOk="0">
                    <a:moveTo>
                      <a:pt x="1359" y="1"/>
                    </a:moveTo>
                    <a:cubicBezTo>
                      <a:pt x="0" y="1"/>
                      <a:pt x="0"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5"/>
              <p:cNvSpPr/>
              <p:nvPr/>
            </p:nvSpPr>
            <p:spPr>
              <a:xfrm>
                <a:off x="3353550" y="2501025"/>
                <a:ext cx="67925" cy="52700"/>
              </a:xfrm>
              <a:custGeom>
                <a:avLst/>
                <a:gdLst/>
                <a:ahLst/>
                <a:cxnLst/>
                <a:rect l="l" t="t" r="r" b="b"/>
                <a:pathLst>
                  <a:path w="2717" h="2108" extrusionOk="0">
                    <a:moveTo>
                      <a:pt x="1359" y="1"/>
                    </a:moveTo>
                    <a:cubicBezTo>
                      <a:pt x="0" y="1"/>
                      <a:pt x="0" y="2107"/>
                      <a:pt x="1359" y="2107"/>
                    </a:cubicBezTo>
                    <a:cubicBezTo>
                      <a:pt x="2717" y="2107"/>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5"/>
              <p:cNvSpPr/>
              <p:nvPr/>
            </p:nvSpPr>
            <p:spPr>
              <a:xfrm>
                <a:off x="3213800" y="2651125"/>
                <a:ext cx="67925" cy="52675"/>
              </a:xfrm>
              <a:custGeom>
                <a:avLst/>
                <a:gdLst/>
                <a:ahLst/>
                <a:cxnLst/>
                <a:rect l="l" t="t" r="r" b="b"/>
                <a:pathLst>
                  <a:path w="2717" h="2107" extrusionOk="0">
                    <a:moveTo>
                      <a:pt x="1358" y="0"/>
                    </a:moveTo>
                    <a:cubicBezTo>
                      <a:pt x="0" y="0"/>
                      <a:pt x="0" y="2107"/>
                      <a:pt x="1358" y="2107"/>
                    </a:cubicBezTo>
                    <a:cubicBezTo>
                      <a:pt x="2717" y="2107"/>
                      <a:pt x="2717" y="0"/>
                      <a:pt x="1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5"/>
              <p:cNvSpPr/>
              <p:nvPr/>
            </p:nvSpPr>
            <p:spPr>
              <a:xfrm>
                <a:off x="3050750" y="2783075"/>
                <a:ext cx="67975" cy="52700"/>
              </a:xfrm>
              <a:custGeom>
                <a:avLst/>
                <a:gdLst/>
                <a:ahLst/>
                <a:cxnLst/>
                <a:rect l="l" t="t" r="r" b="b"/>
                <a:pathLst>
                  <a:path w="2719" h="2108" extrusionOk="0">
                    <a:moveTo>
                      <a:pt x="1360" y="1"/>
                    </a:moveTo>
                    <a:cubicBezTo>
                      <a:pt x="1" y="1"/>
                      <a:pt x="1" y="2108"/>
                      <a:pt x="1360" y="2108"/>
                    </a:cubicBezTo>
                    <a:cubicBezTo>
                      <a:pt x="2718" y="2108"/>
                      <a:pt x="2719" y="1"/>
                      <a:pt x="13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5"/>
              <p:cNvSpPr/>
              <p:nvPr/>
            </p:nvSpPr>
            <p:spPr>
              <a:xfrm>
                <a:off x="3436350" y="2762375"/>
                <a:ext cx="67975" cy="52700"/>
              </a:xfrm>
              <a:custGeom>
                <a:avLst/>
                <a:gdLst/>
                <a:ahLst/>
                <a:cxnLst/>
                <a:rect l="l" t="t" r="r" b="b"/>
                <a:pathLst>
                  <a:path w="2719" h="2108" extrusionOk="0">
                    <a:moveTo>
                      <a:pt x="1360" y="1"/>
                    </a:moveTo>
                    <a:cubicBezTo>
                      <a:pt x="1" y="1"/>
                      <a:pt x="1" y="2108"/>
                      <a:pt x="1360" y="2108"/>
                    </a:cubicBezTo>
                    <a:cubicBezTo>
                      <a:pt x="2717" y="2108"/>
                      <a:pt x="2719" y="1"/>
                      <a:pt x="1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5"/>
              <p:cNvSpPr/>
              <p:nvPr/>
            </p:nvSpPr>
            <p:spPr>
              <a:xfrm>
                <a:off x="3260375" y="29331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5"/>
              <p:cNvSpPr/>
              <p:nvPr/>
            </p:nvSpPr>
            <p:spPr>
              <a:xfrm>
                <a:off x="3105125" y="32074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5"/>
              <p:cNvSpPr/>
              <p:nvPr/>
            </p:nvSpPr>
            <p:spPr>
              <a:xfrm>
                <a:off x="3369050" y="3277325"/>
                <a:ext cx="67975" cy="52725"/>
              </a:xfrm>
              <a:custGeom>
                <a:avLst/>
                <a:gdLst/>
                <a:ahLst/>
                <a:cxnLst/>
                <a:rect l="l" t="t" r="r" b="b"/>
                <a:pathLst>
                  <a:path w="2719" h="2109" extrusionOk="0">
                    <a:moveTo>
                      <a:pt x="1359" y="1"/>
                    </a:moveTo>
                    <a:cubicBezTo>
                      <a:pt x="1" y="1"/>
                      <a:pt x="1"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5"/>
              <p:cNvSpPr/>
              <p:nvPr/>
            </p:nvSpPr>
            <p:spPr>
              <a:xfrm>
                <a:off x="3506225" y="3013400"/>
                <a:ext cx="67950" cy="52700"/>
              </a:xfrm>
              <a:custGeom>
                <a:avLst/>
                <a:gdLst/>
                <a:ahLst/>
                <a:cxnLst/>
                <a:rect l="l" t="t" r="r" b="b"/>
                <a:pathLst>
                  <a:path w="2718" h="2108" extrusionOk="0">
                    <a:moveTo>
                      <a:pt x="1359" y="0"/>
                    </a:moveTo>
                    <a:cubicBezTo>
                      <a:pt x="0" y="0"/>
                      <a:pt x="0" y="2107"/>
                      <a:pt x="1359" y="2107"/>
                    </a:cubicBezTo>
                    <a:cubicBezTo>
                      <a:pt x="2717"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5"/>
              <p:cNvSpPr/>
              <p:nvPr/>
            </p:nvSpPr>
            <p:spPr>
              <a:xfrm>
                <a:off x="3627850" y="31919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5"/>
              <p:cNvSpPr/>
              <p:nvPr/>
            </p:nvSpPr>
            <p:spPr>
              <a:xfrm>
                <a:off x="3806425" y="2943525"/>
                <a:ext cx="67925" cy="52700"/>
              </a:xfrm>
              <a:custGeom>
                <a:avLst/>
                <a:gdLst/>
                <a:ahLst/>
                <a:cxnLst/>
                <a:rect l="l" t="t" r="r" b="b"/>
                <a:pathLst>
                  <a:path w="2717" h="2108" extrusionOk="0">
                    <a:moveTo>
                      <a:pt x="1359" y="1"/>
                    </a:moveTo>
                    <a:cubicBezTo>
                      <a:pt x="0" y="1"/>
                      <a:pt x="0" y="2108"/>
                      <a:pt x="1359" y="2108"/>
                    </a:cubicBezTo>
                    <a:cubicBezTo>
                      <a:pt x="2717" y="2108"/>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5"/>
              <p:cNvSpPr/>
              <p:nvPr/>
            </p:nvSpPr>
            <p:spPr>
              <a:xfrm>
                <a:off x="4008250" y="30599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5"/>
              <p:cNvSpPr/>
              <p:nvPr/>
            </p:nvSpPr>
            <p:spPr>
              <a:xfrm>
                <a:off x="4075525" y="2824500"/>
                <a:ext cx="67975" cy="52675"/>
              </a:xfrm>
              <a:custGeom>
                <a:avLst/>
                <a:gdLst/>
                <a:ahLst/>
                <a:cxnLst/>
                <a:rect l="l" t="t" r="r" b="b"/>
                <a:pathLst>
                  <a:path w="2719"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5"/>
              <p:cNvSpPr/>
              <p:nvPr/>
            </p:nvSpPr>
            <p:spPr>
              <a:xfrm>
                <a:off x="3785675" y="2620050"/>
                <a:ext cx="67975" cy="52700"/>
              </a:xfrm>
              <a:custGeom>
                <a:avLst/>
                <a:gdLst/>
                <a:ahLst/>
                <a:cxnLst/>
                <a:rect l="l" t="t" r="r" b="b"/>
                <a:pathLst>
                  <a:path w="2719" h="2108" extrusionOk="0">
                    <a:moveTo>
                      <a:pt x="1360" y="0"/>
                    </a:moveTo>
                    <a:cubicBezTo>
                      <a:pt x="1" y="0"/>
                      <a:pt x="1" y="2107"/>
                      <a:pt x="1360" y="2107"/>
                    </a:cubicBezTo>
                    <a:cubicBezTo>
                      <a:pt x="2719" y="2107"/>
                      <a:pt x="2719" y="0"/>
                      <a:pt x="1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5"/>
              <p:cNvSpPr/>
              <p:nvPr/>
            </p:nvSpPr>
            <p:spPr>
              <a:xfrm>
                <a:off x="3847800" y="241302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5"/>
              <p:cNvSpPr/>
              <p:nvPr/>
            </p:nvSpPr>
            <p:spPr>
              <a:xfrm>
                <a:off x="4018600" y="2221525"/>
                <a:ext cx="67950" cy="52700"/>
              </a:xfrm>
              <a:custGeom>
                <a:avLst/>
                <a:gdLst/>
                <a:ahLst/>
                <a:cxnLst/>
                <a:rect l="l" t="t" r="r" b="b"/>
                <a:pathLst>
                  <a:path w="2718" h="2108" extrusionOk="0">
                    <a:moveTo>
                      <a:pt x="1359" y="1"/>
                    </a:moveTo>
                    <a:cubicBezTo>
                      <a:pt x="1" y="1"/>
                      <a:pt x="1" y="2107"/>
                      <a:pt x="1359" y="2107"/>
                    </a:cubicBezTo>
                    <a:cubicBezTo>
                      <a:pt x="2718" y="2107"/>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5"/>
              <p:cNvSpPr/>
              <p:nvPr/>
            </p:nvSpPr>
            <p:spPr>
              <a:xfrm>
                <a:off x="4233400" y="24415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5"/>
              <p:cNvSpPr/>
              <p:nvPr/>
            </p:nvSpPr>
            <p:spPr>
              <a:xfrm>
                <a:off x="4091050" y="2389725"/>
                <a:ext cx="67975" cy="52700"/>
              </a:xfrm>
              <a:custGeom>
                <a:avLst/>
                <a:gdLst/>
                <a:ahLst/>
                <a:cxnLst/>
                <a:rect l="l" t="t" r="r" b="b"/>
                <a:pathLst>
                  <a:path w="2719" h="2108" extrusionOk="0">
                    <a:moveTo>
                      <a:pt x="1360" y="1"/>
                    </a:moveTo>
                    <a:cubicBezTo>
                      <a:pt x="1" y="1"/>
                      <a:pt x="1" y="2108"/>
                      <a:pt x="1360" y="2108"/>
                    </a:cubicBezTo>
                    <a:cubicBezTo>
                      <a:pt x="2719" y="2108"/>
                      <a:pt x="2717" y="1"/>
                      <a:pt x="13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5"/>
              <p:cNvSpPr/>
              <p:nvPr/>
            </p:nvSpPr>
            <p:spPr>
              <a:xfrm>
                <a:off x="3555375" y="2394925"/>
                <a:ext cx="67975" cy="52700"/>
              </a:xfrm>
              <a:custGeom>
                <a:avLst/>
                <a:gdLst/>
                <a:ahLst/>
                <a:cxnLst/>
                <a:rect l="l" t="t" r="r" b="b"/>
                <a:pathLst>
                  <a:path w="2719" h="2108" extrusionOk="0">
                    <a:moveTo>
                      <a:pt x="1359" y="1"/>
                    </a:moveTo>
                    <a:cubicBezTo>
                      <a:pt x="0" y="1"/>
                      <a:pt x="0" y="2108"/>
                      <a:pt x="1359" y="2108"/>
                    </a:cubicBezTo>
                    <a:cubicBezTo>
                      <a:pt x="2717" y="2108"/>
                      <a:pt x="271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5"/>
              <p:cNvSpPr/>
              <p:nvPr/>
            </p:nvSpPr>
            <p:spPr>
              <a:xfrm>
                <a:off x="4334300" y="28840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5"/>
              <p:cNvSpPr/>
              <p:nvPr/>
            </p:nvSpPr>
            <p:spPr>
              <a:xfrm>
                <a:off x="2991150" y="1294925"/>
                <a:ext cx="240300" cy="221675"/>
              </a:xfrm>
              <a:custGeom>
                <a:avLst/>
                <a:gdLst/>
                <a:ahLst/>
                <a:cxnLst/>
                <a:rect l="l" t="t" r="r" b="b"/>
                <a:pathLst>
                  <a:path w="9612" h="8867" extrusionOk="0">
                    <a:moveTo>
                      <a:pt x="4085" y="1"/>
                    </a:moveTo>
                    <a:cubicBezTo>
                      <a:pt x="3205" y="1"/>
                      <a:pt x="2336" y="325"/>
                      <a:pt x="1615" y="1054"/>
                    </a:cubicBezTo>
                    <a:cubicBezTo>
                      <a:pt x="212" y="2470"/>
                      <a:pt x="1" y="4788"/>
                      <a:pt x="1122" y="6418"/>
                    </a:cubicBezTo>
                    <a:cubicBezTo>
                      <a:pt x="2126" y="7875"/>
                      <a:pt x="4124" y="8867"/>
                      <a:pt x="5947" y="8867"/>
                    </a:cubicBezTo>
                    <a:cubicBezTo>
                      <a:pt x="7467" y="8867"/>
                      <a:pt x="8866" y="8177"/>
                      <a:pt x="9467" y="6493"/>
                    </a:cubicBezTo>
                    <a:cubicBezTo>
                      <a:pt x="9612" y="6086"/>
                      <a:pt x="9278" y="5820"/>
                      <a:pt x="8939" y="5820"/>
                    </a:cubicBezTo>
                    <a:cubicBezTo>
                      <a:pt x="8717" y="5820"/>
                      <a:pt x="8492" y="5934"/>
                      <a:pt x="8398" y="6198"/>
                    </a:cubicBezTo>
                    <a:cubicBezTo>
                      <a:pt x="7989" y="7343"/>
                      <a:pt x="7044" y="7777"/>
                      <a:pt x="5997" y="7777"/>
                    </a:cubicBezTo>
                    <a:cubicBezTo>
                      <a:pt x="4754" y="7777"/>
                      <a:pt x="3368" y="7165"/>
                      <a:pt x="2566" y="6402"/>
                    </a:cubicBezTo>
                    <a:cubicBezTo>
                      <a:pt x="517" y="4451"/>
                      <a:pt x="1990" y="1105"/>
                      <a:pt x="4227" y="1105"/>
                    </a:cubicBezTo>
                    <a:cubicBezTo>
                      <a:pt x="4798" y="1105"/>
                      <a:pt x="5420" y="1323"/>
                      <a:pt x="6045" y="1839"/>
                    </a:cubicBezTo>
                    <a:cubicBezTo>
                      <a:pt x="6160" y="1935"/>
                      <a:pt x="6287" y="1975"/>
                      <a:pt x="6409" y="1975"/>
                    </a:cubicBezTo>
                    <a:cubicBezTo>
                      <a:pt x="6865" y="1975"/>
                      <a:pt x="7264" y="1414"/>
                      <a:pt x="6829" y="1055"/>
                    </a:cubicBezTo>
                    <a:lnTo>
                      <a:pt x="6829" y="1055"/>
                    </a:lnTo>
                    <a:lnTo>
                      <a:pt x="6829" y="1057"/>
                    </a:lnTo>
                    <a:cubicBezTo>
                      <a:pt x="6019" y="387"/>
                      <a:pt x="5045" y="1"/>
                      <a:pt x="40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5"/>
              <p:cNvSpPr/>
              <p:nvPr/>
            </p:nvSpPr>
            <p:spPr>
              <a:xfrm>
                <a:off x="3060075" y="1380550"/>
                <a:ext cx="125100" cy="84950"/>
              </a:xfrm>
              <a:custGeom>
                <a:avLst/>
                <a:gdLst/>
                <a:ahLst/>
                <a:cxnLst/>
                <a:rect l="l" t="t" r="r" b="b"/>
                <a:pathLst>
                  <a:path w="5004" h="3398" extrusionOk="0">
                    <a:moveTo>
                      <a:pt x="1162" y="0"/>
                    </a:moveTo>
                    <a:cubicBezTo>
                      <a:pt x="1013" y="0"/>
                      <a:pt x="863" y="4"/>
                      <a:pt x="713" y="14"/>
                    </a:cubicBezTo>
                    <a:cubicBezTo>
                      <a:pt x="18" y="58"/>
                      <a:pt x="0" y="1124"/>
                      <a:pt x="671" y="1124"/>
                    </a:cubicBezTo>
                    <a:cubicBezTo>
                      <a:pt x="684" y="1124"/>
                      <a:pt x="698" y="1124"/>
                      <a:pt x="713" y="1123"/>
                    </a:cubicBezTo>
                    <a:lnTo>
                      <a:pt x="713" y="1124"/>
                    </a:lnTo>
                    <a:cubicBezTo>
                      <a:pt x="866" y="1114"/>
                      <a:pt x="1019" y="1110"/>
                      <a:pt x="1172" y="1110"/>
                    </a:cubicBezTo>
                    <a:cubicBezTo>
                      <a:pt x="1829" y="1110"/>
                      <a:pt x="2480" y="1190"/>
                      <a:pt x="3133" y="1260"/>
                    </a:cubicBezTo>
                    <a:lnTo>
                      <a:pt x="3133" y="1260"/>
                    </a:lnTo>
                    <a:cubicBezTo>
                      <a:pt x="2770" y="1647"/>
                      <a:pt x="2404" y="2030"/>
                      <a:pt x="2058" y="2432"/>
                    </a:cubicBezTo>
                    <a:cubicBezTo>
                      <a:pt x="1703" y="2842"/>
                      <a:pt x="2074" y="3398"/>
                      <a:pt x="2477" y="3398"/>
                    </a:cubicBezTo>
                    <a:cubicBezTo>
                      <a:pt x="2603" y="3398"/>
                      <a:pt x="2731" y="3344"/>
                      <a:pt x="2842" y="3216"/>
                    </a:cubicBezTo>
                    <a:cubicBezTo>
                      <a:pt x="3437" y="2524"/>
                      <a:pt x="4093" y="1886"/>
                      <a:pt x="4689" y="1193"/>
                    </a:cubicBezTo>
                    <a:cubicBezTo>
                      <a:pt x="5003" y="828"/>
                      <a:pt x="4795" y="267"/>
                      <a:pt x="4297" y="246"/>
                    </a:cubicBezTo>
                    <a:cubicBezTo>
                      <a:pt x="3247" y="203"/>
                      <a:pt x="2212" y="0"/>
                      <a:pt x="116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5"/>
              <p:cNvSpPr/>
              <p:nvPr/>
            </p:nvSpPr>
            <p:spPr>
              <a:xfrm>
                <a:off x="3195625" y="948925"/>
                <a:ext cx="1065725" cy="868675"/>
              </a:xfrm>
              <a:custGeom>
                <a:avLst/>
                <a:gdLst/>
                <a:ahLst/>
                <a:cxnLst/>
                <a:rect l="l" t="t" r="r" b="b"/>
                <a:pathLst>
                  <a:path w="42629" h="34747" extrusionOk="0">
                    <a:moveTo>
                      <a:pt x="40688" y="0"/>
                    </a:moveTo>
                    <a:cubicBezTo>
                      <a:pt x="40412" y="0"/>
                      <a:pt x="40158" y="175"/>
                      <a:pt x="40201" y="528"/>
                    </a:cubicBezTo>
                    <a:cubicBezTo>
                      <a:pt x="41365" y="10067"/>
                      <a:pt x="38047" y="23368"/>
                      <a:pt x="30842" y="30037"/>
                    </a:cubicBezTo>
                    <a:cubicBezTo>
                      <a:pt x="28224" y="32461"/>
                      <a:pt x="25568" y="33420"/>
                      <a:pt x="22845" y="33420"/>
                    </a:cubicBezTo>
                    <a:cubicBezTo>
                      <a:pt x="19882" y="33420"/>
                      <a:pt x="16841" y="32284"/>
                      <a:pt x="13684" y="30664"/>
                    </a:cubicBezTo>
                    <a:cubicBezTo>
                      <a:pt x="8730" y="28123"/>
                      <a:pt x="4262" y="24779"/>
                      <a:pt x="1228" y="20044"/>
                    </a:cubicBezTo>
                    <a:cubicBezTo>
                      <a:pt x="1111" y="19862"/>
                      <a:pt x="941" y="19787"/>
                      <a:pt x="772" y="19787"/>
                    </a:cubicBezTo>
                    <a:cubicBezTo>
                      <a:pt x="384" y="19787"/>
                      <a:pt x="1" y="20183"/>
                      <a:pt x="270" y="20604"/>
                    </a:cubicBezTo>
                    <a:cubicBezTo>
                      <a:pt x="3531" y="25694"/>
                      <a:pt x="8359" y="29241"/>
                      <a:pt x="13708" y="31920"/>
                    </a:cubicBezTo>
                    <a:cubicBezTo>
                      <a:pt x="16754" y="33444"/>
                      <a:pt x="19868" y="34746"/>
                      <a:pt x="23010" y="34746"/>
                    </a:cubicBezTo>
                    <a:cubicBezTo>
                      <a:pt x="24812" y="34746"/>
                      <a:pt x="26623" y="34318"/>
                      <a:pt x="28436" y="33258"/>
                    </a:cubicBezTo>
                    <a:cubicBezTo>
                      <a:pt x="38461" y="27392"/>
                      <a:pt x="42628" y="11340"/>
                      <a:pt x="41310" y="528"/>
                    </a:cubicBezTo>
                    <a:cubicBezTo>
                      <a:pt x="41267" y="177"/>
                      <a:pt x="40966" y="0"/>
                      <a:pt x="4068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5"/>
              <p:cNvSpPr/>
              <p:nvPr/>
            </p:nvSpPr>
            <p:spPr>
              <a:xfrm>
                <a:off x="3127775" y="781375"/>
                <a:ext cx="1104525" cy="559800"/>
              </a:xfrm>
              <a:custGeom>
                <a:avLst/>
                <a:gdLst/>
                <a:ahLst/>
                <a:cxnLst/>
                <a:rect l="l" t="t" r="r" b="b"/>
                <a:pathLst>
                  <a:path w="44181" h="22392" extrusionOk="0">
                    <a:moveTo>
                      <a:pt x="20432" y="1"/>
                    </a:moveTo>
                    <a:cubicBezTo>
                      <a:pt x="20300" y="1"/>
                      <a:pt x="20169" y="49"/>
                      <a:pt x="20058" y="157"/>
                    </a:cubicBezTo>
                    <a:cubicBezTo>
                      <a:pt x="17178" y="2969"/>
                      <a:pt x="13882" y="4095"/>
                      <a:pt x="10343" y="4095"/>
                    </a:cubicBezTo>
                    <a:cubicBezTo>
                      <a:pt x="8585" y="4095"/>
                      <a:pt x="6766" y="3817"/>
                      <a:pt x="4909" y="3330"/>
                    </a:cubicBezTo>
                    <a:cubicBezTo>
                      <a:pt x="4865" y="3319"/>
                      <a:pt x="4820" y="3313"/>
                      <a:pt x="4775" y="3313"/>
                    </a:cubicBezTo>
                    <a:cubicBezTo>
                      <a:pt x="4481" y="3313"/>
                      <a:pt x="4189" y="3548"/>
                      <a:pt x="4208" y="3866"/>
                    </a:cubicBezTo>
                    <a:cubicBezTo>
                      <a:pt x="4484" y="8588"/>
                      <a:pt x="3505" y="12449"/>
                      <a:pt x="1584" y="16693"/>
                    </a:cubicBezTo>
                    <a:cubicBezTo>
                      <a:pt x="798" y="18429"/>
                      <a:pt x="0" y="20104"/>
                      <a:pt x="580" y="22003"/>
                    </a:cubicBezTo>
                    <a:cubicBezTo>
                      <a:pt x="662" y="22274"/>
                      <a:pt x="881" y="22391"/>
                      <a:pt x="1101" y="22391"/>
                    </a:cubicBezTo>
                    <a:cubicBezTo>
                      <a:pt x="1436" y="22391"/>
                      <a:pt x="1774" y="22122"/>
                      <a:pt x="1648" y="21709"/>
                    </a:cubicBezTo>
                    <a:cubicBezTo>
                      <a:pt x="783" y="18868"/>
                      <a:pt x="3549" y="15651"/>
                      <a:pt x="4388" y="12952"/>
                    </a:cubicBezTo>
                    <a:cubicBezTo>
                      <a:pt x="4778" y="11698"/>
                      <a:pt x="4921" y="5441"/>
                      <a:pt x="5941" y="4747"/>
                    </a:cubicBezTo>
                    <a:cubicBezTo>
                      <a:pt x="6045" y="4677"/>
                      <a:pt x="6279" y="4648"/>
                      <a:pt x="6601" y="4648"/>
                    </a:cubicBezTo>
                    <a:cubicBezTo>
                      <a:pt x="8010" y="4648"/>
                      <a:pt x="11101" y="5197"/>
                      <a:pt x="12376" y="5197"/>
                    </a:cubicBezTo>
                    <a:cubicBezTo>
                      <a:pt x="12500" y="5197"/>
                      <a:pt x="12608" y="5192"/>
                      <a:pt x="12695" y="5181"/>
                    </a:cubicBezTo>
                    <a:cubicBezTo>
                      <a:pt x="15166" y="4849"/>
                      <a:pt x="16663" y="3875"/>
                      <a:pt x="18780" y="2768"/>
                    </a:cubicBezTo>
                    <a:cubicBezTo>
                      <a:pt x="19796" y="2237"/>
                      <a:pt x="20150" y="1957"/>
                      <a:pt x="20547" y="1957"/>
                    </a:cubicBezTo>
                    <a:cubicBezTo>
                      <a:pt x="20867" y="1957"/>
                      <a:pt x="21215" y="2138"/>
                      <a:pt x="21960" y="2515"/>
                    </a:cubicBezTo>
                    <a:cubicBezTo>
                      <a:pt x="23051" y="3064"/>
                      <a:pt x="24021" y="4205"/>
                      <a:pt x="25068" y="4853"/>
                    </a:cubicBezTo>
                    <a:cubicBezTo>
                      <a:pt x="26829" y="5942"/>
                      <a:pt x="28662" y="6639"/>
                      <a:pt x="30740" y="6819"/>
                    </a:cubicBezTo>
                    <a:cubicBezTo>
                      <a:pt x="31256" y="6864"/>
                      <a:pt x="31792" y="6891"/>
                      <a:pt x="32336" y="6891"/>
                    </a:cubicBezTo>
                    <a:cubicBezTo>
                      <a:pt x="34758" y="6891"/>
                      <a:pt x="37321" y="6362"/>
                      <a:pt x="38874" y="4554"/>
                    </a:cubicBezTo>
                    <a:lnTo>
                      <a:pt x="38874" y="4554"/>
                    </a:lnTo>
                    <a:cubicBezTo>
                      <a:pt x="39703" y="6463"/>
                      <a:pt x="40955" y="7931"/>
                      <a:pt x="43175" y="7931"/>
                    </a:cubicBezTo>
                    <a:cubicBezTo>
                      <a:pt x="43270" y="7931"/>
                      <a:pt x="43368" y="7928"/>
                      <a:pt x="43467" y="7923"/>
                    </a:cubicBezTo>
                    <a:cubicBezTo>
                      <a:pt x="44164" y="7883"/>
                      <a:pt x="44181" y="6812"/>
                      <a:pt x="43505" y="6812"/>
                    </a:cubicBezTo>
                    <a:cubicBezTo>
                      <a:pt x="43492" y="6812"/>
                      <a:pt x="43480" y="6813"/>
                      <a:pt x="43467" y="6813"/>
                    </a:cubicBezTo>
                    <a:lnTo>
                      <a:pt x="43466" y="6813"/>
                    </a:lnTo>
                    <a:cubicBezTo>
                      <a:pt x="41262" y="6445"/>
                      <a:pt x="39957" y="5253"/>
                      <a:pt x="39549" y="3237"/>
                    </a:cubicBezTo>
                    <a:cubicBezTo>
                      <a:pt x="39464" y="2988"/>
                      <a:pt x="39222" y="2837"/>
                      <a:pt x="38985" y="2837"/>
                    </a:cubicBezTo>
                    <a:cubicBezTo>
                      <a:pt x="38811" y="2837"/>
                      <a:pt x="38639" y="2919"/>
                      <a:pt x="38535" y="3105"/>
                    </a:cubicBezTo>
                    <a:cubicBezTo>
                      <a:pt x="37387" y="5166"/>
                      <a:pt x="34849" y="5795"/>
                      <a:pt x="32456" y="5795"/>
                    </a:cubicBezTo>
                    <a:cubicBezTo>
                      <a:pt x="31519" y="5795"/>
                      <a:pt x="30604" y="5698"/>
                      <a:pt x="29804" y="5553"/>
                    </a:cubicBezTo>
                    <a:cubicBezTo>
                      <a:pt x="26188" y="4899"/>
                      <a:pt x="23585" y="2409"/>
                      <a:pt x="20842" y="157"/>
                    </a:cubicBezTo>
                    <a:cubicBezTo>
                      <a:pt x="20721" y="58"/>
                      <a:pt x="20576" y="1"/>
                      <a:pt x="2043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5"/>
              <p:cNvSpPr/>
              <p:nvPr/>
            </p:nvSpPr>
            <p:spPr>
              <a:xfrm>
                <a:off x="3367075" y="1634975"/>
                <a:ext cx="474025" cy="585600"/>
              </a:xfrm>
              <a:custGeom>
                <a:avLst/>
                <a:gdLst/>
                <a:ahLst/>
                <a:cxnLst/>
                <a:rect l="l" t="t" r="r" b="b"/>
                <a:pathLst>
                  <a:path w="18961" h="23424" extrusionOk="0">
                    <a:moveTo>
                      <a:pt x="1393" y="1"/>
                    </a:moveTo>
                    <a:cubicBezTo>
                      <a:pt x="1116" y="1"/>
                      <a:pt x="849" y="178"/>
                      <a:pt x="867" y="535"/>
                    </a:cubicBezTo>
                    <a:lnTo>
                      <a:pt x="867" y="536"/>
                    </a:lnTo>
                    <a:cubicBezTo>
                      <a:pt x="1024" y="3695"/>
                      <a:pt x="368" y="6564"/>
                      <a:pt x="118" y="9674"/>
                    </a:cubicBezTo>
                    <a:cubicBezTo>
                      <a:pt x="1" y="11133"/>
                      <a:pt x="2" y="12271"/>
                      <a:pt x="860" y="13508"/>
                    </a:cubicBezTo>
                    <a:cubicBezTo>
                      <a:pt x="2033" y="15201"/>
                      <a:pt x="4283" y="16241"/>
                      <a:pt x="5941" y="17360"/>
                    </a:cubicBezTo>
                    <a:cubicBezTo>
                      <a:pt x="9050" y="19463"/>
                      <a:pt x="12430" y="21139"/>
                      <a:pt x="15465" y="23342"/>
                    </a:cubicBezTo>
                    <a:cubicBezTo>
                      <a:pt x="15543" y="23399"/>
                      <a:pt x="15632" y="23423"/>
                      <a:pt x="15722" y="23423"/>
                    </a:cubicBezTo>
                    <a:cubicBezTo>
                      <a:pt x="15919" y="23423"/>
                      <a:pt x="16122" y="23303"/>
                      <a:pt x="16225" y="23143"/>
                    </a:cubicBezTo>
                    <a:cubicBezTo>
                      <a:pt x="17556" y="21076"/>
                      <a:pt x="18961" y="19415"/>
                      <a:pt x="18760" y="16876"/>
                    </a:cubicBezTo>
                    <a:cubicBezTo>
                      <a:pt x="18502" y="13640"/>
                      <a:pt x="17928" y="10420"/>
                      <a:pt x="17680" y="7161"/>
                    </a:cubicBezTo>
                    <a:cubicBezTo>
                      <a:pt x="17653" y="6806"/>
                      <a:pt x="17360" y="6628"/>
                      <a:pt x="17083" y="6628"/>
                    </a:cubicBezTo>
                    <a:cubicBezTo>
                      <a:pt x="16806" y="6628"/>
                      <a:pt x="16544" y="6805"/>
                      <a:pt x="16571" y="7161"/>
                    </a:cubicBezTo>
                    <a:cubicBezTo>
                      <a:pt x="16709" y="8967"/>
                      <a:pt x="16710" y="10795"/>
                      <a:pt x="16913" y="12595"/>
                    </a:cubicBezTo>
                    <a:cubicBezTo>
                      <a:pt x="17084" y="14113"/>
                      <a:pt x="17791" y="16015"/>
                      <a:pt x="17728" y="17470"/>
                    </a:cubicBezTo>
                    <a:cubicBezTo>
                      <a:pt x="17604" y="20302"/>
                      <a:pt x="16617" y="21263"/>
                      <a:pt x="15275" y="21263"/>
                    </a:cubicBezTo>
                    <a:cubicBezTo>
                      <a:pt x="13218" y="21263"/>
                      <a:pt x="10329" y="19006"/>
                      <a:pt x="8438" y="17773"/>
                    </a:cubicBezTo>
                    <a:cubicBezTo>
                      <a:pt x="4937" y="15488"/>
                      <a:pt x="687" y="13549"/>
                      <a:pt x="1366" y="8691"/>
                    </a:cubicBezTo>
                    <a:cubicBezTo>
                      <a:pt x="1758" y="5887"/>
                      <a:pt x="2118" y="3398"/>
                      <a:pt x="1976" y="535"/>
                    </a:cubicBezTo>
                    <a:cubicBezTo>
                      <a:pt x="1958" y="179"/>
                      <a:pt x="1671" y="1"/>
                      <a:pt x="139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5"/>
              <p:cNvSpPr/>
              <p:nvPr/>
            </p:nvSpPr>
            <p:spPr>
              <a:xfrm>
                <a:off x="3260625" y="1889850"/>
                <a:ext cx="518875" cy="479000"/>
              </a:xfrm>
              <a:custGeom>
                <a:avLst/>
                <a:gdLst/>
                <a:ahLst/>
                <a:cxnLst/>
                <a:rect l="l" t="t" r="r" b="b"/>
                <a:pathLst>
                  <a:path w="20755" h="19160" extrusionOk="0">
                    <a:moveTo>
                      <a:pt x="4695" y="0"/>
                    </a:moveTo>
                    <a:cubicBezTo>
                      <a:pt x="4572" y="0"/>
                      <a:pt x="4445" y="42"/>
                      <a:pt x="4329" y="140"/>
                    </a:cubicBezTo>
                    <a:cubicBezTo>
                      <a:pt x="2219" y="1922"/>
                      <a:pt x="1" y="5507"/>
                      <a:pt x="1448" y="8321"/>
                    </a:cubicBezTo>
                    <a:cubicBezTo>
                      <a:pt x="2027" y="9448"/>
                      <a:pt x="3091" y="10174"/>
                      <a:pt x="4210" y="10693"/>
                    </a:cubicBezTo>
                    <a:cubicBezTo>
                      <a:pt x="5868" y="11462"/>
                      <a:pt x="8959" y="11136"/>
                      <a:pt x="10249" y="12174"/>
                    </a:cubicBezTo>
                    <a:cubicBezTo>
                      <a:pt x="11587" y="13249"/>
                      <a:pt x="11331" y="15824"/>
                      <a:pt x="12536" y="17215"/>
                    </a:cubicBezTo>
                    <a:cubicBezTo>
                      <a:pt x="13426" y="18241"/>
                      <a:pt x="14821" y="19125"/>
                      <a:pt x="16216" y="19158"/>
                    </a:cubicBezTo>
                    <a:cubicBezTo>
                      <a:pt x="16248" y="19159"/>
                      <a:pt x="16281" y="19160"/>
                      <a:pt x="16313" y="19160"/>
                    </a:cubicBezTo>
                    <a:cubicBezTo>
                      <a:pt x="19475" y="19160"/>
                      <a:pt x="20201" y="15398"/>
                      <a:pt x="20673" y="12958"/>
                    </a:cubicBezTo>
                    <a:cubicBezTo>
                      <a:pt x="20754" y="12538"/>
                      <a:pt x="20400" y="12263"/>
                      <a:pt x="20075" y="12263"/>
                    </a:cubicBezTo>
                    <a:cubicBezTo>
                      <a:pt x="19860" y="12263"/>
                      <a:pt x="19658" y="12384"/>
                      <a:pt x="19603" y="12663"/>
                    </a:cubicBezTo>
                    <a:cubicBezTo>
                      <a:pt x="19356" y="13935"/>
                      <a:pt x="19226" y="15737"/>
                      <a:pt x="18372" y="16767"/>
                    </a:cubicBezTo>
                    <a:cubicBezTo>
                      <a:pt x="17558" y="17749"/>
                      <a:pt x="16801" y="18134"/>
                      <a:pt x="16114" y="18134"/>
                    </a:cubicBezTo>
                    <a:cubicBezTo>
                      <a:pt x="14183" y="18134"/>
                      <a:pt x="12803" y="15098"/>
                      <a:pt x="12227" y="13762"/>
                    </a:cubicBezTo>
                    <a:cubicBezTo>
                      <a:pt x="11806" y="12786"/>
                      <a:pt x="11716" y="11624"/>
                      <a:pt x="10756" y="10973"/>
                    </a:cubicBezTo>
                    <a:cubicBezTo>
                      <a:pt x="9588" y="10183"/>
                      <a:pt x="7426" y="10545"/>
                      <a:pt x="6147" y="10192"/>
                    </a:cubicBezTo>
                    <a:cubicBezTo>
                      <a:pt x="1010" y="8773"/>
                      <a:pt x="1676" y="3826"/>
                      <a:pt x="5113" y="924"/>
                    </a:cubicBezTo>
                    <a:cubicBezTo>
                      <a:pt x="5544" y="561"/>
                      <a:pt x="5148" y="0"/>
                      <a:pt x="46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5"/>
              <p:cNvSpPr/>
              <p:nvPr/>
            </p:nvSpPr>
            <p:spPr>
              <a:xfrm>
                <a:off x="3736950" y="1879975"/>
                <a:ext cx="328075" cy="366650"/>
              </a:xfrm>
              <a:custGeom>
                <a:avLst/>
                <a:gdLst/>
                <a:ahLst/>
                <a:cxnLst/>
                <a:rect l="l" t="t" r="r" b="b"/>
                <a:pathLst>
                  <a:path w="13123" h="14666" extrusionOk="0">
                    <a:moveTo>
                      <a:pt x="3163" y="1"/>
                    </a:moveTo>
                    <a:cubicBezTo>
                      <a:pt x="3133" y="1"/>
                      <a:pt x="3104" y="1"/>
                      <a:pt x="3074" y="2"/>
                    </a:cubicBezTo>
                    <a:cubicBezTo>
                      <a:pt x="2365" y="15"/>
                      <a:pt x="2359" y="1111"/>
                      <a:pt x="3062" y="1111"/>
                    </a:cubicBezTo>
                    <a:cubicBezTo>
                      <a:pt x="3066" y="1111"/>
                      <a:pt x="3070" y="1111"/>
                      <a:pt x="3074" y="1111"/>
                    </a:cubicBezTo>
                    <a:cubicBezTo>
                      <a:pt x="3094" y="1111"/>
                      <a:pt x="3114" y="1110"/>
                      <a:pt x="3134" y="1110"/>
                    </a:cubicBezTo>
                    <a:cubicBezTo>
                      <a:pt x="6574" y="1110"/>
                      <a:pt x="11951" y="6541"/>
                      <a:pt x="6581" y="8125"/>
                    </a:cubicBezTo>
                    <a:cubicBezTo>
                      <a:pt x="6251" y="8221"/>
                      <a:pt x="6049" y="8632"/>
                      <a:pt x="6248" y="8939"/>
                    </a:cubicBezTo>
                    <a:cubicBezTo>
                      <a:pt x="7306" y="10565"/>
                      <a:pt x="8036" y="12684"/>
                      <a:pt x="5560" y="13395"/>
                    </a:cubicBezTo>
                    <a:cubicBezTo>
                      <a:pt x="5188" y="13502"/>
                      <a:pt x="4804" y="13550"/>
                      <a:pt x="4418" y="13550"/>
                    </a:cubicBezTo>
                    <a:cubicBezTo>
                      <a:pt x="3256" y="13550"/>
                      <a:pt x="2069" y="13119"/>
                      <a:pt x="1093" y="12581"/>
                    </a:cubicBezTo>
                    <a:cubicBezTo>
                      <a:pt x="1000" y="12530"/>
                      <a:pt x="908" y="12508"/>
                      <a:pt x="822" y="12508"/>
                    </a:cubicBezTo>
                    <a:cubicBezTo>
                      <a:pt x="327" y="12508"/>
                      <a:pt x="0" y="13245"/>
                      <a:pt x="533" y="13540"/>
                    </a:cubicBezTo>
                    <a:lnTo>
                      <a:pt x="533" y="13538"/>
                    </a:lnTo>
                    <a:cubicBezTo>
                      <a:pt x="1672" y="14166"/>
                      <a:pt x="3136" y="14665"/>
                      <a:pt x="4542" y="14665"/>
                    </a:cubicBezTo>
                    <a:cubicBezTo>
                      <a:pt x="5485" y="14665"/>
                      <a:pt x="6402" y="14441"/>
                      <a:pt x="7176" y="13881"/>
                    </a:cubicBezTo>
                    <a:cubicBezTo>
                      <a:pt x="8951" y="12598"/>
                      <a:pt x="8476" y="10598"/>
                      <a:pt x="7557" y="8958"/>
                    </a:cubicBezTo>
                    <a:lnTo>
                      <a:pt x="7557" y="8958"/>
                    </a:lnTo>
                    <a:cubicBezTo>
                      <a:pt x="13123" y="6712"/>
                      <a:pt x="7806" y="1"/>
                      <a:pt x="3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5"/>
              <p:cNvSpPr/>
              <p:nvPr/>
            </p:nvSpPr>
            <p:spPr>
              <a:xfrm>
                <a:off x="2922025" y="1967425"/>
                <a:ext cx="1709675" cy="1506675"/>
              </a:xfrm>
              <a:custGeom>
                <a:avLst/>
                <a:gdLst/>
                <a:ahLst/>
                <a:cxnLst/>
                <a:rect l="l" t="t" r="r" b="b"/>
                <a:pathLst>
                  <a:path w="68387" h="60267" extrusionOk="0">
                    <a:moveTo>
                      <a:pt x="15677" y="1"/>
                    </a:moveTo>
                    <a:cubicBezTo>
                      <a:pt x="15508" y="1"/>
                      <a:pt x="15337" y="76"/>
                      <a:pt x="15220" y="256"/>
                    </a:cubicBezTo>
                    <a:lnTo>
                      <a:pt x="15221" y="258"/>
                    </a:lnTo>
                    <a:cubicBezTo>
                      <a:pt x="11052" y="6656"/>
                      <a:pt x="7805" y="13766"/>
                      <a:pt x="5064" y="20885"/>
                    </a:cubicBezTo>
                    <a:cubicBezTo>
                      <a:pt x="2324" y="28003"/>
                      <a:pt x="0" y="35787"/>
                      <a:pt x="346" y="43500"/>
                    </a:cubicBezTo>
                    <a:cubicBezTo>
                      <a:pt x="553" y="48110"/>
                      <a:pt x="1757" y="53254"/>
                      <a:pt x="5121" y="56628"/>
                    </a:cubicBezTo>
                    <a:cubicBezTo>
                      <a:pt x="7974" y="59489"/>
                      <a:pt x="12008" y="60266"/>
                      <a:pt x="16008" y="60266"/>
                    </a:cubicBezTo>
                    <a:cubicBezTo>
                      <a:pt x="17822" y="60266"/>
                      <a:pt x="19628" y="60106"/>
                      <a:pt x="21315" y="59909"/>
                    </a:cubicBezTo>
                    <a:cubicBezTo>
                      <a:pt x="29036" y="59003"/>
                      <a:pt x="36181" y="55810"/>
                      <a:pt x="43219" y="52688"/>
                    </a:cubicBezTo>
                    <a:cubicBezTo>
                      <a:pt x="50065" y="49653"/>
                      <a:pt x="57272" y="46356"/>
                      <a:pt x="63429" y="42043"/>
                    </a:cubicBezTo>
                    <a:cubicBezTo>
                      <a:pt x="68386" y="38570"/>
                      <a:pt x="67513" y="35172"/>
                      <a:pt x="65622" y="30032"/>
                    </a:cubicBezTo>
                    <a:cubicBezTo>
                      <a:pt x="64655" y="27406"/>
                      <a:pt x="65116" y="20981"/>
                      <a:pt x="62273" y="19584"/>
                    </a:cubicBezTo>
                    <a:cubicBezTo>
                      <a:pt x="61902" y="19402"/>
                      <a:pt x="61499" y="19320"/>
                      <a:pt x="61072" y="19320"/>
                    </a:cubicBezTo>
                    <a:cubicBezTo>
                      <a:pt x="57827" y="19320"/>
                      <a:pt x="53191" y="24037"/>
                      <a:pt x="50873" y="25254"/>
                    </a:cubicBezTo>
                    <a:cubicBezTo>
                      <a:pt x="45963" y="27835"/>
                      <a:pt x="40843" y="30068"/>
                      <a:pt x="35663" y="32047"/>
                    </a:cubicBezTo>
                    <a:cubicBezTo>
                      <a:pt x="30966" y="33841"/>
                      <a:pt x="25644" y="36279"/>
                      <a:pt x="20556" y="36279"/>
                    </a:cubicBezTo>
                    <a:cubicBezTo>
                      <a:pt x="20506" y="36279"/>
                      <a:pt x="20455" y="36279"/>
                      <a:pt x="20405" y="36278"/>
                    </a:cubicBezTo>
                    <a:cubicBezTo>
                      <a:pt x="20404" y="36278"/>
                      <a:pt x="20402" y="36278"/>
                      <a:pt x="20400" y="36278"/>
                    </a:cubicBezTo>
                    <a:cubicBezTo>
                      <a:pt x="19691" y="36278"/>
                      <a:pt x="19693" y="37382"/>
                      <a:pt x="20405" y="37388"/>
                    </a:cubicBezTo>
                    <a:cubicBezTo>
                      <a:pt x="20462" y="37388"/>
                      <a:pt x="20519" y="37388"/>
                      <a:pt x="20575" y="37388"/>
                    </a:cubicBezTo>
                    <a:cubicBezTo>
                      <a:pt x="26311" y="37388"/>
                      <a:pt x="32191" y="34609"/>
                      <a:pt x="37440" y="32542"/>
                    </a:cubicBezTo>
                    <a:cubicBezTo>
                      <a:pt x="42790" y="30434"/>
                      <a:pt x="48463" y="28233"/>
                      <a:pt x="53340" y="25172"/>
                    </a:cubicBezTo>
                    <a:cubicBezTo>
                      <a:pt x="54829" y="24237"/>
                      <a:pt x="56182" y="23090"/>
                      <a:pt x="57671" y="22147"/>
                    </a:cubicBezTo>
                    <a:cubicBezTo>
                      <a:pt x="58368" y="21707"/>
                      <a:pt x="59766" y="20601"/>
                      <a:pt x="60609" y="20601"/>
                    </a:cubicBezTo>
                    <a:cubicBezTo>
                      <a:pt x="60622" y="20601"/>
                      <a:pt x="60635" y="20601"/>
                      <a:pt x="60648" y="20601"/>
                    </a:cubicBezTo>
                    <a:cubicBezTo>
                      <a:pt x="62477" y="20679"/>
                      <a:pt x="62922" y="22868"/>
                      <a:pt x="63210" y="24212"/>
                    </a:cubicBezTo>
                    <a:cubicBezTo>
                      <a:pt x="63569" y="25889"/>
                      <a:pt x="63685" y="27620"/>
                      <a:pt x="64163" y="29266"/>
                    </a:cubicBezTo>
                    <a:cubicBezTo>
                      <a:pt x="65176" y="32746"/>
                      <a:pt x="67758" y="36550"/>
                      <a:pt x="64518" y="39774"/>
                    </a:cubicBezTo>
                    <a:cubicBezTo>
                      <a:pt x="60587" y="43686"/>
                      <a:pt x="54001" y="46333"/>
                      <a:pt x="49107" y="48732"/>
                    </a:cubicBezTo>
                    <a:cubicBezTo>
                      <a:pt x="42653" y="51897"/>
                      <a:pt x="35949" y="55062"/>
                      <a:pt x="29053" y="57138"/>
                    </a:cubicBezTo>
                    <a:cubicBezTo>
                      <a:pt x="25447" y="58223"/>
                      <a:pt x="20672" y="59359"/>
                      <a:pt x="16186" y="59359"/>
                    </a:cubicBezTo>
                    <a:cubicBezTo>
                      <a:pt x="13283" y="59359"/>
                      <a:pt x="10502" y="58883"/>
                      <a:pt x="8237" y="57609"/>
                    </a:cubicBezTo>
                    <a:cubicBezTo>
                      <a:pt x="3127" y="54732"/>
                      <a:pt x="1563" y="48227"/>
                      <a:pt x="1442" y="42786"/>
                    </a:cubicBezTo>
                    <a:cubicBezTo>
                      <a:pt x="1278" y="35421"/>
                      <a:pt x="3480" y="27982"/>
                      <a:pt x="6134" y="21179"/>
                    </a:cubicBezTo>
                    <a:cubicBezTo>
                      <a:pt x="8874" y="14155"/>
                      <a:pt x="12056" y="7143"/>
                      <a:pt x="16178" y="816"/>
                    </a:cubicBezTo>
                    <a:cubicBezTo>
                      <a:pt x="16451" y="398"/>
                      <a:pt x="16067" y="1"/>
                      <a:pt x="1567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5"/>
              <p:cNvSpPr/>
              <p:nvPr/>
            </p:nvSpPr>
            <p:spPr>
              <a:xfrm>
                <a:off x="3150425" y="2081475"/>
                <a:ext cx="549125" cy="766975"/>
              </a:xfrm>
              <a:custGeom>
                <a:avLst/>
                <a:gdLst/>
                <a:ahLst/>
                <a:cxnLst/>
                <a:rect l="l" t="t" r="r" b="b"/>
                <a:pathLst>
                  <a:path w="21965" h="30679" extrusionOk="0">
                    <a:moveTo>
                      <a:pt x="3225" y="0"/>
                    </a:moveTo>
                    <a:cubicBezTo>
                      <a:pt x="1585" y="0"/>
                      <a:pt x="1" y="1481"/>
                      <a:pt x="713" y="3138"/>
                    </a:cubicBezTo>
                    <a:cubicBezTo>
                      <a:pt x="1222" y="4808"/>
                      <a:pt x="4374" y="5720"/>
                      <a:pt x="5448" y="6852"/>
                    </a:cubicBezTo>
                    <a:cubicBezTo>
                      <a:pt x="10419" y="12092"/>
                      <a:pt x="13843" y="18395"/>
                      <a:pt x="16712" y="24821"/>
                    </a:cubicBezTo>
                    <a:cubicBezTo>
                      <a:pt x="17627" y="26778"/>
                      <a:pt x="18548" y="28459"/>
                      <a:pt x="18905" y="30677"/>
                    </a:cubicBezTo>
                    <a:cubicBezTo>
                      <a:pt x="18934" y="30678"/>
                      <a:pt x="18963" y="30678"/>
                      <a:pt x="18992" y="30678"/>
                    </a:cubicBezTo>
                    <a:cubicBezTo>
                      <a:pt x="20060" y="30678"/>
                      <a:pt x="21014" y="30168"/>
                      <a:pt x="21965" y="29791"/>
                    </a:cubicBezTo>
                    <a:cubicBezTo>
                      <a:pt x="20658" y="26995"/>
                      <a:pt x="20604" y="23819"/>
                      <a:pt x="19154" y="21158"/>
                    </a:cubicBezTo>
                    <a:cubicBezTo>
                      <a:pt x="17711" y="18359"/>
                      <a:pt x="15847" y="15686"/>
                      <a:pt x="14260" y="13021"/>
                    </a:cubicBezTo>
                    <a:cubicBezTo>
                      <a:pt x="12405" y="10073"/>
                      <a:pt x="10262" y="7532"/>
                      <a:pt x="7983" y="4986"/>
                    </a:cubicBezTo>
                    <a:cubicBezTo>
                      <a:pt x="6509" y="3291"/>
                      <a:pt x="5586" y="1610"/>
                      <a:pt x="3686" y="318"/>
                    </a:cubicBezTo>
                    <a:lnTo>
                      <a:pt x="3695" y="42"/>
                    </a:lnTo>
                    <a:cubicBezTo>
                      <a:pt x="3539" y="14"/>
                      <a:pt x="3382" y="0"/>
                      <a:pt x="3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5"/>
              <p:cNvSpPr/>
              <p:nvPr/>
            </p:nvSpPr>
            <p:spPr>
              <a:xfrm>
                <a:off x="4496100" y="2468450"/>
                <a:ext cx="365925" cy="364975"/>
              </a:xfrm>
              <a:custGeom>
                <a:avLst/>
                <a:gdLst/>
                <a:ahLst/>
                <a:cxnLst/>
                <a:rect l="l" t="t" r="r" b="b"/>
                <a:pathLst>
                  <a:path w="14637" h="14599" extrusionOk="0">
                    <a:moveTo>
                      <a:pt x="6883" y="0"/>
                    </a:moveTo>
                    <a:cubicBezTo>
                      <a:pt x="6834" y="0"/>
                      <a:pt x="6784" y="7"/>
                      <a:pt x="6735" y="23"/>
                    </a:cubicBezTo>
                    <a:cubicBezTo>
                      <a:pt x="4168" y="816"/>
                      <a:pt x="2890" y="3304"/>
                      <a:pt x="550" y="4476"/>
                    </a:cubicBezTo>
                    <a:cubicBezTo>
                      <a:pt x="0" y="4750"/>
                      <a:pt x="340" y="5498"/>
                      <a:pt x="851" y="5498"/>
                    </a:cubicBezTo>
                    <a:cubicBezTo>
                      <a:pt x="934" y="5498"/>
                      <a:pt x="1021" y="5478"/>
                      <a:pt x="1110" y="5434"/>
                    </a:cubicBezTo>
                    <a:lnTo>
                      <a:pt x="1110" y="5433"/>
                    </a:lnTo>
                    <a:cubicBezTo>
                      <a:pt x="3048" y="4462"/>
                      <a:pt x="4282" y="2443"/>
                      <a:pt x="6163" y="1453"/>
                    </a:cubicBezTo>
                    <a:lnTo>
                      <a:pt x="6163" y="1453"/>
                    </a:lnTo>
                    <a:cubicBezTo>
                      <a:pt x="5790" y="2543"/>
                      <a:pt x="4869" y="3532"/>
                      <a:pt x="4360" y="4503"/>
                    </a:cubicBezTo>
                    <a:cubicBezTo>
                      <a:pt x="4169" y="4866"/>
                      <a:pt x="4428" y="5344"/>
                      <a:pt x="4826" y="5344"/>
                    </a:cubicBezTo>
                    <a:cubicBezTo>
                      <a:pt x="4877" y="5344"/>
                      <a:pt x="4931" y="5336"/>
                      <a:pt x="4986" y="5319"/>
                    </a:cubicBezTo>
                    <a:cubicBezTo>
                      <a:pt x="7068" y="4669"/>
                      <a:pt x="8783" y="3264"/>
                      <a:pt x="10782" y="2485"/>
                    </a:cubicBezTo>
                    <a:lnTo>
                      <a:pt x="10782" y="2485"/>
                    </a:lnTo>
                    <a:cubicBezTo>
                      <a:pt x="9629" y="3815"/>
                      <a:pt x="7979" y="4725"/>
                      <a:pt x="6616" y="5829"/>
                    </a:cubicBezTo>
                    <a:cubicBezTo>
                      <a:pt x="6229" y="6144"/>
                      <a:pt x="6565" y="6781"/>
                      <a:pt x="7005" y="6781"/>
                    </a:cubicBezTo>
                    <a:cubicBezTo>
                      <a:pt x="7054" y="6781"/>
                      <a:pt x="7105" y="6773"/>
                      <a:pt x="7156" y="6755"/>
                    </a:cubicBezTo>
                    <a:cubicBezTo>
                      <a:pt x="8054" y="6450"/>
                      <a:pt x="12292" y="4276"/>
                      <a:pt x="12877" y="4276"/>
                    </a:cubicBezTo>
                    <a:cubicBezTo>
                      <a:pt x="12917" y="4276"/>
                      <a:pt x="12940" y="4286"/>
                      <a:pt x="12944" y="4308"/>
                    </a:cubicBezTo>
                    <a:cubicBezTo>
                      <a:pt x="13051" y="5032"/>
                      <a:pt x="8871" y="7219"/>
                      <a:pt x="8197" y="7714"/>
                    </a:cubicBezTo>
                    <a:cubicBezTo>
                      <a:pt x="7755" y="8038"/>
                      <a:pt x="7937" y="8749"/>
                      <a:pt x="8460" y="8749"/>
                    </a:cubicBezTo>
                    <a:cubicBezTo>
                      <a:pt x="8512" y="8749"/>
                      <a:pt x="8567" y="8742"/>
                      <a:pt x="8624" y="8728"/>
                    </a:cubicBezTo>
                    <a:cubicBezTo>
                      <a:pt x="9981" y="8380"/>
                      <a:pt x="11281" y="7944"/>
                      <a:pt x="12657" y="7814"/>
                    </a:cubicBezTo>
                    <a:lnTo>
                      <a:pt x="12657" y="7814"/>
                    </a:lnTo>
                    <a:cubicBezTo>
                      <a:pt x="11634" y="8981"/>
                      <a:pt x="9269" y="9473"/>
                      <a:pt x="8131" y="10197"/>
                    </a:cubicBezTo>
                    <a:cubicBezTo>
                      <a:pt x="7686" y="10480"/>
                      <a:pt x="7838" y="11231"/>
                      <a:pt x="8398" y="11231"/>
                    </a:cubicBezTo>
                    <a:cubicBezTo>
                      <a:pt x="8402" y="11231"/>
                      <a:pt x="8406" y="11231"/>
                      <a:pt x="8411" y="11230"/>
                    </a:cubicBezTo>
                    <a:cubicBezTo>
                      <a:pt x="8577" y="11227"/>
                      <a:pt x="8764" y="11224"/>
                      <a:pt x="8958" y="11224"/>
                    </a:cubicBezTo>
                    <a:cubicBezTo>
                      <a:pt x="10367" y="11224"/>
                      <a:pt x="12157" y="11360"/>
                      <a:pt x="9210" y="12263"/>
                    </a:cubicBezTo>
                    <a:cubicBezTo>
                      <a:pt x="7529" y="12777"/>
                      <a:pt x="5815" y="12805"/>
                      <a:pt x="4171" y="13485"/>
                    </a:cubicBezTo>
                    <a:cubicBezTo>
                      <a:pt x="3593" y="13724"/>
                      <a:pt x="3755" y="14599"/>
                      <a:pt x="4261" y="14599"/>
                    </a:cubicBezTo>
                    <a:cubicBezTo>
                      <a:pt x="4324" y="14599"/>
                      <a:pt x="4393" y="14585"/>
                      <a:pt x="4466" y="14554"/>
                    </a:cubicBezTo>
                    <a:cubicBezTo>
                      <a:pt x="5844" y="13984"/>
                      <a:pt x="12241" y="13719"/>
                      <a:pt x="12375" y="11475"/>
                    </a:cubicBezTo>
                    <a:cubicBezTo>
                      <a:pt x="12424" y="10652"/>
                      <a:pt x="11650" y="10310"/>
                      <a:pt x="10752" y="10176"/>
                    </a:cubicBezTo>
                    <a:lnTo>
                      <a:pt x="10752" y="10176"/>
                    </a:lnTo>
                    <a:cubicBezTo>
                      <a:pt x="12215" y="9560"/>
                      <a:pt x="13706" y="8873"/>
                      <a:pt x="14145" y="7370"/>
                    </a:cubicBezTo>
                    <a:cubicBezTo>
                      <a:pt x="14247" y="7018"/>
                      <a:pt x="13963" y="6675"/>
                      <a:pt x="13609" y="6668"/>
                    </a:cubicBezTo>
                    <a:cubicBezTo>
                      <a:pt x="13549" y="6667"/>
                      <a:pt x="13489" y="6666"/>
                      <a:pt x="13430" y="6666"/>
                    </a:cubicBezTo>
                    <a:cubicBezTo>
                      <a:pt x="12883" y="6666"/>
                      <a:pt x="12358" y="6717"/>
                      <a:pt x="11841" y="6801"/>
                    </a:cubicBezTo>
                    <a:lnTo>
                      <a:pt x="11841" y="6801"/>
                    </a:lnTo>
                    <a:cubicBezTo>
                      <a:pt x="13302" y="5848"/>
                      <a:pt x="14637" y="4726"/>
                      <a:pt x="14349" y="3755"/>
                    </a:cubicBezTo>
                    <a:cubicBezTo>
                      <a:pt x="14190" y="3218"/>
                      <a:pt x="13768" y="3008"/>
                      <a:pt x="13200" y="3008"/>
                    </a:cubicBezTo>
                    <a:cubicBezTo>
                      <a:pt x="12698" y="3008"/>
                      <a:pt x="12080" y="3172"/>
                      <a:pt x="11428" y="3420"/>
                    </a:cubicBezTo>
                    <a:lnTo>
                      <a:pt x="11428" y="3420"/>
                    </a:lnTo>
                    <a:cubicBezTo>
                      <a:pt x="11879" y="2943"/>
                      <a:pt x="12276" y="2414"/>
                      <a:pt x="12581" y="1803"/>
                    </a:cubicBezTo>
                    <a:cubicBezTo>
                      <a:pt x="12787" y="1392"/>
                      <a:pt x="12497" y="976"/>
                      <a:pt x="12078" y="976"/>
                    </a:cubicBezTo>
                    <a:cubicBezTo>
                      <a:pt x="12038" y="976"/>
                      <a:pt x="11997" y="980"/>
                      <a:pt x="11955" y="988"/>
                    </a:cubicBezTo>
                    <a:cubicBezTo>
                      <a:pt x="9798" y="1394"/>
                      <a:pt x="8109" y="2711"/>
                      <a:pt x="6204" y="3638"/>
                    </a:cubicBezTo>
                    <a:lnTo>
                      <a:pt x="6204" y="3638"/>
                    </a:lnTo>
                    <a:cubicBezTo>
                      <a:pt x="6831" y="2693"/>
                      <a:pt x="7423" y="1755"/>
                      <a:pt x="7437" y="557"/>
                    </a:cubicBezTo>
                    <a:cubicBezTo>
                      <a:pt x="7440" y="255"/>
                      <a:pt x="7175" y="0"/>
                      <a:pt x="68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5"/>
              <p:cNvSpPr/>
              <p:nvPr/>
            </p:nvSpPr>
            <p:spPr>
              <a:xfrm>
                <a:off x="4690650" y="2063125"/>
                <a:ext cx="630850" cy="898675"/>
              </a:xfrm>
              <a:custGeom>
                <a:avLst/>
                <a:gdLst/>
                <a:ahLst/>
                <a:cxnLst/>
                <a:rect l="l" t="t" r="r" b="b"/>
                <a:pathLst>
                  <a:path w="25234" h="35947" extrusionOk="0">
                    <a:moveTo>
                      <a:pt x="2577" y="1"/>
                    </a:moveTo>
                    <a:cubicBezTo>
                      <a:pt x="2389" y="1"/>
                      <a:pt x="2200" y="1"/>
                      <a:pt x="2011" y="1"/>
                    </a:cubicBezTo>
                    <a:cubicBezTo>
                      <a:pt x="1697" y="1"/>
                      <a:pt x="1475" y="255"/>
                      <a:pt x="1457" y="555"/>
                    </a:cubicBezTo>
                    <a:cubicBezTo>
                      <a:pt x="1069" y="6771"/>
                      <a:pt x="7" y="12917"/>
                      <a:pt x="0" y="19157"/>
                    </a:cubicBezTo>
                    <a:cubicBezTo>
                      <a:pt x="0" y="19513"/>
                      <a:pt x="278" y="19692"/>
                      <a:pt x="555" y="19692"/>
                    </a:cubicBezTo>
                    <a:cubicBezTo>
                      <a:pt x="832" y="19692"/>
                      <a:pt x="1109" y="19514"/>
                      <a:pt x="1109" y="19157"/>
                    </a:cubicBezTo>
                    <a:lnTo>
                      <a:pt x="1109" y="19155"/>
                    </a:lnTo>
                    <a:cubicBezTo>
                      <a:pt x="1113" y="16018"/>
                      <a:pt x="1351" y="12918"/>
                      <a:pt x="1684" y="9800"/>
                    </a:cubicBezTo>
                    <a:cubicBezTo>
                      <a:pt x="1906" y="7738"/>
                      <a:pt x="1515" y="2131"/>
                      <a:pt x="3720" y="1107"/>
                    </a:cubicBezTo>
                    <a:cubicBezTo>
                      <a:pt x="4291" y="842"/>
                      <a:pt x="5118" y="751"/>
                      <a:pt x="6045" y="751"/>
                    </a:cubicBezTo>
                    <a:cubicBezTo>
                      <a:pt x="7996" y="751"/>
                      <a:pt x="10387" y="1152"/>
                      <a:pt x="11738" y="1168"/>
                    </a:cubicBezTo>
                    <a:cubicBezTo>
                      <a:pt x="13992" y="1195"/>
                      <a:pt x="16245" y="1223"/>
                      <a:pt x="18499" y="1223"/>
                    </a:cubicBezTo>
                    <a:cubicBezTo>
                      <a:pt x="18626" y="1223"/>
                      <a:pt x="18753" y="1223"/>
                      <a:pt x="18879" y="1223"/>
                    </a:cubicBezTo>
                    <a:cubicBezTo>
                      <a:pt x="19493" y="1221"/>
                      <a:pt x="20898" y="1046"/>
                      <a:pt x="21971" y="1046"/>
                    </a:cubicBezTo>
                    <a:cubicBezTo>
                      <a:pt x="22452" y="1046"/>
                      <a:pt x="22866" y="1081"/>
                      <a:pt x="23112" y="1183"/>
                    </a:cubicBezTo>
                    <a:cubicBezTo>
                      <a:pt x="24251" y="1656"/>
                      <a:pt x="23662" y="978"/>
                      <a:pt x="23947" y="2275"/>
                    </a:cubicBezTo>
                    <a:cubicBezTo>
                      <a:pt x="24235" y="3591"/>
                      <a:pt x="23675" y="5618"/>
                      <a:pt x="23574" y="6970"/>
                    </a:cubicBezTo>
                    <a:cubicBezTo>
                      <a:pt x="23284" y="10859"/>
                      <a:pt x="23014" y="14750"/>
                      <a:pt x="22768" y="18642"/>
                    </a:cubicBezTo>
                    <a:cubicBezTo>
                      <a:pt x="22531" y="22284"/>
                      <a:pt x="22307" y="25927"/>
                      <a:pt x="22094" y="29571"/>
                    </a:cubicBezTo>
                    <a:cubicBezTo>
                      <a:pt x="22027" y="30736"/>
                      <a:pt x="21954" y="31902"/>
                      <a:pt x="21900" y="33068"/>
                    </a:cubicBezTo>
                    <a:cubicBezTo>
                      <a:pt x="21828" y="34662"/>
                      <a:pt x="22063" y="34283"/>
                      <a:pt x="21225" y="34583"/>
                    </a:cubicBezTo>
                    <a:cubicBezTo>
                      <a:pt x="20172" y="34960"/>
                      <a:pt x="18852" y="35083"/>
                      <a:pt x="17451" y="35083"/>
                    </a:cubicBezTo>
                    <a:cubicBezTo>
                      <a:pt x="14966" y="35083"/>
                      <a:pt x="12227" y="34696"/>
                      <a:pt x="10267" y="34657"/>
                    </a:cubicBezTo>
                    <a:cubicBezTo>
                      <a:pt x="8086" y="34613"/>
                      <a:pt x="5904" y="34547"/>
                      <a:pt x="3726" y="34423"/>
                    </a:cubicBezTo>
                    <a:cubicBezTo>
                      <a:pt x="561" y="34241"/>
                      <a:pt x="1331" y="32680"/>
                      <a:pt x="1245" y="29791"/>
                    </a:cubicBezTo>
                    <a:cubicBezTo>
                      <a:pt x="1234" y="29435"/>
                      <a:pt x="951" y="29256"/>
                      <a:pt x="673" y="29256"/>
                    </a:cubicBezTo>
                    <a:cubicBezTo>
                      <a:pt x="396" y="29256"/>
                      <a:pt x="125" y="29434"/>
                      <a:pt x="136" y="29791"/>
                    </a:cubicBezTo>
                    <a:cubicBezTo>
                      <a:pt x="185" y="31450"/>
                      <a:pt x="184" y="33101"/>
                      <a:pt x="143" y="34760"/>
                    </a:cubicBezTo>
                    <a:cubicBezTo>
                      <a:pt x="135" y="35079"/>
                      <a:pt x="404" y="35291"/>
                      <a:pt x="697" y="35316"/>
                    </a:cubicBezTo>
                    <a:cubicBezTo>
                      <a:pt x="5093" y="35685"/>
                      <a:pt x="9602" y="35946"/>
                      <a:pt x="14086" y="35946"/>
                    </a:cubicBezTo>
                    <a:cubicBezTo>
                      <a:pt x="16867" y="35946"/>
                      <a:pt x="19638" y="35846"/>
                      <a:pt x="22367" y="35608"/>
                    </a:cubicBezTo>
                    <a:cubicBezTo>
                      <a:pt x="22673" y="35582"/>
                      <a:pt x="22911" y="35376"/>
                      <a:pt x="22921" y="35054"/>
                    </a:cubicBezTo>
                    <a:cubicBezTo>
                      <a:pt x="23289" y="23576"/>
                      <a:pt x="24143" y="12032"/>
                      <a:pt x="25206" y="598"/>
                    </a:cubicBezTo>
                    <a:cubicBezTo>
                      <a:pt x="25233" y="307"/>
                      <a:pt x="24937" y="44"/>
                      <a:pt x="24661" y="44"/>
                    </a:cubicBezTo>
                    <a:cubicBezTo>
                      <a:pt x="24658" y="44"/>
                      <a:pt x="24655" y="44"/>
                      <a:pt x="24652" y="44"/>
                    </a:cubicBezTo>
                    <a:cubicBezTo>
                      <a:pt x="22599" y="85"/>
                      <a:pt x="20546" y="100"/>
                      <a:pt x="18494" y="100"/>
                    </a:cubicBezTo>
                    <a:cubicBezTo>
                      <a:pt x="13189" y="100"/>
                      <a:pt x="7884" y="1"/>
                      <a:pt x="2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5"/>
              <p:cNvSpPr/>
              <p:nvPr/>
            </p:nvSpPr>
            <p:spPr>
              <a:xfrm>
                <a:off x="5078325" y="1696350"/>
                <a:ext cx="246400" cy="392225"/>
              </a:xfrm>
              <a:custGeom>
                <a:avLst/>
                <a:gdLst/>
                <a:ahLst/>
                <a:cxnLst/>
                <a:rect l="l" t="t" r="r" b="b"/>
                <a:pathLst>
                  <a:path w="9856" h="15689" extrusionOk="0">
                    <a:moveTo>
                      <a:pt x="1146" y="0"/>
                    </a:moveTo>
                    <a:cubicBezTo>
                      <a:pt x="898" y="0"/>
                      <a:pt x="637" y="173"/>
                      <a:pt x="576" y="413"/>
                    </a:cubicBezTo>
                    <a:cubicBezTo>
                      <a:pt x="1" y="2671"/>
                      <a:pt x="41" y="4856"/>
                      <a:pt x="237" y="7169"/>
                    </a:cubicBezTo>
                    <a:cubicBezTo>
                      <a:pt x="461" y="9821"/>
                      <a:pt x="155" y="12412"/>
                      <a:pt x="313" y="15051"/>
                    </a:cubicBezTo>
                    <a:cubicBezTo>
                      <a:pt x="334" y="15406"/>
                      <a:pt x="623" y="15585"/>
                      <a:pt x="900" y="15585"/>
                    </a:cubicBezTo>
                    <a:cubicBezTo>
                      <a:pt x="1177" y="15585"/>
                      <a:pt x="1443" y="15407"/>
                      <a:pt x="1422" y="15051"/>
                    </a:cubicBezTo>
                    <a:cubicBezTo>
                      <a:pt x="1284" y="12750"/>
                      <a:pt x="1638" y="10491"/>
                      <a:pt x="1437" y="8184"/>
                    </a:cubicBezTo>
                    <a:cubicBezTo>
                      <a:pt x="1250" y="6033"/>
                      <a:pt x="1070" y="3978"/>
                      <a:pt x="1405" y="1873"/>
                    </a:cubicBezTo>
                    <a:lnTo>
                      <a:pt x="1405" y="1873"/>
                    </a:lnTo>
                    <a:cubicBezTo>
                      <a:pt x="4398" y="6037"/>
                      <a:pt x="6316" y="10879"/>
                      <a:pt x="8671" y="15409"/>
                    </a:cubicBezTo>
                    <a:cubicBezTo>
                      <a:pt x="8773" y="15607"/>
                      <a:pt x="8936" y="15688"/>
                      <a:pt x="9102" y="15688"/>
                    </a:cubicBezTo>
                    <a:cubicBezTo>
                      <a:pt x="9471" y="15688"/>
                      <a:pt x="9856" y="15287"/>
                      <a:pt x="9629" y="14850"/>
                    </a:cubicBezTo>
                    <a:lnTo>
                      <a:pt x="9629" y="14850"/>
                    </a:lnTo>
                    <a:lnTo>
                      <a:pt x="9629" y="14851"/>
                    </a:lnTo>
                    <a:cubicBezTo>
                      <a:pt x="7048" y="9886"/>
                      <a:pt x="4965" y="4614"/>
                      <a:pt x="1502" y="169"/>
                    </a:cubicBezTo>
                    <a:cubicBezTo>
                      <a:pt x="1410" y="51"/>
                      <a:pt x="1280" y="0"/>
                      <a:pt x="11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5"/>
              <p:cNvSpPr/>
              <p:nvPr/>
            </p:nvSpPr>
            <p:spPr>
              <a:xfrm>
                <a:off x="3991500" y="2379075"/>
                <a:ext cx="115950" cy="295650"/>
              </a:xfrm>
              <a:custGeom>
                <a:avLst/>
                <a:gdLst/>
                <a:ahLst/>
                <a:cxnLst/>
                <a:rect l="l" t="t" r="r" b="b"/>
                <a:pathLst>
                  <a:path w="4638" h="11826" extrusionOk="0">
                    <a:moveTo>
                      <a:pt x="675" y="0"/>
                    </a:moveTo>
                    <a:cubicBezTo>
                      <a:pt x="342" y="0"/>
                      <a:pt x="1" y="271"/>
                      <a:pt x="118" y="686"/>
                    </a:cubicBezTo>
                    <a:cubicBezTo>
                      <a:pt x="717" y="2811"/>
                      <a:pt x="1780" y="4804"/>
                      <a:pt x="2301" y="6944"/>
                    </a:cubicBezTo>
                    <a:cubicBezTo>
                      <a:pt x="2677" y="8485"/>
                      <a:pt x="2829" y="10074"/>
                      <a:pt x="3481" y="11536"/>
                    </a:cubicBezTo>
                    <a:cubicBezTo>
                      <a:pt x="3572" y="11740"/>
                      <a:pt x="3729" y="11825"/>
                      <a:pt x="3892" y="11825"/>
                    </a:cubicBezTo>
                    <a:cubicBezTo>
                      <a:pt x="4249" y="11825"/>
                      <a:pt x="4638" y="11420"/>
                      <a:pt x="4439" y="10976"/>
                    </a:cubicBezTo>
                    <a:cubicBezTo>
                      <a:pt x="3753" y="9437"/>
                      <a:pt x="3711" y="7709"/>
                      <a:pt x="3246" y="6106"/>
                    </a:cubicBezTo>
                    <a:cubicBezTo>
                      <a:pt x="2684" y="4163"/>
                      <a:pt x="1739" y="2346"/>
                      <a:pt x="1187" y="391"/>
                    </a:cubicBezTo>
                    <a:cubicBezTo>
                      <a:pt x="1110" y="118"/>
                      <a:pt x="894" y="0"/>
                      <a:pt x="6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5"/>
              <p:cNvSpPr/>
              <p:nvPr/>
            </p:nvSpPr>
            <p:spPr>
              <a:xfrm>
                <a:off x="3950225" y="1987575"/>
                <a:ext cx="464750" cy="507475"/>
              </a:xfrm>
              <a:custGeom>
                <a:avLst/>
                <a:gdLst/>
                <a:ahLst/>
                <a:cxnLst/>
                <a:rect l="l" t="t" r="r" b="b"/>
                <a:pathLst>
                  <a:path w="18590" h="20299" extrusionOk="0">
                    <a:moveTo>
                      <a:pt x="804" y="1"/>
                    </a:moveTo>
                    <a:cubicBezTo>
                      <a:pt x="380" y="1"/>
                      <a:pt x="1" y="557"/>
                      <a:pt x="390" y="950"/>
                    </a:cubicBezTo>
                    <a:lnTo>
                      <a:pt x="389" y="950"/>
                    </a:lnTo>
                    <a:cubicBezTo>
                      <a:pt x="6391" y="7010"/>
                      <a:pt x="12230" y="13212"/>
                      <a:pt x="17332" y="20061"/>
                    </a:cubicBezTo>
                    <a:cubicBezTo>
                      <a:pt x="17456" y="20229"/>
                      <a:pt x="17628" y="20299"/>
                      <a:pt x="17798" y="20299"/>
                    </a:cubicBezTo>
                    <a:cubicBezTo>
                      <a:pt x="18201" y="20299"/>
                      <a:pt x="18590" y="19905"/>
                      <a:pt x="18290" y="19501"/>
                    </a:cubicBezTo>
                    <a:cubicBezTo>
                      <a:pt x="13130" y="12576"/>
                      <a:pt x="7243" y="6295"/>
                      <a:pt x="1174" y="166"/>
                    </a:cubicBezTo>
                    <a:cubicBezTo>
                      <a:pt x="1059" y="50"/>
                      <a:pt x="929" y="1"/>
                      <a:pt x="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5"/>
              <p:cNvSpPr/>
              <p:nvPr/>
            </p:nvSpPr>
            <p:spPr>
              <a:xfrm>
                <a:off x="4376225" y="2207650"/>
                <a:ext cx="367400" cy="281550"/>
              </a:xfrm>
              <a:custGeom>
                <a:avLst/>
                <a:gdLst/>
                <a:ahLst/>
                <a:cxnLst/>
                <a:rect l="l" t="t" r="r" b="b"/>
                <a:pathLst>
                  <a:path w="14696" h="11262" extrusionOk="0">
                    <a:moveTo>
                      <a:pt x="13876" y="0"/>
                    </a:moveTo>
                    <a:cubicBezTo>
                      <a:pt x="13789" y="0"/>
                      <a:pt x="13697" y="23"/>
                      <a:pt x="13604" y="75"/>
                    </a:cubicBezTo>
                    <a:cubicBezTo>
                      <a:pt x="11156" y="1437"/>
                      <a:pt x="9185" y="3507"/>
                      <a:pt x="6885" y="5093"/>
                    </a:cubicBezTo>
                    <a:cubicBezTo>
                      <a:pt x="4577" y="6687"/>
                      <a:pt x="2350" y="8297"/>
                      <a:pt x="385" y="10311"/>
                    </a:cubicBezTo>
                    <a:cubicBezTo>
                      <a:pt x="1" y="10704"/>
                      <a:pt x="378" y="11261"/>
                      <a:pt x="800" y="11261"/>
                    </a:cubicBezTo>
                    <a:cubicBezTo>
                      <a:pt x="925" y="11261"/>
                      <a:pt x="1054" y="11212"/>
                      <a:pt x="1169" y="11095"/>
                    </a:cubicBezTo>
                    <a:lnTo>
                      <a:pt x="1170" y="11095"/>
                    </a:lnTo>
                    <a:cubicBezTo>
                      <a:pt x="3273" y="8938"/>
                      <a:pt x="5709" y="7273"/>
                      <a:pt x="8167" y="5553"/>
                    </a:cubicBezTo>
                    <a:cubicBezTo>
                      <a:pt x="10221" y="4117"/>
                      <a:pt x="11968" y="2255"/>
                      <a:pt x="14164" y="1033"/>
                    </a:cubicBezTo>
                    <a:cubicBezTo>
                      <a:pt x="14695" y="738"/>
                      <a:pt x="14370" y="0"/>
                      <a:pt x="138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5"/>
              <p:cNvSpPr/>
              <p:nvPr/>
            </p:nvSpPr>
            <p:spPr>
              <a:xfrm>
                <a:off x="3170225" y="3431375"/>
                <a:ext cx="1449150" cy="775250"/>
              </a:xfrm>
              <a:custGeom>
                <a:avLst/>
                <a:gdLst/>
                <a:ahLst/>
                <a:cxnLst/>
                <a:rect l="l" t="t" r="r" b="b"/>
                <a:pathLst>
                  <a:path w="57966" h="31010" extrusionOk="0">
                    <a:moveTo>
                      <a:pt x="1209" y="0"/>
                    </a:moveTo>
                    <a:cubicBezTo>
                      <a:pt x="932" y="0"/>
                      <a:pt x="649" y="179"/>
                      <a:pt x="640" y="536"/>
                    </a:cubicBezTo>
                    <a:lnTo>
                      <a:pt x="640" y="537"/>
                    </a:lnTo>
                    <a:cubicBezTo>
                      <a:pt x="467" y="7327"/>
                      <a:pt x="0" y="15260"/>
                      <a:pt x="3660" y="21320"/>
                    </a:cubicBezTo>
                    <a:cubicBezTo>
                      <a:pt x="6813" y="26538"/>
                      <a:pt x="12806" y="29423"/>
                      <a:pt x="18624" y="30498"/>
                    </a:cubicBezTo>
                    <a:cubicBezTo>
                      <a:pt x="20508" y="30847"/>
                      <a:pt x="22369" y="31010"/>
                      <a:pt x="24204" y="31010"/>
                    </a:cubicBezTo>
                    <a:cubicBezTo>
                      <a:pt x="36818" y="31010"/>
                      <a:pt x="48213" y="23316"/>
                      <a:pt x="57541" y="15237"/>
                    </a:cubicBezTo>
                    <a:cubicBezTo>
                      <a:pt x="57965" y="14870"/>
                      <a:pt x="57573" y="14310"/>
                      <a:pt x="57124" y="14310"/>
                    </a:cubicBezTo>
                    <a:cubicBezTo>
                      <a:pt x="57001" y="14310"/>
                      <a:pt x="56873" y="14353"/>
                      <a:pt x="56757" y="14453"/>
                    </a:cubicBezTo>
                    <a:cubicBezTo>
                      <a:pt x="47672" y="22323"/>
                      <a:pt x="36648" y="29895"/>
                      <a:pt x="24271" y="29895"/>
                    </a:cubicBezTo>
                    <a:cubicBezTo>
                      <a:pt x="23061" y="29895"/>
                      <a:pt x="21838" y="29823"/>
                      <a:pt x="20603" y="29671"/>
                    </a:cubicBezTo>
                    <a:cubicBezTo>
                      <a:pt x="14474" y="28920"/>
                      <a:pt x="7956" y="26237"/>
                      <a:pt x="4618" y="20760"/>
                    </a:cubicBezTo>
                    <a:cubicBezTo>
                      <a:pt x="1040" y="14886"/>
                      <a:pt x="1581" y="7144"/>
                      <a:pt x="1749" y="536"/>
                    </a:cubicBezTo>
                    <a:cubicBezTo>
                      <a:pt x="1758" y="179"/>
                      <a:pt x="1486" y="0"/>
                      <a:pt x="120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5"/>
              <p:cNvSpPr/>
              <p:nvPr/>
            </p:nvSpPr>
            <p:spPr>
              <a:xfrm>
                <a:off x="3695250" y="3119825"/>
                <a:ext cx="1493150" cy="1798600"/>
              </a:xfrm>
              <a:custGeom>
                <a:avLst/>
                <a:gdLst/>
                <a:ahLst/>
                <a:cxnLst/>
                <a:rect l="l" t="t" r="r" b="b"/>
                <a:pathLst>
                  <a:path w="59726" h="71944" extrusionOk="0">
                    <a:moveTo>
                      <a:pt x="34536" y="1"/>
                    </a:moveTo>
                    <a:cubicBezTo>
                      <a:pt x="30300" y="1"/>
                      <a:pt x="26151" y="381"/>
                      <a:pt x="22612" y="717"/>
                    </a:cubicBezTo>
                    <a:cubicBezTo>
                      <a:pt x="21928" y="782"/>
                      <a:pt x="21901" y="1829"/>
                      <a:pt x="22551" y="1829"/>
                    </a:cubicBezTo>
                    <a:cubicBezTo>
                      <a:pt x="22571" y="1829"/>
                      <a:pt x="22591" y="1828"/>
                      <a:pt x="22612" y="1826"/>
                    </a:cubicBezTo>
                    <a:cubicBezTo>
                      <a:pt x="25277" y="1573"/>
                      <a:pt x="29038" y="1278"/>
                      <a:pt x="33119" y="1278"/>
                    </a:cubicBezTo>
                    <a:cubicBezTo>
                      <a:pt x="44681" y="1278"/>
                      <a:pt x="58814" y="3649"/>
                      <a:pt x="57889" y="16080"/>
                    </a:cubicBezTo>
                    <a:cubicBezTo>
                      <a:pt x="57767" y="17724"/>
                      <a:pt x="57332" y="19315"/>
                      <a:pt x="56665" y="20816"/>
                    </a:cubicBezTo>
                    <a:cubicBezTo>
                      <a:pt x="54050" y="26714"/>
                      <a:pt x="50019" y="32376"/>
                      <a:pt x="46162" y="37519"/>
                    </a:cubicBezTo>
                    <a:cubicBezTo>
                      <a:pt x="37771" y="48706"/>
                      <a:pt x="27649" y="57912"/>
                      <a:pt x="17688" y="67601"/>
                    </a:cubicBezTo>
                    <a:cubicBezTo>
                      <a:pt x="16456" y="68798"/>
                      <a:pt x="15750" y="70164"/>
                      <a:pt x="13963" y="70260"/>
                    </a:cubicBezTo>
                    <a:cubicBezTo>
                      <a:pt x="13894" y="70264"/>
                      <a:pt x="13826" y="70265"/>
                      <a:pt x="13761" y="70265"/>
                    </a:cubicBezTo>
                    <a:cubicBezTo>
                      <a:pt x="12028" y="70265"/>
                      <a:pt x="11580" y="69000"/>
                      <a:pt x="10571" y="67617"/>
                    </a:cubicBezTo>
                    <a:cubicBezTo>
                      <a:pt x="8882" y="65297"/>
                      <a:pt x="7209" y="63013"/>
                      <a:pt x="5335" y="60835"/>
                    </a:cubicBezTo>
                    <a:cubicBezTo>
                      <a:pt x="4156" y="59467"/>
                      <a:pt x="2419" y="57970"/>
                      <a:pt x="1894" y="56167"/>
                    </a:cubicBezTo>
                    <a:cubicBezTo>
                      <a:pt x="1099" y="53433"/>
                      <a:pt x="3076" y="51917"/>
                      <a:pt x="4970" y="50165"/>
                    </a:cubicBezTo>
                    <a:cubicBezTo>
                      <a:pt x="8342" y="47048"/>
                      <a:pt x="11697" y="43946"/>
                      <a:pt x="15367" y="41176"/>
                    </a:cubicBezTo>
                    <a:cubicBezTo>
                      <a:pt x="15830" y="40826"/>
                      <a:pt x="15537" y="40110"/>
                      <a:pt x="15100" y="40110"/>
                    </a:cubicBezTo>
                    <a:cubicBezTo>
                      <a:pt x="15007" y="40110"/>
                      <a:pt x="14907" y="40143"/>
                      <a:pt x="14807" y="40218"/>
                    </a:cubicBezTo>
                    <a:lnTo>
                      <a:pt x="14807" y="40219"/>
                    </a:lnTo>
                    <a:cubicBezTo>
                      <a:pt x="11717" y="42553"/>
                      <a:pt x="8826" y="45095"/>
                      <a:pt x="5979" y="47719"/>
                    </a:cubicBezTo>
                    <a:cubicBezTo>
                      <a:pt x="4251" y="49312"/>
                      <a:pt x="425" y="51552"/>
                      <a:pt x="177" y="54196"/>
                    </a:cubicBezTo>
                    <a:cubicBezTo>
                      <a:pt x="0" y="56078"/>
                      <a:pt x="1721" y="58290"/>
                      <a:pt x="2785" y="59640"/>
                    </a:cubicBezTo>
                    <a:cubicBezTo>
                      <a:pt x="5189" y="62691"/>
                      <a:pt x="7735" y="65569"/>
                      <a:pt x="10019" y="68732"/>
                    </a:cubicBezTo>
                    <a:cubicBezTo>
                      <a:pt x="11511" y="70799"/>
                      <a:pt x="12521" y="71944"/>
                      <a:pt x="13710" y="71944"/>
                    </a:cubicBezTo>
                    <a:cubicBezTo>
                      <a:pt x="14621" y="71944"/>
                      <a:pt x="15636" y="71273"/>
                      <a:pt x="17053" y="69830"/>
                    </a:cubicBezTo>
                    <a:cubicBezTo>
                      <a:pt x="22974" y="63805"/>
                      <a:pt x="29404" y="58367"/>
                      <a:pt x="35175" y="52162"/>
                    </a:cubicBezTo>
                    <a:cubicBezTo>
                      <a:pt x="40775" y="46144"/>
                      <a:pt x="46191" y="39838"/>
                      <a:pt x="50762" y="32989"/>
                    </a:cubicBezTo>
                    <a:cubicBezTo>
                      <a:pt x="53597" y="28741"/>
                      <a:pt x="57095" y="24048"/>
                      <a:pt x="58488" y="19046"/>
                    </a:cubicBezTo>
                    <a:cubicBezTo>
                      <a:pt x="59726" y="14597"/>
                      <a:pt x="58806" y="9806"/>
                      <a:pt x="55511" y="6470"/>
                    </a:cubicBezTo>
                    <a:cubicBezTo>
                      <a:pt x="50384" y="1282"/>
                      <a:pt x="42314" y="1"/>
                      <a:pt x="3453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5"/>
              <p:cNvSpPr/>
              <p:nvPr/>
            </p:nvSpPr>
            <p:spPr>
              <a:xfrm>
                <a:off x="4252700" y="3824275"/>
                <a:ext cx="786050" cy="1027525"/>
              </a:xfrm>
              <a:custGeom>
                <a:avLst/>
                <a:gdLst/>
                <a:ahLst/>
                <a:cxnLst/>
                <a:rect l="l" t="t" r="r" b="b"/>
                <a:pathLst>
                  <a:path w="31442" h="41101" extrusionOk="0">
                    <a:moveTo>
                      <a:pt x="30767" y="0"/>
                    </a:moveTo>
                    <a:cubicBezTo>
                      <a:pt x="30548" y="0"/>
                      <a:pt x="30334" y="119"/>
                      <a:pt x="30259" y="393"/>
                    </a:cubicBezTo>
                    <a:cubicBezTo>
                      <a:pt x="28886" y="5465"/>
                      <a:pt x="28260" y="10669"/>
                      <a:pt x="27224" y="15811"/>
                    </a:cubicBezTo>
                    <a:cubicBezTo>
                      <a:pt x="26250" y="20657"/>
                      <a:pt x="24698" y="25346"/>
                      <a:pt x="23273" y="30072"/>
                    </a:cubicBezTo>
                    <a:cubicBezTo>
                      <a:pt x="22680" y="32040"/>
                      <a:pt x="22169" y="34038"/>
                      <a:pt x="21552" y="35998"/>
                    </a:cubicBezTo>
                    <a:cubicBezTo>
                      <a:pt x="20718" y="38645"/>
                      <a:pt x="20032" y="39767"/>
                      <a:pt x="18010" y="39767"/>
                    </a:cubicBezTo>
                    <a:cubicBezTo>
                      <a:pt x="17525" y="39767"/>
                      <a:pt x="16964" y="39702"/>
                      <a:pt x="16306" y="39579"/>
                    </a:cubicBezTo>
                    <a:cubicBezTo>
                      <a:pt x="11013" y="38590"/>
                      <a:pt x="5916" y="37020"/>
                      <a:pt x="888" y="35106"/>
                    </a:cubicBezTo>
                    <a:cubicBezTo>
                      <a:pt x="818" y="35080"/>
                      <a:pt x="752" y="35068"/>
                      <a:pt x="691" y="35068"/>
                    </a:cubicBezTo>
                    <a:cubicBezTo>
                      <a:pt x="170" y="35068"/>
                      <a:pt x="0" y="35950"/>
                      <a:pt x="593" y="36176"/>
                    </a:cubicBezTo>
                    <a:lnTo>
                      <a:pt x="593" y="36177"/>
                    </a:lnTo>
                    <a:cubicBezTo>
                      <a:pt x="5685" y="38114"/>
                      <a:pt x="12419" y="41101"/>
                      <a:pt x="18035" y="41101"/>
                    </a:cubicBezTo>
                    <a:cubicBezTo>
                      <a:pt x="18207" y="41101"/>
                      <a:pt x="18378" y="41098"/>
                      <a:pt x="18549" y="41092"/>
                    </a:cubicBezTo>
                    <a:cubicBezTo>
                      <a:pt x="21118" y="41005"/>
                      <a:pt x="21646" y="39464"/>
                      <a:pt x="22450" y="36878"/>
                    </a:cubicBezTo>
                    <a:cubicBezTo>
                      <a:pt x="24187" y="31289"/>
                      <a:pt x="25956" y="25641"/>
                      <a:pt x="27413" y="19973"/>
                    </a:cubicBezTo>
                    <a:cubicBezTo>
                      <a:pt x="29047" y="13609"/>
                      <a:pt x="29611" y="7034"/>
                      <a:pt x="31329" y="687"/>
                    </a:cubicBezTo>
                    <a:cubicBezTo>
                      <a:pt x="31441" y="272"/>
                      <a:pt x="31099" y="0"/>
                      <a:pt x="3076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5"/>
              <p:cNvSpPr/>
              <p:nvPr/>
            </p:nvSpPr>
            <p:spPr>
              <a:xfrm>
                <a:off x="3335575" y="4563175"/>
                <a:ext cx="590550" cy="714675"/>
              </a:xfrm>
              <a:custGeom>
                <a:avLst/>
                <a:gdLst/>
                <a:ahLst/>
                <a:cxnLst/>
                <a:rect l="l" t="t" r="r" b="b"/>
                <a:pathLst>
                  <a:path w="23622" h="28587" extrusionOk="0">
                    <a:moveTo>
                      <a:pt x="16310" y="0"/>
                    </a:moveTo>
                    <a:cubicBezTo>
                      <a:pt x="16221" y="0"/>
                      <a:pt x="16126" y="26"/>
                      <a:pt x="16029" y="85"/>
                    </a:cubicBezTo>
                    <a:cubicBezTo>
                      <a:pt x="13302" y="1751"/>
                      <a:pt x="11010" y="4432"/>
                      <a:pt x="8567" y="6509"/>
                    </a:cubicBezTo>
                    <a:cubicBezTo>
                      <a:pt x="6229" y="8495"/>
                      <a:pt x="3022" y="10699"/>
                      <a:pt x="1837" y="13660"/>
                    </a:cubicBezTo>
                    <a:cubicBezTo>
                      <a:pt x="0" y="18241"/>
                      <a:pt x="3020" y="23409"/>
                      <a:pt x="6595" y="26210"/>
                    </a:cubicBezTo>
                    <a:cubicBezTo>
                      <a:pt x="7568" y="26973"/>
                      <a:pt x="10238" y="28587"/>
                      <a:pt x="12063" y="28587"/>
                    </a:cubicBezTo>
                    <a:cubicBezTo>
                      <a:pt x="13057" y="28587"/>
                      <a:pt x="13800" y="28109"/>
                      <a:pt x="13884" y="26757"/>
                    </a:cubicBezTo>
                    <a:cubicBezTo>
                      <a:pt x="14036" y="24318"/>
                      <a:pt x="10934" y="22939"/>
                      <a:pt x="10514" y="20930"/>
                    </a:cubicBezTo>
                    <a:cubicBezTo>
                      <a:pt x="10081" y="18855"/>
                      <a:pt x="13991" y="16301"/>
                      <a:pt x="15309" y="15193"/>
                    </a:cubicBezTo>
                    <a:cubicBezTo>
                      <a:pt x="17826" y="13078"/>
                      <a:pt x="20445" y="11101"/>
                      <a:pt x="23140" y="9219"/>
                    </a:cubicBezTo>
                    <a:cubicBezTo>
                      <a:pt x="23622" y="8882"/>
                      <a:pt x="23323" y="8162"/>
                      <a:pt x="22871" y="8162"/>
                    </a:cubicBezTo>
                    <a:cubicBezTo>
                      <a:pt x="22778" y="8162"/>
                      <a:pt x="22680" y="8192"/>
                      <a:pt x="22580" y="8261"/>
                    </a:cubicBezTo>
                    <a:cubicBezTo>
                      <a:pt x="20264" y="9878"/>
                      <a:pt x="18004" y="11556"/>
                      <a:pt x="15815" y="13341"/>
                    </a:cubicBezTo>
                    <a:cubicBezTo>
                      <a:pt x="13945" y="14864"/>
                      <a:pt x="10935" y="16698"/>
                      <a:pt x="9739" y="18829"/>
                    </a:cubicBezTo>
                    <a:cubicBezTo>
                      <a:pt x="9317" y="19581"/>
                      <a:pt x="9173" y="19943"/>
                      <a:pt x="9238" y="20791"/>
                    </a:cubicBezTo>
                    <a:cubicBezTo>
                      <a:pt x="9369" y="22519"/>
                      <a:pt x="12486" y="23764"/>
                      <a:pt x="12321" y="25525"/>
                    </a:cubicBezTo>
                    <a:cubicBezTo>
                      <a:pt x="13069" y="26511"/>
                      <a:pt x="12552" y="27073"/>
                      <a:pt x="10772" y="27212"/>
                    </a:cubicBezTo>
                    <a:lnTo>
                      <a:pt x="8981" y="26464"/>
                    </a:lnTo>
                    <a:cubicBezTo>
                      <a:pt x="7712" y="25793"/>
                      <a:pt x="6582" y="24852"/>
                      <a:pt x="5612" y="23798"/>
                    </a:cubicBezTo>
                    <a:cubicBezTo>
                      <a:pt x="3412" y="21401"/>
                      <a:pt x="1611" y="17728"/>
                      <a:pt x="2707" y="14433"/>
                    </a:cubicBezTo>
                    <a:cubicBezTo>
                      <a:pt x="3718" y="11390"/>
                      <a:pt x="7581" y="8775"/>
                      <a:pt x="9934" y="6797"/>
                    </a:cubicBezTo>
                    <a:cubicBezTo>
                      <a:pt x="12110" y="4969"/>
                      <a:pt x="14182" y="2514"/>
                      <a:pt x="16589" y="1043"/>
                    </a:cubicBezTo>
                    <a:cubicBezTo>
                      <a:pt x="17102" y="730"/>
                      <a:pt x="16787" y="0"/>
                      <a:pt x="1631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5"/>
              <p:cNvSpPr/>
              <p:nvPr/>
            </p:nvSpPr>
            <p:spPr>
              <a:xfrm>
                <a:off x="3223550" y="4671875"/>
                <a:ext cx="623750" cy="724550"/>
              </a:xfrm>
              <a:custGeom>
                <a:avLst/>
                <a:gdLst/>
                <a:ahLst/>
                <a:cxnLst/>
                <a:rect l="l" t="t" r="r" b="b"/>
                <a:pathLst>
                  <a:path w="24950" h="28982" extrusionOk="0">
                    <a:moveTo>
                      <a:pt x="12545" y="0"/>
                    </a:moveTo>
                    <a:cubicBezTo>
                      <a:pt x="7745" y="4015"/>
                      <a:pt x="1" y="9748"/>
                      <a:pt x="3684" y="16748"/>
                    </a:cubicBezTo>
                    <a:cubicBezTo>
                      <a:pt x="5701" y="20537"/>
                      <a:pt x="13777" y="28982"/>
                      <a:pt x="19436" y="28982"/>
                    </a:cubicBezTo>
                    <a:cubicBezTo>
                      <a:pt x="20049" y="28982"/>
                      <a:pt x="20635" y="28882"/>
                      <a:pt x="21181" y="28667"/>
                    </a:cubicBezTo>
                    <a:cubicBezTo>
                      <a:pt x="24949" y="27109"/>
                      <a:pt x="24625" y="23650"/>
                      <a:pt x="19368" y="18817"/>
                    </a:cubicBezTo>
                    <a:cubicBezTo>
                      <a:pt x="17701" y="17285"/>
                      <a:pt x="17211" y="16827"/>
                      <a:pt x="18640" y="14933"/>
                    </a:cubicBezTo>
                    <a:cubicBezTo>
                      <a:pt x="19499" y="13849"/>
                      <a:pt x="22435" y="12408"/>
                      <a:pt x="22330" y="11163"/>
                    </a:cubicBezTo>
                    <a:cubicBezTo>
                      <a:pt x="22207" y="10608"/>
                      <a:pt x="17523" y="4962"/>
                      <a:pt x="16176" y="3684"/>
                    </a:cubicBezTo>
                    <a:cubicBezTo>
                      <a:pt x="15232" y="2832"/>
                      <a:pt x="13348" y="986"/>
                      <a:pt x="1254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5"/>
              <p:cNvSpPr/>
              <p:nvPr/>
            </p:nvSpPr>
            <p:spPr>
              <a:xfrm>
                <a:off x="4211650" y="4730125"/>
                <a:ext cx="498975" cy="678975"/>
              </a:xfrm>
              <a:custGeom>
                <a:avLst/>
                <a:gdLst/>
                <a:ahLst/>
                <a:cxnLst/>
                <a:rect l="l" t="t" r="r" b="b"/>
                <a:pathLst>
                  <a:path w="19959" h="27159" extrusionOk="0">
                    <a:moveTo>
                      <a:pt x="5008" y="1"/>
                    </a:moveTo>
                    <a:cubicBezTo>
                      <a:pt x="4845" y="1"/>
                      <a:pt x="4689" y="86"/>
                      <a:pt x="4599" y="291"/>
                    </a:cubicBezTo>
                    <a:cubicBezTo>
                      <a:pt x="3222" y="3452"/>
                      <a:pt x="2815" y="7222"/>
                      <a:pt x="1964" y="10573"/>
                    </a:cubicBezTo>
                    <a:cubicBezTo>
                      <a:pt x="1253" y="13372"/>
                      <a:pt x="0" y="16853"/>
                      <a:pt x="755" y="19788"/>
                    </a:cubicBezTo>
                    <a:cubicBezTo>
                      <a:pt x="1950" y="24434"/>
                      <a:pt x="7304" y="26879"/>
                      <a:pt x="11705" y="27142"/>
                    </a:cubicBezTo>
                    <a:cubicBezTo>
                      <a:pt x="11882" y="27152"/>
                      <a:pt x="12087" y="27158"/>
                      <a:pt x="12313" y="27158"/>
                    </a:cubicBezTo>
                    <a:cubicBezTo>
                      <a:pt x="14838" y="27158"/>
                      <a:pt x="19958" y="26428"/>
                      <a:pt x="17994" y="23320"/>
                    </a:cubicBezTo>
                    <a:cubicBezTo>
                      <a:pt x="16509" y="20969"/>
                      <a:pt x="12985" y="21997"/>
                      <a:pt x="11951" y="19383"/>
                    </a:cubicBezTo>
                    <a:cubicBezTo>
                      <a:pt x="11016" y="17025"/>
                      <a:pt x="12408" y="13948"/>
                      <a:pt x="13084" y="11569"/>
                    </a:cubicBezTo>
                    <a:cubicBezTo>
                      <a:pt x="13843" y="8899"/>
                      <a:pt x="14717" y="6270"/>
                      <a:pt x="15669" y="3662"/>
                    </a:cubicBezTo>
                    <a:cubicBezTo>
                      <a:pt x="15818" y="3257"/>
                      <a:pt x="15485" y="2990"/>
                      <a:pt x="15145" y="2990"/>
                    </a:cubicBezTo>
                    <a:cubicBezTo>
                      <a:pt x="14923" y="2990"/>
                      <a:pt x="14697" y="3105"/>
                      <a:pt x="14601" y="3368"/>
                    </a:cubicBezTo>
                    <a:cubicBezTo>
                      <a:pt x="13359" y="6763"/>
                      <a:pt x="12271" y="10196"/>
                      <a:pt x="11360" y="13697"/>
                    </a:cubicBezTo>
                    <a:cubicBezTo>
                      <a:pt x="10928" y="15354"/>
                      <a:pt x="9698" y="18073"/>
                      <a:pt x="10202" y="19887"/>
                    </a:cubicBezTo>
                    <a:cubicBezTo>
                      <a:pt x="11023" y="22846"/>
                      <a:pt x="15093" y="21158"/>
                      <a:pt x="16380" y="23408"/>
                    </a:cubicBezTo>
                    <a:cubicBezTo>
                      <a:pt x="17575" y="25497"/>
                      <a:pt x="15173" y="25991"/>
                      <a:pt x="12828" y="25991"/>
                    </a:cubicBezTo>
                    <a:cubicBezTo>
                      <a:pt x="11298" y="25991"/>
                      <a:pt x="9791" y="25781"/>
                      <a:pt x="9325" y="25666"/>
                    </a:cubicBezTo>
                    <a:cubicBezTo>
                      <a:pt x="6692" y="25015"/>
                      <a:pt x="3817" y="23536"/>
                      <a:pt x="2469" y="21070"/>
                    </a:cubicBezTo>
                    <a:cubicBezTo>
                      <a:pt x="776" y="17969"/>
                      <a:pt x="2228" y="14051"/>
                      <a:pt x="3034" y="10868"/>
                    </a:cubicBezTo>
                    <a:cubicBezTo>
                      <a:pt x="3828" y="7728"/>
                      <a:pt x="4270" y="3805"/>
                      <a:pt x="5558" y="850"/>
                    </a:cubicBezTo>
                    <a:cubicBezTo>
                      <a:pt x="5751" y="406"/>
                      <a:pt x="5363" y="1"/>
                      <a:pt x="500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5"/>
              <p:cNvSpPr/>
              <p:nvPr/>
            </p:nvSpPr>
            <p:spPr>
              <a:xfrm>
                <a:off x="4106900" y="4940200"/>
                <a:ext cx="759875" cy="535475"/>
              </a:xfrm>
              <a:custGeom>
                <a:avLst/>
                <a:gdLst/>
                <a:ahLst/>
                <a:cxnLst/>
                <a:rect l="l" t="t" r="r" b="b"/>
                <a:pathLst>
                  <a:path w="30395" h="21419" extrusionOk="0">
                    <a:moveTo>
                      <a:pt x="4686" y="0"/>
                    </a:moveTo>
                    <a:cubicBezTo>
                      <a:pt x="3057" y="6043"/>
                      <a:pt x="1" y="15180"/>
                      <a:pt x="7032" y="18803"/>
                    </a:cubicBezTo>
                    <a:cubicBezTo>
                      <a:pt x="9468" y="20042"/>
                      <a:pt x="14996" y="21418"/>
                      <a:pt x="19888" y="21418"/>
                    </a:cubicBezTo>
                    <a:cubicBezTo>
                      <a:pt x="23515" y="21418"/>
                      <a:pt x="26793" y="20662"/>
                      <a:pt x="28202" y="18532"/>
                    </a:cubicBezTo>
                    <a:cubicBezTo>
                      <a:pt x="30394" y="15094"/>
                      <a:pt x="28145" y="12445"/>
                      <a:pt x="21067" y="11502"/>
                    </a:cubicBezTo>
                    <a:cubicBezTo>
                      <a:pt x="18823" y="11202"/>
                      <a:pt x="18159" y="11109"/>
                      <a:pt x="18245" y="8736"/>
                    </a:cubicBezTo>
                    <a:cubicBezTo>
                      <a:pt x="18326" y="7358"/>
                      <a:pt x="19906" y="4493"/>
                      <a:pt x="19104" y="3533"/>
                    </a:cubicBezTo>
                    <a:cubicBezTo>
                      <a:pt x="18685" y="3149"/>
                      <a:pt x="11609" y="1210"/>
                      <a:pt x="9774" y="936"/>
                    </a:cubicBezTo>
                    <a:cubicBezTo>
                      <a:pt x="8512" y="778"/>
                      <a:pt x="5909" y="349"/>
                      <a:pt x="468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5"/>
              <p:cNvSpPr/>
              <p:nvPr/>
            </p:nvSpPr>
            <p:spPr>
              <a:xfrm>
                <a:off x="4330725" y="2511950"/>
                <a:ext cx="178950" cy="511325"/>
              </a:xfrm>
              <a:custGeom>
                <a:avLst/>
                <a:gdLst/>
                <a:ahLst/>
                <a:cxnLst/>
                <a:rect l="l" t="t" r="r" b="b"/>
                <a:pathLst>
                  <a:path w="7158" h="20453" extrusionOk="0">
                    <a:moveTo>
                      <a:pt x="681" y="0"/>
                    </a:moveTo>
                    <a:cubicBezTo>
                      <a:pt x="357" y="0"/>
                      <a:pt x="1" y="276"/>
                      <a:pt x="77" y="696"/>
                    </a:cubicBezTo>
                    <a:cubicBezTo>
                      <a:pt x="764" y="4508"/>
                      <a:pt x="2158" y="8067"/>
                      <a:pt x="3298" y="11753"/>
                    </a:cubicBezTo>
                    <a:cubicBezTo>
                      <a:pt x="4172" y="14576"/>
                      <a:pt x="4612" y="17526"/>
                      <a:pt x="5975" y="20173"/>
                    </a:cubicBezTo>
                    <a:cubicBezTo>
                      <a:pt x="6076" y="20370"/>
                      <a:pt x="6239" y="20452"/>
                      <a:pt x="6405" y="20452"/>
                    </a:cubicBezTo>
                    <a:cubicBezTo>
                      <a:pt x="6773" y="20452"/>
                      <a:pt x="7158" y="20051"/>
                      <a:pt x="6933" y="19614"/>
                    </a:cubicBezTo>
                    <a:cubicBezTo>
                      <a:pt x="5425" y="16686"/>
                      <a:pt x="4980" y="13296"/>
                      <a:pt x="3955" y="10185"/>
                    </a:cubicBezTo>
                    <a:cubicBezTo>
                      <a:pt x="2888" y="6945"/>
                      <a:pt x="1754" y="3768"/>
                      <a:pt x="1147" y="401"/>
                    </a:cubicBezTo>
                    <a:cubicBezTo>
                      <a:pt x="1096" y="121"/>
                      <a:pt x="896" y="0"/>
                      <a:pt x="6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5"/>
              <p:cNvSpPr/>
              <p:nvPr/>
            </p:nvSpPr>
            <p:spPr>
              <a:xfrm>
                <a:off x="2774000" y="1882625"/>
                <a:ext cx="619750" cy="1803300"/>
              </a:xfrm>
              <a:custGeom>
                <a:avLst/>
                <a:gdLst/>
                <a:ahLst/>
                <a:cxnLst/>
                <a:rect l="l" t="t" r="r" b="b"/>
                <a:pathLst>
                  <a:path w="24790" h="72132" extrusionOk="0">
                    <a:moveTo>
                      <a:pt x="21424" y="1"/>
                    </a:moveTo>
                    <a:cubicBezTo>
                      <a:pt x="17451" y="1"/>
                      <a:pt x="12681" y="3877"/>
                      <a:pt x="10404" y="6170"/>
                    </a:cubicBezTo>
                    <a:cubicBezTo>
                      <a:pt x="4179" y="12440"/>
                      <a:pt x="2850" y="23488"/>
                      <a:pt x="1503" y="31753"/>
                    </a:cubicBezTo>
                    <a:cubicBezTo>
                      <a:pt x="653" y="36974"/>
                      <a:pt x="612" y="42193"/>
                      <a:pt x="444" y="47469"/>
                    </a:cubicBezTo>
                    <a:cubicBezTo>
                      <a:pt x="287" y="52350"/>
                      <a:pt x="0" y="57313"/>
                      <a:pt x="2004" y="61893"/>
                    </a:cubicBezTo>
                    <a:cubicBezTo>
                      <a:pt x="4648" y="67943"/>
                      <a:pt x="10207" y="71052"/>
                      <a:pt x="16519" y="72122"/>
                    </a:cubicBezTo>
                    <a:cubicBezTo>
                      <a:pt x="16556" y="72128"/>
                      <a:pt x="16591" y="72131"/>
                      <a:pt x="16626" y="72131"/>
                    </a:cubicBezTo>
                    <a:cubicBezTo>
                      <a:pt x="17246" y="72131"/>
                      <a:pt x="17480" y="71166"/>
                      <a:pt x="16814" y="71052"/>
                    </a:cubicBezTo>
                    <a:cubicBezTo>
                      <a:pt x="9994" y="69896"/>
                      <a:pt x="4332" y="66303"/>
                      <a:pt x="2270" y="59395"/>
                    </a:cubicBezTo>
                    <a:cubicBezTo>
                      <a:pt x="1115" y="55531"/>
                      <a:pt x="1429" y="51442"/>
                      <a:pt x="1553" y="47469"/>
                    </a:cubicBezTo>
                    <a:cubicBezTo>
                      <a:pt x="1699" y="42807"/>
                      <a:pt x="1660" y="38142"/>
                      <a:pt x="2328" y="33515"/>
                    </a:cubicBezTo>
                    <a:cubicBezTo>
                      <a:pt x="3431" y="25874"/>
                      <a:pt x="4829" y="17784"/>
                      <a:pt x="8474" y="10890"/>
                    </a:cubicBezTo>
                    <a:cubicBezTo>
                      <a:pt x="10176" y="7668"/>
                      <a:pt x="16304" y="1025"/>
                      <a:pt x="21132" y="1025"/>
                    </a:cubicBezTo>
                    <a:cubicBezTo>
                      <a:pt x="22069" y="1025"/>
                      <a:pt x="22957" y="1275"/>
                      <a:pt x="23754" y="1848"/>
                    </a:cubicBezTo>
                    <a:cubicBezTo>
                      <a:pt x="23854" y="1920"/>
                      <a:pt x="23953" y="1951"/>
                      <a:pt x="24045" y="1951"/>
                    </a:cubicBezTo>
                    <a:cubicBezTo>
                      <a:pt x="24492" y="1951"/>
                      <a:pt x="24790" y="1232"/>
                      <a:pt x="24314" y="890"/>
                    </a:cubicBezTo>
                    <a:cubicBezTo>
                      <a:pt x="23444" y="265"/>
                      <a:pt x="22461" y="1"/>
                      <a:pt x="2142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5"/>
              <p:cNvSpPr/>
              <p:nvPr/>
            </p:nvSpPr>
            <p:spPr>
              <a:xfrm>
                <a:off x="3139050" y="1704525"/>
                <a:ext cx="271150" cy="257850"/>
              </a:xfrm>
              <a:custGeom>
                <a:avLst/>
                <a:gdLst/>
                <a:ahLst/>
                <a:cxnLst/>
                <a:rect l="l" t="t" r="r" b="b"/>
                <a:pathLst>
                  <a:path w="10846" h="10314" extrusionOk="0">
                    <a:moveTo>
                      <a:pt x="8051" y="1"/>
                    </a:moveTo>
                    <a:cubicBezTo>
                      <a:pt x="6095" y="1"/>
                      <a:pt x="4155" y="608"/>
                      <a:pt x="2641" y="1916"/>
                    </a:cubicBezTo>
                    <a:cubicBezTo>
                      <a:pt x="203" y="4020"/>
                      <a:pt x="62" y="6784"/>
                      <a:pt x="8" y="9778"/>
                    </a:cubicBezTo>
                    <a:cubicBezTo>
                      <a:pt x="1" y="10135"/>
                      <a:pt x="275" y="10314"/>
                      <a:pt x="552" y="10314"/>
                    </a:cubicBezTo>
                    <a:cubicBezTo>
                      <a:pt x="829" y="10314"/>
                      <a:pt x="1110" y="10135"/>
                      <a:pt x="1117" y="9778"/>
                    </a:cubicBezTo>
                    <a:cubicBezTo>
                      <a:pt x="1162" y="7289"/>
                      <a:pt x="1161" y="4958"/>
                      <a:pt x="3039" y="3056"/>
                    </a:cubicBezTo>
                    <a:cubicBezTo>
                      <a:pt x="4359" y="1719"/>
                      <a:pt x="6206" y="1105"/>
                      <a:pt x="8048" y="1105"/>
                    </a:cubicBezTo>
                    <a:cubicBezTo>
                      <a:pt x="8673" y="1105"/>
                      <a:pt x="9298" y="1175"/>
                      <a:pt x="9901" y="1312"/>
                    </a:cubicBezTo>
                    <a:cubicBezTo>
                      <a:pt x="9949" y="1323"/>
                      <a:pt x="9994" y="1328"/>
                      <a:pt x="10038" y="1328"/>
                    </a:cubicBezTo>
                    <a:cubicBezTo>
                      <a:pt x="10633" y="1328"/>
                      <a:pt x="10845" y="391"/>
                      <a:pt x="10196" y="243"/>
                    </a:cubicBezTo>
                    <a:cubicBezTo>
                      <a:pt x="9492" y="83"/>
                      <a:pt x="8770" y="1"/>
                      <a:pt x="805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5"/>
              <p:cNvSpPr/>
              <p:nvPr/>
            </p:nvSpPr>
            <p:spPr>
              <a:xfrm>
                <a:off x="2261400" y="366500"/>
                <a:ext cx="2120475" cy="2814575"/>
              </a:xfrm>
              <a:custGeom>
                <a:avLst/>
                <a:gdLst/>
                <a:ahLst/>
                <a:cxnLst/>
                <a:rect l="l" t="t" r="r" b="b"/>
                <a:pathLst>
                  <a:path w="84819" h="112583" extrusionOk="0">
                    <a:moveTo>
                      <a:pt x="54097" y="1"/>
                    </a:moveTo>
                    <a:cubicBezTo>
                      <a:pt x="49266" y="1"/>
                      <a:pt x="44417" y="988"/>
                      <a:pt x="40053" y="2939"/>
                    </a:cubicBezTo>
                    <a:cubicBezTo>
                      <a:pt x="32890" y="6143"/>
                      <a:pt x="27920" y="11491"/>
                      <a:pt x="26060" y="19210"/>
                    </a:cubicBezTo>
                    <a:cubicBezTo>
                      <a:pt x="24031" y="27627"/>
                      <a:pt x="25511" y="36565"/>
                      <a:pt x="23495" y="45032"/>
                    </a:cubicBezTo>
                    <a:cubicBezTo>
                      <a:pt x="22441" y="49457"/>
                      <a:pt x="20270" y="53396"/>
                      <a:pt x="16768" y="56351"/>
                    </a:cubicBezTo>
                    <a:cubicBezTo>
                      <a:pt x="13676" y="58959"/>
                      <a:pt x="9653" y="60879"/>
                      <a:pt x="8087" y="64886"/>
                    </a:cubicBezTo>
                    <a:cubicBezTo>
                      <a:pt x="6953" y="67789"/>
                      <a:pt x="7802" y="70449"/>
                      <a:pt x="8802" y="73259"/>
                    </a:cubicBezTo>
                    <a:cubicBezTo>
                      <a:pt x="9418" y="74988"/>
                      <a:pt x="10099" y="76382"/>
                      <a:pt x="9346" y="78206"/>
                    </a:cubicBezTo>
                    <a:cubicBezTo>
                      <a:pt x="8410" y="80476"/>
                      <a:pt x="5593" y="82061"/>
                      <a:pt x="4020" y="83924"/>
                    </a:cubicBezTo>
                    <a:cubicBezTo>
                      <a:pt x="2036" y="86276"/>
                      <a:pt x="756" y="89240"/>
                      <a:pt x="1983" y="92282"/>
                    </a:cubicBezTo>
                    <a:cubicBezTo>
                      <a:pt x="3447" y="95916"/>
                      <a:pt x="7282" y="96569"/>
                      <a:pt x="9976" y="98901"/>
                    </a:cubicBezTo>
                    <a:cubicBezTo>
                      <a:pt x="13901" y="102300"/>
                      <a:pt x="10780" y="107276"/>
                      <a:pt x="14417" y="110474"/>
                    </a:cubicBezTo>
                    <a:cubicBezTo>
                      <a:pt x="15628" y="111540"/>
                      <a:pt x="17557" y="112582"/>
                      <a:pt x="19328" y="112582"/>
                    </a:cubicBezTo>
                    <a:cubicBezTo>
                      <a:pt x="20051" y="112582"/>
                      <a:pt x="20747" y="112409"/>
                      <a:pt x="21358" y="111994"/>
                    </a:cubicBezTo>
                    <a:cubicBezTo>
                      <a:pt x="21846" y="111661"/>
                      <a:pt x="21544" y="110939"/>
                      <a:pt x="21087" y="110939"/>
                    </a:cubicBezTo>
                    <a:cubicBezTo>
                      <a:pt x="20995" y="110939"/>
                      <a:pt x="20897" y="110968"/>
                      <a:pt x="20798" y="111035"/>
                    </a:cubicBezTo>
                    <a:cubicBezTo>
                      <a:pt x="20251" y="111408"/>
                      <a:pt x="19681" y="111567"/>
                      <a:pt x="19112" y="111567"/>
                    </a:cubicBezTo>
                    <a:cubicBezTo>
                      <a:pt x="16701" y="111567"/>
                      <a:pt x="14316" y="108701"/>
                      <a:pt x="13810" y="107009"/>
                    </a:cubicBezTo>
                    <a:cubicBezTo>
                      <a:pt x="13303" y="105319"/>
                      <a:pt x="13707" y="103760"/>
                      <a:pt x="13371" y="102081"/>
                    </a:cubicBezTo>
                    <a:cubicBezTo>
                      <a:pt x="12881" y="99645"/>
                      <a:pt x="11242" y="98373"/>
                      <a:pt x="9234" y="97116"/>
                    </a:cubicBezTo>
                    <a:cubicBezTo>
                      <a:pt x="4516" y="94157"/>
                      <a:pt x="0" y="90483"/>
                      <a:pt x="4804" y="84708"/>
                    </a:cubicBezTo>
                    <a:cubicBezTo>
                      <a:pt x="6584" y="82569"/>
                      <a:pt x="9653" y="80851"/>
                      <a:pt x="10606" y="78119"/>
                    </a:cubicBezTo>
                    <a:cubicBezTo>
                      <a:pt x="11099" y="76710"/>
                      <a:pt x="10776" y="75544"/>
                      <a:pt x="10324" y="74161"/>
                    </a:cubicBezTo>
                    <a:cubicBezTo>
                      <a:pt x="8732" y="69278"/>
                      <a:pt x="7766" y="65364"/>
                      <a:pt x="12042" y="61374"/>
                    </a:cubicBezTo>
                    <a:cubicBezTo>
                      <a:pt x="16925" y="56815"/>
                      <a:pt x="21783" y="54223"/>
                      <a:pt x="23973" y="47472"/>
                    </a:cubicBezTo>
                    <a:cubicBezTo>
                      <a:pt x="28634" y="33108"/>
                      <a:pt x="21840" y="14693"/>
                      <a:pt x="37383" y="5549"/>
                    </a:cubicBezTo>
                    <a:cubicBezTo>
                      <a:pt x="42389" y="2603"/>
                      <a:pt x="48258" y="1117"/>
                      <a:pt x="54076" y="1117"/>
                    </a:cubicBezTo>
                    <a:cubicBezTo>
                      <a:pt x="65167" y="1117"/>
                      <a:pt x="76070" y="6518"/>
                      <a:pt x="80446" y="17505"/>
                    </a:cubicBezTo>
                    <a:cubicBezTo>
                      <a:pt x="84269" y="27104"/>
                      <a:pt x="82815" y="38615"/>
                      <a:pt x="82369" y="48701"/>
                    </a:cubicBezTo>
                    <a:cubicBezTo>
                      <a:pt x="81914" y="58988"/>
                      <a:pt x="79478" y="69653"/>
                      <a:pt x="81021" y="79909"/>
                    </a:cubicBezTo>
                    <a:cubicBezTo>
                      <a:pt x="81063" y="80189"/>
                      <a:pt x="81259" y="80310"/>
                      <a:pt x="81471" y="80310"/>
                    </a:cubicBezTo>
                    <a:cubicBezTo>
                      <a:pt x="81793" y="80310"/>
                      <a:pt x="82154" y="80034"/>
                      <a:pt x="82090" y="79614"/>
                    </a:cubicBezTo>
                    <a:lnTo>
                      <a:pt x="82091" y="79614"/>
                    </a:lnTo>
                    <a:cubicBezTo>
                      <a:pt x="81169" y="73490"/>
                      <a:pt x="81969" y="67426"/>
                      <a:pt x="82598" y="61318"/>
                    </a:cubicBezTo>
                    <a:cubicBezTo>
                      <a:pt x="83231" y="55166"/>
                      <a:pt x="83503" y="48983"/>
                      <a:pt x="83693" y="42803"/>
                    </a:cubicBezTo>
                    <a:cubicBezTo>
                      <a:pt x="83980" y="33551"/>
                      <a:pt x="84818" y="23613"/>
                      <a:pt x="80589" y="15045"/>
                    </a:cubicBezTo>
                    <a:cubicBezTo>
                      <a:pt x="75595" y="4930"/>
                      <a:pt x="64892" y="1"/>
                      <a:pt x="5409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45"/>
            <p:cNvGrpSpPr/>
            <p:nvPr/>
          </p:nvGrpSpPr>
          <p:grpSpPr>
            <a:xfrm rot="1091468">
              <a:off x="4201303" y="2118692"/>
              <a:ext cx="305412" cy="275214"/>
              <a:chOff x="1788350" y="1117875"/>
              <a:chExt cx="304425" cy="274325"/>
            </a:xfrm>
          </p:grpSpPr>
          <p:sp>
            <p:nvSpPr>
              <p:cNvPr id="2123" name="Google Shape;2123;p45"/>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5"/>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5"/>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5"/>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5"/>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8" name="Google Shape;2128;p45"/>
          <p:cNvGrpSpPr/>
          <p:nvPr/>
        </p:nvGrpSpPr>
        <p:grpSpPr>
          <a:xfrm>
            <a:off x="3991865" y="2938020"/>
            <a:ext cx="3062881" cy="1601544"/>
            <a:chOff x="4457303" y="2947545"/>
            <a:chExt cx="3062881" cy="1601544"/>
          </a:xfrm>
        </p:grpSpPr>
        <p:grpSp>
          <p:nvGrpSpPr>
            <p:cNvPr id="2129" name="Google Shape;2129;p45"/>
            <p:cNvGrpSpPr/>
            <p:nvPr/>
          </p:nvGrpSpPr>
          <p:grpSpPr>
            <a:xfrm>
              <a:off x="4457303" y="2947545"/>
              <a:ext cx="3062881" cy="1601544"/>
              <a:chOff x="205475" y="972700"/>
              <a:chExt cx="7208475" cy="3769225"/>
            </a:xfrm>
          </p:grpSpPr>
          <p:sp>
            <p:nvSpPr>
              <p:cNvPr id="2130" name="Google Shape;2130;p45"/>
              <p:cNvSpPr/>
              <p:nvPr/>
            </p:nvSpPr>
            <p:spPr>
              <a:xfrm>
                <a:off x="3149125" y="2845725"/>
                <a:ext cx="907750" cy="1896200"/>
              </a:xfrm>
              <a:custGeom>
                <a:avLst/>
                <a:gdLst/>
                <a:ahLst/>
                <a:cxnLst/>
                <a:rect l="l" t="t" r="r" b="b"/>
                <a:pathLst>
                  <a:path w="36310" h="75848" extrusionOk="0">
                    <a:moveTo>
                      <a:pt x="6765" y="0"/>
                    </a:moveTo>
                    <a:cubicBezTo>
                      <a:pt x="6514" y="0"/>
                      <a:pt x="6241" y="70"/>
                      <a:pt x="6060" y="188"/>
                    </a:cubicBezTo>
                    <a:cubicBezTo>
                      <a:pt x="5807" y="349"/>
                      <a:pt x="5623" y="558"/>
                      <a:pt x="5505" y="833"/>
                    </a:cubicBezTo>
                    <a:cubicBezTo>
                      <a:pt x="5418" y="1038"/>
                      <a:pt x="5372" y="1277"/>
                      <a:pt x="5395" y="1505"/>
                    </a:cubicBezTo>
                    <a:cubicBezTo>
                      <a:pt x="5342" y="1596"/>
                      <a:pt x="5304" y="1694"/>
                      <a:pt x="5279" y="1796"/>
                    </a:cubicBezTo>
                    <a:lnTo>
                      <a:pt x="5232" y="2155"/>
                    </a:lnTo>
                    <a:cubicBezTo>
                      <a:pt x="5232" y="2387"/>
                      <a:pt x="5292" y="2615"/>
                      <a:pt x="5404" y="2816"/>
                    </a:cubicBezTo>
                    <a:cubicBezTo>
                      <a:pt x="6594" y="5659"/>
                      <a:pt x="7143" y="8731"/>
                      <a:pt x="7010" y="11813"/>
                    </a:cubicBezTo>
                    <a:cubicBezTo>
                      <a:pt x="7003" y="11984"/>
                      <a:pt x="7047" y="12181"/>
                      <a:pt x="7126" y="12360"/>
                    </a:cubicBezTo>
                    <a:cubicBezTo>
                      <a:pt x="6633" y="14962"/>
                      <a:pt x="6140" y="17563"/>
                      <a:pt x="5648" y="20163"/>
                    </a:cubicBezTo>
                    <a:lnTo>
                      <a:pt x="3429" y="31876"/>
                    </a:lnTo>
                    <a:cubicBezTo>
                      <a:pt x="2719" y="35627"/>
                      <a:pt x="1982" y="39374"/>
                      <a:pt x="1391" y="43146"/>
                    </a:cubicBezTo>
                    <a:cubicBezTo>
                      <a:pt x="722" y="47415"/>
                      <a:pt x="153" y="51725"/>
                      <a:pt x="46" y="56050"/>
                    </a:cubicBezTo>
                    <a:cubicBezTo>
                      <a:pt x="1" y="57917"/>
                      <a:pt x="43" y="59788"/>
                      <a:pt x="201" y="61651"/>
                    </a:cubicBezTo>
                    <a:cubicBezTo>
                      <a:pt x="404" y="64071"/>
                      <a:pt x="730" y="66501"/>
                      <a:pt x="1255" y="68874"/>
                    </a:cubicBezTo>
                    <a:cubicBezTo>
                      <a:pt x="1355" y="69323"/>
                      <a:pt x="1462" y="69772"/>
                      <a:pt x="1577" y="70217"/>
                    </a:cubicBezTo>
                    <a:lnTo>
                      <a:pt x="2258" y="71830"/>
                    </a:lnTo>
                    <a:cubicBezTo>
                      <a:pt x="2682" y="72618"/>
                      <a:pt x="3263" y="73251"/>
                      <a:pt x="3999" y="73726"/>
                    </a:cubicBezTo>
                    <a:cubicBezTo>
                      <a:pt x="4411" y="74140"/>
                      <a:pt x="4925" y="74440"/>
                      <a:pt x="5490" y="74596"/>
                    </a:cubicBezTo>
                    <a:cubicBezTo>
                      <a:pt x="6233" y="74986"/>
                      <a:pt x="7030" y="75182"/>
                      <a:pt x="7880" y="75182"/>
                    </a:cubicBezTo>
                    <a:cubicBezTo>
                      <a:pt x="7950" y="75182"/>
                      <a:pt x="8021" y="75181"/>
                      <a:pt x="8092" y="75178"/>
                    </a:cubicBezTo>
                    <a:cubicBezTo>
                      <a:pt x="12077" y="75624"/>
                      <a:pt x="16081" y="75847"/>
                      <a:pt x="20088" y="75847"/>
                    </a:cubicBezTo>
                    <a:cubicBezTo>
                      <a:pt x="21440" y="75847"/>
                      <a:pt x="22792" y="75822"/>
                      <a:pt x="24145" y="75771"/>
                    </a:cubicBezTo>
                    <a:cubicBezTo>
                      <a:pt x="25660" y="75713"/>
                      <a:pt x="27175" y="75624"/>
                      <a:pt x="28688" y="75503"/>
                    </a:cubicBezTo>
                    <a:cubicBezTo>
                      <a:pt x="28692" y="75503"/>
                      <a:pt x="28695" y="75503"/>
                      <a:pt x="28698" y="75503"/>
                    </a:cubicBezTo>
                    <a:cubicBezTo>
                      <a:pt x="29893" y="75503"/>
                      <a:pt x="31067" y="75183"/>
                      <a:pt x="32099" y="74580"/>
                    </a:cubicBezTo>
                    <a:cubicBezTo>
                      <a:pt x="32887" y="74156"/>
                      <a:pt x="33518" y="73575"/>
                      <a:pt x="33995" y="72841"/>
                    </a:cubicBezTo>
                    <a:cubicBezTo>
                      <a:pt x="34591" y="72186"/>
                      <a:pt x="34994" y="71422"/>
                      <a:pt x="35203" y="70542"/>
                    </a:cubicBezTo>
                    <a:cubicBezTo>
                      <a:pt x="35526" y="69367"/>
                      <a:pt x="35526" y="68125"/>
                      <a:pt x="35203" y="66950"/>
                    </a:cubicBezTo>
                    <a:cubicBezTo>
                      <a:pt x="33364" y="62189"/>
                      <a:pt x="31612" y="57398"/>
                      <a:pt x="29948" y="52574"/>
                    </a:cubicBezTo>
                    <a:cubicBezTo>
                      <a:pt x="28296" y="47786"/>
                      <a:pt x="26733" y="42969"/>
                      <a:pt x="25260" y="38122"/>
                    </a:cubicBezTo>
                    <a:cubicBezTo>
                      <a:pt x="24425" y="35374"/>
                      <a:pt x="23617" y="32619"/>
                      <a:pt x="22840" y="29852"/>
                    </a:cubicBezTo>
                    <a:cubicBezTo>
                      <a:pt x="22589" y="28947"/>
                      <a:pt x="22153" y="28104"/>
                      <a:pt x="21558" y="27376"/>
                    </a:cubicBezTo>
                    <a:cubicBezTo>
                      <a:pt x="23054" y="26582"/>
                      <a:pt x="24545" y="25775"/>
                      <a:pt x="26030" y="24954"/>
                    </a:cubicBezTo>
                    <a:cubicBezTo>
                      <a:pt x="26479" y="24856"/>
                      <a:pt x="26916" y="24698"/>
                      <a:pt x="27322" y="24483"/>
                    </a:cubicBezTo>
                    <a:cubicBezTo>
                      <a:pt x="28161" y="24211"/>
                      <a:pt x="28885" y="23744"/>
                      <a:pt x="29497" y="23085"/>
                    </a:cubicBezTo>
                    <a:cubicBezTo>
                      <a:pt x="29567" y="23020"/>
                      <a:pt x="29635" y="22953"/>
                      <a:pt x="29702" y="22885"/>
                    </a:cubicBezTo>
                    <a:cubicBezTo>
                      <a:pt x="30617" y="22361"/>
                      <a:pt x="31529" y="21831"/>
                      <a:pt x="32438" y="21296"/>
                    </a:cubicBezTo>
                    <a:cubicBezTo>
                      <a:pt x="33509" y="20667"/>
                      <a:pt x="34577" y="20030"/>
                      <a:pt x="35640" y="19386"/>
                    </a:cubicBezTo>
                    <a:cubicBezTo>
                      <a:pt x="36050" y="19137"/>
                      <a:pt x="36310" y="18701"/>
                      <a:pt x="36310" y="18219"/>
                    </a:cubicBezTo>
                    <a:cubicBezTo>
                      <a:pt x="36308" y="17738"/>
                      <a:pt x="36054" y="17296"/>
                      <a:pt x="35640" y="17052"/>
                    </a:cubicBezTo>
                    <a:cubicBezTo>
                      <a:pt x="35091" y="16733"/>
                      <a:pt x="34542" y="16414"/>
                      <a:pt x="33993" y="16097"/>
                    </a:cubicBezTo>
                    <a:cubicBezTo>
                      <a:pt x="33663" y="15511"/>
                      <a:pt x="33227" y="14992"/>
                      <a:pt x="32704" y="14568"/>
                    </a:cubicBezTo>
                    <a:cubicBezTo>
                      <a:pt x="31989" y="13982"/>
                      <a:pt x="31208" y="13510"/>
                      <a:pt x="30414" y="13040"/>
                    </a:cubicBezTo>
                    <a:lnTo>
                      <a:pt x="25171" y="9931"/>
                    </a:lnTo>
                    <a:cubicBezTo>
                      <a:pt x="23557" y="8973"/>
                      <a:pt x="21947" y="8007"/>
                      <a:pt x="20317" y="7080"/>
                    </a:cubicBezTo>
                    <a:cubicBezTo>
                      <a:pt x="20282" y="7018"/>
                      <a:pt x="20245" y="6957"/>
                      <a:pt x="20206" y="6897"/>
                    </a:cubicBezTo>
                    <a:cubicBezTo>
                      <a:pt x="19782" y="6110"/>
                      <a:pt x="19203" y="5478"/>
                      <a:pt x="18467" y="5001"/>
                    </a:cubicBezTo>
                    <a:cubicBezTo>
                      <a:pt x="17814" y="4405"/>
                      <a:pt x="17048" y="4002"/>
                      <a:pt x="16169" y="3791"/>
                    </a:cubicBezTo>
                    <a:lnTo>
                      <a:pt x="14372" y="3551"/>
                    </a:lnTo>
                    <a:cubicBezTo>
                      <a:pt x="14111" y="3551"/>
                      <a:pt x="13851" y="3567"/>
                      <a:pt x="13591" y="3597"/>
                    </a:cubicBezTo>
                    <a:lnTo>
                      <a:pt x="13586" y="3592"/>
                    </a:lnTo>
                    <a:cubicBezTo>
                      <a:pt x="13421" y="3425"/>
                      <a:pt x="13216" y="3306"/>
                      <a:pt x="12990" y="3244"/>
                    </a:cubicBezTo>
                    <a:cubicBezTo>
                      <a:pt x="12781" y="3164"/>
                      <a:pt x="12574" y="3081"/>
                      <a:pt x="12369" y="2997"/>
                    </a:cubicBezTo>
                    <a:cubicBezTo>
                      <a:pt x="11699" y="2710"/>
                      <a:pt x="11043" y="2394"/>
                      <a:pt x="10402" y="2052"/>
                    </a:cubicBezTo>
                    <a:cubicBezTo>
                      <a:pt x="10100" y="1766"/>
                      <a:pt x="9774" y="1508"/>
                      <a:pt x="9441" y="1261"/>
                    </a:cubicBezTo>
                    <a:cubicBezTo>
                      <a:pt x="8732" y="733"/>
                      <a:pt x="7932" y="344"/>
                      <a:pt x="7100" y="51"/>
                    </a:cubicBezTo>
                    <a:cubicBezTo>
                      <a:pt x="7001" y="16"/>
                      <a:pt x="6886" y="0"/>
                      <a:pt x="6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5"/>
              <p:cNvSpPr/>
              <p:nvPr/>
            </p:nvSpPr>
            <p:spPr>
              <a:xfrm>
                <a:off x="515325" y="1858375"/>
                <a:ext cx="2260700" cy="2843225"/>
              </a:xfrm>
              <a:custGeom>
                <a:avLst/>
                <a:gdLst/>
                <a:ahLst/>
                <a:cxnLst/>
                <a:rect l="l" t="t" r="r" b="b"/>
                <a:pathLst>
                  <a:path w="90428" h="113729" extrusionOk="0">
                    <a:moveTo>
                      <a:pt x="15512" y="0"/>
                    </a:moveTo>
                    <a:cubicBezTo>
                      <a:pt x="14662" y="0"/>
                      <a:pt x="13866" y="195"/>
                      <a:pt x="13123" y="586"/>
                    </a:cubicBezTo>
                    <a:cubicBezTo>
                      <a:pt x="12558" y="741"/>
                      <a:pt x="12044" y="1041"/>
                      <a:pt x="11632" y="1455"/>
                    </a:cubicBezTo>
                    <a:cubicBezTo>
                      <a:pt x="11416" y="1593"/>
                      <a:pt x="11213" y="1747"/>
                      <a:pt x="11022" y="1917"/>
                    </a:cubicBezTo>
                    <a:cubicBezTo>
                      <a:pt x="10866" y="1805"/>
                      <a:pt x="10701" y="1698"/>
                      <a:pt x="10531" y="1598"/>
                    </a:cubicBezTo>
                    <a:cubicBezTo>
                      <a:pt x="9756" y="1104"/>
                      <a:pt x="8917" y="837"/>
                      <a:pt x="8018" y="795"/>
                    </a:cubicBezTo>
                    <a:cubicBezTo>
                      <a:pt x="7644" y="712"/>
                      <a:pt x="7271" y="670"/>
                      <a:pt x="6897" y="670"/>
                    </a:cubicBezTo>
                    <a:cubicBezTo>
                      <a:pt x="6373" y="670"/>
                      <a:pt x="5848" y="752"/>
                      <a:pt x="5324" y="916"/>
                    </a:cubicBezTo>
                    <a:cubicBezTo>
                      <a:pt x="3688" y="1446"/>
                      <a:pt x="2112" y="2459"/>
                      <a:pt x="1286" y="4022"/>
                    </a:cubicBezTo>
                    <a:cubicBezTo>
                      <a:pt x="470" y="5565"/>
                      <a:pt x="0" y="7524"/>
                      <a:pt x="605" y="9228"/>
                    </a:cubicBezTo>
                    <a:cubicBezTo>
                      <a:pt x="2276" y="13951"/>
                      <a:pt x="4481" y="18489"/>
                      <a:pt x="7274" y="22649"/>
                    </a:cubicBezTo>
                    <a:cubicBezTo>
                      <a:pt x="10047" y="26779"/>
                      <a:pt x="13219" y="30626"/>
                      <a:pt x="16744" y="34135"/>
                    </a:cubicBezTo>
                    <a:cubicBezTo>
                      <a:pt x="23978" y="41337"/>
                      <a:pt x="32548" y="47140"/>
                      <a:pt x="41382" y="52189"/>
                    </a:cubicBezTo>
                    <a:cubicBezTo>
                      <a:pt x="43238" y="53248"/>
                      <a:pt x="45107" y="54282"/>
                      <a:pt x="46990" y="55293"/>
                    </a:cubicBezTo>
                    <a:cubicBezTo>
                      <a:pt x="48034" y="56015"/>
                      <a:pt x="49103" y="56704"/>
                      <a:pt x="50212" y="57341"/>
                    </a:cubicBezTo>
                    <a:cubicBezTo>
                      <a:pt x="52718" y="58781"/>
                      <a:pt x="55387" y="59962"/>
                      <a:pt x="58101" y="60948"/>
                    </a:cubicBezTo>
                    <a:cubicBezTo>
                      <a:pt x="58401" y="61043"/>
                      <a:pt x="58710" y="61111"/>
                      <a:pt x="59022" y="61151"/>
                    </a:cubicBezTo>
                    <a:cubicBezTo>
                      <a:pt x="58917" y="61308"/>
                      <a:pt x="58819" y="61465"/>
                      <a:pt x="58727" y="61627"/>
                    </a:cubicBezTo>
                    <a:cubicBezTo>
                      <a:pt x="58454" y="62105"/>
                      <a:pt x="58182" y="62835"/>
                      <a:pt x="57993" y="63356"/>
                    </a:cubicBezTo>
                    <a:cubicBezTo>
                      <a:pt x="57949" y="63475"/>
                      <a:pt x="57908" y="63592"/>
                      <a:pt x="57875" y="63717"/>
                    </a:cubicBezTo>
                    <a:cubicBezTo>
                      <a:pt x="57726" y="64290"/>
                      <a:pt x="57630" y="64883"/>
                      <a:pt x="57512" y="65465"/>
                    </a:cubicBezTo>
                    <a:cubicBezTo>
                      <a:pt x="57258" y="66710"/>
                      <a:pt x="57014" y="67959"/>
                      <a:pt x="56781" y="69209"/>
                    </a:cubicBezTo>
                    <a:cubicBezTo>
                      <a:pt x="55771" y="74611"/>
                      <a:pt x="54962" y="80047"/>
                      <a:pt x="54275" y="85499"/>
                    </a:cubicBezTo>
                    <a:cubicBezTo>
                      <a:pt x="53652" y="90448"/>
                      <a:pt x="53181" y="95414"/>
                      <a:pt x="52860" y="100394"/>
                    </a:cubicBezTo>
                    <a:cubicBezTo>
                      <a:pt x="52781" y="101630"/>
                      <a:pt x="52711" y="102867"/>
                      <a:pt x="52649" y="104105"/>
                    </a:cubicBezTo>
                    <a:cubicBezTo>
                      <a:pt x="52602" y="105113"/>
                      <a:pt x="52714" y="106160"/>
                      <a:pt x="52944" y="107137"/>
                    </a:cubicBezTo>
                    <a:cubicBezTo>
                      <a:pt x="53421" y="109178"/>
                      <a:pt x="54803" y="110868"/>
                      <a:pt x="56525" y="111994"/>
                    </a:cubicBezTo>
                    <a:cubicBezTo>
                      <a:pt x="57116" y="112382"/>
                      <a:pt x="57835" y="112657"/>
                      <a:pt x="58498" y="112885"/>
                    </a:cubicBezTo>
                    <a:cubicBezTo>
                      <a:pt x="59239" y="113141"/>
                      <a:pt x="60109" y="113189"/>
                      <a:pt x="60846" y="113269"/>
                    </a:cubicBezTo>
                    <a:cubicBezTo>
                      <a:pt x="61421" y="113332"/>
                      <a:pt x="62000" y="113324"/>
                      <a:pt x="62577" y="113334"/>
                    </a:cubicBezTo>
                    <a:lnTo>
                      <a:pt x="66378" y="113406"/>
                    </a:lnTo>
                    <a:lnTo>
                      <a:pt x="83589" y="113729"/>
                    </a:lnTo>
                    <a:cubicBezTo>
                      <a:pt x="83592" y="113729"/>
                      <a:pt x="83595" y="113729"/>
                      <a:pt x="83598" y="113729"/>
                    </a:cubicBezTo>
                    <a:cubicBezTo>
                      <a:pt x="84793" y="113729"/>
                      <a:pt x="85968" y="113410"/>
                      <a:pt x="86999" y="112806"/>
                    </a:cubicBezTo>
                    <a:cubicBezTo>
                      <a:pt x="87787" y="112380"/>
                      <a:pt x="88418" y="111801"/>
                      <a:pt x="88895" y="111065"/>
                    </a:cubicBezTo>
                    <a:cubicBezTo>
                      <a:pt x="89491" y="110413"/>
                      <a:pt x="89895" y="109646"/>
                      <a:pt x="90105" y="108768"/>
                    </a:cubicBezTo>
                    <a:cubicBezTo>
                      <a:pt x="90428" y="107591"/>
                      <a:pt x="90428" y="106349"/>
                      <a:pt x="90107" y="105173"/>
                    </a:cubicBezTo>
                    <a:cubicBezTo>
                      <a:pt x="88948" y="97548"/>
                      <a:pt x="85931" y="90395"/>
                      <a:pt x="82938" y="83344"/>
                    </a:cubicBezTo>
                    <a:cubicBezTo>
                      <a:pt x="82251" y="81723"/>
                      <a:pt x="81554" y="80106"/>
                      <a:pt x="80865" y="78488"/>
                    </a:cubicBezTo>
                    <a:cubicBezTo>
                      <a:pt x="78917" y="73832"/>
                      <a:pt x="77076" y="69106"/>
                      <a:pt x="75927" y="64183"/>
                    </a:cubicBezTo>
                    <a:cubicBezTo>
                      <a:pt x="75660" y="63045"/>
                      <a:pt x="75438" y="61900"/>
                      <a:pt x="75254" y="60746"/>
                    </a:cubicBezTo>
                    <a:cubicBezTo>
                      <a:pt x="74985" y="58298"/>
                      <a:pt x="74943" y="55834"/>
                      <a:pt x="75176" y="53385"/>
                    </a:cubicBezTo>
                    <a:cubicBezTo>
                      <a:pt x="75422" y="52529"/>
                      <a:pt x="75450" y="51673"/>
                      <a:pt x="75259" y="50819"/>
                    </a:cubicBezTo>
                    <a:cubicBezTo>
                      <a:pt x="75233" y="50212"/>
                      <a:pt x="75096" y="49614"/>
                      <a:pt x="74856" y="49057"/>
                    </a:cubicBezTo>
                    <a:cubicBezTo>
                      <a:pt x="75010" y="48148"/>
                      <a:pt x="75180" y="47243"/>
                      <a:pt x="75368" y="46339"/>
                    </a:cubicBezTo>
                    <a:cubicBezTo>
                      <a:pt x="75750" y="45695"/>
                      <a:pt x="76171" y="45072"/>
                      <a:pt x="76623" y="44474"/>
                    </a:cubicBezTo>
                    <a:cubicBezTo>
                      <a:pt x="76949" y="44062"/>
                      <a:pt x="77291" y="43664"/>
                      <a:pt x="77649" y="43278"/>
                    </a:cubicBezTo>
                    <a:cubicBezTo>
                      <a:pt x="78024" y="42875"/>
                      <a:pt x="78145" y="42314"/>
                      <a:pt x="77928" y="41802"/>
                    </a:cubicBezTo>
                    <a:cubicBezTo>
                      <a:pt x="77840" y="41588"/>
                      <a:pt x="77696" y="41400"/>
                      <a:pt x="77512" y="41262"/>
                    </a:cubicBezTo>
                    <a:cubicBezTo>
                      <a:pt x="77261" y="41067"/>
                      <a:pt x="77012" y="40999"/>
                      <a:pt x="76693" y="40971"/>
                    </a:cubicBezTo>
                    <a:cubicBezTo>
                      <a:pt x="76099" y="40919"/>
                      <a:pt x="75504" y="40894"/>
                      <a:pt x="74910" y="40894"/>
                    </a:cubicBezTo>
                    <a:cubicBezTo>
                      <a:pt x="73941" y="40894"/>
                      <a:pt x="72973" y="40960"/>
                      <a:pt x="72011" y="41086"/>
                    </a:cubicBezTo>
                    <a:lnTo>
                      <a:pt x="70859" y="40704"/>
                    </a:lnTo>
                    <a:lnTo>
                      <a:pt x="69896" y="40381"/>
                    </a:lnTo>
                    <a:cubicBezTo>
                      <a:pt x="69426" y="40094"/>
                      <a:pt x="68914" y="39883"/>
                      <a:pt x="68378" y="39759"/>
                    </a:cubicBezTo>
                    <a:cubicBezTo>
                      <a:pt x="61139" y="36636"/>
                      <a:pt x="54221" y="32815"/>
                      <a:pt x="47723" y="28350"/>
                    </a:cubicBezTo>
                    <a:cubicBezTo>
                      <a:pt x="46078" y="27221"/>
                      <a:pt x="44462" y="26051"/>
                      <a:pt x="42875" y="24843"/>
                    </a:cubicBezTo>
                    <a:cubicBezTo>
                      <a:pt x="36781" y="20062"/>
                      <a:pt x="31134" y="14712"/>
                      <a:pt x="26054" y="8865"/>
                    </a:cubicBezTo>
                    <a:cubicBezTo>
                      <a:pt x="24739" y="7352"/>
                      <a:pt x="23462" y="5807"/>
                      <a:pt x="22224" y="4229"/>
                    </a:cubicBezTo>
                    <a:cubicBezTo>
                      <a:pt x="22001" y="3936"/>
                      <a:pt x="21780" y="3643"/>
                      <a:pt x="21561" y="3350"/>
                    </a:cubicBezTo>
                    <a:cubicBezTo>
                      <a:pt x="21137" y="2563"/>
                      <a:pt x="20556" y="1931"/>
                      <a:pt x="19821" y="1455"/>
                    </a:cubicBezTo>
                    <a:cubicBezTo>
                      <a:pt x="19167" y="857"/>
                      <a:pt x="18403" y="455"/>
                      <a:pt x="17522" y="245"/>
                    </a:cubicBezTo>
                    <a:lnTo>
                      <a:pt x="15725" y="4"/>
                    </a:lnTo>
                    <a:cubicBezTo>
                      <a:pt x="15654" y="2"/>
                      <a:pt x="15582" y="0"/>
                      <a:pt x="1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5"/>
              <p:cNvSpPr/>
              <p:nvPr/>
            </p:nvSpPr>
            <p:spPr>
              <a:xfrm>
                <a:off x="3743250" y="2464000"/>
                <a:ext cx="3263575" cy="2238700"/>
              </a:xfrm>
              <a:custGeom>
                <a:avLst/>
                <a:gdLst/>
                <a:ahLst/>
                <a:cxnLst/>
                <a:rect l="l" t="t" r="r" b="b"/>
                <a:pathLst>
                  <a:path w="130543" h="89548" extrusionOk="0">
                    <a:moveTo>
                      <a:pt x="121183" y="0"/>
                    </a:moveTo>
                    <a:cubicBezTo>
                      <a:pt x="119236" y="0"/>
                      <a:pt x="117289" y="523"/>
                      <a:pt x="115695" y="1547"/>
                    </a:cubicBezTo>
                    <a:cubicBezTo>
                      <a:pt x="113664" y="2852"/>
                      <a:pt x="112238" y="4539"/>
                      <a:pt x="110853" y="6489"/>
                    </a:cubicBezTo>
                    <a:cubicBezTo>
                      <a:pt x="110038" y="7639"/>
                      <a:pt x="109280" y="8823"/>
                      <a:pt x="108445" y="9959"/>
                    </a:cubicBezTo>
                    <a:cubicBezTo>
                      <a:pt x="106302" y="12621"/>
                      <a:pt x="103847" y="15008"/>
                      <a:pt x="101176" y="17137"/>
                    </a:cubicBezTo>
                    <a:cubicBezTo>
                      <a:pt x="98716" y="18982"/>
                      <a:pt x="96107" y="20612"/>
                      <a:pt x="93394" y="22052"/>
                    </a:cubicBezTo>
                    <a:cubicBezTo>
                      <a:pt x="93272" y="22045"/>
                      <a:pt x="93150" y="22041"/>
                      <a:pt x="93027" y="22041"/>
                    </a:cubicBezTo>
                    <a:cubicBezTo>
                      <a:pt x="92566" y="22041"/>
                      <a:pt x="92094" y="22092"/>
                      <a:pt x="91607" y="22191"/>
                    </a:cubicBezTo>
                    <a:cubicBezTo>
                      <a:pt x="87118" y="23097"/>
                      <a:pt x="82623" y="23997"/>
                      <a:pt x="78085" y="24641"/>
                    </a:cubicBezTo>
                    <a:cubicBezTo>
                      <a:pt x="75656" y="24949"/>
                      <a:pt x="73217" y="25177"/>
                      <a:pt x="70769" y="25274"/>
                    </a:cubicBezTo>
                    <a:cubicBezTo>
                      <a:pt x="69910" y="25308"/>
                      <a:pt x="69052" y="25323"/>
                      <a:pt x="68194" y="25323"/>
                    </a:cubicBezTo>
                    <a:cubicBezTo>
                      <a:pt x="66389" y="25323"/>
                      <a:pt x="64583" y="25258"/>
                      <a:pt x="62779" y="25177"/>
                    </a:cubicBezTo>
                    <a:cubicBezTo>
                      <a:pt x="60622" y="25081"/>
                      <a:pt x="58469" y="24995"/>
                      <a:pt x="56321" y="24995"/>
                    </a:cubicBezTo>
                    <a:cubicBezTo>
                      <a:pt x="52868" y="24995"/>
                      <a:pt x="49430" y="25217"/>
                      <a:pt x="46014" y="25979"/>
                    </a:cubicBezTo>
                    <a:cubicBezTo>
                      <a:pt x="43438" y="26552"/>
                      <a:pt x="40925" y="27387"/>
                      <a:pt x="38325" y="27832"/>
                    </a:cubicBezTo>
                    <a:cubicBezTo>
                      <a:pt x="37816" y="27880"/>
                      <a:pt x="37306" y="27904"/>
                      <a:pt x="36796" y="27904"/>
                    </a:cubicBezTo>
                    <a:cubicBezTo>
                      <a:pt x="36407" y="27904"/>
                      <a:pt x="36019" y="27890"/>
                      <a:pt x="35631" y="27862"/>
                    </a:cubicBezTo>
                    <a:cubicBezTo>
                      <a:pt x="35142" y="27765"/>
                      <a:pt x="34660" y="27637"/>
                      <a:pt x="34186" y="27481"/>
                    </a:cubicBezTo>
                    <a:cubicBezTo>
                      <a:pt x="33946" y="27355"/>
                      <a:pt x="33713" y="27220"/>
                      <a:pt x="33485" y="27075"/>
                    </a:cubicBezTo>
                    <a:cubicBezTo>
                      <a:pt x="33432" y="27025"/>
                      <a:pt x="33380" y="26976"/>
                      <a:pt x="33327" y="26927"/>
                    </a:cubicBezTo>
                    <a:cubicBezTo>
                      <a:pt x="32461" y="26093"/>
                      <a:pt x="31410" y="25600"/>
                      <a:pt x="30223" y="25440"/>
                    </a:cubicBezTo>
                    <a:cubicBezTo>
                      <a:pt x="29988" y="25375"/>
                      <a:pt x="29746" y="25343"/>
                      <a:pt x="29505" y="25343"/>
                    </a:cubicBezTo>
                    <a:cubicBezTo>
                      <a:pt x="29263" y="25343"/>
                      <a:pt x="29022" y="25375"/>
                      <a:pt x="28787" y="25440"/>
                    </a:cubicBezTo>
                    <a:cubicBezTo>
                      <a:pt x="28068" y="25472"/>
                      <a:pt x="27396" y="25686"/>
                      <a:pt x="26777" y="26082"/>
                    </a:cubicBezTo>
                    <a:cubicBezTo>
                      <a:pt x="22977" y="27743"/>
                      <a:pt x="19233" y="29526"/>
                      <a:pt x="15545" y="31431"/>
                    </a:cubicBezTo>
                    <a:cubicBezTo>
                      <a:pt x="13832" y="32316"/>
                      <a:pt x="12108" y="33203"/>
                      <a:pt x="10444" y="34180"/>
                    </a:cubicBezTo>
                    <a:cubicBezTo>
                      <a:pt x="8313" y="35432"/>
                      <a:pt x="6481" y="36972"/>
                      <a:pt x="5078" y="39017"/>
                    </a:cubicBezTo>
                    <a:cubicBezTo>
                      <a:pt x="4848" y="39353"/>
                      <a:pt x="4662" y="39711"/>
                      <a:pt x="4497" y="40085"/>
                    </a:cubicBezTo>
                    <a:cubicBezTo>
                      <a:pt x="4373" y="40367"/>
                      <a:pt x="4245" y="40651"/>
                      <a:pt x="4126" y="40937"/>
                    </a:cubicBezTo>
                    <a:cubicBezTo>
                      <a:pt x="2840" y="41367"/>
                      <a:pt x="1607" y="42170"/>
                      <a:pt x="958" y="43401"/>
                    </a:cubicBezTo>
                    <a:cubicBezTo>
                      <a:pt x="283" y="44677"/>
                      <a:pt x="1" y="46147"/>
                      <a:pt x="413" y="47566"/>
                    </a:cubicBezTo>
                    <a:cubicBezTo>
                      <a:pt x="3822" y="59327"/>
                      <a:pt x="8113" y="70814"/>
                      <a:pt x="13148" y="81975"/>
                    </a:cubicBezTo>
                    <a:cubicBezTo>
                      <a:pt x="13832" y="83490"/>
                      <a:pt x="14539" y="84806"/>
                      <a:pt x="15638" y="86084"/>
                    </a:cubicBezTo>
                    <a:cubicBezTo>
                      <a:pt x="16938" y="87596"/>
                      <a:pt x="18942" y="88699"/>
                      <a:pt x="20897" y="89055"/>
                    </a:cubicBezTo>
                    <a:cubicBezTo>
                      <a:pt x="23295" y="89491"/>
                      <a:pt x="25769" y="89524"/>
                      <a:pt x="28224" y="89524"/>
                    </a:cubicBezTo>
                    <a:cubicBezTo>
                      <a:pt x="28654" y="89524"/>
                      <a:pt x="29084" y="89523"/>
                      <a:pt x="29513" y="89523"/>
                    </a:cubicBezTo>
                    <a:cubicBezTo>
                      <a:pt x="29948" y="89523"/>
                      <a:pt x="30381" y="89524"/>
                      <a:pt x="30812" y="89528"/>
                    </a:cubicBezTo>
                    <a:cubicBezTo>
                      <a:pt x="32210" y="89541"/>
                      <a:pt x="33607" y="89547"/>
                      <a:pt x="35005" y="89547"/>
                    </a:cubicBezTo>
                    <a:cubicBezTo>
                      <a:pt x="39741" y="89547"/>
                      <a:pt x="44476" y="89474"/>
                      <a:pt x="49211" y="89325"/>
                    </a:cubicBezTo>
                    <a:cubicBezTo>
                      <a:pt x="56133" y="89109"/>
                      <a:pt x="63047" y="88734"/>
                      <a:pt x="69953" y="88201"/>
                    </a:cubicBezTo>
                    <a:cubicBezTo>
                      <a:pt x="71340" y="88095"/>
                      <a:pt x="72794" y="87687"/>
                      <a:pt x="73776" y="86619"/>
                    </a:cubicBezTo>
                    <a:cubicBezTo>
                      <a:pt x="74677" y="85637"/>
                      <a:pt x="75530" y="84183"/>
                      <a:pt x="75360" y="82796"/>
                    </a:cubicBezTo>
                    <a:cubicBezTo>
                      <a:pt x="74067" y="72281"/>
                      <a:pt x="73408" y="61698"/>
                      <a:pt x="73387" y="51105"/>
                    </a:cubicBezTo>
                    <a:cubicBezTo>
                      <a:pt x="73385" y="49893"/>
                      <a:pt x="73390" y="48679"/>
                      <a:pt x="73406" y="47466"/>
                    </a:cubicBezTo>
                    <a:cubicBezTo>
                      <a:pt x="74201" y="47473"/>
                      <a:pt x="74996" y="47481"/>
                      <a:pt x="75790" y="47481"/>
                    </a:cubicBezTo>
                    <a:cubicBezTo>
                      <a:pt x="76758" y="47481"/>
                      <a:pt x="77726" y="47469"/>
                      <a:pt x="78693" y="47425"/>
                    </a:cubicBezTo>
                    <a:cubicBezTo>
                      <a:pt x="82134" y="47273"/>
                      <a:pt x="85601" y="46745"/>
                      <a:pt x="88924" y="45835"/>
                    </a:cubicBezTo>
                    <a:cubicBezTo>
                      <a:pt x="95046" y="44157"/>
                      <a:pt x="100906" y="41261"/>
                      <a:pt x="106050" y="37551"/>
                    </a:cubicBezTo>
                    <a:cubicBezTo>
                      <a:pt x="111332" y="33738"/>
                      <a:pt x="116019" y="29251"/>
                      <a:pt x="120124" y="24197"/>
                    </a:cubicBezTo>
                    <a:cubicBezTo>
                      <a:pt x="122331" y="21482"/>
                      <a:pt x="124412" y="18673"/>
                      <a:pt x="126373" y="15769"/>
                    </a:cubicBezTo>
                    <a:cubicBezTo>
                      <a:pt x="127221" y="14510"/>
                      <a:pt x="128047" y="13233"/>
                      <a:pt x="128850" y="11944"/>
                    </a:cubicBezTo>
                    <a:cubicBezTo>
                      <a:pt x="129050" y="11622"/>
                      <a:pt x="129250" y="11299"/>
                      <a:pt x="129448" y="10976"/>
                    </a:cubicBezTo>
                    <a:cubicBezTo>
                      <a:pt x="130317" y="9559"/>
                      <a:pt x="130543" y="8023"/>
                      <a:pt x="130125" y="6410"/>
                    </a:cubicBezTo>
                    <a:cubicBezTo>
                      <a:pt x="129783" y="5082"/>
                      <a:pt x="129082" y="3914"/>
                      <a:pt x="128175" y="2903"/>
                    </a:cubicBezTo>
                    <a:cubicBezTo>
                      <a:pt x="126424" y="949"/>
                      <a:pt x="123804" y="0"/>
                      <a:pt x="121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5"/>
              <p:cNvSpPr/>
              <p:nvPr/>
            </p:nvSpPr>
            <p:spPr>
              <a:xfrm>
                <a:off x="1963075" y="4077800"/>
                <a:ext cx="438575" cy="417025"/>
              </a:xfrm>
              <a:custGeom>
                <a:avLst/>
                <a:gdLst/>
                <a:ahLst/>
                <a:cxnLst/>
                <a:rect l="l" t="t" r="r" b="b"/>
                <a:pathLst>
                  <a:path w="17543" h="16681" extrusionOk="0">
                    <a:moveTo>
                      <a:pt x="3887" y="1"/>
                    </a:moveTo>
                    <a:cubicBezTo>
                      <a:pt x="2599" y="1"/>
                      <a:pt x="1578" y="1378"/>
                      <a:pt x="1564" y="2565"/>
                    </a:cubicBezTo>
                    <a:cubicBezTo>
                      <a:pt x="1561" y="3063"/>
                      <a:pt x="1552" y="3557"/>
                      <a:pt x="1547" y="4050"/>
                    </a:cubicBezTo>
                    <a:cubicBezTo>
                      <a:pt x="774" y="6688"/>
                      <a:pt x="0" y="9683"/>
                      <a:pt x="1235" y="12278"/>
                    </a:cubicBezTo>
                    <a:cubicBezTo>
                      <a:pt x="1247" y="12303"/>
                      <a:pt x="1263" y="12320"/>
                      <a:pt x="1277" y="12343"/>
                    </a:cubicBezTo>
                    <a:cubicBezTo>
                      <a:pt x="998" y="13337"/>
                      <a:pt x="1231" y="14484"/>
                      <a:pt x="2319" y="15216"/>
                    </a:cubicBezTo>
                    <a:cubicBezTo>
                      <a:pt x="4109" y="16422"/>
                      <a:pt x="6546" y="16575"/>
                      <a:pt x="8635" y="16666"/>
                    </a:cubicBezTo>
                    <a:cubicBezTo>
                      <a:pt x="8858" y="16676"/>
                      <a:pt x="9080" y="16681"/>
                      <a:pt x="9300" y="16681"/>
                    </a:cubicBezTo>
                    <a:cubicBezTo>
                      <a:pt x="11476" y="16681"/>
                      <a:pt x="13503" y="16173"/>
                      <a:pt x="15146" y="14618"/>
                    </a:cubicBezTo>
                    <a:cubicBezTo>
                      <a:pt x="16723" y="13125"/>
                      <a:pt x="17147" y="11172"/>
                      <a:pt x="16912" y="9183"/>
                    </a:cubicBezTo>
                    <a:cubicBezTo>
                      <a:pt x="17098" y="7296"/>
                      <a:pt x="16975" y="5343"/>
                      <a:pt x="17279" y="3498"/>
                    </a:cubicBezTo>
                    <a:cubicBezTo>
                      <a:pt x="17543" y="1900"/>
                      <a:pt x="16617" y="271"/>
                      <a:pt x="14837" y="271"/>
                    </a:cubicBezTo>
                    <a:cubicBezTo>
                      <a:pt x="14832" y="271"/>
                      <a:pt x="14826" y="271"/>
                      <a:pt x="14820" y="271"/>
                    </a:cubicBezTo>
                    <a:cubicBezTo>
                      <a:pt x="13190" y="279"/>
                      <a:pt x="11562" y="321"/>
                      <a:pt x="9936" y="321"/>
                    </a:cubicBezTo>
                    <a:cubicBezTo>
                      <a:pt x="7993" y="321"/>
                      <a:pt x="6052" y="261"/>
                      <a:pt x="4114" y="15"/>
                    </a:cubicBezTo>
                    <a:cubicBezTo>
                      <a:pt x="4038" y="5"/>
                      <a:pt x="3962" y="1"/>
                      <a:pt x="38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5"/>
              <p:cNvSpPr/>
              <p:nvPr/>
            </p:nvSpPr>
            <p:spPr>
              <a:xfrm>
                <a:off x="505375" y="1685225"/>
                <a:ext cx="490025" cy="506350"/>
              </a:xfrm>
              <a:custGeom>
                <a:avLst/>
                <a:gdLst/>
                <a:ahLst/>
                <a:cxnLst/>
                <a:rect l="l" t="t" r="r" b="b"/>
                <a:pathLst>
                  <a:path w="19601" h="20254" extrusionOk="0">
                    <a:moveTo>
                      <a:pt x="13891" y="1"/>
                    </a:moveTo>
                    <a:cubicBezTo>
                      <a:pt x="12509" y="1"/>
                      <a:pt x="11419" y="692"/>
                      <a:pt x="10215" y="1831"/>
                    </a:cubicBezTo>
                    <a:cubicBezTo>
                      <a:pt x="8118" y="3812"/>
                      <a:pt x="5696" y="5406"/>
                      <a:pt x="3611" y="7413"/>
                    </a:cubicBezTo>
                    <a:cubicBezTo>
                      <a:pt x="0" y="10883"/>
                      <a:pt x="614" y="15560"/>
                      <a:pt x="2946" y="19632"/>
                    </a:cubicBezTo>
                    <a:cubicBezTo>
                      <a:pt x="3197" y="20071"/>
                      <a:pt x="3580" y="20253"/>
                      <a:pt x="3964" y="20253"/>
                    </a:cubicBezTo>
                    <a:cubicBezTo>
                      <a:pt x="4798" y="20253"/>
                      <a:pt x="5645" y="19396"/>
                      <a:pt x="5191" y="18446"/>
                    </a:cubicBezTo>
                    <a:cubicBezTo>
                      <a:pt x="7267" y="17045"/>
                      <a:pt x="9072" y="15537"/>
                      <a:pt x="10853" y="13759"/>
                    </a:cubicBezTo>
                    <a:cubicBezTo>
                      <a:pt x="12777" y="11837"/>
                      <a:pt x="15088" y="10425"/>
                      <a:pt x="17079" y="8579"/>
                    </a:cubicBezTo>
                    <a:cubicBezTo>
                      <a:pt x="17680" y="8018"/>
                      <a:pt x="18099" y="7290"/>
                      <a:pt x="18338" y="6497"/>
                    </a:cubicBezTo>
                    <a:cubicBezTo>
                      <a:pt x="19167" y="6197"/>
                      <a:pt x="19600" y="4819"/>
                      <a:pt x="18625" y="4123"/>
                    </a:cubicBezTo>
                    <a:cubicBezTo>
                      <a:pt x="18582" y="4089"/>
                      <a:pt x="18543" y="4068"/>
                      <a:pt x="18501" y="4040"/>
                    </a:cubicBezTo>
                    <a:cubicBezTo>
                      <a:pt x="18243" y="2355"/>
                      <a:pt x="17222" y="808"/>
                      <a:pt x="15432" y="254"/>
                    </a:cubicBezTo>
                    <a:cubicBezTo>
                      <a:pt x="14873" y="82"/>
                      <a:pt x="14365" y="1"/>
                      <a:pt x="1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5"/>
              <p:cNvSpPr/>
              <p:nvPr/>
            </p:nvSpPr>
            <p:spPr>
              <a:xfrm>
                <a:off x="2482625" y="2797825"/>
                <a:ext cx="736975" cy="516825"/>
              </a:xfrm>
              <a:custGeom>
                <a:avLst/>
                <a:gdLst/>
                <a:ahLst/>
                <a:cxnLst/>
                <a:rect l="l" t="t" r="r" b="b"/>
                <a:pathLst>
                  <a:path w="29479" h="20673" extrusionOk="0">
                    <a:moveTo>
                      <a:pt x="27358" y="0"/>
                    </a:moveTo>
                    <a:cubicBezTo>
                      <a:pt x="26817" y="0"/>
                      <a:pt x="26295" y="292"/>
                      <a:pt x="26205" y="913"/>
                    </a:cubicBezTo>
                    <a:cubicBezTo>
                      <a:pt x="26021" y="2169"/>
                      <a:pt x="25944" y="3405"/>
                      <a:pt x="25917" y="4662"/>
                    </a:cubicBezTo>
                    <a:cubicBezTo>
                      <a:pt x="25502" y="5744"/>
                      <a:pt x="24798" y="6772"/>
                      <a:pt x="24004" y="7726"/>
                    </a:cubicBezTo>
                    <a:cubicBezTo>
                      <a:pt x="23969" y="7763"/>
                      <a:pt x="23937" y="7801"/>
                      <a:pt x="23908" y="7842"/>
                    </a:cubicBezTo>
                    <a:cubicBezTo>
                      <a:pt x="22924" y="9004"/>
                      <a:pt x="21812" y="10053"/>
                      <a:pt x="20905" y="10923"/>
                    </a:cubicBezTo>
                    <a:cubicBezTo>
                      <a:pt x="19273" y="12491"/>
                      <a:pt x="17510" y="13906"/>
                      <a:pt x="15755" y="15333"/>
                    </a:cubicBezTo>
                    <a:cubicBezTo>
                      <a:pt x="15417" y="15354"/>
                      <a:pt x="15078" y="15365"/>
                      <a:pt x="14740" y="15365"/>
                    </a:cubicBezTo>
                    <a:cubicBezTo>
                      <a:pt x="13733" y="15365"/>
                      <a:pt x="12725" y="15269"/>
                      <a:pt x="11713" y="15063"/>
                    </a:cubicBezTo>
                    <a:cubicBezTo>
                      <a:pt x="11619" y="15043"/>
                      <a:pt x="11524" y="15033"/>
                      <a:pt x="11429" y="15033"/>
                    </a:cubicBezTo>
                    <a:cubicBezTo>
                      <a:pt x="11343" y="15033"/>
                      <a:pt x="11256" y="15041"/>
                      <a:pt x="11171" y="15058"/>
                    </a:cubicBezTo>
                    <a:cubicBezTo>
                      <a:pt x="8620" y="13746"/>
                      <a:pt x="6852" y="10925"/>
                      <a:pt x="5137" y="8762"/>
                    </a:cubicBezTo>
                    <a:cubicBezTo>
                      <a:pt x="4954" y="8531"/>
                      <a:pt x="4746" y="8403"/>
                      <a:pt x="4534" y="8350"/>
                    </a:cubicBezTo>
                    <a:cubicBezTo>
                      <a:pt x="4146" y="6728"/>
                      <a:pt x="4093" y="5029"/>
                      <a:pt x="4446" y="3375"/>
                    </a:cubicBezTo>
                    <a:cubicBezTo>
                      <a:pt x="4649" y="2420"/>
                      <a:pt x="3968" y="1810"/>
                      <a:pt x="3232" y="1810"/>
                    </a:cubicBezTo>
                    <a:cubicBezTo>
                      <a:pt x="2832" y="1810"/>
                      <a:pt x="2416" y="1990"/>
                      <a:pt x="2117" y="2393"/>
                    </a:cubicBezTo>
                    <a:cubicBezTo>
                      <a:pt x="1829" y="2779"/>
                      <a:pt x="1603" y="3191"/>
                      <a:pt x="1403" y="3615"/>
                    </a:cubicBezTo>
                    <a:cubicBezTo>
                      <a:pt x="989" y="3691"/>
                      <a:pt x="614" y="3961"/>
                      <a:pt x="458" y="4482"/>
                    </a:cubicBezTo>
                    <a:cubicBezTo>
                      <a:pt x="320" y="4943"/>
                      <a:pt x="230" y="5418"/>
                      <a:pt x="193" y="5899"/>
                    </a:cubicBezTo>
                    <a:cubicBezTo>
                      <a:pt x="176" y="5964"/>
                      <a:pt x="165" y="6028"/>
                      <a:pt x="158" y="6095"/>
                    </a:cubicBezTo>
                    <a:cubicBezTo>
                      <a:pt x="0" y="8350"/>
                      <a:pt x="576" y="10562"/>
                      <a:pt x="1929" y="12240"/>
                    </a:cubicBezTo>
                    <a:cubicBezTo>
                      <a:pt x="1872" y="12506"/>
                      <a:pt x="1914" y="12806"/>
                      <a:pt x="2117" y="13111"/>
                    </a:cubicBezTo>
                    <a:cubicBezTo>
                      <a:pt x="4183" y="16242"/>
                      <a:pt x="7110" y="18623"/>
                      <a:pt x="10780" y="19559"/>
                    </a:cubicBezTo>
                    <a:cubicBezTo>
                      <a:pt x="10883" y="19586"/>
                      <a:pt x="10983" y="19598"/>
                      <a:pt x="11080" y="19598"/>
                    </a:cubicBezTo>
                    <a:cubicBezTo>
                      <a:pt x="11451" y="19598"/>
                      <a:pt x="11777" y="19418"/>
                      <a:pt x="12016" y="19158"/>
                    </a:cubicBezTo>
                    <a:cubicBezTo>
                      <a:pt x="12432" y="19424"/>
                      <a:pt x="12849" y="19691"/>
                      <a:pt x="13279" y="19942"/>
                    </a:cubicBezTo>
                    <a:cubicBezTo>
                      <a:pt x="13498" y="20069"/>
                      <a:pt x="13713" y="20124"/>
                      <a:pt x="13914" y="20124"/>
                    </a:cubicBezTo>
                    <a:cubicBezTo>
                      <a:pt x="14004" y="20124"/>
                      <a:pt x="14092" y="20113"/>
                      <a:pt x="14177" y="20092"/>
                    </a:cubicBezTo>
                    <a:cubicBezTo>
                      <a:pt x="14355" y="20430"/>
                      <a:pt x="14668" y="20673"/>
                      <a:pt x="15078" y="20673"/>
                    </a:cubicBezTo>
                    <a:cubicBezTo>
                      <a:pt x="15219" y="20673"/>
                      <a:pt x="15372" y="20644"/>
                      <a:pt x="15536" y="20580"/>
                    </a:cubicBezTo>
                    <a:cubicBezTo>
                      <a:pt x="21884" y="18095"/>
                      <a:pt x="28974" y="10963"/>
                      <a:pt x="29284" y="3708"/>
                    </a:cubicBezTo>
                    <a:cubicBezTo>
                      <a:pt x="29290" y="3700"/>
                      <a:pt x="29293" y="3689"/>
                      <a:pt x="29298" y="3680"/>
                    </a:cubicBezTo>
                    <a:cubicBezTo>
                      <a:pt x="29479" y="3268"/>
                      <a:pt x="29440" y="2875"/>
                      <a:pt x="29279" y="2549"/>
                    </a:cubicBezTo>
                    <a:cubicBezTo>
                      <a:pt x="29258" y="2172"/>
                      <a:pt x="29235" y="1797"/>
                      <a:pt x="29172" y="1422"/>
                    </a:cubicBezTo>
                    <a:cubicBezTo>
                      <a:pt x="29093" y="955"/>
                      <a:pt x="28832" y="685"/>
                      <a:pt x="28506" y="569"/>
                    </a:cubicBezTo>
                    <a:cubicBezTo>
                      <a:pt x="28261" y="197"/>
                      <a:pt x="27803" y="0"/>
                      <a:pt x="27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5"/>
              <p:cNvSpPr/>
              <p:nvPr/>
            </p:nvSpPr>
            <p:spPr>
              <a:xfrm>
                <a:off x="3282925" y="3665000"/>
                <a:ext cx="339000" cy="282600"/>
              </a:xfrm>
              <a:custGeom>
                <a:avLst/>
                <a:gdLst/>
                <a:ahLst/>
                <a:cxnLst/>
                <a:rect l="l" t="t" r="r" b="b"/>
                <a:pathLst>
                  <a:path w="13560" h="11304" extrusionOk="0">
                    <a:moveTo>
                      <a:pt x="5522" y="1"/>
                    </a:moveTo>
                    <a:cubicBezTo>
                      <a:pt x="5036" y="1"/>
                      <a:pt x="4519" y="114"/>
                      <a:pt x="3971" y="366"/>
                    </a:cubicBezTo>
                    <a:cubicBezTo>
                      <a:pt x="3715" y="485"/>
                      <a:pt x="3513" y="655"/>
                      <a:pt x="3338" y="846"/>
                    </a:cubicBezTo>
                    <a:cubicBezTo>
                      <a:pt x="1912" y="1304"/>
                      <a:pt x="650" y="2310"/>
                      <a:pt x="250" y="3754"/>
                    </a:cubicBezTo>
                    <a:cubicBezTo>
                      <a:pt x="1" y="4648"/>
                      <a:pt x="260" y="5467"/>
                      <a:pt x="750" y="6168"/>
                    </a:cubicBezTo>
                    <a:cubicBezTo>
                      <a:pt x="820" y="6503"/>
                      <a:pt x="927" y="6830"/>
                      <a:pt x="1065" y="7142"/>
                    </a:cubicBezTo>
                    <a:cubicBezTo>
                      <a:pt x="1476" y="9104"/>
                      <a:pt x="3250" y="10763"/>
                      <a:pt x="5223" y="11170"/>
                    </a:cubicBezTo>
                    <a:cubicBezTo>
                      <a:pt x="5492" y="11225"/>
                      <a:pt x="5764" y="11252"/>
                      <a:pt x="6037" y="11252"/>
                    </a:cubicBezTo>
                    <a:cubicBezTo>
                      <a:pt x="6197" y="11252"/>
                      <a:pt x="6358" y="11243"/>
                      <a:pt x="6517" y="11224"/>
                    </a:cubicBezTo>
                    <a:cubicBezTo>
                      <a:pt x="6827" y="11277"/>
                      <a:pt x="7141" y="11303"/>
                      <a:pt x="7455" y="11303"/>
                    </a:cubicBezTo>
                    <a:cubicBezTo>
                      <a:pt x="9014" y="11303"/>
                      <a:pt x="10585" y="10662"/>
                      <a:pt x="11631" y="9476"/>
                    </a:cubicBezTo>
                    <a:cubicBezTo>
                      <a:pt x="13560" y="7287"/>
                      <a:pt x="13043" y="4659"/>
                      <a:pt x="11419" y="3091"/>
                    </a:cubicBezTo>
                    <a:cubicBezTo>
                      <a:pt x="10996" y="2430"/>
                      <a:pt x="10491" y="1840"/>
                      <a:pt x="9933" y="1416"/>
                    </a:cubicBezTo>
                    <a:cubicBezTo>
                      <a:pt x="9288" y="925"/>
                      <a:pt x="8593" y="724"/>
                      <a:pt x="7902" y="724"/>
                    </a:cubicBezTo>
                    <a:cubicBezTo>
                      <a:pt x="7796" y="724"/>
                      <a:pt x="7691" y="728"/>
                      <a:pt x="7585" y="737"/>
                    </a:cubicBezTo>
                    <a:cubicBezTo>
                      <a:pt x="6980" y="282"/>
                      <a:pt x="6290" y="1"/>
                      <a:pt x="5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5"/>
              <p:cNvSpPr/>
              <p:nvPr/>
            </p:nvSpPr>
            <p:spPr>
              <a:xfrm>
                <a:off x="1904800" y="993650"/>
                <a:ext cx="1789775" cy="1007325"/>
              </a:xfrm>
              <a:custGeom>
                <a:avLst/>
                <a:gdLst/>
                <a:ahLst/>
                <a:cxnLst/>
                <a:rect l="l" t="t" r="r" b="b"/>
                <a:pathLst>
                  <a:path w="71591" h="40293" extrusionOk="0">
                    <a:moveTo>
                      <a:pt x="23914" y="1"/>
                    </a:moveTo>
                    <a:cubicBezTo>
                      <a:pt x="23870" y="1"/>
                      <a:pt x="23825" y="1"/>
                      <a:pt x="23780" y="1"/>
                    </a:cubicBezTo>
                    <a:cubicBezTo>
                      <a:pt x="23434" y="3"/>
                      <a:pt x="23092" y="78"/>
                      <a:pt x="22778" y="224"/>
                    </a:cubicBezTo>
                    <a:cubicBezTo>
                      <a:pt x="22087" y="83"/>
                      <a:pt x="21425" y="7"/>
                      <a:pt x="20819" y="7"/>
                    </a:cubicBezTo>
                    <a:cubicBezTo>
                      <a:pt x="20453" y="7"/>
                      <a:pt x="20108" y="35"/>
                      <a:pt x="19789" y="92"/>
                    </a:cubicBezTo>
                    <a:cubicBezTo>
                      <a:pt x="19078" y="220"/>
                      <a:pt x="18572" y="662"/>
                      <a:pt x="18272" y="1227"/>
                    </a:cubicBezTo>
                    <a:cubicBezTo>
                      <a:pt x="14361" y="2342"/>
                      <a:pt x="11226" y="5281"/>
                      <a:pt x="10105" y="10795"/>
                    </a:cubicBezTo>
                    <a:cubicBezTo>
                      <a:pt x="9984" y="11389"/>
                      <a:pt x="10042" y="12092"/>
                      <a:pt x="10312" y="12676"/>
                    </a:cubicBezTo>
                    <a:cubicBezTo>
                      <a:pt x="10279" y="12676"/>
                      <a:pt x="10246" y="12676"/>
                      <a:pt x="10213" y="12676"/>
                    </a:cubicBezTo>
                    <a:cubicBezTo>
                      <a:pt x="8648" y="12676"/>
                      <a:pt x="7082" y="12961"/>
                      <a:pt x="5614" y="13585"/>
                    </a:cubicBezTo>
                    <a:cubicBezTo>
                      <a:pt x="3610" y="14435"/>
                      <a:pt x="2573" y="16056"/>
                      <a:pt x="2279" y="17865"/>
                    </a:cubicBezTo>
                    <a:cubicBezTo>
                      <a:pt x="2175" y="17969"/>
                      <a:pt x="2093" y="18090"/>
                      <a:pt x="2031" y="18223"/>
                    </a:cubicBezTo>
                    <a:cubicBezTo>
                      <a:pt x="1" y="22651"/>
                      <a:pt x="1760" y="26816"/>
                      <a:pt x="2312" y="31186"/>
                    </a:cubicBezTo>
                    <a:cubicBezTo>
                      <a:pt x="2322" y="31914"/>
                      <a:pt x="2363" y="32641"/>
                      <a:pt x="2405" y="33367"/>
                    </a:cubicBezTo>
                    <a:cubicBezTo>
                      <a:pt x="2387" y="33929"/>
                      <a:pt x="2373" y="34490"/>
                      <a:pt x="2366" y="35053"/>
                    </a:cubicBezTo>
                    <a:cubicBezTo>
                      <a:pt x="2363" y="35496"/>
                      <a:pt x="2526" y="35809"/>
                      <a:pt x="2768" y="36010"/>
                    </a:cubicBezTo>
                    <a:cubicBezTo>
                      <a:pt x="2812" y="36163"/>
                      <a:pt x="2864" y="36312"/>
                      <a:pt x="2915" y="36463"/>
                    </a:cubicBezTo>
                    <a:cubicBezTo>
                      <a:pt x="2689" y="37008"/>
                      <a:pt x="2480" y="37566"/>
                      <a:pt x="2286" y="38155"/>
                    </a:cubicBezTo>
                    <a:cubicBezTo>
                      <a:pt x="2014" y="38976"/>
                      <a:pt x="2765" y="39781"/>
                      <a:pt x="3545" y="39781"/>
                    </a:cubicBezTo>
                    <a:cubicBezTo>
                      <a:pt x="3753" y="39781"/>
                      <a:pt x="3963" y="39724"/>
                      <a:pt x="4157" y="39595"/>
                    </a:cubicBezTo>
                    <a:cubicBezTo>
                      <a:pt x="4236" y="39542"/>
                      <a:pt x="4294" y="39482"/>
                      <a:pt x="4367" y="39428"/>
                    </a:cubicBezTo>
                    <a:cubicBezTo>
                      <a:pt x="4548" y="39917"/>
                      <a:pt x="5004" y="40279"/>
                      <a:pt x="5553" y="40279"/>
                    </a:cubicBezTo>
                    <a:lnTo>
                      <a:pt x="6063" y="40279"/>
                    </a:lnTo>
                    <a:cubicBezTo>
                      <a:pt x="6365" y="40279"/>
                      <a:pt x="6649" y="40161"/>
                      <a:pt x="6875" y="39973"/>
                    </a:cubicBezTo>
                    <a:cubicBezTo>
                      <a:pt x="6910" y="39976"/>
                      <a:pt x="6944" y="39977"/>
                      <a:pt x="6979" y="39977"/>
                    </a:cubicBezTo>
                    <a:cubicBezTo>
                      <a:pt x="7608" y="39977"/>
                      <a:pt x="8229" y="39570"/>
                      <a:pt x="8229" y="38749"/>
                    </a:cubicBezTo>
                    <a:cubicBezTo>
                      <a:pt x="8104" y="34732"/>
                      <a:pt x="7797" y="30727"/>
                      <a:pt x="8095" y="26737"/>
                    </a:cubicBezTo>
                    <a:lnTo>
                      <a:pt x="8095" y="26737"/>
                    </a:lnTo>
                    <a:cubicBezTo>
                      <a:pt x="8614" y="26879"/>
                      <a:pt x="9144" y="26974"/>
                      <a:pt x="9681" y="27018"/>
                    </a:cubicBezTo>
                    <a:cubicBezTo>
                      <a:pt x="10609" y="27519"/>
                      <a:pt x="11709" y="27801"/>
                      <a:pt x="12882" y="27801"/>
                    </a:cubicBezTo>
                    <a:cubicBezTo>
                      <a:pt x="13029" y="27801"/>
                      <a:pt x="13177" y="27796"/>
                      <a:pt x="13326" y="27787"/>
                    </a:cubicBezTo>
                    <a:cubicBezTo>
                      <a:pt x="14999" y="27687"/>
                      <a:pt x="15806" y="26495"/>
                      <a:pt x="15787" y="25285"/>
                    </a:cubicBezTo>
                    <a:cubicBezTo>
                      <a:pt x="15832" y="25250"/>
                      <a:pt x="15881" y="25222"/>
                      <a:pt x="15925" y="25187"/>
                    </a:cubicBezTo>
                    <a:cubicBezTo>
                      <a:pt x="18377" y="23275"/>
                      <a:pt x="20073" y="20489"/>
                      <a:pt x="20978" y="17487"/>
                    </a:cubicBezTo>
                    <a:cubicBezTo>
                      <a:pt x="23389" y="19825"/>
                      <a:pt x="26749" y="21008"/>
                      <a:pt x="30012" y="21008"/>
                    </a:cubicBezTo>
                    <a:cubicBezTo>
                      <a:pt x="33136" y="21008"/>
                      <a:pt x="36171" y="19923"/>
                      <a:pt x="38198" y="17729"/>
                    </a:cubicBezTo>
                    <a:cubicBezTo>
                      <a:pt x="40101" y="21643"/>
                      <a:pt x="44680" y="24647"/>
                      <a:pt x="48543" y="25509"/>
                    </a:cubicBezTo>
                    <a:cubicBezTo>
                      <a:pt x="49246" y="25666"/>
                      <a:pt x="49936" y="25740"/>
                      <a:pt x="50607" y="25740"/>
                    </a:cubicBezTo>
                    <a:cubicBezTo>
                      <a:pt x="52752" y="25740"/>
                      <a:pt x="54701" y="24979"/>
                      <a:pt x="56280" y="23716"/>
                    </a:cubicBezTo>
                    <a:cubicBezTo>
                      <a:pt x="56839" y="25029"/>
                      <a:pt x="57884" y="26244"/>
                      <a:pt x="58812" y="27040"/>
                    </a:cubicBezTo>
                    <a:cubicBezTo>
                      <a:pt x="59058" y="27253"/>
                      <a:pt x="59336" y="27421"/>
                      <a:pt x="59636" y="27542"/>
                    </a:cubicBezTo>
                    <a:cubicBezTo>
                      <a:pt x="59820" y="27647"/>
                      <a:pt x="60003" y="27754"/>
                      <a:pt x="60201" y="27847"/>
                    </a:cubicBezTo>
                    <a:cubicBezTo>
                      <a:pt x="60218" y="28057"/>
                      <a:pt x="60259" y="28264"/>
                      <a:pt x="60324" y="28466"/>
                    </a:cubicBezTo>
                    <a:cubicBezTo>
                      <a:pt x="60681" y="29574"/>
                      <a:pt x="61239" y="30332"/>
                      <a:pt x="62181" y="30916"/>
                    </a:cubicBezTo>
                    <a:cubicBezTo>
                      <a:pt x="62244" y="31203"/>
                      <a:pt x="62419" y="31454"/>
                      <a:pt x="62670" y="31612"/>
                    </a:cubicBezTo>
                    <a:cubicBezTo>
                      <a:pt x="62756" y="31819"/>
                      <a:pt x="62824" y="32035"/>
                      <a:pt x="62872" y="32254"/>
                    </a:cubicBezTo>
                    <a:cubicBezTo>
                      <a:pt x="62635" y="33243"/>
                      <a:pt x="62658" y="34269"/>
                      <a:pt x="62807" y="35291"/>
                    </a:cubicBezTo>
                    <a:cubicBezTo>
                      <a:pt x="62593" y="36513"/>
                      <a:pt x="62247" y="37718"/>
                      <a:pt x="62061" y="38665"/>
                    </a:cubicBezTo>
                    <a:cubicBezTo>
                      <a:pt x="61895" y="39531"/>
                      <a:pt x="62481" y="40268"/>
                      <a:pt x="63310" y="40268"/>
                    </a:cubicBezTo>
                    <a:cubicBezTo>
                      <a:pt x="63414" y="40268"/>
                      <a:pt x="63521" y="40257"/>
                      <a:pt x="63631" y="40233"/>
                    </a:cubicBezTo>
                    <a:cubicBezTo>
                      <a:pt x="64187" y="40112"/>
                      <a:pt x="64702" y="40028"/>
                      <a:pt x="65179" y="39889"/>
                    </a:cubicBezTo>
                    <a:cubicBezTo>
                      <a:pt x="65269" y="39961"/>
                      <a:pt x="65346" y="40042"/>
                      <a:pt x="65453" y="40105"/>
                    </a:cubicBezTo>
                    <a:cubicBezTo>
                      <a:pt x="65673" y="40236"/>
                      <a:pt x="65891" y="40293"/>
                      <a:pt x="66095" y="40293"/>
                    </a:cubicBezTo>
                    <a:cubicBezTo>
                      <a:pt x="67041" y="40293"/>
                      <a:pt x="67709" y="39068"/>
                      <a:pt x="67144" y="38271"/>
                    </a:cubicBezTo>
                    <a:cubicBezTo>
                      <a:pt x="67501" y="37562"/>
                      <a:pt x="67705" y="36710"/>
                      <a:pt x="67994" y="36014"/>
                    </a:cubicBezTo>
                    <a:cubicBezTo>
                      <a:pt x="68490" y="34814"/>
                      <a:pt x="68827" y="33676"/>
                      <a:pt x="68901" y="32377"/>
                    </a:cubicBezTo>
                    <a:cubicBezTo>
                      <a:pt x="68909" y="32186"/>
                      <a:pt x="68859" y="32008"/>
                      <a:pt x="68776" y="31842"/>
                    </a:cubicBezTo>
                    <a:cubicBezTo>
                      <a:pt x="69044" y="31651"/>
                      <a:pt x="69285" y="31423"/>
                      <a:pt x="69444" y="31114"/>
                    </a:cubicBezTo>
                    <a:cubicBezTo>
                      <a:pt x="70884" y="28326"/>
                      <a:pt x="71591" y="24043"/>
                      <a:pt x="70917" y="20505"/>
                    </a:cubicBezTo>
                    <a:cubicBezTo>
                      <a:pt x="70902" y="20366"/>
                      <a:pt x="70873" y="20229"/>
                      <a:pt x="70835" y="20096"/>
                    </a:cubicBezTo>
                    <a:cubicBezTo>
                      <a:pt x="70116" y="16885"/>
                      <a:pt x="68196" y="14390"/>
                      <a:pt x="64562" y="14367"/>
                    </a:cubicBezTo>
                    <a:cubicBezTo>
                      <a:pt x="63536" y="13911"/>
                      <a:pt x="62502" y="13564"/>
                      <a:pt x="61548" y="13348"/>
                    </a:cubicBezTo>
                    <a:cubicBezTo>
                      <a:pt x="61346" y="13302"/>
                      <a:pt x="61141" y="13279"/>
                      <a:pt x="60935" y="13279"/>
                    </a:cubicBezTo>
                    <a:cubicBezTo>
                      <a:pt x="60720" y="13279"/>
                      <a:pt x="60505" y="13304"/>
                      <a:pt x="60294" y="13355"/>
                    </a:cubicBezTo>
                    <a:cubicBezTo>
                      <a:pt x="59915" y="8913"/>
                      <a:pt x="57488" y="4841"/>
                      <a:pt x="53649" y="2376"/>
                    </a:cubicBezTo>
                    <a:cubicBezTo>
                      <a:pt x="52052" y="1349"/>
                      <a:pt x="49912" y="764"/>
                      <a:pt x="47892" y="764"/>
                    </a:cubicBezTo>
                    <a:cubicBezTo>
                      <a:pt x="47172" y="764"/>
                      <a:pt x="46467" y="838"/>
                      <a:pt x="45807" y="994"/>
                    </a:cubicBezTo>
                    <a:cubicBezTo>
                      <a:pt x="42573" y="1757"/>
                      <a:pt x="40329" y="4445"/>
                      <a:pt x="37121" y="4936"/>
                    </a:cubicBezTo>
                    <a:cubicBezTo>
                      <a:pt x="36736" y="4996"/>
                      <a:pt x="36404" y="5173"/>
                      <a:pt x="36129" y="5418"/>
                    </a:cubicBezTo>
                    <a:cubicBezTo>
                      <a:pt x="33054" y="1851"/>
                      <a:pt x="28688" y="1"/>
                      <a:pt x="239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5"/>
              <p:cNvSpPr/>
              <p:nvPr/>
            </p:nvSpPr>
            <p:spPr>
              <a:xfrm>
                <a:off x="1875400" y="1966700"/>
                <a:ext cx="255600" cy="243500"/>
              </a:xfrm>
              <a:custGeom>
                <a:avLst/>
                <a:gdLst/>
                <a:ahLst/>
                <a:cxnLst/>
                <a:rect l="l" t="t" r="r" b="b"/>
                <a:pathLst>
                  <a:path w="10224" h="9740" extrusionOk="0">
                    <a:moveTo>
                      <a:pt x="5660" y="0"/>
                    </a:moveTo>
                    <a:cubicBezTo>
                      <a:pt x="2890" y="0"/>
                      <a:pt x="1" y="1798"/>
                      <a:pt x="179" y="4787"/>
                    </a:cubicBezTo>
                    <a:cubicBezTo>
                      <a:pt x="367" y="7957"/>
                      <a:pt x="4050" y="9739"/>
                      <a:pt x="7175" y="9739"/>
                    </a:cubicBezTo>
                    <a:cubicBezTo>
                      <a:pt x="8040" y="9739"/>
                      <a:pt x="8862" y="9603"/>
                      <a:pt x="9555" y="9321"/>
                    </a:cubicBezTo>
                    <a:cubicBezTo>
                      <a:pt x="10224" y="9050"/>
                      <a:pt x="10037" y="8043"/>
                      <a:pt x="9451" y="8043"/>
                    </a:cubicBezTo>
                    <a:cubicBezTo>
                      <a:pt x="9379" y="8043"/>
                      <a:pt x="9301" y="8058"/>
                      <a:pt x="9217" y="8092"/>
                    </a:cubicBezTo>
                    <a:cubicBezTo>
                      <a:pt x="8576" y="8352"/>
                      <a:pt x="7839" y="8478"/>
                      <a:pt x="7078" y="8478"/>
                    </a:cubicBezTo>
                    <a:cubicBezTo>
                      <a:pt x="4961" y="8478"/>
                      <a:pt x="2658" y="7498"/>
                      <a:pt x="1733" y="5679"/>
                    </a:cubicBezTo>
                    <a:cubicBezTo>
                      <a:pt x="471" y="3196"/>
                      <a:pt x="3300" y="1241"/>
                      <a:pt x="5817" y="1241"/>
                    </a:cubicBezTo>
                    <a:cubicBezTo>
                      <a:pt x="6888" y="1241"/>
                      <a:pt x="7902" y="1595"/>
                      <a:pt x="8521" y="2412"/>
                    </a:cubicBezTo>
                    <a:cubicBezTo>
                      <a:pt x="8665" y="2603"/>
                      <a:pt x="8864" y="2683"/>
                      <a:pt x="9059" y="2683"/>
                    </a:cubicBezTo>
                    <a:cubicBezTo>
                      <a:pt x="9524" y="2683"/>
                      <a:pt x="9971" y="2231"/>
                      <a:pt x="9622" y="1769"/>
                    </a:cubicBezTo>
                    <a:lnTo>
                      <a:pt x="9622" y="1769"/>
                    </a:lnTo>
                    <a:lnTo>
                      <a:pt x="9622" y="1770"/>
                    </a:lnTo>
                    <a:cubicBezTo>
                      <a:pt x="8703" y="556"/>
                      <a:pt x="7200" y="0"/>
                      <a:pt x="566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5"/>
              <p:cNvSpPr/>
              <p:nvPr/>
            </p:nvSpPr>
            <p:spPr>
              <a:xfrm>
                <a:off x="2093450" y="2175875"/>
                <a:ext cx="1386550" cy="548525"/>
              </a:xfrm>
              <a:custGeom>
                <a:avLst/>
                <a:gdLst/>
                <a:ahLst/>
                <a:cxnLst/>
                <a:rect l="l" t="t" r="r" b="b"/>
                <a:pathLst>
                  <a:path w="55462" h="21941" extrusionOk="0">
                    <a:moveTo>
                      <a:pt x="54605" y="1"/>
                    </a:moveTo>
                    <a:cubicBezTo>
                      <a:pt x="54418" y="1"/>
                      <a:pt x="54238" y="98"/>
                      <a:pt x="54133" y="332"/>
                    </a:cubicBezTo>
                    <a:cubicBezTo>
                      <a:pt x="49540" y="10554"/>
                      <a:pt x="41187" y="20639"/>
                      <a:pt x="29264" y="20639"/>
                    </a:cubicBezTo>
                    <a:cubicBezTo>
                      <a:pt x="28491" y="20639"/>
                      <a:pt x="27704" y="20597"/>
                      <a:pt x="26901" y="20509"/>
                    </a:cubicBezTo>
                    <a:cubicBezTo>
                      <a:pt x="15517" y="19269"/>
                      <a:pt x="6587" y="9901"/>
                      <a:pt x="1374" y="332"/>
                    </a:cubicBezTo>
                    <a:cubicBezTo>
                      <a:pt x="1252" y="109"/>
                      <a:pt x="1063" y="17"/>
                      <a:pt x="871" y="17"/>
                    </a:cubicBezTo>
                    <a:cubicBezTo>
                      <a:pt x="443" y="17"/>
                      <a:pt x="1" y="478"/>
                      <a:pt x="272" y="976"/>
                    </a:cubicBezTo>
                    <a:cubicBezTo>
                      <a:pt x="5779" y="11082"/>
                      <a:pt x="15422" y="20972"/>
                      <a:pt x="27536" y="21877"/>
                    </a:cubicBezTo>
                    <a:cubicBezTo>
                      <a:pt x="28110" y="21920"/>
                      <a:pt x="28676" y="21941"/>
                      <a:pt x="29235" y="21941"/>
                    </a:cubicBezTo>
                    <a:cubicBezTo>
                      <a:pt x="41663" y="21941"/>
                      <a:pt x="50463" y="11591"/>
                      <a:pt x="55233" y="976"/>
                    </a:cubicBezTo>
                    <a:cubicBezTo>
                      <a:pt x="55461" y="466"/>
                      <a:pt x="55016" y="1"/>
                      <a:pt x="5460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5"/>
              <p:cNvSpPr/>
              <p:nvPr/>
            </p:nvSpPr>
            <p:spPr>
              <a:xfrm>
                <a:off x="3430475" y="1978150"/>
                <a:ext cx="263225" cy="276775"/>
              </a:xfrm>
              <a:custGeom>
                <a:avLst/>
                <a:gdLst/>
                <a:ahLst/>
                <a:cxnLst/>
                <a:rect l="l" t="t" r="r" b="b"/>
                <a:pathLst>
                  <a:path w="10529" h="11071" extrusionOk="0">
                    <a:moveTo>
                      <a:pt x="4030" y="0"/>
                    </a:moveTo>
                    <a:cubicBezTo>
                      <a:pt x="2714" y="0"/>
                      <a:pt x="1426" y="456"/>
                      <a:pt x="435" y="1498"/>
                    </a:cubicBezTo>
                    <a:cubicBezTo>
                      <a:pt x="0" y="1954"/>
                      <a:pt x="433" y="2594"/>
                      <a:pt x="913" y="2594"/>
                    </a:cubicBezTo>
                    <a:cubicBezTo>
                      <a:pt x="1057" y="2594"/>
                      <a:pt x="1206" y="2537"/>
                      <a:pt x="1336" y="2400"/>
                    </a:cubicBezTo>
                    <a:cubicBezTo>
                      <a:pt x="2090" y="1607"/>
                      <a:pt x="3067" y="1263"/>
                      <a:pt x="4070" y="1263"/>
                    </a:cubicBezTo>
                    <a:cubicBezTo>
                      <a:pt x="6174" y="1263"/>
                      <a:pt x="8394" y="2779"/>
                      <a:pt x="8915" y="4870"/>
                    </a:cubicBezTo>
                    <a:cubicBezTo>
                      <a:pt x="9593" y="7592"/>
                      <a:pt x="6998" y="9835"/>
                      <a:pt x="4549" y="9835"/>
                    </a:cubicBezTo>
                    <a:cubicBezTo>
                      <a:pt x="3422" y="9835"/>
                      <a:pt x="2327" y="9361"/>
                      <a:pt x="1594" y="8241"/>
                    </a:cubicBezTo>
                    <a:cubicBezTo>
                      <a:pt x="1459" y="8034"/>
                      <a:pt x="1263" y="7948"/>
                      <a:pt x="1069" y="7948"/>
                    </a:cubicBezTo>
                    <a:cubicBezTo>
                      <a:pt x="620" y="7948"/>
                      <a:pt x="178" y="8404"/>
                      <a:pt x="493" y="8885"/>
                    </a:cubicBezTo>
                    <a:cubicBezTo>
                      <a:pt x="1489" y="10408"/>
                      <a:pt x="3022" y="11071"/>
                      <a:pt x="4582" y="11071"/>
                    </a:cubicBezTo>
                    <a:cubicBezTo>
                      <a:pt x="7508" y="11071"/>
                      <a:pt x="10528" y="8739"/>
                      <a:pt x="10281" y="5377"/>
                    </a:cubicBezTo>
                    <a:cubicBezTo>
                      <a:pt x="10055" y="2279"/>
                      <a:pt x="6972" y="0"/>
                      <a:pt x="403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5"/>
              <p:cNvSpPr/>
              <p:nvPr/>
            </p:nvSpPr>
            <p:spPr>
              <a:xfrm>
                <a:off x="3472425" y="2053775"/>
                <a:ext cx="125300" cy="123000"/>
              </a:xfrm>
              <a:custGeom>
                <a:avLst/>
                <a:gdLst/>
                <a:ahLst/>
                <a:cxnLst/>
                <a:rect l="l" t="t" r="r" b="b"/>
                <a:pathLst>
                  <a:path w="5012" h="4920" extrusionOk="0">
                    <a:moveTo>
                      <a:pt x="3667" y="0"/>
                    </a:moveTo>
                    <a:cubicBezTo>
                      <a:pt x="3599" y="0"/>
                      <a:pt x="3526" y="13"/>
                      <a:pt x="3448" y="41"/>
                    </a:cubicBezTo>
                    <a:cubicBezTo>
                      <a:pt x="2396" y="422"/>
                      <a:pt x="1452" y="1014"/>
                      <a:pt x="461" y="1523"/>
                    </a:cubicBezTo>
                    <a:cubicBezTo>
                      <a:pt x="0" y="1760"/>
                      <a:pt x="98" y="2365"/>
                      <a:pt x="461" y="2624"/>
                    </a:cubicBezTo>
                    <a:cubicBezTo>
                      <a:pt x="1540" y="3394"/>
                      <a:pt x="2620" y="4162"/>
                      <a:pt x="3767" y="4828"/>
                    </a:cubicBezTo>
                    <a:cubicBezTo>
                      <a:pt x="3876" y="4892"/>
                      <a:pt x="3984" y="4919"/>
                      <a:pt x="4085" y="4919"/>
                    </a:cubicBezTo>
                    <a:cubicBezTo>
                      <a:pt x="4644" y="4919"/>
                      <a:pt x="5012" y="4077"/>
                      <a:pt x="4410" y="3727"/>
                    </a:cubicBezTo>
                    <a:cubicBezTo>
                      <a:pt x="3574" y="3241"/>
                      <a:pt x="2774" y="2702"/>
                      <a:pt x="1984" y="2147"/>
                    </a:cubicBezTo>
                    <a:lnTo>
                      <a:pt x="1984" y="2147"/>
                    </a:lnTo>
                    <a:cubicBezTo>
                      <a:pt x="2569" y="1821"/>
                      <a:pt x="3156" y="1497"/>
                      <a:pt x="3786" y="1270"/>
                    </a:cubicBezTo>
                    <a:cubicBezTo>
                      <a:pt x="4476" y="1023"/>
                      <a:pt x="4278" y="0"/>
                      <a:pt x="366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5"/>
              <p:cNvSpPr/>
              <p:nvPr/>
            </p:nvSpPr>
            <p:spPr>
              <a:xfrm>
                <a:off x="1979250" y="2030600"/>
                <a:ext cx="115400" cy="102775"/>
              </a:xfrm>
              <a:custGeom>
                <a:avLst/>
                <a:gdLst/>
                <a:ahLst/>
                <a:cxnLst/>
                <a:rect l="l" t="t" r="r" b="b"/>
                <a:pathLst>
                  <a:path w="4616" h="4111" extrusionOk="0">
                    <a:moveTo>
                      <a:pt x="1006" y="0"/>
                    </a:moveTo>
                    <a:cubicBezTo>
                      <a:pt x="515" y="0"/>
                      <a:pt x="78" y="640"/>
                      <a:pt x="530" y="1087"/>
                    </a:cubicBezTo>
                    <a:cubicBezTo>
                      <a:pt x="1108" y="1660"/>
                      <a:pt x="1713" y="2203"/>
                      <a:pt x="2329" y="2734"/>
                    </a:cubicBezTo>
                    <a:lnTo>
                      <a:pt x="2329" y="2734"/>
                    </a:lnTo>
                    <a:cubicBezTo>
                      <a:pt x="1830" y="2792"/>
                      <a:pt x="1329" y="2830"/>
                      <a:pt x="823" y="2836"/>
                    </a:cubicBezTo>
                    <a:cubicBezTo>
                      <a:pt x="4" y="2844"/>
                      <a:pt x="0" y="4111"/>
                      <a:pt x="816" y="4111"/>
                    </a:cubicBezTo>
                    <a:cubicBezTo>
                      <a:pt x="818" y="4111"/>
                      <a:pt x="820" y="4111"/>
                      <a:pt x="823" y="4110"/>
                    </a:cubicBezTo>
                    <a:cubicBezTo>
                      <a:pt x="1889" y="4100"/>
                      <a:pt x="2934" y="3947"/>
                      <a:pt x="3985" y="3772"/>
                    </a:cubicBezTo>
                    <a:cubicBezTo>
                      <a:pt x="4442" y="3697"/>
                      <a:pt x="4616" y="2999"/>
                      <a:pt x="4265" y="2708"/>
                    </a:cubicBezTo>
                    <a:cubicBezTo>
                      <a:pt x="3294" y="1896"/>
                      <a:pt x="2331" y="1078"/>
                      <a:pt x="1431" y="186"/>
                    </a:cubicBezTo>
                    <a:cubicBezTo>
                      <a:pt x="1299" y="55"/>
                      <a:pt x="1150" y="0"/>
                      <a:pt x="100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5"/>
              <p:cNvSpPr/>
              <p:nvPr/>
            </p:nvSpPr>
            <p:spPr>
              <a:xfrm>
                <a:off x="2085950" y="1397150"/>
                <a:ext cx="1417575" cy="636950"/>
              </a:xfrm>
              <a:custGeom>
                <a:avLst/>
                <a:gdLst/>
                <a:ahLst/>
                <a:cxnLst/>
                <a:rect l="l" t="t" r="r" b="b"/>
                <a:pathLst>
                  <a:path w="56703" h="25478" extrusionOk="0">
                    <a:moveTo>
                      <a:pt x="32464" y="1"/>
                    </a:moveTo>
                    <a:cubicBezTo>
                      <a:pt x="32312" y="1"/>
                      <a:pt x="32152" y="54"/>
                      <a:pt x="32010" y="170"/>
                    </a:cubicBezTo>
                    <a:cubicBezTo>
                      <a:pt x="28896" y="2706"/>
                      <a:pt x="25430" y="4534"/>
                      <a:pt x="22002" y="4534"/>
                    </a:cubicBezTo>
                    <a:cubicBezTo>
                      <a:pt x="19478" y="4534"/>
                      <a:pt x="16973" y="3543"/>
                      <a:pt x="14643" y="1115"/>
                    </a:cubicBezTo>
                    <a:cubicBezTo>
                      <a:pt x="14523" y="990"/>
                      <a:pt x="14364" y="931"/>
                      <a:pt x="14205" y="931"/>
                    </a:cubicBezTo>
                    <a:cubicBezTo>
                      <a:pt x="13984" y="931"/>
                      <a:pt x="13762" y="1044"/>
                      <a:pt x="13642" y="1245"/>
                    </a:cubicBezTo>
                    <a:cubicBezTo>
                      <a:pt x="11444" y="4914"/>
                      <a:pt x="8653" y="10976"/>
                      <a:pt x="4031" y="10976"/>
                    </a:cubicBezTo>
                    <a:cubicBezTo>
                      <a:pt x="3181" y="10976"/>
                      <a:pt x="2268" y="10771"/>
                      <a:pt x="1286" y="10308"/>
                    </a:cubicBezTo>
                    <a:cubicBezTo>
                      <a:pt x="1195" y="10265"/>
                      <a:pt x="1089" y="10244"/>
                      <a:pt x="981" y="10244"/>
                    </a:cubicBezTo>
                    <a:cubicBezTo>
                      <a:pt x="637" y="10244"/>
                      <a:pt x="275" y="10457"/>
                      <a:pt x="327" y="10858"/>
                    </a:cubicBezTo>
                    <a:cubicBezTo>
                      <a:pt x="911" y="15446"/>
                      <a:pt x="134" y="19967"/>
                      <a:pt x="11" y="24559"/>
                    </a:cubicBezTo>
                    <a:cubicBezTo>
                      <a:pt x="1" y="24969"/>
                      <a:pt x="314" y="25174"/>
                      <a:pt x="633" y="25174"/>
                    </a:cubicBezTo>
                    <a:cubicBezTo>
                      <a:pt x="952" y="25174"/>
                      <a:pt x="1276" y="24969"/>
                      <a:pt x="1286" y="24559"/>
                    </a:cubicBezTo>
                    <a:cubicBezTo>
                      <a:pt x="1377" y="21131"/>
                      <a:pt x="1107" y="16659"/>
                      <a:pt x="1849" y="13371"/>
                    </a:cubicBezTo>
                    <a:cubicBezTo>
                      <a:pt x="2021" y="12609"/>
                      <a:pt x="1958" y="12353"/>
                      <a:pt x="1910" y="12280"/>
                    </a:cubicBezTo>
                    <a:lnTo>
                      <a:pt x="1910" y="12280"/>
                    </a:lnTo>
                    <a:cubicBezTo>
                      <a:pt x="1926" y="12285"/>
                      <a:pt x="1950" y="12288"/>
                      <a:pt x="1982" y="12288"/>
                    </a:cubicBezTo>
                    <a:cubicBezTo>
                      <a:pt x="2070" y="12288"/>
                      <a:pt x="2223" y="12261"/>
                      <a:pt x="2480" y="12158"/>
                    </a:cubicBezTo>
                    <a:cubicBezTo>
                      <a:pt x="2558" y="12127"/>
                      <a:pt x="2662" y="12114"/>
                      <a:pt x="2782" y="12114"/>
                    </a:cubicBezTo>
                    <a:cubicBezTo>
                      <a:pt x="3298" y="12114"/>
                      <a:pt x="4127" y="12344"/>
                      <a:pt x="4610" y="12344"/>
                    </a:cubicBezTo>
                    <a:cubicBezTo>
                      <a:pt x="4654" y="12344"/>
                      <a:pt x="4695" y="12342"/>
                      <a:pt x="4732" y="12338"/>
                    </a:cubicBezTo>
                    <a:cubicBezTo>
                      <a:pt x="8085" y="11972"/>
                      <a:pt x="10368" y="8931"/>
                      <a:pt x="12087" y="6318"/>
                    </a:cubicBezTo>
                    <a:cubicBezTo>
                      <a:pt x="12513" y="5671"/>
                      <a:pt x="13193" y="4000"/>
                      <a:pt x="13786" y="3507"/>
                    </a:cubicBezTo>
                    <a:cubicBezTo>
                      <a:pt x="14262" y="3112"/>
                      <a:pt x="14440" y="2933"/>
                      <a:pt x="14583" y="2933"/>
                    </a:cubicBezTo>
                    <a:cubicBezTo>
                      <a:pt x="14809" y="2933"/>
                      <a:pt x="14947" y="3379"/>
                      <a:pt x="16031" y="4130"/>
                    </a:cubicBezTo>
                    <a:cubicBezTo>
                      <a:pt x="17286" y="4998"/>
                      <a:pt x="18636" y="5611"/>
                      <a:pt x="20153" y="5878"/>
                    </a:cubicBezTo>
                    <a:cubicBezTo>
                      <a:pt x="20749" y="5983"/>
                      <a:pt x="21338" y="6032"/>
                      <a:pt x="21921" y="6032"/>
                    </a:cubicBezTo>
                    <a:cubicBezTo>
                      <a:pt x="25630" y="6032"/>
                      <a:pt x="29073" y="4046"/>
                      <a:pt x="31990" y="1801"/>
                    </a:cubicBezTo>
                    <a:lnTo>
                      <a:pt x="31990" y="1801"/>
                    </a:lnTo>
                    <a:cubicBezTo>
                      <a:pt x="33057" y="7105"/>
                      <a:pt x="38102" y="9682"/>
                      <a:pt x="43369" y="9682"/>
                    </a:cubicBezTo>
                    <a:cubicBezTo>
                      <a:pt x="43792" y="9682"/>
                      <a:pt x="44216" y="9666"/>
                      <a:pt x="44639" y="9633"/>
                    </a:cubicBezTo>
                    <a:cubicBezTo>
                      <a:pt x="45560" y="9562"/>
                      <a:pt x="47568" y="8682"/>
                      <a:pt x="48503" y="8682"/>
                    </a:cubicBezTo>
                    <a:cubicBezTo>
                      <a:pt x="48607" y="8682"/>
                      <a:pt x="48698" y="8693"/>
                      <a:pt x="48773" y="8717"/>
                    </a:cubicBezTo>
                    <a:cubicBezTo>
                      <a:pt x="49093" y="8821"/>
                      <a:pt x="49856" y="10778"/>
                      <a:pt x="50288" y="11277"/>
                    </a:cubicBezTo>
                    <a:cubicBezTo>
                      <a:pt x="51766" y="12987"/>
                      <a:pt x="53839" y="13229"/>
                      <a:pt x="54502" y="15740"/>
                    </a:cubicBezTo>
                    <a:cubicBezTo>
                      <a:pt x="55179" y="18301"/>
                      <a:pt x="54754" y="22350"/>
                      <a:pt x="53893" y="24705"/>
                    </a:cubicBezTo>
                    <a:cubicBezTo>
                      <a:pt x="53723" y="25171"/>
                      <a:pt x="54106" y="25478"/>
                      <a:pt x="54497" y="25478"/>
                    </a:cubicBezTo>
                    <a:cubicBezTo>
                      <a:pt x="54753" y="25478"/>
                      <a:pt x="55012" y="25346"/>
                      <a:pt x="55122" y="25043"/>
                    </a:cubicBezTo>
                    <a:cubicBezTo>
                      <a:pt x="56171" y="22178"/>
                      <a:pt x="56702" y="17280"/>
                      <a:pt x="55638" y="14388"/>
                    </a:cubicBezTo>
                    <a:cubicBezTo>
                      <a:pt x="54551" y="11433"/>
                      <a:pt x="50670" y="10993"/>
                      <a:pt x="50084" y="7539"/>
                    </a:cubicBezTo>
                    <a:cubicBezTo>
                      <a:pt x="50031" y="7226"/>
                      <a:pt x="49754" y="7089"/>
                      <a:pt x="49478" y="7089"/>
                    </a:cubicBezTo>
                    <a:cubicBezTo>
                      <a:pt x="49362" y="7089"/>
                      <a:pt x="49247" y="7113"/>
                      <a:pt x="49148" y="7158"/>
                    </a:cubicBezTo>
                    <a:cubicBezTo>
                      <a:pt x="47394" y="7956"/>
                      <a:pt x="45312" y="8383"/>
                      <a:pt x="43239" y="8383"/>
                    </a:cubicBezTo>
                    <a:cubicBezTo>
                      <a:pt x="38374" y="8383"/>
                      <a:pt x="33552" y="6034"/>
                      <a:pt x="33099" y="621"/>
                    </a:cubicBezTo>
                    <a:cubicBezTo>
                      <a:pt x="33065" y="232"/>
                      <a:pt x="32781" y="1"/>
                      <a:pt x="3246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5"/>
              <p:cNvSpPr/>
              <p:nvPr/>
            </p:nvSpPr>
            <p:spPr>
              <a:xfrm>
                <a:off x="1838725" y="972700"/>
                <a:ext cx="2000525" cy="1042325"/>
              </a:xfrm>
              <a:custGeom>
                <a:avLst/>
                <a:gdLst/>
                <a:ahLst/>
                <a:cxnLst/>
                <a:rect l="l" t="t" r="r" b="b"/>
                <a:pathLst>
                  <a:path w="80021" h="41693" extrusionOk="0">
                    <a:moveTo>
                      <a:pt x="25827" y="1"/>
                    </a:moveTo>
                    <a:cubicBezTo>
                      <a:pt x="24149" y="1"/>
                      <a:pt x="22478" y="263"/>
                      <a:pt x="20897" y="820"/>
                    </a:cubicBezTo>
                    <a:cubicBezTo>
                      <a:pt x="17167" y="2135"/>
                      <a:pt x="14288" y="5027"/>
                      <a:pt x="12894" y="8720"/>
                    </a:cubicBezTo>
                    <a:cubicBezTo>
                      <a:pt x="11754" y="11740"/>
                      <a:pt x="12168" y="11796"/>
                      <a:pt x="9421" y="12708"/>
                    </a:cubicBezTo>
                    <a:cubicBezTo>
                      <a:pt x="7987" y="13185"/>
                      <a:pt x="6731" y="14018"/>
                      <a:pt x="5776" y="15198"/>
                    </a:cubicBezTo>
                    <a:cubicBezTo>
                      <a:pt x="455" y="21772"/>
                      <a:pt x="4571" y="32938"/>
                      <a:pt x="4862" y="40434"/>
                    </a:cubicBezTo>
                    <a:cubicBezTo>
                      <a:pt x="4878" y="40844"/>
                      <a:pt x="5205" y="41049"/>
                      <a:pt x="5524" y="41049"/>
                    </a:cubicBezTo>
                    <a:cubicBezTo>
                      <a:pt x="5842" y="41049"/>
                      <a:pt x="6152" y="40845"/>
                      <a:pt x="6135" y="40434"/>
                    </a:cubicBezTo>
                    <a:cubicBezTo>
                      <a:pt x="5833" y="32604"/>
                      <a:pt x="1" y="14209"/>
                      <a:pt x="12585" y="13511"/>
                    </a:cubicBezTo>
                    <a:cubicBezTo>
                      <a:pt x="12836" y="13497"/>
                      <a:pt x="13160" y="13325"/>
                      <a:pt x="13199" y="13043"/>
                    </a:cubicBezTo>
                    <a:cubicBezTo>
                      <a:pt x="14256" y="5622"/>
                      <a:pt x="19799" y="1364"/>
                      <a:pt x="26121" y="1364"/>
                    </a:cubicBezTo>
                    <a:cubicBezTo>
                      <a:pt x="28714" y="1364"/>
                      <a:pt x="31438" y="2080"/>
                      <a:pt x="34037" y="3587"/>
                    </a:cubicBezTo>
                    <a:cubicBezTo>
                      <a:pt x="35615" y="4502"/>
                      <a:pt x="37735" y="6890"/>
                      <a:pt x="39770" y="6890"/>
                    </a:cubicBezTo>
                    <a:cubicBezTo>
                      <a:pt x="39818" y="6890"/>
                      <a:pt x="39866" y="6888"/>
                      <a:pt x="39913" y="6886"/>
                    </a:cubicBezTo>
                    <a:cubicBezTo>
                      <a:pt x="40815" y="6835"/>
                      <a:pt x="41604" y="6065"/>
                      <a:pt x="42288" y="5583"/>
                    </a:cubicBezTo>
                    <a:cubicBezTo>
                      <a:pt x="44375" y="4110"/>
                      <a:pt x="45888" y="2994"/>
                      <a:pt x="48540" y="2502"/>
                    </a:cubicBezTo>
                    <a:cubicBezTo>
                      <a:pt x="49513" y="2321"/>
                      <a:pt x="50487" y="2220"/>
                      <a:pt x="51438" y="2220"/>
                    </a:cubicBezTo>
                    <a:cubicBezTo>
                      <a:pt x="54281" y="2220"/>
                      <a:pt x="56928" y="3127"/>
                      <a:pt x="58800" y="5556"/>
                    </a:cubicBezTo>
                    <a:cubicBezTo>
                      <a:pt x="60605" y="7898"/>
                      <a:pt x="60114" y="9485"/>
                      <a:pt x="61106" y="12099"/>
                    </a:cubicBezTo>
                    <a:cubicBezTo>
                      <a:pt x="61732" y="13751"/>
                      <a:pt x="62090" y="14028"/>
                      <a:pt x="63693" y="14556"/>
                    </a:cubicBezTo>
                    <a:cubicBezTo>
                      <a:pt x="67203" y="15717"/>
                      <a:pt x="69622" y="15685"/>
                      <a:pt x="71777" y="19189"/>
                    </a:cubicBezTo>
                    <a:cubicBezTo>
                      <a:pt x="73708" y="22330"/>
                      <a:pt x="73383" y="25628"/>
                      <a:pt x="72543" y="29064"/>
                    </a:cubicBezTo>
                    <a:cubicBezTo>
                      <a:pt x="71561" y="33087"/>
                      <a:pt x="69636" y="36827"/>
                      <a:pt x="68824" y="40894"/>
                    </a:cubicBezTo>
                    <a:cubicBezTo>
                      <a:pt x="68727" y="41376"/>
                      <a:pt x="69133" y="41693"/>
                      <a:pt x="69507" y="41693"/>
                    </a:cubicBezTo>
                    <a:cubicBezTo>
                      <a:pt x="69755" y="41693"/>
                      <a:pt x="69988" y="41554"/>
                      <a:pt x="70051" y="41234"/>
                    </a:cubicBezTo>
                    <a:cubicBezTo>
                      <a:pt x="71740" y="32787"/>
                      <a:pt x="80021" y="18928"/>
                      <a:pt x="67865" y="14118"/>
                    </a:cubicBezTo>
                    <a:cubicBezTo>
                      <a:pt x="65171" y="13051"/>
                      <a:pt x="63207" y="13781"/>
                      <a:pt x="62044" y="10484"/>
                    </a:cubicBezTo>
                    <a:cubicBezTo>
                      <a:pt x="61353" y="8529"/>
                      <a:pt x="61597" y="6440"/>
                      <a:pt x="60294" y="4678"/>
                    </a:cubicBezTo>
                    <a:cubicBezTo>
                      <a:pt x="58272" y="1943"/>
                      <a:pt x="54788" y="904"/>
                      <a:pt x="51377" y="904"/>
                    </a:cubicBezTo>
                    <a:cubicBezTo>
                      <a:pt x="49742" y="904"/>
                      <a:pt x="48123" y="1143"/>
                      <a:pt x="46689" y="1548"/>
                    </a:cubicBezTo>
                    <a:cubicBezTo>
                      <a:pt x="44541" y="2154"/>
                      <a:pt x="43508" y="3482"/>
                      <a:pt x="41607" y="4490"/>
                    </a:cubicBezTo>
                    <a:cubicBezTo>
                      <a:pt x="40894" y="4868"/>
                      <a:pt x="40251" y="5025"/>
                      <a:pt x="39652" y="5025"/>
                    </a:cubicBezTo>
                    <a:cubicBezTo>
                      <a:pt x="37611" y="5025"/>
                      <a:pt x="36078" y="3203"/>
                      <a:pt x="34011" y="2088"/>
                    </a:cubicBezTo>
                    <a:cubicBezTo>
                      <a:pt x="31532" y="751"/>
                      <a:pt x="28670" y="1"/>
                      <a:pt x="25827"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5"/>
              <p:cNvSpPr/>
              <p:nvPr/>
            </p:nvSpPr>
            <p:spPr>
              <a:xfrm>
                <a:off x="2578800" y="2609925"/>
                <a:ext cx="589525" cy="587250"/>
              </a:xfrm>
              <a:custGeom>
                <a:avLst/>
                <a:gdLst/>
                <a:ahLst/>
                <a:cxnLst/>
                <a:rect l="l" t="t" r="r" b="b"/>
                <a:pathLst>
                  <a:path w="23581" h="23490" extrusionOk="0">
                    <a:moveTo>
                      <a:pt x="21881" y="0"/>
                    </a:moveTo>
                    <a:cubicBezTo>
                      <a:pt x="21563" y="0"/>
                      <a:pt x="21244" y="205"/>
                      <a:pt x="21244" y="615"/>
                    </a:cubicBezTo>
                    <a:cubicBezTo>
                      <a:pt x="21244" y="4394"/>
                      <a:pt x="22049" y="9311"/>
                      <a:pt x="20499" y="12848"/>
                    </a:cubicBezTo>
                    <a:cubicBezTo>
                      <a:pt x="19308" y="15565"/>
                      <a:pt x="14844" y="20112"/>
                      <a:pt x="12082" y="21336"/>
                    </a:cubicBezTo>
                    <a:cubicBezTo>
                      <a:pt x="11184" y="21734"/>
                      <a:pt x="10382" y="21912"/>
                      <a:pt x="9635" y="21912"/>
                    </a:cubicBezTo>
                    <a:cubicBezTo>
                      <a:pt x="8039" y="21912"/>
                      <a:pt x="6694" y="21101"/>
                      <a:pt x="5200" y="19887"/>
                    </a:cubicBezTo>
                    <a:cubicBezTo>
                      <a:pt x="2342" y="17569"/>
                      <a:pt x="1079" y="15133"/>
                      <a:pt x="1551" y="11408"/>
                    </a:cubicBezTo>
                    <a:cubicBezTo>
                      <a:pt x="1928" y="8429"/>
                      <a:pt x="1961" y="5671"/>
                      <a:pt x="1888" y="2663"/>
                    </a:cubicBezTo>
                    <a:cubicBezTo>
                      <a:pt x="1877" y="2253"/>
                      <a:pt x="1553" y="2048"/>
                      <a:pt x="1234" y="2048"/>
                    </a:cubicBezTo>
                    <a:cubicBezTo>
                      <a:pt x="916" y="2048"/>
                      <a:pt x="602" y="2253"/>
                      <a:pt x="613" y="2663"/>
                    </a:cubicBezTo>
                    <a:cubicBezTo>
                      <a:pt x="695" y="6004"/>
                      <a:pt x="392" y="9090"/>
                      <a:pt x="139" y="12417"/>
                    </a:cubicBezTo>
                    <a:cubicBezTo>
                      <a:pt x="1" y="14244"/>
                      <a:pt x="61" y="15745"/>
                      <a:pt x="1009" y="17346"/>
                    </a:cubicBezTo>
                    <a:cubicBezTo>
                      <a:pt x="2535" y="19920"/>
                      <a:pt x="6470" y="23489"/>
                      <a:pt x="9743" y="23489"/>
                    </a:cubicBezTo>
                    <a:cubicBezTo>
                      <a:pt x="9908" y="23489"/>
                      <a:pt x="10072" y="23480"/>
                      <a:pt x="10233" y="23461"/>
                    </a:cubicBezTo>
                    <a:cubicBezTo>
                      <a:pt x="13860" y="23040"/>
                      <a:pt x="18607" y="17995"/>
                      <a:pt x="20610" y="15233"/>
                    </a:cubicBezTo>
                    <a:cubicBezTo>
                      <a:pt x="23580" y="11133"/>
                      <a:pt x="22519" y="5355"/>
                      <a:pt x="22519" y="615"/>
                    </a:cubicBezTo>
                    <a:cubicBezTo>
                      <a:pt x="22519" y="205"/>
                      <a:pt x="22200" y="0"/>
                      <a:pt x="21881"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5"/>
              <p:cNvSpPr/>
              <p:nvPr/>
            </p:nvSpPr>
            <p:spPr>
              <a:xfrm>
                <a:off x="2278575" y="2782600"/>
                <a:ext cx="1129075" cy="537125"/>
              </a:xfrm>
              <a:custGeom>
                <a:avLst/>
                <a:gdLst/>
                <a:ahLst/>
                <a:cxnLst/>
                <a:rect l="l" t="t" r="r" b="b"/>
                <a:pathLst>
                  <a:path w="45163" h="21485" extrusionOk="0">
                    <a:moveTo>
                      <a:pt x="35100" y="0"/>
                    </a:moveTo>
                    <a:cubicBezTo>
                      <a:pt x="34331" y="0"/>
                      <a:pt x="34350" y="1225"/>
                      <a:pt x="35149" y="1275"/>
                    </a:cubicBezTo>
                    <a:cubicBezTo>
                      <a:pt x="41544" y="1683"/>
                      <a:pt x="31975" y="14304"/>
                      <a:pt x="29983" y="16367"/>
                    </a:cubicBezTo>
                    <a:cubicBezTo>
                      <a:pt x="27503" y="18934"/>
                      <a:pt x="24865" y="20133"/>
                      <a:pt x="22189" y="20133"/>
                    </a:cubicBezTo>
                    <a:cubicBezTo>
                      <a:pt x="19561" y="20133"/>
                      <a:pt x="16897" y="18977"/>
                      <a:pt x="14309" y="16826"/>
                    </a:cubicBezTo>
                    <a:cubicBezTo>
                      <a:pt x="10025" y="13266"/>
                      <a:pt x="3713" y="4654"/>
                      <a:pt x="13271" y="2985"/>
                    </a:cubicBezTo>
                    <a:cubicBezTo>
                      <a:pt x="14034" y="2852"/>
                      <a:pt x="13769" y="1744"/>
                      <a:pt x="13058" y="1744"/>
                    </a:cubicBezTo>
                    <a:cubicBezTo>
                      <a:pt x="13017" y="1744"/>
                      <a:pt x="12976" y="1748"/>
                      <a:pt x="12932" y="1755"/>
                    </a:cubicBezTo>
                    <a:cubicBezTo>
                      <a:pt x="1" y="4014"/>
                      <a:pt x="11536" y="21484"/>
                      <a:pt x="22504" y="21484"/>
                    </a:cubicBezTo>
                    <a:cubicBezTo>
                      <a:pt x="24183" y="21484"/>
                      <a:pt x="25849" y="21075"/>
                      <a:pt x="27412" y="20139"/>
                    </a:cubicBezTo>
                    <a:cubicBezTo>
                      <a:pt x="31256" y="17834"/>
                      <a:pt x="45162" y="638"/>
                      <a:pt x="35149" y="2"/>
                    </a:cubicBezTo>
                    <a:cubicBezTo>
                      <a:pt x="35132" y="1"/>
                      <a:pt x="35116" y="0"/>
                      <a:pt x="351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5"/>
              <p:cNvSpPr/>
              <p:nvPr/>
            </p:nvSpPr>
            <p:spPr>
              <a:xfrm>
                <a:off x="2459725" y="2963800"/>
                <a:ext cx="153400" cy="70525"/>
              </a:xfrm>
              <a:custGeom>
                <a:avLst/>
                <a:gdLst/>
                <a:ahLst/>
                <a:cxnLst/>
                <a:rect l="l" t="t" r="r" b="b"/>
                <a:pathLst>
                  <a:path w="6136" h="2821" extrusionOk="0">
                    <a:moveTo>
                      <a:pt x="5221" y="1"/>
                    </a:moveTo>
                    <a:cubicBezTo>
                      <a:pt x="5169" y="1"/>
                      <a:pt x="5114" y="7"/>
                      <a:pt x="5057" y="21"/>
                    </a:cubicBezTo>
                    <a:cubicBezTo>
                      <a:pt x="3524" y="384"/>
                      <a:pt x="2088" y="1022"/>
                      <a:pt x="652" y="1659"/>
                    </a:cubicBezTo>
                    <a:cubicBezTo>
                      <a:pt x="0" y="1948"/>
                      <a:pt x="409" y="2821"/>
                      <a:pt x="1017" y="2821"/>
                    </a:cubicBezTo>
                    <a:cubicBezTo>
                      <a:pt x="1107" y="2821"/>
                      <a:pt x="1200" y="2802"/>
                      <a:pt x="1295" y="2760"/>
                    </a:cubicBezTo>
                    <a:cubicBezTo>
                      <a:pt x="2633" y="2167"/>
                      <a:pt x="3970" y="1588"/>
                      <a:pt x="5395" y="1248"/>
                    </a:cubicBezTo>
                    <a:cubicBezTo>
                      <a:pt x="6136" y="1072"/>
                      <a:pt x="5897" y="1"/>
                      <a:pt x="522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5"/>
              <p:cNvSpPr/>
              <p:nvPr/>
            </p:nvSpPr>
            <p:spPr>
              <a:xfrm>
                <a:off x="2541175" y="3058675"/>
                <a:ext cx="117875" cy="103100"/>
              </a:xfrm>
              <a:custGeom>
                <a:avLst/>
                <a:gdLst/>
                <a:ahLst/>
                <a:cxnLst/>
                <a:rect l="l" t="t" r="r" b="b"/>
                <a:pathLst>
                  <a:path w="4715" h="4124" extrusionOk="0">
                    <a:moveTo>
                      <a:pt x="3830" y="1"/>
                    </a:moveTo>
                    <a:cubicBezTo>
                      <a:pt x="3636" y="1"/>
                      <a:pt x="3442" y="88"/>
                      <a:pt x="3309" y="298"/>
                    </a:cubicBezTo>
                    <a:cubicBezTo>
                      <a:pt x="2648" y="1339"/>
                      <a:pt x="1530" y="2190"/>
                      <a:pt x="545" y="2904"/>
                    </a:cubicBezTo>
                    <a:cubicBezTo>
                      <a:pt x="1" y="3298"/>
                      <a:pt x="342" y="4124"/>
                      <a:pt x="853" y="4124"/>
                    </a:cubicBezTo>
                    <a:cubicBezTo>
                      <a:pt x="959" y="4124"/>
                      <a:pt x="1074" y="4088"/>
                      <a:pt x="1188" y="4005"/>
                    </a:cubicBezTo>
                    <a:cubicBezTo>
                      <a:pt x="2360" y="3154"/>
                      <a:pt x="3623" y="2179"/>
                      <a:pt x="4408" y="941"/>
                    </a:cubicBezTo>
                    <a:cubicBezTo>
                      <a:pt x="4715" y="458"/>
                      <a:pt x="4274" y="1"/>
                      <a:pt x="383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5"/>
              <p:cNvSpPr/>
              <p:nvPr/>
            </p:nvSpPr>
            <p:spPr>
              <a:xfrm>
                <a:off x="2680050" y="3148775"/>
                <a:ext cx="84475" cy="126350"/>
              </a:xfrm>
              <a:custGeom>
                <a:avLst/>
                <a:gdLst/>
                <a:ahLst/>
                <a:cxnLst/>
                <a:rect l="l" t="t" r="r" b="b"/>
                <a:pathLst>
                  <a:path w="3379" h="5054" extrusionOk="0">
                    <a:moveTo>
                      <a:pt x="2508" y="1"/>
                    </a:moveTo>
                    <a:cubicBezTo>
                      <a:pt x="2316" y="1"/>
                      <a:pt x="2127" y="93"/>
                      <a:pt x="2004" y="315"/>
                    </a:cubicBezTo>
                    <a:cubicBezTo>
                      <a:pt x="1335" y="1532"/>
                      <a:pt x="942" y="2877"/>
                      <a:pt x="274" y="4096"/>
                    </a:cubicBezTo>
                    <a:cubicBezTo>
                      <a:pt x="1" y="4593"/>
                      <a:pt x="442" y="5053"/>
                      <a:pt x="870" y="5053"/>
                    </a:cubicBezTo>
                    <a:cubicBezTo>
                      <a:pt x="1062" y="5053"/>
                      <a:pt x="1251" y="4961"/>
                      <a:pt x="1373" y="4739"/>
                    </a:cubicBezTo>
                    <a:cubicBezTo>
                      <a:pt x="2043" y="3520"/>
                      <a:pt x="2436" y="2175"/>
                      <a:pt x="3106" y="958"/>
                    </a:cubicBezTo>
                    <a:cubicBezTo>
                      <a:pt x="3378" y="462"/>
                      <a:pt x="2937"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5"/>
              <p:cNvSpPr/>
              <p:nvPr/>
            </p:nvSpPr>
            <p:spPr>
              <a:xfrm>
                <a:off x="2854700" y="3157250"/>
                <a:ext cx="64500" cy="149150"/>
              </a:xfrm>
              <a:custGeom>
                <a:avLst/>
                <a:gdLst/>
                <a:ahLst/>
                <a:cxnLst/>
                <a:rect l="l" t="t" r="r" b="b"/>
                <a:pathLst>
                  <a:path w="2580" h="5966" extrusionOk="0">
                    <a:moveTo>
                      <a:pt x="775" y="1"/>
                    </a:moveTo>
                    <a:cubicBezTo>
                      <a:pt x="388" y="1"/>
                      <a:pt x="1" y="310"/>
                      <a:pt x="153" y="783"/>
                    </a:cubicBezTo>
                    <a:cubicBezTo>
                      <a:pt x="649" y="2326"/>
                      <a:pt x="939" y="3920"/>
                      <a:pt x="1254" y="5507"/>
                    </a:cubicBezTo>
                    <a:cubicBezTo>
                      <a:pt x="1318" y="5827"/>
                      <a:pt x="1552" y="5965"/>
                      <a:pt x="1799" y="5965"/>
                    </a:cubicBezTo>
                    <a:cubicBezTo>
                      <a:pt x="2173" y="5965"/>
                      <a:pt x="2580" y="5650"/>
                      <a:pt x="2484" y="5168"/>
                    </a:cubicBezTo>
                    <a:cubicBezTo>
                      <a:pt x="2168" y="3581"/>
                      <a:pt x="1877" y="1986"/>
                      <a:pt x="1382" y="442"/>
                    </a:cubicBezTo>
                    <a:cubicBezTo>
                      <a:pt x="1283" y="134"/>
                      <a:pt x="1029"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5"/>
              <p:cNvSpPr/>
              <p:nvPr/>
            </p:nvSpPr>
            <p:spPr>
              <a:xfrm>
                <a:off x="2995600" y="3055125"/>
                <a:ext cx="104075" cy="86850"/>
              </a:xfrm>
              <a:custGeom>
                <a:avLst/>
                <a:gdLst/>
                <a:ahLst/>
                <a:cxnLst/>
                <a:rect l="l" t="t" r="r" b="b"/>
                <a:pathLst>
                  <a:path w="4163" h="3474" extrusionOk="0">
                    <a:moveTo>
                      <a:pt x="992" y="1"/>
                    </a:moveTo>
                    <a:cubicBezTo>
                      <a:pt x="463" y="1"/>
                      <a:pt x="1" y="647"/>
                      <a:pt x="507" y="1053"/>
                    </a:cubicBezTo>
                    <a:cubicBezTo>
                      <a:pt x="1347" y="1729"/>
                      <a:pt x="2182" y="2423"/>
                      <a:pt x="2868" y="3258"/>
                    </a:cubicBezTo>
                    <a:cubicBezTo>
                      <a:pt x="2993" y="3410"/>
                      <a:pt x="3140" y="3474"/>
                      <a:pt x="3284" y="3474"/>
                    </a:cubicBezTo>
                    <a:cubicBezTo>
                      <a:pt x="3739" y="3474"/>
                      <a:pt x="4162" y="2835"/>
                      <a:pt x="3769" y="2356"/>
                    </a:cubicBezTo>
                    <a:cubicBezTo>
                      <a:pt x="3084" y="1522"/>
                      <a:pt x="2249" y="827"/>
                      <a:pt x="1409" y="152"/>
                    </a:cubicBezTo>
                    <a:cubicBezTo>
                      <a:pt x="1276" y="46"/>
                      <a:pt x="1132" y="1"/>
                      <a:pt x="99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5"/>
              <p:cNvSpPr/>
              <p:nvPr/>
            </p:nvSpPr>
            <p:spPr>
              <a:xfrm>
                <a:off x="3105800" y="2901100"/>
                <a:ext cx="116625" cy="59400"/>
              </a:xfrm>
              <a:custGeom>
                <a:avLst/>
                <a:gdLst/>
                <a:ahLst/>
                <a:cxnLst/>
                <a:rect l="l" t="t" r="r" b="b"/>
                <a:pathLst>
                  <a:path w="4665" h="2376" extrusionOk="0">
                    <a:moveTo>
                      <a:pt x="986" y="1"/>
                    </a:moveTo>
                    <a:cubicBezTo>
                      <a:pt x="395" y="1"/>
                      <a:pt x="1" y="861"/>
                      <a:pt x="636" y="1171"/>
                    </a:cubicBezTo>
                    <a:cubicBezTo>
                      <a:pt x="1601" y="1643"/>
                      <a:pt x="2607" y="2001"/>
                      <a:pt x="3624" y="2339"/>
                    </a:cubicBezTo>
                    <a:cubicBezTo>
                      <a:pt x="3698" y="2364"/>
                      <a:pt x="3768" y="2375"/>
                      <a:pt x="3834" y="2375"/>
                    </a:cubicBezTo>
                    <a:cubicBezTo>
                      <a:pt x="4456" y="2375"/>
                      <a:pt x="4664" y="1345"/>
                      <a:pt x="3963" y="1112"/>
                    </a:cubicBezTo>
                    <a:cubicBezTo>
                      <a:pt x="3051" y="807"/>
                      <a:pt x="2146" y="495"/>
                      <a:pt x="1280" y="72"/>
                    </a:cubicBezTo>
                    <a:cubicBezTo>
                      <a:pt x="1179" y="22"/>
                      <a:pt x="1080" y="1"/>
                      <a:pt x="98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5"/>
              <p:cNvSpPr/>
              <p:nvPr/>
            </p:nvSpPr>
            <p:spPr>
              <a:xfrm>
                <a:off x="2597825" y="3250950"/>
                <a:ext cx="566275" cy="449525"/>
              </a:xfrm>
              <a:custGeom>
                <a:avLst/>
                <a:gdLst/>
                <a:ahLst/>
                <a:cxnLst/>
                <a:rect l="l" t="t" r="r" b="b"/>
                <a:pathLst>
                  <a:path w="22651" h="17981" extrusionOk="0">
                    <a:moveTo>
                      <a:pt x="15479" y="1"/>
                    </a:moveTo>
                    <a:cubicBezTo>
                      <a:pt x="14995" y="1"/>
                      <a:pt x="14561" y="640"/>
                      <a:pt x="15001" y="1094"/>
                    </a:cubicBezTo>
                    <a:cubicBezTo>
                      <a:pt x="16068" y="2197"/>
                      <a:pt x="17097" y="3327"/>
                      <a:pt x="18058" y="4524"/>
                    </a:cubicBezTo>
                    <a:cubicBezTo>
                      <a:pt x="20203" y="7200"/>
                      <a:pt x="20539" y="9356"/>
                      <a:pt x="18326" y="11970"/>
                    </a:cubicBezTo>
                    <a:cubicBezTo>
                      <a:pt x="16741" y="13842"/>
                      <a:pt x="14764" y="16381"/>
                      <a:pt x="12441" y="16381"/>
                    </a:cubicBezTo>
                    <a:cubicBezTo>
                      <a:pt x="11659" y="16381"/>
                      <a:pt x="10837" y="16093"/>
                      <a:pt x="9977" y="15393"/>
                    </a:cubicBezTo>
                    <a:cubicBezTo>
                      <a:pt x="8460" y="14157"/>
                      <a:pt x="7101" y="12800"/>
                      <a:pt x="5549" y="11600"/>
                    </a:cubicBezTo>
                    <a:cubicBezTo>
                      <a:pt x="3159" y="9759"/>
                      <a:pt x="2603" y="8279"/>
                      <a:pt x="4369" y="5334"/>
                    </a:cubicBezTo>
                    <a:cubicBezTo>
                      <a:pt x="5020" y="4249"/>
                      <a:pt x="5853" y="3395"/>
                      <a:pt x="6396" y="2225"/>
                    </a:cubicBezTo>
                    <a:cubicBezTo>
                      <a:pt x="6631" y="1718"/>
                      <a:pt x="6187" y="1253"/>
                      <a:pt x="5773" y="1253"/>
                    </a:cubicBezTo>
                    <a:cubicBezTo>
                      <a:pt x="5585" y="1253"/>
                      <a:pt x="5403" y="1349"/>
                      <a:pt x="5295" y="1582"/>
                    </a:cubicBezTo>
                    <a:lnTo>
                      <a:pt x="5293" y="1583"/>
                    </a:lnTo>
                    <a:cubicBezTo>
                      <a:pt x="3869" y="4647"/>
                      <a:pt x="1" y="7425"/>
                      <a:pt x="2810" y="10900"/>
                    </a:cubicBezTo>
                    <a:cubicBezTo>
                      <a:pt x="4285" y="12726"/>
                      <a:pt x="6624" y="14085"/>
                      <a:pt x="8361" y="15649"/>
                    </a:cubicBezTo>
                    <a:cubicBezTo>
                      <a:pt x="9448" y="16630"/>
                      <a:pt x="10684" y="17826"/>
                      <a:pt x="12227" y="17966"/>
                    </a:cubicBezTo>
                    <a:cubicBezTo>
                      <a:pt x="12336" y="17976"/>
                      <a:pt x="12443" y="17980"/>
                      <a:pt x="12549" y="17980"/>
                    </a:cubicBezTo>
                    <a:cubicBezTo>
                      <a:pt x="14183" y="17980"/>
                      <a:pt x="15407" y="16833"/>
                      <a:pt x="16532" y="15740"/>
                    </a:cubicBezTo>
                    <a:cubicBezTo>
                      <a:pt x="18070" y="14245"/>
                      <a:pt x="20017" y="12475"/>
                      <a:pt x="20894" y="10464"/>
                    </a:cubicBezTo>
                    <a:cubicBezTo>
                      <a:pt x="22651" y="6425"/>
                      <a:pt x="18432" y="2806"/>
                      <a:pt x="15903" y="193"/>
                    </a:cubicBezTo>
                    <a:cubicBezTo>
                      <a:pt x="15772" y="58"/>
                      <a:pt x="15623" y="1"/>
                      <a:pt x="1547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5"/>
              <p:cNvSpPr/>
              <p:nvPr/>
            </p:nvSpPr>
            <p:spPr>
              <a:xfrm>
                <a:off x="2824475" y="3629625"/>
                <a:ext cx="191375" cy="157325"/>
              </a:xfrm>
              <a:custGeom>
                <a:avLst/>
                <a:gdLst/>
                <a:ahLst/>
                <a:cxnLst/>
                <a:rect l="l" t="t" r="r" b="b"/>
                <a:pathLst>
                  <a:path w="7655" h="6293" extrusionOk="0">
                    <a:moveTo>
                      <a:pt x="6851" y="1"/>
                    </a:moveTo>
                    <a:cubicBezTo>
                      <a:pt x="6532" y="1"/>
                      <a:pt x="6216" y="205"/>
                      <a:pt x="6220" y="616"/>
                    </a:cubicBezTo>
                    <a:cubicBezTo>
                      <a:pt x="6230" y="2085"/>
                      <a:pt x="6332" y="3550"/>
                      <a:pt x="6367" y="5018"/>
                    </a:cubicBezTo>
                    <a:lnTo>
                      <a:pt x="6367" y="5018"/>
                    </a:lnTo>
                    <a:cubicBezTo>
                      <a:pt x="4784" y="5016"/>
                      <a:pt x="3201" y="5002"/>
                      <a:pt x="1620" y="4903"/>
                    </a:cubicBezTo>
                    <a:lnTo>
                      <a:pt x="1620" y="4903"/>
                    </a:lnTo>
                    <a:cubicBezTo>
                      <a:pt x="1548" y="3728"/>
                      <a:pt x="1572" y="2552"/>
                      <a:pt x="1330" y="1391"/>
                    </a:cubicBezTo>
                    <a:cubicBezTo>
                      <a:pt x="1263" y="1071"/>
                      <a:pt x="1028" y="933"/>
                      <a:pt x="780" y="933"/>
                    </a:cubicBezTo>
                    <a:cubicBezTo>
                      <a:pt x="405" y="933"/>
                      <a:pt x="1" y="1248"/>
                      <a:pt x="101" y="1730"/>
                    </a:cubicBezTo>
                    <a:cubicBezTo>
                      <a:pt x="359" y="2971"/>
                      <a:pt x="270" y="4241"/>
                      <a:pt x="394" y="5498"/>
                    </a:cubicBezTo>
                    <a:cubicBezTo>
                      <a:pt x="429" y="5863"/>
                      <a:pt x="657" y="6107"/>
                      <a:pt x="1031" y="6137"/>
                    </a:cubicBezTo>
                    <a:cubicBezTo>
                      <a:pt x="3023" y="6287"/>
                      <a:pt x="5018" y="6293"/>
                      <a:pt x="7014" y="6293"/>
                    </a:cubicBezTo>
                    <a:cubicBezTo>
                      <a:pt x="7358" y="6293"/>
                      <a:pt x="7654" y="6002"/>
                      <a:pt x="7652" y="5656"/>
                    </a:cubicBezTo>
                    <a:cubicBezTo>
                      <a:pt x="7638" y="3974"/>
                      <a:pt x="7507" y="2298"/>
                      <a:pt x="7494" y="616"/>
                    </a:cubicBezTo>
                    <a:cubicBezTo>
                      <a:pt x="7491" y="206"/>
                      <a:pt x="7170" y="1"/>
                      <a:pt x="685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5"/>
              <p:cNvSpPr/>
              <p:nvPr/>
            </p:nvSpPr>
            <p:spPr>
              <a:xfrm>
                <a:off x="2335150" y="2829775"/>
                <a:ext cx="452700" cy="1858225"/>
              </a:xfrm>
              <a:custGeom>
                <a:avLst/>
                <a:gdLst/>
                <a:ahLst/>
                <a:cxnLst/>
                <a:rect l="l" t="t" r="r" b="b"/>
                <a:pathLst>
                  <a:path w="18108" h="74329" extrusionOk="0">
                    <a:moveTo>
                      <a:pt x="10381" y="0"/>
                    </a:moveTo>
                    <a:cubicBezTo>
                      <a:pt x="10323" y="0"/>
                      <a:pt x="10262" y="8"/>
                      <a:pt x="10198" y="26"/>
                    </a:cubicBezTo>
                    <a:cubicBezTo>
                      <a:pt x="0" y="2844"/>
                      <a:pt x="2457" y="18432"/>
                      <a:pt x="4474" y="25962"/>
                    </a:cubicBezTo>
                    <a:cubicBezTo>
                      <a:pt x="6520" y="33598"/>
                      <a:pt x="10273" y="40605"/>
                      <a:pt x="12558" y="48154"/>
                    </a:cubicBezTo>
                    <a:cubicBezTo>
                      <a:pt x="15062" y="56430"/>
                      <a:pt x="16462" y="65082"/>
                      <a:pt x="16816" y="73713"/>
                    </a:cubicBezTo>
                    <a:cubicBezTo>
                      <a:pt x="16832" y="74123"/>
                      <a:pt x="17161" y="74328"/>
                      <a:pt x="17480" y="74328"/>
                    </a:cubicBezTo>
                    <a:cubicBezTo>
                      <a:pt x="17798" y="74328"/>
                      <a:pt x="18107" y="74124"/>
                      <a:pt x="18091" y="73713"/>
                    </a:cubicBezTo>
                    <a:cubicBezTo>
                      <a:pt x="17572" y="61030"/>
                      <a:pt x="14599" y="49036"/>
                      <a:pt x="9838" y="37313"/>
                    </a:cubicBezTo>
                    <a:cubicBezTo>
                      <a:pt x="7085" y="30537"/>
                      <a:pt x="4518" y="23581"/>
                      <a:pt x="4184" y="16200"/>
                    </a:cubicBezTo>
                    <a:cubicBezTo>
                      <a:pt x="3935" y="10693"/>
                      <a:pt x="4107" y="3032"/>
                      <a:pt x="10536" y="1255"/>
                    </a:cubicBezTo>
                    <a:cubicBezTo>
                      <a:pt x="11261" y="1054"/>
                      <a:pt x="11037" y="0"/>
                      <a:pt x="1038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5"/>
              <p:cNvSpPr/>
              <p:nvPr/>
            </p:nvSpPr>
            <p:spPr>
              <a:xfrm>
                <a:off x="3085400" y="2774650"/>
                <a:ext cx="254075" cy="1917100"/>
              </a:xfrm>
              <a:custGeom>
                <a:avLst/>
                <a:gdLst/>
                <a:ahLst/>
                <a:cxnLst/>
                <a:rect l="l" t="t" r="r" b="b"/>
                <a:pathLst>
                  <a:path w="10163" h="76684" extrusionOk="0">
                    <a:moveTo>
                      <a:pt x="2487" y="0"/>
                    </a:moveTo>
                    <a:cubicBezTo>
                      <a:pt x="1748" y="0"/>
                      <a:pt x="1778" y="1199"/>
                      <a:pt x="2562" y="1277"/>
                    </a:cubicBezTo>
                    <a:lnTo>
                      <a:pt x="2562" y="1279"/>
                    </a:lnTo>
                    <a:cubicBezTo>
                      <a:pt x="10162" y="2051"/>
                      <a:pt x="7563" y="17987"/>
                      <a:pt x="7023" y="22591"/>
                    </a:cubicBezTo>
                    <a:cubicBezTo>
                      <a:pt x="6192" y="29674"/>
                      <a:pt x="4305" y="36551"/>
                      <a:pt x="3125" y="43573"/>
                    </a:cubicBezTo>
                    <a:cubicBezTo>
                      <a:pt x="1308" y="54363"/>
                      <a:pt x="558" y="65740"/>
                      <a:pt x="4153" y="76245"/>
                    </a:cubicBezTo>
                    <a:cubicBezTo>
                      <a:pt x="4257" y="76551"/>
                      <a:pt x="4514" y="76683"/>
                      <a:pt x="4769" y="76683"/>
                    </a:cubicBezTo>
                    <a:cubicBezTo>
                      <a:pt x="5158" y="76683"/>
                      <a:pt x="5543" y="76376"/>
                      <a:pt x="5382" y="75906"/>
                    </a:cubicBezTo>
                    <a:cubicBezTo>
                      <a:pt x="0" y="60176"/>
                      <a:pt x="4696" y="44208"/>
                      <a:pt x="7421" y="28504"/>
                    </a:cubicBezTo>
                    <a:cubicBezTo>
                      <a:pt x="8652" y="21409"/>
                      <a:pt x="9608" y="13774"/>
                      <a:pt x="8456" y="6606"/>
                    </a:cubicBezTo>
                    <a:cubicBezTo>
                      <a:pt x="7862" y="2912"/>
                      <a:pt x="6485" y="400"/>
                      <a:pt x="2562" y="4"/>
                    </a:cubicBezTo>
                    <a:cubicBezTo>
                      <a:pt x="2536" y="1"/>
                      <a:pt x="2511" y="0"/>
                      <a:pt x="248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5"/>
              <p:cNvSpPr/>
              <p:nvPr/>
            </p:nvSpPr>
            <p:spPr>
              <a:xfrm>
                <a:off x="2730675" y="3751875"/>
                <a:ext cx="156725" cy="932525"/>
              </a:xfrm>
              <a:custGeom>
                <a:avLst/>
                <a:gdLst/>
                <a:ahLst/>
                <a:cxnLst/>
                <a:rect l="l" t="t" r="r" b="b"/>
                <a:pathLst>
                  <a:path w="6269" h="37301" extrusionOk="0">
                    <a:moveTo>
                      <a:pt x="4627" y="0"/>
                    </a:moveTo>
                    <a:cubicBezTo>
                      <a:pt x="4372" y="0"/>
                      <a:pt x="4116" y="133"/>
                      <a:pt x="4011" y="438"/>
                    </a:cubicBezTo>
                    <a:cubicBezTo>
                      <a:pt x="0" y="12100"/>
                      <a:pt x="2913" y="25063"/>
                      <a:pt x="4956" y="36840"/>
                    </a:cubicBezTo>
                    <a:cubicBezTo>
                      <a:pt x="5011" y="37162"/>
                      <a:pt x="5240" y="37301"/>
                      <a:pt x="5486" y="37301"/>
                    </a:cubicBezTo>
                    <a:cubicBezTo>
                      <a:pt x="5857" y="37301"/>
                      <a:pt x="6268" y="36984"/>
                      <a:pt x="6184" y="36502"/>
                    </a:cubicBezTo>
                    <a:cubicBezTo>
                      <a:pt x="4183" y="24959"/>
                      <a:pt x="1305" y="12214"/>
                      <a:pt x="5240" y="778"/>
                    </a:cubicBezTo>
                    <a:cubicBezTo>
                      <a:pt x="5401" y="308"/>
                      <a:pt x="5016" y="0"/>
                      <a:pt x="462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5"/>
              <p:cNvSpPr/>
              <p:nvPr/>
            </p:nvSpPr>
            <p:spPr>
              <a:xfrm>
                <a:off x="2975900" y="3752175"/>
                <a:ext cx="100175" cy="936225"/>
              </a:xfrm>
              <a:custGeom>
                <a:avLst/>
                <a:gdLst/>
                <a:ahLst/>
                <a:cxnLst/>
                <a:rect l="l" t="t" r="r" b="b"/>
                <a:pathLst>
                  <a:path w="4007" h="37449" extrusionOk="0">
                    <a:moveTo>
                      <a:pt x="774" y="1"/>
                    </a:moveTo>
                    <a:cubicBezTo>
                      <a:pt x="379" y="1"/>
                      <a:pt x="1" y="303"/>
                      <a:pt x="185" y="765"/>
                    </a:cubicBezTo>
                    <a:lnTo>
                      <a:pt x="185" y="766"/>
                    </a:lnTo>
                    <a:cubicBezTo>
                      <a:pt x="2725" y="7118"/>
                      <a:pt x="1918" y="14361"/>
                      <a:pt x="1914" y="21073"/>
                    </a:cubicBezTo>
                    <a:cubicBezTo>
                      <a:pt x="1914" y="26464"/>
                      <a:pt x="1022" y="31402"/>
                      <a:pt x="185" y="36647"/>
                    </a:cubicBezTo>
                    <a:cubicBezTo>
                      <a:pt x="108" y="37131"/>
                      <a:pt x="522" y="37448"/>
                      <a:pt x="893" y="37448"/>
                    </a:cubicBezTo>
                    <a:cubicBezTo>
                      <a:pt x="1137" y="37448"/>
                      <a:pt x="1363" y="37309"/>
                      <a:pt x="1415" y="36988"/>
                    </a:cubicBezTo>
                    <a:cubicBezTo>
                      <a:pt x="2279" y="31567"/>
                      <a:pt x="3184" y="26645"/>
                      <a:pt x="3189" y="21073"/>
                    </a:cubicBezTo>
                    <a:cubicBezTo>
                      <a:pt x="3196" y="14231"/>
                      <a:pt x="4007" y="6909"/>
                      <a:pt x="1415" y="426"/>
                    </a:cubicBezTo>
                    <a:cubicBezTo>
                      <a:pt x="1296" y="129"/>
                      <a:pt x="1031" y="1"/>
                      <a:pt x="7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5"/>
              <p:cNvSpPr/>
              <p:nvPr/>
            </p:nvSpPr>
            <p:spPr>
              <a:xfrm>
                <a:off x="490375" y="1655425"/>
                <a:ext cx="2120325" cy="1760650"/>
              </a:xfrm>
              <a:custGeom>
                <a:avLst/>
                <a:gdLst/>
                <a:ahLst/>
                <a:cxnLst/>
                <a:rect l="l" t="t" r="r" b="b"/>
                <a:pathLst>
                  <a:path w="84813" h="70426" extrusionOk="0">
                    <a:moveTo>
                      <a:pt x="14845" y="0"/>
                    </a:moveTo>
                    <a:cubicBezTo>
                      <a:pt x="12305" y="0"/>
                      <a:pt x="9928" y="3147"/>
                      <a:pt x="8311" y="4911"/>
                    </a:cubicBezTo>
                    <a:cubicBezTo>
                      <a:pt x="6219" y="7196"/>
                      <a:pt x="2357" y="9301"/>
                      <a:pt x="937" y="11942"/>
                    </a:cubicBezTo>
                    <a:cubicBezTo>
                      <a:pt x="0" y="13679"/>
                      <a:pt x="802" y="15419"/>
                      <a:pt x="1359" y="17203"/>
                    </a:cubicBezTo>
                    <a:cubicBezTo>
                      <a:pt x="3839" y="25145"/>
                      <a:pt x="8576" y="31828"/>
                      <a:pt x="13936" y="38090"/>
                    </a:cubicBezTo>
                    <a:cubicBezTo>
                      <a:pt x="26128" y="52338"/>
                      <a:pt x="40313" y="63035"/>
                      <a:pt x="57535" y="70369"/>
                    </a:cubicBezTo>
                    <a:cubicBezTo>
                      <a:pt x="57628" y="70408"/>
                      <a:pt x="57719" y="70426"/>
                      <a:pt x="57806" y="70426"/>
                    </a:cubicBezTo>
                    <a:cubicBezTo>
                      <a:pt x="58420" y="70426"/>
                      <a:pt x="58838" y="69549"/>
                      <a:pt x="58179" y="69269"/>
                    </a:cubicBezTo>
                    <a:cubicBezTo>
                      <a:pt x="42135" y="62437"/>
                      <a:pt x="28874" y="52742"/>
                      <a:pt x="17149" y="39810"/>
                    </a:cubicBezTo>
                    <a:cubicBezTo>
                      <a:pt x="11413" y="33487"/>
                      <a:pt x="6007" y="26653"/>
                      <a:pt x="3134" y="18516"/>
                    </a:cubicBezTo>
                    <a:cubicBezTo>
                      <a:pt x="2121" y="15649"/>
                      <a:pt x="1628" y="13737"/>
                      <a:pt x="3502" y="11212"/>
                    </a:cubicBezTo>
                    <a:cubicBezTo>
                      <a:pt x="4512" y="9853"/>
                      <a:pt x="6399" y="8810"/>
                      <a:pt x="7597" y="7591"/>
                    </a:cubicBezTo>
                    <a:cubicBezTo>
                      <a:pt x="9223" y="5937"/>
                      <a:pt x="11478" y="2199"/>
                      <a:pt x="13765" y="1560"/>
                    </a:cubicBezTo>
                    <a:cubicBezTo>
                      <a:pt x="13967" y="1504"/>
                      <a:pt x="14169" y="1477"/>
                      <a:pt x="14369" y="1477"/>
                    </a:cubicBezTo>
                    <a:cubicBezTo>
                      <a:pt x="17204" y="1477"/>
                      <a:pt x="19758" y="6836"/>
                      <a:pt x="21084" y="8780"/>
                    </a:cubicBezTo>
                    <a:cubicBezTo>
                      <a:pt x="22943" y="11505"/>
                      <a:pt x="24912" y="14146"/>
                      <a:pt x="26992" y="16701"/>
                    </a:cubicBezTo>
                    <a:cubicBezTo>
                      <a:pt x="31715" y="22527"/>
                      <a:pt x="36955" y="27940"/>
                      <a:pt x="43031" y="32363"/>
                    </a:cubicBezTo>
                    <a:cubicBezTo>
                      <a:pt x="49959" y="37406"/>
                      <a:pt x="57339" y="42432"/>
                      <a:pt x="65095" y="46116"/>
                    </a:cubicBezTo>
                    <a:cubicBezTo>
                      <a:pt x="69312" y="48120"/>
                      <a:pt x="72932" y="48762"/>
                      <a:pt x="76810" y="48762"/>
                    </a:cubicBezTo>
                    <a:cubicBezTo>
                      <a:pt x="79063" y="48762"/>
                      <a:pt x="81403" y="48545"/>
                      <a:pt x="83999" y="48252"/>
                    </a:cubicBezTo>
                    <a:cubicBezTo>
                      <a:pt x="84777" y="48164"/>
                      <a:pt x="84813" y="46973"/>
                      <a:pt x="84082" y="46973"/>
                    </a:cubicBezTo>
                    <a:cubicBezTo>
                      <a:pt x="84055" y="46973"/>
                      <a:pt x="84028" y="46974"/>
                      <a:pt x="83999" y="46977"/>
                    </a:cubicBezTo>
                    <a:lnTo>
                      <a:pt x="84001" y="46977"/>
                    </a:lnTo>
                    <a:cubicBezTo>
                      <a:pt x="81276" y="47286"/>
                      <a:pt x="78783" y="47647"/>
                      <a:pt x="76265" y="47647"/>
                    </a:cubicBezTo>
                    <a:cubicBezTo>
                      <a:pt x="74247" y="47647"/>
                      <a:pt x="72213" y="47415"/>
                      <a:pt x="70031" y="46737"/>
                    </a:cubicBezTo>
                    <a:cubicBezTo>
                      <a:pt x="65039" y="45187"/>
                      <a:pt x="60392" y="42239"/>
                      <a:pt x="55980" y="39489"/>
                    </a:cubicBezTo>
                    <a:cubicBezTo>
                      <a:pt x="47250" y="34051"/>
                      <a:pt x="38903" y="28214"/>
                      <a:pt x="31962" y="20561"/>
                    </a:cubicBezTo>
                    <a:cubicBezTo>
                      <a:pt x="28418" y="16654"/>
                      <a:pt x="25165" y="12489"/>
                      <a:pt x="22186" y="8136"/>
                    </a:cubicBezTo>
                    <a:cubicBezTo>
                      <a:pt x="20691" y="5953"/>
                      <a:pt x="19029" y="2367"/>
                      <a:pt x="16856" y="724"/>
                    </a:cubicBezTo>
                    <a:cubicBezTo>
                      <a:pt x="16182" y="214"/>
                      <a:pt x="15508" y="0"/>
                      <a:pt x="14845"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5"/>
              <p:cNvSpPr/>
              <p:nvPr/>
            </p:nvSpPr>
            <p:spPr>
              <a:xfrm>
                <a:off x="1739775" y="3389500"/>
                <a:ext cx="216075" cy="1251275"/>
              </a:xfrm>
              <a:custGeom>
                <a:avLst/>
                <a:gdLst/>
                <a:ahLst/>
                <a:cxnLst/>
                <a:rect l="l" t="t" r="r" b="b"/>
                <a:pathLst>
                  <a:path w="8643" h="50051" extrusionOk="0">
                    <a:moveTo>
                      <a:pt x="7868" y="0"/>
                    </a:moveTo>
                    <a:cubicBezTo>
                      <a:pt x="7615" y="0"/>
                      <a:pt x="7364" y="135"/>
                      <a:pt x="7268" y="445"/>
                    </a:cubicBezTo>
                    <a:cubicBezTo>
                      <a:pt x="4738" y="8592"/>
                      <a:pt x="3764" y="16950"/>
                      <a:pt x="2579" y="25360"/>
                    </a:cubicBezTo>
                    <a:cubicBezTo>
                      <a:pt x="1453" y="33352"/>
                      <a:pt x="1" y="41343"/>
                      <a:pt x="1" y="49434"/>
                    </a:cubicBezTo>
                    <a:cubicBezTo>
                      <a:pt x="1" y="49845"/>
                      <a:pt x="320" y="50050"/>
                      <a:pt x="638" y="50050"/>
                    </a:cubicBezTo>
                    <a:cubicBezTo>
                      <a:pt x="956" y="50050"/>
                      <a:pt x="1274" y="49845"/>
                      <a:pt x="1274" y="49434"/>
                    </a:cubicBezTo>
                    <a:cubicBezTo>
                      <a:pt x="1274" y="40804"/>
                      <a:pt x="2926" y="32301"/>
                      <a:pt x="4087" y="23777"/>
                    </a:cubicBezTo>
                    <a:cubicBezTo>
                      <a:pt x="5146" y="15989"/>
                      <a:pt x="6158" y="8312"/>
                      <a:pt x="8496" y="785"/>
                    </a:cubicBezTo>
                    <a:cubicBezTo>
                      <a:pt x="8643" y="311"/>
                      <a:pt x="8253" y="0"/>
                      <a:pt x="78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5"/>
              <p:cNvSpPr/>
              <p:nvPr/>
            </p:nvSpPr>
            <p:spPr>
              <a:xfrm>
                <a:off x="560650" y="1790825"/>
                <a:ext cx="452550" cy="402325"/>
              </a:xfrm>
              <a:custGeom>
                <a:avLst/>
                <a:gdLst/>
                <a:ahLst/>
                <a:cxnLst/>
                <a:rect l="l" t="t" r="r" b="b"/>
                <a:pathLst>
                  <a:path w="18102" h="16093" extrusionOk="0">
                    <a:moveTo>
                      <a:pt x="17219" y="1"/>
                    </a:moveTo>
                    <a:cubicBezTo>
                      <a:pt x="17026" y="1"/>
                      <a:pt x="16832" y="89"/>
                      <a:pt x="16700" y="302"/>
                    </a:cubicBezTo>
                    <a:cubicBezTo>
                      <a:pt x="14794" y="3380"/>
                      <a:pt x="11573" y="5472"/>
                      <a:pt x="8756" y="7634"/>
                    </a:cubicBezTo>
                    <a:cubicBezTo>
                      <a:pt x="5854" y="9863"/>
                      <a:pt x="3534" y="12762"/>
                      <a:pt x="551" y="14876"/>
                    </a:cubicBezTo>
                    <a:cubicBezTo>
                      <a:pt x="0" y="15266"/>
                      <a:pt x="343" y="16093"/>
                      <a:pt x="859" y="16093"/>
                    </a:cubicBezTo>
                    <a:cubicBezTo>
                      <a:pt x="966" y="16093"/>
                      <a:pt x="1080" y="16058"/>
                      <a:pt x="1195" y="15976"/>
                    </a:cubicBezTo>
                    <a:cubicBezTo>
                      <a:pt x="4660" y="13517"/>
                      <a:pt x="7450" y="10224"/>
                      <a:pt x="10841" y="7639"/>
                    </a:cubicBezTo>
                    <a:cubicBezTo>
                      <a:pt x="13402" y="5687"/>
                      <a:pt x="16083" y="3720"/>
                      <a:pt x="17802" y="944"/>
                    </a:cubicBezTo>
                    <a:cubicBezTo>
                      <a:pt x="18101" y="459"/>
                      <a:pt x="17661" y="1"/>
                      <a:pt x="1721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5"/>
              <p:cNvSpPr/>
              <p:nvPr/>
            </p:nvSpPr>
            <p:spPr>
              <a:xfrm>
                <a:off x="598500" y="1862075"/>
                <a:ext cx="454675" cy="392875"/>
              </a:xfrm>
              <a:custGeom>
                <a:avLst/>
                <a:gdLst/>
                <a:ahLst/>
                <a:cxnLst/>
                <a:rect l="l" t="t" r="r" b="b"/>
                <a:pathLst>
                  <a:path w="18187" h="15715" extrusionOk="0">
                    <a:moveTo>
                      <a:pt x="17292" y="0"/>
                    </a:moveTo>
                    <a:cubicBezTo>
                      <a:pt x="17097" y="0"/>
                      <a:pt x="16900" y="84"/>
                      <a:pt x="16761" y="286"/>
                    </a:cubicBezTo>
                    <a:cubicBezTo>
                      <a:pt x="14755" y="3200"/>
                      <a:pt x="11632" y="5012"/>
                      <a:pt x="8898" y="7158"/>
                    </a:cubicBezTo>
                    <a:cubicBezTo>
                      <a:pt x="5945" y="9478"/>
                      <a:pt x="3288" y="12154"/>
                      <a:pt x="480" y="14645"/>
                    </a:cubicBezTo>
                    <a:cubicBezTo>
                      <a:pt x="0" y="15071"/>
                      <a:pt x="448" y="15714"/>
                      <a:pt x="959" y="15714"/>
                    </a:cubicBezTo>
                    <a:cubicBezTo>
                      <a:pt x="1101" y="15714"/>
                      <a:pt x="1248" y="15664"/>
                      <a:pt x="1382" y="15546"/>
                    </a:cubicBezTo>
                    <a:lnTo>
                      <a:pt x="1383" y="15546"/>
                    </a:lnTo>
                    <a:cubicBezTo>
                      <a:pt x="4636" y="12659"/>
                      <a:pt x="7725" y="9617"/>
                      <a:pt x="11211" y="7004"/>
                    </a:cubicBezTo>
                    <a:cubicBezTo>
                      <a:pt x="13636" y="5186"/>
                      <a:pt x="16121" y="3460"/>
                      <a:pt x="17861" y="929"/>
                    </a:cubicBezTo>
                    <a:cubicBezTo>
                      <a:pt x="18187" y="455"/>
                      <a:pt x="17745" y="0"/>
                      <a:pt x="172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5"/>
              <p:cNvSpPr/>
              <p:nvPr/>
            </p:nvSpPr>
            <p:spPr>
              <a:xfrm>
                <a:off x="205475" y="1333375"/>
                <a:ext cx="579725" cy="574850"/>
              </a:xfrm>
              <a:custGeom>
                <a:avLst/>
                <a:gdLst/>
                <a:ahLst/>
                <a:cxnLst/>
                <a:rect l="l" t="t" r="r" b="b"/>
                <a:pathLst>
                  <a:path w="23189" h="22994" extrusionOk="0">
                    <a:moveTo>
                      <a:pt x="8964" y="0"/>
                    </a:moveTo>
                    <a:cubicBezTo>
                      <a:pt x="8743" y="0"/>
                      <a:pt x="8534" y="71"/>
                      <a:pt x="8342" y="224"/>
                    </a:cubicBezTo>
                    <a:cubicBezTo>
                      <a:pt x="7311" y="1044"/>
                      <a:pt x="7508" y="2584"/>
                      <a:pt x="8217" y="4296"/>
                    </a:cubicBezTo>
                    <a:lnTo>
                      <a:pt x="8217" y="4296"/>
                    </a:lnTo>
                    <a:cubicBezTo>
                      <a:pt x="6692" y="2712"/>
                      <a:pt x="5147" y="1485"/>
                      <a:pt x="3967" y="1485"/>
                    </a:cubicBezTo>
                    <a:cubicBezTo>
                      <a:pt x="3565" y="1485"/>
                      <a:pt x="3205" y="1628"/>
                      <a:pt x="2904" y="1948"/>
                    </a:cubicBezTo>
                    <a:cubicBezTo>
                      <a:pt x="2237" y="2654"/>
                      <a:pt x="2908" y="4099"/>
                      <a:pt x="4129" y="5771"/>
                    </a:cubicBezTo>
                    <a:lnTo>
                      <a:pt x="4129" y="5771"/>
                    </a:lnTo>
                    <a:cubicBezTo>
                      <a:pt x="3613" y="5520"/>
                      <a:pt x="3133" y="5376"/>
                      <a:pt x="2709" y="5376"/>
                    </a:cubicBezTo>
                    <a:cubicBezTo>
                      <a:pt x="2413" y="5376"/>
                      <a:pt x="2144" y="5447"/>
                      <a:pt x="1911" y="5600"/>
                    </a:cubicBezTo>
                    <a:cubicBezTo>
                      <a:pt x="1" y="6855"/>
                      <a:pt x="2980" y="10052"/>
                      <a:pt x="5875" y="12674"/>
                    </a:cubicBezTo>
                    <a:lnTo>
                      <a:pt x="5875" y="12674"/>
                    </a:lnTo>
                    <a:cubicBezTo>
                      <a:pt x="5218" y="12416"/>
                      <a:pt x="4604" y="12249"/>
                      <a:pt x="4115" y="12249"/>
                    </a:cubicBezTo>
                    <a:cubicBezTo>
                      <a:pt x="3247" y="12249"/>
                      <a:pt x="2773" y="12775"/>
                      <a:pt x="3142" y="14256"/>
                    </a:cubicBezTo>
                    <a:cubicBezTo>
                      <a:pt x="3561" y="15938"/>
                      <a:pt x="6320" y="17502"/>
                      <a:pt x="7614" y="18426"/>
                    </a:cubicBezTo>
                    <a:cubicBezTo>
                      <a:pt x="9993" y="20129"/>
                      <a:pt x="12536" y="21772"/>
                      <a:pt x="15232" y="22935"/>
                    </a:cubicBezTo>
                    <a:cubicBezTo>
                      <a:pt x="15325" y="22976"/>
                      <a:pt x="15418" y="22994"/>
                      <a:pt x="15506" y="22994"/>
                    </a:cubicBezTo>
                    <a:cubicBezTo>
                      <a:pt x="16118" y="22994"/>
                      <a:pt x="16531" y="22119"/>
                      <a:pt x="15875" y="21835"/>
                    </a:cubicBezTo>
                    <a:lnTo>
                      <a:pt x="15873" y="21835"/>
                    </a:lnTo>
                    <a:cubicBezTo>
                      <a:pt x="12913" y="20559"/>
                      <a:pt x="10092" y="18730"/>
                      <a:pt x="7524" y="16796"/>
                    </a:cubicBezTo>
                    <a:cubicBezTo>
                      <a:pt x="6763" y="16222"/>
                      <a:pt x="3484" y="13928"/>
                      <a:pt x="4924" y="13432"/>
                    </a:cubicBezTo>
                    <a:cubicBezTo>
                      <a:pt x="4968" y="13417"/>
                      <a:pt x="5019" y="13410"/>
                      <a:pt x="5075" y="13410"/>
                    </a:cubicBezTo>
                    <a:cubicBezTo>
                      <a:pt x="6161" y="13410"/>
                      <a:pt x="9423" y="16072"/>
                      <a:pt x="10190" y="16478"/>
                    </a:cubicBezTo>
                    <a:cubicBezTo>
                      <a:pt x="10302" y="16538"/>
                      <a:pt x="10412" y="16565"/>
                      <a:pt x="10515" y="16565"/>
                    </a:cubicBezTo>
                    <a:cubicBezTo>
                      <a:pt x="11015" y="16565"/>
                      <a:pt x="11340" y="15932"/>
                      <a:pt x="10963" y="15477"/>
                    </a:cubicBezTo>
                    <a:cubicBezTo>
                      <a:pt x="9476" y="13683"/>
                      <a:pt x="7689" y="12208"/>
                      <a:pt x="5962" y="10654"/>
                    </a:cubicBezTo>
                    <a:cubicBezTo>
                      <a:pt x="5082" y="9863"/>
                      <a:pt x="1950" y="7154"/>
                      <a:pt x="3063" y="6881"/>
                    </a:cubicBezTo>
                    <a:cubicBezTo>
                      <a:pt x="3118" y="6867"/>
                      <a:pt x="3177" y="6860"/>
                      <a:pt x="3239" y="6860"/>
                    </a:cubicBezTo>
                    <a:cubicBezTo>
                      <a:pt x="5180" y="6860"/>
                      <a:pt x="10491" y="13263"/>
                      <a:pt x="11794" y="14490"/>
                    </a:cubicBezTo>
                    <a:cubicBezTo>
                      <a:pt x="11924" y="14612"/>
                      <a:pt x="12075" y="14664"/>
                      <a:pt x="12223" y="14664"/>
                    </a:cubicBezTo>
                    <a:cubicBezTo>
                      <a:pt x="12666" y="14664"/>
                      <a:pt x="13080" y="14195"/>
                      <a:pt x="12796" y="13718"/>
                    </a:cubicBezTo>
                    <a:cubicBezTo>
                      <a:pt x="11682" y="11850"/>
                      <a:pt x="10207" y="10237"/>
                      <a:pt x="8752" y="8632"/>
                    </a:cubicBezTo>
                    <a:cubicBezTo>
                      <a:pt x="8017" y="7822"/>
                      <a:pt x="3707" y="4127"/>
                      <a:pt x="3926" y="3014"/>
                    </a:cubicBezTo>
                    <a:cubicBezTo>
                      <a:pt x="3938" y="2950"/>
                      <a:pt x="3979" y="2920"/>
                      <a:pt x="4042" y="2920"/>
                    </a:cubicBezTo>
                    <a:cubicBezTo>
                      <a:pt x="4703" y="2920"/>
                      <a:pt x="7870" y="6105"/>
                      <a:pt x="8368" y="6670"/>
                    </a:cubicBezTo>
                    <a:cubicBezTo>
                      <a:pt x="9902" y="8413"/>
                      <a:pt x="11296" y="10284"/>
                      <a:pt x="12896" y="11970"/>
                    </a:cubicBezTo>
                    <a:cubicBezTo>
                      <a:pt x="13025" y="12106"/>
                      <a:pt x="13175" y="12163"/>
                      <a:pt x="13321" y="12163"/>
                    </a:cubicBezTo>
                    <a:cubicBezTo>
                      <a:pt x="13751" y="12163"/>
                      <a:pt x="14148" y="11665"/>
                      <a:pt x="13897" y="11198"/>
                    </a:cubicBezTo>
                    <a:cubicBezTo>
                      <a:pt x="13059" y="9639"/>
                      <a:pt x="12065" y="8176"/>
                      <a:pt x="11161" y="6656"/>
                    </a:cubicBezTo>
                    <a:cubicBezTo>
                      <a:pt x="10865" y="6155"/>
                      <a:pt x="8538" y="1466"/>
                      <a:pt x="9293" y="1466"/>
                    </a:cubicBezTo>
                    <a:cubicBezTo>
                      <a:pt x="9306" y="1466"/>
                      <a:pt x="9321" y="1468"/>
                      <a:pt x="9336" y="1471"/>
                    </a:cubicBezTo>
                    <a:cubicBezTo>
                      <a:pt x="10134" y="1627"/>
                      <a:pt x="11645" y="4876"/>
                      <a:pt x="12114" y="5644"/>
                    </a:cubicBezTo>
                    <a:cubicBezTo>
                      <a:pt x="13208" y="7447"/>
                      <a:pt x="14199" y="9262"/>
                      <a:pt x="15574" y="10867"/>
                    </a:cubicBezTo>
                    <a:cubicBezTo>
                      <a:pt x="15687" y="10999"/>
                      <a:pt x="15836" y="11056"/>
                      <a:pt x="15988" y="11056"/>
                    </a:cubicBezTo>
                    <a:cubicBezTo>
                      <a:pt x="16381" y="11056"/>
                      <a:pt x="16792" y="10674"/>
                      <a:pt x="16638" y="10248"/>
                    </a:cubicBezTo>
                    <a:cubicBezTo>
                      <a:pt x="16226" y="9108"/>
                      <a:pt x="15126" y="6619"/>
                      <a:pt x="15493" y="5439"/>
                    </a:cubicBezTo>
                    <a:cubicBezTo>
                      <a:pt x="15617" y="5044"/>
                      <a:pt x="15766" y="4879"/>
                      <a:pt x="15931" y="4879"/>
                    </a:cubicBezTo>
                    <a:cubicBezTo>
                      <a:pt x="16670" y="4879"/>
                      <a:pt x="17699" y="8208"/>
                      <a:pt x="17920" y="8745"/>
                    </a:cubicBezTo>
                    <a:cubicBezTo>
                      <a:pt x="18984" y="11321"/>
                      <a:pt x="20005" y="13953"/>
                      <a:pt x="21873" y="16064"/>
                    </a:cubicBezTo>
                    <a:cubicBezTo>
                      <a:pt x="22001" y="16209"/>
                      <a:pt x="22148" y="16270"/>
                      <a:pt x="22292" y="16270"/>
                    </a:cubicBezTo>
                    <a:cubicBezTo>
                      <a:pt x="22760" y="16270"/>
                      <a:pt x="23188" y="15631"/>
                      <a:pt x="22774" y="15163"/>
                    </a:cubicBezTo>
                    <a:cubicBezTo>
                      <a:pt x="20515" y="12610"/>
                      <a:pt x="19551" y="9206"/>
                      <a:pt x="18223" y="6134"/>
                    </a:cubicBezTo>
                    <a:cubicBezTo>
                      <a:pt x="17858" y="5288"/>
                      <a:pt x="17183" y="2965"/>
                      <a:pt x="15987" y="2726"/>
                    </a:cubicBezTo>
                    <a:cubicBezTo>
                      <a:pt x="15838" y="2697"/>
                      <a:pt x="15699" y="2682"/>
                      <a:pt x="15572" y="2682"/>
                    </a:cubicBezTo>
                    <a:cubicBezTo>
                      <a:pt x="14164" y="2682"/>
                      <a:pt x="14033" y="4411"/>
                      <a:pt x="14300" y="6264"/>
                    </a:cubicBezTo>
                    <a:lnTo>
                      <a:pt x="14300" y="6264"/>
                    </a:lnTo>
                    <a:cubicBezTo>
                      <a:pt x="12659" y="3411"/>
                      <a:pt x="10503" y="0"/>
                      <a:pt x="896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5"/>
              <p:cNvSpPr/>
              <p:nvPr/>
            </p:nvSpPr>
            <p:spPr>
              <a:xfrm>
                <a:off x="1969325" y="4007150"/>
                <a:ext cx="445325" cy="120825"/>
              </a:xfrm>
              <a:custGeom>
                <a:avLst/>
                <a:gdLst/>
                <a:ahLst/>
                <a:cxnLst/>
                <a:rect l="l" t="t" r="r" b="b"/>
                <a:pathLst>
                  <a:path w="17813" h="4833" extrusionOk="0">
                    <a:moveTo>
                      <a:pt x="13461" y="1101"/>
                    </a:moveTo>
                    <a:cubicBezTo>
                      <a:pt x="14880" y="1101"/>
                      <a:pt x="16066" y="1352"/>
                      <a:pt x="16226" y="2206"/>
                    </a:cubicBezTo>
                    <a:cubicBezTo>
                      <a:pt x="16454" y="3428"/>
                      <a:pt x="13971" y="3671"/>
                      <a:pt x="11686" y="3671"/>
                    </a:cubicBezTo>
                    <a:cubicBezTo>
                      <a:pt x="10254" y="3671"/>
                      <a:pt x="8899" y="3575"/>
                      <a:pt x="8338" y="3565"/>
                    </a:cubicBezTo>
                    <a:cubicBezTo>
                      <a:pt x="6758" y="3537"/>
                      <a:pt x="5179" y="3474"/>
                      <a:pt x="3599" y="3451"/>
                    </a:cubicBezTo>
                    <a:cubicBezTo>
                      <a:pt x="1547" y="3421"/>
                      <a:pt x="1203" y="3256"/>
                      <a:pt x="1342" y="1428"/>
                    </a:cubicBezTo>
                    <a:lnTo>
                      <a:pt x="1342" y="1428"/>
                    </a:lnTo>
                    <a:cubicBezTo>
                      <a:pt x="2619" y="1661"/>
                      <a:pt x="3888" y="1747"/>
                      <a:pt x="5162" y="1747"/>
                    </a:cubicBezTo>
                    <a:cubicBezTo>
                      <a:pt x="6269" y="1747"/>
                      <a:pt x="7379" y="1682"/>
                      <a:pt x="8503" y="1591"/>
                    </a:cubicBezTo>
                    <a:cubicBezTo>
                      <a:pt x="9415" y="1517"/>
                      <a:pt x="11632" y="1101"/>
                      <a:pt x="13461" y="1101"/>
                    </a:cubicBezTo>
                    <a:close/>
                    <a:moveTo>
                      <a:pt x="14169" y="0"/>
                    </a:moveTo>
                    <a:cubicBezTo>
                      <a:pt x="11179" y="0"/>
                      <a:pt x="8190" y="490"/>
                      <a:pt x="5208" y="490"/>
                    </a:cubicBezTo>
                    <a:cubicBezTo>
                      <a:pt x="3986" y="490"/>
                      <a:pt x="2765" y="408"/>
                      <a:pt x="1546" y="176"/>
                    </a:cubicBezTo>
                    <a:cubicBezTo>
                      <a:pt x="1499" y="167"/>
                      <a:pt x="1454" y="162"/>
                      <a:pt x="1411" y="162"/>
                    </a:cubicBezTo>
                    <a:cubicBezTo>
                      <a:pt x="1226" y="162"/>
                      <a:pt x="1072" y="238"/>
                      <a:pt x="959" y="352"/>
                    </a:cubicBezTo>
                    <a:lnTo>
                      <a:pt x="959" y="352"/>
                    </a:lnTo>
                    <a:cubicBezTo>
                      <a:pt x="911" y="342"/>
                      <a:pt x="860" y="337"/>
                      <a:pt x="810" y="337"/>
                    </a:cubicBezTo>
                    <a:cubicBezTo>
                      <a:pt x="490" y="337"/>
                      <a:pt x="150" y="541"/>
                      <a:pt x="110" y="947"/>
                    </a:cubicBezTo>
                    <a:cubicBezTo>
                      <a:pt x="1" y="1994"/>
                      <a:pt x="1" y="3050"/>
                      <a:pt x="110" y="4097"/>
                    </a:cubicBezTo>
                    <a:cubicBezTo>
                      <a:pt x="143" y="4431"/>
                      <a:pt x="369" y="4735"/>
                      <a:pt x="735" y="4735"/>
                    </a:cubicBezTo>
                    <a:cubicBezTo>
                      <a:pt x="740" y="4735"/>
                      <a:pt x="744" y="4735"/>
                      <a:pt x="748" y="4735"/>
                    </a:cubicBezTo>
                    <a:cubicBezTo>
                      <a:pt x="1189" y="4727"/>
                      <a:pt x="1631" y="4724"/>
                      <a:pt x="2072" y="4724"/>
                    </a:cubicBezTo>
                    <a:cubicBezTo>
                      <a:pt x="4574" y="4724"/>
                      <a:pt x="7074" y="4833"/>
                      <a:pt x="9568" y="4833"/>
                    </a:cubicBezTo>
                    <a:cubicBezTo>
                      <a:pt x="12151" y="4833"/>
                      <a:pt x="14727" y="4716"/>
                      <a:pt x="17295" y="4240"/>
                    </a:cubicBezTo>
                    <a:cubicBezTo>
                      <a:pt x="17642" y="4176"/>
                      <a:pt x="17813" y="3767"/>
                      <a:pt x="17741" y="3455"/>
                    </a:cubicBezTo>
                    <a:cubicBezTo>
                      <a:pt x="17511" y="2587"/>
                      <a:pt x="17413" y="1689"/>
                      <a:pt x="17448" y="789"/>
                    </a:cubicBezTo>
                    <a:cubicBezTo>
                      <a:pt x="17443" y="414"/>
                      <a:pt x="17157" y="197"/>
                      <a:pt x="16811" y="153"/>
                    </a:cubicBezTo>
                    <a:cubicBezTo>
                      <a:pt x="15930" y="43"/>
                      <a:pt x="15049" y="0"/>
                      <a:pt x="1416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5"/>
              <p:cNvSpPr/>
              <p:nvPr/>
            </p:nvSpPr>
            <p:spPr>
              <a:xfrm>
                <a:off x="1948375" y="4090275"/>
                <a:ext cx="499250" cy="414750"/>
              </a:xfrm>
              <a:custGeom>
                <a:avLst/>
                <a:gdLst/>
                <a:ahLst/>
                <a:cxnLst/>
                <a:rect l="l" t="t" r="r" b="b"/>
                <a:pathLst>
                  <a:path w="19970" h="16590" extrusionOk="0">
                    <a:moveTo>
                      <a:pt x="1895" y="1"/>
                    </a:moveTo>
                    <a:cubicBezTo>
                      <a:pt x="1576" y="1"/>
                      <a:pt x="1259" y="205"/>
                      <a:pt x="1262" y="616"/>
                    </a:cubicBezTo>
                    <a:lnTo>
                      <a:pt x="1263" y="617"/>
                    </a:lnTo>
                    <a:cubicBezTo>
                      <a:pt x="1288" y="4296"/>
                      <a:pt x="1" y="7990"/>
                      <a:pt x="537" y="11674"/>
                    </a:cubicBezTo>
                    <a:cubicBezTo>
                      <a:pt x="1042" y="15132"/>
                      <a:pt x="3180" y="15900"/>
                      <a:pt x="6379" y="16291"/>
                    </a:cubicBezTo>
                    <a:cubicBezTo>
                      <a:pt x="7574" y="16437"/>
                      <a:pt x="8992" y="16590"/>
                      <a:pt x="10430" y="16590"/>
                    </a:cubicBezTo>
                    <a:cubicBezTo>
                      <a:pt x="13040" y="16590"/>
                      <a:pt x="15717" y="16087"/>
                      <a:pt x="17251" y="14124"/>
                    </a:cubicBezTo>
                    <a:cubicBezTo>
                      <a:pt x="19969" y="10648"/>
                      <a:pt x="18349" y="4730"/>
                      <a:pt x="18286" y="773"/>
                    </a:cubicBezTo>
                    <a:cubicBezTo>
                      <a:pt x="18280" y="363"/>
                      <a:pt x="17958" y="157"/>
                      <a:pt x="17639" y="157"/>
                    </a:cubicBezTo>
                    <a:cubicBezTo>
                      <a:pt x="17320" y="157"/>
                      <a:pt x="17005" y="362"/>
                      <a:pt x="17011" y="773"/>
                    </a:cubicBezTo>
                    <a:cubicBezTo>
                      <a:pt x="17067" y="4246"/>
                      <a:pt x="18018" y="8190"/>
                      <a:pt x="17064" y="11602"/>
                    </a:cubicBezTo>
                    <a:cubicBezTo>
                      <a:pt x="16227" y="14588"/>
                      <a:pt x="13228" y="15325"/>
                      <a:pt x="10222" y="15325"/>
                    </a:cubicBezTo>
                    <a:cubicBezTo>
                      <a:pt x="8601" y="15325"/>
                      <a:pt x="6978" y="15111"/>
                      <a:pt x="5690" y="14920"/>
                    </a:cubicBezTo>
                    <a:cubicBezTo>
                      <a:pt x="1753" y="14338"/>
                      <a:pt x="1521" y="11481"/>
                      <a:pt x="1803" y="8028"/>
                    </a:cubicBezTo>
                    <a:cubicBezTo>
                      <a:pt x="2007" y="5556"/>
                      <a:pt x="2554" y="3104"/>
                      <a:pt x="2536" y="616"/>
                    </a:cubicBezTo>
                    <a:cubicBezTo>
                      <a:pt x="2534" y="206"/>
                      <a:pt x="2213" y="1"/>
                      <a:pt x="189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5"/>
              <p:cNvSpPr/>
              <p:nvPr/>
            </p:nvSpPr>
            <p:spPr>
              <a:xfrm>
                <a:off x="3258550" y="3652275"/>
                <a:ext cx="389600" cy="327525"/>
              </a:xfrm>
              <a:custGeom>
                <a:avLst/>
                <a:gdLst/>
                <a:ahLst/>
                <a:cxnLst/>
                <a:rect l="l" t="t" r="r" b="b"/>
                <a:pathLst>
                  <a:path w="15584" h="13101" extrusionOk="0">
                    <a:moveTo>
                      <a:pt x="7282" y="1260"/>
                    </a:moveTo>
                    <a:cubicBezTo>
                      <a:pt x="9428" y="1260"/>
                      <a:pt x="11544" y="2569"/>
                      <a:pt x="12597" y="4520"/>
                    </a:cubicBezTo>
                    <a:cubicBezTo>
                      <a:pt x="14179" y="7451"/>
                      <a:pt x="12182" y="11023"/>
                      <a:pt x="9009" y="11731"/>
                    </a:cubicBezTo>
                    <a:cubicBezTo>
                      <a:pt x="8637" y="11815"/>
                      <a:pt x="8272" y="11854"/>
                      <a:pt x="7915" y="11854"/>
                    </a:cubicBezTo>
                    <a:cubicBezTo>
                      <a:pt x="3183" y="11854"/>
                      <a:pt x="1" y="4955"/>
                      <a:pt x="4462" y="1992"/>
                    </a:cubicBezTo>
                    <a:cubicBezTo>
                      <a:pt x="4501" y="1966"/>
                      <a:pt x="4535" y="1938"/>
                      <a:pt x="4565" y="1909"/>
                    </a:cubicBezTo>
                    <a:lnTo>
                      <a:pt x="4565" y="1909"/>
                    </a:lnTo>
                    <a:cubicBezTo>
                      <a:pt x="4586" y="1911"/>
                      <a:pt x="4608" y="1913"/>
                      <a:pt x="4630" y="1913"/>
                    </a:cubicBezTo>
                    <a:cubicBezTo>
                      <a:pt x="4727" y="1913"/>
                      <a:pt x="4829" y="1889"/>
                      <a:pt x="4934" y="1834"/>
                    </a:cubicBezTo>
                    <a:cubicBezTo>
                      <a:pt x="5686" y="1440"/>
                      <a:pt x="6486" y="1260"/>
                      <a:pt x="7282" y="1260"/>
                    </a:cubicBezTo>
                    <a:close/>
                    <a:moveTo>
                      <a:pt x="7280" y="0"/>
                    </a:moveTo>
                    <a:cubicBezTo>
                      <a:pt x="6267" y="0"/>
                      <a:pt x="5247" y="232"/>
                      <a:pt x="4290" y="733"/>
                    </a:cubicBezTo>
                    <a:cubicBezTo>
                      <a:pt x="4259" y="749"/>
                      <a:pt x="4231" y="767"/>
                      <a:pt x="4204" y="785"/>
                    </a:cubicBezTo>
                    <a:lnTo>
                      <a:pt x="4204" y="785"/>
                    </a:lnTo>
                    <a:cubicBezTo>
                      <a:pt x="4186" y="783"/>
                      <a:pt x="4168" y="782"/>
                      <a:pt x="4149" y="782"/>
                    </a:cubicBezTo>
                    <a:cubicBezTo>
                      <a:pt x="4044" y="782"/>
                      <a:pt x="3932" y="815"/>
                      <a:pt x="3819" y="890"/>
                    </a:cubicBezTo>
                    <a:lnTo>
                      <a:pt x="3819" y="892"/>
                    </a:lnTo>
                    <a:cubicBezTo>
                      <a:pt x="904" y="2826"/>
                      <a:pt x="127" y="6197"/>
                      <a:pt x="1867" y="9236"/>
                    </a:cubicBezTo>
                    <a:cubicBezTo>
                      <a:pt x="3137" y="11456"/>
                      <a:pt x="5540" y="13100"/>
                      <a:pt x="8071" y="13100"/>
                    </a:cubicBezTo>
                    <a:cubicBezTo>
                      <a:pt x="8720" y="13100"/>
                      <a:pt x="9377" y="12992"/>
                      <a:pt x="10026" y="12757"/>
                    </a:cubicBezTo>
                    <a:cubicBezTo>
                      <a:pt x="13632" y="11453"/>
                      <a:pt x="15584" y="7317"/>
                      <a:pt x="13698" y="3877"/>
                    </a:cubicBezTo>
                    <a:cubicBezTo>
                      <a:pt x="12401" y="1507"/>
                      <a:pt x="9865" y="0"/>
                      <a:pt x="728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5"/>
              <p:cNvSpPr/>
              <p:nvPr/>
            </p:nvSpPr>
            <p:spPr>
              <a:xfrm>
                <a:off x="3140750" y="2774725"/>
                <a:ext cx="949700" cy="507625"/>
              </a:xfrm>
              <a:custGeom>
                <a:avLst/>
                <a:gdLst/>
                <a:ahLst/>
                <a:cxnLst/>
                <a:rect l="l" t="t" r="r" b="b"/>
                <a:pathLst>
                  <a:path w="37988" h="20305" extrusionOk="0">
                    <a:moveTo>
                      <a:pt x="811" y="1"/>
                    </a:moveTo>
                    <a:cubicBezTo>
                      <a:pt x="1" y="1"/>
                      <a:pt x="4" y="1264"/>
                      <a:pt x="822" y="1274"/>
                    </a:cubicBezTo>
                    <a:cubicBezTo>
                      <a:pt x="6996" y="1353"/>
                      <a:pt x="14072" y="5851"/>
                      <a:pt x="19592" y="8520"/>
                    </a:cubicBezTo>
                    <a:cubicBezTo>
                      <a:pt x="25632" y="11440"/>
                      <a:pt x="31480" y="15826"/>
                      <a:pt x="36592" y="20145"/>
                    </a:cubicBezTo>
                    <a:cubicBezTo>
                      <a:pt x="36725" y="20257"/>
                      <a:pt x="36871" y="20305"/>
                      <a:pt x="37012" y="20305"/>
                    </a:cubicBezTo>
                    <a:cubicBezTo>
                      <a:pt x="37532" y="20305"/>
                      <a:pt x="37987" y="19660"/>
                      <a:pt x="37493" y="19244"/>
                    </a:cubicBezTo>
                    <a:cubicBezTo>
                      <a:pt x="31843" y="14468"/>
                      <a:pt x="25486" y="9725"/>
                      <a:pt x="18716" y="6714"/>
                    </a:cubicBezTo>
                    <a:cubicBezTo>
                      <a:pt x="13172" y="4250"/>
                      <a:pt x="7063" y="80"/>
                      <a:pt x="822" y="1"/>
                    </a:cubicBezTo>
                    <a:cubicBezTo>
                      <a:pt x="818" y="1"/>
                      <a:pt x="815" y="1"/>
                      <a:pt x="811"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5"/>
              <p:cNvSpPr/>
              <p:nvPr/>
            </p:nvSpPr>
            <p:spPr>
              <a:xfrm>
                <a:off x="3626200" y="3448650"/>
                <a:ext cx="519100" cy="1239500"/>
              </a:xfrm>
              <a:custGeom>
                <a:avLst/>
                <a:gdLst/>
                <a:ahLst/>
                <a:cxnLst/>
                <a:rect l="l" t="t" r="r" b="b"/>
                <a:pathLst>
                  <a:path w="20764" h="49580" extrusionOk="0">
                    <a:moveTo>
                      <a:pt x="774" y="0"/>
                    </a:moveTo>
                    <a:cubicBezTo>
                      <a:pt x="387" y="0"/>
                      <a:pt x="1" y="309"/>
                      <a:pt x="159" y="779"/>
                    </a:cubicBezTo>
                    <a:cubicBezTo>
                      <a:pt x="3334" y="10281"/>
                      <a:pt x="6637" y="19724"/>
                      <a:pt x="10689" y="28890"/>
                    </a:cubicBezTo>
                    <a:cubicBezTo>
                      <a:pt x="13637" y="35556"/>
                      <a:pt x="15450" y="43068"/>
                      <a:pt x="19357" y="49281"/>
                    </a:cubicBezTo>
                    <a:cubicBezTo>
                      <a:pt x="19490" y="49492"/>
                      <a:pt x="19684" y="49580"/>
                      <a:pt x="19878" y="49580"/>
                    </a:cubicBezTo>
                    <a:cubicBezTo>
                      <a:pt x="20322" y="49580"/>
                      <a:pt x="20764" y="49123"/>
                      <a:pt x="20459" y="48638"/>
                    </a:cubicBezTo>
                    <a:cubicBezTo>
                      <a:pt x="16867" y="42926"/>
                      <a:pt x="15224" y="36136"/>
                      <a:pt x="12559" y="29988"/>
                    </a:cubicBezTo>
                    <a:cubicBezTo>
                      <a:pt x="8357" y="20292"/>
                      <a:pt x="4737" y="10461"/>
                      <a:pt x="1388" y="441"/>
                    </a:cubicBezTo>
                    <a:cubicBezTo>
                      <a:pt x="1285" y="134"/>
                      <a:pt x="1029" y="0"/>
                      <a:pt x="77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5"/>
              <p:cNvSpPr/>
              <p:nvPr/>
            </p:nvSpPr>
            <p:spPr>
              <a:xfrm>
                <a:off x="1980000" y="4019575"/>
                <a:ext cx="407250" cy="107550"/>
              </a:xfrm>
              <a:custGeom>
                <a:avLst/>
                <a:gdLst/>
                <a:ahLst/>
                <a:cxnLst/>
                <a:rect l="l" t="t" r="r" b="b"/>
                <a:pathLst>
                  <a:path w="16290" h="4302" extrusionOk="0">
                    <a:moveTo>
                      <a:pt x="12062" y="0"/>
                    </a:moveTo>
                    <a:cubicBezTo>
                      <a:pt x="11923" y="0"/>
                      <a:pt x="11784" y="3"/>
                      <a:pt x="11644" y="8"/>
                    </a:cubicBezTo>
                    <a:cubicBezTo>
                      <a:pt x="11581" y="7"/>
                      <a:pt x="11519" y="7"/>
                      <a:pt x="11455" y="7"/>
                    </a:cubicBezTo>
                    <a:cubicBezTo>
                      <a:pt x="10105" y="7"/>
                      <a:pt x="8665" y="236"/>
                      <a:pt x="7392" y="529"/>
                    </a:cubicBezTo>
                    <a:cubicBezTo>
                      <a:pt x="7122" y="511"/>
                      <a:pt x="6852" y="502"/>
                      <a:pt x="6582" y="502"/>
                    </a:cubicBezTo>
                    <a:cubicBezTo>
                      <a:pt x="5999" y="502"/>
                      <a:pt x="5416" y="544"/>
                      <a:pt x="4838" y="631"/>
                    </a:cubicBezTo>
                    <a:cubicBezTo>
                      <a:pt x="4302" y="491"/>
                      <a:pt x="3753" y="411"/>
                      <a:pt x="3215" y="411"/>
                    </a:cubicBezTo>
                    <a:cubicBezTo>
                      <a:pt x="2741" y="411"/>
                      <a:pt x="2276" y="473"/>
                      <a:pt x="1833" y="610"/>
                    </a:cubicBezTo>
                    <a:cubicBezTo>
                      <a:pt x="1757" y="548"/>
                      <a:pt x="1677" y="494"/>
                      <a:pt x="1605" y="427"/>
                    </a:cubicBezTo>
                    <a:cubicBezTo>
                      <a:pt x="1485" y="319"/>
                      <a:pt x="1329" y="265"/>
                      <a:pt x="1175" y="265"/>
                    </a:cubicBezTo>
                    <a:cubicBezTo>
                      <a:pt x="926" y="265"/>
                      <a:pt x="684" y="408"/>
                      <a:pt x="617" y="687"/>
                    </a:cubicBezTo>
                    <a:cubicBezTo>
                      <a:pt x="574" y="866"/>
                      <a:pt x="547" y="1050"/>
                      <a:pt x="538" y="1234"/>
                    </a:cubicBezTo>
                    <a:cubicBezTo>
                      <a:pt x="125" y="1401"/>
                      <a:pt x="0" y="1862"/>
                      <a:pt x="298" y="2209"/>
                    </a:cubicBezTo>
                    <a:cubicBezTo>
                      <a:pt x="342" y="2262"/>
                      <a:pt x="396" y="2300"/>
                      <a:pt x="446" y="2348"/>
                    </a:cubicBezTo>
                    <a:cubicBezTo>
                      <a:pt x="458" y="2376"/>
                      <a:pt x="456" y="2404"/>
                      <a:pt x="474" y="2432"/>
                    </a:cubicBezTo>
                    <a:cubicBezTo>
                      <a:pt x="856" y="3086"/>
                      <a:pt x="1643" y="3335"/>
                      <a:pt x="2457" y="3344"/>
                    </a:cubicBezTo>
                    <a:cubicBezTo>
                      <a:pt x="2560" y="3354"/>
                      <a:pt x="2662" y="3360"/>
                      <a:pt x="2765" y="3360"/>
                    </a:cubicBezTo>
                    <a:cubicBezTo>
                      <a:pt x="3101" y="3360"/>
                      <a:pt x="3434" y="3303"/>
                      <a:pt x="3751" y="3193"/>
                    </a:cubicBezTo>
                    <a:cubicBezTo>
                      <a:pt x="3925" y="3228"/>
                      <a:pt x="4100" y="3256"/>
                      <a:pt x="4275" y="3275"/>
                    </a:cubicBezTo>
                    <a:cubicBezTo>
                      <a:pt x="4363" y="3312"/>
                      <a:pt x="4456" y="3328"/>
                      <a:pt x="4546" y="3358"/>
                    </a:cubicBezTo>
                    <a:cubicBezTo>
                      <a:pt x="5900" y="4035"/>
                      <a:pt x="7471" y="4302"/>
                      <a:pt x="9080" y="4302"/>
                    </a:cubicBezTo>
                    <a:cubicBezTo>
                      <a:pt x="10712" y="4302"/>
                      <a:pt x="12381" y="4028"/>
                      <a:pt x="13899" y="3629"/>
                    </a:cubicBezTo>
                    <a:cubicBezTo>
                      <a:pt x="13913" y="3630"/>
                      <a:pt x="13926" y="3630"/>
                      <a:pt x="13939" y="3630"/>
                    </a:cubicBezTo>
                    <a:cubicBezTo>
                      <a:pt x="14296" y="3630"/>
                      <a:pt x="14653" y="3607"/>
                      <a:pt x="15008" y="3561"/>
                    </a:cubicBezTo>
                    <a:cubicBezTo>
                      <a:pt x="15264" y="3533"/>
                      <a:pt x="15478" y="3351"/>
                      <a:pt x="15548" y="3102"/>
                    </a:cubicBezTo>
                    <a:cubicBezTo>
                      <a:pt x="15658" y="3028"/>
                      <a:pt x="15737" y="2919"/>
                      <a:pt x="15774" y="2795"/>
                    </a:cubicBezTo>
                    <a:cubicBezTo>
                      <a:pt x="15958" y="2595"/>
                      <a:pt x="15974" y="2262"/>
                      <a:pt x="15816" y="2032"/>
                    </a:cubicBezTo>
                    <a:cubicBezTo>
                      <a:pt x="15842" y="2011"/>
                      <a:pt x="15870" y="1995"/>
                      <a:pt x="15897" y="1969"/>
                    </a:cubicBezTo>
                    <a:cubicBezTo>
                      <a:pt x="15920" y="1950"/>
                      <a:pt x="15923" y="1920"/>
                      <a:pt x="15942" y="1897"/>
                    </a:cubicBezTo>
                    <a:cubicBezTo>
                      <a:pt x="16246" y="1650"/>
                      <a:pt x="16290" y="1152"/>
                      <a:pt x="15893" y="925"/>
                    </a:cubicBezTo>
                    <a:cubicBezTo>
                      <a:pt x="14721" y="253"/>
                      <a:pt x="13400" y="0"/>
                      <a:pt x="1206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5"/>
              <p:cNvSpPr/>
              <p:nvPr/>
            </p:nvSpPr>
            <p:spPr>
              <a:xfrm>
                <a:off x="578000" y="1823125"/>
                <a:ext cx="449625" cy="419450"/>
              </a:xfrm>
              <a:custGeom>
                <a:avLst/>
                <a:gdLst/>
                <a:ahLst/>
                <a:cxnLst/>
                <a:rect l="l" t="t" r="r" b="b"/>
                <a:pathLst>
                  <a:path w="17985" h="16778" extrusionOk="0">
                    <a:moveTo>
                      <a:pt x="16418" y="0"/>
                    </a:moveTo>
                    <a:cubicBezTo>
                      <a:pt x="16165" y="0"/>
                      <a:pt x="15914" y="171"/>
                      <a:pt x="15829" y="434"/>
                    </a:cubicBezTo>
                    <a:cubicBezTo>
                      <a:pt x="15768" y="625"/>
                      <a:pt x="15675" y="797"/>
                      <a:pt x="15589" y="974"/>
                    </a:cubicBezTo>
                    <a:cubicBezTo>
                      <a:pt x="15573" y="973"/>
                      <a:pt x="15558" y="972"/>
                      <a:pt x="15543" y="972"/>
                    </a:cubicBezTo>
                    <a:cubicBezTo>
                      <a:pt x="15401" y="972"/>
                      <a:pt x="15263" y="1023"/>
                      <a:pt x="15156" y="1118"/>
                    </a:cubicBezTo>
                    <a:cubicBezTo>
                      <a:pt x="13525" y="2516"/>
                      <a:pt x="11899" y="3920"/>
                      <a:pt x="10312" y="5370"/>
                    </a:cubicBezTo>
                    <a:cubicBezTo>
                      <a:pt x="10221" y="5455"/>
                      <a:pt x="10163" y="5570"/>
                      <a:pt x="10151" y="5695"/>
                    </a:cubicBezTo>
                    <a:cubicBezTo>
                      <a:pt x="9199" y="6377"/>
                      <a:pt x="8289" y="7117"/>
                      <a:pt x="7427" y="7910"/>
                    </a:cubicBezTo>
                    <a:cubicBezTo>
                      <a:pt x="7368" y="7962"/>
                      <a:pt x="7310" y="8017"/>
                      <a:pt x="7252" y="8071"/>
                    </a:cubicBezTo>
                    <a:cubicBezTo>
                      <a:pt x="6310" y="8960"/>
                      <a:pt x="5448" y="9926"/>
                      <a:pt x="4681" y="10989"/>
                    </a:cubicBezTo>
                    <a:cubicBezTo>
                      <a:pt x="4180" y="11431"/>
                      <a:pt x="3673" y="11866"/>
                      <a:pt x="3157" y="12287"/>
                    </a:cubicBezTo>
                    <a:cubicBezTo>
                      <a:pt x="2682" y="12632"/>
                      <a:pt x="2216" y="12988"/>
                      <a:pt x="1762" y="13360"/>
                    </a:cubicBezTo>
                    <a:cubicBezTo>
                      <a:pt x="1430" y="13591"/>
                      <a:pt x="1093" y="13812"/>
                      <a:pt x="748" y="14018"/>
                    </a:cubicBezTo>
                    <a:cubicBezTo>
                      <a:pt x="587" y="14112"/>
                      <a:pt x="432" y="14324"/>
                      <a:pt x="455" y="14521"/>
                    </a:cubicBezTo>
                    <a:cubicBezTo>
                      <a:pt x="436" y="14542"/>
                      <a:pt x="413" y="14559"/>
                      <a:pt x="392" y="14580"/>
                    </a:cubicBezTo>
                    <a:cubicBezTo>
                      <a:pt x="0" y="14974"/>
                      <a:pt x="353" y="15584"/>
                      <a:pt x="816" y="15584"/>
                    </a:cubicBezTo>
                    <a:cubicBezTo>
                      <a:pt x="817" y="15584"/>
                      <a:pt x="818" y="15584"/>
                      <a:pt x="820" y="15584"/>
                    </a:cubicBezTo>
                    <a:cubicBezTo>
                      <a:pt x="853" y="15634"/>
                      <a:pt x="888" y="15684"/>
                      <a:pt x="927" y="15731"/>
                    </a:cubicBezTo>
                    <a:cubicBezTo>
                      <a:pt x="899" y="15829"/>
                      <a:pt x="851" y="15920"/>
                      <a:pt x="830" y="16022"/>
                    </a:cubicBezTo>
                    <a:cubicBezTo>
                      <a:pt x="746" y="16432"/>
                      <a:pt x="1118" y="16778"/>
                      <a:pt x="1463" y="16778"/>
                    </a:cubicBezTo>
                    <a:cubicBezTo>
                      <a:pt x="1630" y="16778"/>
                      <a:pt x="1791" y="16697"/>
                      <a:pt x="1891" y="16504"/>
                    </a:cubicBezTo>
                    <a:cubicBezTo>
                      <a:pt x="1894" y="16504"/>
                      <a:pt x="1896" y="16504"/>
                      <a:pt x="1899" y="16504"/>
                    </a:cubicBezTo>
                    <a:cubicBezTo>
                      <a:pt x="2042" y="16504"/>
                      <a:pt x="2181" y="16454"/>
                      <a:pt x="2291" y="16360"/>
                    </a:cubicBezTo>
                    <a:cubicBezTo>
                      <a:pt x="2486" y="16201"/>
                      <a:pt x="2682" y="16043"/>
                      <a:pt x="2880" y="15883"/>
                    </a:cubicBezTo>
                    <a:cubicBezTo>
                      <a:pt x="4215" y="15322"/>
                      <a:pt x="5707" y="13944"/>
                      <a:pt x="6307" y="13172"/>
                    </a:cubicBezTo>
                    <a:cubicBezTo>
                      <a:pt x="6500" y="12922"/>
                      <a:pt x="6459" y="12634"/>
                      <a:pt x="6319" y="12425"/>
                    </a:cubicBezTo>
                    <a:cubicBezTo>
                      <a:pt x="6386" y="12318"/>
                      <a:pt x="6456" y="12218"/>
                      <a:pt x="6516" y="12108"/>
                    </a:cubicBezTo>
                    <a:cubicBezTo>
                      <a:pt x="6552" y="12041"/>
                      <a:pt x="6575" y="11968"/>
                      <a:pt x="6584" y="11892"/>
                    </a:cubicBezTo>
                    <a:cubicBezTo>
                      <a:pt x="6635" y="11840"/>
                      <a:pt x="6686" y="11787"/>
                      <a:pt x="6737" y="11733"/>
                    </a:cubicBezTo>
                    <a:cubicBezTo>
                      <a:pt x="7103" y="11394"/>
                      <a:pt x="7471" y="11056"/>
                      <a:pt x="7838" y="10717"/>
                    </a:cubicBezTo>
                    <a:cubicBezTo>
                      <a:pt x="7929" y="10689"/>
                      <a:pt x="8011" y="10640"/>
                      <a:pt x="8078" y="10573"/>
                    </a:cubicBezTo>
                    <a:cubicBezTo>
                      <a:pt x="8609" y="10051"/>
                      <a:pt x="9155" y="9542"/>
                      <a:pt x="9712" y="9051"/>
                    </a:cubicBezTo>
                    <a:cubicBezTo>
                      <a:pt x="10063" y="8757"/>
                      <a:pt x="10421" y="8469"/>
                      <a:pt x="10787" y="8192"/>
                    </a:cubicBezTo>
                    <a:cubicBezTo>
                      <a:pt x="10956" y="8064"/>
                      <a:pt x="11128" y="7939"/>
                      <a:pt x="11296" y="7810"/>
                    </a:cubicBezTo>
                    <a:cubicBezTo>
                      <a:pt x="13313" y="6461"/>
                      <a:pt x="15056" y="4776"/>
                      <a:pt x="16937" y="3250"/>
                    </a:cubicBezTo>
                    <a:cubicBezTo>
                      <a:pt x="17092" y="3126"/>
                      <a:pt x="17130" y="2957"/>
                      <a:pt x="17104" y="2793"/>
                    </a:cubicBezTo>
                    <a:cubicBezTo>
                      <a:pt x="17279" y="2694"/>
                      <a:pt x="17458" y="2600"/>
                      <a:pt x="17644" y="2516"/>
                    </a:cubicBezTo>
                    <a:cubicBezTo>
                      <a:pt x="17949" y="2379"/>
                      <a:pt x="17984" y="1974"/>
                      <a:pt x="17853" y="1711"/>
                    </a:cubicBezTo>
                    <a:cubicBezTo>
                      <a:pt x="17555" y="1100"/>
                      <a:pt x="17281" y="658"/>
                      <a:pt x="16816" y="173"/>
                    </a:cubicBezTo>
                    <a:cubicBezTo>
                      <a:pt x="16702" y="53"/>
                      <a:pt x="16560" y="0"/>
                      <a:pt x="1641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5"/>
              <p:cNvSpPr/>
              <p:nvPr/>
            </p:nvSpPr>
            <p:spPr>
              <a:xfrm>
                <a:off x="5575625" y="3674775"/>
                <a:ext cx="165875" cy="767000"/>
              </a:xfrm>
              <a:custGeom>
                <a:avLst/>
                <a:gdLst/>
                <a:ahLst/>
                <a:cxnLst/>
                <a:rect l="l" t="t" r="r" b="b"/>
                <a:pathLst>
                  <a:path w="6635" h="30680" extrusionOk="0">
                    <a:moveTo>
                      <a:pt x="1236" y="0"/>
                    </a:moveTo>
                    <a:cubicBezTo>
                      <a:pt x="600" y="0"/>
                      <a:pt x="1" y="406"/>
                      <a:pt x="71" y="1223"/>
                    </a:cubicBezTo>
                    <a:cubicBezTo>
                      <a:pt x="311" y="4001"/>
                      <a:pt x="563" y="6775"/>
                      <a:pt x="869" y="9542"/>
                    </a:cubicBezTo>
                    <a:cubicBezTo>
                      <a:pt x="1114" y="16157"/>
                      <a:pt x="772" y="22775"/>
                      <a:pt x="963" y="29392"/>
                    </a:cubicBezTo>
                    <a:cubicBezTo>
                      <a:pt x="985" y="30116"/>
                      <a:pt x="1639" y="30679"/>
                      <a:pt x="2298" y="30679"/>
                    </a:cubicBezTo>
                    <a:cubicBezTo>
                      <a:pt x="2597" y="30679"/>
                      <a:pt x="2897" y="30563"/>
                      <a:pt x="3140" y="30293"/>
                    </a:cubicBezTo>
                    <a:cubicBezTo>
                      <a:pt x="5098" y="28112"/>
                      <a:pt x="6631" y="26246"/>
                      <a:pt x="6631" y="23201"/>
                    </a:cubicBezTo>
                    <a:cubicBezTo>
                      <a:pt x="6635" y="18423"/>
                      <a:pt x="4323" y="13713"/>
                      <a:pt x="4150" y="8871"/>
                    </a:cubicBezTo>
                    <a:cubicBezTo>
                      <a:pt x="4129" y="8215"/>
                      <a:pt x="3702" y="7826"/>
                      <a:pt x="3210" y="7694"/>
                    </a:cubicBezTo>
                    <a:cubicBezTo>
                      <a:pt x="2992" y="5539"/>
                      <a:pt x="2806" y="3382"/>
                      <a:pt x="2620" y="1223"/>
                    </a:cubicBezTo>
                    <a:cubicBezTo>
                      <a:pt x="2550" y="410"/>
                      <a:pt x="1875" y="0"/>
                      <a:pt x="1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5"/>
              <p:cNvSpPr/>
              <p:nvPr/>
            </p:nvSpPr>
            <p:spPr>
              <a:xfrm>
                <a:off x="4473350" y="3058925"/>
                <a:ext cx="698300" cy="300850"/>
              </a:xfrm>
              <a:custGeom>
                <a:avLst/>
                <a:gdLst/>
                <a:ahLst/>
                <a:cxnLst/>
                <a:rect l="l" t="t" r="r" b="b"/>
                <a:pathLst>
                  <a:path w="27932" h="12034" extrusionOk="0">
                    <a:moveTo>
                      <a:pt x="4044" y="0"/>
                    </a:moveTo>
                    <a:cubicBezTo>
                      <a:pt x="3379" y="0"/>
                      <a:pt x="2647" y="483"/>
                      <a:pt x="2611" y="1259"/>
                    </a:cubicBezTo>
                    <a:lnTo>
                      <a:pt x="2611" y="1273"/>
                    </a:lnTo>
                    <a:cubicBezTo>
                      <a:pt x="2564" y="1305"/>
                      <a:pt x="2518" y="1340"/>
                      <a:pt x="2475" y="1377"/>
                    </a:cubicBezTo>
                    <a:cubicBezTo>
                      <a:pt x="956" y="2795"/>
                      <a:pt x="0" y="5180"/>
                      <a:pt x="116" y="7251"/>
                    </a:cubicBezTo>
                    <a:cubicBezTo>
                      <a:pt x="12" y="8703"/>
                      <a:pt x="370" y="10092"/>
                      <a:pt x="1550" y="11060"/>
                    </a:cubicBezTo>
                    <a:cubicBezTo>
                      <a:pt x="2398" y="11754"/>
                      <a:pt x="3288" y="12033"/>
                      <a:pt x="4198" y="12033"/>
                    </a:cubicBezTo>
                    <a:cubicBezTo>
                      <a:pt x="7446" y="12033"/>
                      <a:pt x="10944" y="8470"/>
                      <a:pt x="13642" y="7437"/>
                    </a:cubicBezTo>
                    <a:cubicBezTo>
                      <a:pt x="13661" y="7463"/>
                      <a:pt x="13668" y="7490"/>
                      <a:pt x="13691" y="7514"/>
                    </a:cubicBezTo>
                    <a:cubicBezTo>
                      <a:pt x="15600" y="9538"/>
                      <a:pt x="18172" y="11422"/>
                      <a:pt x="20945" y="11422"/>
                    </a:cubicBezTo>
                    <a:cubicBezTo>
                      <a:pt x="21683" y="11422"/>
                      <a:pt x="22435" y="11288"/>
                      <a:pt x="23194" y="10988"/>
                    </a:cubicBezTo>
                    <a:cubicBezTo>
                      <a:pt x="25298" y="10155"/>
                      <a:pt x="27932" y="7583"/>
                      <a:pt x="27471" y="5075"/>
                    </a:cubicBezTo>
                    <a:cubicBezTo>
                      <a:pt x="27049" y="2777"/>
                      <a:pt x="25569" y="1806"/>
                      <a:pt x="23667" y="1806"/>
                    </a:cubicBezTo>
                    <a:cubicBezTo>
                      <a:pt x="23198" y="1806"/>
                      <a:pt x="22703" y="1865"/>
                      <a:pt x="22192" y="1978"/>
                    </a:cubicBezTo>
                    <a:cubicBezTo>
                      <a:pt x="20172" y="2425"/>
                      <a:pt x="18338" y="3470"/>
                      <a:pt x="16293" y="3853"/>
                    </a:cubicBezTo>
                    <a:cubicBezTo>
                      <a:pt x="16288" y="3853"/>
                      <a:pt x="16283" y="3853"/>
                      <a:pt x="16277" y="3856"/>
                    </a:cubicBezTo>
                    <a:cubicBezTo>
                      <a:pt x="16163" y="3402"/>
                      <a:pt x="15820" y="3036"/>
                      <a:pt x="15239" y="3036"/>
                    </a:cubicBezTo>
                    <a:cubicBezTo>
                      <a:pt x="15195" y="3036"/>
                      <a:pt x="15149" y="3038"/>
                      <a:pt x="15102" y="3043"/>
                    </a:cubicBezTo>
                    <a:cubicBezTo>
                      <a:pt x="14294" y="3117"/>
                      <a:pt x="12776" y="3264"/>
                      <a:pt x="11162" y="3264"/>
                    </a:cubicBezTo>
                    <a:cubicBezTo>
                      <a:pt x="8420" y="3264"/>
                      <a:pt x="5400" y="2840"/>
                      <a:pt x="5114" y="921"/>
                    </a:cubicBezTo>
                    <a:cubicBezTo>
                      <a:pt x="5018" y="279"/>
                      <a:pt x="4550" y="0"/>
                      <a:pt x="4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6738450" y="2230775"/>
                <a:ext cx="374075" cy="406800"/>
              </a:xfrm>
              <a:custGeom>
                <a:avLst/>
                <a:gdLst/>
                <a:ahLst/>
                <a:cxnLst/>
                <a:rect l="l" t="t" r="r" b="b"/>
                <a:pathLst>
                  <a:path w="14963" h="16272" extrusionOk="0">
                    <a:moveTo>
                      <a:pt x="3939" y="0"/>
                    </a:moveTo>
                    <a:cubicBezTo>
                      <a:pt x="3431" y="0"/>
                      <a:pt x="2951" y="280"/>
                      <a:pt x="2805" y="905"/>
                    </a:cubicBezTo>
                    <a:cubicBezTo>
                      <a:pt x="2454" y="2396"/>
                      <a:pt x="1502" y="3414"/>
                      <a:pt x="583" y="4591"/>
                    </a:cubicBezTo>
                    <a:cubicBezTo>
                      <a:pt x="188" y="5096"/>
                      <a:pt x="1" y="5913"/>
                      <a:pt x="583" y="6394"/>
                    </a:cubicBezTo>
                    <a:cubicBezTo>
                      <a:pt x="2658" y="8107"/>
                      <a:pt x="4455" y="10083"/>
                      <a:pt x="6591" y="11705"/>
                    </a:cubicBezTo>
                    <a:cubicBezTo>
                      <a:pt x="7000" y="12126"/>
                      <a:pt x="7424" y="12533"/>
                      <a:pt x="7843" y="12944"/>
                    </a:cubicBezTo>
                    <a:cubicBezTo>
                      <a:pt x="7948" y="13068"/>
                      <a:pt x="8062" y="13182"/>
                      <a:pt x="8188" y="13284"/>
                    </a:cubicBezTo>
                    <a:cubicBezTo>
                      <a:pt x="9097" y="14168"/>
                      <a:pt x="10018" y="15043"/>
                      <a:pt x="10950" y="15911"/>
                    </a:cubicBezTo>
                    <a:cubicBezTo>
                      <a:pt x="11213" y="16156"/>
                      <a:pt x="11532" y="16271"/>
                      <a:pt x="11845" y="16271"/>
                    </a:cubicBezTo>
                    <a:cubicBezTo>
                      <a:pt x="12381" y="16271"/>
                      <a:pt x="12898" y="15936"/>
                      <a:pt x="13079" y="15348"/>
                    </a:cubicBezTo>
                    <a:cubicBezTo>
                      <a:pt x="13128" y="15195"/>
                      <a:pt x="13188" y="15046"/>
                      <a:pt x="13241" y="14897"/>
                    </a:cubicBezTo>
                    <a:cubicBezTo>
                      <a:pt x="13465" y="14662"/>
                      <a:pt x="13602" y="14341"/>
                      <a:pt x="13635" y="13990"/>
                    </a:cubicBezTo>
                    <a:cubicBezTo>
                      <a:pt x="13640" y="13929"/>
                      <a:pt x="13639" y="13871"/>
                      <a:pt x="13642" y="13812"/>
                    </a:cubicBezTo>
                    <a:cubicBezTo>
                      <a:pt x="14046" y="12803"/>
                      <a:pt x="14480" y="11811"/>
                      <a:pt x="14779" y="10760"/>
                    </a:cubicBezTo>
                    <a:cubicBezTo>
                      <a:pt x="14963" y="10106"/>
                      <a:pt x="14559" y="9357"/>
                      <a:pt x="13888" y="9193"/>
                    </a:cubicBezTo>
                    <a:cubicBezTo>
                      <a:pt x="9656" y="8154"/>
                      <a:pt x="7524" y="3856"/>
                      <a:pt x="5134" y="602"/>
                    </a:cubicBezTo>
                    <a:cubicBezTo>
                      <a:pt x="4851" y="216"/>
                      <a:pt x="4384" y="0"/>
                      <a:pt x="3939" y="0"/>
                    </a:cubicBezTo>
                    <a:close/>
                  </a:path>
                </a:pathLst>
              </a:custGeom>
              <a:solidFill>
                <a:srgbClr val="FF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4155675" y="2880050"/>
                <a:ext cx="480275" cy="325150"/>
              </a:xfrm>
              <a:custGeom>
                <a:avLst/>
                <a:gdLst/>
                <a:ahLst/>
                <a:cxnLst/>
                <a:rect l="l" t="t" r="r" b="b"/>
                <a:pathLst>
                  <a:path w="19211" h="13006" extrusionOk="0">
                    <a:moveTo>
                      <a:pt x="14935" y="1"/>
                    </a:moveTo>
                    <a:cubicBezTo>
                      <a:pt x="14189" y="1"/>
                      <a:pt x="13463" y="189"/>
                      <a:pt x="12763" y="686"/>
                    </a:cubicBezTo>
                    <a:cubicBezTo>
                      <a:pt x="12716" y="717"/>
                      <a:pt x="12681" y="765"/>
                      <a:pt x="12639" y="803"/>
                    </a:cubicBezTo>
                    <a:cubicBezTo>
                      <a:pt x="12622" y="803"/>
                      <a:pt x="12606" y="803"/>
                      <a:pt x="12590" y="803"/>
                    </a:cubicBezTo>
                    <a:cubicBezTo>
                      <a:pt x="9765" y="803"/>
                      <a:pt x="7047" y="1108"/>
                      <a:pt x="4484" y="2776"/>
                    </a:cubicBezTo>
                    <a:cubicBezTo>
                      <a:pt x="1494" y="4723"/>
                      <a:pt x="0" y="8255"/>
                      <a:pt x="276" y="11727"/>
                    </a:cubicBezTo>
                    <a:cubicBezTo>
                      <a:pt x="333" y="12441"/>
                      <a:pt x="902" y="13006"/>
                      <a:pt x="1561" y="13006"/>
                    </a:cubicBezTo>
                    <a:cubicBezTo>
                      <a:pt x="1767" y="13006"/>
                      <a:pt x="1983" y="12950"/>
                      <a:pt x="2194" y="12826"/>
                    </a:cubicBezTo>
                    <a:cubicBezTo>
                      <a:pt x="5959" y="10624"/>
                      <a:pt x="9924" y="9052"/>
                      <a:pt x="14108" y="7883"/>
                    </a:cubicBezTo>
                    <a:cubicBezTo>
                      <a:pt x="16537" y="7202"/>
                      <a:pt x="17642" y="5810"/>
                      <a:pt x="18366" y="3858"/>
                    </a:cubicBezTo>
                    <a:cubicBezTo>
                      <a:pt x="18659" y="3590"/>
                      <a:pt x="18762" y="3211"/>
                      <a:pt x="18705" y="2831"/>
                    </a:cubicBezTo>
                    <a:cubicBezTo>
                      <a:pt x="18796" y="2520"/>
                      <a:pt x="18883" y="2201"/>
                      <a:pt x="18968" y="1868"/>
                    </a:cubicBezTo>
                    <a:cubicBezTo>
                      <a:pt x="19210" y="911"/>
                      <a:pt x="18420" y="286"/>
                      <a:pt x="17663" y="286"/>
                    </a:cubicBezTo>
                    <a:cubicBezTo>
                      <a:pt x="17473" y="286"/>
                      <a:pt x="17285" y="325"/>
                      <a:pt x="17116" y="409"/>
                    </a:cubicBezTo>
                    <a:cubicBezTo>
                      <a:pt x="16373" y="171"/>
                      <a:pt x="15644" y="1"/>
                      <a:pt x="14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002675" y="2877200"/>
                <a:ext cx="483700" cy="254700"/>
              </a:xfrm>
              <a:custGeom>
                <a:avLst/>
                <a:gdLst/>
                <a:ahLst/>
                <a:cxnLst/>
                <a:rect l="l" t="t" r="r" b="b"/>
                <a:pathLst>
                  <a:path w="19348" h="10188" extrusionOk="0">
                    <a:moveTo>
                      <a:pt x="1607" y="0"/>
                    </a:moveTo>
                    <a:cubicBezTo>
                      <a:pt x="653" y="0"/>
                      <a:pt x="1" y="986"/>
                      <a:pt x="476" y="1906"/>
                    </a:cubicBezTo>
                    <a:cubicBezTo>
                      <a:pt x="625" y="2196"/>
                      <a:pt x="781" y="2473"/>
                      <a:pt x="944" y="2741"/>
                    </a:cubicBezTo>
                    <a:cubicBezTo>
                      <a:pt x="954" y="2787"/>
                      <a:pt x="968" y="2832"/>
                      <a:pt x="984" y="2876"/>
                    </a:cubicBezTo>
                    <a:cubicBezTo>
                      <a:pt x="1975" y="5242"/>
                      <a:pt x="3476" y="6564"/>
                      <a:pt x="5828" y="7536"/>
                    </a:cubicBezTo>
                    <a:cubicBezTo>
                      <a:pt x="8799" y="8763"/>
                      <a:pt x="12329" y="10110"/>
                      <a:pt x="15641" y="10110"/>
                    </a:cubicBezTo>
                    <a:cubicBezTo>
                      <a:pt x="16012" y="10110"/>
                      <a:pt x="16380" y="10093"/>
                      <a:pt x="16744" y="10057"/>
                    </a:cubicBezTo>
                    <a:cubicBezTo>
                      <a:pt x="16884" y="10043"/>
                      <a:pt x="17002" y="10003"/>
                      <a:pt x="17119" y="9961"/>
                    </a:cubicBezTo>
                    <a:cubicBezTo>
                      <a:pt x="17317" y="10118"/>
                      <a:pt x="17551" y="10188"/>
                      <a:pt x="17789" y="10188"/>
                    </a:cubicBezTo>
                    <a:cubicBezTo>
                      <a:pt x="18549" y="10188"/>
                      <a:pt x="19347" y="9472"/>
                      <a:pt x="19120" y="8572"/>
                    </a:cubicBezTo>
                    <a:cubicBezTo>
                      <a:pt x="18510" y="6154"/>
                      <a:pt x="17091" y="4551"/>
                      <a:pt x="15259" y="3432"/>
                    </a:cubicBezTo>
                    <a:cubicBezTo>
                      <a:pt x="14305" y="2732"/>
                      <a:pt x="13193" y="2259"/>
                      <a:pt x="11906" y="1970"/>
                    </a:cubicBezTo>
                    <a:cubicBezTo>
                      <a:pt x="8623" y="959"/>
                      <a:pt x="4863" y="668"/>
                      <a:pt x="1915" y="34"/>
                    </a:cubicBezTo>
                    <a:cubicBezTo>
                      <a:pt x="1810" y="11"/>
                      <a:pt x="1707"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3930325" y="3670325"/>
                <a:ext cx="82225" cy="63750"/>
              </a:xfrm>
              <a:custGeom>
                <a:avLst/>
                <a:gdLst/>
                <a:ahLst/>
                <a:cxnLst/>
                <a:rect l="l" t="t" r="r" b="b"/>
                <a:pathLst>
                  <a:path w="3289" h="2550" extrusionOk="0">
                    <a:moveTo>
                      <a:pt x="1644" y="0"/>
                    </a:moveTo>
                    <a:cubicBezTo>
                      <a:pt x="1" y="0"/>
                      <a:pt x="1" y="2550"/>
                      <a:pt x="1644" y="2550"/>
                    </a:cubicBezTo>
                    <a:cubicBezTo>
                      <a:pt x="3289" y="2550"/>
                      <a:pt x="3289" y="0"/>
                      <a:pt x="16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4435900" y="3449350"/>
                <a:ext cx="82225" cy="63775"/>
              </a:xfrm>
              <a:custGeom>
                <a:avLst/>
                <a:gdLst/>
                <a:ahLst/>
                <a:cxnLst/>
                <a:rect l="l" t="t" r="r" b="b"/>
                <a:pathLst>
                  <a:path w="3289" h="2551" extrusionOk="0">
                    <a:moveTo>
                      <a:pt x="1644" y="1"/>
                    </a:moveTo>
                    <a:cubicBezTo>
                      <a:pt x="1" y="1"/>
                      <a:pt x="1" y="2551"/>
                      <a:pt x="1644" y="2551"/>
                    </a:cubicBezTo>
                    <a:cubicBezTo>
                      <a:pt x="3289" y="2551"/>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4478375" y="38232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4571850" y="42438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115700" y="4401050"/>
                <a:ext cx="82225" cy="63775"/>
              </a:xfrm>
              <a:custGeom>
                <a:avLst/>
                <a:gdLst/>
                <a:ahLst/>
                <a:cxnLst/>
                <a:rect l="l" t="t" r="r" b="b"/>
                <a:pathLst>
                  <a:path w="3289" h="2551" extrusionOk="0">
                    <a:moveTo>
                      <a:pt x="1643" y="1"/>
                    </a:moveTo>
                    <a:cubicBezTo>
                      <a:pt x="0" y="1"/>
                      <a:pt x="0" y="2550"/>
                      <a:pt x="1643" y="2550"/>
                    </a:cubicBezTo>
                    <a:cubicBezTo>
                      <a:pt x="3288" y="2550"/>
                      <a:pt x="3288" y="1"/>
                      <a:pt x="16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315350" y="4154675"/>
                <a:ext cx="82225" cy="63725"/>
              </a:xfrm>
              <a:custGeom>
                <a:avLst/>
                <a:gdLst/>
                <a:ahLst/>
                <a:cxnLst/>
                <a:rect l="l" t="t" r="r" b="b"/>
                <a:pathLst>
                  <a:path w="3289" h="2549" extrusionOk="0">
                    <a:moveTo>
                      <a:pt x="1645" y="0"/>
                    </a:moveTo>
                    <a:cubicBezTo>
                      <a:pt x="0" y="0"/>
                      <a:pt x="0" y="2548"/>
                      <a:pt x="1645" y="2548"/>
                    </a:cubicBezTo>
                    <a:cubicBezTo>
                      <a:pt x="3288" y="2548"/>
                      <a:pt x="3288"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060450" y="38232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5"/>
              <p:cNvSpPr/>
              <p:nvPr/>
            </p:nvSpPr>
            <p:spPr>
              <a:xfrm>
                <a:off x="5417350" y="3453650"/>
                <a:ext cx="82250" cy="63725"/>
              </a:xfrm>
              <a:custGeom>
                <a:avLst/>
                <a:gdLst/>
                <a:ahLst/>
                <a:cxnLst/>
                <a:rect l="l" t="t" r="r" b="b"/>
                <a:pathLst>
                  <a:path w="3290"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5"/>
              <p:cNvSpPr/>
              <p:nvPr/>
            </p:nvSpPr>
            <p:spPr>
              <a:xfrm>
                <a:off x="5736000" y="3219950"/>
                <a:ext cx="82225" cy="63750"/>
              </a:xfrm>
              <a:custGeom>
                <a:avLst/>
                <a:gdLst/>
                <a:ahLst/>
                <a:cxnLst/>
                <a:rect l="l" t="t" r="r" b="b"/>
                <a:pathLst>
                  <a:path w="3289" h="2550" extrusionOk="0">
                    <a:moveTo>
                      <a:pt x="1643" y="0"/>
                    </a:moveTo>
                    <a:cubicBezTo>
                      <a:pt x="0" y="0"/>
                      <a:pt x="0" y="2550"/>
                      <a:pt x="1643" y="2550"/>
                    </a:cubicBezTo>
                    <a:cubicBezTo>
                      <a:pt x="3288" y="2550"/>
                      <a:pt x="3288" y="0"/>
                      <a:pt x="164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6046125" y="3275175"/>
                <a:ext cx="82225" cy="63775"/>
              </a:xfrm>
              <a:custGeom>
                <a:avLst/>
                <a:gdLst/>
                <a:ahLst/>
                <a:cxnLst/>
                <a:rect l="l" t="t" r="r" b="b"/>
                <a:pathLst>
                  <a:path w="3289" h="2551" extrusionOk="0">
                    <a:moveTo>
                      <a:pt x="1645" y="1"/>
                    </a:moveTo>
                    <a:cubicBezTo>
                      <a:pt x="1" y="1"/>
                      <a:pt x="1" y="2550"/>
                      <a:pt x="1645" y="2550"/>
                    </a:cubicBezTo>
                    <a:cubicBezTo>
                      <a:pt x="3289" y="2550"/>
                      <a:pt x="3289" y="1"/>
                      <a:pt x="164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6288300" y="3024500"/>
                <a:ext cx="82225" cy="63775"/>
              </a:xfrm>
              <a:custGeom>
                <a:avLst/>
                <a:gdLst/>
                <a:ahLst/>
                <a:cxnLst/>
                <a:rect l="l" t="t" r="r" b="b"/>
                <a:pathLst>
                  <a:path w="3289" h="2551" extrusionOk="0">
                    <a:moveTo>
                      <a:pt x="1645" y="0"/>
                    </a:moveTo>
                    <a:cubicBezTo>
                      <a:pt x="1" y="0"/>
                      <a:pt x="1" y="2550"/>
                      <a:pt x="1645" y="2550"/>
                    </a:cubicBezTo>
                    <a:cubicBezTo>
                      <a:pt x="3289" y="2550"/>
                      <a:pt x="3289"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6577200" y="2965050"/>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3949825" y="1911400"/>
                <a:ext cx="223400" cy="237025"/>
              </a:xfrm>
              <a:custGeom>
                <a:avLst/>
                <a:gdLst/>
                <a:ahLst/>
                <a:cxnLst/>
                <a:rect l="l" t="t" r="r" b="b"/>
                <a:pathLst>
                  <a:path w="8936" h="9481" extrusionOk="0">
                    <a:moveTo>
                      <a:pt x="4993" y="1"/>
                    </a:moveTo>
                    <a:cubicBezTo>
                      <a:pt x="2540" y="1"/>
                      <a:pt x="0" y="2034"/>
                      <a:pt x="45" y="4773"/>
                    </a:cubicBezTo>
                    <a:cubicBezTo>
                      <a:pt x="94" y="7660"/>
                      <a:pt x="2684" y="9480"/>
                      <a:pt x="5268" y="9480"/>
                    </a:cubicBezTo>
                    <a:cubicBezTo>
                      <a:pt x="6397" y="9480"/>
                      <a:pt x="7524" y="9133"/>
                      <a:pt x="8438" y="8375"/>
                    </a:cubicBezTo>
                    <a:cubicBezTo>
                      <a:pt x="8936" y="7963"/>
                      <a:pt x="8477" y="7318"/>
                      <a:pt x="7954" y="7318"/>
                    </a:cubicBezTo>
                    <a:cubicBezTo>
                      <a:pt x="7814" y="7318"/>
                      <a:pt x="7669" y="7364"/>
                      <a:pt x="7536" y="7474"/>
                    </a:cubicBezTo>
                    <a:cubicBezTo>
                      <a:pt x="6889" y="8011"/>
                      <a:pt x="6088" y="8256"/>
                      <a:pt x="5279" y="8256"/>
                    </a:cubicBezTo>
                    <a:cubicBezTo>
                      <a:pt x="3473" y="8256"/>
                      <a:pt x="1627" y="7038"/>
                      <a:pt x="1355" y="5133"/>
                    </a:cubicBezTo>
                    <a:cubicBezTo>
                      <a:pt x="1066" y="3105"/>
                      <a:pt x="3118" y="1194"/>
                      <a:pt x="5029" y="1194"/>
                    </a:cubicBezTo>
                    <a:cubicBezTo>
                      <a:pt x="5805" y="1194"/>
                      <a:pt x="6558" y="1510"/>
                      <a:pt x="7121" y="2262"/>
                    </a:cubicBezTo>
                    <a:cubicBezTo>
                      <a:pt x="7265" y="2455"/>
                      <a:pt x="7463" y="2535"/>
                      <a:pt x="7658" y="2535"/>
                    </a:cubicBezTo>
                    <a:cubicBezTo>
                      <a:pt x="8122" y="2535"/>
                      <a:pt x="8568" y="2083"/>
                      <a:pt x="8222" y="1620"/>
                    </a:cubicBezTo>
                    <a:cubicBezTo>
                      <a:pt x="7376" y="488"/>
                      <a:pt x="6195" y="1"/>
                      <a:pt x="4993"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4007125" y="1972325"/>
                <a:ext cx="129625" cy="101950"/>
              </a:xfrm>
              <a:custGeom>
                <a:avLst/>
                <a:gdLst/>
                <a:ahLst/>
                <a:cxnLst/>
                <a:rect l="l" t="t" r="r" b="b"/>
                <a:pathLst>
                  <a:path w="5185" h="4078" extrusionOk="0">
                    <a:moveTo>
                      <a:pt x="1788" y="0"/>
                    </a:moveTo>
                    <a:cubicBezTo>
                      <a:pt x="1264" y="0"/>
                      <a:pt x="807" y="645"/>
                      <a:pt x="1306" y="1058"/>
                    </a:cubicBezTo>
                    <a:cubicBezTo>
                      <a:pt x="1965" y="1603"/>
                      <a:pt x="2686" y="2138"/>
                      <a:pt x="3247" y="2795"/>
                    </a:cubicBezTo>
                    <a:lnTo>
                      <a:pt x="3247" y="2795"/>
                    </a:lnTo>
                    <a:cubicBezTo>
                      <a:pt x="2434" y="2780"/>
                      <a:pt x="1624" y="2741"/>
                      <a:pt x="813" y="2647"/>
                    </a:cubicBezTo>
                    <a:cubicBezTo>
                      <a:pt x="784" y="2643"/>
                      <a:pt x="756" y="2642"/>
                      <a:pt x="729" y="2642"/>
                    </a:cubicBezTo>
                    <a:cubicBezTo>
                      <a:pt x="1" y="2642"/>
                      <a:pt x="35" y="3830"/>
                      <a:pt x="813" y="3922"/>
                    </a:cubicBezTo>
                    <a:cubicBezTo>
                      <a:pt x="2019" y="4062"/>
                      <a:pt x="3222" y="4078"/>
                      <a:pt x="4434" y="4078"/>
                    </a:cubicBezTo>
                    <a:cubicBezTo>
                      <a:pt x="4950" y="4078"/>
                      <a:pt x="5185" y="3545"/>
                      <a:pt x="4985" y="3120"/>
                    </a:cubicBezTo>
                    <a:cubicBezTo>
                      <a:pt x="4396" y="1870"/>
                      <a:pt x="3245" y="1016"/>
                      <a:pt x="2207" y="156"/>
                    </a:cubicBezTo>
                    <a:cubicBezTo>
                      <a:pt x="2074" y="47"/>
                      <a:pt x="1929" y="0"/>
                      <a:pt x="178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5398050" y="1897825"/>
                <a:ext cx="240400" cy="225600"/>
              </a:xfrm>
              <a:custGeom>
                <a:avLst/>
                <a:gdLst/>
                <a:ahLst/>
                <a:cxnLst/>
                <a:rect l="l" t="t" r="r" b="b"/>
                <a:pathLst>
                  <a:path w="9616" h="9024" extrusionOk="0">
                    <a:moveTo>
                      <a:pt x="3646" y="0"/>
                    </a:moveTo>
                    <a:cubicBezTo>
                      <a:pt x="2126" y="0"/>
                      <a:pt x="710" y="739"/>
                      <a:pt x="152" y="2472"/>
                    </a:cubicBezTo>
                    <a:cubicBezTo>
                      <a:pt x="1" y="2944"/>
                      <a:pt x="389" y="3254"/>
                      <a:pt x="776" y="3254"/>
                    </a:cubicBezTo>
                    <a:cubicBezTo>
                      <a:pt x="1030" y="3254"/>
                      <a:pt x="1283" y="3120"/>
                      <a:pt x="1381" y="2810"/>
                    </a:cubicBezTo>
                    <a:cubicBezTo>
                      <a:pt x="1744" y="1683"/>
                      <a:pt x="2606" y="1228"/>
                      <a:pt x="3567" y="1228"/>
                    </a:cubicBezTo>
                    <a:cubicBezTo>
                      <a:pt x="5147" y="1228"/>
                      <a:pt x="6994" y="2457"/>
                      <a:pt x="7333" y="3957"/>
                    </a:cubicBezTo>
                    <a:cubicBezTo>
                      <a:pt x="7898" y="6464"/>
                      <a:pt x="5883" y="7763"/>
                      <a:pt x="3793" y="7763"/>
                    </a:cubicBezTo>
                    <a:cubicBezTo>
                      <a:pt x="2955" y="7763"/>
                      <a:pt x="2105" y="7555"/>
                      <a:pt x="1404" y="7131"/>
                    </a:cubicBezTo>
                    <a:cubicBezTo>
                      <a:pt x="1294" y="7064"/>
                      <a:pt x="1184" y="7035"/>
                      <a:pt x="1082" y="7035"/>
                    </a:cubicBezTo>
                    <a:cubicBezTo>
                      <a:pt x="532" y="7035"/>
                      <a:pt x="170" y="7873"/>
                      <a:pt x="761" y="8231"/>
                    </a:cubicBezTo>
                    <a:cubicBezTo>
                      <a:pt x="1656" y="8771"/>
                      <a:pt x="2685" y="9024"/>
                      <a:pt x="3701" y="9024"/>
                    </a:cubicBezTo>
                    <a:cubicBezTo>
                      <a:pt x="6721" y="9024"/>
                      <a:pt x="9615" y="6791"/>
                      <a:pt x="8470" y="3259"/>
                    </a:cubicBezTo>
                    <a:cubicBezTo>
                      <a:pt x="7827" y="1280"/>
                      <a:pt x="5646" y="0"/>
                      <a:pt x="3646"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5425775" y="1955100"/>
                <a:ext cx="111825" cy="107625"/>
              </a:xfrm>
              <a:custGeom>
                <a:avLst/>
                <a:gdLst/>
                <a:ahLst/>
                <a:cxnLst/>
                <a:rect l="l" t="t" r="r" b="b"/>
                <a:pathLst>
                  <a:path w="4473" h="4305" extrusionOk="0">
                    <a:moveTo>
                      <a:pt x="3248" y="0"/>
                    </a:moveTo>
                    <a:cubicBezTo>
                      <a:pt x="3104" y="0"/>
                      <a:pt x="2957" y="63"/>
                      <a:pt x="2831" y="214"/>
                    </a:cubicBezTo>
                    <a:lnTo>
                      <a:pt x="2831" y="216"/>
                    </a:lnTo>
                    <a:cubicBezTo>
                      <a:pt x="2161" y="1017"/>
                      <a:pt x="1300" y="1587"/>
                      <a:pt x="439" y="2162"/>
                    </a:cubicBezTo>
                    <a:cubicBezTo>
                      <a:pt x="53" y="2420"/>
                      <a:pt x="1" y="3016"/>
                      <a:pt x="439" y="3262"/>
                    </a:cubicBezTo>
                    <a:cubicBezTo>
                      <a:pt x="1367" y="3785"/>
                      <a:pt x="2424" y="3951"/>
                      <a:pt x="3427" y="4270"/>
                    </a:cubicBezTo>
                    <a:cubicBezTo>
                      <a:pt x="3499" y="4294"/>
                      <a:pt x="3568" y="4304"/>
                      <a:pt x="3632" y="4304"/>
                    </a:cubicBezTo>
                    <a:cubicBezTo>
                      <a:pt x="4262" y="4304"/>
                      <a:pt x="4473" y="3269"/>
                      <a:pt x="3766" y="3043"/>
                    </a:cubicBezTo>
                    <a:cubicBezTo>
                      <a:pt x="3218" y="2867"/>
                      <a:pt x="2641" y="2749"/>
                      <a:pt x="2087" y="2577"/>
                    </a:cubicBezTo>
                    <a:lnTo>
                      <a:pt x="2087" y="2577"/>
                    </a:lnTo>
                    <a:cubicBezTo>
                      <a:pt x="2687" y="2148"/>
                      <a:pt x="3259" y="1682"/>
                      <a:pt x="3732" y="1116"/>
                    </a:cubicBezTo>
                    <a:cubicBezTo>
                      <a:pt x="4130" y="639"/>
                      <a:pt x="3705" y="0"/>
                      <a:pt x="324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4129825" y="2074475"/>
                <a:ext cx="1298575" cy="605150"/>
              </a:xfrm>
              <a:custGeom>
                <a:avLst/>
                <a:gdLst/>
                <a:ahLst/>
                <a:cxnLst/>
                <a:rect l="l" t="t" r="r" b="b"/>
                <a:pathLst>
                  <a:path w="51943" h="24206" extrusionOk="0">
                    <a:moveTo>
                      <a:pt x="51168" y="0"/>
                    </a:moveTo>
                    <a:cubicBezTo>
                      <a:pt x="50915" y="0"/>
                      <a:pt x="50664" y="135"/>
                      <a:pt x="50569" y="446"/>
                    </a:cubicBezTo>
                    <a:cubicBezTo>
                      <a:pt x="47067" y="11879"/>
                      <a:pt x="41571" y="21203"/>
                      <a:pt x="28558" y="22720"/>
                    </a:cubicBezTo>
                    <a:cubicBezTo>
                      <a:pt x="27482" y="22845"/>
                      <a:pt x="26400" y="22910"/>
                      <a:pt x="25321" y="22910"/>
                    </a:cubicBezTo>
                    <a:cubicBezTo>
                      <a:pt x="19701" y="22910"/>
                      <a:pt x="14161" y="21164"/>
                      <a:pt x="10009" y="17170"/>
                    </a:cubicBezTo>
                    <a:cubicBezTo>
                      <a:pt x="5531" y="12863"/>
                      <a:pt x="3505" y="6917"/>
                      <a:pt x="1403" y="1233"/>
                    </a:cubicBezTo>
                    <a:cubicBezTo>
                      <a:pt x="1291" y="931"/>
                      <a:pt x="1030" y="800"/>
                      <a:pt x="774" y="800"/>
                    </a:cubicBezTo>
                    <a:cubicBezTo>
                      <a:pt x="382" y="800"/>
                      <a:pt x="1" y="1105"/>
                      <a:pt x="173" y="1572"/>
                    </a:cubicBezTo>
                    <a:cubicBezTo>
                      <a:pt x="2441" y="7701"/>
                      <a:pt x="4671" y="14112"/>
                      <a:pt x="9664" y="18613"/>
                    </a:cubicBezTo>
                    <a:cubicBezTo>
                      <a:pt x="13949" y="22477"/>
                      <a:pt x="19661" y="24205"/>
                      <a:pt x="25355" y="24205"/>
                    </a:cubicBezTo>
                    <a:cubicBezTo>
                      <a:pt x="26203" y="24205"/>
                      <a:pt x="27049" y="24167"/>
                      <a:pt x="27891" y="24092"/>
                    </a:cubicBezTo>
                    <a:cubicBezTo>
                      <a:pt x="41878" y="22845"/>
                      <a:pt x="48030" y="13086"/>
                      <a:pt x="51797" y="784"/>
                    </a:cubicBezTo>
                    <a:cubicBezTo>
                      <a:pt x="51943" y="311"/>
                      <a:pt x="51553" y="0"/>
                      <a:pt x="511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4570000" y="2633275"/>
                <a:ext cx="513200" cy="534625"/>
              </a:xfrm>
              <a:custGeom>
                <a:avLst/>
                <a:gdLst/>
                <a:ahLst/>
                <a:cxnLst/>
                <a:rect l="l" t="t" r="r" b="b"/>
                <a:pathLst>
                  <a:path w="20528" h="21385" extrusionOk="0">
                    <a:moveTo>
                      <a:pt x="15513" y="1"/>
                    </a:moveTo>
                    <a:cubicBezTo>
                      <a:pt x="15136" y="1"/>
                      <a:pt x="14736" y="314"/>
                      <a:pt x="14849" y="794"/>
                    </a:cubicBezTo>
                    <a:cubicBezTo>
                      <a:pt x="15857" y="5056"/>
                      <a:pt x="16232" y="9224"/>
                      <a:pt x="17662" y="13394"/>
                    </a:cubicBezTo>
                    <a:cubicBezTo>
                      <a:pt x="18507" y="15860"/>
                      <a:pt x="19747" y="18094"/>
                      <a:pt x="16508" y="19174"/>
                    </a:cubicBezTo>
                    <a:cubicBezTo>
                      <a:pt x="14711" y="19773"/>
                      <a:pt x="12801" y="19965"/>
                      <a:pt x="10906" y="19965"/>
                    </a:cubicBezTo>
                    <a:cubicBezTo>
                      <a:pt x="10391" y="19965"/>
                      <a:pt x="9878" y="19950"/>
                      <a:pt x="9369" y="19927"/>
                    </a:cubicBezTo>
                    <a:cubicBezTo>
                      <a:pt x="9119" y="19915"/>
                      <a:pt x="8838" y="19912"/>
                      <a:pt x="8536" y="19912"/>
                    </a:cubicBezTo>
                    <a:cubicBezTo>
                      <a:pt x="8231" y="19912"/>
                      <a:pt x="7905" y="19915"/>
                      <a:pt x="7565" y="19915"/>
                    </a:cubicBezTo>
                    <a:cubicBezTo>
                      <a:pt x="5269" y="19915"/>
                      <a:pt x="2397" y="19778"/>
                      <a:pt x="1918" y="17654"/>
                    </a:cubicBezTo>
                    <a:cubicBezTo>
                      <a:pt x="1600" y="16244"/>
                      <a:pt x="2610" y="13892"/>
                      <a:pt x="2865" y="12458"/>
                    </a:cubicBezTo>
                    <a:cubicBezTo>
                      <a:pt x="3552" y="8609"/>
                      <a:pt x="4015" y="4810"/>
                      <a:pt x="3322" y="928"/>
                    </a:cubicBezTo>
                    <a:cubicBezTo>
                      <a:pt x="3265" y="607"/>
                      <a:pt x="3035" y="468"/>
                      <a:pt x="2788" y="468"/>
                    </a:cubicBezTo>
                    <a:cubicBezTo>
                      <a:pt x="2417" y="468"/>
                      <a:pt x="2006" y="784"/>
                      <a:pt x="2093" y="1268"/>
                    </a:cubicBezTo>
                    <a:cubicBezTo>
                      <a:pt x="2865" y="5591"/>
                      <a:pt x="2053" y="9803"/>
                      <a:pt x="1276" y="14064"/>
                    </a:cubicBezTo>
                    <a:cubicBezTo>
                      <a:pt x="1051" y="15297"/>
                      <a:pt x="1" y="17941"/>
                      <a:pt x="630" y="19244"/>
                    </a:cubicBezTo>
                    <a:cubicBezTo>
                      <a:pt x="1491" y="21024"/>
                      <a:pt x="4783" y="21385"/>
                      <a:pt x="7686" y="21385"/>
                    </a:cubicBezTo>
                    <a:cubicBezTo>
                      <a:pt x="9363" y="21385"/>
                      <a:pt x="10911" y="21264"/>
                      <a:pt x="11785" y="21228"/>
                    </a:cubicBezTo>
                    <a:cubicBezTo>
                      <a:pt x="14239" y="21126"/>
                      <a:pt x="19812" y="20840"/>
                      <a:pt x="20236" y="17596"/>
                    </a:cubicBezTo>
                    <a:cubicBezTo>
                      <a:pt x="20527" y="15362"/>
                      <a:pt x="18489" y="12282"/>
                      <a:pt x="17902" y="10220"/>
                    </a:cubicBezTo>
                    <a:cubicBezTo>
                      <a:pt x="16992" y="7032"/>
                      <a:pt x="16843" y="3684"/>
                      <a:pt x="16078" y="456"/>
                    </a:cubicBezTo>
                    <a:cubicBezTo>
                      <a:pt x="16003" y="138"/>
                      <a:pt x="15763" y="1"/>
                      <a:pt x="155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4127900" y="1578375"/>
                <a:ext cx="1301525" cy="400875"/>
              </a:xfrm>
              <a:custGeom>
                <a:avLst/>
                <a:gdLst/>
                <a:ahLst/>
                <a:cxnLst/>
                <a:rect l="l" t="t" r="r" b="b"/>
                <a:pathLst>
                  <a:path w="52061" h="16035" extrusionOk="0">
                    <a:moveTo>
                      <a:pt x="15845" y="1"/>
                    </a:moveTo>
                    <a:cubicBezTo>
                      <a:pt x="15594" y="1"/>
                      <a:pt x="15333" y="148"/>
                      <a:pt x="15207" y="446"/>
                    </a:cubicBezTo>
                    <a:cubicBezTo>
                      <a:pt x="14218" y="2796"/>
                      <a:pt x="14220" y="4893"/>
                      <a:pt x="11523" y="5600"/>
                    </a:cubicBezTo>
                    <a:cubicBezTo>
                      <a:pt x="10307" y="5919"/>
                      <a:pt x="8820" y="6040"/>
                      <a:pt x="7318" y="6040"/>
                    </a:cubicBezTo>
                    <a:cubicBezTo>
                      <a:pt x="5582" y="6040"/>
                      <a:pt x="3827" y="5878"/>
                      <a:pt x="2448" y="5670"/>
                    </a:cubicBezTo>
                    <a:cubicBezTo>
                      <a:pt x="2403" y="5663"/>
                      <a:pt x="2358" y="5660"/>
                      <a:pt x="2313" y="5660"/>
                    </a:cubicBezTo>
                    <a:cubicBezTo>
                      <a:pt x="2024" y="5660"/>
                      <a:pt x="1735" y="5798"/>
                      <a:pt x="1664" y="6115"/>
                    </a:cubicBezTo>
                    <a:cubicBezTo>
                      <a:pt x="994" y="9084"/>
                      <a:pt x="640" y="12100"/>
                      <a:pt x="89" y="15092"/>
                    </a:cubicBezTo>
                    <a:cubicBezTo>
                      <a:pt x="0" y="15574"/>
                      <a:pt x="410" y="15891"/>
                      <a:pt x="783" y="15891"/>
                    </a:cubicBezTo>
                    <a:cubicBezTo>
                      <a:pt x="1029" y="15891"/>
                      <a:pt x="1260" y="15752"/>
                      <a:pt x="1318" y="15430"/>
                    </a:cubicBezTo>
                    <a:lnTo>
                      <a:pt x="1320" y="15430"/>
                    </a:lnTo>
                    <a:cubicBezTo>
                      <a:pt x="1785" y="12905"/>
                      <a:pt x="1450" y="8391"/>
                      <a:pt x="3868" y="7162"/>
                    </a:cubicBezTo>
                    <a:cubicBezTo>
                      <a:pt x="4218" y="6984"/>
                      <a:pt x="4808" y="6928"/>
                      <a:pt x="5476" y="6928"/>
                    </a:cubicBezTo>
                    <a:cubicBezTo>
                      <a:pt x="6582" y="6928"/>
                      <a:pt x="7899" y="7081"/>
                      <a:pt x="8681" y="7081"/>
                    </a:cubicBezTo>
                    <a:cubicBezTo>
                      <a:pt x="8772" y="7081"/>
                      <a:pt x="8855" y="7079"/>
                      <a:pt x="8931" y="7074"/>
                    </a:cubicBezTo>
                    <a:cubicBezTo>
                      <a:pt x="10655" y="6969"/>
                      <a:pt x="12364" y="6815"/>
                      <a:pt x="14092" y="6764"/>
                    </a:cubicBezTo>
                    <a:cubicBezTo>
                      <a:pt x="14358" y="6757"/>
                      <a:pt x="14649" y="6573"/>
                      <a:pt x="14705" y="6296"/>
                    </a:cubicBezTo>
                    <a:cubicBezTo>
                      <a:pt x="14919" y="5267"/>
                      <a:pt x="15181" y="4282"/>
                      <a:pt x="15496" y="3310"/>
                    </a:cubicBezTo>
                    <a:lnTo>
                      <a:pt x="15496" y="3310"/>
                    </a:lnTo>
                    <a:cubicBezTo>
                      <a:pt x="15761" y="4698"/>
                      <a:pt x="16264" y="6078"/>
                      <a:pt x="17294" y="6641"/>
                    </a:cubicBezTo>
                    <a:cubicBezTo>
                      <a:pt x="17581" y="6799"/>
                      <a:pt x="17903" y="6844"/>
                      <a:pt x="18233" y="6844"/>
                    </a:cubicBezTo>
                    <a:cubicBezTo>
                      <a:pt x="18674" y="6844"/>
                      <a:pt x="19131" y="6764"/>
                      <a:pt x="19546" y="6764"/>
                    </a:cubicBezTo>
                    <a:cubicBezTo>
                      <a:pt x="19565" y="6764"/>
                      <a:pt x="19584" y="6764"/>
                      <a:pt x="19603" y="6764"/>
                    </a:cubicBezTo>
                    <a:cubicBezTo>
                      <a:pt x="22828" y="6827"/>
                      <a:pt x="26006" y="6980"/>
                      <a:pt x="29208" y="7394"/>
                    </a:cubicBezTo>
                    <a:cubicBezTo>
                      <a:pt x="29223" y="7396"/>
                      <a:pt x="29238" y="7397"/>
                      <a:pt x="29254" y="7397"/>
                    </a:cubicBezTo>
                    <a:cubicBezTo>
                      <a:pt x="29497" y="7397"/>
                      <a:pt x="29784" y="7159"/>
                      <a:pt x="29822" y="6925"/>
                    </a:cubicBezTo>
                    <a:cubicBezTo>
                      <a:pt x="29958" y="6103"/>
                      <a:pt x="30123" y="5293"/>
                      <a:pt x="30299" y="4486"/>
                    </a:cubicBezTo>
                    <a:lnTo>
                      <a:pt x="30299" y="4486"/>
                    </a:lnTo>
                    <a:cubicBezTo>
                      <a:pt x="30618" y="5432"/>
                      <a:pt x="31093" y="6297"/>
                      <a:pt x="31837" y="6748"/>
                    </a:cubicBezTo>
                    <a:cubicBezTo>
                      <a:pt x="32732" y="7292"/>
                      <a:pt x="34128" y="7466"/>
                      <a:pt x="35658" y="7466"/>
                    </a:cubicBezTo>
                    <a:cubicBezTo>
                      <a:pt x="38148" y="7466"/>
                      <a:pt x="40990" y="7004"/>
                      <a:pt x="42595" y="6922"/>
                    </a:cubicBezTo>
                    <a:cubicBezTo>
                      <a:pt x="42963" y="6903"/>
                      <a:pt x="43197" y="6643"/>
                      <a:pt x="43232" y="6284"/>
                    </a:cubicBezTo>
                    <a:cubicBezTo>
                      <a:pt x="43285" y="5606"/>
                      <a:pt x="43381" y="4933"/>
                      <a:pt x="43520" y="4270"/>
                    </a:cubicBezTo>
                    <a:lnTo>
                      <a:pt x="43520" y="4270"/>
                    </a:lnTo>
                    <a:cubicBezTo>
                      <a:pt x="43895" y="5765"/>
                      <a:pt x="44394" y="7123"/>
                      <a:pt x="46066" y="7515"/>
                    </a:cubicBezTo>
                    <a:cubicBezTo>
                      <a:pt x="46207" y="7547"/>
                      <a:pt x="46352" y="7562"/>
                      <a:pt x="46500" y="7562"/>
                    </a:cubicBezTo>
                    <a:cubicBezTo>
                      <a:pt x="47405" y="7562"/>
                      <a:pt x="48417" y="7034"/>
                      <a:pt x="49224" y="7034"/>
                    </a:cubicBezTo>
                    <a:cubicBezTo>
                      <a:pt x="49476" y="7034"/>
                      <a:pt x="49709" y="7086"/>
                      <a:pt x="49911" y="7222"/>
                    </a:cubicBezTo>
                    <a:cubicBezTo>
                      <a:pt x="50814" y="7825"/>
                      <a:pt x="50746" y="14182"/>
                      <a:pt x="50776" y="15420"/>
                    </a:cubicBezTo>
                    <a:cubicBezTo>
                      <a:pt x="50786" y="15830"/>
                      <a:pt x="51110" y="16035"/>
                      <a:pt x="51429" y="16035"/>
                    </a:cubicBezTo>
                    <a:cubicBezTo>
                      <a:pt x="51747" y="16035"/>
                      <a:pt x="52060" y="15830"/>
                      <a:pt x="52051" y="15420"/>
                    </a:cubicBezTo>
                    <a:cubicBezTo>
                      <a:pt x="51972" y="12244"/>
                      <a:pt x="51593" y="9091"/>
                      <a:pt x="51083" y="5957"/>
                    </a:cubicBezTo>
                    <a:cubicBezTo>
                      <a:pt x="51033" y="5653"/>
                      <a:pt x="50720" y="5500"/>
                      <a:pt x="50439" y="5500"/>
                    </a:cubicBezTo>
                    <a:cubicBezTo>
                      <a:pt x="50391" y="5500"/>
                      <a:pt x="50344" y="5505"/>
                      <a:pt x="50299" y="5514"/>
                    </a:cubicBezTo>
                    <a:cubicBezTo>
                      <a:pt x="49424" y="5685"/>
                      <a:pt x="48401" y="5998"/>
                      <a:pt x="47424" y="5998"/>
                    </a:cubicBezTo>
                    <a:cubicBezTo>
                      <a:pt x="46564" y="5998"/>
                      <a:pt x="45740" y="5756"/>
                      <a:pt x="45084" y="4961"/>
                    </a:cubicBezTo>
                    <a:cubicBezTo>
                      <a:pt x="44521" y="4277"/>
                      <a:pt x="44452" y="2541"/>
                      <a:pt x="44154" y="1707"/>
                    </a:cubicBezTo>
                    <a:cubicBezTo>
                      <a:pt x="44048" y="1409"/>
                      <a:pt x="43783" y="1253"/>
                      <a:pt x="43522" y="1253"/>
                    </a:cubicBezTo>
                    <a:cubicBezTo>
                      <a:pt x="43269" y="1253"/>
                      <a:pt x="43021" y="1399"/>
                      <a:pt x="42925" y="1707"/>
                    </a:cubicBezTo>
                    <a:cubicBezTo>
                      <a:pt x="41901" y="4986"/>
                      <a:pt x="42022" y="5786"/>
                      <a:pt x="38106" y="5817"/>
                    </a:cubicBezTo>
                    <a:cubicBezTo>
                      <a:pt x="37796" y="5820"/>
                      <a:pt x="37494" y="5822"/>
                      <a:pt x="37201" y="5822"/>
                    </a:cubicBezTo>
                    <a:cubicBezTo>
                      <a:pt x="33821" y="5822"/>
                      <a:pt x="31556" y="5496"/>
                      <a:pt x="30925" y="1391"/>
                    </a:cubicBezTo>
                    <a:cubicBezTo>
                      <a:pt x="30877" y="1082"/>
                      <a:pt x="30613" y="936"/>
                      <a:pt x="30340" y="936"/>
                    </a:cubicBezTo>
                    <a:cubicBezTo>
                      <a:pt x="30056" y="936"/>
                      <a:pt x="29763" y="1094"/>
                      <a:pt x="29695" y="1391"/>
                    </a:cubicBezTo>
                    <a:cubicBezTo>
                      <a:pt x="28880" y="5013"/>
                      <a:pt x="28097" y="5651"/>
                      <a:pt x="25555" y="5651"/>
                    </a:cubicBezTo>
                    <a:cubicBezTo>
                      <a:pt x="24954" y="5651"/>
                      <a:pt x="24256" y="5615"/>
                      <a:pt x="23437" y="5575"/>
                    </a:cubicBezTo>
                    <a:cubicBezTo>
                      <a:pt x="23323" y="5570"/>
                      <a:pt x="23206" y="5567"/>
                      <a:pt x="23085" y="5567"/>
                    </a:cubicBezTo>
                    <a:cubicBezTo>
                      <a:pt x="22431" y="5567"/>
                      <a:pt x="21683" y="5635"/>
                      <a:pt x="20974" y="5635"/>
                    </a:cubicBezTo>
                    <a:cubicBezTo>
                      <a:pt x="20482" y="5635"/>
                      <a:pt x="20009" y="5602"/>
                      <a:pt x="19602" y="5491"/>
                    </a:cubicBezTo>
                    <a:cubicBezTo>
                      <a:pt x="17211" y="4835"/>
                      <a:pt x="16663" y="3362"/>
                      <a:pt x="16459" y="616"/>
                    </a:cubicBezTo>
                    <a:cubicBezTo>
                      <a:pt x="16430" y="208"/>
                      <a:pt x="16144" y="1"/>
                      <a:pt x="1584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4388950" y="3018700"/>
                <a:ext cx="832550" cy="352475"/>
              </a:xfrm>
              <a:custGeom>
                <a:avLst/>
                <a:gdLst/>
                <a:ahLst/>
                <a:cxnLst/>
                <a:rect l="l" t="t" r="r" b="b"/>
                <a:pathLst>
                  <a:path w="33302" h="14099" extrusionOk="0">
                    <a:moveTo>
                      <a:pt x="8548" y="1"/>
                    </a:moveTo>
                    <a:cubicBezTo>
                      <a:pt x="8490" y="1"/>
                      <a:pt x="8428" y="9"/>
                      <a:pt x="8363" y="27"/>
                    </a:cubicBezTo>
                    <a:cubicBezTo>
                      <a:pt x="3706" y="1323"/>
                      <a:pt x="0" y="6688"/>
                      <a:pt x="2475" y="11517"/>
                    </a:cubicBezTo>
                    <a:cubicBezTo>
                      <a:pt x="3414" y="13350"/>
                      <a:pt x="4962" y="13986"/>
                      <a:pt x="6678" y="13986"/>
                    </a:cubicBezTo>
                    <a:cubicBezTo>
                      <a:pt x="8930" y="13986"/>
                      <a:pt x="11470" y="12890"/>
                      <a:pt x="13303" y="11961"/>
                    </a:cubicBezTo>
                    <a:cubicBezTo>
                      <a:pt x="14309" y="11451"/>
                      <a:pt x="15446" y="10449"/>
                      <a:pt x="16500" y="10449"/>
                    </a:cubicBezTo>
                    <a:cubicBezTo>
                      <a:pt x="16580" y="10449"/>
                      <a:pt x="16660" y="10454"/>
                      <a:pt x="16739" y="10467"/>
                    </a:cubicBezTo>
                    <a:cubicBezTo>
                      <a:pt x="18175" y="10691"/>
                      <a:pt x="19669" y="12546"/>
                      <a:pt x="21018" y="13183"/>
                    </a:cubicBezTo>
                    <a:cubicBezTo>
                      <a:pt x="22240" y="13760"/>
                      <a:pt x="23471" y="14098"/>
                      <a:pt x="24688" y="14098"/>
                    </a:cubicBezTo>
                    <a:cubicBezTo>
                      <a:pt x="25878" y="14098"/>
                      <a:pt x="27054" y="13775"/>
                      <a:pt x="28197" y="13036"/>
                    </a:cubicBezTo>
                    <a:cubicBezTo>
                      <a:pt x="33302" y="9728"/>
                      <a:pt x="32002" y="4459"/>
                      <a:pt x="27438" y="1667"/>
                    </a:cubicBezTo>
                    <a:cubicBezTo>
                      <a:pt x="27327" y="1599"/>
                      <a:pt x="27217" y="1569"/>
                      <a:pt x="27114" y="1569"/>
                    </a:cubicBezTo>
                    <a:cubicBezTo>
                      <a:pt x="26567" y="1569"/>
                      <a:pt x="26205" y="2408"/>
                      <a:pt x="26794" y="2768"/>
                    </a:cubicBezTo>
                    <a:cubicBezTo>
                      <a:pt x="30612" y="5103"/>
                      <a:pt x="30193" y="12756"/>
                      <a:pt x="24513" y="12756"/>
                    </a:cubicBezTo>
                    <a:cubicBezTo>
                      <a:pt x="23986" y="12756"/>
                      <a:pt x="23415" y="12690"/>
                      <a:pt x="22798" y="12548"/>
                    </a:cubicBezTo>
                    <a:cubicBezTo>
                      <a:pt x="20741" y="12076"/>
                      <a:pt x="18550" y="10100"/>
                      <a:pt x="17014" y="8853"/>
                    </a:cubicBezTo>
                    <a:cubicBezTo>
                      <a:pt x="16880" y="8744"/>
                      <a:pt x="16708" y="8667"/>
                      <a:pt x="16536" y="8667"/>
                    </a:cubicBezTo>
                    <a:cubicBezTo>
                      <a:pt x="16436" y="8667"/>
                      <a:pt x="16335" y="8693"/>
                      <a:pt x="16242" y="8753"/>
                    </a:cubicBezTo>
                    <a:cubicBezTo>
                      <a:pt x="14115" y="10140"/>
                      <a:pt x="11783" y="11575"/>
                      <a:pt x="9321" y="12264"/>
                    </a:cubicBezTo>
                    <a:cubicBezTo>
                      <a:pt x="8620" y="12460"/>
                      <a:pt x="7984" y="12550"/>
                      <a:pt x="7411" y="12550"/>
                    </a:cubicBezTo>
                    <a:cubicBezTo>
                      <a:pt x="1517" y="12550"/>
                      <a:pt x="2330" y="3031"/>
                      <a:pt x="8702" y="1257"/>
                    </a:cubicBezTo>
                    <a:cubicBezTo>
                      <a:pt x="9427" y="1055"/>
                      <a:pt x="9203" y="1"/>
                      <a:pt x="8548"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5"/>
              <p:cNvSpPr/>
              <p:nvPr/>
            </p:nvSpPr>
            <p:spPr>
              <a:xfrm>
                <a:off x="3663725" y="3019025"/>
                <a:ext cx="949850" cy="536175"/>
              </a:xfrm>
              <a:custGeom>
                <a:avLst/>
                <a:gdLst/>
                <a:ahLst/>
                <a:cxnLst/>
                <a:rect l="l" t="t" r="r" b="b"/>
                <a:pathLst>
                  <a:path w="37994" h="21447" extrusionOk="0">
                    <a:moveTo>
                      <a:pt x="37039" y="0"/>
                    </a:moveTo>
                    <a:cubicBezTo>
                      <a:pt x="36994" y="0"/>
                      <a:pt x="36947" y="5"/>
                      <a:pt x="36899" y="14"/>
                    </a:cubicBezTo>
                    <a:cubicBezTo>
                      <a:pt x="29888" y="1386"/>
                      <a:pt x="23764" y="4705"/>
                      <a:pt x="17874" y="8646"/>
                    </a:cubicBezTo>
                    <a:cubicBezTo>
                      <a:pt x="12408" y="12300"/>
                      <a:pt x="6849" y="17801"/>
                      <a:pt x="678" y="20172"/>
                    </a:cubicBezTo>
                    <a:cubicBezTo>
                      <a:pt x="0" y="20433"/>
                      <a:pt x="192" y="21447"/>
                      <a:pt x="789" y="21447"/>
                    </a:cubicBezTo>
                    <a:cubicBezTo>
                      <a:pt x="860" y="21447"/>
                      <a:pt x="935" y="21433"/>
                      <a:pt x="1016" y="21401"/>
                    </a:cubicBezTo>
                    <a:cubicBezTo>
                      <a:pt x="6351" y="19352"/>
                      <a:pt x="11149" y="14853"/>
                      <a:pt x="15801" y="11611"/>
                    </a:cubicBezTo>
                    <a:cubicBezTo>
                      <a:pt x="22412" y="7006"/>
                      <a:pt x="29218" y="2813"/>
                      <a:pt x="37237" y="1244"/>
                    </a:cubicBezTo>
                    <a:cubicBezTo>
                      <a:pt x="37994" y="1095"/>
                      <a:pt x="37739" y="0"/>
                      <a:pt x="37039"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5"/>
              <p:cNvSpPr/>
              <p:nvPr/>
            </p:nvSpPr>
            <p:spPr>
              <a:xfrm>
                <a:off x="4783175" y="3251675"/>
                <a:ext cx="35825" cy="1406825"/>
              </a:xfrm>
              <a:custGeom>
                <a:avLst/>
                <a:gdLst/>
                <a:ahLst/>
                <a:cxnLst/>
                <a:rect l="l" t="t" r="r" b="b"/>
                <a:pathLst>
                  <a:path w="1433" h="56273" extrusionOk="0">
                    <a:moveTo>
                      <a:pt x="637" y="0"/>
                    </a:moveTo>
                    <a:cubicBezTo>
                      <a:pt x="318" y="0"/>
                      <a:pt x="0" y="205"/>
                      <a:pt x="0" y="616"/>
                    </a:cubicBezTo>
                    <a:cubicBezTo>
                      <a:pt x="5" y="18963"/>
                      <a:pt x="153" y="37311"/>
                      <a:pt x="158" y="55657"/>
                    </a:cubicBezTo>
                    <a:cubicBezTo>
                      <a:pt x="158" y="56068"/>
                      <a:pt x="477" y="56273"/>
                      <a:pt x="795" y="56273"/>
                    </a:cubicBezTo>
                    <a:cubicBezTo>
                      <a:pt x="1114" y="56273"/>
                      <a:pt x="1433" y="56068"/>
                      <a:pt x="1433" y="55657"/>
                    </a:cubicBezTo>
                    <a:cubicBezTo>
                      <a:pt x="1427" y="37311"/>
                      <a:pt x="1280" y="18963"/>
                      <a:pt x="1275" y="616"/>
                    </a:cubicBezTo>
                    <a:cubicBezTo>
                      <a:pt x="1275" y="206"/>
                      <a:pt x="956" y="0"/>
                      <a:pt x="63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5"/>
              <p:cNvSpPr/>
              <p:nvPr/>
            </p:nvSpPr>
            <p:spPr>
              <a:xfrm>
                <a:off x="4858625" y="4196650"/>
                <a:ext cx="111825" cy="188825"/>
              </a:xfrm>
              <a:custGeom>
                <a:avLst/>
                <a:gdLst/>
                <a:ahLst/>
                <a:cxnLst/>
                <a:rect l="l" t="t" r="r" b="b"/>
                <a:pathLst>
                  <a:path w="4473" h="7553" extrusionOk="0">
                    <a:moveTo>
                      <a:pt x="1895" y="1361"/>
                    </a:moveTo>
                    <a:cubicBezTo>
                      <a:pt x="2525" y="1361"/>
                      <a:pt x="2660" y="2822"/>
                      <a:pt x="2692" y="3335"/>
                    </a:cubicBezTo>
                    <a:cubicBezTo>
                      <a:pt x="2730" y="3931"/>
                      <a:pt x="2804" y="6165"/>
                      <a:pt x="1847" y="6281"/>
                    </a:cubicBezTo>
                    <a:cubicBezTo>
                      <a:pt x="1841" y="6282"/>
                      <a:pt x="1835" y="6282"/>
                      <a:pt x="1830" y="6282"/>
                    </a:cubicBezTo>
                    <a:cubicBezTo>
                      <a:pt x="1276" y="6282"/>
                      <a:pt x="1431" y="2824"/>
                      <a:pt x="1528" y="1499"/>
                    </a:cubicBezTo>
                    <a:lnTo>
                      <a:pt x="1528" y="1499"/>
                    </a:lnTo>
                    <a:cubicBezTo>
                      <a:pt x="1539" y="1492"/>
                      <a:pt x="1551" y="1485"/>
                      <a:pt x="1562" y="1478"/>
                    </a:cubicBezTo>
                    <a:cubicBezTo>
                      <a:pt x="1686" y="1397"/>
                      <a:pt x="1797" y="1361"/>
                      <a:pt x="1895" y="1361"/>
                    </a:cubicBezTo>
                    <a:close/>
                    <a:moveTo>
                      <a:pt x="1999" y="0"/>
                    </a:moveTo>
                    <a:cubicBezTo>
                      <a:pt x="1680" y="0"/>
                      <a:pt x="1320" y="116"/>
                      <a:pt x="919" y="376"/>
                    </a:cubicBezTo>
                    <a:cubicBezTo>
                      <a:pt x="857" y="417"/>
                      <a:pt x="805" y="463"/>
                      <a:pt x="764" y="512"/>
                    </a:cubicBezTo>
                    <a:lnTo>
                      <a:pt x="764" y="512"/>
                    </a:lnTo>
                    <a:cubicBezTo>
                      <a:pt x="527" y="586"/>
                      <a:pt x="322" y="778"/>
                      <a:pt x="289" y="1085"/>
                    </a:cubicBezTo>
                    <a:cubicBezTo>
                      <a:pt x="121" y="2653"/>
                      <a:pt x="0" y="4334"/>
                      <a:pt x="312" y="5892"/>
                    </a:cubicBezTo>
                    <a:cubicBezTo>
                      <a:pt x="508" y="6872"/>
                      <a:pt x="1094" y="7553"/>
                      <a:pt x="1824" y="7553"/>
                    </a:cubicBezTo>
                    <a:cubicBezTo>
                      <a:pt x="2200" y="7553"/>
                      <a:pt x="2615" y="7373"/>
                      <a:pt x="3034" y="6961"/>
                    </a:cubicBezTo>
                    <a:cubicBezTo>
                      <a:pt x="4473" y="5548"/>
                      <a:pt x="4211" y="0"/>
                      <a:pt x="199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5"/>
              <p:cNvSpPr/>
              <p:nvPr/>
            </p:nvSpPr>
            <p:spPr>
              <a:xfrm>
                <a:off x="4858625" y="3838375"/>
                <a:ext cx="111825" cy="188800"/>
              </a:xfrm>
              <a:custGeom>
                <a:avLst/>
                <a:gdLst/>
                <a:ahLst/>
                <a:cxnLst/>
                <a:rect l="l" t="t" r="r" b="b"/>
                <a:pathLst>
                  <a:path w="4473" h="7552" extrusionOk="0">
                    <a:moveTo>
                      <a:pt x="1895" y="1362"/>
                    </a:moveTo>
                    <a:cubicBezTo>
                      <a:pt x="2525" y="1362"/>
                      <a:pt x="2660" y="2822"/>
                      <a:pt x="2692" y="3333"/>
                    </a:cubicBezTo>
                    <a:cubicBezTo>
                      <a:pt x="2730" y="3931"/>
                      <a:pt x="2804" y="6164"/>
                      <a:pt x="1847" y="6281"/>
                    </a:cubicBezTo>
                    <a:cubicBezTo>
                      <a:pt x="1841" y="6282"/>
                      <a:pt x="1835" y="6282"/>
                      <a:pt x="1830" y="6282"/>
                    </a:cubicBezTo>
                    <a:cubicBezTo>
                      <a:pt x="1276" y="6282"/>
                      <a:pt x="1430" y="2825"/>
                      <a:pt x="1527" y="1500"/>
                    </a:cubicBezTo>
                    <a:lnTo>
                      <a:pt x="1527" y="1500"/>
                    </a:lnTo>
                    <a:cubicBezTo>
                      <a:pt x="1539" y="1493"/>
                      <a:pt x="1551" y="1486"/>
                      <a:pt x="1562" y="1478"/>
                    </a:cubicBezTo>
                    <a:cubicBezTo>
                      <a:pt x="1686" y="1397"/>
                      <a:pt x="1797" y="1362"/>
                      <a:pt x="1895" y="1362"/>
                    </a:cubicBezTo>
                    <a:close/>
                    <a:moveTo>
                      <a:pt x="2000" y="0"/>
                    </a:moveTo>
                    <a:cubicBezTo>
                      <a:pt x="1681" y="0"/>
                      <a:pt x="1320" y="116"/>
                      <a:pt x="919" y="377"/>
                    </a:cubicBezTo>
                    <a:cubicBezTo>
                      <a:pt x="857" y="417"/>
                      <a:pt x="806" y="462"/>
                      <a:pt x="765" y="512"/>
                    </a:cubicBezTo>
                    <a:lnTo>
                      <a:pt x="765" y="512"/>
                    </a:lnTo>
                    <a:cubicBezTo>
                      <a:pt x="528" y="586"/>
                      <a:pt x="322" y="777"/>
                      <a:pt x="289" y="1085"/>
                    </a:cubicBezTo>
                    <a:cubicBezTo>
                      <a:pt x="121" y="2655"/>
                      <a:pt x="0" y="4335"/>
                      <a:pt x="312" y="5892"/>
                    </a:cubicBezTo>
                    <a:cubicBezTo>
                      <a:pt x="508" y="6872"/>
                      <a:pt x="1094" y="7552"/>
                      <a:pt x="1824" y="7552"/>
                    </a:cubicBezTo>
                    <a:cubicBezTo>
                      <a:pt x="2200" y="7552"/>
                      <a:pt x="2615" y="7372"/>
                      <a:pt x="3034" y="6960"/>
                    </a:cubicBezTo>
                    <a:cubicBezTo>
                      <a:pt x="4473" y="5549"/>
                      <a:pt x="4211" y="0"/>
                      <a:pt x="20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4858625" y="3511575"/>
                <a:ext cx="111825" cy="188825"/>
              </a:xfrm>
              <a:custGeom>
                <a:avLst/>
                <a:gdLst/>
                <a:ahLst/>
                <a:cxnLst/>
                <a:rect l="l" t="t" r="r" b="b"/>
                <a:pathLst>
                  <a:path w="4473" h="7553" extrusionOk="0">
                    <a:moveTo>
                      <a:pt x="1895" y="1362"/>
                    </a:moveTo>
                    <a:cubicBezTo>
                      <a:pt x="2525" y="1362"/>
                      <a:pt x="2660" y="2823"/>
                      <a:pt x="2692" y="3334"/>
                    </a:cubicBezTo>
                    <a:cubicBezTo>
                      <a:pt x="2730" y="3932"/>
                      <a:pt x="2804" y="6166"/>
                      <a:pt x="1847" y="6282"/>
                    </a:cubicBezTo>
                    <a:cubicBezTo>
                      <a:pt x="1841" y="6282"/>
                      <a:pt x="1835" y="6283"/>
                      <a:pt x="1830" y="6283"/>
                    </a:cubicBezTo>
                    <a:cubicBezTo>
                      <a:pt x="1276" y="6283"/>
                      <a:pt x="1431" y="2824"/>
                      <a:pt x="1528" y="1500"/>
                    </a:cubicBezTo>
                    <a:lnTo>
                      <a:pt x="1528" y="1500"/>
                    </a:lnTo>
                    <a:cubicBezTo>
                      <a:pt x="1539" y="1493"/>
                      <a:pt x="1551" y="1486"/>
                      <a:pt x="1562" y="1479"/>
                    </a:cubicBezTo>
                    <a:cubicBezTo>
                      <a:pt x="1686" y="1398"/>
                      <a:pt x="1797" y="1362"/>
                      <a:pt x="1895" y="1362"/>
                    </a:cubicBezTo>
                    <a:close/>
                    <a:moveTo>
                      <a:pt x="2000" y="1"/>
                    </a:moveTo>
                    <a:cubicBezTo>
                      <a:pt x="1681" y="1"/>
                      <a:pt x="1320" y="117"/>
                      <a:pt x="919" y="377"/>
                    </a:cubicBezTo>
                    <a:cubicBezTo>
                      <a:pt x="857" y="417"/>
                      <a:pt x="806" y="463"/>
                      <a:pt x="765" y="512"/>
                    </a:cubicBezTo>
                    <a:lnTo>
                      <a:pt x="765" y="512"/>
                    </a:lnTo>
                    <a:cubicBezTo>
                      <a:pt x="528" y="586"/>
                      <a:pt x="322" y="777"/>
                      <a:pt x="289" y="1086"/>
                    </a:cubicBezTo>
                    <a:cubicBezTo>
                      <a:pt x="121" y="2653"/>
                      <a:pt x="0" y="4335"/>
                      <a:pt x="312" y="5891"/>
                    </a:cubicBezTo>
                    <a:cubicBezTo>
                      <a:pt x="508" y="6872"/>
                      <a:pt x="1094" y="7553"/>
                      <a:pt x="1824" y="7553"/>
                    </a:cubicBezTo>
                    <a:cubicBezTo>
                      <a:pt x="2200" y="7553"/>
                      <a:pt x="2615" y="7372"/>
                      <a:pt x="3034" y="6960"/>
                    </a:cubicBezTo>
                    <a:cubicBezTo>
                      <a:pt x="4473" y="5549"/>
                      <a:pt x="4211" y="1"/>
                      <a:pt x="200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3956600" y="3117400"/>
                <a:ext cx="425175" cy="1259125"/>
              </a:xfrm>
              <a:custGeom>
                <a:avLst/>
                <a:gdLst/>
                <a:ahLst/>
                <a:cxnLst/>
                <a:rect l="l" t="t" r="r" b="b"/>
                <a:pathLst>
                  <a:path w="17007" h="50365" extrusionOk="0">
                    <a:moveTo>
                      <a:pt x="15906" y="0"/>
                    </a:moveTo>
                    <a:cubicBezTo>
                      <a:pt x="14015" y="790"/>
                      <a:pt x="11811" y="1261"/>
                      <a:pt x="10550" y="3152"/>
                    </a:cubicBezTo>
                    <a:cubicBezTo>
                      <a:pt x="8661" y="6143"/>
                      <a:pt x="10078" y="10238"/>
                      <a:pt x="10394" y="13388"/>
                    </a:cubicBezTo>
                    <a:cubicBezTo>
                      <a:pt x="11180" y="20632"/>
                      <a:pt x="11495" y="29137"/>
                      <a:pt x="8503" y="36065"/>
                    </a:cubicBezTo>
                    <a:cubicBezTo>
                      <a:pt x="6771" y="40002"/>
                      <a:pt x="4409" y="42208"/>
                      <a:pt x="1731" y="45514"/>
                    </a:cubicBezTo>
                    <a:cubicBezTo>
                      <a:pt x="944" y="46615"/>
                      <a:pt x="0" y="48034"/>
                      <a:pt x="1417" y="49609"/>
                    </a:cubicBezTo>
                    <a:cubicBezTo>
                      <a:pt x="1892" y="50143"/>
                      <a:pt x="2345" y="50364"/>
                      <a:pt x="2818" y="50364"/>
                    </a:cubicBezTo>
                    <a:cubicBezTo>
                      <a:pt x="3598" y="50364"/>
                      <a:pt x="4433" y="49763"/>
                      <a:pt x="5512" y="48979"/>
                    </a:cubicBezTo>
                    <a:cubicBezTo>
                      <a:pt x="11811" y="44411"/>
                      <a:pt x="14015" y="37011"/>
                      <a:pt x="15276" y="29609"/>
                    </a:cubicBezTo>
                    <a:cubicBezTo>
                      <a:pt x="16063" y="24727"/>
                      <a:pt x="17007" y="19371"/>
                      <a:pt x="16221" y="14489"/>
                    </a:cubicBezTo>
                    <a:cubicBezTo>
                      <a:pt x="15590" y="9765"/>
                      <a:pt x="14960" y="4882"/>
                      <a:pt x="16221" y="158"/>
                    </a:cubicBezTo>
                    <a:lnTo>
                      <a:pt x="1590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036600" y="2188250"/>
                <a:ext cx="2096150" cy="1461875"/>
              </a:xfrm>
              <a:custGeom>
                <a:avLst/>
                <a:gdLst/>
                <a:ahLst/>
                <a:cxnLst/>
                <a:rect l="l" t="t" r="r" b="b"/>
                <a:pathLst>
                  <a:path w="83846" h="58475" extrusionOk="0">
                    <a:moveTo>
                      <a:pt x="72044" y="0"/>
                    </a:moveTo>
                    <a:cubicBezTo>
                      <a:pt x="71844" y="0"/>
                      <a:pt x="71649" y="95"/>
                      <a:pt x="71529" y="309"/>
                    </a:cubicBezTo>
                    <a:cubicBezTo>
                      <a:pt x="67936" y="6736"/>
                      <a:pt x="62753" y="12135"/>
                      <a:pt x="57770" y="17505"/>
                    </a:cubicBezTo>
                    <a:cubicBezTo>
                      <a:pt x="53285" y="22339"/>
                      <a:pt x="48448" y="26908"/>
                      <a:pt x="42705" y="30224"/>
                    </a:cubicBezTo>
                    <a:cubicBezTo>
                      <a:pt x="35789" y="34217"/>
                      <a:pt x="26130" y="37300"/>
                      <a:pt x="16982" y="37300"/>
                    </a:cubicBezTo>
                    <a:cubicBezTo>
                      <a:pt x="11262" y="37300"/>
                      <a:pt x="5742" y="36095"/>
                      <a:pt x="1218" y="33152"/>
                    </a:cubicBezTo>
                    <a:cubicBezTo>
                      <a:pt x="1105" y="33079"/>
                      <a:pt x="993" y="33047"/>
                      <a:pt x="889" y="33047"/>
                    </a:cubicBezTo>
                    <a:cubicBezTo>
                      <a:pt x="355" y="33047"/>
                      <a:pt x="1" y="33880"/>
                      <a:pt x="574" y="34254"/>
                    </a:cubicBezTo>
                    <a:lnTo>
                      <a:pt x="572" y="34254"/>
                    </a:lnTo>
                    <a:cubicBezTo>
                      <a:pt x="5234" y="37284"/>
                      <a:pt x="11027" y="38508"/>
                      <a:pt x="16989" y="38508"/>
                    </a:cubicBezTo>
                    <a:cubicBezTo>
                      <a:pt x="24926" y="38508"/>
                      <a:pt x="33162" y="36339"/>
                      <a:pt x="39429" y="33380"/>
                    </a:cubicBezTo>
                    <a:cubicBezTo>
                      <a:pt x="45937" y="30308"/>
                      <a:pt x="51410" y="25870"/>
                      <a:pt x="56422" y="20758"/>
                    </a:cubicBezTo>
                    <a:cubicBezTo>
                      <a:pt x="59172" y="17952"/>
                      <a:pt x="61795" y="15006"/>
                      <a:pt x="64404" y="12068"/>
                    </a:cubicBezTo>
                    <a:cubicBezTo>
                      <a:pt x="66732" y="9450"/>
                      <a:pt x="68803" y="5371"/>
                      <a:pt x="71379" y="3106"/>
                    </a:cubicBezTo>
                    <a:cubicBezTo>
                      <a:pt x="72012" y="2549"/>
                      <a:pt x="72249" y="2254"/>
                      <a:pt x="72434" y="2254"/>
                    </a:cubicBezTo>
                    <a:cubicBezTo>
                      <a:pt x="72680" y="2254"/>
                      <a:pt x="72832" y="2774"/>
                      <a:pt x="73693" y="3893"/>
                    </a:cubicBezTo>
                    <a:cubicBezTo>
                      <a:pt x="74605" y="5079"/>
                      <a:pt x="75540" y="6253"/>
                      <a:pt x="76548" y="7362"/>
                    </a:cubicBezTo>
                    <a:cubicBezTo>
                      <a:pt x="77501" y="8405"/>
                      <a:pt x="78488" y="9442"/>
                      <a:pt x="79600" y="10317"/>
                    </a:cubicBezTo>
                    <a:cubicBezTo>
                      <a:pt x="79798" y="10471"/>
                      <a:pt x="81857" y="11669"/>
                      <a:pt x="81934" y="11851"/>
                    </a:cubicBezTo>
                    <a:cubicBezTo>
                      <a:pt x="83081" y="14546"/>
                      <a:pt x="77600" y="21521"/>
                      <a:pt x="76185" y="23635"/>
                    </a:cubicBezTo>
                    <a:cubicBezTo>
                      <a:pt x="73592" y="27509"/>
                      <a:pt x="70672" y="31151"/>
                      <a:pt x="67740" y="34771"/>
                    </a:cubicBezTo>
                    <a:cubicBezTo>
                      <a:pt x="62523" y="41208"/>
                      <a:pt x="56669" y="47036"/>
                      <a:pt x="49530" y="51348"/>
                    </a:cubicBezTo>
                    <a:cubicBezTo>
                      <a:pt x="45834" y="53580"/>
                      <a:pt x="41686" y="55704"/>
                      <a:pt x="37409" y="56521"/>
                    </a:cubicBezTo>
                    <a:cubicBezTo>
                      <a:pt x="35687" y="56850"/>
                      <a:pt x="32922" y="57137"/>
                      <a:pt x="30135" y="57137"/>
                    </a:cubicBezTo>
                    <a:cubicBezTo>
                      <a:pt x="27130" y="57137"/>
                      <a:pt x="24099" y="56804"/>
                      <a:pt x="22321" y="55832"/>
                    </a:cubicBezTo>
                    <a:cubicBezTo>
                      <a:pt x="22214" y="55774"/>
                      <a:pt x="22109" y="55748"/>
                      <a:pt x="22010" y="55748"/>
                    </a:cubicBezTo>
                    <a:cubicBezTo>
                      <a:pt x="21440" y="55748"/>
                      <a:pt x="21063" y="56597"/>
                      <a:pt x="21677" y="56931"/>
                    </a:cubicBezTo>
                    <a:cubicBezTo>
                      <a:pt x="23770" y="58075"/>
                      <a:pt x="26927" y="58474"/>
                      <a:pt x="30066" y="58474"/>
                    </a:cubicBezTo>
                    <a:cubicBezTo>
                      <a:pt x="32909" y="58474"/>
                      <a:pt x="35737" y="58147"/>
                      <a:pt x="37748" y="57750"/>
                    </a:cubicBezTo>
                    <a:cubicBezTo>
                      <a:pt x="44527" y="56416"/>
                      <a:pt x="51122" y="52288"/>
                      <a:pt x="56445" y="48070"/>
                    </a:cubicBezTo>
                    <a:cubicBezTo>
                      <a:pt x="62644" y="43159"/>
                      <a:pt x="67614" y="37128"/>
                      <a:pt x="72441" y="30911"/>
                    </a:cubicBezTo>
                    <a:cubicBezTo>
                      <a:pt x="77015" y="25021"/>
                      <a:pt x="81178" y="18878"/>
                      <a:pt x="83719" y="11825"/>
                    </a:cubicBezTo>
                    <a:cubicBezTo>
                      <a:pt x="83845" y="11470"/>
                      <a:pt x="83570" y="11164"/>
                      <a:pt x="83273" y="11041"/>
                    </a:cubicBezTo>
                    <a:cubicBezTo>
                      <a:pt x="78672" y="9114"/>
                      <a:pt x="75440" y="4219"/>
                      <a:pt x="72631" y="309"/>
                    </a:cubicBezTo>
                    <a:cubicBezTo>
                      <a:pt x="72490" y="114"/>
                      <a:pt x="72264" y="0"/>
                      <a:pt x="7204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575200" y="3590250"/>
                <a:ext cx="61925" cy="1006225"/>
              </a:xfrm>
              <a:custGeom>
                <a:avLst/>
                <a:gdLst/>
                <a:ahLst/>
                <a:cxnLst/>
                <a:rect l="l" t="t" r="r" b="b"/>
                <a:pathLst>
                  <a:path w="2477" h="40249" extrusionOk="0">
                    <a:moveTo>
                      <a:pt x="780" y="1"/>
                    </a:moveTo>
                    <a:cubicBezTo>
                      <a:pt x="461" y="1"/>
                      <a:pt x="139" y="206"/>
                      <a:pt x="132" y="617"/>
                    </a:cubicBezTo>
                    <a:cubicBezTo>
                      <a:pt x="0" y="8155"/>
                      <a:pt x="193" y="15715"/>
                      <a:pt x="319" y="23254"/>
                    </a:cubicBezTo>
                    <a:cubicBezTo>
                      <a:pt x="377" y="26730"/>
                      <a:pt x="475" y="30216"/>
                      <a:pt x="686" y="33688"/>
                    </a:cubicBezTo>
                    <a:cubicBezTo>
                      <a:pt x="758" y="34881"/>
                      <a:pt x="680" y="36294"/>
                      <a:pt x="949" y="37434"/>
                    </a:cubicBezTo>
                    <a:lnTo>
                      <a:pt x="1010" y="38279"/>
                    </a:lnTo>
                    <a:cubicBezTo>
                      <a:pt x="892" y="38734"/>
                      <a:pt x="916" y="39013"/>
                      <a:pt x="1084" y="39115"/>
                    </a:cubicBezTo>
                    <a:lnTo>
                      <a:pt x="1084" y="39115"/>
                    </a:lnTo>
                    <a:cubicBezTo>
                      <a:pt x="892" y="39391"/>
                      <a:pt x="878" y="39819"/>
                      <a:pt x="1235" y="40066"/>
                    </a:cubicBezTo>
                    <a:lnTo>
                      <a:pt x="1356" y="40150"/>
                    </a:lnTo>
                    <a:cubicBezTo>
                      <a:pt x="1455" y="40219"/>
                      <a:pt x="1560" y="40249"/>
                      <a:pt x="1664" y="40249"/>
                    </a:cubicBezTo>
                    <a:cubicBezTo>
                      <a:pt x="1994" y="40249"/>
                      <a:pt x="2304" y="39942"/>
                      <a:pt x="2315" y="39600"/>
                    </a:cubicBezTo>
                    <a:cubicBezTo>
                      <a:pt x="2476" y="34195"/>
                      <a:pt x="1684" y="28673"/>
                      <a:pt x="1594" y="23256"/>
                    </a:cubicBezTo>
                    <a:cubicBezTo>
                      <a:pt x="1468" y="15715"/>
                      <a:pt x="1275" y="8155"/>
                      <a:pt x="1406" y="617"/>
                    </a:cubicBezTo>
                    <a:cubicBezTo>
                      <a:pt x="1413" y="206"/>
                      <a:pt x="1098" y="1"/>
                      <a:pt x="780"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192850" y="3109550"/>
                <a:ext cx="413400" cy="1078800"/>
              </a:xfrm>
              <a:custGeom>
                <a:avLst/>
                <a:gdLst/>
                <a:ahLst/>
                <a:cxnLst/>
                <a:rect l="l" t="t" r="r" b="b"/>
                <a:pathLst>
                  <a:path w="16536" h="43152" extrusionOk="0">
                    <a:moveTo>
                      <a:pt x="1418" y="0"/>
                    </a:moveTo>
                    <a:lnTo>
                      <a:pt x="1418" y="0"/>
                    </a:lnTo>
                    <a:cubicBezTo>
                      <a:pt x="1575" y="2678"/>
                      <a:pt x="630" y="5356"/>
                      <a:pt x="472" y="8032"/>
                    </a:cubicBezTo>
                    <a:cubicBezTo>
                      <a:pt x="1" y="13230"/>
                      <a:pt x="1" y="18112"/>
                      <a:pt x="946" y="23308"/>
                    </a:cubicBezTo>
                    <a:cubicBezTo>
                      <a:pt x="2205" y="30710"/>
                      <a:pt x="5984" y="40790"/>
                      <a:pt x="14489" y="42522"/>
                    </a:cubicBezTo>
                    <a:cubicBezTo>
                      <a:pt x="15119" y="42678"/>
                      <a:pt x="15592" y="42994"/>
                      <a:pt x="16220" y="43152"/>
                    </a:cubicBezTo>
                    <a:cubicBezTo>
                      <a:pt x="16536" y="40946"/>
                      <a:pt x="16064" y="38270"/>
                      <a:pt x="16064" y="35906"/>
                    </a:cubicBezTo>
                    <a:cubicBezTo>
                      <a:pt x="9447" y="35120"/>
                      <a:pt x="5037" y="26457"/>
                      <a:pt x="4251" y="20630"/>
                    </a:cubicBezTo>
                    <a:cubicBezTo>
                      <a:pt x="3306" y="14333"/>
                      <a:pt x="3464" y="7087"/>
                      <a:pt x="5982" y="1104"/>
                    </a:cubicBezTo>
                    <a:cubicBezTo>
                      <a:pt x="4567" y="946"/>
                      <a:pt x="2677" y="158"/>
                      <a:pt x="1575" y="158"/>
                    </a:cubicBezTo>
                    <a:lnTo>
                      <a:pt x="1418"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4149275" y="2865575"/>
                <a:ext cx="497125" cy="361750"/>
              </a:xfrm>
              <a:custGeom>
                <a:avLst/>
                <a:gdLst/>
                <a:ahLst/>
                <a:cxnLst/>
                <a:rect l="l" t="t" r="r" b="b"/>
                <a:pathLst>
                  <a:path w="19885" h="14470" extrusionOk="0">
                    <a:moveTo>
                      <a:pt x="14946" y="1"/>
                    </a:moveTo>
                    <a:cubicBezTo>
                      <a:pt x="11143" y="1"/>
                      <a:pt x="7072" y="450"/>
                      <a:pt x="3999" y="2242"/>
                    </a:cubicBezTo>
                    <a:cubicBezTo>
                      <a:pt x="70" y="4528"/>
                      <a:pt x="21" y="9823"/>
                      <a:pt x="2" y="13854"/>
                    </a:cubicBezTo>
                    <a:cubicBezTo>
                      <a:pt x="0" y="14265"/>
                      <a:pt x="318" y="14470"/>
                      <a:pt x="637" y="14470"/>
                    </a:cubicBezTo>
                    <a:cubicBezTo>
                      <a:pt x="956" y="14470"/>
                      <a:pt x="1275" y="14265"/>
                      <a:pt x="1277" y="13854"/>
                    </a:cubicBezTo>
                    <a:cubicBezTo>
                      <a:pt x="1302" y="8965"/>
                      <a:pt x="1594" y="4041"/>
                      <a:pt x="7011" y="2417"/>
                    </a:cubicBezTo>
                    <a:cubicBezTo>
                      <a:pt x="9783" y="1587"/>
                      <a:pt x="12739" y="1307"/>
                      <a:pt x="15665" y="1307"/>
                    </a:cubicBezTo>
                    <a:cubicBezTo>
                      <a:pt x="16807" y="1307"/>
                      <a:pt x="17945" y="1350"/>
                      <a:pt x="19066" y="1419"/>
                    </a:cubicBezTo>
                    <a:cubicBezTo>
                      <a:pt x="19082" y="1420"/>
                      <a:pt x="19097" y="1421"/>
                      <a:pt x="19113" y="1421"/>
                    </a:cubicBezTo>
                    <a:cubicBezTo>
                      <a:pt x="19884" y="1421"/>
                      <a:pt x="19865" y="194"/>
                      <a:pt x="19066" y="144"/>
                    </a:cubicBezTo>
                    <a:cubicBezTo>
                      <a:pt x="17776" y="65"/>
                      <a:pt x="16380" y="1"/>
                      <a:pt x="149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4987275" y="2857375"/>
                <a:ext cx="517900" cy="287100"/>
              </a:xfrm>
              <a:custGeom>
                <a:avLst/>
                <a:gdLst/>
                <a:ahLst/>
                <a:cxnLst/>
                <a:rect l="l" t="t" r="r" b="b"/>
                <a:pathLst>
                  <a:path w="20716" h="11484" extrusionOk="0">
                    <a:moveTo>
                      <a:pt x="802" y="0"/>
                    </a:moveTo>
                    <a:cubicBezTo>
                      <a:pt x="1" y="0"/>
                      <a:pt x="9" y="1255"/>
                      <a:pt x="822" y="1276"/>
                    </a:cubicBezTo>
                    <a:cubicBezTo>
                      <a:pt x="5050" y="1382"/>
                      <a:pt x="9674" y="2003"/>
                      <a:pt x="13742" y="3290"/>
                    </a:cubicBezTo>
                    <a:cubicBezTo>
                      <a:pt x="17521" y="4486"/>
                      <a:pt x="18982" y="7041"/>
                      <a:pt x="19398" y="10875"/>
                    </a:cubicBezTo>
                    <a:cubicBezTo>
                      <a:pt x="19442" y="11279"/>
                      <a:pt x="19784" y="11483"/>
                      <a:pt x="20103" y="11483"/>
                    </a:cubicBezTo>
                    <a:cubicBezTo>
                      <a:pt x="20421" y="11483"/>
                      <a:pt x="20716" y="11281"/>
                      <a:pt x="20671" y="10875"/>
                    </a:cubicBezTo>
                    <a:cubicBezTo>
                      <a:pt x="20325" y="7667"/>
                      <a:pt x="19494" y="4723"/>
                      <a:pt x="16534" y="3050"/>
                    </a:cubicBezTo>
                    <a:cubicBezTo>
                      <a:pt x="12143" y="565"/>
                      <a:pt x="5749" y="123"/>
                      <a:pt x="822" y="1"/>
                    </a:cubicBezTo>
                    <a:cubicBezTo>
                      <a:pt x="815" y="0"/>
                      <a:pt x="808" y="0"/>
                      <a:pt x="80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4434275" y="2688300"/>
                <a:ext cx="218550" cy="200650"/>
              </a:xfrm>
              <a:custGeom>
                <a:avLst/>
                <a:gdLst/>
                <a:ahLst/>
                <a:cxnLst/>
                <a:rect l="l" t="t" r="r" b="b"/>
                <a:pathLst>
                  <a:path w="8742" h="8026" extrusionOk="0">
                    <a:moveTo>
                      <a:pt x="7804" y="1"/>
                    </a:moveTo>
                    <a:cubicBezTo>
                      <a:pt x="7756" y="1"/>
                      <a:pt x="7706" y="6"/>
                      <a:pt x="7653" y="17"/>
                    </a:cubicBezTo>
                    <a:cubicBezTo>
                      <a:pt x="3985" y="805"/>
                      <a:pt x="1046" y="3590"/>
                      <a:pt x="122" y="7234"/>
                    </a:cubicBezTo>
                    <a:cubicBezTo>
                      <a:pt x="0" y="7712"/>
                      <a:pt x="397" y="8026"/>
                      <a:pt x="776" y="8026"/>
                    </a:cubicBezTo>
                    <a:cubicBezTo>
                      <a:pt x="1027" y="8026"/>
                      <a:pt x="1270" y="7889"/>
                      <a:pt x="1351" y="7572"/>
                    </a:cubicBezTo>
                    <a:cubicBezTo>
                      <a:pt x="2172" y="4335"/>
                      <a:pt x="4741" y="1945"/>
                      <a:pt x="7992" y="1247"/>
                    </a:cubicBezTo>
                    <a:cubicBezTo>
                      <a:pt x="8741" y="1084"/>
                      <a:pt x="8494" y="1"/>
                      <a:pt x="780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5"/>
              <p:cNvSpPr/>
              <p:nvPr/>
            </p:nvSpPr>
            <p:spPr>
              <a:xfrm>
                <a:off x="4945775" y="2684175"/>
                <a:ext cx="204800" cy="204450"/>
              </a:xfrm>
              <a:custGeom>
                <a:avLst/>
                <a:gdLst/>
                <a:ahLst/>
                <a:cxnLst/>
                <a:rect l="l" t="t" r="r" b="b"/>
                <a:pathLst>
                  <a:path w="8192" h="8178" extrusionOk="0">
                    <a:moveTo>
                      <a:pt x="905" y="1"/>
                    </a:moveTo>
                    <a:cubicBezTo>
                      <a:pt x="235" y="1"/>
                      <a:pt x="0" y="1067"/>
                      <a:pt x="737" y="1252"/>
                    </a:cubicBezTo>
                    <a:cubicBezTo>
                      <a:pt x="3755" y="2010"/>
                      <a:pt x="6618" y="4279"/>
                      <a:pt x="6883" y="7567"/>
                    </a:cubicBezTo>
                    <a:cubicBezTo>
                      <a:pt x="6917" y="7973"/>
                      <a:pt x="7254" y="8178"/>
                      <a:pt x="7573" y="8178"/>
                    </a:cubicBezTo>
                    <a:cubicBezTo>
                      <a:pt x="7891" y="8178"/>
                      <a:pt x="8191" y="7975"/>
                      <a:pt x="8158" y="7567"/>
                    </a:cubicBezTo>
                    <a:cubicBezTo>
                      <a:pt x="7844" y="3700"/>
                      <a:pt x="4689" y="931"/>
                      <a:pt x="1075" y="23"/>
                    </a:cubicBezTo>
                    <a:cubicBezTo>
                      <a:pt x="1016" y="8"/>
                      <a:pt x="959" y="1"/>
                      <a:pt x="90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4529800" y="2762900"/>
                <a:ext cx="128450" cy="134075"/>
              </a:xfrm>
              <a:custGeom>
                <a:avLst/>
                <a:gdLst/>
                <a:ahLst/>
                <a:cxnLst/>
                <a:rect l="l" t="t" r="r" b="b"/>
                <a:pathLst>
                  <a:path w="5138" h="5363" extrusionOk="0">
                    <a:moveTo>
                      <a:pt x="4340" y="0"/>
                    </a:moveTo>
                    <a:cubicBezTo>
                      <a:pt x="4332" y="0"/>
                      <a:pt x="4324" y="0"/>
                      <a:pt x="4316" y="1"/>
                    </a:cubicBezTo>
                    <a:cubicBezTo>
                      <a:pt x="1714" y="79"/>
                      <a:pt x="466" y="2222"/>
                      <a:pt x="80" y="4563"/>
                    </a:cubicBezTo>
                    <a:cubicBezTo>
                      <a:pt x="1" y="5046"/>
                      <a:pt x="414" y="5363"/>
                      <a:pt x="784" y="5363"/>
                    </a:cubicBezTo>
                    <a:cubicBezTo>
                      <a:pt x="1029" y="5363"/>
                      <a:pt x="1256" y="5224"/>
                      <a:pt x="1309" y="4902"/>
                    </a:cubicBezTo>
                    <a:cubicBezTo>
                      <a:pt x="1593" y="3178"/>
                      <a:pt x="2305" y="1335"/>
                      <a:pt x="4316" y="1275"/>
                    </a:cubicBezTo>
                    <a:cubicBezTo>
                      <a:pt x="5126" y="1251"/>
                      <a:pt x="5137" y="0"/>
                      <a:pt x="434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4967550" y="2774725"/>
                <a:ext cx="104700" cy="102600"/>
              </a:xfrm>
              <a:custGeom>
                <a:avLst/>
                <a:gdLst/>
                <a:ahLst/>
                <a:cxnLst/>
                <a:rect l="l" t="t" r="r" b="b"/>
                <a:pathLst>
                  <a:path w="4188" h="4104" extrusionOk="0">
                    <a:moveTo>
                      <a:pt x="792" y="0"/>
                    </a:moveTo>
                    <a:cubicBezTo>
                      <a:pt x="1" y="0"/>
                      <a:pt x="13" y="1245"/>
                      <a:pt x="821" y="1276"/>
                    </a:cubicBezTo>
                    <a:lnTo>
                      <a:pt x="821" y="1274"/>
                    </a:lnTo>
                    <a:cubicBezTo>
                      <a:pt x="1996" y="1318"/>
                      <a:pt x="2729" y="2603"/>
                      <a:pt x="2885" y="3642"/>
                    </a:cubicBezTo>
                    <a:cubicBezTo>
                      <a:pt x="2934" y="3964"/>
                      <a:pt x="3158" y="4103"/>
                      <a:pt x="3403" y="4103"/>
                    </a:cubicBezTo>
                    <a:cubicBezTo>
                      <a:pt x="3772" y="4103"/>
                      <a:pt x="4188" y="3787"/>
                      <a:pt x="4115" y="3303"/>
                    </a:cubicBezTo>
                    <a:cubicBezTo>
                      <a:pt x="3869" y="1669"/>
                      <a:pt x="2552" y="66"/>
                      <a:pt x="821" y="1"/>
                    </a:cubicBezTo>
                    <a:cubicBezTo>
                      <a:pt x="811" y="1"/>
                      <a:pt x="802" y="0"/>
                      <a:pt x="7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3656100" y="1230625"/>
                <a:ext cx="2199650" cy="1824025"/>
              </a:xfrm>
              <a:custGeom>
                <a:avLst/>
                <a:gdLst/>
                <a:ahLst/>
                <a:cxnLst/>
                <a:rect l="l" t="t" r="r" b="b"/>
                <a:pathLst>
                  <a:path w="87986" h="72961" extrusionOk="0">
                    <a:moveTo>
                      <a:pt x="45340" y="0"/>
                    </a:moveTo>
                    <a:cubicBezTo>
                      <a:pt x="39094" y="0"/>
                      <a:pt x="32778" y="1428"/>
                      <a:pt x="27073" y="4043"/>
                    </a:cubicBezTo>
                    <a:cubicBezTo>
                      <a:pt x="20892" y="6877"/>
                      <a:pt x="15603" y="11852"/>
                      <a:pt x="12437" y="17870"/>
                    </a:cubicBezTo>
                    <a:cubicBezTo>
                      <a:pt x="8241" y="25842"/>
                      <a:pt x="8004" y="34857"/>
                      <a:pt x="6396" y="43529"/>
                    </a:cubicBezTo>
                    <a:cubicBezTo>
                      <a:pt x="5446" y="48664"/>
                      <a:pt x="2431" y="52099"/>
                      <a:pt x="729" y="56801"/>
                    </a:cubicBezTo>
                    <a:cubicBezTo>
                      <a:pt x="122" y="58473"/>
                      <a:pt x="1" y="59771"/>
                      <a:pt x="1220" y="61207"/>
                    </a:cubicBezTo>
                    <a:cubicBezTo>
                      <a:pt x="3117" y="63440"/>
                      <a:pt x="7084" y="64602"/>
                      <a:pt x="9616" y="65968"/>
                    </a:cubicBezTo>
                    <a:cubicBezTo>
                      <a:pt x="13504" y="68066"/>
                      <a:pt x="17395" y="70074"/>
                      <a:pt x="21772" y="70891"/>
                    </a:cubicBezTo>
                    <a:cubicBezTo>
                      <a:pt x="21818" y="70899"/>
                      <a:pt x="21862" y="70903"/>
                      <a:pt x="21905" y="70903"/>
                    </a:cubicBezTo>
                    <a:cubicBezTo>
                      <a:pt x="22609" y="70903"/>
                      <a:pt x="22871" y="69804"/>
                      <a:pt x="22111" y="69662"/>
                    </a:cubicBezTo>
                    <a:lnTo>
                      <a:pt x="22111" y="69660"/>
                    </a:lnTo>
                    <a:cubicBezTo>
                      <a:pt x="17591" y="68818"/>
                      <a:pt x="13579" y="66668"/>
                      <a:pt x="9577" y="64494"/>
                    </a:cubicBezTo>
                    <a:cubicBezTo>
                      <a:pt x="5709" y="62393"/>
                      <a:pt x="623" y="61341"/>
                      <a:pt x="3035" y="55187"/>
                    </a:cubicBezTo>
                    <a:cubicBezTo>
                      <a:pt x="4330" y="51878"/>
                      <a:pt x="6424" y="49262"/>
                      <a:pt x="7280" y="45719"/>
                    </a:cubicBezTo>
                    <a:cubicBezTo>
                      <a:pt x="8290" y="41537"/>
                      <a:pt x="8557" y="37165"/>
                      <a:pt x="9249" y="32925"/>
                    </a:cubicBezTo>
                    <a:cubicBezTo>
                      <a:pt x="10682" y="24137"/>
                      <a:pt x="13500" y="15916"/>
                      <a:pt x="20373" y="9909"/>
                    </a:cubicBezTo>
                    <a:cubicBezTo>
                      <a:pt x="27071" y="4052"/>
                      <a:pt x="36860" y="1173"/>
                      <a:pt x="45717" y="1173"/>
                    </a:cubicBezTo>
                    <a:cubicBezTo>
                      <a:pt x="46005" y="1173"/>
                      <a:pt x="46292" y="1176"/>
                      <a:pt x="46577" y="1183"/>
                    </a:cubicBezTo>
                    <a:cubicBezTo>
                      <a:pt x="65925" y="1593"/>
                      <a:pt x="79312" y="18601"/>
                      <a:pt x="80434" y="37037"/>
                    </a:cubicBezTo>
                    <a:cubicBezTo>
                      <a:pt x="80850" y="43868"/>
                      <a:pt x="79454" y="51477"/>
                      <a:pt x="82437" y="57911"/>
                    </a:cubicBezTo>
                    <a:cubicBezTo>
                      <a:pt x="83928" y="61130"/>
                      <a:pt x="87659" y="64527"/>
                      <a:pt x="83289" y="67338"/>
                    </a:cubicBezTo>
                    <a:cubicBezTo>
                      <a:pt x="80354" y="69227"/>
                      <a:pt x="76505" y="71685"/>
                      <a:pt x="72967" y="71685"/>
                    </a:cubicBezTo>
                    <a:cubicBezTo>
                      <a:pt x="72147" y="71685"/>
                      <a:pt x="72145" y="72960"/>
                      <a:pt x="72967" y="72960"/>
                    </a:cubicBezTo>
                    <a:cubicBezTo>
                      <a:pt x="77113" y="72960"/>
                      <a:pt x="83698" y="69719"/>
                      <a:pt x="86400" y="66554"/>
                    </a:cubicBezTo>
                    <a:cubicBezTo>
                      <a:pt x="87403" y="65379"/>
                      <a:pt x="87986" y="64259"/>
                      <a:pt x="87435" y="62714"/>
                    </a:cubicBezTo>
                    <a:cubicBezTo>
                      <a:pt x="87158" y="61937"/>
                      <a:pt x="86367" y="61397"/>
                      <a:pt x="85874" y="60787"/>
                    </a:cubicBezTo>
                    <a:cubicBezTo>
                      <a:pt x="84040" y="58509"/>
                      <a:pt x="82881" y="56099"/>
                      <a:pt x="82321" y="53216"/>
                    </a:cubicBezTo>
                    <a:cubicBezTo>
                      <a:pt x="80661" y="44657"/>
                      <a:pt x="82921" y="35775"/>
                      <a:pt x="80092" y="27341"/>
                    </a:cubicBezTo>
                    <a:cubicBezTo>
                      <a:pt x="77846" y="20643"/>
                      <a:pt x="74274" y="13630"/>
                      <a:pt x="69025" y="8786"/>
                    </a:cubicBezTo>
                    <a:cubicBezTo>
                      <a:pt x="62451" y="2719"/>
                      <a:pt x="53961" y="0"/>
                      <a:pt x="4534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6713950" y="2369025"/>
                <a:ext cx="344250" cy="280375"/>
              </a:xfrm>
              <a:custGeom>
                <a:avLst/>
                <a:gdLst/>
                <a:ahLst/>
                <a:cxnLst/>
                <a:rect l="l" t="t" r="r" b="b"/>
                <a:pathLst>
                  <a:path w="13770" h="11215" extrusionOk="0">
                    <a:moveTo>
                      <a:pt x="916" y="0"/>
                    </a:moveTo>
                    <a:cubicBezTo>
                      <a:pt x="433" y="0"/>
                      <a:pt x="0" y="640"/>
                      <a:pt x="439" y="1095"/>
                    </a:cubicBezTo>
                    <a:cubicBezTo>
                      <a:pt x="4036" y="4829"/>
                      <a:pt x="8095" y="8413"/>
                      <a:pt x="12537" y="11117"/>
                    </a:cubicBezTo>
                    <a:cubicBezTo>
                      <a:pt x="12648" y="11185"/>
                      <a:pt x="12757" y="11214"/>
                      <a:pt x="12860" y="11214"/>
                    </a:cubicBezTo>
                    <a:cubicBezTo>
                      <a:pt x="13408" y="11214"/>
                      <a:pt x="13770" y="10375"/>
                      <a:pt x="13179" y="10016"/>
                    </a:cubicBezTo>
                    <a:cubicBezTo>
                      <a:pt x="8830" y="7368"/>
                      <a:pt x="4865" y="3852"/>
                      <a:pt x="1340" y="194"/>
                    </a:cubicBezTo>
                    <a:cubicBezTo>
                      <a:pt x="1209" y="57"/>
                      <a:pt x="1060" y="0"/>
                      <a:pt x="91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5"/>
              <p:cNvSpPr/>
              <p:nvPr/>
            </p:nvSpPr>
            <p:spPr>
              <a:xfrm>
                <a:off x="6879450" y="1838875"/>
                <a:ext cx="534500" cy="629700"/>
              </a:xfrm>
              <a:custGeom>
                <a:avLst/>
                <a:gdLst/>
                <a:ahLst/>
                <a:cxnLst/>
                <a:rect l="l" t="t" r="r" b="b"/>
                <a:pathLst>
                  <a:path w="21380" h="25188" extrusionOk="0">
                    <a:moveTo>
                      <a:pt x="11543" y="1"/>
                    </a:moveTo>
                    <a:cubicBezTo>
                      <a:pt x="9993" y="1"/>
                      <a:pt x="8383" y="3787"/>
                      <a:pt x="7205" y="6977"/>
                    </a:cubicBezTo>
                    <a:lnTo>
                      <a:pt x="7205" y="6977"/>
                    </a:lnTo>
                    <a:cubicBezTo>
                      <a:pt x="7148" y="5283"/>
                      <a:pt x="6755" y="3801"/>
                      <a:pt x="5549" y="3801"/>
                    </a:cubicBezTo>
                    <a:cubicBezTo>
                      <a:pt x="5383" y="3801"/>
                      <a:pt x="5201" y="3829"/>
                      <a:pt x="5004" y="3888"/>
                    </a:cubicBezTo>
                    <a:cubicBezTo>
                      <a:pt x="3923" y="4213"/>
                      <a:pt x="3643" y="6242"/>
                      <a:pt x="3418" y="7087"/>
                    </a:cubicBezTo>
                    <a:cubicBezTo>
                      <a:pt x="2501" y="10541"/>
                      <a:pt x="2210" y="14261"/>
                      <a:pt x="300" y="17367"/>
                    </a:cubicBezTo>
                    <a:cubicBezTo>
                      <a:pt x="1" y="17854"/>
                      <a:pt x="441" y="18312"/>
                      <a:pt x="881" y="18312"/>
                    </a:cubicBezTo>
                    <a:cubicBezTo>
                      <a:pt x="1075" y="18312"/>
                      <a:pt x="1269" y="18223"/>
                      <a:pt x="1400" y="18010"/>
                    </a:cubicBezTo>
                    <a:cubicBezTo>
                      <a:pt x="3022" y="15373"/>
                      <a:pt x="3560" y="12274"/>
                      <a:pt x="4225" y="9291"/>
                    </a:cubicBezTo>
                    <a:cubicBezTo>
                      <a:pt x="4390" y="8553"/>
                      <a:pt x="4600" y="5898"/>
                      <a:pt x="5414" y="5843"/>
                    </a:cubicBezTo>
                    <a:cubicBezTo>
                      <a:pt x="5420" y="5843"/>
                      <a:pt x="5427" y="5843"/>
                      <a:pt x="5433" y="5843"/>
                    </a:cubicBezTo>
                    <a:cubicBezTo>
                      <a:pt x="6375" y="5843"/>
                      <a:pt x="5701" y="10581"/>
                      <a:pt x="5566" y="11332"/>
                    </a:cubicBezTo>
                    <a:cubicBezTo>
                      <a:pt x="5485" y="11784"/>
                      <a:pt x="5849" y="12139"/>
                      <a:pt x="6218" y="12139"/>
                    </a:cubicBezTo>
                    <a:cubicBezTo>
                      <a:pt x="6407" y="12139"/>
                      <a:pt x="6598" y="12045"/>
                      <a:pt x="6731" y="11823"/>
                    </a:cubicBezTo>
                    <a:cubicBezTo>
                      <a:pt x="7611" y="10350"/>
                      <a:pt x="8186" y="8811"/>
                      <a:pt x="8812" y="7218"/>
                    </a:cubicBezTo>
                    <a:cubicBezTo>
                      <a:pt x="9084" y="6533"/>
                      <a:pt x="10554" y="1903"/>
                      <a:pt x="11199" y="1717"/>
                    </a:cubicBezTo>
                    <a:cubicBezTo>
                      <a:pt x="11210" y="1714"/>
                      <a:pt x="11221" y="1712"/>
                      <a:pt x="11230" y="1712"/>
                    </a:cubicBezTo>
                    <a:cubicBezTo>
                      <a:pt x="11962" y="1712"/>
                      <a:pt x="8802" y="10752"/>
                      <a:pt x="8392" y="11967"/>
                    </a:cubicBezTo>
                    <a:cubicBezTo>
                      <a:pt x="8234" y="12434"/>
                      <a:pt x="8615" y="12747"/>
                      <a:pt x="9006" y="12747"/>
                    </a:cubicBezTo>
                    <a:cubicBezTo>
                      <a:pt x="9213" y="12747"/>
                      <a:pt x="9423" y="12658"/>
                      <a:pt x="9556" y="12458"/>
                    </a:cubicBezTo>
                    <a:cubicBezTo>
                      <a:pt x="10824" y="10554"/>
                      <a:pt x="11873" y="8507"/>
                      <a:pt x="13070" y="6559"/>
                    </a:cubicBezTo>
                    <a:cubicBezTo>
                      <a:pt x="13582" y="5726"/>
                      <a:pt x="14098" y="4870"/>
                      <a:pt x="14684" y="4085"/>
                    </a:cubicBezTo>
                    <a:cubicBezTo>
                      <a:pt x="15096" y="3476"/>
                      <a:pt x="15571" y="2913"/>
                      <a:pt x="16100" y="2403"/>
                    </a:cubicBezTo>
                    <a:cubicBezTo>
                      <a:pt x="16557" y="2159"/>
                      <a:pt x="16854" y="2037"/>
                      <a:pt x="16991" y="2037"/>
                    </a:cubicBezTo>
                    <a:cubicBezTo>
                      <a:pt x="17188" y="2037"/>
                      <a:pt x="17052" y="2291"/>
                      <a:pt x="16583" y="2799"/>
                    </a:cubicBezTo>
                    <a:cubicBezTo>
                      <a:pt x="16330" y="4511"/>
                      <a:pt x="14072" y="6911"/>
                      <a:pt x="13140" y="8369"/>
                    </a:cubicBezTo>
                    <a:cubicBezTo>
                      <a:pt x="11930" y="10266"/>
                      <a:pt x="10722" y="12162"/>
                      <a:pt x="9903" y="14266"/>
                    </a:cubicBezTo>
                    <a:cubicBezTo>
                      <a:pt x="9719" y="14739"/>
                      <a:pt x="10097" y="15026"/>
                      <a:pt x="10494" y="15026"/>
                    </a:cubicBezTo>
                    <a:cubicBezTo>
                      <a:pt x="10709" y="15026"/>
                      <a:pt x="10930" y="14941"/>
                      <a:pt x="11069" y="14757"/>
                    </a:cubicBezTo>
                    <a:cubicBezTo>
                      <a:pt x="12036" y="13473"/>
                      <a:pt x="12972" y="12165"/>
                      <a:pt x="13944" y="10885"/>
                    </a:cubicBezTo>
                    <a:cubicBezTo>
                      <a:pt x="14682" y="9914"/>
                      <a:pt x="16955" y="6170"/>
                      <a:pt x="18317" y="5868"/>
                    </a:cubicBezTo>
                    <a:cubicBezTo>
                      <a:pt x="18411" y="5847"/>
                      <a:pt x="18489" y="5838"/>
                      <a:pt x="18553" y="5838"/>
                    </a:cubicBezTo>
                    <a:cubicBezTo>
                      <a:pt x="19283" y="5838"/>
                      <a:pt x="18239" y="7091"/>
                      <a:pt x="17924" y="7674"/>
                    </a:cubicBezTo>
                    <a:cubicBezTo>
                      <a:pt x="17293" y="8842"/>
                      <a:pt x="16278" y="9854"/>
                      <a:pt x="15453" y="10896"/>
                    </a:cubicBezTo>
                    <a:cubicBezTo>
                      <a:pt x="14226" y="12446"/>
                      <a:pt x="12990" y="13965"/>
                      <a:pt x="11995" y="15683"/>
                    </a:cubicBezTo>
                    <a:cubicBezTo>
                      <a:pt x="11704" y="16186"/>
                      <a:pt x="12110" y="16606"/>
                      <a:pt x="12559" y="16606"/>
                    </a:cubicBezTo>
                    <a:cubicBezTo>
                      <a:pt x="12708" y="16606"/>
                      <a:pt x="12862" y="16560"/>
                      <a:pt x="12997" y="16455"/>
                    </a:cubicBezTo>
                    <a:cubicBezTo>
                      <a:pt x="13957" y="15705"/>
                      <a:pt x="16399" y="12917"/>
                      <a:pt x="17547" y="12917"/>
                    </a:cubicBezTo>
                    <a:cubicBezTo>
                      <a:pt x="17636" y="12917"/>
                      <a:pt x="17717" y="12934"/>
                      <a:pt x="17789" y="12970"/>
                    </a:cubicBezTo>
                    <a:cubicBezTo>
                      <a:pt x="18677" y="13412"/>
                      <a:pt x="15823" y="16369"/>
                      <a:pt x="15294" y="16956"/>
                    </a:cubicBezTo>
                    <a:cubicBezTo>
                      <a:pt x="13021" y="19485"/>
                      <a:pt x="10494" y="22093"/>
                      <a:pt x="7648" y="23978"/>
                    </a:cubicBezTo>
                    <a:cubicBezTo>
                      <a:pt x="7080" y="24355"/>
                      <a:pt x="7430" y="25187"/>
                      <a:pt x="7960" y="25187"/>
                    </a:cubicBezTo>
                    <a:cubicBezTo>
                      <a:pt x="8065" y="25187"/>
                      <a:pt x="8178" y="25154"/>
                      <a:pt x="8292" y="25079"/>
                    </a:cubicBezTo>
                    <a:lnTo>
                      <a:pt x="8292" y="25077"/>
                    </a:lnTo>
                    <a:cubicBezTo>
                      <a:pt x="10698" y="23483"/>
                      <a:pt x="12812" y="21396"/>
                      <a:pt x="14812" y="19332"/>
                    </a:cubicBezTo>
                    <a:cubicBezTo>
                      <a:pt x="16141" y="17961"/>
                      <a:pt x="19204" y="15369"/>
                      <a:pt x="19473" y="13282"/>
                    </a:cubicBezTo>
                    <a:cubicBezTo>
                      <a:pt x="19659" y="11837"/>
                      <a:pt x="19254" y="11303"/>
                      <a:pt x="18551" y="11303"/>
                    </a:cubicBezTo>
                    <a:cubicBezTo>
                      <a:pt x="18010" y="11303"/>
                      <a:pt x="17293" y="11619"/>
                      <a:pt x="16531" y="12079"/>
                    </a:cubicBezTo>
                    <a:lnTo>
                      <a:pt x="16531" y="12079"/>
                    </a:lnTo>
                    <a:cubicBezTo>
                      <a:pt x="18946" y="8960"/>
                      <a:pt x="21380" y="5161"/>
                      <a:pt x="19217" y="4341"/>
                    </a:cubicBezTo>
                    <a:cubicBezTo>
                      <a:pt x="19063" y="4282"/>
                      <a:pt x="18901" y="4254"/>
                      <a:pt x="18734" y="4254"/>
                    </a:cubicBezTo>
                    <a:cubicBezTo>
                      <a:pt x="18239" y="4254"/>
                      <a:pt x="17692" y="4498"/>
                      <a:pt x="17118" y="4910"/>
                    </a:cubicBezTo>
                    <a:lnTo>
                      <a:pt x="17118" y="4910"/>
                    </a:lnTo>
                    <a:cubicBezTo>
                      <a:pt x="18043" y="3053"/>
                      <a:pt x="18454" y="1516"/>
                      <a:pt x="17644" y="937"/>
                    </a:cubicBezTo>
                    <a:cubicBezTo>
                      <a:pt x="17378" y="747"/>
                      <a:pt x="17097" y="659"/>
                      <a:pt x="16806" y="659"/>
                    </a:cubicBezTo>
                    <a:cubicBezTo>
                      <a:pt x="15572" y="659"/>
                      <a:pt x="14142" y="2222"/>
                      <a:pt x="12808" y="4188"/>
                    </a:cubicBezTo>
                    <a:lnTo>
                      <a:pt x="12808" y="4188"/>
                    </a:lnTo>
                    <a:cubicBezTo>
                      <a:pt x="13251" y="2282"/>
                      <a:pt x="13194" y="653"/>
                      <a:pt x="11946" y="90"/>
                    </a:cubicBezTo>
                    <a:cubicBezTo>
                      <a:pt x="11812" y="29"/>
                      <a:pt x="11678" y="1"/>
                      <a:pt x="115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5"/>
              <p:cNvSpPr/>
              <p:nvPr/>
            </p:nvSpPr>
            <p:spPr>
              <a:xfrm>
                <a:off x="6662125" y="2424500"/>
                <a:ext cx="360900" cy="275950"/>
              </a:xfrm>
              <a:custGeom>
                <a:avLst/>
                <a:gdLst/>
                <a:ahLst/>
                <a:cxnLst/>
                <a:rect l="l" t="t" r="r" b="b"/>
                <a:pathLst>
                  <a:path w="14436" h="11038" extrusionOk="0">
                    <a:moveTo>
                      <a:pt x="941" y="1"/>
                    </a:moveTo>
                    <a:cubicBezTo>
                      <a:pt x="442" y="1"/>
                      <a:pt x="0" y="642"/>
                      <a:pt x="464" y="1081"/>
                    </a:cubicBezTo>
                    <a:cubicBezTo>
                      <a:pt x="4369" y="4779"/>
                      <a:pt x="8543" y="8220"/>
                      <a:pt x="13193" y="10945"/>
                    </a:cubicBezTo>
                    <a:cubicBezTo>
                      <a:pt x="13303" y="11009"/>
                      <a:pt x="13411" y="11037"/>
                      <a:pt x="13512" y="11037"/>
                    </a:cubicBezTo>
                    <a:cubicBezTo>
                      <a:pt x="14068" y="11037"/>
                      <a:pt x="14436" y="10195"/>
                      <a:pt x="13837" y="9845"/>
                    </a:cubicBezTo>
                    <a:cubicBezTo>
                      <a:pt x="9277" y="7173"/>
                      <a:pt x="5195" y="3806"/>
                      <a:pt x="1365" y="179"/>
                    </a:cubicBezTo>
                    <a:cubicBezTo>
                      <a:pt x="1232" y="54"/>
                      <a:pt x="1085" y="1"/>
                      <a:pt x="94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5"/>
              <p:cNvSpPr/>
              <p:nvPr/>
            </p:nvSpPr>
            <p:spPr>
              <a:xfrm>
                <a:off x="5596925" y="3590475"/>
                <a:ext cx="225425" cy="869325"/>
              </a:xfrm>
              <a:custGeom>
                <a:avLst/>
                <a:gdLst/>
                <a:ahLst/>
                <a:cxnLst/>
                <a:rect l="l" t="t" r="r" b="b"/>
                <a:pathLst>
                  <a:path w="9017" h="34773" extrusionOk="0">
                    <a:moveTo>
                      <a:pt x="611" y="1"/>
                    </a:moveTo>
                    <a:cubicBezTo>
                      <a:pt x="293" y="1"/>
                      <a:pt x="1" y="202"/>
                      <a:pt x="52" y="608"/>
                    </a:cubicBezTo>
                    <a:cubicBezTo>
                      <a:pt x="697" y="5851"/>
                      <a:pt x="9016" y="32357"/>
                      <a:pt x="990" y="33535"/>
                    </a:cubicBezTo>
                    <a:cubicBezTo>
                      <a:pt x="219" y="33649"/>
                      <a:pt x="496" y="34773"/>
                      <a:pt x="1222" y="34773"/>
                    </a:cubicBezTo>
                    <a:cubicBezTo>
                      <a:pt x="1257" y="34773"/>
                      <a:pt x="1293" y="34770"/>
                      <a:pt x="1330" y="34765"/>
                    </a:cubicBezTo>
                    <a:cubicBezTo>
                      <a:pt x="5446" y="34160"/>
                      <a:pt x="6126" y="27885"/>
                      <a:pt x="5851" y="24708"/>
                    </a:cubicBezTo>
                    <a:cubicBezTo>
                      <a:pt x="5149" y="16606"/>
                      <a:pt x="2321" y="8693"/>
                      <a:pt x="1325" y="608"/>
                    </a:cubicBezTo>
                    <a:cubicBezTo>
                      <a:pt x="1276" y="204"/>
                      <a:pt x="930" y="1"/>
                      <a:pt x="61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5"/>
              <p:cNvSpPr/>
              <p:nvPr/>
            </p:nvSpPr>
            <p:spPr>
              <a:xfrm>
                <a:off x="4449375" y="2700325"/>
                <a:ext cx="203375" cy="188575"/>
              </a:xfrm>
              <a:custGeom>
                <a:avLst/>
                <a:gdLst/>
                <a:ahLst/>
                <a:cxnLst/>
                <a:rect l="l" t="t" r="r" b="b"/>
                <a:pathLst>
                  <a:path w="8135" h="7543" extrusionOk="0">
                    <a:moveTo>
                      <a:pt x="7072" y="0"/>
                    </a:moveTo>
                    <a:cubicBezTo>
                      <a:pt x="6834" y="0"/>
                      <a:pt x="6600" y="154"/>
                      <a:pt x="6490" y="426"/>
                    </a:cubicBezTo>
                    <a:cubicBezTo>
                      <a:pt x="6432" y="571"/>
                      <a:pt x="6387" y="722"/>
                      <a:pt x="6357" y="876"/>
                    </a:cubicBezTo>
                    <a:cubicBezTo>
                      <a:pt x="4452" y="1122"/>
                      <a:pt x="2269" y="2195"/>
                      <a:pt x="1471" y="3945"/>
                    </a:cubicBezTo>
                    <a:cubicBezTo>
                      <a:pt x="1401" y="4092"/>
                      <a:pt x="1387" y="4261"/>
                      <a:pt x="1434" y="4417"/>
                    </a:cubicBezTo>
                    <a:cubicBezTo>
                      <a:pt x="1389" y="4559"/>
                      <a:pt x="1354" y="4703"/>
                      <a:pt x="1331" y="4850"/>
                    </a:cubicBezTo>
                    <a:cubicBezTo>
                      <a:pt x="1226" y="4885"/>
                      <a:pt x="1124" y="4929"/>
                      <a:pt x="1028" y="4983"/>
                    </a:cubicBezTo>
                    <a:cubicBezTo>
                      <a:pt x="580" y="5236"/>
                      <a:pt x="279" y="5755"/>
                      <a:pt x="607" y="6225"/>
                    </a:cubicBezTo>
                    <a:cubicBezTo>
                      <a:pt x="501" y="6370"/>
                      <a:pt x="391" y="6512"/>
                      <a:pt x="289" y="6663"/>
                    </a:cubicBezTo>
                    <a:cubicBezTo>
                      <a:pt x="0" y="7088"/>
                      <a:pt x="409" y="7542"/>
                      <a:pt x="828" y="7542"/>
                    </a:cubicBezTo>
                    <a:cubicBezTo>
                      <a:pt x="965" y="7542"/>
                      <a:pt x="1103" y="7493"/>
                      <a:pt x="1219" y="7379"/>
                    </a:cubicBezTo>
                    <a:lnTo>
                      <a:pt x="1420" y="7175"/>
                    </a:lnTo>
                    <a:cubicBezTo>
                      <a:pt x="1668" y="7398"/>
                      <a:pt x="1969" y="7492"/>
                      <a:pt x="2278" y="7492"/>
                    </a:cubicBezTo>
                    <a:cubicBezTo>
                      <a:pt x="3258" y="7492"/>
                      <a:pt x="4316" y="6546"/>
                      <a:pt x="4005" y="5750"/>
                    </a:cubicBezTo>
                    <a:cubicBezTo>
                      <a:pt x="5033" y="5113"/>
                      <a:pt x="5989" y="4152"/>
                      <a:pt x="6508" y="3058"/>
                    </a:cubicBezTo>
                    <a:cubicBezTo>
                      <a:pt x="6543" y="3065"/>
                      <a:pt x="6579" y="3069"/>
                      <a:pt x="6615" y="3069"/>
                    </a:cubicBezTo>
                    <a:cubicBezTo>
                      <a:pt x="6750" y="3069"/>
                      <a:pt x="6888" y="3017"/>
                      <a:pt x="7006" y="2889"/>
                    </a:cubicBezTo>
                    <a:cubicBezTo>
                      <a:pt x="7011" y="2884"/>
                      <a:pt x="7013" y="2879"/>
                      <a:pt x="7020" y="2872"/>
                    </a:cubicBezTo>
                    <a:cubicBezTo>
                      <a:pt x="7079" y="2905"/>
                      <a:pt x="7144" y="2926"/>
                      <a:pt x="7211" y="2935"/>
                    </a:cubicBezTo>
                    <a:cubicBezTo>
                      <a:pt x="7323" y="3001"/>
                      <a:pt x="7440" y="3033"/>
                      <a:pt x="7553" y="3033"/>
                    </a:cubicBezTo>
                    <a:cubicBezTo>
                      <a:pt x="7838" y="3033"/>
                      <a:pt x="8090" y="2828"/>
                      <a:pt x="8123" y="2472"/>
                    </a:cubicBezTo>
                    <a:cubicBezTo>
                      <a:pt x="8135" y="2323"/>
                      <a:pt x="8135" y="2174"/>
                      <a:pt x="8119" y="2027"/>
                    </a:cubicBezTo>
                    <a:cubicBezTo>
                      <a:pt x="8119" y="2016"/>
                      <a:pt x="8123" y="2009"/>
                      <a:pt x="8123" y="2000"/>
                    </a:cubicBezTo>
                    <a:cubicBezTo>
                      <a:pt x="8112" y="1792"/>
                      <a:pt x="8084" y="1585"/>
                      <a:pt x="8040" y="1381"/>
                    </a:cubicBezTo>
                    <a:cubicBezTo>
                      <a:pt x="8030" y="1220"/>
                      <a:pt x="8012" y="1059"/>
                      <a:pt x="7982" y="897"/>
                    </a:cubicBezTo>
                    <a:cubicBezTo>
                      <a:pt x="7956" y="734"/>
                      <a:pt x="7856" y="638"/>
                      <a:pt x="7740" y="573"/>
                    </a:cubicBezTo>
                    <a:cubicBezTo>
                      <a:pt x="7688" y="473"/>
                      <a:pt x="7632" y="376"/>
                      <a:pt x="7570" y="283"/>
                    </a:cubicBezTo>
                    <a:cubicBezTo>
                      <a:pt x="7438" y="89"/>
                      <a:pt x="7254" y="0"/>
                      <a:pt x="7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5"/>
              <p:cNvSpPr/>
              <p:nvPr/>
            </p:nvSpPr>
            <p:spPr>
              <a:xfrm>
                <a:off x="4961075" y="2703125"/>
                <a:ext cx="173150" cy="171600"/>
              </a:xfrm>
              <a:custGeom>
                <a:avLst/>
                <a:gdLst/>
                <a:ahLst/>
                <a:cxnLst/>
                <a:rect l="l" t="t" r="r" b="b"/>
                <a:pathLst>
                  <a:path w="6926" h="6864" extrusionOk="0">
                    <a:moveTo>
                      <a:pt x="891" y="0"/>
                    </a:moveTo>
                    <a:cubicBezTo>
                      <a:pt x="583" y="0"/>
                      <a:pt x="296" y="243"/>
                      <a:pt x="293" y="587"/>
                    </a:cubicBezTo>
                    <a:cubicBezTo>
                      <a:pt x="295" y="669"/>
                      <a:pt x="302" y="750"/>
                      <a:pt x="314" y="831"/>
                    </a:cubicBezTo>
                    <a:cubicBezTo>
                      <a:pt x="121" y="968"/>
                      <a:pt x="0" y="1199"/>
                      <a:pt x="77" y="1453"/>
                    </a:cubicBezTo>
                    <a:cubicBezTo>
                      <a:pt x="368" y="2416"/>
                      <a:pt x="1091" y="3239"/>
                      <a:pt x="1980" y="3740"/>
                    </a:cubicBezTo>
                    <a:cubicBezTo>
                      <a:pt x="2490" y="4121"/>
                      <a:pt x="3059" y="4419"/>
                      <a:pt x="3662" y="4620"/>
                    </a:cubicBezTo>
                    <a:cubicBezTo>
                      <a:pt x="3679" y="4668"/>
                      <a:pt x="3700" y="4708"/>
                      <a:pt x="3720" y="4752"/>
                    </a:cubicBezTo>
                    <a:cubicBezTo>
                      <a:pt x="3714" y="4947"/>
                      <a:pt x="3734" y="5139"/>
                      <a:pt x="3778" y="5329"/>
                    </a:cubicBezTo>
                    <a:cubicBezTo>
                      <a:pt x="3693" y="5518"/>
                      <a:pt x="3704" y="5753"/>
                      <a:pt x="3890" y="5967"/>
                    </a:cubicBezTo>
                    <a:cubicBezTo>
                      <a:pt x="3930" y="6032"/>
                      <a:pt x="3958" y="6102"/>
                      <a:pt x="3974" y="6178"/>
                    </a:cubicBezTo>
                    <a:cubicBezTo>
                      <a:pt x="4041" y="6418"/>
                      <a:pt x="4209" y="6537"/>
                      <a:pt x="4397" y="6576"/>
                    </a:cubicBezTo>
                    <a:cubicBezTo>
                      <a:pt x="4426" y="6607"/>
                      <a:pt x="4453" y="6642"/>
                      <a:pt x="4481" y="6676"/>
                    </a:cubicBezTo>
                    <a:cubicBezTo>
                      <a:pt x="4596" y="6808"/>
                      <a:pt x="4728" y="6863"/>
                      <a:pt x="4859" y="6863"/>
                    </a:cubicBezTo>
                    <a:cubicBezTo>
                      <a:pt x="4997" y="6863"/>
                      <a:pt x="5133" y="6801"/>
                      <a:pt x="5244" y="6704"/>
                    </a:cubicBezTo>
                    <a:cubicBezTo>
                      <a:pt x="5324" y="6714"/>
                      <a:pt x="5405" y="6720"/>
                      <a:pt x="5486" y="6721"/>
                    </a:cubicBezTo>
                    <a:cubicBezTo>
                      <a:pt x="5556" y="6753"/>
                      <a:pt x="5610" y="6798"/>
                      <a:pt x="5685" y="6826"/>
                    </a:cubicBezTo>
                    <a:cubicBezTo>
                      <a:pt x="5741" y="6848"/>
                      <a:pt x="5796" y="6858"/>
                      <a:pt x="5850" y="6858"/>
                    </a:cubicBezTo>
                    <a:cubicBezTo>
                      <a:pt x="6024" y="6858"/>
                      <a:pt x="6180" y="6754"/>
                      <a:pt x="6287" y="6613"/>
                    </a:cubicBezTo>
                    <a:cubicBezTo>
                      <a:pt x="6290" y="6612"/>
                      <a:pt x="6294" y="6612"/>
                      <a:pt x="6297" y="6612"/>
                    </a:cubicBezTo>
                    <a:cubicBezTo>
                      <a:pt x="6303" y="6612"/>
                      <a:pt x="6309" y="6613"/>
                      <a:pt x="6315" y="6613"/>
                    </a:cubicBezTo>
                    <a:cubicBezTo>
                      <a:pt x="6618" y="6574"/>
                      <a:pt x="6925" y="6372"/>
                      <a:pt x="6906" y="6022"/>
                    </a:cubicBezTo>
                    <a:cubicBezTo>
                      <a:pt x="6824" y="4585"/>
                      <a:pt x="5989" y="3105"/>
                      <a:pt x="4695" y="2427"/>
                    </a:cubicBezTo>
                    <a:cubicBezTo>
                      <a:pt x="4340" y="2074"/>
                      <a:pt x="3923" y="1792"/>
                      <a:pt x="3465" y="1594"/>
                    </a:cubicBezTo>
                    <a:cubicBezTo>
                      <a:pt x="2759" y="973"/>
                      <a:pt x="1899" y="480"/>
                      <a:pt x="1180" y="77"/>
                    </a:cubicBezTo>
                    <a:cubicBezTo>
                      <a:pt x="1087" y="24"/>
                      <a:pt x="988" y="0"/>
                      <a:pt x="89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5"/>
              <p:cNvSpPr/>
              <p:nvPr/>
            </p:nvSpPr>
            <p:spPr>
              <a:xfrm>
                <a:off x="6677775" y="2389750"/>
                <a:ext cx="374350" cy="301250"/>
              </a:xfrm>
              <a:custGeom>
                <a:avLst/>
                <a:gdLst/>
                <a:ahLst/>
                <a:cxnLst/>
                <a:rect l="l" t="t" r="r" b="b"/>
                <a:pathLst>
                  <a:path w="14974" h="12050" extrusionOk="0">
                    <a:moveTo>
                      <a:pt x="2508" y="1"/>
                    </a:moveTo>
                    <a:cubicBezTo>
                      <a:pt x="2426" y="1"/>
                      <a:pt x="2339" y="22"/>
                      <a:pt x="2249" y="70"/>
                    </a:cubicBezTo>
                    <a:cubicBezTo>
                      <a:pt x="2179" y="45"/>
                      <a:pt x="2103" y="32"/>
                      <a:pt x="2027" y="32"/>
                    </a:cubicBezTo>
                    <a:cubicBezTo>
                      <a:pt x="1732" y="32"/>
                      <a:pt x="1434" y="223"/>
                      <a:pt x="1430" y="603"/>
                    </a:cubicBezTo>
                    <a:cubicBezTo>
                      <a:pt x="1430" y="664"/>
                      <a:pt x="1439" y="722"/>
                      <a:pt x="1440" y="784"/>
                    </a:cubicBezTo>
                    <a:cubicBezTo>
                      <a:pt x="1386" y="852"/>
                      <a:pt x="1335" y="924"/>
                      <a:pt x="1290" y="1001"/>
                    </a:cubicBezTo>
                    <a:cubicBezTo>
                      <a:pt x="1141" y="975"/>
                      <a:pt x="990" y="961"/>
                      <a:pt x="839" y="957"/>
                    </a:cubicBezTo>
                    <a:cubicBezTo>
                      <a:pt x="364" y="957"/>
                      <a:pt x="1" y="1629"/>
                      <a:pt x="420" y="1966"/>
                    </a:cubicBezTo>
                    <a:cubicBezTo>
                      <a:pt x="653" y="2153"/>
                      <a:pt x="878" y="2351"/>
                      <a:pt x="1100" y="2551"/>
                    </a:cubicBezTo>
                    <a:cubicBezTo>
                      <a:pt x="1114" y="2593"/>
                      <a:pt x="1132" y="2635"/>
                      <a:pt x="1155" y="2674"/>
                    </a:cubicBezTo>
                    <a:cubicBezTo>
                      <a:pt x="1156" y="2677"/>
                      <a:pt x="1160" y="2681"/>
                      <a:pt x="1163" y="2684"/>
                    </a:cubicBezTo>
                    <a:cubicBezTo>
                      <a:pt x="1484" y="3574"/>
                      <a:pt x="2307" y="4438"/>
                      <a:pt x="3194" y="5106"/>
                    </a:cubicBezTo>
                    <a:cubicBezTo>
                      <a:pt x="3804" y="5669"/>
                      <a:pt x="4481" y="6151"/>
                      <a:pt x="5195" y="6444"/>
                    </a:cubicBezTo>
                    <a:cubicBezTo>
                      <a:pt x="5839" y="6976"/>
                      <a:pt x="6517" y="7460"/>
                      <a:pt x="7273" y="7845"/>
                    </a:cubicBezTo>
                    <a:cubicBezTo>
                      <a:pt x="7366" y="7894"/>
                      <a:pt x="7458" y="7915"/>
                      <a:pt x="7546" y="7915"/>
                    </a:cubicBezTo>
                    <a:cubicBezTo>
                      <a:pt x="7683" y="7915"/>
                      <a:pt x="7810" y="7863"/>
                      <a:pt x="7911" y="7782"/>
                    </a:cubicBezTo>
                    <a:cubicBezTo>
                      <a:pt x="8683" y="8403"/>
                      <a:pt x="9455" y="9022"/>
                      <a:pt x="10223" y="9643"/>
                    </a:cubicBezTo>
                    <a:cubicBezTo>
                      <a:pt x="10358" y="9752"/>
                      <a:pt x="10498" y="9796"/>
                      <a:pt x="10629" y="9796"/>
                    </a:cubicBezTo>
                    <a:cubicBezTo>
                      <a:pt x="10652" y="9796"/>
                      <a:pt x="10675" y="9795"/>
                      <a:pt x="10698" y="9792"/>
                    </a:cubicBezTo>
                    <a:cubicBezTo>
                      <a:pt x="10940" y="9980"/>
                      <a:pt x="11185" y="10165"/>
                      <a:pt x="11434" y="10346"/>
                    </a:cubicBezTo>
                    <a:cubicBezTo>
                      <a:pt x="11510" y="10492"/>
                      <a:pt x="11596" y="10578"/>
                      <a:pt x="11759" y="10707"/>
                    </a:cubicBezTo>
                    <a:cubicBezTo>
                      <a:pt x="11773" y="10718"/>
                      <a:pt x="11789" y="10718"/>
                      <a:pt x="11803" y="10728"/>
                    </a:cubicBezTo>
                    <a:cubicBezTo>
                      <a:pt x="12211" y="11126"/>
                      <a:pt x="12622" y="11516"/>
                      <a:pt x="13058" y="11888"/>
                    </a:cubicBezTo>
                    <a:cubicBezTo>
                      <a:pt x="13186" y="11996"/>
                      <a:pt x="13340" y="12050"/>
                      <a:pt x="13489" y="12050"/>
                    </a:cubicBezTo>
                    <a:cubicBezTo>
                      <a:pt x="13733" y="12050"/>
                      <a:pt x="13964" y="11907"/>
                      <a:pt x="14046" y="11626"/>
                    </a:cubicBezTo>
                    <a:cubicBezTo>
                      <a:pt x="14117" y="11381"/>
                      <a:pt x="14105" y="11137"/>
                      <a:pt x="14061" y="10898"/>
                    </a:cubicBezTo>
                    <a:cubicBezTo>
                      <a:pt x="14165" y="10874"/>
                      <a:pt x="14267" y="10841"/>
                      <a:pt x="14365" y="10799"/>
                    </a:cubicBezTo>
                    <a:cubicBezTo>
                      <a:pt x="14974" y="10531"/>
                      <a:pt x="14593" y="9722"/>
                      <a:pt x="14027" y="9722"/>
                    </a:cubicBezTo>
                    <a:cubicBezTo>
                      <a:pt x="13945" y="9722"/>
                      <a:pt x="13858" y="9739"/>
                      <a:pt x="13770" y="9778"/>
                    </a:cubicBezTo>
                    <a:cubicBezTo>
                      <a:pt x="13742" y="9790"/>
                      <a:pt x="13710" y="9795"/>
                      <a:pt x="13674" y="9795"/>
                    </a:cubicBezTo>
                    <a:cubicBezTo>
                      <a:pt x="13631" y="9795"/>
                      <a:pt x="13583" y="9788"/>
                      <a:pt x="13534" y="9776"/>
                    </a:cubicBezTo>
                    <a:cubicBezTo>
                      <a:pt x="13027" y="9096"/>
                      <a:pt x="12301" y="8500"/>
                      <a:pt x="11818" y="8068"/>
                    </a:cubicBezTo>
                    <a:cubicBezTo>
                      <a:pt x="10188" y="6611"/>
                      <a:pt x="8278" y="5466"/>
                      <a:pt x="6689" y="3965"/>
                    </a:cubicBezTo>
                    <a:cubicBezTo>
                      <a:pt x="6585" y="3865"/>
                      <a:pt x="6447" y="3811"/>
                      <a:pt x="6303" y="3811"/>
                    </a:cubicBezTo>
                    <a:cubicBezTo>
                      <a:pt x="6292" y="3811"/>
                      <a:pt x="6281" y="3811"/>
                      <a:pt x="6270" y="3812"/>
                    </a:cubicBezTo>
                    <a:cubicBezTo>
                      <a:pt x="5437" y="2614"/>
                      <a:pt x="4195" y="1615"/>
                      <a:pt x="2807" y="1171"/>
                    </a:cubicBezTo>
                    <a:cubicBezTo>
                      <a:pt x="2843" y="1120"/>
                      <a:pt x="2871" y="1068"/>
                      <a:pt x="2910" y="1020"/>
                    </a:cubicBezTo>
                    <a:cubicBezTo>
                      <a:pt x="3236" y="622"/>
                      <a:pt x="2952"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5"/>
              <p:cNvSpPr/>
              <p:nvPr/>
            </p:nvSpPr>
            <p:spPr>
              <a:xfrm>
                <a:off x="3776350" y="2448250"/>
                <a:ext cx="179775" cy="365550"/>
              </a:xfrm>
              <a:custGeom>
                <a:avLst/>
                <a:gdLst/>
                <a:ahLst/>
                <a:cxnLst/>
                <a:rect l="l" t="t" r="r" b="b"/>
                <a:pathLst>
                  <a:path w="7191" h="14622" extrusionOk="0">
                    <a:moveTo>
                      <a:pt x="6413" y="1"/>
                    </a:moveTo>
                    <a:cubicBezTo>
                      <a:pt x="6163" y="1"/>
                      <a:pt x="5922" y="138"/>
                      <a:pt x="5846" y="457"/>
                    </a:cubicBezTo>
                    <a:cubicBezTo>
                      <a:pt x="4687" y="5284"/>
                      <a:pt x="2347" y="9241"/>
                      <a:pt x="241" y="13651"/>
                    </a:cubicBezTo>
                    <a:cubicBezTo>
                      <a:pt x="0" y="14157"/>
                      <a:pt x="444" y="14622"/>
                      <a:pt x="859" y="14622"/>
                    </a:cubicBezTo>
                    <a:cubicBezTo>
                      <a:pt x="1048" y="14622"/>
                      <a:pt x="1231" y="14526"/>
                      <a:pt x="1341" y="14295"/>
                    </a:cubicBezTo>
                    <a:cubicBezTo>
                      <a:pt x="3496" y="9781"/>
                      <a:pt x="5890" y="5735"/>
                      <a:pt x="7075" y="795"/>
                    </a:cubicBezTo>
                    <a:cubicBezTo>
                      <a:pt x="7190" y="315"/>
                      <a:pt x="6791" y="1"/>
                      <a:pt x="64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5"/>
              <p:cNvSpPr/>
              <p:nvPr/>
            </p:nvSpPr>
            <p:spPr>
              <a:xfrm>
                <a:off x="3927550" y="2578125"/>
                <a:ext cx="143550" cy="317425"/>
              </a:xfrm>
              <a:custGeom>
                <a:avLst/>
                <a:gdLst/>
                <a:ahLst/>
                <a:cxnLst/>
                <a:rect l="l" t="t" r="r" b="b"/>
                <a:pathLst>
                  <a:path w="5742" h="12697" extrusionOk="0">
                    <a:moveTo>
                      <a:pt x="4963" y="0"/>
                    </a:moveTo>
                    <a:cubicBezTo>
                      <a:pt x="4714" y="0"/>
                      <a:pt x="4476" y="138"/>
                      <a:pt x="4405" y="458"/>
                    </a:cubicBezTo>
                    <a:cubicBezTo>
                      <a:pt x="3510" y="4468"/>
                      <a:pt x="1404" y="8023"/>
                      <a:pt x="152" y="11914"/>
                    </a:cubicBezTo>
                    <a:cubicBezTo>
                      <a:pt x="1" y="12387"/>
                      <a:pt x="388" y="12697"/>
                      <a:pt x="775" y="12697"/>
                    </a:cubicBezTo>
                    <a:cubicBezTo>
                      <a:pt x="1029" y="12697"/>
                      <a:pt x="1282" y="12563"/>
                      <a:pt x="1381" y="12254"/>
                    </a:cubicBezTo>
                    <a:cubicBezTo>
                      <a:pt x="2633" y="8360"/>
                      <a:pt x="4738" y="4812"/>
                      <a:pt x="5634" y="796"/>
                    </a:cubicBezTo>
                    <a:cubicBezTo>
                      <a:pt x="5741" y="315"/>
                      <a:pt x="5339" y="0"/>
                      <a:pt x="49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5"/>
              <p:cNvSpPr/>
              <p:nvPr/>
            </p:nvSpPr>
            <p:spPr>
              <a:xfrm>
                <a:off x="4069050" y="2581200"/>
                <a:ext cx="159000" cy="389225"/>
              </a:xfrm>
              <a:custGeom>
                <a:avLst/>
                <a:gdLst/>
                <a:ahLst/>
                <a:cxnLst/>
                <a:rect l="l" t="t" r="r" b="b"/>
                <a:pathLst>
                  <a:path w="6360" h="15569" extrusionOk="0">
                    <a:moveTo>
                      <a:pt x="5583" y="1"/>
                    </a:moveTo>
                    <a:cubicBezTo>
                      <a:pt x="5332" y="1"/>
                      <a:pt x="5088" y="137"/>
                      <a:pt x="5005" y="452"/>
                    </a:cubicBezTo>
                    <a:cubicBezTo>
                      <a:pt x="4388" y="2799"/>
                      <a:pt x="4098" y="5229"/>
                      <a:pt x="3376" y="7544"/>
                    </a:cubicBezTo>
                    <a:cubicBezTo>
                      <a:pt x="2608" y="10004"/>
                      <a:pt x="1263" y="12244"/>
                      <a:pt x="226" y="14592"/>
                    </a:cubicBezTo>
                    <a:cubicBezTo>
                      <a:pt x="0" y="15102"/>
                      <a:pt x="447" y="15568"/>
                      <a:pt x="857" y="15568"/>
                    </a:cubicBezTo>
                    <a:cubicBezTo>
                      <a:pt x="1044" y="15568"/>
                      <a:pt x="1224" y="15471"/>
                      <a:pt x="1328" y="15235"/>
                    </a:cubicBezTo>
                    <a:cubicBezTo>
                      <a:pt x="2282" y="13073"/>
                      <a:pt x="3481" y="11009"/>
                      <a:pt x="4297" y="8789"/>
                    </a:cubicBezTo>
                    <a:cubicBezTo>
                      <a:pt x="5244" y="6209"/>
                      <a:pt x="5536" y="3442"/>
                      <a:pt x="6233" y="792"/>
                    </a:cubicBezTo>
                    <a:cubicBezTo>
                      <a:pt x="6359" y="314"/>
                      <a:pt x="5964" y="1"/>
                      <a:pt x="558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5"/>
              <p:cNvSpPr/>
              <p:nvPr/>
            </p:nvSpPr>
            <p:spPr>
              <a:xfrm>
                <a:off x="5226650" y="2602175"/>
                <a:ext cx="94775" cy="308075"/>
              </a:xfrm>
              <a:custGeom>
                <a:avLst/>
                <a:gdLst/>
                <a:ahLst/>
                <a:cxnLst/>
                <a:rect l="l" t="t" r="r" b="b"/>
                <a:pathLst>
                  <a:path w="3791" h="12323" extrusionOk="0">
                    <a:moveTo>
                      <a:pt x="774" y="0"/>
                    </a:moveTo>
                    <a:cubicBezTo>
                      <a:pt x="387" y="0"/>
                      <a:pt x="1" y="309"/>
                      <a:pt x="159" y="779"/>
                    </a:cubicBezTo>
                    <a:cubicBezTo>
                      <a:pt x="1365" y="4392"/>
                      <a:pt x="1195" y="8269"/>
                      <a:pt x="2403" y="11882"/>
                    </a:cubicBezTo>
                    <a:cubicBezTo>
                      <a:pt x="2505" y="12189"/>
                      <a:pt x="2761" y="12322"/>
                      <a:pt x="3016" y="12322"/>
                    </a:cubicBezTo>
                    <a:cubicBezTo>
                      <a:pt x="3404" y="12322"/>
                      <a:pt x="3790" y="12014"/>
                      <a:pt x="3632" y="11543"/>
                    </a:cubicBezTo>
                    <a:cubicBezTo>
                      <a:pt x="2424" y="7931"/>
                      <a:pt x="2594" y="4053"/>
                      <a:pt x="1388" y="441"/>
                    </a:cubicBezTo>
                    <a:cubicBezTo>
                      <a:pt x="1285" y="134"/>
                      <a:pt x="1029"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5"/>
              <p:cNvSpPr/>
              <p:nvPr/>
            </p:nvSpPr>
            <p:spPr>
              <a:xfrm>
                <a:off x="5451750" y="2616675"/>
                <a:ext cx="193150" cy="391525"/>
              </a:xfrm>
              <a:custGeom>
                <a:avLst/>
                <a:gdLst/>
                <a:ahLst/>
                <a:cxnLst/>
                <a:rect l="l" t="t" r="r" b="b"/>
                <a:pathLst>
                  <a:path w="7726" h="15661" extrusionOk="0">
                    <a:moveTo>
                      <a:pt x="775" y="1"/>
                    </a:moveTo>
                    <a:cubicBezTo>
                      <a:pt x="394" y="1"/>
                      <a:pt x="0" y="312"/>
                      <a:pt x="131" y="790"/>
                    </a:cubicBezTo>
                    <a:cubicBezTo>
                      <a:pt x="1538" y="5920"/>
                      <a:pt x="3660" y="10761"/>
                      <a:pt x="6337" y="15352"/>
                    </a:cubicBezTo>
                    <a:cubicBezTo>
                      <a:pt x="6464" y="15570"/>
                      <a:pt x="6656" y="15660"/>
                      <a:pt x="6849" y="15660"/>
                    </a:cubicBezTo>
                    <a:cubicBezTo>
                      <a:pt x="7284" y="15660"/>
                      <a:pt x="7725" y="15201"/>
                      <a:pt x="7439" y="14709"/>
                    </a:cubicBezTo>
                    <a:cubicBezTo>
                      <a:pt x="4815" y="10211"/>
                      <a:pt x="2737" y="5476"/>
                      <a:pt x="1361" y="452"/>
                    </a:cubicBezTo>
                    <a:cubicBezTo>
                      <a:pt x="1274" y="137"/>
                      <a:pt x="1027"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5"/>
              <p:cNvSpPr/>
              <p:nvPr/>
            </p:nvSpPr>
            <p:spPr>
              <a:xfrm>
                <a:off x="5642400" y="2682250"/>
                <a:ext cx="149850" cy="231600"/>
              </a:xfrm>
              <a:custGeom>
                <a:avLst/>
                <a:gdLst/>
                <a:ahLst/>
                <a:cxnLst/>
                <a:rect l="l" t="t" r="r" b="b"/>
                <a:pathLst>
                  <a:path w="5994" h="9264" extrusionOk="0">
                    <a:moveTo>
                      <a:pt x="774" y="0"/>
                    </a:moveTo>
                    <a:cubicBezTo>
                      <a:pt x="380" y="0"/>
                      <a:pt x="0" y="304"/>
                      <a:pt x="183" y="766"/>
                    </a:cubicBezTo>
                    <a:cubicBezTo>
                      <a:pt x="1330" y="3674"/>
                      <a:pt x="3104" y="6231"/>
                      <a:pt x="4618" y="8950"/>
                    </a:cubicBezTo>
                    <a:cubicBezTo>
                      <a:pt x="4740" y="9172"/>
                      <a:pt x="4930" y="9263"/>
                      <a:pt x="5122" y="9263"/>
                    </a:cubicBezTo>
                    <a:cubicBezTo>
                      <a:pt x="5552" y="9263"/>
                      <a:pt x="5994" y="8803"/>
                      <a:pt x="5717" y="8307"/>
                    </a:cubicBezTo>
                    <a:cubicBezTo>
                      <a:pt x="4262" y="5690"/>
                      <a:pt x="2515" y="3227"/>
                      <a:pt x="1412" y="428"/>
                    </a:cubicBezTo>
                    <a:cubicBezTo>
                      <a:pt x="1294" y="129"/>
                      <a:pt x="1031"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5"/>
              <p:cNvSpPr/>
              <p:nvPr/>
            </p:nvSpPr>
            <p:spPr>
              <a:xfrm>
                <a:off x="4270175" y="42438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5"/>
              <p:cNvSpPr/>
              <p:nvPr/>
            </p:nvSpPr>
            <p:spPr>
              <a:xfrm>
                <a:off x="6666425" y="2659125"/>
                <a:ext cx="82225" cy="63775"/>
              </a:xfrm>
              <a:custGeom>
                <a:avLst/>
                <a:gdLst/>
                <a:ahLst/>
                <a:cxnLst/>
                <a:rect l="l" t="t" r="r" b="b"/>
                <a:pathLst>
                  <a:path w="3289" h="2551" extrusionOk="0">
                    <a:moveTo>
                      <a:pt x="1644" y="1"/>
                    </a:moveTo>
                    <a:cubicBezTo>
                      <a:pt x="1" y="1"/>
                      <a:pt x="1" y="2550"/>
                      <a:pt x="1644" y="2550"/>
                    </a:cubicBezTo>
                    <a:cubicBezTo>
                      <a:pt x="3289" y="2550"/>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7" name="Google Shape;2227;p45"/>
            <p:cNvGrpSpPr/>
            <p:nvPr/>
          </p:nvGrpSpPr>
          <p:grpSpPr>
            <a:xfrm>
              <a:off x="5356934" y="3278235"/>
              <a:ext cx="407487" cy="234180"/>
              <a:chOff x="3380175" y="493600"/>
              <a:chExt cx="356725" cy="205025"/>
            </a:xfrm>
          </p:grpSpPr>
          <p:sp>
            <p:nvSpPr>
              <p:cNvPr id="2228" name="Google Shape;2228;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3" name="Google Shape;2233;p45"/>
            <p:cNvSpPr/>
            <p:nvPr/>
          </p:nvSpPr>
          <p:spPr>
            <a:xfrm rot="1091532">
              <a:off x="5489438" y="3495043"/>
              <a:ext cx="142455" cy="89086"/>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45"/>
            <p:cNvGrpSpPr/>
            <p:nvPr/>
          </p:nvGrpSpPr>
          <p:grpSpPr>
            <a:xfrm>
              <a:off x="6223698" y="3332744"/>
              <a:ext cx="329650" cy="189443"/>
              <a:chOff x="3380175" y="493600"/>
              <a:chExt cx="356725" cy="205025"/>
            </a:xfrm>
          </p:grpSpPr>
          <p:sp>
            <p:nvSpPr>
              <p:cNvPr id="2235" name="Google Shape;2235;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0" name="Google Shape;2240;p45"/>
            <p:cNvSpPr/>
            <p:nvPr/>
          </p:nvSpPr>
          <p:spPr>
            <a:xfrm>
              <a:off x="6335839" y="3509482"/>
              <a:ext cx="105358" cy="60218"/>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45"/>
          <p:cNvGrpSpPr/>
          <p:nvPr/>
        </p:nvGrpSpPr>
        <p:grpSpPr>
          <a:xfrm>
            <a:off x="7054641" y="2179036"/>
            <a:ext cx="1448053" cy="2344730"/>
            <a:chOff x="2205175" y="238100"/>
            <a:chExt cx="3235150" cy="5238450"/>
          </a:xfrm>
        </p:grpSpPr>
        <p:sp>
          <p:nvSpPr>
            <p:cNvPr id="2242" name="Google Shape;2242;p45"/>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5"/>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5"/>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5"/>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5"/>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5"/>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5"/>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5"/>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5"/>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5"/>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5"/>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5"/>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5"/>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5"/>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5"/>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5"/>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5"/>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5"/>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5"/>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5"/>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5"/>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5"/>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5"/>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5"/>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5"/>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5"/>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5"/>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45"/>
          <p:cNvGrpSpPr/>
          <p:nvPr/>
        </p:nvGrpSpPr>
        <p:grpSpPr>
          <a:xfrm rot="844541" flipH="1">
            <a:off x="7596356" y="2623059"/>
            <a:ext cx="421747" cy="296722"/>
            <a:chOff x="1285325" y="2237436"/>
            <a:chExt cx="342015" cy="240626"/>
          </a:xfrm>
        </p:grpSpPr>
        <p:sp>
          <p:nvSpPr>
            <p:cNvPr id="2270" name="Google Shape;2270;p45"/>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5"/>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5"/>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5"/>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5"/>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3666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1"/>
                                        </p:tgtEl>
                                        <p:attrNameLst>
                                          <p:attrName>style.visibility</p:attrName>
                                        </p:attrNameLst>
                                      </p:cBhvr>
                                      <p:to>
                                        <p:strVal val="visible"/>
                                      </p:to>
                                    </p:set>
                                    <p:animEffect transition="in" filter="fade">
                                      <p:cBhvr>
                                        <p:cTn id="7" dur="1000"/>
                                        <p:tgtEl>
                                          <p:spTgt spid="1941"/>
                                        </p:tgtEl>
                                      </p:cBhvr>
                                    </p:animEffect>
                                    <p:anim calcmode="lin" valueType="num">
                                      <p:cBhvr>
                                        <p:cTn id="8" dur="1000" fill="hold"/>
                                        <p:tgtEl>
                                          <p:spTgt spid="1941"/>
                                        </p:tgtEl>
                                        <p:attrNameLst>
                                          <p:attrName>ppt_x</p:attrName>
                                        </p:attrNameLst>
                                      </p:cBhvr>
                                      <p:tavLst>
                                        <p:tav tm="0">
                                          <p:val>
                                            <p:strVal val="#ppt_x"/>
                                          </p:val>
                                        </p:tav>
                                        <p:tav tm="100000">
                                          <p:val>
                                            <p:strVal val="#ppt_x"/>
                                          </p:val>
                                        </p:tav>
                                      </p:tavLst>
                                    </p:anim>
                                    <p:anim calcmode="lin" valueType="num">
                                      <p:cBhvr>
                                        <p:cTn id="9" dur="1000" fill="hold"/>
                                        <p:tgtEl>
                                          <p:spTgt spid="1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274974" y="840560"/>
            <a:ext cx="8520600" cy="1456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SA" sz="6000" dirty="0">
                <a:cs typeface="PT Bold Heading" panose="02010400000000000000" pitchFamily="2" charset="-78"/>
              </a:rPr>
              <a:t>الدرس الرابع</a:t>
            </a:r>
            <a:endParaRPr sz="6000" dirty="0">
              <a:cs typeface="PT Bold Heading" panose="02010400000000000000" pitchFamily="2" charset="-78"/>
            </a:endParaRPr>
          </a:p>
        </p:txBody>
      </p:sp>
      <p:grpSp>
        <p:nvGrpSpPr>
          <p:cNvPr id="330" name="Google Shape;330;p23"/>
          <p:cNvGrpSpPr/>
          <p:nvPr/>
        </p:nvGrpSpPr>
        <p:grpSpPr>
          <a:xfrm>
            <a:off x="718819" y="2423644"/>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554058" y="287028"/>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739309" y="56689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3"/>
          <p:cNvGrpSpPr/>
          <p:nvPr/>
        </p:nvGrpSpPr>
        <p:grpSpPr>
          <a:xfrm>
            <a:off x="1214230" y="1280862"/>
            <a:ext cx="693917" cy="709106"/>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23"/>
          <p:cNvGrpSpPr/>
          <p:nvPr/>
        </p:nvGrpSpPr>
        <p:grpSpPr>
          <a:xfrm>
            <a:off x="2647665" y="2892963"/>
            <a:ext cx="62909" cy="137996"/>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2248437" y="2591126"/>
            <a:ext cx="134753" cy="99377"/>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1669395" y="3904346"/>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801214" y="3355456"/>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23"/>
          <p:cNvGrpSpPr/>
          <p:nvPr/>
        </p:nvGrpSpPr>
        <p:grpSpPr>
          <a:xfrm>
            <a:off x="6451118" y="1964685"/>
            <a:ext cx="884232" cy="497711"/>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7346204" y="3514142"/>
            <a:ext cx="540037" cy="623992"/>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404484" y="725735"/>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221942" y="4378475"/>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328;p23"/>
          <p:cNvSpPr txBox="1">
            <a:spLocks/>
          </p:cNvSpPr>
          <p:nvPr/>
        </p:nvSpPr>
        <p:spPr>
          <a:xfrm>
            <a:off x="215224" y="2140308"/>
            <a:ext cx="8520600" cy="145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Permanent Marker"/>
              <a:buNone/>
              <a:defRPr sz="36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9pPr>
          </a:lstStyle>
          <a:p>
            <a:r>
              <a:rPr lang="ar-SA" sz="4400" dirty="0">
                <a:solidFill>
                  <a:schemeClr val="accent5">
                    <a:lumMod val="50000"/>
                  </a:schemeClr>
                </a:solidFill>
                <a:cs typeface="PT Bold Broken" panose="02010400000000000000" pitchFamily="2" charset="-78"/>
              </a:rPr>
              <a:t>التدقيق و الطباعة</a:t>
            </a:r>
          </a:p>
        </p:txBody>
      </p:sp>
      <p:pic>
        <p:nvPicPr>
          <p:cNvPr id="268" name="Picture 2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8027473" y="120561"/>
            <a:ext cx="891102" cy="759087"/>
          </a:xfrm>
          <a:prstGeom prst="rect">
            <a:avLst/>
          </a:prstGeom>
        </p:spPr>
      </p:pic>
    </p:spTree>
    <p:custDataLst>
      <p:tags r:id="rId1"/>
    </p:custDataLst>
    <p:extLst>
      <p:ext uri="{BB962C8B-B14F-4D97-AF65-F5344CB8AC3E}">
        <p14:creationId xmlns:p14="http://schemas.microsoft.com/office/powerpoint/2010/main" val="29288461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76000">
                                          <p:cBhvr additive="base">
                                            <p:cTn id="7" dur="2500" fill="hold"/>
                                            <p:tgtEl>
                                              <p:spTgt spid="328"/>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76000">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14:bounceEnd="76000">
                                          <p:cBhvr additive="base">
                                            <p:cTn id="11" dur="2500" fill="hold"/>
                                            <p:tgtEl>
                                              <p:spTgt spid="264"/>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2500" fill="hold"/>
                                            <p:tgtEl>
                                              <p:spTgt spid="328"/>
                                            </p:tgtEl>
                                            <p:attrNameLst>
                                              <p:attrName>ppt_x</p:attrName>
                                            </p:attrNameLst>
                                          </p:cBhvr>
                                          <p:tavLst>
                                            <p:tav tm="0">
                                              <p:val>
                                                <p:strVal val="#ppt_x"/>
                                              </p:val>
                                            </p:tav>
                                            <p:tav tm="100000">
                                              <p:val>
                                                <p:strVal val="#ppt_x"/>
                                              </p:val>
                                            </p:tav>
                                          </p:tavLst>
                                        </p:anim>
                                        <p:anim calcmode="lin" valueType="num">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cBhvr additive="base">
                                            <p:cTn id="11" dur="2500" fill="hold"/>
                                            <p:tgtEl>
                                              <p:spTgt spid="264"/>
                                            </p:tgtEl>
                                            <p:attrNameLst>
                                              <p:attrName>ppt_x</p:attrName>
                                            </p:attrNameLst>
                                          </p:cBhvr>
                                          <p:tavLst>
                                            <p:tav tm="0">
                                              <p:val>
                                                <p:strVal val="#ppt_x"/>
                                              </p:val>
                                            </p:tav>
                                            <p:tav tm="100000">
                                              <p:val>
                                                <p:strVal val="#ppt_x"/>
                                              </p:val>
                                            </p:tav>
                                          </p:tavLst>
                                        </p:anim>
                                        <p:anim calcmode="lin" valueType="num">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E7D8C91-9AD1-B482-5BDD-62AACDF29B58}"/>
              </a:ext>
            </a:extLst>
          </p:cNvPr>
          <p:cNvSpPr txBox="1"/>
          <p:nvPr/>
        </p:nvSpPr>
        <p:spPr>
          <a:xfrm>
            <a:off x="2754084" y="1291820"/>
            <a:ext cx="3701685" cy="777200"/>
          </a:xfrm>
          <a:prstGeom prst="rect">
            <a:avLst/>
          </a:prstGeom>
        </p:spPr>
        <p:txBody>
          <a:bodyPr wrap="square" lIns="0" tIns="0" rIns="0" bIns="0" rtlCol="0" anchor="t">
            <a:spAutoFit/>
          </a:bodyPr>
          <a:lstStyle/>
          <a:p>
            <a:pPr algn="ctr">
              <a:lnSpc>
                <a:spcPts val="6255"/>
              </a:lnSpc>
            </a:pPr>
            <a:r>
              <a:rPr lang="ar-SA" sz="5213" dirty="0"/>
              <a:t>أحمد الثبيتي</a:t>
            </a:r>
            <a:endParaRPr lang="en-US" sz="5213" dirty="0">
              <a:solidFill>
                <a:srgbClr val="000000"/>
              </a:solidFill>
            </a:endParaRPr>
          </a:p>
        </p:txBody>
      </p:sp>
      <p:sp>
        <p:nvSpPr>
          <p:cNvPr id="3" name="TextBox 2">
            <a:extLst>
              <a:ext uri="{FF2B5EF4-FFF2-40B4-BE49-F238E27FC236}">
                <a16:creationId xmlns:a16="http://schemas.microsoft.com/office/drawing/2014/main" id="{EF720336-500C-CBAD-B301-C6156286E110}"/>
              </a:ext>
            </a:extLst>
          </p:cNvPr>
          <p:cNvSpPr txBox="1"/>
          <p:nvPr/>
        </p:nvSpPr>
        <p:spPr>
          <a:xfrm>
            <a:off x="2789943" y="3013043"/>
            <a:ext cx="3701685" cy="722698"/>
          </a:xfrm>
          <a:prstGeom prst="rect">
            <a:avLst/>
          </a:prstGeom>
        </p:spPr>
        <p:txBody>
          <a:bodyPr wrap="square" lIns="0" tIns="0" rIns="0" bIns="0" rtlCol="0" anchor="t">
            <a:spAutoFit/>
          </a:bodyPr>
          <a:lstStyle/>
          <a:p>
            <a:pPr algn="ctr">
              <a:lnSpc>
                <a:spcPts val="6255"/>
              </a:lnSpc>
            </a:pPr>
            <a:r>
              <a:rPr lang="en-US" sz="3600"/>
              <a:t>@ahmedTOBITY</a:t>
            </a:r>
            <a:endParaRPr lang="en-US" sz="3600" dirty="0">
              <a:solidFill>
                <a:srgbClr val="000000"/>
              </a:solidFill>
            </a:endParaRPr>
          </a:p>
        </p:txBody>
      </p:sp>
      <p:pic>
        <p:nvPicPr>
          <p:cNvPr id="4" name="رسم 3">
            <a:extLst>
              <a:ext uri="{FF2B5EF4-FFF2-40B4-BE49-F238E27FC236}">
                <a16:creationId xmlns:a16="http://schemas.microsoft.com/office/drawing/2014/main" id="{0E7DB68C-80FD-28D0-0103-FE4E9F1167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3216" y="2085885"/>
            <a:ext cx="908797" cy="908797"/>
          </a:xfrm>
          <a:prstGeom prst="rect">
            <a:avLst/>
          </a:prstGeom>
        </p:spPr>
      </p:pic>
    </p:spTree>
    <p:custDataLst>
      <p:tags r:id="rId1"/>
    </p:custDataLst>
    <p:extLst>
      <p:ext uri="{BB962C8B-B14F-4D97-AF65-F5344CB8AC3E}">
        <p14:creationId xmlns:p14="http://schemas.microsoft.com/office/powerpoint/2010/main" val="471974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grpId="0"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20000" fill="hold" grpId="0"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2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مجموعة 19">
            <a:extLst>
              <a:ext uri="{FF2B5EF4-FFF2-40B4-BE49-F238E27FC236}">
                <a16:creationId xmlns:a16="http://schemas.microsoft.com/office/drawing/2014/main" id="{1F187CD0-A87F-2513-D0AE-84F70153CDB2}"/>
              </a:ext>
            </a:extLst>
          </p:cNvPr>
          <p:cNvGrpSpPr/>
          <p:nvPr/>
        </p:nvGrpSpPr>
        <p:grpSpPr>
          <a:xfrm>
            <a:off x="975433" y="87086"/>
            <a:ext cx="7269480" cy="1037712"/>
            <a:chOff x="975433" y="87086"/>
            <a:chExt cx="7269480" cy="1037712"/>
          </a:xfrm>
        </p:grpSpPr>
        <p:pic>
          <p:nvPicPr>
            <p:cNvPr id="18" name="رسم 17">
              <a:extLst>
                <a:ext uri="{FF2B5EF4-FFF2-40B4-BE49-F238E27FC236}">
                  <a16:creationId xmlns:a16="http://schemas.microsoft.com/office/drawing/2014/main" id="{E691BE9E-270A-A3DA-D79E-A8940E2A9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957" y="87086"/>
              <a:ext cx="6268106" cy="836839"/>
            </a:xfrm>
            <a:prstGeom prst="rect">
              <a:avLst/>
            </a:prstGeom>
          </p:spPr>
        </p:pic>
        <p:sp>
          <p:nvSpPr>
            <p:cNvPr id="6" name="عنوان 1">
              <a:extLst>
                <a:ext uri="{FF2B5EF4-FFF2-40B4-BE49-F238E27FC236}">
                  <a16:creationId xmlns:a16="http://schemas.microsoft.com/office/drawing/2014/main" id="{E1A1BE62-8A15-A1B8-1144-3905D7A308ED}"/>
                </a:ext>
              </a:extLst>
            </p:cNvPr>
            <p:cNvSpPr txBox="1">
              <a:spLocks/>
            </p:cNvSpPr>
            <p:nvPr/>
          </p:nvSpPr>
          <p:spPr>
            <a:xfrm>
              <a:off x="975433" y="130626"/>
              <a:ext cx="7269480" cy="994172"/>
            </a:xfrm>
            <a:prstGeom prst="rect">
              <a:avLst/>
            </a:prstGeom>
            <a:noFill/>
          </p:spPr>
          <p:txBody>
            <a:bodyPr>
              <a:normAutofit/>
            </a:bodyPr>
            <a:lstStyle>
              <a:lvl1pPr algn="l" defTabSz="914400" rtl="1"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ar-SA" sz="4000" dirty="0">
                  <a:latin typeface="Arial"/>
                  <a:ea typeface="Arial"/>
                  <a:cs typeface="Arial"/>
                </a:rPr>
                <a:t>استراتيجية (حل المشكلة) </a:t>
              </a:r>
              <a:r>
                <a:rPr lang="ar-SA" sz="1600" dirty="0">
                  <a:latin typeface="Arial"/>
                  <a:ea typeface="Arial"/>
                  <a:cs typeface="Arial"/>
                </a:rPr>
                <a:t>ربط بمادة المهارات الرقمية</a:t>
              </a:r>
            </a:p>
          </p:txBody>
        </p:sp>
      </p:grpSp>
      <p:grpSp>
        <p:nvGrpSpPr>
          <p:cNvPr id="19" name="مجموعة 18">
            <a:extLst>
              <a:ext uri="{FF2B5EF4-FFF2-40B4-BE49-F238E27FC236}">
                <a16:creationId xmlns:a16="http://schemas.microsoft.com/office/drawing/2014/main" id="{354799F4-D0B0-528C-44B6-165FB4C1EBAB}"/>
              </a:ext>
            </a:extLst>
          </p:cNvPr>
          <p:cNvGrpSpPr/>
          <p:nvPr/>
        </p:nvGrpSpPr>
        <p:grpSpPr>
          <a:xfrm>
            <a:off x="441434" y="1115795"/>
            <a:ext cx="8257958" cy="3789795"/>
            <a:chOff x="101600" y="853046"/>
            <a:chExt cx="8937625" cy="1033814"/>
          </a:xfrm>
        </p:grpSpPr>
        <p:grpSp>
          <p:nvGrpSpPr>
            <p:cNvPr id="5" name="مجموعة 4">
              <a:extLst>
                <a:ext uri="{FF2B5EF4-FFF2-40B4-BE49-F238E27FC236}">
                  <a16:creationId xmlns:a16="http://schemas.microsoft.com/office/drawing/2014/main" id="{4A211B09-1114-D5BF-0A78-AA95BBE8FB7B}"/>
                </a:ext>
              </a:extLst>
            </p:cNvPr>
            <p:cNvGrpSpPr/>
            <p:nvPr/>
          </p:nvGrpSpPr>
          <p:grpSpPr>
            <a:xfrm>
              <a:off x="101600" y="853046"/>
              <a:ext cx="8937625" cy="1033814"/>
              <a:chOff x="4067175" y="2836965"/>
              <a:chExt cx="4714875" cy="1353948"/>
            </a:xfrm>
          </p:grpSpPr>
          <p:pic>
            <p:nvPicPr>
              <p:cNvPr id="10" name="رسم 9">
                <a:extLst>
                  <a:ext uri="{FF2B5EF4-FFF2-40B4-BE49-F238E27FC236}">
                    <a16:creationId xmlns:a16="http://schemas.microsoft.com/office/drawing/2014/main" id="{3C7A9F30-BC16-DAEB-F674-DF946B8E7C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7175" y="2905125"/>
                <a:ext cx="4714875" cy="1209675"/>
              </a:xfrm>
              <a:prstGeom prst="rect">
                <a:avLst/>
              </a:prstGeom>
            </p:spPr>
          </p:pic>
          <p:pic>
            <p:nvPicPr>
              <p:cNvPr id="11" name="رسم 10">
                <a:extLst>
                  <a:ext uri="{FF2B5EF4-FFF2-40B4-BE49-F238E27FC236}">
                    <a16:creationId xmlns:a16="http://schemas.microsoft.com/office/drawing/2014/main" id="{2AAFD5D7-D514-4E90-F5B3-699DDF754A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18464" y="2836965"/>
                <a:ext cx="4463574" cy="1353948"/>
              </a:xfrm>
              <a:prstGeom prst="rect">
                <a:avLst/>
              </a:prstGeom>
            </p:spPr>
          </p:pic>
        </p:grpSp>
        <p:sp>
          <p:nvSpPr>
            <p:cNvPr id="12" name="مربع نص 58">
              <a:extLst>
                <a:ext uri="{FF2B5EF4-FFF2-40B4-BE49-F238E27FC236}">
                  <a16:creationId xmlns:a16="http://schemas.microsoft.com/office/drawing/2014/main" id="{5B4D4E4E-9A8C-B3B2-0170-A4D89F143FE3}"/>
                </a:ext>
              </a:extLst>
            </p:cNvPr>
            <p:cNvSpPr txBox="1"/>
            <p:nvPr/>
          </p:nvSpPr>
          <p:spPr>
            <a:xfrm>
              <a:off x="396139" y="977805"/>
              <a:ext cx="8323134" cy="755622"/>
            </a:xfrm>
            <a:prstGeom prst="rect">
              <a:avLst/>
            </a:prstGeom>
            <a:noFill/>
          </p:spPr>
          <p:txBody>
            <a:bodyPr wrap="square" rtlCol="1">
              <a:spAutoFit/>
            </a:bodyPr>
            <a:lstStyle/>
            <a:p>
              <a:pPr algn="ctr" rtl="1">
                <a:spcAft>
                  <a:spcPts val="1200"/>
                </a:spcAft>
              </a:pPr>
              <a:r>
                <a:rPr lang="ar-SA" sz="2400" dirty="0">
                  <a:solidFill>
                    <a:schemeClr val="tx1"/>
                  </a:solidFill>
                </a:rPr>
                <a:t>طلبت معلمة مادة المهارات الرقمية من الطالبات عمل خارطة لوحدة مكونات الحاسب المادية .</a:t>
              </a:r>
            </a:p>
            <a:p>
              <a:pPr algn="ctr" rtl="1">
                <a:spcAft>
                  <a:spcPts val="1200"/>
                </a:spcAft>
              </a:pPr>
              <a:r>
                <a:rPr lang="ar-SA" sz="2400" dirty="0">
                  <a:solidFill>
                    <a:schemeClr val="tx1"/>
                  </a:solidFill>
                </a:rPr>
                <a:t>وطلبت منهم أن تكون الخارطة مرتبة و ذات ألوان جذابة و سهلة الفهم وتكون على خطوات واضحة .</a:t>
              </a:r>
            </a:p>
            <a:p>
              <a:pPr algn="ctr" rtl="1">
                <a:spcAft>
                  <a:spcPts val="1200"/>
                </a:spcAft>
              </a:pPr>
              <a:endParaRPr lang="ar-SA" sz="2400" dirty="0">
                <a:solidFill>
                  <a:schemeClr val="tx1"/>
                </a:solidFill>
              </a:endParaRPr>
            </a:p>
            <a:p>
              <a:pPr algn="ctr" rtl="1">
                <a:spcAft>
                  <a:spcPts val="1200"/>
                </a:spcAft>
              </a:pPr>
              <a:r>
                <a:rPr lang="ar-SA" sz="2400" dirty="0">
                  <a:solidFill>
                    <a:schemeClr val="tx1"/>
                  </a:solidFill>
                </a:rPr>
                <a:t>ماذا تقترحي على الطالبات ؟</a:t>
              </a:r>
              <a:endParaRPr lang="ar-SA" sz="2400" dirty="0"/>
            </a:p>
          </p:txBody>
        </p:sp>
      </p:grpSp>
    </p:spTree>
    <p:custDataLst>
      <p:tags r:id="rId1"/>
    </p:custDataLst>
    <p:extLst>
      <p:ext uri="{BB962C8B-B14F-4D97-AF65-F5344CB8AC3E}">
        <p14:creationId xmlns:p14="http://schemas.microsoft.com/office/powerpoint/2010/main" val="4774787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2500" fill="hold"/>
                                            <p:tgtEl>
                                              <p:spTgt spid="20"/>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76000">
                                          <p:cBhvr additive="base">
                                            <p:cTn id="13" dur="2500" fill="hold"/>
                                            <p:tgtEl>
                                              <p:spTgt spid="19"/>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500" fill="hold"/>
                                            <p:tgtEl>
                                              <p:spTgt spid="20"/>
                                            </p:tgtEl>
                                            <p:attrNameLst>
                                              <p:attrName>ppt_x</p:attrName>
                                            </p:attrNameLst>
                                          </p:cBhvr>
                                          <p:tavLst>
                                            <p:tav tm="0">
                                              <p:val>
                                                <p:strVal val="#ppt_x"/>
                                              </p:val>
                                            </p:tav>
                                            <p:tav tm="100000">
                                              <p:val>
                                                <p:strVal val="#ppt_x"/>
                                              </p:val>
                                            </p:tav>
                                          </p:tavLst>
                                        </p:anim>
                                        <p:anim calcmode="lin" valueType="num">
                                          <p:cBhvr additive="base">
                                            <p:cTn id="8" dur="2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2500" fill="hold"/>
                                            <p:tgtEl>
                                              <p:spTgt spid="19"/>
                                            </p:tgtEl>
                                            <p:attrNameLst>
                                              <p:attrName>ppt_x</p:attrName>
                                            </p:attrNameLst>
                                          </p:cBhvr>
                                          <p:tavLst>
                                            <p:tav tm="0">
                                              <p:val>
                                                <p:strVal val="#ppt_x"/>
                                              </p:val>
                                            </p:tav>
                                            <p:tav tm="100000">
                                              <p:val>
                                                <p:strVal val="#ppt_x"/>
                                              </p:val>
                                            </p:tav>
                                          </p:tavLst>
                                        </p:anim>
                                        <p:anim calcmode="lin" valueType="num">
                                          <p:cBhvr additive="base">
                                            <p:cTn id="14" dur="2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05D55AEF-705B-1F00-4BF1-BE7CDC96DD8B}"/>
              </a:ext>
            </a:extLst>
          </p:cNvPr>
          <p:cNvGrpSpPr/>
          <p:nvPr/>
        </p:nvGrpSpPr>
        <p:grpSpPr>
          <a:xfrm>
            <a:off x="1930037" y="551543"/>
            <a:ext cx="6917781" cy="3381828"/>
            <a:chOff x="1930037" y="551543"/>
            <a:chExt cx="6917781" cy="3381828"/>
          </a:xfrm>
        </p:grpSpPr>
        <p:pic>
          <p:nvPicPr>
            <p:cNvPr id="3" name="رسم 2">
              <a:extLst>
                <a:ext uri="{FF2B5EF4-FFF2-40B4-BE49-F238E27FC236}">
                  <a16:creationId xmlns:a16="http://schemas.microsoft.com/office/drawing/2014/main" id="{C9143798-D279-1A70-AD76-72025BCD4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2193" y="551543"/>
              <a:ext cx="6905625" cy="3381828"/>
            </a:xfrm>
            <a:prstGeom prst="rect">
              <a:avLst/>
            </a:prstGeom>
          </p:spPr>
        </p:pic>
        <p:sp>
          <p:nvSpPr>
            <p:cNvPr id="5" name="مربع نص 4">
              <a:extLst>
                <a:ext uri="{FF2B5EF4-FFF2-40B4-BE49-F238E27FC236}">
                  <a16:creationId xmlns:a16="http://schemas.microsoft.com/office/drawing/2014/main" id="{AA39BE4F-31D1-B019-D257-35663E5B23F5}"/>
                </a:ext>
              </a:extLst>
            </p:cNvPr>
            <p:cNvSpPr txBox="1"/>
            <p:nvPr/>
          </p:nvSpPr>
          <p:spPr>
            <a:xfrm>
              <a:off x="1930037" y="989340"/>
              <a:ext cx="6807200" cy="2554545"/>
            </a:xfrm>
            <a:prstGeom prst="rect">
              <a:avLst/>
            </a:prstGeom>
            <a:noFill/>
          </p:spPr>
          <p:txBody>
            <a:bodyPr wrap="square">
              <a:spAutoFit/>
            </a:bodyPr>
            <a:lstStyle/>
            <a:p>
              <a:pPr algn="ctr" rtl="1"/>
              <a:r>
                <a:rPr lang="ar-SA" sz="3200" dirty="0">
                  <a:cs typeface="PT Bold Heading" panose="02010400000000000000" pitchFamily="2" charset="-78"/>
                </a:rPr>
                <a:t>ملاحظة:</a:t>
              </a:r>
            </a:p>
            <a:p>
              <a:pPr algn="ctr" rtl="1"/>
              <a:endParaRPr lang="ar-SA" sz="3200" dirty="0">
                <a:cs typeface="PT Bold Heading" panose="02010400000000000000" pitchFamily="2" charset="-78"/>
              </a:endParaRPr>
            </a:p>
            <a:p>
              <a:pPr algn="ctr" rtl="1"/>
              <a:r>
                <a:rPr lang="ar-SA" sz="3200" dirty="0">
                  <a:cs typeface="PT Bold Heading" panose="02010400000000000000" pitchFamily="2" charset="-78"/>
                </a:rPr>
                <a:t>استخدام الحاسب يحتاج مهارة علمية</a:t>
              </a:r>
            </a:p>
            <a:p>
              <a:pPr algn="ctr" rtl="1"/>
              <a:endParaRPr lang="ar-SA" sz="3200" dirty="0">
                <a:cs typeface="PT Bold Heading" panose="02010400000000000000" pitchFamily="2" charset="-78"/>
              </a:endParaRPr>
            </a:p>
            <a:p>
              <a:pPr algn="ctr" rtl="1"/>
              <a:r>
                <a:rPr lang="ar-SA" sz="3200" dirty="0">
                  <a:cs typeface="PT Bold Heading" panose="02010400000000000000" pitchFamily="2" charset="-78"/>
                </a:rPr>
                <a:t>وممارسة مستمرة وليس مجرد دراسة نظرية</a:t>
              </a:r>
            </a:p>
          </p:txBody>
        </p:sp>
      </p:grpSp>
      <p:pic>
        <p:nvPicPr>
          <p:cNvPr id="2" name="صورة 37">
            <a:extLst>
              <a:ext uri="{FF2B5EF4-FFF2-40B4-BE49-F238E27FC236}">
                <a16:creationId xmlns:a16="http://schemas.microsoft.com/office/drawing/2014/main" id="{F2CEB014-32BB-3065-3E6A-76BD04645354}"/>
              </a:ext>
            </a:extLst>
          </p:cNvPr>
          <p:cNvPicPr>
            <a:picLocks noChangeAspect="1"/>
          </p:cNvPicPr>
          <p:nvPr/>
        </p:nvPicPr>
        <p:blipFill>
          <a:blip r:embed="rId5"/>
          <a:stretch>
            <a:fillRect/>
          </a:stretch>
        </p:blipFill>
        <p:spPr>
          <a:xfrm flipH="1">
            <a:off x="133814" y="1226634"/>
            <a:ext cx="1631557" cy="3445960"/>
          </a:xfrm>
          <a:prstGeom prst="rect">
            <a:avLst/>
          </a:prstGeom>
        </p:spPr>
      </p:pic>
    </p:spTree>
    <p:custDataLst>
      <p:tags r:id="rId1"/>
    </p:custDataLst>
    <p:extLst>
      <p:ext uri="{BB962C8B-B14F-4D97-AF65-F5344CB8AC3E}">
        <p14:creationId xmlns:p14="http://schemas.microsoft.com/office/powerpoint/2010/main" val="41734750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6000">
                                          <p:cBhvr additive="base">
                                            <p:cTn id="7" dur="25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0-#ppt_w/2"/>
                                              </p:val>
                                            </p:tav>
                                            <p:tav tm="100000">
                                              <p:val>
                                                <p:strVal val="#ppt_x"/>
                                              </p:val>
                                            </p:tav>
                                          </p:tavLst>
                                        </p:anim>
                                        <p:anim calcmode="lin" valueType="num">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14" name="مجموعة 13">
            <a:extLst>
              <a:ext uri="{FF2B5EF4-FFF2-40B4-BE49-F238E27FC236}">
                <a16:creationId xmlns:a16="http://schemas.microsoft.com/office/drawing/2014/main" id="{5B0B26AB-E2CD-44D1-89C6-C671E4803A78}"/>
              </a:ext>
            </a:extLst>
          </p:cNvPr>
          <p:cNvGrpSpPr/>
          <p:nvPr/>
        </p:nvGrpSpPr>
        <p:grpSpPr>
          <a:xfrm>
            <a:off x="2728313" y="295450"/>
            <a:ext cx="3554304" cy="1057613"/>
            <a:chOff x="2794851" y="662164"/>
            <a:chExt cx="3554304" cy="1057613"/>
          </a:xfrm>
        </p:grpSpPr>
        <p:sp>
          <p:nvSpPr>
            <p:cNvPr id="601" name="Google Shape;601;p25"/>
            <p:cNvSpPr/>
            <p:nvPr/>
          </p:nvSpPr>
          <p:spPr>
            <a:xfrm>
              <a:off x="2794851" y="662164"/>
              <a:ext cx="3554304" cy="1057613"/>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sp>
          <p:nvSpPr>
            <p:cNvPr id="4" name="مربع نص 3">
              <a:extLst>
                <a:ext uri="{FF2B5EF4-FFF2-40B4-BE49-F238E27FC236}">
                  <a16:creationId xmlns:a16="http://schemas.microsoft.com/office/drawing/2014/main" id="{45866E33-42D1-441B-A45A-CB1B0104F39F}"/>
                </a:ext>
              </a:extLst>
            </p:cNvPr>
            <p:cNvSpPr txBox="1"/>
            <p:nvPr/>
          </p:nvSpPr>
          <p:spPr>
            <a:xfrm>
              <a:off x="3447333" y="836966"/>
              <a:ext cx="2249334" cy="461665"/>
            </a:xfrm>
            <a:prstGeom prst="rect">
              <a:avLst/>
            </a:prstGeom>
            <a:solidFill>
              <a:schemeClr val="bg1"/>
            </a:solidFill>
          </p:spPr>
          <p:txBody>
            <a:bodyPr wrap="none" rtlCol="1">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000000"/>
                  </a:solidFill>
                  <a:effectLst/>
                  <a:uLnTx/>
                  <a:uFillTx/>
                  <a:latin typeface="Arial"/>
                  <a:cs typeface="Arial"/>
                  <a:sym typeface="Arial"/>
                </a:rPr>
                <a:t>سنتعلم في هذا الدرس</a:t>
              </a:r>
            </a:p>
          </p:txBody>
        </p:sp>
      </p:grpSp>
      <p:grpSp>
        <p:nvGrpSpPr>
          <p:cNvPr id="29" name="مجموعة 28">
            <a:extLst>
              <a:ext uri="{FF2B5EF4-FFF2-40B4-BE49-F238E27FC236}">
                <a16:creationId xmlns:a16="http://schemas.microsoft.com/office/drawing/2014/main" id="{1D8AA429-2A8C-4980-BB48-50C4C5352798}"/>
              </a:ext>
            </a:extLst>
          </p:cNvPr>
          <p:cNvGrpSpPr/>
          <p:nvPr/>
        </p:nvGrpSpPr>
        <p:grpSpPr>
          <a:xfrm>
            <a:off x="6517698" y="3071100"/>
            <a:ext cx="1649313" cy="1850719"/>
            <a:chOff x="6921190" y="3071100"/>
            <a:chExt cx="1649313" cy="1850719"/>
          </a:xfrm>
        </p:grpSpPr>
        <p:grpSp>
          <p:nvGrpSpPr>
            <p:cNvPr id="616" name="Google Shape;616;p25"/>
            <p:cNvGrpSpPr/>
            <p:nvPr/>
          </p:nvGrpSpPr>
          <p:grpSpPr>
            <a:xfrm>
              <a:off x="7673650" y="3071100"/>
              <a:ext cx="233161" cy="539699"/>
              <a:chOff x="5349941" y="3093980"/>
              <a:chExt cx="233161" cy="539699"/>
            </a:xfrm>
          </p:grpSpPr>
          <p:sp>
            <p:nvSpPr>
              <p:cNvPr id="617"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مربع نص 33">
              <a:extLst>
                <a:ext uri="{FF2B5EF4-FFF2-40B4-BE49-F238E27FC236}">
                  <a16:creationId xmlns:a16="http://schemas.microsoft.com/office/drawing/2014/main" id="{99FC52D7-804E-4322-9224-9BE7C1777558}"/>
                </a:ext>
              </a:extLst>
            </p:cNvPr>
            <p:cNvSpPr txBox="1"/>
            <p:nvPr/>
          </p:nvSpPr>
          <p:spPr>
            <a:xfrm>
              <a:off x="6921190" y="3721490"/>
              <a:ext cx="1649313" cy="1200329"/>
            </a:xfrm>
            <a:prstGeom prst="rect">
              <a:avLst/>
            </a:prstGeom>
            <a:solidFill>
              <a:schemeClr val="bg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000000"/>
                  </a:solidFill>
                  <a:effectLst/>
                  <a:uLnTx/>
                  <a:uFillTx/>
                  <a:latin typeface="Arial"/>
                  <a:cs typeface="Arial"/>
                  <a:sym typeface="Arial"/>
                </a:rPr>
                <a:t>التدقيق و التحقق من الأخطاء</a:t>
              </a:r>
            </a:p>
          </p:txBody>
        </p:sp>
      </p:grpSp>
      <p:grpSp>
        <p:nvGrpSpPr>
          <p:cNvPr id="30" name="مجموعة 29">
            <a:extLst>
              <a:ext uri="{FF2B5EF4-FFF2-40B4-BE49-F238E27FC236}">
                <a16:creationId xmlns:a16="http://schemas.microsoft.com/office/drawing/2014/main" id="{E8C0D5AA-F24A-40DE-A052-1DE7BE1AD595}"/>
              </a:ext>
            </a:extLst>
          </p:cNvPr>
          <p:cNvGrpSpPr/>
          <p:nvPr/>
        </p:nvGrpSpPr>
        <p:grpSpPr>
          <a:xfrm>
            <a:off x="3386580" y="3071100"/>
            <a:ext cx="1990636" cy="1481387"/>
            <a:chOff x="4505465" y="3071100"/>
            <a:chExt cx="1990636" cy="1481387"/>
          </a:xfrm>
        </p:grpSpPr>
        <p:grpSp>
          <p:nvGrpSpPr>
            <p:cNvPr id="619" name="Google Shape;619;p25"/>
            <p:cNvGrpSpPr/>
            <p:nvPr/>
          </p:nvGrpSpPr>
          <p:grpSpPr>
            <a:xfrm>
              <a:off x="5382976" y="3071100"/>
              <a:ext cx="167058" cy="468473"/>
              <a:chOff x="7172018" y="3071105"/>
              <a:chExt cx="167058" cy="468473"/>
            </a:xfrm>
          </p:grpSpPr>
          <p:sp>
            <p:nvSpPr>
              <p:cNvPr id="620" name="Google Shape;620;p25"/>
              <p:cNvSpPr/>
              <p:nvPr/>
            </p:nvSpPr>
            <p:spPr>
              <a:xfrm>
                <a:off x="7186274" y="3098711"/>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5"/>
              <p:cNvSpPr/>
              <p:nvPr/>
            </p:nvSpPr>
            <p:spPr>
              <a:xfrm>
                <a:off x="7172018" y="3071105"/>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مربع نص 41">
              <a:extLst>
                <a:ext uri="{FF2B5EF4-FFF2-40B4-BE49-F238E27FC236}">
                  <a16:creationId xmlns:a16="http://schemas.microsoft.com/office/drawing/2014/main" id="{246CB611-DE72-4482-80AC-84FFC512D9F8}"/>
                </a:ext>
              </a:extLst>
            </p:cNvPr>
            <p:cNvSpPr txBox="1"/>
            <p:nvPr/>
          </p:nvSpPr>
          <p:spPr>
            <a:xfrm>
              <a:off x="4505465" y="3721490"/>
              <a:ext cx="1990636" cy="830997"/>
            </a:xfrm>
            <a:prstGeom prst="rect">
              <a:avLst/>
            </a:prstGeom>
            <a:solidFill>
              <a:schemeClr val="bg1"/>
            </a:solidFill>
          </p:spPr>
          <p:txBody>
            <a:bodyPr wrap="square">
              <a:spAutoFit/>
            </a:bodyPr>
            <a:lstStyle/>
            <a:p>
              <a:pPr lvl="0" algn="ctr" rtl="1"/>
              <a:r>
                <a:rPr lang="ar-SA" sz="2400" dirty="0"/>
                <a:t>البحث عن المرادفات</a:t>
              </a:r>
            </a:p>
          </p:txBody>
        </p:sp>
      </p:grpSp>
      <p:grpSp>
        <p:nvGrpSpPr>
          <p:cNvPr id="25" name="مجموعة 24">
            <a:extLst>
              <a:ext uri="{FF2B5EF4-FFF2-40B4-BE49-F238E27FC236}">
                <a16:creationId xmlns:a16="http://schemas.microsoft.com/office/drawing/2014/main" id="{9135AE54-6F94-4D58-9D87-3D7C5B8BDFF2}"/>
              </a:ext>
            </a:extLst>
          </p:cNvPr>
          <p:cNvGrpSpPr/>
          <p:nvPr/>
        </p:nvGrpSpPr>
        <p:grpSpPr>
          <a:xfrm>
            <a:off x="3914798" y="2299488"/>
            <a:ext cx="934200" cy="660921"/>
            <a:chOff x="5033683" y="2299488"/>
            <a:chExt cx="934200" cy="660921"/>
          </a:xfrm>
        </p:grpSpPr>
        <p:sp>
          <p:nvSpPr>
            <p:cNvPr id="62" name="Google Shape;603;p25">
              <a:extLst>
                <a:ext uri="{FF2B5EF4-FFF2-40B4-BE49-F238E27FC236}">
                  <a16:creationId xmlns:a16="http://schemas.microsoft.com/office/drawing/2014/main" id="{2D772CEE-51C1-4467-87B6-83589025B6B2}"/>
                </a:ext>
              </a:extLst>
            </p:cNvPr>
            <p:cNvSpPr txBox="1">
              <a:spLocks/>
            </p:cNvSpPr>
            <p:nvPr/>
          </p:nvSpPr>
          <p:spPr>
            <a:xfrm>
              <a:off x="5033683"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kumimoji="0" lang="en" sz="2400" b="0" i="0" u="none" strike="noStrike" kern="0" cap="none" spc="0" normalizeH="0" baseline="0" noProof="0" dirty="0">
                  <a:ln>
                    <a:noFill/>
                  </a:ln>
                  <a:solidFill>
                    <a:srgbClr val="000000"/>
                  </a:solidFill>
                  <a:effectLst/>
                  <a:uLnTx/>
                  <a:uFillTx/>
                  <a:latin typeface="Permanent Marker"/>
                  <a:sym typeface="Permanent Marker"/>
                </a:rPr>
                <a:t>2</a:t>
              </a:r>
            </a:p>
          </p:txBody>
        </p:sp>
        <p:sp>
          <p:nvSpPr>
            <p:cNvPr id="63" name="Google Shape;607;p25">
              <a:extLst>
                <a:ext uri="{FF2B5EF4-FFF2-40B4-BE49-F238E27FC236}">
                  <a16:creationId xmlns:a16="http://schemas.microsoft.com/office/drawing/2014/main" id="{FACE1D53-2185-436F-8743-7242E0610639}"/>
                </a:ext>
              </a:extLst>
            </p:cNvPr>
            <p:cNvSpPr/>
            <p:nvPr/>
          </p:nvSpPr>
          <p:spPr>
            <a:xfrm>
              <a:off x="5161092"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grpSp>
        <p:nvGrpSpPr>
          <p:cNvPr id="28" name="مجموعة 27">
            <a:extLst>
              <a:ext uri="{FF2B5EF4-FFF2-40B4-BE49-F238E27FC236}">
                <a16:creationId xmlns:a16="http://schemas.microsoft.com/office/drawing/2014/main" id="{0A5DD962-7B1A-4897-A93B-FE3796650797}"/>
              </a:ext>
            </a:extLst>
          </p:cNvPr>
          <p:cNvGrpSpPr/>
          <p:nvPr/>
        </p:nvGrpSpPr>
        <p:grpSpPr>
          <a:xfrm>
            <a:off x="6919639" y="2299488"/>
            <a:ext cx="934200" cy="660921"/>
            <a:chOff x="7323131" y="2299488"/>
            <a:chExt cx="934200" cy="660921"/>
          </a:xfrm>
        </p:grpSpPr>
        <p:sp>
          <p:nvSpPr>
            <p:cNvPr id="67" name="Google Shape;602;p25">
              <a:extLst>
                <a:ext uri="{FF2B5EF4-FFF2-40B4-BE49-F238E27FC236}">
                  <a16:creationId xmlns:a16="http://schemas.microsoft.com/office/drawing/2014/main" id="{EC73450E-0588-4E5E-B6CF-CEAABE749BA3}"/>
                </a:ext>
              </a:extLst>
            </p:cNvPr>
            <p:cNvSpPr txBox="1">
              <a:spLocks/>
            </p:cNvSpPr>
            <p:nvPr/>
          </p:nvSpPr>
          <p:spPr>
            <a:xfrm>
              <a:off x="7323131"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kumimoji="0" lang="en" sz="2400" b="0" i="0" u="none" strike="noStrike" kern="0" cap="none" spc="0" normalizeH="0" baseline="0" noProof="0">
                  <a:ln>
                    <a:noFill/>
                  </a:ln>
                  <a:solidFill>
                    <a:srgbClr val="000000"/>
                  </a:solidFill>
                  <a:effectLst/>
                  <a:uLnTx/>
                  <a:uFillTx/>
                  <a:latin typeface="Permanent Marker"/>
                  <a:sym typeface="Permanent Marker"/>
                </a:rPr>
                <a:t>1</a:t>
              </a:r>
              <a:endParaRPr kumimoji="0" lang="en" sz="2400" b="0" i="0" u="none" strike="noStrike" kern="0" cap="none" spc="0" normalizeH="0" baseline="0" noProof="0" dirty="0">
                <a:ln>
                  <a:noFill/>
                </a:ln>
                <a:solidFill>
                  <a:srgbClr val="000000"/>
                </a:solidFill>
                <a:effectLst/>
                <a:uLnTx/>
                <a:uFillTx/>
                <a:latin typeface="Permanent Marker"/>
                <a:sym typeface="Permanent Marker"/>
              </a:endParaRPr>
            </a:p>
          </p:txBody>
        </p:sp>
        <p:sp>
          <p:nvSpPr>
            <p:cNvPr id="68" name="Google Shape;606;p25">
              <a:extLst>
                <a:ext uri="{FF2B5EF4-FFF2-40B4-BE49-F238E27FC236}">
                  <a16:creationId xmlns:a16="http://schemas.microsoft.com/office/drawing/2014/main" id="{E2B7F540-C961-4B23-A60D-62F66F9AF743}"/>
                </a:ext>
              </a:extLst>
            </p:cNvPr>
            <p:cNvSpPr/>
            <p:nvPr/>
          </p:nvSpPr>
          <p:spPr>
            <a:xfrm>
              <a:off x="7450543"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834" y="1240623"/>
            <a:ext cx="970212" cy="1031515"/>
          </a:xfrm>
          <a:prstGeom prst="rect">
            <a:avLst/>
          </a:prstGeom>
        </p:spPr>
      </p:pic>
      <p:grpSp>
        <p:nvGrpSpPr>
          <p:cNvPr id="2" name="مجموعة 1">
            <a:extLst>
              <a:ext uri="{FF2B5EF4-FFF2-40B4-BE49-F238E27FC236}">
                <a16:creationId xmlns:a16="http://schemas.microsoft.com/office/drawing/2014/main" id="{68434DA6-EF47-969B-D6D0-61FAC9C2AED0}"/>
              </a:ext>
            </a:extLst>
          </p:cNvPr>
          <p:cNvGrpSpPr/>
          <p:nvPr/>
        </p:nvGrpSpPr>
        <p:grpSpPr>
          <a:xfrm flipH="1">
            <a:off x="881424" y="3160000"/>
            <a:ext cx="1649313" cy="1112055"/>
            <a:chOff x="6921190" y="3071100"/>
            <a:chExt cx="1649313" cy="1112055"/>
          </a:xfrm>
        </p:grpSpPr>
        <p:grpSp>
          <p:nvGrpSpPr>
            <p:cNvPr id="3" name="Google Shape;616;p25">
              <a:extLst>
                <a:ext uri="{FF2B5EF4-FFF2-40B4-BE49-F238E27FC236}">
                  <a16:creationId xmlns:a16="http://schemas.microsoft.com/office/drawing/2014/main" id="{4007C81A-2C8A-4A59-F542-551C23939DC8}"/>
                </a:ext>
              </a:extLst>
            </p:cNvPr>
            <p:cNvGrpSpPr/>
            <p:nvPr/>
          </p:nvGrpSpPr>
          <p:grpSpPr>
            <a:xfrm>
              <a:off x="7673650" y="3071100"/>
              <a:ext cx="233161" cy="539699"/>
              <a:chOff x="5349941" y="3093980"/>
              <a:chExt cx="233161" cy="539699"/>
            </a:xfrm>
          </p:grpSpPr>
          <p:sp>
            <p:nvSpPr>
              <p:cNvPr id="6" name="Google Shape;617;p25">
                <a:extLst>
                  <a:ext uri="{FF2B5EF4-FFF2-40B4-BE49-F238E27FC236}">
                    <a16:creationId xmlns:a16="http://schemas.microsoft.com/office/drawing/2014/main" id="{382D757F-BF17-4DEA-3CE9-9F087839DADF}"/>
                  </a:ext>
                </a:extLst>
              </p:cNvPr>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618;p25">
                <a:extLst>
                  <a:ext uri="{FF2B5EF4-FFF2-40B4-BE49-F238E27FC236}">
                    <a16:creationId xmlns:a16="http://schemas.microsoft.com/office/drawing/2014/main" id="{D6715AF8-E0A5-B930-1EC3-EAF8365B9BF9}"/>
                  </a:ext>
                </a:extLst>
              </p:cNvPr>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مربع نص 4">
              <a:extLst>
                <a:ext uri="{FF2B5EF4-FFF2-40B4-BE49-F238E27FC236}">
                  <a16:creationId xmlns:a16="http://schemas.microsoft.com/office/drawing/2014/main" id="{DEC71961-30AE-2E85-7327-BC2E77D341FC}"/>
                </a:ext>
              </a:extLst>
            </p:cNvPr>
            <p:cNvSpPr txBox="1"/>
            <p:nvPr/>
          </p:nvSpPr>
          <p:spPr>
            <a:xfrm>
              <a:off x="6921190" y="3721490"/>
              <a:ext cx="1649313" cy="461665"/>
            </a:xfrm>
            <a:prstGeom prst="rect">
              <a:avLst/>
            </a:prstGeom>
            <a:solidFill>
              <a:schemeClr val="bg1"/>
            </a:solidFill>
          </p:spPr>
          <p:txBody>
            <a:bodyPr wrap="square">
              <a:spAutoFit/>
            </a:bodyPr>
            <a:lstStyle/>
            <a:p>
              <a:pPr lvl="0" algn="ctr" rtl="1"/>
              <a:r>
                <a:rPr lang="ar-SA" sz="2400" dirty="0"/>
                <a:t>الطباعة</a:t>
              </a:r>
            </a:p>
          </p:txBody>
        </p:sp>
      </p:grpSp>
      <p:grpSp>
        <p:nvGrpSpPr>
          <p:cNvPr id="8" name="مجموعة 7">
            <a:extLst>
              <a:ext uri="{FF2B5EF4-FFF2-40B4-BE49-F238E27FC236}">
                <a16:creationId xmlns:a16="http://schemas.microsoft.com/office/drawing/2014/main" id="{D4159775-8A87-C142-42EB-95B8063791D2}"/>
              </a:ext>
            </a:extLst>
          </p:cNvPr>
          <p:cNvGrpSpPr/>
          <p:nvPr/>
        </p:nvGrpSpPr>
        <p:grpSpPr>
          <a:xfrm flipH="1">
            <a:off x="1283365" y="2388388"/>
            <a:ext cx="934200" cy="660921"/>
            <a:chOff x="7323131" y="2299488"/>
            <a:chExt cx="934200" cy="660921"/>
          </a:xfrm>
        </p:grpSpPr>
        <p:sp>
          <p:nvSpPr>
            <p:cNvPr id="9" name="Google Shape;602;p25">
              <a:extLst>
                <a:ext uri="{FF2B5EF4-FFF2-40B4-BE49-F238E27FC236}">
                  <a16:creationId xmlns:a16="http://schemas.microsoft.com/office/drawing/2014/main" id="{14B90530-527A-455B-B57F-150E5BA16091}"/>
                </a:ext>
              </a:extLst>
            </p:cNvPr>
            <p:cNvSpPr txBox="1">
              <a:spLocks/>
            </p:cNvSpPr>
            <p:nvPr/>
          </p:nvSpPr>
          <p:spPr>
            <a:xfrm>
              <a:off x="7323131"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lang="en-US" dirty="0"/>
                <a:t>5</a:t>
              </a:r>
              <a:endParaRPr kumimoji="0" lang="en" sz="2400" b="0" i="0" u="none" strike="noStrike" kern="0" cap="none" spc="0" normalizeH="0" baseline="0" noProof="0" dirty="0">
                <a:ln>
                  <a:noFill/>
                </a:ln>
                <a:solidFill>
                  <a:srgbClr val="000000"/>
                </a:solidFill>
                <a:effectLst/>
                <a:uLnTx/>
                <a:uFillTx/>
                <a:latin typeface="Permanent Marker"/>
                <a:sym typeface="Permanent Marker"/>
              </a:endParaRPr>
            </a:p>
          </p:txBody>
        </p:sp>
        <p:sp>
          <p:nvSpPr>
            <p:cNvPr id="10" name="Google Shape;606;p25">
              <a:extLst>
                <a:ext uri="{FF2B5EF4-FFF2-40B4-BE49-F238E27FC236}">
                  <a16:creationId xmlns:a16="http://schemas.microsoft.com/office/drawing/2014/main" id="{4A175EFD-F931-FF58-0FB6-F39F5C2282A2}"/>
                </a:ext>
              </a:extLst>
            </p:cNvPr>
            <p:cNvSpPr/>
            <p:nvPr/>
          </p:nvSpPr>
          <p:spPr>
            <a:xfrm>
              <a:off x="7450543"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spTree>
    <p:custDataLst>
      <p:tags r:id="rId1"/>
    </p:custDataLst>
    <p:extLst>
      <p:ext uri="{BB962C8B-B14F-4D97-AF65-F5344CB8AC3E}">
        <p14:creationId xmlns:p14="http://schemas.microsoft.com/office/powerpoint/2010/main" val="23114788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6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76000">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14:bounceEnd="76000">
                                          <p:cBhvr additive="base">
                                            <p:cTn id="18" dur="2500" fill="hold"/>
                                            <p:tgtEl>
                                              <p:spTgt spid="28"/>
                                            </p:tgtEl>
                                            <p:attrNameLst>
                                              <p:attrName>ppt_x</p:attrName>
                                            </p:attrNameLst>
                                          </p:cBhvr>
                                          <p:tavLst>
                                            <p:tav tm="0">
                                              <p:val>
                                                <p:strVal val="#ppt_x"/>
                                              </p:val>
                                            </p:tav>
                                            <p:tav tm="100000">
                                              <p:val>
                                                <p:strVal val="#ppt_x"/>
                                              </p:val>
                                            </p:tav>
                                          </p:tavLst>
                                        </p:anim>
                                        <p:anim calcmode="lin" valueType="num" p14:bounceEnd="76000">
                                          <p:cBhvr additive="base">
                                            <p:cTn id="19" dur="2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14:presetBounceEnd="76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76000">
                                          <p:cBhvr additive="base">
                                            <p:cTn id="29" dur="2500" fill="hold"/>
                                            <p:tgtEl>
                                              <p:spTgt spid="25"/>
                                            </p:tgtEl>
                                            <p:attrNameLst>
                                              <p:attrName>ppt_x</p:attrName>
                                            </p:attrNameLst>
                                          </p:cBhvr>
                                          <p:tavLst>
                                            <p:tav tm="0">
                                              <p:val>
                                                <p:strVal val="#ppt_x"/>
                                              </p:val>
                                            </p:tav>
                                            <p:tav tm="100000">
                                              <p:val>
                                                <p:strVal val="#ppt_x"/>
                                              </p:val>
                                            </p:tav>
                                          </p:tavLst>
                                        </p:anim>
                                        <p:anim calcmode="lin" valueType="num" p14:bounceEnd="76000">
                                          <p:cBhvr additive="base">
                                            <p:cTn id="30" dur="2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14:presetBounceEnd="76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76000">
                                          <p:cBhvr additive="base">
                                            <p:cTn id="40" dur="2500" fill="hold"/>
                                            <p:tgtEl>
                                              <p:spTgt spid="8"/>
                                            </p:tgtEl>
                                            <p:attrNameLst>
                                              <p:attrName>ppt_x</p:attrName>
                                            </p:attrNameLst>
                                          </p:cBhvr>
                                          <p:tavLst>
                                            <p:tav tm="0">
                                              <p:val>
                                                <p:strVal val="#ppt_x"/>
                                              </p:val>
                                            </p:tav>
                                            <p:tav tm="100000">
                                              <p:val>
                                                <p:strVal val="#ppt_x"/>
                                              </p:val>
                                            </p:tav>
                                          </p:tavLst>
                                        </p:anim>
                                        <p:anim calcmode="lin" valueType="num" p14:bounceEnd="76000">
                                          <p:cBhvr additive="base">
                                            <p:cTn id="41" dur="2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2500" fill="hold"/>
                                            <p:tgtEl>
                                              <p:spTgt spid="28"/>
                                            </p:tgtEl>
                                            <p:attrNameLst>
                                              <p:attrName>ppt_x</p:attrName>
                                            </p:attrNameLst>
                                          </p:cBhvr>
                                          <p:tavLst>
                                            <p:tav tm="0">
                                              <p:val>
                                                <p:strVal val="#ppt_x"/>
                                              </p:val>
                                            </p:tav>
                                            <p:tav tm="100000">
                                              <p:val>
                                                <p:strVal val="#ppt_x"/>
                                              </p:val>
                                            </p:tav>
                                          </p:tavLst>
                                        </p:anim>
                                        <p:anim calcmode="lin" valueType="num">
                                          <p:cBhvr additive="base">
                                            <p:cTn id="19" dur="2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2500" fill="hold"/>
                                            <p:tgtEl>
                                              <p:spTgt spid="25"/>
                                            </p:tgtEl>
                                            <p:attrNameLst>
                                              <p:attrName>ppt_x</p:attrName>
                                            </p:attrNameLst>
                                          </p:cBhvr>
                                          <p:tavLst>
                                            <p:tav tm="0">
                                              <p:val>
                                                <p:strVal val="#ppt_x"/>
                                              </p:val>
                                            </p:tav>
                                            <p:tav tm="100000">
                                              <p:val>
                                                <p:strVal val="#ppt_x"/>
                                              </p:val>
                                            </p:tav>
                                          </p:tavLst>
                                        </p:anim>
                                        <p:anim calcmode="lin" valueType="num">
                                          <p:cBhvr additive="base">
                                            <p:cTn id="30" dur="2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2500" fill="hold"/>
                                            <p:tgtEl>
                                              <p:spTgt spid="8"/>
                                            </p:tgtEl>
                                            <p:attrNameLst>
                                              <p:attrName>ppt_x</p:attrName>
                                            </p:attrNameLst>
                                          </p:cBhvr>
                                          <p:tavLst>
                                            <p:tav tm="0">
                                              <p:val>
                                                <p:strVal val="#ppt_x"/>
                                              </p:val>
                                            </p:tav>
                                            <p:tav tm="100000">
                                              <p:val>
                                                <p:strVal val="#ppt_x"/>
                                              </p:val>
                                            </p:tav>
                                          </p:tavLst>
                                        </p:anim>
                                        <p:anim calcmode="lin" valueType="num">
                                          <p:cBhvr additive="base">
                                            <p:cTn id="41" dur="2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3" name="مجموعة 2">
            <a:extLst>
              <a:ext uri="{FF2B5EF4-FFF2-40B4-BE49-F238E27FC236}">
                <a16:creationId xmlns:a16="http://schemas.microsoft.com/office/drawing/2014/main" id="{62726DB3-7441-91E4-AE80-3CB5113A2B13}"/>
              </a:ext>
            </a:extLst>
          </p:cNvPr>
          <p:cNvGrpSpPr/>
          <p:nvPr/>
        </p:nvGrpSpPr>
        <p:grpSpPr>
          <a:xfrm>
            <a:off x="540774" y="901841"/>
            <a:ext cx="8062452" cy="3339818"/>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8464" y="2836965"/>
              <a:ext cx="4463574" cy="1353948"/>
            </a:xfrm>
            <a:prstGeom prst="rect">
              <a:avLst/>
            </a:prstGeom>
          </p:spPr>
        </p:pic>
      </p:grpSp>
      <p:sp>
        <p:nvSpPr>
          <p:cNvPr id="83" name="مربع نص 58">
            <a:extLst>
              <a:ext uri="{FF2B5EF4-FFF2-40B4-BE49-F238E27FC236}">
                <a16:creationId xmlns:a16="http://schemas.microsoft.com/office/drawing/2014/main" id="{948990AA-99C1-4C66-80AD-E9B644608803}"/>
              </a:ext>
            </a:extLst>
          </p:cNvPr>
          <p:cNvSpPr txBox="1"/>
          <p:nvPr/>
        </p:nvSpPr>
        <p:spPr>
          <a:xfrm>
            <a:off x="806245" y="1343862"/>
            <a:ext cx="7531510" cy="2233047"/>
          </a:xfrm>
          <a:prstGeom prst="rect">
            <a:avLst/>
          </a:prstGeom>
          <a:noFill/>
        </p:spPr>
        <p:txBody>
          <a:bodyPr wrap="square" rtlCol="1">
            <a:spAutoFit/>
          </a:bodyPr>
          <a:lstStyle/>
          <a:p>
            <a:pPr algn="r" rtl="1">
              <a:lnSpc>
                <a:spcPct val="115000"/>
              </a:lnSpc>
              <a:spcAft>
                <a:spcPts val="500"/>
              </a:spcAft>
            </a:pPr>
            <a:r>
              <a:rPr lang="ar-SA" sz="1800" dirty="0">
                <a:solidFill>
                  <a:schemeClr val="tx1"/>
                </a:solidFill>
              </a:rPr>
              <a:t>في بعض الأحيان و أثناء كتابتك في مايكروسوفت وورد يتم تسطير الكلمات بخط أزرق أو أحمر متموج يحدث هذا لأن البرنامج يتحقق تلقائيا من الأخطاء الإملائية والنحوية وبناء الجملة، ويستخدم مايكروسوفت وورد تسطير الكلمات باللون الأحمر أو الأزرق أو لتمييز أنواع هذه الأخطاء</a:t>
            </a:r>
            <a:endParaRPr lang="en-US" sz="1800" dirty="0">
              <a:solidFill>
                <a:schemeClr val="tx1"/>
              </a:solidFill>
            </a:endParaRPr>
          </a:p>
          <a:p>
            <a:pPr>
              <a:lnSpc>
                <a:spcPct val="115000"/>
              </a:lnSpc>
              <a:spcAft>
                <a:spcPts val="1000"/>
              </a:spcAft>
            </a:pPr>
            <a:r>
              <a:rPr lang="ar-SA" sz="1800" dirty="0">
                <a:solidFill>
                  <a:schemeClr val="tx1"/>
                </a:solidFill>
              </a:rPr>
              <a:t> </a:t>
            </a:r>
            <a:endParaRPr lang="en-US" sz="1800" dirty="0">
              <a:solidFill>
                <a:schemeClr val="tx1"/>
              </a:solidFill>
            </a:endParaRPr>
          </a:p>
          <a:p>
            <a:pPr algn="r" rtl="1">
              <a:lnSpc>
                <a:spcPct val="115000"/>
              </a:lnSpc>
              <a:spcAft>
                <a:spcPts val="500"/>
              </a:spcAft>
            </a:pPr>
            <a:r>
              <a:rPr lang="ar-SA" sz="1800" dirty="0">
                <a:solidFill>
                  <a:schemeClr val="tx1"/>
                </a:solidFill>
              </a:rPr>
              <a:t>&gt; التسطير الأحمر يعني وجود خطأ إملائي</a:t>
            </a:r>
            <a:endParaRPr lang="en-US" sz="1800" dirty="0">
              <a:solidFill>
                <a:schemeClr val="tx1"/>
              </a:solidFill>
            </a:endParaRPr>
          </a:p>
          <a:p>
            <a:pPr algn="r" rtl="1">
              <a:lnSpc>
                <a:spcPct val="115000"/>
              </a:lnSpc>
              <a:spcAft>
                <a:spcPts val="500"/>
              </a:spcAft>
            </a:pPr>
            <a:r>
              <a:rPr lang="ar-SA" sz="1800" dirty="0">
                <a:solidFill>
                  <a:schemeClr val="tx1"/>
                </a:solidFill>
              </a:rPr>
              <a:t>&gt; التسطير الأزرق يعني وجود خطأ نحوي.</a:t>
            </a:r>
            <a:endParaRPr lang="en-US" sz="1800" dirty="0">
              <a:solidFill>
                <a:schemeClr val="tx1"/>
              </a:solidFill>
            </a:endParaRPr>
          </a:p>
        </p:txBody>
      </p:sp>
    </p:spTree>
    <p:custDataLst>
      <p:tags r:id="rId1"/>
    </p:custDataLst>
    <p:extLst>
      <p:ext uri="{BB962C8B-B14F-4D97-AF65-F5344CB8AC3E}">
        <p14:creationId xmlns:p14="http://schemas.microsoft.com/office/powerpoint/2010/main" val="39392624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6000">
                                          <p:cBhvr additive="base">
                                            <p:cTn id="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14:bounceEnd="76000">
                                          <p:cBhvr additive="base">
                                            <p:cTn id="1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0" fill="hold"/>
                                            <p:tgtEl>
                                              <p:spTgt spid="3"/>
                                            </p:tgtEl>
                                            <p:attrNameLst>
                                              <p:attrName>ppt_x</p:attrName>
                                            </p:attrNameLst>
                                          </p:cBhvr>
                                          <p:tavLst>
                                            <p:tav tm="0">
                                              <p:val>
                                                <p:strVal val="0-#ppt_w/2"/>
                                              </p:val>
                                            </p:tav>
                                            <p:tav tm="100000">
                                              <p:val>
                                                <p:strVal val="#ppt_x"/>
                                              </p:val>
                                            </p:tav>
                                          </p:tavLst>
                                        </p:anim>
                                        <p:anim calcmode="lin" valueType="num">
                                          <p:cBhvr additive="base">
                                            <p:cTn id="8" dur="2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2500" fill="hold"/>
                                            <p:tgtEl>
                                              <p:spTgt spid="83"/>
                                            </p:tgtEl>
                                            <p:attrNameLst>
                                              <p:attrName>ppt_x</p:attrName>
                                            </p:attrNameLst>
                                          </p:cBhvr>
                                          <p:tavLst>
                                            <p:tav tm="0">
                                              <p:val>
                                                <p:strVal val="0-#ppt_w/2"/>
                                              </p:val>
                                            </p:tav>
                                            <p:tav tm="100000">
                                              <p:val>
                                                <p:strVal val="#ppt_x"/>
                                              </p:val>
                                            </p:tav>
                                          </p:tavLst>
                                        </p:anim>
                                        <p:anim calcmode="lin" valueType="num">
                                          <p:cBhvr additive="base">
                                            <p:cTn id="1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9499" y="295275"/>
            <a:ext cx="4432301" cy="731891"/>
          </a:xfrm>
          <a:prstGeom prst="rect">
            <a:avLst/>
          </a:prstGeom>
        </p:spPr>
      </p:pic>
      <p:sp>
        <p:nvSpPr>
          <p:cNvPr id="81" name="Google Shape;600;p25"/>
          <p:cNvSpPr txBox="1">
            <a:spLocks noGrp="1"/>
          </p:cNvSpPr>
          <p:nvPr>
            <p:ph type="ctrTitle" idx="4294967295"/>
          </p:nvPr>
        </p:nvSpPr>
        <p:spPr>
          <a:xfrm>
            <a:off x="3581400" y="277512"/>
            <a:ext cx="4457700" cy="732900"/>
          </a:xfrm>
          <a:prstGeom prst="rect">
            <a:avLst/>
          </a:prstGeom>
        </p:spPr>
        <p:txBody>
          <a:bodyPr spcFirstLastPara="1" wrap="square" lIns="91425" tIns="91425" rIns="91425" bIns="91425" anchor="b" anchorCtr="0">
            <a:noAutofit/>
          </a:bodyPr>
          <a:lstStyle/>
          <a:p>
            <a:pPr algn="ctr" rtl="1"/>
            <a:r>
              <a:rPr lang="ar-SA" dirty="0">
                <a:solidFill>
                  <a:srgbClr val="0070C0"/>
                </a:solidFill>
                <a:cs typeface="PT Bold Heading" panose="02010400000000000000" pitchFamily="2" charset="-78"/>
              </a:rPr>
              <a:t>1- التدقيق والتحقق من الأخطاء</a:t>
            </a:r>
          </a:p>
        </p:txBody>
      </p:sp>
      <p:pic>
        <p:nvPicPr>
          <p:cNvPr id="2" name="لتدقيق والتحقق من الأخطاء">
            <a:hlinkClick r:id="" action="ppaction://media"/>
            <a:extLst>
              <a:ext uri="{FF2B5EF4-FFF2-40B4-BE49-F238E27FC236}">
                <a16:creationId xmlns:a16="http://schemas.microsoft.com/office/drawing/2014/main" id="{E6D19BD1-9E34-1547-1FC8-BE4AAC211F37}"/>
              </a:ext>
            </a:extLst>
          </p:cNvPr>
          <p:cNvPicPr>
            <a:picLocks noChangeAspect="1"/>
          </p:cNvPicPr>
          <p:nvPr>
            <a:videoFile r:link="rId2"/>
            <p:extLst>
              <p:ext uri="{DAA4B4D4-6D71-4841-9C94-3DE7FCFB9230}">
                <p14:media xmlns:p14="http://schemas.microsoft.com/office/powerpoint/2010/main" r:embed="rId3">
                  <p14:trim st="900"/>
                </p14:media>
              </p:ext>
            </p:extLst>
          </p:nvPr>
        </p:nvPicPr>
        <p:blipFill>
          <a:blip r:embed="rId8"/>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8042539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6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6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05D55AEF-705B-1F00-4BF1-BE7CDC96DD8B}"/>
              </a:ext>
            </a:extLst>
          </p:cNvPr>
          <p:cNvGrpSpPr/>
          <p:nvPr/>
        </p:nvGrpSpPr>
        <p:grpSpPr>
          <a:xfrm>
            <a:off x="1941513" y="551543"/>
            <a:ext cx="6906305" cy="3381828"/>
            <a:chOff x="1941513" y="551543"/>
            <a:chExt cx="6906305" cy="3381828"/>
          </a:xfrm>
        </p:grpSpPr>
        <p:pic>
          <p:nvPicPr>
            <p:cNvPr id="3" name="رسم 2">
              <a:extLst>
                <a:ext uri="{FF2B5EF4-FFF2-40B4-BE49-F238E27FC236}">
                  <a16:creationId xmlns:a16="http://schemas.microsoft.com/office/drawing/2014/main" id="{C9143798-D279-1A70-AD76-72025BCD4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2193" y="551543"/>
              <a:ext cx="6905625" cy="3381828"/>
            </a:xfrm>
            <a:prstGeom prst="rect">
              <a:avLst/>
            </a:prstGeom>
          </p:spPr>
        </p:pic>
        <p:sp>
          <p:nvSpPr>
            <p:cNvPr id="5" name="مربع نص 4">
              <a:extLst>
                <a:ext uri="{FF2B5EF4-FFF2-40B4-BE49-F238E27FC236}">
                  <a16:creationId xmlns:a16="http://schemas.microsoft.com/office/drawing/2014/main" id="{AA39BE4F-31D1-B019-D257-35663E5B23F5}"/>
                </a:ext>
              </a:extLst>
            </p:cNvPr>
            <p:cNvSpPr txBox="1"/>
            <p:nvPr/>
          </p:nvSpPr>
          <p:spPr>
            <a:xfrm>
              <a:off x="1941513" y="1276350"/>
              <a:ext cx="6807200" cy="2062103"/>
            </a:xfrm>
            <a:prstGeom prst="rect">
              <a:avLst/>
            </a:prstGeom>
            <a:noFill/>
          </p:spPr>
          <p:txBody>
            <a:bodyPr wrap="square">
              <a:spAutoFit/>
            </a:bodyPr>
            <a:lstStyle/>
            <a:p>
              <a:pPr algn="r" rtl="1"/>
              <a:r>
                <a:rPr lang="ar-SA" sz="3200" dirty="0">
                  <a:solidFill>
                    <a:srgbClr val="844B48"/>
                  </a:solidFill>
                  <a:cs typeface="PT Bold Heading" panose="02010400000000000000" pitchFamily="2" charset="-78"/>
                </a:rPr>
                <a:t>هناك طريقة أكثر سهولة المراجعة الأخطاء الإملائية في الكتابة من خلال الضغط بالزر الأيمن على الكلمة الخطاء ثم استعراض قائمة الكلمات المقترحة واختيار إحداها.</a:t>
              </a:r>
              <a:endParaRPr lang="en-US" sz="3200" dirty="0">
                <a:solidFill>
                  <a:srgbClr val="844B48"/>
                </a:solidFill>
                <a:cs typeface="PT Bold Heading" panose="02010400000000000000" pitchFamily="2" charset="-78"/>
              </a:endParaRPr>
            </a:p>
          </p:txBody>
        </p:sp>
      </p:grpSp>
      <p:pic>
        <p:nvPicPr>
          <p:cNvPr id="2" name="صورة 37">
            <a:extLst>
              <a:ext uri="{FF2B5EF4-FFF2-40B4-BE49-F238E27FC236}">
                <a16:creationId xmlns:a16="http://schemas.microsoft.com/office/drawing/2014/main" id="{F2CEB014-32BB-3065-3E6A-76BD04645354}"/>
              </a:ext>
            </a:extLst>
          </p:cNvPr>
          <p:cNvPicPr>
            <a:picLocks noChangeAspect="1"/>
          </p:cNvPicPr>
          <p:nvPr/>
        </p:nvPicPr>
        <p:blipFill>
          <a:blip r:embed="rId5"/>
          <a:stretch>
            <a:fillRect/>
          </a:stretch>
        </p:blipFill>
        <p:spPr>
          <a:xfrm flipH="1">
            <a:off x="133814" y="1226634"/>
            <a:ext cx="1631557" cy="3445960"/>
          </a:xfrm>
          <a:prstGeom prst="rect">
            <a:avLst/>
          </a:prstGeom>
        </p:spPr>
      </p:pic>
    </p:spTree>
    <p:custDataLst>
      <p:tags r:id="rId1"/>
    </p:custDataLst>
    <p:extLst>
      <p:ext uri="{BB962C8B-B14F-4D97-AF65-F5344CB8AC3E}">
        <p14:creationId xmlns:p14="http://schemas.microsoft.com/office/powerpoint/2010/main" val="24301403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6000">
                                          <p:cBhvr additive="base">
                                            <p:cTn id="7" dur="25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0-#ppt_w/2"/>
                                              </p:val>
                                            </p:tav>
                                            <p:tav tm="100000">
                                              <p:val>
                                                <p:strVal val="#ppt_x"/>
                                              </p:val>
                                            </p:tav>
                                          </p:tavLst>
                                        </p:anim>
                                        <p:anim calcmode="lin" valueType="num">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37">
            <a:extLst>
              <a:ext uri="{FF2B5EF4-FFF2-40B4-BE49-F238E27FC236}">
                <a16:creationId xmlns:a16="http://schemas.microsoft.com/office/drawing/2014/main" id="{F2CEB014-32BB-3065-3E6A-76BD04645354}"/>
              </a:ext>
            </a:extLst>
          </p:cNvPr>
          <p:cNvPicPr>
            <a:picLocks noChangeAspect="1"/>
          </p:cNvPicPr>
          <p:nvPr/>
        </p:nvPicPr>
        <p:blipFill>
          <a:blip r:embed="rId3"/>
          <a:stretch>
            <a:fillRect/>
          </a:stretch>
        </p:blipFill>
        <p:spPr>
          <a:xfrm flipH="1">
            <a:off x="133814" y="1226634"/>
            <a:ext cx="1631557" cy="3445960"/>
          </a:xfrm>
          <a:prstGeom prst="rect">
            <a:avLst/>
          </a:prstGeom>
        </p:spPr>
      </p:pic>
      <p:pic>
        <p:nvPicPr>
          <p:cNvPr id="10" name="صورة 9">
            <a:extLst>
              <a:ext uri="{FF2B5EF4-FFF2-40B4-BE49-F238E27FC236}">
                <a16:creationId xmlns:a16="http://schemas.microsoft.com/office/drawing/2014/main" id="{EB506C8A-5A42-DFDD-9B86-0CED9124B079}"/>
              </a:ext>
            </a:extLst>
          </p:cNvPr>
          <p:cNvPicPr>
            <a:picLocks noChangeAspect="1"/>
          </p:cNvPicPr>
          <p:nvPr/>
        </p:nvPicPr>
        <p:blipFill rotWithShape="1">
          <a:blip r:embed="rId4"/>
          <a:srcRect l="444" r="47111" b="75185"/>
          <a:stretch/>
        </p:blipFill>
        <p:spPr>
          <a:xfrm>
            <a:off x="1854200" y="152400"/>
            <a:ext cx="3746500" cy="100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صورة 10">
            <a:extLst>
              <a:ext uri="{FF2B5EF4-FFF2-40B4-BE49-F238E27FC236}">
                <a16:creationId xmlns:a16="http://schemas.microsoft.com/office/drawing/2014/main" id="{37D4DCA5-07AF-736B-880A-08A1FDC5A73E}"/>
              </a:ext>
            </a:extLst>
          </p:cNvPr>
          <p:cNvPicPr>
            <a:picLocks noChangeAspect="1"/>
          </p:cNvPicPr>
          <p:nvPr/>
        </p:nvPicPr>
        <p:blipFill rotWithShape="1">
          <a:blip r:embed="rId4"/>
          <a:srcRect l="444" t="25679" r="47111" b="49506"/>
          <a:stretch/>
        </p:blipFill>
        <p:spPr>
          <a:xfrm>
            <a:off x="1854200" y="1339850"/>
            <a:ext cx="3746500" cy="100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صورة 11">
            <a:extLst>
              <a:ext uri="{FF2B5EF4-FFF2-40B4-BE49-F238E27FC236}">
                <a16:creationId xmlns:a16="http://schemas.microsoft.com/office/drawing/2014/main" id="{FBD21E1E-E04E-8CA9-E5EB-F1F8904F679F}"/>
              </a:ext>
            </a:extLst>
          </p:cNvPr>
          <p:cNvPicPr>
            <a:picLocks noChangeAspect="1"/>
          </p:cNvPicPr>
          <p:nvPr/>
        </p:nvPicPr>
        <p:blipFill rotWithShape="1">
          <a:blip r:embed="rId4"/>
          <a:srcRect l="444" t="50124" r="47111" b="25061"/>
          <a:stretch/>
        </p:blipFill>
        <p:spPr>
          <a:xfrm>
            <a:off x="1854200" y="2730500"/>
            <a:ext cx="3746500" cy="100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صورة 12">
            <a:extLst>
              <a:ext uri="{FF2B5EF4-FFF2-40B4-BE49-F238E27FC236}">
                <a16:creationId xmlns:a16="http://schemas.microsoft.com/office/drawing/2014/main" id="{994B5EB3-F9E5-B6AD-20F6-05A0117DB407}"/>
              </a:ext>
            </a:extLst>
          </p:cNvPr>
          <p:cNvPicPr>
            <a:picLocks noChangeAspect="1"/>
          </p:cNvPicPr>
          <p:nvPr/>
        </p:nvPicPr>
        <p:blipFill rotWithShape="1">
          <a:blip r:embed="rId4"/>
          <a:srcRect l="444" t="74816" r="47111" b="369"/>
          <a:stretch/>
        </p:blipFill>
        <p:spPr>
          <a:xfrm>
            <a:off x="1854200" y="4025900"/>
            <a:ext cx="3746500" cy="100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1" name="مجموعة 60">
            <a:extLst>
              <a:ext uri="{FF2B5EF4-FFF2-40B4-BE49-F238E27FC236}">
                <a16:creationId xmlns:a16="http://schemas.microsoft.com/office/drawing/2014/main" id="{6969C3CE-0607-8CBC-B4A1-8AAB8104BE22}"/>
              </a:ext>
            </a:extLst>
          </p:cNvPr>
          <p:cNvGrpSpPr/>
          <p:nvPr/>
        </p:nvGrpSpPr>
        <p:grpSpPr>
          <a:xfrm>
            <a:off x="6373696" y="0"/>
            <a:ext cx="2770304" cy="5143500"/>
            <a:chOff x="6373696" y="0"/>
            <a:chExt cx="2770304" cy="5143500"/>
          </a:xfrm>
        </p:grpSpPr>
        <p:pic>
          <p:nvPicPr>
            <p:cNvPr id="23" name="صورة 22">
              <a:extLst>
                <a:ext uri="{FF2B5EF4-FFF2-40B4-BE49-F238E27FC236}">
                  <a16:creationId xmlns:a16="http://schemas.microsoft.com/office/drawing/2014/main" id="{E8110939-3041-39AF-BD1A-C5A4343CFD7E}"/>
                </a:ext>
              </a:extLst>
            </p:cNvPr>
            <p:cNvPicPr>
              <a:picLocks noChangeAspect="1"/>
            </p:cNvPicPr>
            <p:nvPr/>
          </p:nvPicPr>
          <p:blipFill>
            <a:blip r:embed="rId5"/>
            <a:stretch>
              <a:fillRect/>
            </a:stretch>
          </p:blipFill>
          <p:spPr>
            <a:xfrm>
              <a:off x="6373696" y="0"/>
              <a:ext cx="2770304" cy="5143500"/>
            </a:xfrm>
            <a:prstGeom prst="rect">
              <a:avLst/>
            </a:prstGeom>
          </p:spPr>
        </p:pic>
        <p:grpSp>
          <p:nvGrpSpPr>
            <p:cNvPr id="47" name="مجموعة 46">
              <a:extLst>
                <a:ext uri="{FF2B5EF4-FFF2-40B4-BE49-F238E27FC236}">
                  <a16:creationId xmlns:a16="http://schemas.microsoft.com/office/drawing/2014/main" id="{63153A41-6E6C-449B-F85C-CE29A4C82FA0}"/>
                </a:ext>
              </a:extLst>
            </p:cNvPr>
            <p:cNvGrpSpPr/>
            <p:nvPr/>
          </p:nvGrpSpPr>
          <p:grpSpPr>
            <a:xfrm>
              <a:off x="6383270" y="2485630"/>
              <a:ext cx="1853280" cy="2424120"/>
              <a:chOff x="6383270" y="2485630"/>
              <a:chExt cx="1853280" cy="2424120"/>
            </a:xfrm>
          </p:grpSpPr>
          <mc:AlternateContent xmlns:mc="http://schemas.openxmlformats.org/markup-compatibility/2006" xmlns:p14="http://schemas.microsoft.com/office/powerpoint/2010/main">
            <mc:Choice Requires="p14">
              <p:contentPart p14:bwMode="auto" r:id="rId6">
                <p14:nvContentPartPr>
                  <p14:cNvPr id="26" name="حبر 25">
                    <a:extLst>
                      <a:ext uri="{FF2B5EF4-FFF2-40B4-BE49-F238E27FC236}">
                        <a16:creationId xmlns:a16="http://schemas.microsoft.com/office/drawing/2014/main" id="{45314275-7327-D9CD-406B-7C2D53169611}"/>
                      </a:ext>
                    </a:extLst>
                  </p14:cNvPr>
                  <p14:cNvContentPartPr/>
                  <p14:nvPr/>
                </p14:nvContentPartPr>
                <p14:xfrm>
                  <a:off x="6794990" y="2892430"/>
                  <a:ext cx="518760" cy="187560"/>
                </p14:xfrm>
              </p:contentPart>
            </mc:Choice>
            <mc:Fallback xmlns="">
              <p:pic>
                <p:nvPicPr>
                  <p:cNvPr id="26" name="حبر 25">
                    <a:extLst>
                      <a:ext uri="{FF2B5EF4-FFF2-40B4-BE49-F238E27FC236}">
                        <a16:creationId xmlns:a16="http://schemas.microsoft.com/office/drawing/2014/main" id="{45314275-7327-D9CD-406B-7C2D53169611}"/>
                      </a:ext>
                    </a:extLst>
                  </p:cNvPr>
                  <p:cNvPicPr/>
                  <p:nvPr/>
                </p:nvPicPr>
                <p:blipFill>
                  <a:blip r:embed="rId7"/>
                  <a:stretch>
                    <a:fillRect/>
                  </a:stretch>
                </p:blipFill>
                <p:spPr>
                  <a:xfrm>
                    <a:off x="6786350" y="2883430"/>
                    <a:ext cx="53640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حبر 26">
                    <a:extLst>
                      <a:ext uri="{FF2B5EF4-FFF2-40B4-BE49-F238E27FC236}">
                        <a16:creationId xmlns:a16="http://schemas.microsoft.com/office/drawing/2014/main" id="{53ED8D19-820A-E2AF-10CF-D34057204892}"/>
                      </a:ext>
                    </a:extLst>
                  </p14:cNvPr>
                  <p14:cNvContentPartPr/>
                  <p14:nvPr/>
                </p14:nvContentPartPr>
                <p14:xfrm>
                  <a:off x="6393350" y="2485630"/>
                  <a:ext cx="153720" cy="282600"/>
                </p14:xfrm>
              </p:contentPart>
            </mc:Choice>
            <mc:Fallback xmlns="">
              <p:pic>
                <p:nvPicPr>
                  <p:cNvPr id="27" name="حبر 26">
                    <a:extLst>
                      <a:ext uri="{FF2B5EF4-FFF2-40B4-BE49-F238E27FC236}">
                        <a16:creationId xmlns:a16="http://schemas.microsoft.com/office/drawing/2014/main" id="{53ED8D19-820A-E2AF-10CF-D34057204892}"/>
                      </a:ext>
                    </a:extLst>
                  </p:cNvPr>
                  <p:cNvPicPr/>
                  <p:nvPr/>
                </p:nvPicPr>
                <p:blipFill>
                  <a:blip r:embed="rId9"/>
                  <a:stretch>
                    <a:fillRect/>
                  </a:stretch>
                </p:blipFill>
                <p:spPr>
                  <a:xfrm>
                    <a:off x="6384710" y="2476990"/>
                    <a:ext cx="1713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حبر 28">
                    <a:extLst>
                      <a:ext uri="{FF2B5EF4-FFF2-40B4-BE49-F238E27FC236}">
                        <a16:creationId xmlns:a16="http://schemas.microsoft.com/office/drawing/2014/main" id="{9456AEA3-0058-6833-0876-0D05502DB3B9}"/>
                      </a:ext>
                    </a:extLst>
                  </p14:cNvPr>
                  <p14:cNvContentPartPr/>
                  <p14:nvPr/>
                </p14:nvContentPartPr>
                <p14:xfrm>
                  <a:off x="6383270" y="3634150"/>
                  <a:ext cx="42120" cy="72360"/>
                </p14:xfrm>
              </p:contentPart>
            </mc:Choice>
            <mc:Fallback xmlns="">
              <p:pic>
                <p:nvPicPr>
                  <p:cNvPr id="29" name="حبر 28">
                    <a:extLst>
                      <a:ext uri="{FF2B5EF4-FFF2-40B4-BE49-F238E27FC236}">
                        <a16:creationId xmlns:a16="http://schemas.microsoft.com/office/drawing/2014/main" id="{9456AEA3-0058-6833-0876-0D05502DB3B9}"/>
                      </a:ext>
                    </a:extLst>
                  </p:cNvPr>
                  <p:cNvPicPr/>
                  <p:nvPr/>
                </p:nvPicPr>
                <p:blipFill>
                  <a:blip r:embed="rId11"/>
                  <a:stretch>
                    <a:fillRect/>
                  </a:stretch>
                </p:blipFill>
                <p:spPr>
                  <a:xfrm>
                    <a:off x="6374270" y="3625150"/>
                    <a:ext cx="597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 name="حبر 29">
                    <a:extLst>
                      <a:ext uri="{FF2B5EF4-FFF2-40B4-BE49-F238E27FC236}">
                        <a16:creationId xmlns:a16="http://schemas.microsoft.com/office/drawing/2014/main" id="{DA743256-E9DA-0A98-E213-1C438578B369}"/>
                      </a:ext>
                    </a:extLst>
                  </p14:cNvPr>
                  <p14:cNvContentPartPr/>
                  <p14:nvPr/>
                </p14:nvContentPartPr>
                <p14:xfrm>
                  <a:off x="6509990" y="3764830"/>
                  <a:ext cx="28080" cy="56160"/>
                </p14:xfrm>
              </p:contentPart>
            </mc:Choice>
            <mc:Fallback xmlns="">
              <p:pic>
                <p:nvPicPr>
                  <p:cNvPr id="30" name="حبر 29">
                    <a:extLst>
                      <a:ext uri="{FF2B5EF4-FFF2-40B4-BE49-F238E27FC236}">
                        <a16:creationId xmlns:a16="http://schemas.microsoft.com/office/drawing/2014/main" id="{DA743256-E9DA-0A98-E213-1C438578B369}"/>
                      </a:ext>
                    </a:extLst>
                  </p:cNvPr>
                  <p:cNvPicPr/>
                  <p:nvPr/>
                </p:nvPicPr>
                <p:blipFill>
                  <a:blip r:embed="rId13"/>
                  <a:stretch>
                    <a:fillRect/>
                  </a:stretch>
                </p:blipFill>
                <p:spPr>
                  <a:xfrm>
                    <a:off x="6500990" y="3756190"/>
                    <a:ext cx="4572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حبر 30">
                    <a:extLst>
                      <a:ext uri="{FF2B5EF4-FFF2-40B4-BE49-F238E27FC236}">
                        <a16:creationId xmlns:a16="http://schemas.microsoft.com/office/drawing/2014/main" id="{9090058E-3748-B032-8E6E-83D85DBC2B0E}"/>
                      </a:ext>
                    </a:extLst>
                  </p14:cNvPr>
                  <p14:cNvContentPartPr/>
                  <p14:nvPr/>
                </p14:nvContentPartPr>
                <p14:xfrm>
                  <a:off x="6390110" y="4162270"/>
                  <a:ext cx="132840" cy="117720"/>
                </p14:xfrm>
              </p:contentPart>
            </mc:Choice>
            <mc:Fallback xmlns="">
              <p:pic>
                <p:nvPicPr>
                  <p:cNvPr id="31" name="حبر 30">
                    <a:extLst>
                      <a:ext uri="{FF2B5EF4-FFF2-40B4-BE49-F238E27FC236}">
                        <a16:creationId xmlns:a16="http://schemas.microsoft.com/office/drawing/2014/main" id="{9090058E-3748-B032-8E6E-83D85DBC2B0E}"/>
                      </a:ext>
                    </a:extLst>
                  </p:cNvPr>
                  <p:cNvPicPr/>
                  <p:nvPr/>
                </p:nvPicPr>
                <p:blipFill>
                  <a:blip r:embed="rId15"/>
                  <a:stretch>
                    <a:fillRect/>
                  </a:stretch>
                </p:blipFill>
                <p:spPr>
                  <a:xfrm>
                    <a:off x="6381110" y="4153270"/>
                    <a:ext cx="1504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حبر 31">
                    <a:extLst>
                      <a:ext uri="{FF2B5EF4-FFF2-40B4-BE49-F238E27FC236}">
                        <a16:creationId xmlns:a16="http://schemas.microsoft.com/office/drawing/2014/main" id="{4DC4E0EA-CF57-1E58-41C9-113786FB61BA}"/>
                      </a:ext>
                    </a:extLst>
                  </p14:cNvPr>
                  <p14:cNvContentPartPr/>
                  <p14:nvPr/>
                </p14:nvContentPartPr>
                <p14:xfrm>
                  <a:off x="7240790" y="4380910"/>
                  <a:ext cx="905760" cy="174240"/>
                </p14:xfrm>
              </p:contentPart>
            </mc:Choice>
            <mc:Fallback xmlns="">
              <p:pic>
                <p:nvPicPr>
                  <p:cNvPr id="32" name="حبر 31">
                    <a:extLst>
                      <a:ext uri="{FF2B5EF4-FFF2-40B4-BE49-F238E27FC236}">
                        <a16:creationId xmlns:a16="http://schemas.microsoft.com/office/drawing/2014/main" id="{4DC4E0EA-CF57-1E58-41C9-113786FB61BA}"/>
                      </a:ext>
                    </a:extLst>
                  </p:cNvPr>
                  <p:cNvPicPr/>
                  <p:nvPr/>
                </p:nvPicPr>
                <p:blipFill>
                  <a:blip r:embed="rId17"/>
                  <a:stretch>
                    <a:fillRect/>
                  </a:stretch>
                </p:blipFill>
                <p:spPr>
                  <a:xfrm>
                    <a:off x="7232150" y="4371910"/>
                    <a:ext cx="9234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حبر 32">
                    <a:extLst>
                      <a:ext uri="{FF2B5EF4-FFF2-40B4-BE49-F238E27FC236}">
                        <a16:creationId xmlns:a16="http://schemas.microsoft.com/office/drawing/2014/main" id="{81544964-5AA5-B753-5D52-0DDA90DBD520}"/>
                      </a:ext>
                    </a:extLst>
                  </p14:cNvPr>
                  <p14:cNvContentPartPr/>
                  <p14:nvPr/>
                </p14:nvContentPartPr>
                <p14:xfrm>
                  <a:off x="6465350" y="4491790"/>
                  <a:ext cx="1771200" cy="417960"/>
                </p14:xfrm>
              </p:contentPart>
            </mc:Choice>
            <mc:Fallback xmlns="">
              <p:pic>
                <p:nvPicPr>
                  <p:cNvPr id="33" name="حبر 32">
                    <a:extLst>
                      <a:ext uri="{FF2B5EF4-FFF2-40B4-BE49-F238E27FC236}">
                        <a16:creationId xmlns:a16="http://schemas.microsoft.com/office/drawing/2014/main" id="{81544964-5AA5-B753-5D52-0DDA90DBD520}"/>
                      </a:ext>
                    </a:extLst>
                  </p:cNvPr>
                  <p:cNvPicPr/>
                  <p:nvPr/>
                </p:nvPicPr>
                <p:blipFill>
                  <a:blip r:embed="rId19"/>
                  <a:stretch>
                    <a:fillRect/>
                  </a:stretch>
                </p:blipFill>
                <p:spPr>
                  <a:xfrm>
                    <a:off x="6402350" y="4429150"/>
                    <a:ext cx="189684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 name="حبر 35">
                    <a:extLst>
                      <a:ext uri="{FF2B5EF4-FFF2-40B4-BE49-F238E27FC236}">
                        <a16:creationId xmlns:a16="http://schemas.microsoft.com/office/drawing/2014/main" id="{C25FD0AF-DCDE-67B4-42C2-4DF9A74F5386}"/>
                      </a:ext>
                    </a:extLst>
                  </p14:cNvPr>
                  <p14:cNvContentPartPr/>
                  <p14:nvPr/>
                </p14:nvContentPartPr>
                <p14:xfrm>
                  <a:off x="7067183" y="3047768"/>
                  <a:ext cx="360" cy="360"/>
                </p14:xfrm>
              </p:contentPart>
            </mc:Choice>
            <mc:Fallback xmlns="">
              <p:pic>
                <p:nvPicPr>
                  <p:cNvPr id="36" name="حبر 35">
                    <a:extLst>
                      <a:ext uri="{FF2B5EF4-FFF2-40B4-BE49-F238E27FC236}">
                        <a16:creationId xmlns:a16="http://schemas.microsoft.com/office/drawing/2014/main" id="{C25FD0AF-DCDE-67B4-42C2-4DF9A74F5386}"/>
                      </a:ext>
                    </a:extLst>
                  </p:cNvPr>
                  <p:cNvPicPr/>
                  <p:nvPr/>
                </p:nvPicPr>
                <p:blipFill>
                  <a:blip r:embed="rId21"/>
                  <a:stretch>
                    <a:fillRect/>
                  </a:stretch>
                </p:blipFill>
                <p:spPr>
                  <a:xfrm>
                    <a:off x="7004543" y="29847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حبر 36">
                    <a:extLst>
                      <a:ext uri="{FF2B5EF4-FFF2-40B4-BE49-F238E27FC236}">
                        <a16:creationId xmlns:a16="http://schemas.microsoft.com/office/drawing/2014/main" id="{9AA01243-5304-993E-818A-B17ABF2D575B}"/>
                      </a:ext>
                    </a:extLst>
                  </p14:cNvPr>
                  <p14:cNvContentPartPr/>
                  <p14:nvPr/>
                </p14:nvContentPartPr>
                <p14:xfrm>
                  <a:off x="6458783" y="3704768"/>
                  <a:ext cx="18360" cy="62640"/>
                </p14:xfrm>
              </p:contentPart>
            </mc:Choice>
            <mc:Fallback xmlns="">
              <p:pic>
                <p:nvPicPr>
                  <p:cNvPr id="37" name="حبر 36">
                    <a:extLst>
                      <a:ext uri="{FF2B5EF4-FFF2-40B4-BE49-F238E27FC236}">
                        <a16:creationId xmlns:a16="http://schemas.microsoft.com/office/drawing/2014/main" id="{9AA01243-5304-993E-818A-B17ABF2D575B}"/>
                      </a:ext>
                    </a:extLst>
                  </p:cNvPr>
                  <p:cNvPicPr/>
                  <p:nvPr/>
                </p:nvPicPr>
                <p:blipFill>
                  <a:blip r:embed="rId23"/>
                  <a:stretch>
                    <a:fillRect/>
                  </a:stretch>
                </p:blipFill>
                <p:spPr>
                  <a:xfrm>
                    <a:off x="6396143" y="3641768"/>
                    <a:ext cx="1440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حبر 37">
                    <a:extLst>
                      <a:ext uri="{FF2B5EF4-FFF2-40B4-BE49-F238E27FC236}">
                        <a16:creationId xmlns:a16="http://schemas.microsoft.com/office/drawing/2014/main" id="{FAA7518B-9E91-AFC9-54C6-AD955A03F661}"/>
                      </a:ext>
                    </a:extLst>
                  </p14:cNvPr>
                  <p14:cNvContentPartPr/>
                  <p14:nvPr/>
                </p14:nvContentPartPr>
                <p14:xfrm>
                  <a:off x="6486143" y="4266008"/>
                  <a:ext cx="360" cy="6120"/>
                </p14:xfrm>
              </p:contentPart>
            </mc:Choice>
            <mc:Fallback xmlns="">
              <p:pic>
                <p:nvPicPr>
                  <p:cNvPr id="38" name="حبر 37">
                    <a:extLst>
                      <a:ext uri="{FF2B5EF4-FFF2-40B4-BE49-F238E27FC236}">
                        <a16:creationId xmlns:a16="http://schemas.microsoft.com/office/drawing/2014/main" id="{FAA7518B-9E91-AFC9-54C6-AD955A03F661}"/>
                      </a:ext>
                    </a:extLst>
                  </p:cNvPr>
                  <p:cNvPicPr/>
                  <p:nvPr/>
                </p:nvPicPr>
                <p:blipFill>
                  <a:blip r:embed="rId25"/>
                  <a:stretch>
                    <a:fillRect/>
                  </a:stretch>
                </p:blipFill>
                <p:spPr>
                  <a:xfrm>
                    <a:off x="6423503" y="4203368"/>
                    <a:ext cx="1260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0" name="حبر 39">
                    <a:extLst>
                      <a:ext uri="{FF2B5EF4-FFF2-40B4-BE49-F238E27FC236}">
                        <a16:creationId xmlns:a16="http://schemas.microsoft.com/office/drawing/2014/main" id="{A785BD0F-AD24-B6EA-FBEF-0CF49A83C371}"/>
                      </a:ext>
                    </a:extLst>
                  </p14:cNvPr>
                  <p14:cNvContentPartPr/>
                  <p14:nvPr/>
                </p14:nvContentPartPr>
                <p14:xfrm>
                  <a:off x="6585863" y="2695328"/>
                  <a:ext cx="236880" cy="163800"/>
                </p14:xfrm>
              </p:contentPart>
            </mc:Choice>
            <mc:Fallback xmlns="">
              <p:pic>
                <p:nvPicPr>
                  <p:cNvPr id="40" name="حبر 39">
                    <a:extLst>
                      <a:ext uri="{FF2B5EF4-FFF2-40B4-BE49-F238E27FC236}">
                        <a16:creationId xmlns:a16="http://schemas.microsoft.com/office/drawing/2014/main" id="{A785BD0F-AD24-B6EA-FBEF-0CF49A83C371}"/>
                      </a:ext>
                    </a:extLst>
                  </p:cNvPr>
                  <p:cNvPicPr/>
                  <p:nvPr/>
                </p:nvPicPr>
                <p:blipFill>
                  <a:blip r:embed="rId27"/>
                  <a:stretch>
                    <a:fillRect/>
                  </a:stretch>
                </p:blipFill>
                <p:spPr>
                  <a:xfrm>
                    <a:off x="6568223" y="2677688"/>
                    <a:ext cx="2725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حبر 40">
                    <a:extLst>
                      <a:ext uri="{FF2B5EF4-FFF2-40B4-BE49-F238E27FC236}">
                        <a16:creationId xmlns:a16="http://schemas.microsoft.com/office/drawing/2014/main" id="{F91E02EB-173F-7052-40A3-607131FDAF65}"/>
                      </a:ext>
                    </a:extLst>
                  </p14:cNvPr>
                  <p14:cNvContentPartPr/>
                  <p14:nvPr/>
                </p14:nvContentPartPr>
                <p14:xfrm>
                  <a:off x="6562463" y="3812768"/>
                  <a:ext cx="966960" cy="541080"/>
                </p14:xfrm>
              </p:contentPart>
            </mc:Choice>
            <mc:Fallback xmlns="">
              <p:pic>
                <p:nvPicPr>
                  <p:cNvPr id="41" name="حبر 40">
                    <a:extLst>
                      <a:ext uri="{FF2B5EF4-FFF2-40B4-BE49-F238E27FC236}">
                        <a16:creationId xmlns:a16="http://schemas.microsoft.com/office/drawing/2014/main" id="{F91E02EB-173F-7052-40A3-607131FDAF65}"/>
                      </a:ext>
                    </a:extLst>
                  </p:cNvPr>
                  <p:cNvPicPr/>
                  <p:nvPr/>
                </p:nvPicPr>
                <p:blipFill>
                  <a:blip r:embed="rId29"/>
                  <a:stretch>
                    <a:fillRect/>
                  </a:stretch>
                </p:blipFill>
                <p:spPr>
                  <a:xfrm>
                    <a:off x="6544463" y="3795128"/>
                    <a:ext cx="1002600" cy="576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2" name="حبر 41">
                    <a:extLst>
                      <a:ext uri="{FF2B5EF4-FFF2-40B4-BE49-F238E27FC236}">
                        <a16:creationId xmlns:a16="http://schemas.microsoft.com/office/drawing/2014/main" id="{BE3C1577-38A9-ABEB-8E65-9BD544F14552}"/>
                      </a:ext>
                    </a:extLst>
                  </p14:cNvPr>
                  <p14:cNvContentPartPr/>
                  <p14:nvPr/>
                </p14:nvContentPartPr>
                <p14:xfrm>
                  <a:off x="6556703" y="4225328"/>
                  <a:ext cx="533160" cy="166320"/>
                </p14:xfrm>
              </p:contentPart>
            </mc:Choice>
            <mc:Fallback xmlns="">
              <p:pic>
                <p:nvPicPr>
                  <p:cNvPr id="42" name="حبر 41">
                    <a:extLst>
                      <a:ext uri="{FF2B5EF4-FFF2-40B4-BE49-F238E27FC236}">
                        <a16:creationId xmlns:a16="http://schemas.microsoft.com/office/drawing/2014/main" id="{BE3C1577-38A9-ABEB-8E65-9BD544F14552}"/>
                      </a:ext>
                    </a:extLst>
                  </p:cNvPr>
                  <p:cNvPicPr/>
                  <p:nvPr/>
                </p:nvPicPr>
                <p:blipFill>
                  <a:blip r:embed="rId31"/>
                  <a:stretch>
                    <a:fillRect/>
                  </a:stretch>
                </p:blipFill>
                <p:spPr>
                  <a:xfrm>
                    <a:off x="6538703" y="4207328"/>
                    <a:ext cx="5688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3" name="حبر 42">
                    <a:extLst>
                      <a:ext uri="{FF2B5EF4-FFF2-40B4-BE49-F238E27FC236}">
                        <a16:creationId xmlns:a16="http://schemas.microsoft.com/office/drawing/2014/main" id="{2B3FC95A-13C8-1A97-54E9-4E1D151C4346}"/>
                      </a:ext>
                    </a:extLst>
                  </p14:cNvPr>
                  <p14:cNvContentPartPr/>
                  <p14:nvPr/>
                </p14:nvContentPartPr>
                <p14:xfrm>
                  <a:off x="6900503" y="3990608"/>
                  <a:ext cx="360" cy="360"/>
                </p14:xfrm>
              </p:contentPart>
            </mc:Choice>
            <mc:Fallback xmlns="">
              <p:pic>
                <p:nvPicPr>
                  <p:cNvPr id="43" name="حبر 42">
                    <a:extLst>
                      <a:ext uri="{FF2B5EF4-FFF2-40B4-BE49-F238E27FC236}">
                        <a16:creationId xmlns:a16="http://schemas.microsoft.com/office/drawing/2014/main" id="{2B3FC95A-13C8-1A97-54E9-4E1D151C4346}"/>
                      </a:ext>
                    </a:extLst>
                  </p:cNvPr>
                  <p:cNvPicPr/>
                  <p:nvPr/>
                </p:nvPicPr>
                <p:blipFill>
                  <a:blip r:embed="rId33"/>
                  <a:stretch>
                    <a:fillRect/>
                  </a:stretch>
                </p:blipFill>
                <p:spPr>
                  <a:xfrm>
                    <a:off x="6896183" y="39862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4" name="حبر 43">
                    <a:extLst>
                      <a:ext uri="{FF2B5EF4-FFF2-40B4-BE49-F238E27FC236}">
                        <a16:creationId xmlns:a16="http://schemas.microsoft.com/office/drawing/2014/main" id="{CAB3AFFD-353C-B309-536A-483FF65D7FB6}"/>
                      </a:ext>
                    </a:extLst>
                  </p14:cNvPr>
                  <p14:cNvContentPartPr/>
                  <p14:nvPr/>
                </p14:nvContentPartPr>
                <p14:xfrm>
                  <a:off x="6561383" y="3999968"/>
                  <a:ext cx="380880" cy="19800"/>
                </p14:xfrm>
              </p:contentPart>
            </mc:Choice>
            <mc:Fallback xmlns="">
              <p:pic>
                <p:nvPicPr>
                  <p:cNvPr id="44" name="حبر 43">
                    <a:extLst>
                      <a:ext uri="{FF2B5EF4-FFF2-40B4-BE49-F238E27FC236}">
                        <a16:creationId xmlns:a16="http://schemas.microsoft.com/office/drawing/2014/main" id="{CAB3AFFD-353C-B309-536A-483FF65D7FB6}"/>
                      </a:ext>
                    </a:extLst>
                  </p:cNvPr>
                  <p:cNvPicPr/>
                  <p:nvPr/>
                </p:nvPicPr>
                <p:blipFill>
                  <a:blip r:embed="rId35"/>
                  <a:stretch>
                    <a:fillRect/>
                  </a:stretch>
                </p:blipFill>
                <p:spPr>
                  <a:xfrm>
                    <a:off x="6557063" y="3995648"/>
                    <a:ext cx="389520" cy="28440"/>
                  </a:xfrm>
                  <a:prstGeom prst="rect">
                    <a:avLst/>
                  </a:prstGeom>
                </p:spPr>
              </p:pic>
            </mc:Fallback>
          </mc:AlternateContent>
        </p:grpSp>
      </p:grpSp>
      <p:cxnSp>
        <p:nvCxnSpPr>
          <p:cNvPr id="45" name="موصل: منحني 44">
            <a:extLst>
              <a:ext uri="{FF2B5EF4-FFF2-40B4-BE49-F238E27FC236}">
                <a16:creationId xmlns:a16="http://schemas.microsoft.com/office/drawing/2014/main" id="{682C2293-2270-5054-5253-9706EB6609E9}"/>
              </a:ext>
            </a:extLst>
          </p:cNvPr>
          <p:cNvCxnSpPr>
            <a:cxnSpLocks/>
          </p:cNvCxnSpPr>
          <p:nvPr/>
        </p:nvCxnSpPr>
        <p:spPr>
          <a:xfrm>
            <a:off x="5600700" y="654050"/>
            <a:ext cx="1104900" cy="2419350"/>
          </a:xfrm>
          <a:prstGeom prst="curved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موصل: منحني 45">
            <a:extLst>
              <a:ext uri="{FF2B5EF4-FFF2-40B4-BE49-F238E27FC236}">
                <a16:creationId xmlns:a16="http://schemas.microsoft.com/office/drawing/2014/main" id="{CAB2BD05-412E-1B23-C431-B59F36775B9C}"/>
              </a:ext>
            </a:extLst>
          </p:cNvPr>
          <p:cNvCxnSpPr>
            <a:cxnSpLocks/>
          </p:cNvCxnSpPr>
          <p:nvPr/>
        </p:nvCxnSpPr>
        <p:spPr>
          <a:xfrm rot="16200000" flipH="1">
            <a:off x="5581650" y="2009775"/>
            <a:ext cx="2581275" cy="2486024"/>
          </a:xfrm>
          <a:prstGeom prst="curvedConnector3">
            <a:avLst>
              <a:gd name="adj1" fmla="val 59225"/>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موصل: منحني 49">
            <a:extLst>
              <a:ext uri="{FF2B5EF4-FFF2-40B4-BE49-F238E27FC236}">
                <a16:creationId xmlns:a16="http://schemas.microsoft.com/office/drawing/2014/main" id="{81F88DB0-18A7-5AF9-20AB-1233BD182B09}"/>
              </a:ext>
            </a:extLst>
          </p:cNvPr>
          <p:cNvCxnSpPr>
            <a:cxnSpLocks/>
            <a:stCxn id="12" idx="3"/>
          </p:cNvCxnSpPr>
          <p:nvPr/>
        </p:nvCxnSpPr>
        <p:spPr>
          <a:xfrm>
            <a:off x="5600700" y="3232150"/>
            <a:ext cx="2733675" cy="1492250"/>
          </a:xfrm>
          <a:prstGeom prst="curvedConnector3">
            <a:avLst>
              <a:gd name="adj1" fmla="val 31185"/>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موصل: منحني 54">
            <a:extLst>
              <a:ext uri="{FF2B5EF4-FFF2-40B4-BE49-F238E27FC236}">
                <a16:creationId xmlns:a16="http://schemas.microsoft.com/office/drawing/2014/main" id="{A0BA75EF-11F1-E37A-1B8F-5B0396DB9A55}"/>
              </a:ext>
            </a:extLst>
          </p:cNvPr>
          <p:cNvCxnSpPr>
            <a:cxnSpLocks/>
            <a:stCxn id="13" idx="3"/>
          </p:cNvCxnSpPr>
          <p:nvPr/>
        </p:nvCxnSpPr>
        <p:spPr>
          <a:xfrm>
            <a:off x="5600700" y="4527550"/>
            <a:ext cx="2428875" cy="425450"/>
          </a:xfrm>
          <a:prstGeom prst="curvedConnector3">
            <a:avLst>
              <a:gd name="adj1" fmla="val 40588"/>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177703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6000">
                                          <p:cBhvr additive="base">
                                            <p:cTn id="7" dur="25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0-#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ipe(up)">
                                          <p:cBhvr>
                                            <p:cTn id="5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0-#ppt_w/2"/>
                                              </p:val>
                                            </p:tav>
                                            <p:tav tm="100000">
                                              <p:val>
                                                <p:strVal val="#ppt_x"/>
                                              </p:val>
                                            </p:tav>
                                          </p:tavLst>
                                        </p:anim>
                                        <p:anim calcmode="lin" valueType="num">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0-#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ipe(up)">
                                          <p:cBhvr>
                                            <p:cTn id="5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SKETCH LESSON" val="vVmLBx0C"/>
  <p:tag name="ARTICULATE_PROJECT_OPEN" val="0"/>
  <p:tag name="ARTICULATE_SLIDE_COUNT" val="2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3733</TotalTime>
  <Words>472</Words>
  <Application>Microsoft Office PowerPoint</Application>
  <PresentationFormat>عرض على الشاشة (16:9)</PresentationFormat>
  <Paragraphs>49</Paragraphs>
  <Slides>20</Slides>
  <Notes>13</Notes>
  <HiddenSlides>0</HiddenSlides>
  <MMClips>5</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20</vt:i4>
      </vt:variant>
    </vt:vector>
  </HeadingPairs>
  <TitlesOfParts>
    <vt:vector size="24" baseType="lpstr">
      <vt:lpstr>Arial</vt:lpstr>
      <vt:lpstr>Comfortaa</vt:lpstr>
      <vt:lpstr>Permanent Marker</vt:lpstr>
      <vt:lpstr>SKETCH LESSON</vt:lpstr>
      <vt:lpstr>الوحدة الثانية</vt:lpstr>
      <vt:lpstr>الدرس الرابع</vt:lpstr>
      <vt:lpstr>عرض تقديمي في PowerPoint</vt:lpstr>
      <vt:lpstr>عرض تقديمي في PowerPoint</vt:lpstr>
      <vt:lpstr>عرض تقديمي في PowerPoint</vt:lpstr>
      <vt:lpstr>عرض تقديمي في PowerPoint</vt:lpstr>
      <vt:lpstr>1- التدقيق والتحقق من الأخطاء</vt:lpstr>
      <vt:lpstr>عرض تقديمي في PowerPoint</vt:lpstr>
      <vt:lpstr>عرض تقديمي في PowerPoint</vt:lpstr>
      <vt:lpstr>2- البحث عن المرادفات (Thesaurus) </vt:lpstr>
      <vt:lpstr>عرض تقديمي في PowerPoint</vt:lpstr>
      <vt:lpstr>3- الطباعة </vt:lpstr>
      <vt:lpstr>عرض تقديمي في PowerPoint</vt:lpstr>
      <vt:lpstr>عرض تقديمي في PowerPoint</vt:lpstr>
      <vt:lpstr>عرض تقديمي في PowerPoint</vt:lpstr>
      <vt:lpstr>برامج اخرى</vt:lpstr>
      <vt:lpstr>برامج اخرى</vt:lpstr>
      <vt:lpstr>برامج اخرى</vt:lpstr>
      <vt:lpstr>شكرا لحسن استماعكم </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almas</dc:creator>
  <cp:lastModifiedBy>احمد الثبيتي</cp:lastModifiedBy>
  <cp:revision>103</cp:revision>
  <dcterms:modified xsi:type="dcterms:W3CDTF">2022-10-08T13:32:51Z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F86C3EC9-910E-4F21-91A5-9C4A0CCACB82</vt:lpwstr>
  </property>
  <property fmtid="{D5CDD505-2E9C-101B-9397-08002B2CF9AE}" pid="3" name="ArticulatePath">
    <vt:lpwstr>الوحدة الاولى الدرس الأول</vt:lpwstr>
  </property>
</Properties>
</file>